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xml" ContentType="application/vnd.openxmlformats-officedocument.presentationml.tags+xml"/>
  <Override PartName="/ppt/notesSlides/notesSlide38.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0.xml" ContentType="application/vnd.openxmlformats-officedocument.presentationml.tags+xml"/>
  <Override PartName="/ppt/notesSlides/notesSlide41.xml" ContentType="application/vnd.openxmlformats-officedocument.presentationml.notesSlide+xml"/>
  <Override PartName="/ppt/tags/tag11.xml" ContentType="application/vnd.openxmlformats-officedocument.presentationml.tags+xml"/>
  <Override PartName="/ppt/notesSlides/notesSlide42.xml" ContentType="application/vnd.openxmlformats-officedocument.presentationml.notesSlide+xml"/>
  <Override PartName="/ppt/tags/tag12.xml" ContentType="application/vnd.openxmlformats-officedocument.presentationml.tags+xml"/>
  <Override PartName="/ppt/notesSlides/notesSlide43.xml" ContentType="application/vnd.openxmlformats-officedocument.presentationml.notesSlide+xml"/>
  <Override PartName="/ppt/tags/tag13.xml" ContentType="application/vnd.openxmlformats-officedocument.presentationml.tags+xml"/>
  <Override PartName="/ppt/notesSlides/notesSlide44.xml" ContentType="application/vnd.openxmlformats-officedocument.presentationml.notesSlide+xml"/>
  <Override PartName="/ppt/tags/tag14.xml" ContentType="application/vnd.openxmlformats-officedocument.presentationml.tags+xml"/>
  <Override PartName="/ppt/notesSlides/notesSlide45.xml" ContentType="application/vnd.openxmlformats-officedocument.presentationml.notesSlide+xml"/>
  <Override PartName="/ppt/tags/tag15.xml" ContentType="application/vnd.openxmlformats-officedocument.presentationml.tags+xml"/>
  <Override PartName="/ppt/notesSlides/notesSlide46.xml" ContentType="application/vnd.openxmlformats-officedocument.presentationml.notesSlide+xml"/>
  <Override PartName="/ppt/tags/tag16.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4"/>
    <p:sldMasterId id="2147483665" r:id="rId5"/>
    <p:sldMasterId id="2147483683" r:id="rId6"/>
    <p:sldMasterId id="2147483694" r:id="rId7"/>
    <p:sldMasterId id="2147483722" r:id="rId8"/>
    <p:sldMasterId id="2147483728" r:id="rId9"/>
  </p:sldMasterIdLst>
  <p:notesMasterIdLst>
    <p:notesMasterId r:id="rId97"/>
  </p:notesMasterIdLst>
  <p:handoutMasterIdLst>
    <p:handoutMasterId r:id="rId98"/>
  </p:handoutMasterIdLst>
  <p:sldIdLst>
    <p:sldId id="534" r:id="rId10"/>
    <p:sldId id="8540" r:id="rId11"/>
    <p:sldId id="8542" r:id="rId12"/>
    <p:sldId id="393" r:id="rId13"/>
    <p:sldId id="2290" r:id="rId14"/>
    <p:sldId id="545" r:id="rId15"/>
    <p:sldId id="11089384" r:id="rId16"/>
    <p:sldId id="525" r:id="rId17"/>
    <p:sldId id="8539" r:id="rId18"/>
    <p:sldId id="256" r:id="rId19"/>
    <p:sldId id="257" r:id="rId20"/>
    <p:sldId id="259" r:id="rId21"/>
    <p:sldId id="260" r:id="rId22"/>
    <p:sldId id="4901" r:id="rId23"/>
    <p:sldId id="1301" r:id="rId24"/>
    <p:sldId id="4903" r:id="rId25"/>
    <p:sldId id="4943" r:id="rId26"/>
    <p:sldId id="12615507" r:id="rId27"/>
    <p:sldId id="12615508" r:id="rId28"/>
    <p:sldId id="11089364" r:id="rId29"/>
    <p:sldId id="11089365" r:id="rId30"/>
    <p:sldId id="6159" r:id="rId31"/>
    <p:sldId id="283" r:id="rId32"/>
    <p:sldId id="6160" r:id="rId33"/>
    <p:sldId id="11089366" r:id="rId34"/>
    <p:sldId id="6190" r:id="rId35"/>
    <p:sldId id="6000" r:id="rId36"/>
    <p:sldId id="6138" r:id="rId37"/>
    <p:sldId id="6002" r:id="rId38"/>
    <p:sldId id="11089367" r:id="rId39"/>
    <p:sldId id="274" r:id="rId40"/>
    <p:sldId id="11089368" r:id="rId41"/>
    <p:sldId id="12615509" r:id="rId42"/>
    <p:sldId id="5011" r:id="rId43"/>
    <p:sldId id="6165" r:id="rId44"/>
    <p:sldId id="11089370" r:id="rId45"/>
    <p:sldId id="6167" r:id="rId46"/>
    <p:sldId id="12615510" r:id="rId47"/>
    <p:sldId id="6156" r:id="rId48"/>
    <p:sldId id="6162" r:id="rId49"/>
    <p:sldId id="4996" r:id="rId50"/>
    <p:sldId id="4898" r:id="rId51"/>
    <p:sldId id="11089373" r:id="rId52"/>
    <p:sldId id="6151" r:id="rId53"/>
    <p:sldId id="12615511" r:id="rId54"/>
    <p:sldId id="8543" r:id="rId55"/>
    <p:sldId id="1350" r:id="rId56"/>
    <p:sldId id="1351" r:id="rId57"/>
    <p:sldId id="1353" r:id="rId58"/>
    <p:sldId id="12615512" r:id="rId59"/>
    <p:sldId id="12615513" r:id="rId60"/>
    <p:sldId id="277" r:id="rId61"/>
    <p:sldId id="2212" r:id="rId62"/>
    <p:sldId id="2213" r:id="rId63"/>
    <p:sldId id="2215" r:id="rId64"/>
    <p:sldId id="2238" r:id="rId65"/>
    <p:sldId id="2225" r:id="rId66"/>
    <p:sldId id="2229" r:id="rId67"/>
    <p:sldId id="1174" r:id="rId68"/>
    <p:sldId id="8545" r:id="rId69"/>
    <p:sldId id="2293" r:id="rId70"/>
    <p:sldId id="2295" r:id="rId71"/>
    <p:sldId id="2311" r:id="rId72"/>
    <p:sldId id="2296" r:id="rId73"/>
    <p:sldId id="11089383" r:id="rId74"/>
    <p:sldId id="11089382" r:id="rId75"/>
    <p:sldId id="2308" r:id="rId76"/>
    <p:sldId id="11089380" r:id="rId77"/>
    <p:sldId id="12615505" r:id="rId78"/>
    <p:sldId id="12615506" r:id="rId79"/>
    <p:sldId id="11089377" r:id="rId80"/>
    <p:sldId id="443" r:id="rId81"/>
    <p:sldId id="11089371" r:id="rId82"/>
    <p:sldId id="11089335" r:id="rId83"/>
    <p:sldId id="468" r:id="rId84"/>
    <p:sldId id="11089378" r:id="rId85"/>
    <p:sldId id="482" r:id="rId86"/>
    <p:sldId id="11089369" r:id="rId87"/>
    <p:sldId id="11089385" r:id="rId88"/>
    <p:sldId id="11089381" r:id="rId89"/>
    <p:sldId id="360" r:id="rId90"/>
    <p:sldId id="347" r:id="rId91"/>
    <p:sldId id="348" r:id="rId92"/>
    <p:sldId id="352" r:id="rId93"/>
    <p:sldId id="353" r:id="rId94"/>
    <p:sldId id="11089386" r:id="rId95"/>
    <p:sldId id="278" r:id="rId9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eginning Slide" id="{FC221B06-2377-4B27-88BE-CC4944693486}">
          <p14:sldIdLst>
            <p14:sldId id="534"/>
          </p14:sldIdLst>
        </p14:section>
        <p14:section name="Company Basic Info" id="{F1398287-A4A1-4DC0-AAA6-0FEB78D5A765}">
          <p14:sldIdLst>
            <p14:sldId id="8540"/>
            <p14:sldId id="8542"/>
            <p14:sldId id="393"/>
            <p14:sldId id="2290"/>
          </p14:sldIdLst>
        </p14:section>
        <p14:section name="Business introduction" id="{F7231891-C53A-4D86-B9FB-A30CA507D961}">
          <p14:sldIdLst>
            <p14:sldId id="545"/>
            <p14:sldId id="11089384"/>
            <p14:sldId id="525"/>
            <p14:sldId id="8539"/>
            <p14:sldId id="256"/>
            <p14:sldId id="257"/>
            <p14:sldId id="259"/>
            <p14:sldId id="260"/>
            <p14:sldId id="4901"/>
            <p14:sldId id="1301"/>
            <p14:sldId id="4903"/>
            <p14:sldId id="4943"/>
            <p14:sldId id="12615507"/>
            <p14:sldId id="12615508"/>
            <p14:sldId id="11089364"/>
            <p14:sldId id="11089365"/>
            <p14:sldId id="6159"/>
            <p14:sldId id="283"/>
            <p14:sldId id="6160"/>
            <p14:sldId id="11089366"/>
            <p14:sldId id="6190"/>
            <p14:sldId id="6000"/>
            <p14:sldId id="6138"/>
            <p14:sldId id="6002"/>
            <p14:sldId id="11089367"/>
            <p14:sldId id="274"/>
            <p14:sldId id="11089368"/>
            <p14:sldId id="12615509"/>
            <p14:sldId id="5011"/>
            <p14:sldId id="6165"/>
            <p14:sldId id="11089370"/>
            <p14:sldId id="6167"/>
            <p14:sldId id="12615510"/>
            <p14:sldId id="6156"/>
            <p14:sldId id="6162"/>
            <p14:sldId id="4996"/>
            <p14:sldId id="4898"/>
            <p14:sldId id="11089373"/>
            <p14:sldId id="6151"/>
            <p14:sldId id="12615511"/>
            <p14:sldId id="8543"/>
            <p14:sldId id="1350"/>
            <p14:sldId id="1351"/>
            <p14:sldId id="1353"/>
            <p14:sldId id="12615512"/>
            <p14:sldId id="12615513"/>
            <p14:sldId id="277"/>
            <p14:sldId id="2212"/>
            <p14:sldId id="2213"/>
            <p14:sldId id="2215"/>
            <p14:sldId id="2238"/>
            <p14:sldId id="2225"/>
            <p14:sldId id="2229"/>
            <p14:sldId id="1174"/>
            <p14:sldId id="8545"/>
            <p14:sldId id="2293"/>
            <p14:sldId id="2295"/>
            <p14:sldId id="2311"/>
            <p14:sldId id="2296"/>
            <p14:sldId id="11089383"/>
            <p14:sldId id="11089382"/>
            <p14:sldId id="2308"/>
            <p14:sldId id="11089380"/>
            <p14:sldId id="12615505"/>
            <p14:sldId id="12615506"/>
            <p14:sldId id="11089377"/>
            <p14:sldId id="443"/>
            <p14:sldId id="11089371"/>
            <p14:sldId id="11089335"/>
            <p14:sldId id="468"/>
            <p14:sldId id="11089378"/>
            <p14:sldId id="482"/>
            <p14:sldId id="11089369"/>
            <p14:sldId id="11089385"/>
          </p14:sldIdLst>
        </p14:section>
        <p14:section name="Why Sangfor" id="{BB00D72B-36C2-4888-84A0-4B7978BCB7EB}">
          <p14:sldIdLst>
            <p14:sldId id="11089381"/>
            <p14:sldId id="360"/>
            <p14:sldId id="347"/>
            <p14:sldId id="348"/>
          </p14:sldIdLst>
        </p14:section>
        <p14:section name="Customer Introduction" id="{33CC0FCA-D6E0-4B50-AFD0-6249E0E84F97}">
          <p14:sldIdLst>
            <p14:sldId id="352"/>
            <p14:sldId id="353"/>
            <p14:sldId id="11089386"/>
          </p14:sldIdLst>
        </p14:section>
        <p14:section name="End Slide" id="{C3A23738-DF64-4F3C-A2AC-03432626C174}">
          <p14:sldIdLst>
            <p14:sldId id="278"/>
          </p14:sldIdLst>
        </p14:section>
      </p14:sectionLst>
    </p:ext>
    <p:ext uri="{EFAFB233-063F-42B5-8137-9DF3F51BA10A}">
      <p15:sldGuideLst xmlns:p15="http://schemas.microsoft.com/office/powerpoint/2012/main">
        <p15:guide id="1" orient="horz" pos="4201" userDrawn="1">
          <p15:clr>
            <a:srgbClr val="A4A3A4"/>
          </p15:clr>
        </p15:guide>
        <p15:guide id="2" pos="574" userDrawn="1">
          <p15:clr>
            <a:srgbClr val="A4A3A4"/>
          </p15:clr>
        </p15:guide>
        <p15:guide id="3" pos="7129" userDrawn="1">
          <p15:clr>
            <a:srgbClr val="A4A3A4"/>
          </p15:clr>
        </p15:guide>
        <p15:guide id="4" orient="horz" pos="1457" userDrawn="1">
          <p15:clr>
            <a:srgbClr val="A4A3A4"/>
          </p15:clr>
        </p15:guide>
        <p15:guide id="5" pos="3840" userDrawn="1">
          <p15:clr>
            <a:srgbClr val="A4A3A4"/>
          </p15:clr>
        </p15:guide>
        <p15:guide id="6" pos="506" userDrawn="1">
          <p15:clr>
            <a:srgbClr val="A4A3A4"/>
          </p15:clr>
        </p15:guide>
        <p15:guide id="7" pos="721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FFA004-2A71-4656-0BEC-000B013FF1B0}" name="Sunny Sun" initials="SS" userId="S::sunny.sun@sangfor.com::3f160f02-ca5c-49a8-b1c9-2313118a1184" providerId="AD"/>
  <p188:author id="{3D19FC5A-3D57-5620-A086-7D06A5780DE0}" name="Jonathan Yeh" initials="JY" userId="Jonathan Yeh" providerId="None"/>
  <p188:author id="{BBEC455E-701C-F43A-93D6-24BE89472603}" name="Darren Du" initials="DD" userId="S::darren.du@sangfor.com::9cf336ed-1e66-40c6-9339-09aca31bb9c2" providerId="AD"/>
  <p188:author id="{2BC945CF-5CB5-FA20-7FBE-19AB466D598C}" name="Sun Sunny" initials="SS" userId="381b79aac6a7f868" providerId="Windows Live"/>
  <p188:author id="{C7E0F8FB-6AAF-10E5-4DCF-7448097C36CC}" name="Joseph Lee" initials="JL" userId="S::joseph.lee@sangfor.com::1028a127-64f3-4572-86c1-8d35857602a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unny Sun" initials="SS" lastIdx="27" clrIdx="0">
    <p:extLst>
      <p:ext uri="{19B8F6BF-5375-455C-9EA6-DF929625EA0E}">
        <p15:presenceInfo xmlns:p15="http://schemas.microsoft.com/office/powerpoint/2012/main" userId="Sunny Su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D47"/>
    <a:srgbClr val="FF40FF"/>
    <a:srgbClr val="2086FA"/>
    <a:srgbClr val="1974E0"/>
    <a:srgbClr val="36B943"/>
    <a:srgbClr val="84C0E0"/>
    <a:srgbClr val="7BB4D3"/>
    <a:srgbClr val="081832"/>
    <a:srgbClr val="070C21"/>
    <a:srgbClr val="0919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21"/>
    <p:restoredTop sz="95718" autoAdjust="0"/>
  </p:normalViewPr>
  <p:slideViewPr>
    <p:cSldViewPr snapToGrid="0">
      <p:cViewPr varScale="1">
        <p:scale>
          <a:sx n="82" d="100"/>
          <a:sy n="82" d="100"/>
        </p:scale>
        <p:origin x="797" y="72"/>
      </p:cViewPr>
      <p:guideLst>
        <p:guide orient="horz" pos="4201"/>
        <p:guide pos="574"/>
        <p:guide pos="7129"/>
        <p:guide orient="horz" pos="1457"/>
        <p:guide pos="3840"/>
        <p:guide pos="506"/>
        <p:guide pos="7219"/>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notesMaster" Target="notesMasters/notesMaster1.xml"/><Relationship Id="rId104" Type="http://schemas.microsoft.com/office/2016/11/relationships/changesInfo" Target="changesInfos/changesInfo1.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presProps" Target="presProps.xml"/><Relationship Id="rId105"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handoutMaster" Target="handoutMasters/handoutMaster1.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andrews@sangfor.com" userId="19500642-4fa9-47de-ae18-b43b2b5732be" providerId="ADAL" clId="{A32E6AED-98C5-402A-BD1B-6EE9098FCEF1}"/>
    <pc:docChg chg="modSld">
      <pc:chgData name="roberto.andrews@sangfor.com" userId="19500642-4fa9-47de-ae18-b43b2b5732be" providerId="ADAL" clId="{A32E6AED-98C5-402A-BD1B-6EE9098FCEF1}" dt="2023-09-20T17:50:35.889" v="43" actId="729"/>
      <pc:docMkLst>
        <pc:docMk/>
      </pc:docMkLst>
      <pc:sldChg chg="mod modShow">
        <pc:chgData name="roberto.andrews@sangfor.com" userId="19500642-4fa9-47de-ae18-b43b2b5732be" providerId="ADAL" clId="{A32E6AED-98C5-402A-BD1B-6EE9098FCEF1}" dt="2023-09-20T17:50:30.068" v="42" actId="729"/>
        <pc:sldMkLst>
          <pc:docMk/>
          <pc:sldMk cId="1425753259" sldId="525"/>
        </pc:sldMkLst>
      </pc:sldChg>
      <pc:sldChg chg="mod modShow">
        <pc:chgData name="roberto.andrews@sangfor.com" userId="19500642-4fa9-47de-ae18-b43b2b5732be" providerId="ADAL" clId="{A32E6AED-98C5-402A-BD1B-6EE9098FCEF1}" dt="2023-09-20T17:50:35.889" v="43" actId="729"/>
        <pc:sldMkLst>
          <pc:docMk/>
          <pc:sldMk cId="2646990019" sldId="8539"/>
        </pc:sldMkLst>
      </pc:sldChg>
      <pc:sldChg chg="addSp modSp mod modAnim">
        <pc:chgData name="roberto.andrews@sangfor.com" userId="19500642-4fa9-47de-ae18-b43b2b5732be" providerId="ADAL" clId="{A32E6AED-98C5-402A-BD1B-6EE9098FCEF1}" dt="2023-09-20T17:49:19.092" v="41"/>
        <pc:sldMkLst>
          <pc:docMk/>
          <pc:sldMk cId="3405697811" sldId="11089384"/>
        </pc:sldMkLst>
        <pc:picChg chg="add mod">
          <ac:chgData name="roberto.andrews@sangfor.com" userId="19500642-4fa9-47de-ae18-b43b2b5732be" providerId="ADAL" clId="{A32E6AED-98C5-402A-BD1B-6EE9098FCEF1}" dt="2023-09-20T17:46:59.440" v="34" actId="12789"/>
          <ac:picMkLst>
            <pc:docMk/>
            <pc:sldMk cId="3405697811" sldId="11089384"/>
            <ac:picMk id="2" creationId="{49DF78F1-FCBB-8196-ABA6-32FCE3DDB2C5}"/>
          </ac:picMkLst>
        </pc:picChg>
        <pc:picChg chg="add mod">
          <ac:chgData name="roberto.andrews@sangfor.com" userId="19500642-4fa9-47de-ae18-b43b2b5732be" providerId="ADAL" clId="{A32E6AED-98C5-402A-BD1B-6EE9098FCEF1}" dt="2023-09-20T17:46:59.440" v="34" actId="12789"/>
          <ac:picMkLst>
            <pc:docMk/>
            <pc:sldMk cId="3405697811" sldId="11089384"/>
            <ac:picMk id="4" creationId="{2055974B-8F00-C9D0-8102-08551FAC31BC}"/>
          </ac:picMkLst>
        </pc:picChg>
      </pc:sldChg>
    </pc:docChg>
  </pc:docChgLst>
  <pc:docChgLst>
    <pc:chgData name="Roberto Espinosa Andrews" userId="19500642-4fa9-47de-ae18-b43b2b5732be" providerId="ADAL" clId="{A32E6AED-98C5-402A-BD1B-6EE9098FCEF1}"/>
    <pc:docChg chg="undo custSel addSld delSld modSld sldOrd modSection">
      <pc:chgData name="Roberto Espinosa Andrews" userId="19500642-4fa9-47de-ae18-b43b2b5732be" providerId="ADAL" clId="{A32E6AED-98C5-402A-BD1B-6EE9098FCEF1}" dt="2023-12-20T20:02:41.940" v="1927" actId="729"/>
      <pc:docMkLst>
        <pc:docMk/>
      </pc:docMkLst>
      <pc:sldChg chg="addSp modSp mod">
        <pc:chgData name="Roberto Espinosa Andrews" userId="19500642-4fa9-47de-ae18-b43b2b5732be" providerId="ADAL" clId="{A32E6AED-98C5-402A-BD1B-6EE9098FCEF1}" dt="2023-11-25T01:10:31.520" v="837" actId="1076"/>
        <pc:sldMkLst>
          <pc:docMk/>
          <pc:sldMk cId="0" sldId="256"/>
        </pc:sldMkLst>
        <pc:spChg chg="add mod">
          <ac:chgData name="Roberto Espinosa Andrews" userId="19500642-4fa9-47de-ae18-b43b2b5732be" providerId="ADAL" clId="{A32E6AED-98C5-402A-BD1B-6EE9098FCEF1}" dt="2023-11-25T01:10:31.520" v="837" actId="1076"/>
          <ac:spMkLst>
            <pc:docMk/>
            <pc:sldMk cId="0" sldId="256"/>
            <ac:spMk id="2" creationId="{8BD21922-C63D-CF4A-AAE9-C7221BA2718A}"/>
          </ac:spMkLst>
        </pc:spChg>
        <pc:spChg chg="mod">
          <ac:chgData name="Roberto Espinosa Andrews" userId="19500642-4fa9-47de-ae18-b43b2b5732be" providerId="ADAL" clId="{A32E6AED-98C5-402A-BD1B-6EE9098FCEF1}" dt="2023-11-25T01:08:49.495" v="737" actId="20577"/>
          <ac:spMkLst>
            <pc:docMk/>
            <pc:sldMk cId="0" sldId="256"/>
            <ac:spMk id="88" creationId="{00000000-0000-0000-0000-000000000000}"/>
          </ac:spMkLst>
        </pc:spChg>
      </pc:sldChg>
      <pc:sldChg chg="modSp add mod">
        <pc:chgData name="Roberto Espinosa Andrews" userId="19500642-4fa9-47de-ae18-b43b2b5732be" providerId="ADAL" clId="{A32E6AED-98C5-402A-BD1B-6EE9098FCEF1}" dt="2023-11-25T01:13:12.629" v="850" actId="20577"/>
        <pc:sldMkLst>
          <pc:docMk/>
          <pc:sldMk cId="2619694302" sldId="257"/>
        </pc:sldMkLst>
        <pc:spChg chg="mod">
          <ac:chgData name="Roberto Espinosa Andrews" userId="19500642-4fa9-47de-ae18-b43b2b5732be" providerId="ADAL" clId="{A32E6AED-98C5-402A-BD1B-6EE9098FCEF1}" dt="2023-11-25T01:13:12.629" v="850" actId="20577"/>
          <ac:spMkLst>
            <pc:docMk/>
            <pc:sldMk cId="2619694302" sldId="257"/>
            <ac:spMk id="10" creationId="{444A4473-5857-281D-B735-AC1F360357D6}"/>
          </ac:spMkLst>
        </pc:spChg>
      </pc:sldChg>
      <pc:sldChg chg="modSp add mod modNotesTx">
        <pc:chgData name="Roberto Espinosa Andrews" userId="19500642-4fa9-47de-ae18-b43b2b5732be" providerId="ADAL" clId="{A32E6AED-98C5-402A-BD1B-6EE9098FCEF1}" dt="2023-11-25T01:19:36.102" v="881"/>
        <pc:sldMkLst>
          <pc:docMk/>
          <pc:sldMk cId="1315298928" sldId="259"/>
        </pc:sldMkLst>
        <pc:spChg chg="mod">
          <ac:chgData name="Roberto Espinosa Andrews" userId="19500642-4fa9-47de-ae18-b43b2b5732be" providerId="ADAL" clId="{A32E6AED-98C5-402A-BD1B-6EE9098FCEF1}" dt="2023-11-25T01:14:22.627" v="853" actId="27636"/>
          <ac:spMkLst>
            <pc:docMk/>
            <pc:sldMk cId="1315298928" sldId="259"/>
            <ac:spMk id="2" creationId="{D836140E-3EEB-1F75-DC2A-E88328A196D0}"/>
          </ac:spMkLst>
        </pc:spChg>
        <pc:spChg chg="mod">
          <ac:chgData name="Roberto Espinosa Andrews" userId="19500642-4fa9-47de-ae18-b43b2b5732be" providerId="ADAL" clId="{A32E6AED-98C5-402A-BD1B-6EE9098FCEF1}" dt="2023-11-25T01:16:25.097" v="871" actId="20577"/>
          <ac:spMkLst>
            <pc:docMk/>
            <pc:sldMk cId="1315298928" sldId="259"/>
            <ac:spMk id="4" creationId="{8DEFE436-8936-72B0-3556-C7B47DD1B754}"/>
          </ac:spMkLst>
        </pc:spChg>
        <pc:spChg chg="mod">
          <ac:chgData name="Roberto Espinosa Andrews" userId="19500642-4fa9-47de-ae18-b43b2b5732be" providerId="ADAL" clId="{A32E6AED-98C5-402A-BD1B-6EE9098FCEF1}" dt="2023-11-25T01:15:24.531" v="858" actId="14100"/>
          <ac:spMkLst>
            <pc:docMk/>
            <pc:sldMk cId="1315298928" sldId="259"/>
            <ac:spMk id="5" creationId="{2C89E627-CE19-7F21-5433-B7A3077AAA22}"/>
          </ac:spMkLst>
        </pc:spChg>
        <pc:spChg chg="mod">
          <ac:chgData name="Roberto Espinosa Andrews" userId="19500642-4fa9-47de-ae18-b43b2b5732be" providerId="ADAL" clId="{A32E6AED-98C5-402A-BD1B-6EE9098FCEF1}" dt="2023-11-25T01:15:07.298" v="855" actId="14100"/>
          <ac:spMkLst>
            <pc:docMk/>
            <pc:sldMk cId="1315298928" sldId="259"/>
            <ac:spMk id="6" creationId="{758510D0-E65C-B6F5-885C-15218782E7E4}"/>
          </ac:spMkLst>
        </pc:spChg>
        <pc:spChg chg="mod">
          <ac:chgData name="Roberto Espinosa Andrews" userId="19500642-4fa9-47de-ae18-b43b2b5732be" providerId="ADAL" clId="{A32E6AED-98C5-402A-BD1B-6EE9098FCEF1}" dt="2023-11-25T01:16:54.402" v="878" actId="20577"/>
          <ac:spMkLst>
            <pc:docMk/>
            <pc:sldMk cId="1315298928" sldId="259"/>
            <ac:spMk id="8" creationId="{F1DC2769-2B52-5B23-9734-442ADCFF5D03}"/>
          </ac:spMkLst>
        </pc:spChg>
        <pc:spChg chg="mod">
          <ac:chgData name="Roberto Espinosa Andrews" userId="19500642-4fa9-47de-ae18-b43b2b5732be" providerId="ADAL" clId="{A32E6AED-98C5-402A-BD1B-6EE9098FCEF1}" dt="2023-11-25T01:15:20.577" v="857" actId="14100"/>
          <ac:spMkLst>
            <pc:docMk/>
            <pc:sldMk cId="1315298928" sldId="259"/>
            <ac:spMk id="9" creationId="{9E5ABF1E-7EF6-3223-D5FA-429B70E57333}"/>
          </ac:spMkLst>
        </pc:spChg>
        <pc:spChg chg="mod">
          <ac:chgData name="Roberto Espinosa Andrews" userId="19500642-4fa9-47de-ae18-b43b2b5732be" providerId="ADAL" clId="{A32E6AED-98C5-402A-BD1B-6EE9098FCEF1}" dt="2023-11-25T01:15:07.298" v="855" actId="14100"/>
          <ac:spMkLst>
            <pc:docMk/>
            <pc:sldMk cId="1315298928" sldId="259"/>
            <ac:spMk id="10" creationId="{1F108F89-0594-35BE-4EC6-618A331BEB30}"/>
          </ac:spMkLst>
        </pc:spChg>
        <pc:spChg chg="mod">
          <ac:chgData name="Roberto Espinosa Andrews" userId="19500642-4fa9-47de-ae18-b43b2b5732be" providerId="ADAL" clId="{A32E6AED-98C5-402A-BD1B-6EE9098FCEF1}" dt="2023-11-25T01:15:40.133" v="860"/>
          <ac:spMkLst>
            <pc:docMk/>
            <pc:sldMk cId="1315298928" sldId="259"/>
            <ac:spMk id="14" creationId="{B772189C-F9DC-A1D1-ED27-3B01D55D8EBB}"/>
          </ac:spMkLst>
        </pc:spChg>
        <pc:spChg chg="mod">
          <ac:chgData name="Roberto Espinosa Andrews" userId="19500642-4fa9-47de-ae18-b43b2b5732be" providerId="ADAL" clId="{A32E6AED-98C5-402A-BD1B-6EE9098FCEF1}" dt="2023-11-25T01:15:16.700" v="856" actId="14100"/>
          <ac:spMkLst>
            <pc:docMk/>
            <pc:sldMk cId="1315298928" sldId="259"/>
            <ac:spMk id="16" creationId="{B8A0F635-F95D-7FDC-CC48-CE43B92E23C8}"/>
          </ac:spMkLst>
        </pc:spChg>
      </pc:sldChg>
      <pc:sldChg chg="modSp add mod">
        <pc:chgData name="Roberto Espinosa Andrews" userId="19500642-4fa9-47de-ae18-b43b2b5732be" providerId="ADAL" clId="{A32E6AED-98C5-402A-BD1B-6EE9098FCEF1}" dt="2023-11-27T05:57:32.585" v="1661" actId="20577"/>
        <pc:sldMkLst>
          <pc:docMk/>
          <pc:sldMk cId="2925085204" sldId="260"/>
        </pc:sldMkLst>
        <pc:spChg chg="mod">
          <ac:chgData name="Roberto Espinosa Andrews" userId="19500642-4fa9-47de-ae18-b43b2b5732be" providerId="ADAL" clId="{A32E6AED-98C5-402A-BD1B-6EE9098FCEF1}" dt="2023-11-25T01:21:42.550" v="911" actId="1037"/>
          <ac:spMkLst>
            <pc:docMk/>
            <pc:sldMk cId="2925085204" sldId="260"/>
            <ac:spMk id="3" creationId="{B595C93D-2E55-8676-CEC5-CCB4DFEAAF91}"/>
          </ac:spMkLst>
        </pc:spChg>
        <pc:spChg chg="mod">
          <ac:chgData name="Roberto Espinosa Andrews" userId="19500642-4fa9-47de-ae18-b43b2b5732be" providerId="ADAL" clId="{A32E6AED-98C5-402A-BD1B-6EE9098FCEF1}" dt="2023-11-25T01:22:27.431" v="916"/>
          <ac:spMkLst>
            <pc:docMk/>
            <pc:sldMk cId="2925085204" sldId="260"/>
            <ac:spMk id="6" creationId="{DA9B832C-F585-8D9D-6A15-A86BEA44A224}"/>
          </ac:spMkLst>
        </pc:spChg>
        <pc:spChg chg="mod">
          <ac:chgData name="Roberto Espinosa Andrews" userId="19500642-4fa9-47de-ae18-b43b2b5732be" providerId="ADAL" clId="{A32E6AED-98C5-402A-BD1B-6EE9098FCEF1}" dt="2023-11-25T01:22:27.431" v="916"/>
          <ac:spMkLst>
            <pc:docMk/>
            <pc:sldMk cId="2925085204" sldId="260"/>
            <ac:spMk id="7" creationId="{3E066ACE-3CDE-ACCC-ED51-3B30BA4D6CF3}"/>
          </ac:spMkLst>
        </pc:spChg>
        <pc:spChg chg="mod">
          <ac:chgData name="Roberto Espinosa Andrews" userId="19500642-4fa9-47de-ae18-b43b2b5732be" providerId="ADAL" clId="{A32E6AED-98C5-402A-BD1B-6EE9098FCEF1}" dt="2023-11-25T01:24:23.894" v="944" actId="14100"/>
          <ac:spMkLst>
            <pc:docMk/>
            <pc:sldMk cId="2925085204" sldId="260"/>
            <ac:spMk id="8" creationId="{DD7C53EB-0061-D83C-65E2-D5FF88F031B9}"/>
          </ac:spMkLst>
        </pc:spChg>
        <pc:spChg chg="mod">
          <ac:chgData name="Roberto Espinosa Andrews" userId="19500642-4fa9-47de-ae18-b43b2b5732be" providerId="ADAL" clId="{A32E6AED-98C5-402A-BD1B-6EE9098FCEF1}" dt="2023-11-25T01:24:20.765" v="943" actId="14100"/>
          <ac:spMkLst>
            <pc:docMk/>
            <pc:sldMk cId="2925085204" sldId="260"/>
            <ac:spMk id="9" creationId="{71654356-A08E-78EE-612D-A90FC3FD4B5D}"/>
          </ac:spMkLst>
        </pc:spChg>
        <pc:spChg chg="mod">
          <ac:chgData name="Roberto Espinosa Andrews" userId="19500642-4fa9-47de-ae18-b43b2b5732be" providerId="ADAL" clId="{A32E6AED-98C5-402A-BD1B-6EE9098FCEF1}" dt="2023-11-25T01:24:18.261" v="942" actId="14100"/>
          <ac:spMkLst>
            <pc:docMk/>
            <pc:sldMk cId="2925085204" sldId="260"/>
            <ac:spMk id="10" creationId="{F5F275E7-C34C-90F7-AA56-5663223DFC20}"/>
          </ac:spMkLst>
        </pc:spChg>
        <pc:spChg chg="mod">
          <ac:chgData name="Roberto Espinosa Andrews" userId="19500642-4fa9-47de-ae18-b43b2b5732be" providerId="ADAL" clId="{A32E6AED-98C5-402A-BD1B-6EE9098FCEF1}" dt="2023-11-25T01:21:42.550" v="911" actId="1037"/>
          <ac:spMkLst>
            <pc:docMk/>
            <pc:sldMk cId="2925085204" sldId="260"/>
            <ac:spMk id="11" creationId="{E6F86578-FC44-0016-2137-7253CC0375AF}"/>
          </ac:spMkLst>
        </pc:spChg>
        <pc:spChg chg="mod">
          <ac:chgData name="Roberto Espinosa Andrews" userId="19500642-4fa9-47de-ae18-b43b2b5732be" providerId="ADAL" clId="{A32E6AED-98C5-402A-BD1B-6EE9098FCEF1}" dt="2023-11-25T01:23:20.936" v="932"/>
          <ac:spMkLst>
            <pc:docMk/>
            <pc:sldMk cId="2925085204" sldId="260"/>
            <ac:spMk id="13" creationId="{49B2476A-CC51-6BE8-7D35-27C1BD0CE119}"/>
          </ac:spMkLst>
        </pc:spChg>
        <pc:spChg chg="mod">
          <ac:chgData name="Roberto Espinosa Andrews" userId="19500642-4fa9-47de-ae18-b43b2b5732be" providerId="ADAL" clId="{A32E6AED-98C5-402A-BD1B-6EE9098FCEF1}" dt="2023-11-25T01:23:20.936" v="932"/>
          <ac:spMkLst>
            <pc:docMk/>
            <pc:sldMk cId="2925085204" sldId="260"/>
            <ac:spMk id="14" creationId="{0C4118D5-1BF0-EAAE-C39D-D3FEEB4CD3CD}"/>
          </ac:spMkLst>
        </pc:spChg>
        <pc:spChg chg="mod">
          <ac:chgData name="Roberto Espinosa Andrews" userId="19500642-4fa9-47de-ae18-b43b2b5732be" providerId="ADAL" clId="{A32E6AED-98C5-402A-BD1B-6EE9098FCEF1}" dt="2023-11-25T01:24:08.179" v="939" actId="14100"/>
          <ac:spMkLst>
            <pc:docMk/>
            <pc:sldMk cId="2925085204" sldId="260"/>
            <ac:spMk id="15" creationId="{C9481CE1-43EC-67A6-B439-42FC09736DE2}"/>
          </ac:spMkLst>
        </pc:spChg>
        <pc:spChg chg="mod">
          <ac:chgData name="Roberto Espinosa Andrews" userId="19500642-4fa9-47de-ae18-b43b2b5732be" providerId="ADAL" clId="{A32E6AED-98C5-402A-BD1B-6EE9098FCEF1}" dt="2023-11-25T01:24:29.064" v="945" actId="14100"/>
          <ac:spMkLst>
            <pc:docMk/>
            <pc:sldMk cId="2925085204" sldId="260"/>
            <ac:spMk id="16" creationId="{8BCF86E4-66B6-A800-7148-7A6CE9F985BB}"/>
          </ac:spMkLst>
        </pc:spChg>
        <pc:spChg chg="mod">
          <ac:chgData name="Roberto Espinosa Andrews" userId="19500642-4fa9-47de-ae18-b43b2b5732be" providerId="ADAL" clId="{A32E6AED-98C5-402A-BD1B-6EE9098FCEF1}" dt="2023-11-25T01:24:31.927" v="946" actId="14100"/>
          <ac:spMkLst>
            <pc:docMk/>
            <pc:sldMk cId="2925085204" sldId="260"/>
            <ac:spMk id="17" creationId="{175A90EC-4EA2-8E64-AFA0-24D0DE359CAC}"/>
          </ac:spMkLst>
        </pc:spChg>
        <pc:spChg chg="mod">
          <ac:chgData name="Roberto Espinosa Andrews" userId="19500642-4fa9-47de-ae18-b43b2b5732be" providerId="ADAL" clId="{A32E6AED-98C5-402A-BD1B-6EE9098FCEF1}" dt="2023-11-25T01:21:42.550" v="911" actId="1037"/>
          <ac:spMkLst>
            <pc:docMk/>
            <pc:sldMk cId="2925085204" sldId="260"/>
            <ac:spMk id="18" creationId="{1AFD37BB-4CF5-7D56-64C0-8446921E22FA}"/>
          </ac:spMkLst>
        </pc:spChg>
        <pc:spChg chg="mod">
          <ac:chgData name="Roberto Espinosa Andrews" userId="19500642-4fa9-47de-ae18-b43b2b5732be" providerId="ADAL" clId="{A32E6AED-98C5-402A-BD1B-6EE9098FCEF1}" dt="2023-11-25T01:23:29.860" v="933"/>
          <ac:spMkLst>
            <pc:docMk/>
            <pc:sldMk cId="2925085204" sldId="260"/>
            <ac:spMk id="20" creationId="{9C7EE03E-A93D-2856-40E5-AB85FB5077F2}"/>
          </ac:spMkLst>
        </pc:spChg>
        <pc:spChg chg="mod">
          <ac:chgData name="Roberto Espinosa Andrews" userId="19500642-4fa9-47de-ae18-b43b2b5732be" providerId="ADAL" clId="{A32E6AED-98C5-402A-BD1B-6EE9098FCEF1}" dt="2023-11-25T01:23:29.860" v="933"/>
          <ac:spMkLst>
            <pc:docMk/>
            <pc:sldMk cId="2925085204" sldId="260"/>
            <ac:spMk id="21" creationId="{9881946C-067B-7236-8E02-D88B40123714}"/>
          </ac:spMkLst>
        </pc:spChg>
        <pc:spChg chg="mod">
          <ac:chgData name="Roberto Espinosa Andrews" userId="19500642-4fa9-47de-ae18-b43b2b5732be" providerId="ADAL" clId="{A32E6AED-98C5-402A-BD1B-6EE9098FCEF1}" dt="2023-11-25T01:24:35.304" v="947" actId="14100"/>
          <ac:spMkLst>
            <pc:docMk/>
            <pc:sldMk cId="2925085204" sldId="260"/>
            <ac:spMk id="22" creationId="{0FE2039E-AB5D-D6CA-CBEB-6874F1D407E5}"/>
          </ac:spMkLst>
        </pc:spChg>
        <pc:spChg chg="mod">
          <ac:chgData name="Roberto Espinosa Andrews" userId="19500642-4fa9-47de-ae18-b43b2b5732be" providerId="ADAL" clId="{A32E6AED-98C5-402A-BD1B-6EE9098FCEF1}" dt="2023-11-25T01:24:38.140" v="948" actId="14100"/>
          <ac:spMkLst>
            <pc:docMk/>
            <pc:sldMk cId="2925085204" sldId="260"/>
            <ac:spMk id="23" creationId="{0E365F8F-0A3F-ED71-0810-D5061C00EE0E}"/>
          </ac:spMkLst>
        </pc:spChg>
        <pc:spChg chg="mod">
          <ac:chgData name="Roberto Espinosa Andrews" userId="19500642-4fa9-47de-ae18-b43b2b5732be" providerId="ADAL" clId="{A32E6AED-98C5-402A-BD1B-6EE9098FCEF1}" dt="2023-11-27T05:57:32.585" v="1661" actId="20577"/>
          <ac:spMkLst>
            <pc:docMk/>
            <pc:sldMk cId="2925085204" sldId="260"/>
            <ac:spMk id="24" creationId="{11CD912E-291C-4E4D-A6B7-9B565CCA0703}"/>
          </ac:spMkLst>
        </pc:spChg>
        <pc:spChg chg="mod">
          <ac:chgData name="Roberto Espinosa Andrews" userId="19500642-4fa9-47de-ae18-b43b2b5732be" providerId="ADAL" clId="{A32E6AED-98C5-402A-BD1B-6EE9098FCEF1}" dt="2023-11-25T01:23:41.138" v="934" actId="14100"/>
          <ac:spMkLst>
            <pc:docMk/>
            <pc:sldMk cId="2925085204" sldId="260"/>
            <ac:spMk id="26" creationId="{B08513CF-B648-1CFE-6EC5-EA61D4AED18D}"/>
          </ac:spMkLst>
        </pc:spChg>
        <pc:spChg chg="mod">
          <ac:chgData name="Roberto Espinosa Andrews" userId="19500642-4fa9-47de-ae18-b43b2b5732be" providerId="ADAL" clId="{A32E6AED-98C5-402A-BD1B-6EE9098FCEF1}" dt="2023-11-27T05:56:29.349" v="1659" actId="1076"/>
          <ac:spMkLst>
            <pc:docMk/>
            <pc:sldMk cId="2925085204" sldId="260"/>
            <ac:spMk id="34" creationId="{3AD0FF9E-2727-F7C0-ADD4-94FA75F78CE5}"/>
          </ac:spMkLst>
        </pc:spChg>
        <pc:grpChg chg="mod">
          <ac:chgData name="Roberto Espinosa Andrews" userId="19500642-4fa9-47de-ae18-b43b2b5732be" providerId="ADAL" clId="{A32E6AED-98C5-402A-BD1B-6EE9098FCEF1}" dt="2023-11-25T01:24:14.797" v="941" actId="14100"/>
          <ac:grpSpMkLst>
            <pc:docMk/>
            <pc:sldMk cId="2925085204" sldId="260"/>
            <ac:grpSpMk id="27" creationId="{038CAAB4-287C-B3B8-8F7F-47E587ADDDB1}"/>
          </ac:grpSpMkLst>
        </pc:grpChg>
        <pc:grpChg chg="mod">
          <ac:chgData name="Roberto Espinosa Andrews" userId="19500642-4fa9-47de-ae18-b43b2b5732be" providerId="ADAL" clId="{A32E6AED-98C5-402A-BD1B-6EE9098FCEF1}" dt="2023-11-25T01:23:20.936" v="932"/>
          <ac:grpSpMkLst>
            <pc:docMk/>
            <pc:sldMk cId="2925085204" sldId="260"/>
            <ac:grpSpMk id="29" creationId="{82A0978B-4F29-F30A-5953-2F60BE0C46F7}"/>
          </ac:grpSpMkLst>
        </pc:grpChg>
        <pc:grpChg chg="mod">
          <ac:chgData name="Roberto Espinosa Andrews" userId="19500642-4fa9-47de-ae18-b43b2b5732be" providerId="ADAL" clId="{A32E6AED-98C5-402A-BD1B-6EE9098FCEF1}" dt="2023-11-25T01:23:29.860" v="933"/>
          <ac:grpSpMkLst>
            <pc:docMk/>
            <pc:sldMk cId="2925085204" sldId="260"/>
            <ac:grpSpMk id="31" creationId="{1E3B10C4-DD48-69AE-437B-2413E0003354}"/>
          </ac:grpSpMkLst>
        </pc:grpChg>
        <pc:picChg chg="mod">
          <ac:chgData name="Roberto Espinosa Andrews" userId="19500642-4fa9-47de-ae18-b43b2b5732be" providerId="ADAL" clId="{A32E6AED-98C5-402A-BD1B-6EE9098FCEF1}" dt="2023-11-27T05:56:29.349" v="1659" actId="1076"/>
          <ac:picMkLst>
            <pc:docMk/>
            <pc:sldMk cId="2925085204" sldId="260"/>
            <ac:picMk id="33" creationId="{6419F87C-6309-A4D4-0420-65CB15C50680}"/>
          </ac:picMkLst>
        </pc:picChg>
        <pc:cxnChg chg="mod">
          <ac:chgData name="Roberto Espinosa Andrews" userId="19500642-4fa9-47de-ae18-b43b2b5732be" providerId="ADAL" clId="{A32E6AED-98C5-402A-BD1B-6EE9098FCEF1}" dt="2023-11-25T01:21:42.550" v="911" actId="1037"/>
          <ac:cxnSpMkLst>
            <pc:docMk/>
            <pc:sldMk cId="2925085204" sldId="260"/>
            <ac:cxnSpMk id="5" creationId="{D21465CC-D638-802B-8395-7C2164872038}"/>
          </ac:cxnSpMkLst>
        </pc:cxnChg>
        <pc:cxnChg chg="mod">
          <ac:chgData name="Roberto Espinosa Andrews" userId="19500642-4fa9-47de-ae18-b43b2b5732be" providerId="ADAL" clId="{A32E6AED-98C5-402A-BD1B-6EE9098FCEF1}" dt="2023-11-25T01:21:42.550" v="911" actId="1037"/>
          <ac:cxnSpMkLst>
            <pc:docMk/>
            <pc:sldMk cId="2925085204" sldId="260"/>
            <ac:cxnSpMk id="28" creationId="{22B75424-0E96-79C5-A2E5-B7E318C59F76}"/>
          </ac:cxnSpMkLst>
        </pc:cxnChg>
        <pc:cxnChg chg="mod">
          <ac:chgData name="Roberto Espinosa Andrews" userId="19500642-4fa9-47de-ae18-b43b2b5732be" providerId="ADAL" clId="{A32E6AED-98C5-402A-BD1B-6EE9098FCEF1}" dt="2023-11-25T01:21:42.550" v="911" actId="1037"/>
          <ac:cxnSpMkLst>
            <pc:docMk/>
            <pc:sldMk cId="2925085204" sldId="260"/>
            <ac:cxnSpMk id="30" creationId="{519D3BB3-BA1C-C0A1-5693-49ADA577FF40}"/>
          </ac:cxnSpMkLst>
        </pc:cxnChg>
      </pc:sldChg>
      <pc:sldChg chg="modSp add del mod">
        <pc:chgData name="Roberto Espinosa Andrews" userId="19500642-4fa9-47de-ae18-b43b2b5732be" providerId="ADAL" clId="{A32E6AED-98C5-402A-BD1B-6EE9098FCEF1}" dt="2023-11-25T02:02:18.849" v="1204" actId="47"/>
        <pc:sldMkLst>
          <pc:docMk/>
          <pc:sldMk cId="3695670092" sldId="261"/>
        </pc:sldMkLst>
        <pc:spChg chg="mod">
          <ac:chgData name="Roberto Espinosa Andrews" userId="19500642-4fa9-47de-ae18-b43b2b5732be" providerId="ADAL" clId="{A32E6AED-98C5-402A-BD1B-6EE9098FCEF1}" dt="2023-11-25T01:26:19.422" v="953"/>
          <ac:spMkLst>
            <pc:docMk/>
            <pc:sldMk cId="3695670092" sldId="261"/>
            <ac:spMk id="2" creationId="{15C5C37F-70EB-1012-0940-1D053B8B31F7}"/>
          </ac:spMkLst>
        </pc:spChg>
      </pc:sldChg>
      <pc:sldChg chg="modSp add del mod modAnim">
        <pc:chgData name="Roberto Espinosa Andrews" userId="19500642-4fa9-47de-ae18-b43b2b5732be" providerId="ADAL" clId="{A32E6AED-98C5-402A-BD1B-6EE9098FCEF1}" dt="2023-11-27T06:08:07.640" v="1697"/>
        <pc:sldMkLst>
          <pc:docMk/>
          <pc:sldMk cId="47191670" sldId="274"/>
        </pc:sldMkLst>
        <pc:spChg chg="mod">
          <ac:chgData name="Roberto Espinosa Andrews" userId="19500642-4fa9-47de-ae18-b43b2b5732be" providerId="ADAL" clId="{A32E6AED-98C5-402A-BD1B-6EE9098FCEF1}" dt="2023-11-27T05:29:52.891" v="1424"/>
          <ac:spMkLst>
            <pc:docMk/>
            <pc:sldMk cId="47191670" sldId="274"/>
            <ac:spMk id="12" creationId="{17A5063D-1616-ECEA-DC1A-E43222A85182}"/>
          </ac:spMkLst>
        </pc:spChg>
        <pc:spChg chg="mod">
          <ac:chgData name="Roberto Espinosa Andrews" userId="19500642-4fa9-47de-ae18-b43b2b5732be" providerId="ADAL" clId="{A32E6AED-98C5-402A-BD1B-6EE9098FCEF1}" dt="2023-11-27T05:30:16.459" v="1427" actId="14100"/>
          <ac:spMkLst>
            <pc:docMk/>
            <pc:sldMk cId="47191670" sldId="274"/>
            <ac:spMk id="13" creationId="{3B7314BA-0CBB-B039-4C41-0D31DC42F40D}"/>
          </ac:spMkLst>
        </pc:spChg>
        <pc:spChg chg="mod">
          <ac:chgData name="Roberto Espinosa Andrews" userId="19500642-4fa9-47de-ae18-b43b2b5732be" providerId="ADAL" clId="{A32E6AED-98C5-402A-BD1B-6EE9098FCEF1}" dt="2023-11-27T05:30:31.368" v="1429" actId="14100"/>
          <ac:spMkLst>
            <pc:docMk/>
            <pc:sldMk cId="47191670" sldId="274"/>
            <ac:spMk id="16" creationId="{263030CE-3112-90AD-429A-C9841D57E519}"/>
          </ac:spMkLst>
        </pc:spChg>
        <pc:spChg chg="mod">
          <ac:chgData name="Roberto Espinosa Andrews" userId="19500642-4fa9-47de-ae18-b43b2b5732be" providerId="ADAL" clId="{A32E6AED-98C5-402A-BD1B-6EE9098FCEF1}" dt="2023-11-27T05:31:40.132" v="1444" actId="20577"/>
          <ac:spMkLst>
            <pc:docMk/>
            <pc:sldMk cId="47191670" sldId="274"/>
            <ac:spMk id="17" creationId="{816F1A01-B11C-36BA-645E-C3C734AC9688}"/>
          </ac:spMkLst>
        </pc:spChg>
        <pc:spChg chg="mod">
          <ac:chgData name="Roberto Espinosa Andrews" userId="19500642-4fa9-47de-ae18-b43b2b5732be" providerId="ADAL" clId="{A32E6AED-98C5-402A-BD1B-6EE9098FCEF1}" dt="2023-11-27T05:31:12.916" v="1437" actId="14100"/>
          <ac:spMkLst>
            <pc:docMk/>
            <pc:sldMk cId="47191670" sldId="274"/>
            <ac:spMk id="18" creationId="{C3A23CED-840D-4B38-9772-A9D71A244FB2}"/>
          </ac:spMkLst>
        </pc:spChg>
        <pc:spChg chg="mod">
          <ac:chgData name="Roberto Espinosa Andrews" userId="19500642-4fa9-47de-ae18-b43b2b5732be" providerId="ADAL" clId="{A32E6AED-98C5-402A-BD1B-6EE9098FCEF1}" dt="2023-11-27T05:30:39.110" v="1430" actId="14100"/>
          <ac:spMkLst>
            <pc:docMk/>
            <pc:sldMk cId="47191670" sldId="274"/>
            <ac:spMk id="21" creationId="{D9726F80-4612-EA33-C6F3-8FAA34E6DDF3}"/>
          </ac:spMkLst>
        </pc:spChg>
        <pc:grpChg chg="mod">
          <ac:chgData name="Roberto Espinosa Andrews" userId="19500642-4fa9-47de-ae18-b43b2b5732be" providerId="ADAL" clId="{A32E6AED-98C5-402A-BD1B-6EE9098FCEF1}" dt="2023-11-27T05:29:52.891" v="1424"/>
          <ac:grpSpMkLst>
            <pc:docMk/>
            <pc:sldMk cId="47191670" sldId="274"/>
            <ac:grpSpMk id="22" creationId="{E6FE4B92-EFD6-8EC0-CD9E-938CAE5ACCB4}"/>
          </ac:grpSpMkLst>
        </pc:grpChg>
        <pc:grpChg chg="mod">
          <ac:chgData name="Roberto Espinosa Andrews" userId="19500642-4fa9-47de-ae18-b43b2b5732be" providerId="ADAL" clId="{A32E6AED-98C5-402A-BD1B-6EE9098FCEF1}" dt="2023-11-27T05:30:21.102" v="1428" actId="14100"/>
          <ac:grpSpMkLst>
            <pc:docMk/>
            <pc:sldMk cId="47191670" sldId="274"/>
            <ac:grpSpMk id="23" creationId="{A94C4A3C-676A-B31E-5407-32BBF0229A22}"/>
          </ac:grpSpMkLst>
        </pc:grpChg>
        <pc:grpChg chg="mod">
          <ac:chgData name="Roberto Espinosa Andrews" userId="19500642-4fa9-47de-ae18-b43b2b5732be" providerId="ADAL" clId="{A32E6AED-98C5-402A-BD1B-6EE9098FCEF1}" dt="2023-11-27T05:30:05.195" v="1426" actId="14100"/>
          <ac:grpSpMkLst>
            <pc:docMk/>
            <pc:sldMk cId="47191670" sldId="274"/>
            <ac:grpSpMk id="24" creationId="{182FB9CD-766F-73B8-810F-923CCEF31372}"/>
          </ac:grpSpMkLst>
        </pc:grpChg>
      </pc:sldChg>
      <pc:sldChg chg="mod modShow">
        <pc:chgData name="Roberto Espinosa Andrews" userId="19500642-4fa9-47de-ae18-b43b2b5732be" providerId="ADAL" clId="{A32E6AED-98C5-402A-BD1B-6EE9098FCEF1}" dt="2023-10-05T19:30:58.246" v="0" actId="729"/>
        <pc:sldMkLst>
          <pc:docMk/>
          <pc:sldMk cId="2523775518" sldId="277"/>
        </pc:sldMkLst>
      </pc:sldChg>
      <pc:sldChg chg="modSp add mod">
        <pc:chgData name="Roberto Espinosa Andrews" userId="19500642-4fa9-47de-ae18-b43b2b5732be" providerId="ADAL" clId="{A32E6AED-98C5-402A-BD1B-6EE9098FCEF1}" dt="2023-11-25T01:58:39.416" v="1202" actId="1076"/>
        <pc:sldMkLst>
          <pc:docMk/>
          <pc:sldMk cId="2694009975" sldId="283"/>
        </pc:sldMkLst>
        <pc:spChg chg="mod">
          <ac:chgData name="Roberto Espinosa Andrews" userId="19500642-4fa9-47de-ae18-b43b2b5732be" providerId="ADAL" clId="{A32E6AED-98C5-402A-BD1B-6EE9098FCEF1}" dt="2023-11-25T01:58:39.416" v="1202" actId="1076"/>
          <ac:spMkLst>
            <pc:docMk/>
            <pc:sldMk cId="2694009975" sldId="283"/>
            <ac:spMk id="22" creationId="{91702BFD-9B71-41C7-9060-3082E7AB1610}"/>
          </ac:spMkLst>
        </pc:spChg>
        <pc:spChg chg="mod">
          <ac:chgData name="Roberto Espinosa Andrews" userId="19500642-4fa9-47de-ae18-b43b2b5732be" providerId="ADAL" clId="{A32E6AED-98C5-402A-BD1B-6EE9098FCEF1}" dt="2023-11-25T01:58:18.083" v="1200" actId="14100"/>
          <ac:spMkLst>
            <pc:docMk/>
            <pc:sldMk cId="2694009975" sldId="283"/>
            <ac:spMk id="44" creationId="{AA0F5736-5401-7480-A36A-9648C7C2D5CA}"/>
          </ac:spMkLst>
        </pc:spChg>
        <pc:spChg chg="mod">
          <ac:chgData name="Roberto Espinosa Andrews" userId="19500642-4fa9-47de-ae18-b43b2b5732be" providerId="ADAL" clId="{A32E6AED-98C5-402A-BD1B-6EE9098FCEF1}" dt="2023-11-25T01:57:06.699" v="1186"/>
          <ac:spMkLst>
            <pc:docMk/>
            <pc:sldMk cId="2694009975" sldId="283"/>
            <ac:spMk id="45" creationId="{620C4997-DA75-7055-1ED8-3130FFBC20D8}"/>
          </ac:spMkLst>
        </pc:spChg>
      </pc:sldChg>
      <pc:sldChg chg="mod modShow">
        <pc:chgData name="Roberto Espinosa Andrews" userId="19500642-4fa9-47de-ae18-b43b2b5732be" providerId="ADAL" clId="{A32E6AED-98C5-402A-BD1B-6EE9098FCEF1}" dt="2023-11-08T17:49:53.341" v="359" actId="729"/>
        <pc:sldMkLst>
          <pc:docMk/>
          <pc:sldMk cId="2837457020" sldId="443"/>
        </pc:sldMkLst>
      </pc:sldChg>
      <pc:sldChg chg="mod modShow">
        <pc:chgData name="Roberto Espinosa Andrews" userId="19500642-4fa9-47de-ae18-b43b2b5732be" providerId="ADAL" clId="{A32E6AED-98C5-402A-BD1B-6EE9098FCEF1}" dt="2023-11-08T17:49:53.341" v="359" actId="729"/>
        <pc:sldMkLst>
          <pc:docMk/>
          <pc:sldMk cId="889778874" sldId="468"/>
        </pc:sldMkLst>
      </pc:sldChg>
      <pc:sldChg chg="mod modShow">
        <pc:chgData name="Roberto Espinosa Andrews" userId="19500642-4fa9-47de-ae18-b43b2b5732be" providerId="ADAL" clId="{A32E6AED-98C5-402A-BD1B-6EE9098FCEF1}" dt="2023-11-08T17:49:53.341" v="359" actId="729"/>
        <pc:sldMkLst>
          <pc:docMk/>
          <pc:sldMk cId="637011957" sldId="482"/>
        </pc:sldMkLst>
      </pc:sldChg>
      <pc:sldChg chg="modSp mod">
        <pc:chgData name="Roberto Espinosa Andrews" userId="19500642-4fa9-47de-ae18-b43b2b5732be" providerId="ADAL" clId="{A32E6AED-98C5-402A-BD1B-6EE9098FCEF1}" dt="2023-11-29T03:30:31.387" v="1925" actId="1076"/>
        <pc:sldMkLst>
          <pc:docMk/>
          <pc:sldMk cId="3083038376" sldId="534"/>
        </pc:sldMkLst>
        <pc:spChg chg="mod">
          <ac:chgData name="Roberto Espinosa Andrews" userId="19500642-4fa9-47de-ae18-b43b2b5732be" providerId="ADAL" clId="{A32E6AED-98C5-402A-BD1B-6EE9098FCEF1}" dt="2023-11-29T03:30:31.387" v="1925" actId="1076"/>
          <ac:spMkLst>
            <pc:docMk/>
            <pc:sldMk cId="3083038376" sldId="534"/>
            <ac:spMk id="19" creationId="{E5FD58D3-879E-D947-BD45-877D4A613ED5}"/>
          </ac:spMkLst>
        </pc:spChg>
        <pc:picChg chg="mod">
          <ac:chgData name="Roberto Espinosa Andrews" userId="19500642-4fa9-47de-ae18-b43b2b5732be" providerId="ADAL" clId="{A32E6AED-98C5-402A-BD1B-6EE9098FCEF1}" dt="2023-11-29T03:30:31.387" v="1925" actId="1076"/>
          <ac:picMkLst>
            <pc:docMk/>
            <pc:sldMk cId="3083038376" sldId="534"/>
            <ac:picMk id="9" creationId="{0B3D28C7-DE4D-9D65-1C53-CFF18E31CA71}"/>
          </ac:picMkLst>
        </pc:picChg>
      </pc:sldChg>
      <pc:sldChg chg="addSp modSp mod modShow">
        <pc:chgData name="Roberto Espinosa Andrews" userId="19500642-4fa9-47de-ae18-b43b2b5732be" providerId="ADAL" clId="{A32E6AED-98C5-402A-BD1B-6EE9098FCEF1}" dt="2023-11-27T06:46:51.967" v="1888"/>
        <pc:sldMkLst>
          <pc:docMk/>
          <pc:sldMk cId="580331170" sldId="1174"/>
        </pc:sldMkLst>
        <pc:spChg chg="add mod">
          <ac:chgData name="Roberto Espinosa Andrews" userId="19500642-4fa9-47de-ae18-b43b2b5732be" providerId="ADAL" clId="{A32E6AED-98C5-402A-BD1B-6EE9098FCEF1}" dt="2023-11-27T06:46:51.967" v="1888"/>
          <ac:spMkLst>
            <pc:docMk/>
            <pc:sldMk cId="580331170" sldId="1174"/>
            <ac:spMk id="3" creationId="{EE636A49-B5ED-9251-5015-3EDEE787BB29}"/>
          </ac:spMkLst>
        </pc:spChg>
      </pc:sldChg>
      <pc:sldChg chg="addSp delSp modSp mod modAnim">
        <pc:chgData name="Roberto Espinosa Andrews" userId="19500642-4fa9-47de-ae18-b43b2b5732be" providerId="ADAL" clId="{A32E6AED-98C5-402A-BD1B-6EE9098FCEF1}" dt="2023-11-27T06:37:45.791" v="1783"/>
        <pc:sldMkLst>
          <pc:docMk/>
          <pc:sldMk cId="1386761527" sldId="1353"/>
        </pc:sldMkLst>
        <pc:spChg chg="mod">
          <ac:chgData name="Roberto Espinosa Andrews" userId="19500642-4fa9-47de-ae18-b43b2b5732be" providerId="ADAL" clId="{A32E6AED-98C5-402A-BD1B-6EE9098FCEF1}" dt="2023-11-27T06:36:40.689" v="1766" actId="478"/>
          <ac:spMkLst>
            <pc:docMk/>
            <pc:sldMk cId="1386761527" sldId="1353"/>
            <ac:spMk id="3" creationId="{DBD9BA3E-B7BF-EA43-BAB3-77F68229AAEC}"/>
          </ac:spMkLst>
        </pc:spChg>
        <pc:spChg chg="mod">
          <ac:chgData name="Roberto Espinosa Andrews" userId="19500642-4fa9-47de-ae18-b43b2b5732be" providerId="ADAL" clId="{A32E6AED-98C5-402A-BD1B-6EE9098FCEF1}" dt="2023-11-27T06:36:40.689" v="1766" actId="478"/>
          <ac:spMkLst>
            <pc:docMk/>
            <pc:sldMk cId="1386761527" sldId="1353"/>
            <ac:spMk id="4" creationId="{6AD6A3EB-5FBC-A2C2-3905-CEE630AF99FD}"/>
          </ac:spMkLst>
        </pc:spChg>
        <pc:spChg chg="mod">
          <ac:chgData name="Roberto Espinosa Andrews" userId="19500642-4fa9-47de-ae18-b43b2b5732be" providerId="ADAL" clId="{A32E6AED-98C5-402A-BD1B-6EE9098FCEF1}" dt="2023-11-27T06:36:40.689" v="1766" actId="478"/>
          <ac:spMkLst>
            <pc:docMk/>
            <pc:sldMk cId="1386761527" sldId="1353"/>
            <ac:spMk id="5" creationId="{07EE1253-5024-ADF7-5C51-E29328F35CA9}"/>
          </ac:spMkLst>
        </pc:spChg>
        <pc:spChg chg="mod">
          <ac:chgData name="Roberto Espinosa Andrews" userId="19500642-4fa9-47de-ae18-b43b2b5732be" providerId="ADAL" clId="{A32E6AED-98C5-402A-BD1B-6EE9098FCEF1}" dt="2023-11-27T06:36:40.689" v="1766" actId="478"/>
          <ac:spMkLst>
            <pc:docMk/>
            <pc:sldMk cId="1386761527" sldId="1353"/>
            <ac:spMk id="7" creationId="{B948DBA6-F5BD-9DDA-F115-5DC3B4931E93}"/>
          </ac:spMkLst>
        </pc:spChg>
        <pc:spChg chg="mod">
          <ac:chgData name="Roberto Espinosa Andrews" userId="19500642-4fa9-47de-ae18-b43b2b5732be" providerId="ADAL" clId="{A32E6AED-98C5-402A-BD1B-6EE9098FCEF1}" dt="2023-11-27T06:36:40.689" v="1766" actId="478"/>
          <ac:spMkLst>
            <pc:docMk/>
            <pc:sldMk cId="1386761527" sldId="1353"/>
            <ac:spMk id="8" creationId="{3A39677C-E64B-66A3-9794-B6B25DA678CF}"/>
          </ac:spMkLst>
        </pc:spChg>
        <pc:spChg chg="add mod">
          <ac:chgData name="Roberto Espinosa Andrews" userId="19500642-4fa9-47de-ae18-b43b2b5732be" providerId="ADAL" clId="{A32E6AED-98C5-402A-BD1B-6EE9098FCEF1}" dt="2023-11-27T06:36:29.415" v="1764" actId="164"/>
          <ac:spMkLst>
            <pc:docMk/>
            <pc:sldMk cId="1386761527" sldId="1353"/>
            <ac:spMk id="18" creationId="{1211CA46-8DD9-FE27-41CE-7DBC7F93085D}"/>
          </ac:spMkLst>
        </pc:spChg>
        <pc:grpChg chg="add mod">
          <ac:chgData name="Roberto Espinosa Andrews" userId="19500642-4fa9-47de-ae18-b43b2b5732be" providerId="ADAL" clId="{A32E6AED-98C5-402A-BD1B-6EE9098FCEF1}" dt="2023-11-27T06:37:07.179" v="1770" actId="1076"/>
          <ac:grpSpMkLst>
            <pc:docMk/>
            <pc:sldMk cId="1386761527" sldId="1353"/>
            <ac:grpSpMk id="25" creationId="{3CD967AB-4492-E73E-13E3-D7E1053E13D6}"/>
          </ac:grpSpMkLst>
        </pc:grpChg>
        <pc:grpChg chg="mod">
          <ac:chgData name="Roberto Espinosa Andrews" userId="19500642-4fa9-47de-ae18-b43b2b5732be" providerId="ADAL" clId="{A32E6AED-98C5-402A-BD1B-6EE9098FCEF1}" dt="2023-11-27T06:36:40.689" v="1766" actId="478"/>
          <ac:grpSpMkLst>
            <pc:docMk/>
            <pc:sldMk cId="1386761527" sldId="1353"/>
            <ac:grpSpMk id="35" creationId="{0FDC6655-C2DE-B5DE-4FDA-3299F29E5B35}"/>
          </ac:grpSpMkLst>
        </pc:grpChg>
        <pc:picChg chg="add mod">
          <ac:chgData name="Roberto Espinosa Andrews" userId="19500642-4fa9-47de-ae18-b43b2b5732be" providerId="ADAL" clId="{A32E6AED-98C5-402A-BD1B-6EE9098FCEF1}" dt="2023-11-27T06:36:29.415" v="1764" actId="164"/>
          <ac:picMkLst>
            <pc:docMk/>
            <pc:sldMk cId="1386761527" sldId="1353"/>
            <ac:picMk id="19" creationId="{8F4815B9-5528-34DD-C8F8-A892D19623B7}"/>
          </ac:picMkLst>
        </pc:picChg>
        <pc:picChg chg="del">
          <ac:chgData name="Roberto Espinosa Andrews" userId="19500642-4fa9-47de-ae18-b43b2b5732be" providerId="ADAL" clId="{A32E6AED-98C5-402A-BD1B-6EE9098FCEF1}" dt="2023-11-27T06:36:40.689" v="1766" actId="478"/>
          <ac:picMkLst>
            <pc:docMk/>
            <pc:sldMk cId="1386761527" sldId="1353"/>
            <ac:picMk id="6148" creationId="{405E8E2B-EA35-DDC2-3554-ECEE4046AE95}"/>
          </ac:picMkLst>
        </pc:picChg>
        <pc:picChg chg="mod">
          <ac:chgData name="Roberto Espinosa Andrews" userId="19500642-4fa9-47de-ae18-b43b2b5732be" providerId="ADAL" clId="{A32E6AED-98C5-402A-BD1B-6EE9098FCEF1}" dt="2023-11-27T06:36:40.689" v="1766" actId="478"/>
          <ac:picMkLst>
            <pc:docMk/>
            <pc:sldMk cId="1386761527" sldId="1353"/>
            <ac:picMk id="6150" creationId="{3E67812B-129D-A118-47C1-07CE8930EFA2}"/>
          </ac:picMkLst>
        </pc:picChg>
        <pc:picChg chg="mod">
          <ac:chgData name="Roberto Espinosa Andrews" userId="19500642-4fa9-47de-ae18-b43b2b5732be" providerId="ADAL" clId="{A32E6AED-98C5-402A-BD1B-6EE9098FCEF1}" dt="2023-11-27T06:36:40.689" v="1766" actId="478"/>
          <ac:picMkLst>
            <pc:docMk/>
            <pc:sldMk cId="1386761527" sldId="1353"/>
            <ac:picMk id="6152" creationId="{AB2DF1D4-D6D3-CBDF-2A10-C920FD2A70D7}"/>
          </ac:picMkLst>
        </pc:picChg>
        <pc:picChg chg="mod">
          <ac:chgData name="Roberto Espinosa Andrews" userId="19500642-4fa9-47de-ae18-b43b2b5732be" providerId="ADAL" clId="{A32E6AED-98C5-402A-BD1B-6EE9098FCEF1}" dt="2023-11-27T06:36:40.689" v="1766" actId="478"/>
          <ac:picMkLst>
            <pc:docMk/>
            <pc:sldMk cId="1386761527" sldId="1353"/>
            <ac:picMk id="6154" creationId="{78DA0FEF-CBBD-68F0-A732-66174E01DFAB}"/>
          </ac:picMkLst>
        </pc:picChg>
        <pc:cxnChg chg="mod">
          <ac:chgData name="Roberto Espinosa Andrews" userId="19500642-4fa9-47de-ae18-b43b2b5732be" providerId="ADAL" clId="{A32E6AED-98C5-402A-BD1B-6EE9098FCEF1}" dt="2023-11-27T06:36:40.689" v="1766" actId="478"/>
          <ac:cxnSpMkLst>
            <pc:docMk/>
            <pc:sldMk cId="1386761527" sldId="1353"/>
            <ac:cxnSpMk id="9" creationId="{8BB89858-5159-C74A-6ED4-1063CCC299B0}"/>
          </ac:cxnSpMkLst>
        </pc:cxnChg>
        <pc:cxnChg chg="mod">
          <ac:chgData name="Roberto Espinosa Andrews" userId="19500642-4fa9-47de-ae18-b43b2b5732be" providerId="ADAL" clId="{A32E6AED-98C5-402A-BD1B-6EE9098FCEF1}" dt="2023-11-27T06:36:40.689" v="1766" actId="478"/>
          <ac:cxnSpMkLst>
            <pc:docMk/>
            <pc:sldMk cId="1386761527" sldId="1353"/>
            <ac:cxnSpMk id="10" creationId="{B480925F-0B32-140F-769C-9189BD19126B}"/>
          </ac:cxnSpMkLst>
        </pc:cxnChg>
        <pc:cxnChg chg="mod">
          <ac:chgData name="Roberto Espinosa Andrews" userId="19500642-4fa9-47de-ae18-b43b2b5732be" providerId="ADAL" clId="{A32E6AED-98C5-402A-BD1B-6EE9098FCEF1}" dt="2023-11-27T06:36:40.689" v="1766" actId="478"/>
          <ac:cxnSpMkLst>
            <pc:docMk/>
            <pc:sldMk cId="1386761527" sldId="1353"/>
            <ac:cxnSpMk id="15" creationId="{FD799CA3-0950-9BEC-6F97-15ACC19D2DC0}"/>
          </ac:cxnSpMkLst>
        </pc:cxnChg>
      </pc:sldChg>
      <pc:sldChg chg="mod modShow">
        <pc:chgData name="Roberto Espinosa Andrews" userId="19500642-4fa9-47de-ae18-b43b2b5732be" providerId="ADAL" clId="{A32E6AED-98C5-402A-BD1B-6EE9098FCEF1}" dt="2023-10-05T19:31:01.206" v="1" actId="729"/>
        <pc:sldMkLst>
          <pc:docMk/>
          <pc:sldMk cId="2758360632" sldId="2212"/>
        </pc:sldMkLst>
      </pc:sldChg>
      <pc:sldChg chg="mod modShow">
        <pc:chgData name="Roberto Espinosa Andrews" userId="19500642-4fa9-47de-ae18-b43b2b5732be" providerId="ADAL" clId="{A32E6AED-98C5-402A-BD1B-6EE9098FCEF1}" dt="2023-10-05T19:31:03.520" v="2" actId="729"/>
        <pc:sldMkLst>
          <pc:docMk/>
          <pc:sldMk cId="1529372327" sldId="2213"/>
        </pc:sldMkLst>
      </pc:sldChg>
      <pc:sldChg chg="mod modShow">
        <pc:chgData name="Roberto Espinosa Andrews" userId="19500642-4fa9-47de-ae18-b43b2b5732be" providerId="ADAL" clId="{A32E6AED-98C5-402A-BD1B-6EE9098FCEF1}" dt="2023-10-05T19:31:07.153" v="3" actId="729"/>
        <pc:sldMkLst>
          <pc:docMk/>
          <pc:sldMk cId="56151221" sldId="2215"/>
        </pc:sldMkLst>
      </pc:sldChg>
      <pc:sldChg chg="modSp mod modShow">
        <pc:chgData name="Roberto Espinosa Andrews" userId="19500642-4fa9-47de-ae18-b43b2b5732be" providerId="ADAL" clId="{A32E6AED-98C5-402A-BD1B-6EE9098FCEF1}" dt="2023-11-27T06:44:24.967" v="1843" actId="20577"/>
        <pc:sldMkLst>
          <pc:docMk/>
          <pc:sldMk cId="2379822954" sldId="2225"/>
        </pc:sldMkLst>
        <pc:spChg chg="mod">
          <ac:chgData name="Roberto Espinosa Andrews" userId="19500642-4fa9-47de-ae18-b43b2b5732be" providerId="ADAL" clId="{A32E6AED-98C5-402A-BD1B-6EE9098FCEF1}" dt="2023-11-27T06:42:44.643" v="1816"/>
          <ac:spMkLst>
            <pc:docMk/>
            <pc:sldMk cId="2379822954" sldId="2225"/>
            <ac:spMk id="20" creationId="{00000000-0000-0000-0000-000000000000}"/>
          </ac:spMkLst>
        </pc:spChg>
        <pc:spChg chg="mod">
          <ac:chgData name="Roberto Espinosa Andrews" userId="19500642-4fa9-47de-ae18-b43b2b5732be" providerId="ADAL" clId="{A32E6AED-98C5-402A-BD1B-6EE9098FCEF1}" dt="2023-11-27T06:42:54.654" v="1818" actId="20577"/>
          <ac:spMkLst>
            <pc:docMk/>
            <pc:sldMk cId="2379822954" sldId="2225"/>
            <ac:spMk id="21" creationId="{00000000-0000-0000-0000-000000000000}"/>
          </ac:spMkLst>
        </pc:spChg>
        <pc:spChg chg="mod">
          <ac:chgData name="Roberto Espinosa Andrews" userId="19500642-4fa9-47de-ae18-b43b2b5732be" providerId="ADAL" clId="{A32E6AED-98C5-402A-BD1B-6EE9098FCEF1}" dt="2023-11-27T06:42:44.643" v="1816"/>
          <ac:spMkLst>
            <pc:docMk/>
            <pc:sldMk cId="2379822954" sldId="2225"/>
            <ac:spMk id="22" creationId="{00000000-0000-0000-0000-000000000000}"/>
          </ac:spMkLst>
        </pc:spChg>
        <pc:spChg chg="mod">
          <ac:chgData name="Roberto Espinosa Andrews" userId="19500642-4fa9-47de-ae18-b43b2b5732be" providerId="ADAL" clId="{A32E6AED-98C5-402A-BD1B-6EE9098FCEF1}" dt="2023-11-27T06:44:24.967" v="1843" actId="20577"/>
          <ac:spMkLst>
            <pc:docMk/>
            <pc:sldMk cId="2379822954" sldId="2225"/>
            <ac:spMk id="172" creationId="{DF9960A1-CEF8-A2E4-0A60-6533D6C70561}"/>
          </ac:spMkLst>
        </pc:spChg>
        <pc:spChg chg="mod">
          <ac:chgData name="Roberto Espinosa Andrews" userId="19500642-4fa9-47de-ae18-b43b2b5732be" providerId="ADAL" clId="{A32E6AED-98C5-402A-BD1B-6EE9098FCEF1}" dt="2023-11-27T06:43:33.942" v="1819" actId="20577"/>
          <ac:spMkLst>
            <pc:docMk/>
            <pc:sldMk cId="2379822954" sldId="2225"/>
            <ac:spMk id="173" creationId="{D712A681-866C-6354-1E1E-7082F00067CA}"/>
          </ac:spMkLst>
        </pc:spChg>
        <pc:spChg chg="mod">
          <ac:chgData name="Roberto Espinosa Andrews" userId="19500642-4fa9-47de-ae18-b43b2b5732be" providerId="ADAL" clId="{A32E6AED-98C5-402A-BD1B-6EE9098FCEF1}" dt="2023-11-27T06:43:45.100" v="1821"/>
          <ac:spMkLst>
            <pc:docMk/>
            <pc:sldMk cId="2379822954" sldId="2225"/>
            <ac:spMk id="176" creationId="{B5B0FC42-2E56-4B19-77BD-5C01481B21F2}"/>
          </ac:spMkLst>
        </pc:spChg>
        <pc:spChg chg="mod">
          <ac:chgData name="Roberto Espinosa Andrews" userId="19500642-4fa9-47de-ae18-b43b2b5732be" providerId="ADAL" clId="{A32E6AED-98C5-402A-BD1B-6EE9098FCEF1}" dt="2023-11-27T06:43:41.165" v="1820"/>
          <ac:spMkLst>
            <pc:docMk/>
            <pc:sldMk cId="2379822954" sldId="2225"/>
            <ac:spMk id="177" creationId="{F4D81704-778C-820C-AC0B-4B0C8CDE5929}"/>
          </ac:spMkLst>
        </pc:spChg>
        <pc:spChg chg="mod">
          <ac:chgData name="Roberto Espinosa Andrews" userId="19500642-4fa9-47de-ae18-b43b2b5732be" providerId="ADAL" clId="{A32E6AED-98C5-402A-BD1B-6EE9098FCEF1}" dt="2023-11-27T06:44:02.517" v="1822"/>
          <ac:spMkLst>
            <pc:docMk/>
            <pc:sldMk cId="2379822954" sldId="2225"/>
            <ac:spMk id="224" creationId="{5A676DF6-2E80-297D-04D8-CD943959E32A}"/>
          </ac:spMkLst>
        </pc:spChg>
        <pc:spChg chg="mod">
          <ac:chgData name="Roberto Espinosa Andrews" userId="19500642-4fa9-47de-ae18-b43b2b5732be" providerId="ADAL" clId="{A32E6AED-98C5-402A-BD1B-6EE9098FCEF1}" dt="2023-11-27T06:44:02.517" v="1822"/>
          <ac:spMkLst>
            <pc:docMk/>
            <pc:sldMk cId="2379822954" sldId="2225"/>
            <ac:spMk id="226" creationId="{BE4BF5F5-E2EC-7CF7-46E4-475270E8601B}"/>
          </ac:spMkLst>
        </pc:spChg>
        <pc:spChg chg="mod">
          <ac:chgData name="Roberto Espinosa Andrews" userId="19500642-4fa9-47de-ae18-b43b2b5732be" providerId="ADAL" clId="{A32E6AED-98C5-402A-BD1B-6EE9098FCEF1}" dt="2023-11-27T06:44:02.517" v="1822"/>
          <ac:spMkLst>
            <pc:docMk/>
            <pc:sldMk cId="2379822954" sldId="2225"/>
            <ac:spMk id="227" creationId="{953C0DC4-CF9A-D954-F3D5-08DA51D0C288}"/>
          </ac:spMkLst>
        </pc:spChg>
        <pc:spChg chg="mod">
          <ac:chgData name="Roberto Espinosa Andrews" userId="19500642-4fa9-47de-ae18-b43b2b5732be" providerId="ADAL" clId="{A32E6AED-98C5-402A-BD1B-6EE9098FCEF1}" dt="2023-11-27T06:44:02.517" v="1822"/>
          <ac:spMkLst>
            <pc:docMk/>
            <pc:sldMk cId="2379822954" sldId="2225"/>
            <ac:spMk id="228" creationId="{35C306CF-00E8-FE3A-E75F-E774C3A221C7}"/>
          </ac:spMkLst>
        </pc:spChg>
        <pc:spChg chg="mod">
          <ac:chgData name="Roberto Espinosa Andrews" userId="19500642-4fa9-47de-ae18-b43b2b5732be" providerId="ADAL" clId="{A32E6AED-98C5-402A-BD1B-6EE9098FCEF1}" dt="2023-11-27T06:44:02.517" v="1822"/>
          <ac:spMkLst>
            <pc:docMk/>
            <pc:sldMk cId="2379822954" sldId="2225"/>
            <ac:spMk id="229" creationId="{A3DCCAB7-F745-1DD5-2ECB-89DA7EC78E6A}"/>
          </ac:spMkLst>
        </pc:spChg>
        <pc:spChg chg="mod">
          <ac:chgData name="Roberto Espinosa Andrews" userId="19500642-4fa9-47de-ae18-b43b2b5732be" providerId="ADAL" clId="{A32E6AED-98C5-402A-BD1B-6EE9098FCEF1}" dt="2023-11-27T06:44:02.517" v="1822"/>
          <ac:spMkLst>
            <pc:docMk/>
            <pc:sldMk cId="2379822954" sldId="2225"/>
            <ac:spMk id="230" creationId="{A96FE424-2FD7-68DF-0D37-1222A64EC43A}"/>
          </ac:spMkLst>
        </pc:spChg>
        <pc:spChg chg="mod">
          <ac:chgData name="Roberto Espinosa Andrews" userId="19500642-4fa9-47de-ae18-b43b2b5732be" providerId="ADAL" clId="{A32E6AED-98C5-402A-BD1B-6EE9098FCEF1}" dt="2023-11-27T06:44:02.517" v="1822"/>
          <ac:spMkLst>
            <pc:docMk/>
            <pc:sldMk cId="2379822954" sldId="2225"/>
            <ac:spMk id="231" creationId="{9659215D-7969-164C-A722-0AFCEC5E8B46}"/>
          </ac:spMkLst>
        </pc:spChg>
        <pc:spChg chg="mod">
          <ac:chgData name="Roberto Espinosa Andrews" userId="19500642-4fa9-47de-ae18-b43b2b5732be" providerId="ADAL" clId="{A32E6AED-98C5-402A-BD1B-6EE9098FCEF1}" dt="2023-11-27T06:44:02.517" v="1822"/>
          <ac:spMkLst>
            <pc:docMk/>
            <pc:sldMk cId="2379822954" sldId="2225"/>
            <ac:spMk id="232" creationId="{6AB72F4B-7015-9EBB-BD5C-DB97E6460EE0}"/>
          </ac:spMkLst>
        </pc:spChg>
        <pc:spChg chg="mod">
          <ac:chgData name="Roberto Espinosa Andrews" userId="19500642-4fa9-47de-ae18-b43b2b5732be" providerId="ADAL" clId="{A32E6AED-98C5-402A-BD1B-6EE9098FCEF1}" dt="2023-11-27T06:44:02.517" v="1822"/>
          <ac:spMkLst>
            <pc:docMk/>
            <pc:sldMk cId="2379822954" sldId="2225"/>
            <ac:spMk id="233" creationId="{3D6771C6-F0CE-C1E2-C716-9B66268FC635}"/>
          </ac:spMkLst>
        </pc:spChg>
        <pc:spChg chg="mod">
          <ac:chgData name="Roberto Espinosa Andrews" userId="19500642-4fa9-47de-ae18-b43b2b5732be" providerId="ADAL" clId="{A32E6AED-98C5-402A-BD1B-6EE9098FCEF1}" dt="2023-11-27T06:44:02.517" v="1822"/>
          <ac:spMkLst>
            <pc:docMk/>
            <pc:sldMk cId="2379822954" sldId="2225"/>
            <ac:spMk id="234" creationId="{73C3C4A1-BD42-61CF-5C88-D7D68BB50EBC}"/>
          </ac:spMkLst>
        </pc:spChg>
        <pc:spChg chg="mod">
          <ac:chgData name="Roberto Espinosa Andrews" userId="19500642-4fa9-47de-ae18-b43b2b5732be" providerId="ADAL" clId="{A32E6AED-98C5-402A-BD1B-6EE9098FCEF1}" dt="2023-11-27T06:44:02.517" v="1822"/>
          <ac:spMkLst>
            <pc:docMk/>
            <pc:sldMk cId="2379822954" sldId="2225"/>
            <ac:spMk id="235" creationId="{E9EFCDD9-F91F-DD8F-F57A-1E621FA36D85}"/>
          </ac:spMkLst>
        </pc:spChg>
        <pc:grpChg chg="mod">
          <ac:chgData name="Roberto Espinosa Andrews" userId="19500642-4fa9-47de-ae18-b43b2b5732be" providerId="ADAL" clId="{A32E6AED-98C5-402A-BD1B-6EE9098FCEF1}" dt="2023-11-27T06:44:02.517" v="1822"/>
          <ac:grpSpMkLst>
            <pc:docMk/>
            <pc:sldMk cId="2379822954" sldId="2225"/>
            <ac:grpSpMk id="3" creationId="{BD175BCA-DA2A-1447-9A3D-EF67E080222C}"/>
          </ac:grpSpMkLst>
        </pc:grpChg>
        <pc:grpChg chg="mod">
          <ac:chgData name="Roberto Espinosa Andrews" userId="19500642-4fa9-47de-ae18-b43b2b5732be" providerId="ADAL" clId="{A32E6AED-98C5-402A-BD1B-6EE9098FCEF1}" dt="2023-11-27T06:42:44.643" v="1816"/>
          <ac:grpSpMkLst>
            <pc:docMk/>
            <pc:sldMk cId="2379822954" sldId="2225"/>
            <ac:grpSpMk id="19" creationId="{00000000-0000-0000-0000-000000000000}"/>
          </ac:grpSpMkLst>
        </pc:grpChg>
        <pc:grpChg chg="mod">
          <ac:chgData name="Roberto Espinosa Andrews" userId="19500642-4fa9-47de-ae18-b43b2b5732be" providerId="ADAL" clId="{A32E6AED-98C5-402A-BD1B-6EE9098FCEF1}" dt="2023-11-27T06:44:02.517" v="1822"/>
          <ac:grpSpMkLst>
            <pc:docMk/>
            <pc:sldMk cId="2379822954" sldId="2225"/>
            <ac:grpSpMk id="223" creationId="{94A7485A-4604-6A69-46C2-D1242E84DB3A}"/>
          </ac:grpSpMkLst>
        </pc:grpChg>
        <pc:grpChg chg="mod">
          <ac:chgData name="Roberto Espinosa Andrews" userId="19500642-4fa9-47de-ae18-b43b2b5732be" providerId="ADAL" clId="{A32E6AED-98C5-402A-BD1B-6EE9098FCEF1}" dt="2023-11-27T06:44:02.517" v="1822"/>
          <ac:grpSpMkLst>
            <pc:docMk/>
            <pc:sldMk cId="2379822954" sldId="2225"/>
            <ac:grpSpMk id="225" creationId="{5B75DAA5-40F3-FDFA-C27C-BECF760FB0F9}"/>
          </ac:grpSpMkLst>
        </pc:grpChg>
      </pc:sldChg>
      <pc:sldChg chg="modSp mod modShow">
        <pc:chgData name="Roberto Espinosa Andrews" userId="19500642-4fa9-47de-ae18-b43b2b5732be" providerId="ADAL" clId="{A32E6AED-98C5-402A-BD1B-6EE9098FCEF1}" dt="2023-11-27T06:45:12.440" v="1855" actId="20577"/>
        <pc:sldMkLst>
          <pc:docMk/>
          <pc:sldMk cId="694140709" sldId="2229"/>
        </pc:sldMkLst>
        <pc:spChg chg="mod">
          <ac:chgData name="Roberto Espinosa Andrews" userId="19500642-4fa9-47de-ae18-b43b2b5732be" providerId="ADAL" clId="{A32E6AED-98C5-402A-BD1B-6EE9098FCEF1}" dt="2023-11-27T06:45:12.440" v="1855" actId="20577"/>
          <ac:spMkLst>
            <pc:docMk/>
            <pc:sldMk cId="694140709" sldId="2229"/>
            <ac:spMk id="21" creationId="{00000000-0000-0000-0000-000000000000}"/>
          </ac:spMkLst>
        </pc:spChg>
      </pc:sldChg>
      <pc:sldChg chg="modSp mod modShow">
        <pc:chgData name="Roberto Espinosa Andrews" userId="19500642-4fa9-47de-ae18-b43b2b5732be" providerId="ADAL" clId="{A32E6AED-98C5-402A-BD1B-6EE9098FCEF1}" dt="2023-11-27T06:42:01.272" v="1815" actId="14100"/>
        <pc:sldMkLst>
          <pc:docMk/>
          <pc:sldMk cId="3813184645" sldId="2238"/>
        </pc:sldMkLst>
        <pc:spChg chg="mod">
          <ac:chgData name="Roberto Espinosa Andrews" userId="19500642-4fa9-47de-ae18-b43b2b5732be" providerId="ADAL" clId="{A32E6AED-98C5-402A-BD1B-6EE9098FCEF1}" dt="2023-11-27T06:41:25.236" v="1790" actId="14100"/>
          <ac:spMkLst>
            <pc:docMk/>
            <pc:sldMk cId="3813184645" sldId="2238"/>
            <ac:spMk id="5" creationId="{329C5243-B5DE-CD3E-6365-DBFB8F06826D}"/>
          </ac:spMkLst>
        </pc:spChg>
        <pc:spChg chg="mod">
          <ac:chgData name="Roberto Espinosa Andrews" userId="19500642-4fa9-47de-ae18-b43b2b5732be" providerId="ADAL" clId="{A32E6AED-98C5-402A-BD1B-6EE9098FCEF1}" dt="2023-11-27T06:42:01.272" v="1815" actId="14100"/>
          <ac:spMkLst>
            <pc:docMk/>
            <pc:sldMk cId="3813184645" sldId="2238"/>
            <ac:spMk id="6" creationId="{4AF23F93-280A-BD24-82C1-E8CEEDB41B80}"/>
          </ac:spMkLst>
        </pc:spChg>
        <pc:spChg chg="mod">
          <ac:chgData name="Roberto Espinosa Andrews" userId="19500642-4fa9-47de-ae18-b43b2b5732be" providerId="ADAL" clId="{A32E6AED-98C5-402A-BD1B-6EE9098FCEF1}" dt="2023-11-27T06:41:22.035" v="1789" actId="14100"/>
          <ac:spMkLst>
            <pc:docMk/>
            <pc:sldMk cId="3813184645" sldId="2238"/>
            <ac:spMk id="10" creationId="{1C2B6787-4E43-5B4B-AA03-6E838980AEEC}"/>
          </ac:spMkLst>
        </pc:spChg>
        <pc:spChg chg="mod">
          <ac:chgData name="Roberto Espinosa Andrews" userId="19500642-4fa9-47de-ae18-b43b2b5732be" providerId="ADAL" clId="{A32E6AED-98C5-402A-BD1B-6EE9098FCEF1}" dt="2023-11-27T06:41:53.386" v="1813" actId="14100"/>
          <ac:spMkLst>
            <pc:docMk/>
            <pc:sldMk cId="3813184645" sldId="2238"/>
            <ac:spMk id="12" creationId="{6F13896B-79B8-2808-2C12-1527298BAF84}"/>
          </ac:spMkLst>
        </pc:spChg>
        <pc:spChg chg="mod">
          <ac:chgData name="Roberto Espinosa Andrews" userId="19500642-4fa9-47de-ae18-b43b2b5732be" providerId="ADAL" clId="{A32E6AED-98C5-402A-BD1B-6EE9098FCEF1}" dt="2023-11-27T06:41:56.377" v="1814" actId="14100"/>
          <ac:spMkLst>
            <pc:docMk/>
            <pc:sldMk cId="3813184645" sldId="2238"/>
            <ac:spMk id="13" creationId="{E3191741-FDEB-56B9-8E05-E90E91F1D1D4}"/>
          </ac:spMkLst>
        </pc:spChg>
        <pc:spChg chg="mod">
          <ac:chgData name="Roberto Espinosa Andrews" userId="19500642-4fa9-47de-ae18-b43b2b5732be" providerId="ADAL" clId="{A32E6AED-98C5-402A-BD1B-6EE9098FCEF1}" dt="2023-11-27T06:41:39.924" v="1810" actId="1038"/>
          <ac:spMkLst>
            <pc:docMk/>
            <pc:sldMk cId="3813184645" sldId="2238"/>
            <ac:spMk id="14" creationId="{414B2298-0673-D813-3747-A578BDA0A2D6}"/>
          </ac:spMkLst>
        </pc:spChg>
        <pc:spChg chg="mod">
          <ac:chgData name="Roberto Espinosa Andrews" userId="19500642-4fa9-47de-ae18-b43b2b5732be" providerId="ADAL" clId="{A32E6AED-98C5-402A-BD1B-6EE9098FCEF1}" dt="2023-11-27T06:41:39.924" v="1810" actId="1038"/>
          <ac:spMkLst>
            <pc:docMk/>
            <pc:sldMk cId="3813184645" sldId="2238"/>
            <ac:spMk id="15" creationId="{F6293852-0AD2-F9EE-26F3-058755454C17}"/>
          </ac:spMkLst>
        </pc:spChg>
        <pc:spChg chg="mod">
          <ac:chgData name="Roberto Espinosa Andrews" userId="19500642-4fa9-47de-ae18-b43b2b5732be" providerId="ADAL" clId="{A32E6AED-98C5-402A-BD1B-6EE9098FCEF1}" dt="2023-11-27T06:41:39.924" v="1810" actId="1038"/>
          <ac:spMkLst>
            <pc:docMk/>
            <pc:sldMk cId="3813184645" sldId="2238"/>
            <ac:spMk id="16" creationId="{3AD1C2F1-007D-85E8-8390-B91308FDADEB}"/>
          </ac:spMkLst>
        </pc:spChg>
        <pc:spChg chg="mod">
          <ac:chgData name="Roberto Espinosa Andrews" userId="19500642-4fa9-47de-ae18-b43b2b5732be" providerId="ADAL" clId="{A32E6AED-98C5-402A-BD1B-6EE9098FCEF1}" dt="2023-11-27T06:41:46.744" v="1811" actId="14100"/>
          <ac:spMkLst>
            <pc:docMk/>
            <pc:sldMk cId="3813184645" sldId="2238"/>
            <ac:spMk id="17" creationId="{438C8587-BA0C-2F2A-7093-1E2FD074B9D0}"/>
          </ac:spMkLst>
        </pc:spChg>
        <pc:spChg chg="mod">
          <ac:chgData name="Roberto Espinosa Andrews" userId="19500642-4fa9-47de-ae18-b43b2b5732be" providerId="ADAL" clId="{A32E6AED-98C5-402A-BD1B-6EE9098FCEF1}" dt="2023-11-27T06:41:39.924" v="1810" actId="1038"/>
          <ac:spMkLst>
            <pc:docMk/>
            <pc:sldMk cId="3813184645" sldId="2238"/>
            <ac:spMk id="18" creationId="{2F9B2178-7DEF-08E7-A655-900487DB6C26}"/>
          </ac:spMkLst>
        </pc:spChg>
        <pc:spChg chg="mod">
          <ac:chgData name="Roberto Espinosa Andrews" userId="19500642-4fa9-47de-ae18-b43b2b5732be" providerId="ADAL" clId="{A32E6AED-98C5-402A-BD1B-6EE9098FCEF1}" dt="2023-11-27T06:41:49.670" v="1812" actId="14100"/>
          <ac:spMkLst>
            <pc:docMk/>
            <pc:sldMk cId="3813184645" sldId="2238"/>
            <ac:spMk id="19" creationId="{F3DBA8A3-15EA-DF91-BF7D-A6FA927241DD}"/>
          </ac:spMkLst>
        </pc:spChg>
        <pc:spChg chg="mod">
          <ac:chgData name="Roberto Espinosa Andrews" userId="19500642-4fa9-47de-ae18-b43b2b5732be" providerId="ADAL" clId="{A32E6AED-98C5-402A-BD1B-6EE9098FCEF1}" dt="2023-11-27T06:41:39.924" v="1810" actId="1038"/>
          <ac:spMkLst>
            <pc:docMk/>
            <pc:sldMk cId="3813184645" sldId="2238"/>
            <ac:spMk id="20" creationId="{6E04C0B3-CA4E-3D38-ABD0-FF62FD53720B}"/>
          </ac:spMkLst>
        </pc:spChg>
      </pc:sldChg>
      <pc:sldChg chg="addSp delSp mod">
        <pc:chgData name="Roberto Espinosa Andrews" userId="19500642-4fa9-47de-ae18-b43b2b5732be" providerId="ADAL" clId="{A32E6AED-98C5-402A-BD1B-6EE9098FCEF1}" dt="2023-10-26T16:29:58.495" v="10" actId="478"/>
        <pc:sldMkLst>
          <pc:docMk/>
          <pc:sldMk cId="3752498458" sldId="2293"/>
        </pc:sldMkLst>
        <pc:inkChg chg="add del">
          <ac:chgData name="Roberto Espinosa Andrews" userId="19500642-4fa9-47de-ae18-b43b2b5732be" providerId="ADAL" clId="{A32E6AED-98C5-402A-BD1B-6EE9098FCEF1}" dt="2023-10-26T16:29:58.495" v="10" actId="478"/>
          <ac:inkMkLst>
            <pc:docMk/>
            <pc:sldMk cId="3752498458" sldId="2293"/>
            <ac:inkMk id="15" creationId="{DD755FFC-0238-6E9B-A770-1AC11094EB68}"/>
          </ac:inkMkLst>
        </pc:inkChg>
      </pc:sldChg>
      <pc:sldChg chg="addSp delSp mod">
        <pc:chgData name="Roberto Espinosa Andrews" userId="19500642-4fa9-47de-ae18-b43b2b5732be" providerId="ADAL" clId="{A32E6AED-98C5-402A-BD1B-6EE9098FCEF1}" dt="2023-10-26T16:30:03.174" v="11" actId="478"/>
        <pc:sldMkLst>
          <pc:docMk/>
          <pc:sldMk cId="582665081" sldId="2295"/>
        </pc:sldMkLst>
        <pc:inkChg chg="add del">
          <ac:chgData name="Roberto Espinosa Andrews" userId="19500642-4fa9-47de-ae18-b43b2b5732be" providerId="ADAL" clId="{A32E6AED-98C5-402A-BD1B-6EE9098FCEF1}" dt="2023-10-26T16:30:03.174" v="11" actId="478"/>
          <ac:inkMkLst>
            <pc:docMk/>
            <pc:sldMk cId="582665081" sldId="2295"/>
            <ac:inkMk id="26" creationId="{E57974FA-BD56-3AC5-2342-6DC5DF2FD611}"/>
          </ac:inkMkLst>
        </pc:inkChg>
      </pc:sldChg>
      <pc:sldChg chg="addSp delSp mod">
        <pc:chgData name="Roberto Espinosa Andrews" userId="19500642-4fa9-47de-ae18-b43b2b5732be" providerId="ADAL" clId="{A32E6AED-98C5-402A-BD1B-6EE9098FCEF1}" dt="2023-10-26T16:30:06.507" v="12" actId="478"/>
        <pc:sldMkLst>
          <pc:docMk/>
          <pc:sldMk cId="2498650259" sldId="2311"/>
        </pc:sldMkLst>
        <pc:inkChg chg="add del">
          <ac:chgData name="Roberto Espinosa Andrews" userId="19500642-4fa9-47de-ae18-b43b2b5732be" providerId="ADAL" clId="{A32E6AED-98C5-402A-BD1B-6EE9098FCEF1}" dt="2023-10-26T16:30:06.507" v="12" actId="478"/>
          <ac:inkMkLst>
            <pc:docMk/>
            <pc:sldMk cId="2498650259" sldId="2311"/>
            <ac:inkMk id="17" creationId="{946383BE-7506-59ED-D149-222FFEFC26AF}"/>
          </ac:inkMkLst>
        </pc:inkChg>
      </pc:sldChg>
      <pc:sldChg chg="modSp add del mod modAnim">
        <pc:chgData name="Roberto Espinosa Andrews" userId="19500642-4fa9-47de-ae18-b43b2b5732be" providerId="ADAL" clId="{A32E6AED-98C5-402A-BD1B-6EE9098FCEF1}" dt="2023-11-27T06:15:57.842" v="1707"/>
        <pc:sldMkLst>
          <pc:docMk/>
          <pc:sldMk cId="3984981874" sldId="4898"/>
        </pc:sldMkLst>
        <pc:spChg chg="mod">
          <ac:chgData name="Roberto Espinosa Andrews" userId="19500642-4fa9-47de-ae18-b43b2b5732be" providerId="ADAL" clId="{A32E6AED-98C5-402A-BD1B-6EE9098FCEF1}" dt="2023-11-27T06:15:43.457" v="1706" actId="14100"/>
          <ac:spMkLst>
            <pc:docMk/>
            <pc:sldMk cId="3984981874" sldId="4898"/>
            <ac:spMk id="15" creationId="{3A3F9B4C-25B5-710E-1A6D-E25259F5579D}"/>
          </ac:spMkLst>
        </pc:spChg>
      </pc:sldChg>
      <pc:sldChg chg="modSp add del mod">
        <pc:chgData name="Roberto Espinosa Andrews" userId="19500642-4fa9-47de-ae18-b43b2b5732be" providerId="ADAL" clId="{A32E6AED-98C5-402A-BD1B-6EE9098FCEF1}" dt="2023-11-27T05:52:02.522" v="1624" actId="14100"/>
        <pc:sldMkLst>
          <pc:docMk/>
          <pc:sldMk cId="2956643300" sldId="4996"/>
        </pc:sldMkLst>
        <pc:spChg chg="mod">
          <ac:chgData name="Roberto Espinosa Andrews" userId="19500642-4fa9-47de-ae18-b43b2b5732be" providerId="ADAL" clId="{A32E6AED-98C5-402A-BD1B-6EE9098FCEF1}" dt="2023-11-27T05:47:46.625" v="1594" actId="207"/>
          <ac:spMkLst>
            <pc:docMk/>
            <pc:sldMk cId="2956643300" sldId="4996"/>
            <ac:spMk id="6" creationId="{7C071165-ED28-49DC-E69F-B27D3B9F3870}"/>
          </ac:spMkLst>
        </pc:spChg>
        <pc:spChg chg="mod">
          <ac:chgData name="Roberto Espinosa Andrews" userId="19500642-4fa9-47de-ae18-b43b2b5732be" providerId="ADAL" clId="{A32E6AED-98C5-402A-BD1B-6EE9098FCEF1}" dt="2023-11-27T05:47:43.348" v="1593" actId="207"/>
          <ac:spMkLst>
            <pc:docMk/>
            <pc:sldMk cId="2956643300" sldId="4996"/>
            <ac:spMk id="7" creationId="{8A18DEA5-D7CB-E21B-1628-4185DCD4E5D7}"/>
          </ac:spMkLst>
        </pc:spChg>
        <pc:spChg chg="mod">
          <ac:chgData name="Roberto Espinosa Andrews" userId="19500642-4fa9-47de-ae18-b43b2b5732be" providerId="ADAL" clId="{A32E6AED-98C5-402A-BD1B-6EE9098FCEF1}" dt="2023-11-27T05:47:50.400" v="1595" actId="207"/>
          <ac:spMkLst>
            <pc:docMk/>
            <pc:sldMk cId="2956643300" sldId="4996"/>
            <ac:spMk id="8" creationId="{A2FCE48F-E042-9709-23E2-3F788326D27A}"/>
          </ac:spMkLst>
        </pc:spChg>
        <pc:spChg chg="mod">
          <ac:chgData name="Roberto Espinosa Andrews" userId="19500642-4fa9-47de-ae18-b43b2b5732be" providerId="ADAL" clId="{A32E6AED-98C5-402A-BD1B-6EE9098FCEF1}" dt="2023-11-27T05:47:54.208" v="1596" actId="207"/>
          <ac:spMkLst>
            <pc:docMk/>
            <pc:sldMk cId="2956643300" sldId="4996"/>
            <ac:spMk id="9" creationId="{0A3C08CE-A8F7-17A7-F70A-7B1E3AAF1942}"/>
          </ac:spMkLst>
        </pc:spChg>
        <pc:spChg chg="mod">
          <ac:chgData name="Roberto Espinosa Andrews" userId="19500642-4fa9-47de-ae18-b43b2b5732be" providerId="ADAL" clId="{A32E6AED-98C5-402A-BD1B-6EE9098FCEF1}" dt="2023-11-27T05:47:57.244" v="1597" actId="207"/>
          <ac:spMkLst>
            <pc:docMk/>
            <pc:sldMk cId="2956643300" sldId="4996"/>
            <ac:spMk id="10" creationId="{26201496-B77B-492F-59FD-72D72F26AEDB}"/>
          </ac:spMkLst>
        </pc:spChg>
        <pc:spChg chg="mod">
          <ac:chgData name="Roberto Espinosa Andrews" userId="19500642-4fa9-47de-ae18-b43b2b5732be" providerId="ADAL" clId="{A32E6AED-98C5-402A-BD1B-6EE9098FCEF1}" dt="2023-11-27T05:48:00.444" v="1598" actId="207"/>
          <ac:spMkLst>
            <pc:docMk/>
            <pc:sldMk cId="2956643300" sldId="4996"/>
            <ac:spMk id="11" creationId="{FBE85998-BF62-15B1-3DE0-E258C805EC27}"/>
          </ac:spMkLst>
        </pc:spChg>
        <pc:spChg chg="mod">
          <ac:chgData name="Roberto Espinosa Andrews" userId="19500642-4fa9-47de-ae18-b43b2b5732be" providerId="ADAL" clId="{A32E6AED-98C5-402A-BD1B-6EE9098FCEF1}" dt="2023-11-27T05:47:09.968" v="1586" actId="14100"/>
          <ac:spMkLst>
            <pc:docMk/>
            <pc:sldMk cId="2956643300" sldId="4996"/>
            <ac:spMk id="15" creationId="{E3FD6407-6A6C-EB80-CF3A-73033D89F5F4}"/>
          </ac:spMkLst>
        </pc:spChg>
        <pc:spChg chg="mod">
          <ac:chgData name="Roberto Espinosa Andrews" userId="19500642-4fa9-47de-ae18-b43b2b5732be" providerId="ADAL" clId="{A32E6AED-98C5-402A-BD1B-6EE9098FCEF1}" dt="2023-11-27T05:47:06.378" v="1585" actId="14100"/>
          <ac:spMkLst>
            <pc:docMk/>
            <pc:sldMk cId="2956643300" sldId="4996"/>
            <ac:spMk id="17" creationId="{287B1E71-A1E4-0B10-A20F-5E131053A957}"/>
          </ac:spMkLst>
        </pc:spChg>
        <pc:spChg chg="mod">
          <ac:chgData name="Roberto Espinosa Andrews" userId="19500642-4fa9-47de-ae18-b43b2b5732be" providerId="ADAL" clId="{A32E6AED-98C5-402A-BD1B-6EE9098FCEF1}" dt="2023-11-27T05:52:02.522" v="1624" actId="14100"/>
          <ac:spMkLst>
            <pc:docMk/>
            <pc:sldMk cId="2956643300" sldId="4996"/>
            <ac:spMk id="21" creationId="{81B62E15-2293-3C76-E200-F75C0E6355B6}"/>
          </ac:spMkLst>
        </pc:spChg>
        <pc:grpChg chg="mod">
          <ac:chgData name="Roberto Espinosa Andrews" userId="19500642-4fa9-47de-ae18-b43b2b5732be" providerId="ADAL" clId="{A32E6AED-98C5-402A-BD1B-6EE9098FCEF1}" dt="2023-11-27T05:47:15.652" v="1592" actId="1036"/>
          <ac:grpSpMkLst>
            <pc:docMk/>
            <pc:sldMk cId="2956643300" sldId="4996"/>
            <ac:grpSpMk id="16" creationId="{B57E5701-8BF1-8FD8-5A8F-D90EA2F32530}"/>
          </ac:grpSpMkLst>
        </pc:grpChg>
      </pc:sldChg>
      <pc:sldChg chg="modSp add del mod">
        <pc:chgData name="Roberto Espinosa Andrews" userId="19500642-4fa9-47de-ae18-b43b2b5732be" providerId="ADAL" clId="{A32E6AED-98C5-402A-BD1B-6EE9098FCEF1}" dt="2023-11-27T05:37:55.661" v="1514" actId="1037"/>
        <pc:sldMkLst>
          <pc:docMk/>
          <pc:sldMk cId="3770980849" sldId="5011"/>
        </pc:sldMkLst>
        <pc:spChg chg="mod">
          <ac:chgData name="Roberto Espinosa Andrews" userId="19500642-4fa9-47de-ae18-b43b2b5732be" providerId="ADAL" clId="{A32E6AED-98C5-402A-BD1B-6EE9098FCEF1}" dt="2023-11-27T05:35:46.073" v="1491" actId="20577"/>
          <ac:spMkLst>
            <pc:docMk/>
            <pc:sldMk cId="3770980849" sldId="5011"/>
            <ac:spMk id="12" creationId="{22D630E2-E865-B890-3668-DE5E87D78071}"/>
          </ac:spMkLst>
        </pc:spChg>
        <pc:spChg chg="mod">
          <ac:chgData name="Roberto Espinosa Andrews" userId="19500642-4fa9-47de-ae18-b43b2b5732be" providerId="ADAL" clId="{A32E6AED-98C5-402A-BD1B-6EE9098FCEF1}" dt="2023-11-27T05:36:08.121" v="1509" actId="20577"/>
          <ac:spMkLst>
            <pc:docMk/>
            <pc:sldMk cId="3770980849" sldId="5011"/>
            <ac:spMk id="15" creationId="{51712DBF-5BEC-ADBA-48B6-45A214B5F4E0}"/>
          </ac:spMkLst>
        </pc:spChg>
        <pc:spChg chg="mod">
          <ac:chgData name="Roberto Espinosa Andrews" userId="19500642-4fa9-47de-ae18-b43b2b5732be" providerId="ADAL" clId="{A32E6AED-98C5-402A-BD1B-6EE9098FCEF1}" dt="2023-11-27T05:36:28.793" v="1511"/>
          <ac:spMkLst>
            <pc:docMk/>
            <pc:sldMk cId="3770980849" sldId="5011"/>
            <ac:spMk id="19" creationId="{8FAC7704-B804-EC42-E2E3-1E625DCF7C95}"/>
          </ac:spMkLst>
        </pc:spChg>
        <pc:spChg chg="mod">
          <ac:chgData name="Roberto Espinosa Andrews" userId="19500642-4fa9-47de-ae18-b43b2b5732be" providerId="ADAL" clId="{A32E6AED-98C5-402A-BD1B-6EE9098FCEF1}" dt="2023-11-27T05:37:55.661" v="1514" actId="1037"/>
          <ac:spMkLst>
            <pc:docMk/>
            <pc:sldMk cId="3770980849" sldId="5011"/>
            <ac:spMk id="43" creationId="{34B79493-1CB0-42B7-25B2-6F5E8BA2068E}"/>
          </ac:spMkLst>
        </pc:spChg>
      </pc:sldChg>
      <pc:sldChg chg="modSp add del mod">
        <pc:chgData name="Roberto Espinosa Andrews" userId="19500642-4fa9-47de-ae18-b43b2b5732be" providerId="ADAL" clId="{A32E6AED-98C5-402A-BD1B-6EE9098FCEF1}" dt="2023-11-27T06:04:43.143" v="1693" actId="20577"/>
        <pc:sldMkLst>
          <pc:docMk/>
          <pc:sldMk cId="1818558402" sldId="6000"/>
        </pc:sldMkLst>
        <pc:spChg chg="mod">
          <ac:chgData name="Roberto Espinosa Andrews" userId="19500642-4fa9-47de-ae18-b43b2b5732be" providerId="ADAL" clId="{A32E6AED-98C5-402A-BD1B-6EE9098FCEF1}" dt="2023-11-27T06:04:43.143" v="1693" actId="20577"/>
          <ac:spMkLst>
            <pc:docMk/>
            <pc:sldMk cId="1818558402" sldId="6000"/>
            <ac:spMk id="11" creationId="{40729AF8-3FCF-7D07-4495-29DEC46E4FF7}"/>
          </ac:spMkLst>
        </pc:spChg>
        <pc:spChg chg="mod">
          <ac:chgData name="Roberto Espinosa Andrews" userId="19500642-4fa9-47de-ae18-b43b2b5732be" providerId="ADAL" clId="{A32E6AED-98C5-402A-BD1B-6EE9098FCEF1}" dt="2023-11-27T05:26:18.566" v="1391" actId="1035"/>
          <ac:spMkLst>
            <pc:docMk/>
            <pc:sldMk cId="1818558402" sldId="6000"/>
            <ac:spMk id="18" creationId="{482ADA56-EC71-BFD5-9B0A-D13E449D105C}"/>
          </ac:spMkLst>
        </pc:spChg>
        <pc:spChg chg="mod">
          <ac:chgData name="Roberto Espinosa Andrews" userId="19500642-4fa9-47de-ae18-b43b2b5732be" providerId="ADAL" clId="{A32E6AED-98C5-402A-BD1B-6EE9098FCEF1}" dt="2023-11-27T05:25:12.272" v="1380"/>
          <ac:spMkLst>
            <pc:docMk/>
            <pc:sldMk cId="1818558402" sldId="6000"/>
            <ac:spMk id="23" creationId="{C2BA0201-1E33-C6F2-76AF-64A74EEC518B}"/>
          </ac:spMkLst>
        </pc:spChg>
        <pc:spChg chg="mod">
          <ac:chgData name="Roberto Espinosa Andrews" userId="19500642-4fa9-47de-ae18-b43b2b5732be" providerId="ADAL" clId="{A32E6AED-98C5-402A-BD1B-6EE9098FCEF1}" dt="2023-11-27T05:25:24.717" v="1381" actId="14100"/>
          <ac:spMkLst>
            <pc:docMk/>
            <pc:sldMk cId="1818558402" sldId="6000"/>
            <ac:spMk id="26" creationId="{AB22EF76-9B55-A96D-65A7-1CD5F98CC4EA}"/>
          </ac:spMkLst>
        </pc:spChg>
        <pc:spChg chg="mod">
          <ac:chgData name="Roberto Espinosa Andrews" userId="19500642-4fa9-47de-ae18-b43b2b5732be" providerId="ADAL" clId="{A32E6AED-98C5-402A-BD1B-6EE9098FCEF1}" dt="2023-11-27T05:25:28.373" v="1382" actId="14100"/>
          <ac:spMkLst>
            <pc:docMk/>
            <pc:sldMk cId="1818558402" sldId="6000"/>
            <ac:spMk id="27" creationId="{8247CFB6-BF54-6C5E-852D-9E17A298E1BD}"/>
          </ac:spMkLst>
        </pc:spChg>
        <pc:spChg chg="mod">
          <ac:chgData name="Roberto Espinosa Andrews" userId="19500642-4fa9-47de-ae18-b43b2b5732be" providerId="ADAL" clId="{A32E6AED-98C5-402A-BD1B-6EE9098FCEF1}" dt="2023-11-27T05:25:31.575" v="1383" actId="14100"/>
          <ac:spMkLst>
            <pc:docMk/>
            <pc:sldMk cId="1818558402" sldId="6000"/>
            <ac:spMk id="29" creationId="{D51CAA63-CB9F-A2CC-FD15-C975CDDAD3AB}"/>
          </ac:spMkLst>
        </pc:spChg>
      </pc:sldChg>
      <pc:sldChg chg="modSp add del mod">
        <pc:chgData name="Roberto Espinosa Andrews" userId="19500642-4fa9-47de-ae18-b43b2b5732be" providerId="ADAL" clId="{A32E6AED-98C5-402A-BD1B-6EE9098FCEF1}" dt="2023-11-27T05:28:40.096" v="1420" actId="465"/>
        <pc:sldMkLst>
          <pc:docMk/>
          <pc:sldMk cId="700928145" sldId="6002"/>
        </pc:sldMkLst>
        <pc:spChg chg="mod">
          <ac:chgData name="Roberto Espinosa Andrews" userId="19500642-4fa9-47de-ae18-b43b2b5732be" providerId="ADAL" clId="{A32E6AED-98C5-402A-BD1B-6EE9098FCEF1}" dt="2023-11-27T05:27:45.710" v="1417" actId="14100"/>
          <ac:spMkLst>
            <pc:docMk/>
            <pc:sldMk cId="700928145" sldId="6002"/>
            <ac:spMk id="2" creationId="{23D8455D-3902-C2BE-AA43-10588B48BA32}"/>
          </ac:spMkLst>
        </pc:spChg>
        <pc:spChg chg="mod">
          <ac:chgData name="Roberto Espinosa Andrews" userId="19500642-4fa9-47de-ae18-b43b2b5732be" providerId="ADAL" clId="{A32E6AED-98C5-402A-BD1B-6EE9098FCEF1}" dt="2023-11-27T05:28:40.096" v="1420" actId="465"/>
          <ac:spMkLst>
            <pc:docMk/>
            <pc:sldMk cId="700928145" sldId="6002"/>
            <ac:spMk id="46" creationId="{0A8B07DF-C4EC-8101-0E53-1ED0D02F902C}"/>
          </ac:spMkLst>
        </pc:spChg>
        <pc:spChg chg="mod">
          <ac:chgData name="Roberto Espinosa Andrews" userId="19500642-4fa9-47de-ae18-b43b2b5732be" providerId="ADAL" clId="{A32E6AED-98C5-402A-BD1B-6EE9098FCEF1}" dt="2023-11-27T05:28:10.106" v="1419" actId="1076"/>
          <ac:spMkLst>
            <pc:docMk/>
            <pc:sldMk cId="700928145" sldId="6002"/>
            <ac:spMk id="51" creationId="{D74DADC1-5671-BD23-7068-BB817B2EB562}"/>
          </ac:spMkLst>
        </pc:spChg>
      </pc:sldChg>
      <pc:sldChg chg="modSp add del mod">
        <pc:chgData name="Roberto Espinosa Andrews" userId="19500642-4fa9-47de-ae18-b43b2b5732be" providerId="ADAL" clId="{A32E6AED-98C5-402A-BD1B-6EE9098FCEF1}" dt="2023-11-27T05:27:27.173" v="1413" actId="1037"/>
        <pc:sldMkLst>
          <pc:docMk/>
          <pc:sldMk cId="1686592996" sldId="6138"/>
        </pc:sldMkLst>
        <pc:spChg chg="mod">
          <ac:chgData name="Roberto Espinosa Andrews" userId="19500642-4fa9-47de-ae18-b43b2b5732be" providerId="ADAL" clId="{A32E6AED-98C5-402A-BD1B-6EE9098FCEF1}" dt="2023-11-27T05:27:20.355" v="1404"/>
          <ac:spMkLst>
            <pc:docMk/>
            <pc:sldMk cId="1686592996" sldId="6138"/>
            <ac:spMk id="5" creationId="{51EA79B3-7BD3-59F7-3028-F0F1FD1DE121}"/>
          </ac:spMkLst>
        </pc:spChg>
        <pc:spChg chg="mod">
          <ac:chgData name="Roberto Espinosa Andrews" userId="19500642-4fa9-47de-ae18-b43b2b5732be" providerId="ADAL" clId="{A32E6AED-98C5-402A-BD1B-6EE9098FCEF1}" dt="2023-11-27T05:27:20.355" v="1404"/>
          <ac:spMkLst>
            <pc:docMk/>
            <pc:sldMk cId="1686592996" sldId="6138"/>
            <ac:spMk id="6" creationId="{34FA6AD7-FF6B-3884-D3E6-BDD23F3E4FD1}"/>
          </ac:spMkLst>
        </pc:spChg>
        <pc:spChg chg="mod">
          <ac:chgData name="Roberto Espinosa Andrews" userId="19500642-4fa9-47de-ae18-b43b2b5732be" providerId="ADAL" clId="{A32E6AED-98C5-402A-BD1B-6EE9098FCEF1}" dt="2023-11-27T05:27:20.355" v="1404"/>
          <ac:spMkLst>
            <pc:docMk/>
            <pc:sldMk cId="1686592996" sldId="6138"/>
            <ac:spMk id="8" creationId="{BAFD50C8-40A3-252A-FB9D-132BE649E54F}"/>
          </ac:spMkLst>
        </pc:spChg>
        <pc:spChg chg="mod">
          <ac:chgData name="Roberto Espinosa Andrews" userId="19500642-4fa9-47de-ae18-b43b2b5732be" providerId="ADAL" clId="{A32E6AED-98C5-402A-BD1B-6EE9098FCEF1}" dt="2023-11-27T05:27:20.355" v="1404"/>
          <ac:spMkLst>
            <pc:docMk/>
            <pc:sldMk cId="1686592996" sldId="6138"/>
            <ac:spMk id="9" creationId="{31C1860A-95F4-E08F-CDD7-C143942070F7}"/>
          </ac:spMkLst>
        </pc:spChg>
        <pc:spChg chg="mod">
          <ac:chgData name="Roberto Espinosa Andrews" userId="19500642-4fa9-47de-ae18-b43b2b5732be" providerId="ADAL" clId="{A32E6AED-98C5-402A-BD1B-6EE9098FCEF1}" dt="2023-11-27T05:27:20.355" v="1404"/>
          <ac:spMkLst>
            <pc:docMk/>
            <pc:sldMk cId="1686592996" sldId="6138"/>
            <ac:spMk id="10" creationId="{211879D3-B6A6-8744-E5F5-F849DDF270FF}"/>
          </ac:spMkLst>
        </pc:spChg>
        <pc:spChg chg="mod">
          <ac:chgData name="Roberto Espinosa Andrews" userId="19500642-4fa9-47de-ae18-b43b2b5732be" providerId="ADAL" clId="{A32E6AED-98C5-402A-BD1B-6EE9098FCEF1}" dt="2023-11-27T05:27:20.355" v="1404"/>
          <ac:spMkLst>
            <pc:docMk/>
            <pc:sldMk cId="1686592996" sldId="6138"/>
            <ac:spMk id="11" creationId="{74C24FA5-27BF-EE5C-4FA2-560255D9D72D}"/>
          </ac:spMkLst>
        </pc:spChg>
        <pc:spChg chg="mod">
          <ac:chgData name="Roberto Espinosa Andrews" userId="19500642-4fa9-47de-ae18-b43b2b5732be" providerId="ADAL" clId="{A32E6AED-98C5-402A-BD1B-6EE9098FCEF1}" dt="2023-11-27T05:27:20.355" v="1404"/>
          <ac:spMkLst>
            <pc:docMk/>
            <pc:sldMk cId="1686592996" sldId="6138"/>
            <ac:spMk id="12" creationId="{D1007268-5ED1-0172-AAF5-6ECE56632DC8}"/>
          </ac:spMkLst>
        </pc:spChg>
        <pc:spChg chg="mod">
          <ac:chgData name="Roberto Espinosa Andrews" userId="19500642-4fa9-47de-ae18-b43b2b5732be" providerId="ADAL" clId="{A32E6AED-98C5-402A-BD1B-6EE9098FCEF1}" dt="2023-11-27T05:27:20.355" v="1404"/>
          <ac:spMkLst>
            <pc:docMk/>
            <pc:sldMk cId="1686592996" sldId="6138"/>
            <ac:spMk id="14" creationId="{A2107A3E-A6B7-895D-333D-8E53EBBB63D6}"/>
          </ac:spMkLst>
        </pc:spChg>
        <pc:spChg chg="mod">
          <ac:chgData name="Roberto Espinosa Andrews" userId="19500642-4fa9-47de-ae18-b43b2b5732be" providerId="ADAL" clId="{A32E6AED-98C5-402A-BD1B-6EE9098FCEF1}" dt="2023-11-27T05:27:20.355" v="1404"/>
          <ac:spMkLst>
            <pc:docMk/>
            <pc:sldMk cId="1686592996" sldId="6138"/>
            <ac:spMk id="15" creationId="{7FC7E469-8E77-5426-B842-F547DE754D52}"/>
          </ac:spMkLst>
        </pc:spChg>
        <pc:spChg chg="mod">
          <ac:chgData name="Roberto Espinosa Andrews" userId="19500642-4fa9-47de-ae18-b43b2b5732be" providerId="ADAL" clId="{A32E6AED-98C5-402A-BD1B-6EE9098FCEF1}" dt="2023-11-27T05:27:20.355" v="1404"/>
          <ac:spMkLst>
            <pc:docMk/>
            <pc:sldMk cId="1686592996" sldId="6138"/>
            <ac:spMk id="16" creationId="{B37CE77B-BB18-F25A-2AC0-103821D70822}"/>
          </ac:spMkLst>
        </pc:spChg>
        <pc:spChg chg="mod">
          <ac:chgData name="Roberto Espinosa Andrews" userId="19500642-4fa9-47de-ae18-b43b2b5732be" providerId="ADAL" clId="{A32E6AED-98C5-402A-BD1B-6EE9098FCEF1}" dt="2023-11-27T05:27:20.355" v="1404"/>
          <ac:spMkLst>
            <pc:docMk/>
            <pc:sldMk cId="1686592996" sldId="6138"/>
            <ac:spMk id="17" creationId="{1D642B24-E865-141A-B97F-C920095963E9}"/>
          </ac:spMkLst>
        </pc:spChg>
        <pc:spChg chg="mod">
          <ac:chgData name="Roberto Espinosa Andrews" userId="19500642-4fa9-47de-ae18-b43b2b5732be" providerId="ADAL" clId="{A32E6AED-98C5-402A-BD1B-6EE9098FCEF1}" dt="2023-11-27T05:27:20.355" v="1404"/>
          <ac:spMkLst>
            <pc:docMk/>
            <pc:sldMk cId="1686592996" sldId="6138"/>
            <ac:spMk id="19" creationId="{A1A708D0-F835-D807-6480-AA88F29CF079}"/>
          </ac:spMkLst>
        </pc:spChg>
        <pc:spChg chg="mod">
          <ac:chgData name="Roberto Espinosa Andrews" userId="19500642-4fa9-47de-ae18-b43b2b5732be" providerId="ADAL" clId="{A32E6AED-98C5-402A-BD1B-6EE9098FCEF1}" dt="2023-11-27T05:27:20.355" v="1404"/>
          <ac:spMkLst>
            <pc:docMk/>
            <pc:sldMk cId="1686592996" sldId="6138"/>
            <ac:spMk id="20" creationId="{6100639E-0B8D-612E-5BFA-E2DF71C8A926}"/>
          </ac:spMkLst>
        </pc:spChg>
        <pc:spChg chg="mod">
          <ac:chgData name="Roberto Espinosa Andrews" userId="19500642-4fa9-47de-ae18-b43b2b5732be" providerId="ADAL" clId="{A32E6AED-98C5-402A-BD1B-6EE9098FCEF1}" dt="2023-11-27T05:27:20.355" v="1404"/>
          <ac:spMkLst>
            <pc:docMk/>
            <pc:sldMk cId="1686592996" sldId="6138"/>
            <ac:spMk id="22" creationId="{4ECDDA02-76A4-46FA-EE86-77EBF238984A}"/>
          </ac:spMkLst>
        </pc:spChg>
        <pc:spChg chg="mod">
          <ac:chgData name="Roberto Espinosa Andrews" userId="19500642-4fa9-47de-ae18-b43b2b5732be" providerId="ADAL" clId="{A32E6AED-98C5-402A-BD1B-6EE9098FCEF1}" dt="2023-11-27T05:27:20.355" v="1404"/>
          <ac:spMkLst>
            <pc:docMk/>
            <pc:sldMk cId="1686592996" sldId="6138"/>
            <ac:spMk id="23" creationId="{1CC221D1-5720-0CF9-2D81-DCCC7056DC27}"/>
          </ac:spMkLst>
        </pc:spChg>
        <pc:spChg chg="mod">
          <ac:chgData name="Roberto Espinosa Andrews" userId="19500642-4fa9-47de-ae18-b43b2b5732be" providerId="ADAL" clId="{A32E6AED-98C5-402A-BD1B-6EE9098FCEF1}" dt="2023-11-27T05:27:20.355" v="1404"/>
          <ac:spMkLst>
            <pc:docMk/>
            <pc:sldMk cId="1686592996" sldId="6138"/>
            <ac:spMk id="25" creationId="{F8D129C4-261F-6A90-100A-0D2249E6A04C}"/>
          </ac:spMkLst>
        </pc:spChg>
        <pc:spChg chg="mod">
          <ac:chgData name="Roberto Espinosa Andrews" userId="19500642-4fa9-47de-ae18-b43b2b5732be" providerId="ADAL" clId="{A32E6AED-98C5-402A-BD1B-6EE9098FCEF1}" dt="2023-11-27T05:27:20.355" v="1404"/>
          <ac:spMkLst>
            <pc:docMk/>
            <pc:sldMk cId="1686592996" sldId="6138"/>
            <ac:spMk id="26" creationId="{7C6A24A9-011E-3E2E-5023-ABB241FE42E2}"/>
          </ac:spMkLst>
        </pc:spChg>
        <pc:spChg chg="mod">
          <ac:chgData name="Roberto Espinosa Andrews" userId="19500642-4fa9-47de-ae18-b43b2b5732be" providerId="ADAL" clId="{A32E6AED-98C5-402A-BD1B-6EE9098FCEF1}" dt="2023-11-27T05:27:20.355" v="1404"/>
          <ac:spMkLst>
            <pc:docMk/>
            <pc:sldMk cId="1686592996" sldId="6138"/>
            <ac:spMk id="29" creationId="{E9C1F157-21B9-F325-B788-871A9E6171E2}"/>
          </ac:spMkLst>
        </pc:spChg>
        <pc:spChg chg="mod">
          <ac:chgData name="Roberto Espinosa Andrews" userId="19500642-4fa9-47de-ae18-b43b2b5732be" providerId="ADAL" clId="{A32E6AED-98C5-402A-BD1B-6EE9098FCEF1}" dt="2023-11-27T05:27:20.355" v="1404"/>
          <ac:spMkLst>
            <pc:docMk/>
            <pc:sldMk cId="1686592996" sldId="6138"/>
            <ac:spMk id="30" creationId="{56B7C517-4A45-6BF4-31EA-828DD79B4BD5}"/>
          </ac:spMkLst>
        </pc:spChg>
        <pc:spChg chg="mod">
          <ac:chgData name="Roberto Espinosa Andrews" userId="19500642-4fa9-47de-ae18-b43b2b5732be" providerId="ADAL" clId="{A32E6AED-98C5-402A-BD1B-6EE9098FCEF1}" dt="2023-11-27T05:27:27.173" v="1413" actId="1037"/>
          <ac:spMkLst>
            <pc:docMk/>
            <pc:sldMk cId="1686592996" sldId="6138"/>
            <ac:spMk id="33" creationId="{8FB1B8C1-4368-6881-303D-D47DAF3C0505}"/>
          </ac:spMkLst>
        </pc:spChg>
        <pc:grpChg chg="mod">
          <ac:chgData name="Roberto Espinosa Andrews" userId="19500642-4fa9-47de-ae18-b43b2b5732be" providerId="ADAL" clId="{A32E6AED-98C5-402A-BD1B-6EE9098FCEF1}" dt="2023-11-27T05:27:20.355" v="1404"/>
          <ac:grpSpMkLst>
            <pc:docMk/>
            <pc:sldMk cId="1686592996" sldId="6138"/>
            <ac:grpSpMk id="2" creationId="{CACB712E-A385-C9F7-D3E6-EBAB62F98BB8}"/>
          </ac:grpSpMkLst>
        </pc:grpChg>
        <pc:grpChg chg="mod">
          <ac:chgData name="Roberto Espinosa Andrews" userId="19500642-4fa9-47de-ae18-b43b2b5732be" providerId="ADAL" clId="{A32E6AED-98C5-402A-BD1B-6EE9098FCEF1}" dt="2023-11-27T05:27:20.355" v="1404"/>
          <ac:grpSpMkLst>
            <pc:docMk/>
            <pc:sldMk cId="1686592996" sldId="6138"/>
            <ac:grpSpMk id="7" creationId="{E957C2E7-4797-66FD-23F7-F182CD4C558A}"/>
          </ac:grpSpMkLst>
        </pc:grpChg>
      </pc:sldChg>
      <pc:sldChg chg="modSp add del mod modShow">
        <pc:chgData name="Roberto Espinosa Andrews" userId="19500642-4fa9-47de-ae18-b43b2b5732be" providerId="ADAL" clId="{A32E6AED-98C5-402A-BD1B-6EE9098FCEF1}" dt="2023-11-27T06:21:34.255" v="1741" actId="14100"/>
        <pc:sldMkLst>
          <pc:docMk/>
          <pc:sldMk cId="2385074191" sldId="6151"/>
        </pc:sldMkLst>
        <pc:spChg chg="mod">
          <ac:chgData name="Roberto Espinosa Andrews" userId="19500642-4fa9-47de-ae18-b43b2b5732be" providerId="ADAL" clId="{A32E6AED-98C5-402A-BD1B-6EE9098FCEF1}" dt="2023-11-27T06:21:05.829" v="1740" actId="14100"/>
          <ac:spMkLst>
            <pc:docMk/>
            <pc:sldMk cId="2385074191" sldId="6151"/>
            <ac:spMk id="7" creationId="{A6367A2B-BA9F-6712-1AFC-7404C33A9864}"/>
          </ac:spMkLst>
        </pc:spChg>
        <pc:spChg chg="mod">
          <ac:chgData name="Roberto Espinosa Andrews" userId="19500642-4fa9-47de-ae18-b43b2b5732be" providerId="ADAL" clId="{A32E6AED-98C5-402A-BD1B-6EE9098FCEF1}" dt="2023-11-27T06:21:05.829" v="1740" actId="14100"/>
          <ac:spMkLst>
            <pc:docMk/>
            <pc:sldMk cId="2385074191" sldId="6151"/>
            <ac:spMk id="9" creationId="{C679FCA6-91EC-480E-91AB-0F3789997A1B}"/>
          </ac:spMkLst>
        </pc:spChg>
        <pc:spChg chg="mod">
          <ac:chgData name="Roberto Espinosa Andrews" userId="19500642-4fa9-47de-ae18-b43b2b5732be" providerId="ADAL" clId="{A32E6AED-98C5-402A-BD1B-6EE9098FCEF1}" dt="2023-11-27T06:21:05.829" v="1740" actId="14100"/>
          <ac:spMkLst>
            <pc:docMk/>
            <pc:sldMk cId="2385074191" sldId="6151"/>
            <ac:spMk id="10" creationId="{48B0C23B-1CDD-97B3-19AA-215403901995}"/>
          </ac:spMkLst>
        </pc:spChg>
        <pc:spChg chg="mod">
          <ac:chgData name="Roberto Espinosa Andrews" userId="19500642-4fa9-47de-ae18-b43b2b5732be" providerId="ADAL" clId="{A32E6AED-98C5-402A-BD1B-6EE9098FCEF1}" dt="2023-11-27T06:21:34.255" v="1741" actId="14100"/>
          <ac:spMkLst>
            <pc:docMk/>
            <pc:sldMk cId="2385074191" sldId="6151"/>
            <ac:spMk id="17" creationId="{AC580A21-62D5-6194-D86E-6787AF086C99}"/>
          </ac:spMkLst>
        </pc:spChg>
        <pc:grpChg chg="mod">
          <ac:chgData name="Roberto Espinosa Andrews" userId="19500642-4fa9-47de-ae18-b43b2b5732be" providerId="ADAL" clId="{A32E6AED-98C5-402A-BD1B-6EE9098FCEF1}" dt="2023-11-27T06:21:05.829" v="1740" actId="14100"/>
          <ac:grpSpMkLst>
            <pc:docMk/>
            <pc:sldMk cId="2385074191" sldId="6151"/>
            <ac:grpSpMk id="8" creationId="{0B4870D4-84F4-8C1F-B5B3-A74CECE12C88}"/>
          </ac:grpSpMkLst>
        </pc:grpChg>
        <pc:grpChg chg="mod">
          <ac:chgData name="Roberto Espinosa Andrews" userId="19500642-4fa9-47de-ae18-b43b2b5732be" providerId="ADAL" clId="{A32E6AED-98C5-402A-BD1B-6EE9098FCEF1}" dt="2023-11-27T06:21:05.829" v="1740" actId="14100"/>
          <ac:grpSpMkLst>
            <pc:docMk/>
            <pc:sldMk cId="2385074191" sldId="6151"/>
            <ac:grpSpMk id="32" creationId="{7950ED71-A848-DE22-928E-9468F3B34BA9}"/>
          </ac:grpSpMkLst>
        </pc:grpChg>
      </pc:sldChg>
      <pc:sldChg chg="modSp add del mod">
        <pc:chgData name="Roberto Espinosa Andrews" userId="19500642-4fa9-47de-ae18-b43b2b5732be" providerId="ADAL" clId="{A32E6AED-98C5-402A-BD1B-6EE9098FCEF1}" dt="2023-11-27T05:45:42.500" v="1564" actId="14100"/>
        <pc:sldMkLst>
          <pc:docMk/>
          <pc:sldMk cId="1720556374" sldId="6156"/>
        </pc:sldMkLst>
        <pc:spChg chg="mod">
          <ac:chgData name="Roberto Espinosa Andrews" userId="19500642-4fa9-47de-ae18-b43b2b5732be" providerId="ADAL" clId="{A32E6AED-98C5-402A-BD1B-6EE9098FCEF1}" dt="2023-11-27T05:44:49.699" v="1560" actId="20577"/>
          <ac:spMkLst>
            <pc:docMk/>
            <pc:sldMk cId="1720556374" sldId="6156"/>
            <ac:spMk id="2" creationId="{0B55EFE3-0CBC-74C9-EF60-4086556A7B28}"/>
          </ac:spMkLst>
        </pc:spChg>
        <pc:spChg chg="mod">
          <ac:chgData name="Roberto Espinosa Andrews" userId="19500642-4fa9-47de-ae18-b43b2b5732be" providerId="ADAL" clId="{A32E6AED-98C5-402A-BD1B-6EE9098FCEF1}" dt="2023-11-27T05:45:42.500" v="1564" actId="14100"/>
          <ac:spMkLst>
            <pc:docMk/>
            <pc:sldMk cId="1720556374" sldId="6156"/>
            <ac:spMk id="29" creationId="{40F1CEB2-95A6-313C-C394-4E4159D1626A}"/>
          </ac:spMkLst>
        </pc:spChg>
        <pc:spChg chg="mod">
          <ac:chgData name="Roberto Espinosa Andrews" userId="19500642-4fa9-47de-ae18-b43b2b5732be" providerId="ADAL" clId="{A32E6AED-98C5-402A-BD1B-6EE9098FCEF1}" dt="2023-11-27T05:45:31.728" v="1562" actId="14100"/>
          <ac:spMkLst>
            <pc:docMk/>
            <pc:sldMk cId="1720556374" sldId="6156"/>
            <ac:spMk id="43" creationId="{4E6E5397-0F79-1EDE-4211-CE7D089268AC}"/>
          </ac:spMkLst>
        </pc:spChg>
        <pc:spChg chg="mod">
          <ac:chgData name="Roberto Espinosa Andrews" userId="19500642-4fa9-47de-ae18-b43b2b5732be" providerId="ADAL" clId="{A32E6AED-98C5-402A-BD1B-6EE9098FCEF1}" dt="2023-11-27T05:45:31.728" v="1562" actId="14100"/>
          <ac:spMkLst>
            <pc:docMk/>
            <pc:sldMk cId="1720556374" sldId="6156"/>
            <ac:spMk id="44" creationId="{982169A3-5D4F-84E4-61F1-79A85FC23E02}"/>
          </ac:spMkLst>
        </pc:spChg>
        <pc:spChg chg="mod">
          <ac:chgData name="Roberto Espinosa Andrews" userId="19500642-4fa9-47de-ae18-b43b2b5732be" providerId="ADAL" clId="{A32E6AED-98C5-402A-BD1B-6EE9098FCEF1}" dt="2023-11-27T05:45:31.728" v="1562" actId="14100"/>
          <ac:spMkLst>
            <pc:docMk/>
            <pc:sldMk cId="1720556374" sldId="6156"/>
            <ac:spMk id="45" creationId="{7E38FA76-281D-7D96-1396-BDBC89D5479F}"/>
          </ac:spMkLst>
        </pc:spChg>
      </pc:sldChg>
      <pc:sldChg chg="addSp modSp add mod modAnim">
        <pc:chgData name="Roberto Espinosa Andrews" userId="19500642-4fa9-47de-ae18-b43b2b5732be" providerId="ADAL" clId="{A32E6AED-98C5-402A-BD1B-6EE9098FCEF1}" dt="2023-11-25T01:55:28.471" v="1184"/>
        <pc:sldMkLst>
          <pc:docMk/>
          <pc:sldMk cId="840407849" sldId="6159"/>
        </pc:sldMkLst>
        <pc:spChg chg="mod ord">
          <ac:chgData name="Roberto Espinosa Andrews" userId="19500642-4fa9-47de-ae18-b43b2b5732be" providerId="ADAL" clId="{A32E6AED-98C5-402A-BD1B-6EE9098FCEF1}" dt="2023-11-25T01:42:36.920" v="1052" actId="167"/>
          <ac:spMkLst>
            <pc:docMk/>
            <pc:sldMk cId="840407849" sldId="6159"/>
            <ac:spMk id="4" creationId="{3FF588D4-88D0-F7F3-39D4-A31ABBC0E402}"/>
          </ac:spMkLst>
        </pc:spChg>
        <pc:spChg chg="mod">
          <ac:chgData name="Roberto Espinosa Andrews" userId="19500642-4fa9-47de-ae18-b43b2b5732be" providerId="ADAL" clId="{A32E6AED-98C5-402A-BD1B-6EE9098FCEF1}" dt="2023-11-25T01:43:18.761" v="1075" actId="1037"/>
          <ac:spMkLst>
            <pc:docMk/>
            <pc:sldMk cId="840407849" sldId="6159"/>
            <ac:spMk id="15" creationId="{E9E1D812-54B8-4EAC-94D7-7CEAB239D0BC}"/>
          </ac:spMkLst>
        </pc:spChg>
        <pc:spChg chg="mod">
          <ac:chgData name="Roberto Espinosa Andrews" userId="19500642-4fa9-47de-ae18-b43b2b5732be" providerId="ADAL" clId="{A32E6AED-98C5-402A-BD1B-6EE9098FCEF1}" dt="2023-11-25T01:44:10.982" v="1093" actId="20577"/>
          <ac:spMkLst>
            <pc:docMk/>
            <pc:sldMk cId="840407849" sldId="6159"/>
            <ac:spMk id="18" creationId="{02E23969-2BAB-470C-9870-397166060B27}"/>
          </ac:spMkLst>
        </pc:spChg>
        <pc:spChg chg="mod">
          <ac:chgData name="Roberto Espinosa Andrews" userId="19500642-4fa9-47de-ae18-b43b2b5732be" providerId="ADAL" clId="{A32E6AED-98C5-402A-BD1B-6EE9098FCEF1}" dt="2023-11-25T01:43:29.315" v="1076"/>
          <ac:spMkLst>
            <pc:docMk/>
            <pc:sldMk cId="840407849" sldId="6159"/>
            <ac:spMk id="20" creationId="{5BF4BCA5-3AA2-4040-831F-DAB56A63E4E8}"/>
          </ac:spMkLst>
        </pc:spChg>
        <pc:spChg chg="mod">
          <ac:chgData name="Roberto Espinosa Andrews" userId="19500642-4fa9-47de-ae18-b43b2b5732be" providerId="ADAL" clId="{A32E6AED-98C5-402A-BD1B-6EE9098FCEF1}" dt="2023-11-25T01:49:03.258" v="1156" actId="20577"/>
          <ac:spMkLst>
            <pc:docMk/>
            <pc:sldMk cId="840407849" sldId="6159"/>
            <ac:spMk id="31" creationId="{BF6870CA-CA80-4513-9A60-5394140132F6}"/>
          </ac:spMkLst>
        </pc:spChg>
        <pc:spChg chg="mod">
          <ac:chgData name="Roberto Espinosa Andrews" userId="19500642-4fa9-47de-ae18-b43b2b5732be" providerId="ADAL" clId="{A32E6AED-98C5-402A-BD1B-6EE9098FCEF1}" dt="2023-11-25T01:44:43.905" v="1130" actId="20577"/>
          <ac:spMkLst>
            <pc:docMk/>
            <pc:sldMk cId="840407849" sldId="6159"/>
            <ac:spMk id="33" creationId="{3C046DCB-21E6-411E-BFE5-29F5089429C5}"/>
          </ac:spMkLst>
        </pc:spChg>
        <pc:spChg chg="mod">
          <ac:chgData name="Roberto Espinosa Andrews" userId="19500642-4fa9-47de-ae18-b43b2b5732be" providerId="ADAL" clId="{A32E6AED-98C5-402A-BD1B-6EE9098FCEF1}" dt="2023-11-25T01:43:47.911" v="1079" actId="14100"/>
          <ac:spMkLst>
            <pc:docMk/>
            <pc:sldMk cId="840407849" sldId="6159"/>
            <ac:spMk id="40" creationId="{67DE67A8-0F31-490F-B419-C91330BAC208}"/>
          </ac:spMkLst>
        </pc:spChg>
        <pc:spChg chg="mod">
          <ac:chgData name="Roberto Espinosa Andrews" userId="19500642-4fa9-47de-ae18-b43b2b5732be" providerId="ADAL" clId="{A32E6AED-98C5-402A-BD1B-6EE9098FCEF1}" dt="2023-11-25T01:42:48.158" v="1054"/>
          <ac:spMkLst>
            <pc:docMk/>
            <pc:sldMk cId="840407849" sldId="6159"/>
            <ac:spMk id="43" creationId="{70BD0A7B-2D53-44A5-BECE-D6EF7E73A091}"/>
          </ac:spMkLst>
        </pc:spChg>
        <pc:spChg chg="mod">
          <ac:chgData name="Roberto Espinosa Andrews" userId="19500642-4fa9-47de-ae18-b43b2b5732be" providerId="ADAL" clId="{A32E6AED-98C5-402A-BD1B-6EE9098FCEF1}" dt="2023-11-25T01:45:23.630" v="1136" actId="122"/>
          <ac:spMkLst>
            <pc:docMk/>
            <pc:sldMk cId="840407849" sldId="6159"/>
            <ac:spMk id="44" creationId="{2A7053CF-D3B9-42CC-BBBB-E08E4B52BF16}"/>
          </ac:spMkLst>
        </pc:spChg>
        <pc:spChg chg="mod">
          <ac:chgData name="Roberto Espinosa Andrews" userId="19500642-4fa9-47de-ae18-b43b2b5732be" providerId="ADAL" clId="{A32E6AED-98C5-402A-BD1B-6EE9098FCEF1}" dt="2023-11-25T01:42:42.427" v="1053"/>
          <ac:spMkLst>
            <pc:docMk/>
            <pc:sldMk cId="840407849" sldId="6159"/>
            <ac:spMk id="46" creationId="{DF8F5C5B-9C7E-45AF-806F-759012D5B555}"/>
          </ac:spMkLst>
        </pc:spChg>
        <pc:spChg chg="mod">
          <ac:chgData name="Roberto Espinosa Andrews" userId="19500642-4fa9-47de-ae18-b43b2b5732be" providerId="ADAL" clId="{A32E6AED-98C5-402A-BD1B-6EE9098FCEF1}" dt="2023-11-25T01:43:38.933" v="1077"/>
          <ac:spMkLst>
            <pc:docMk/>
            <pc:sldMk cId="840407849" sldId="6159"/>
            <ac:spMk id="47" creationId="{1334CAC0-9D1A-4764-806B-0B53B81DCB71}"/>
          </ac:spMkLst>
        </pc:spChg>
        <pc:grpChg chg="mod">
          <ac:chgData name="Roberto Espinosa Andrews" userId="19500642-4fa9-47de-ae18-b43b2b5732be" providerId="ADAL" clId="{A32E6AED-98C5-402A-BD1B-6EE9098FCEF1}" dt="2023-11-25T01:45:16.163" v="1134"/>
          <ac:grpSpMkLst>
            <pc:docMk/>
            <pc:sldMk cId="840407849" sldId="6159"/>
            <ac:grpSpMk id="3" creationId="{33ABE724-0BE6-4F44-B04A-7E8F52E86582}"/>
          </ac:grpSpMkLst>
        </pc:grpChg>
        <pc:picChg chg="add mod">
          <ac:chgData name="Roberto Espinosa Andrews" userId="19500642-4fa9-47de-ae18-b43b2b5732be" providerId="ADAL" clId="{A32E6AED-98C5-402A-BD1B-6EE9098FCEF1}" dt="2023-11-25T01:48:31.633" v="1143" actId="1076"/>
          <ac:picMkLst>
            <pc:docMk/>
            <pc:sldMk cId="840407849" sldId="6159"/>
            <ac:picMk id="8" creationId="{D4F5FE38-23CD-91B2-AF95-3A164C1AA42E}"/>
          </ac:picMkLst>
        </pc:picChg>
        <pc:picChg chg="mod">
          <ac:chgData name="Roberto Espinosa Andrews" userId="19500642-4fa9-47de-ae18-b43b2b5732be" providerId="ADAL" clId="{A32E6AED-98C5-402A-BD1B-6EE9098FCEF1}" dt="2023-11-25T01:45:16.163" v="1134"/>
          <ac:picMkLst>
            <pc:docMk/>
            <pc:sldMk cId="840407849" sldId="6159"/>
            <ac:picMk id="36" creationId="{A6248315-6E0A-43B5-85A2-BC4D712EE3C3}"/>
          </ac:picMkLst>
        </pc:picChg>
        <pc:picChg chg="mod">
          <ac:chgData name="Roberto Espinosa Andrews" userId="19500642-4fa9-47de-ae18-b43b2b5732be" providerId="ADAL" clId="{A32E6AED-98C5-402A-BD1B-6EE9098FCEF1}" dt="2023-11-25T01:45:16.163" v="1134"/>
          <ac:picMkLst>
            <pc:docMk/>
            <pc:sldMk cId="840407849" sldId="6159"/>
            <ac:picMk id="37" creationId="{BEBB3500-F6D1-4523-A7FB-5FE1DF85005C}"/>
          </ac:picMkLst>
        </pc:picChg>
        <pc:picChg chg="mod">
          <ac:chgData name="Roberto Espinosa Andrews" userId="19500642-4fa9-47de-ae18-b43b2b5732be" providerId="ADAL" clId="{A32E6AED-98C5-402A-BD1B-6EE9098FCEF1}" dt="2023-11-25T01:45:16.163" v="1134"/>
          <ac:picMkLst>
            <pc:docMk/>
            <pc:sldMk cId="840407849" sldId="6159"/>
            <ac:picMk id="38" creationId="{AB8DAC37-297E-4D3A-959D-5050A93D1A88}"/>
          </ac:picMkLst>
        </pc:picChg>
        <pc:picChg chg="mod">
          <ac:chgData name="Roberto Espinosa Andrews" userId="19500642-4fa9-47de-ae18-b43b2b5732be" providerId="ADAL" clId="{A32E6AED-98C5-402A-BD1B-6EE9098FCEF1}" dt="2023-11-25T01:45:16.163" v="1134"/>
          <ac:picMkLst>
            <pc:docMk/>
            <pc:sldMk cId="840407849" sldId="6159"/>
            <ac:picMk id="41" creationId="{1E9B1FB1-D786-4A33-982B-3F33DA80F749}"/>
          </ac:picMkLst>
        </pc:picChg>
        <pc:cxnChg chg="mod">
          <ac:chgData name="Roberto Espinosa Andrews" userId="19500642-4fa9-47de-ae18-b43b2b5732be" providerId="ADAL" clId="{A32E6AED-98C5-402A-BD1B-6EE9098FCEF1}" dt="2023-11-25T01:54:59.861" v="1182" actId="208"/>
          <ac:cxnSpMkLst>
            <pc:docMk/>
            <pc:sldMk cId="840407849" sldId="6159"/>
            <ac:cxnSpMk id="42" creationId="{E69E0F6F-BCCE-4D19-AF5A-4990F524C451}"/>
          </ac:cxnSpMkLst>
        </pc:cxnChg>
      </pc:sldChg>
      <pc:sldChg chg="modSp add mod">
        <pc:chgData name="Roberto Espinosa Andrews" userId="19500642-4fa9-47de-ae18-b43b2b5732be" providerId="ADAL" clId="{A32E6AED-98C5-402A-BD1B-6EE9098FCEF1}" dt="2023-11-27T06:02:41.134" v="1684" actId="20577"/>
        <pc:sldMkLst>
          <pc:docMk/>
          <pc:sldMk cId="2315671319" sldId="6160"/>
        </pc:sldMkLst>
        <pc:spChg chg="mod">
          <ac:chgData name="Roberto Espinosa Andrews" userId="19500642-4fa9-47de-ae18-b43b2b5732be" providerId="ADAL" clId="{A32E6AED-98C5-402A-BD1B-6EE9098FCEF1}" dt="2023-11-26T01:24:05.336" v="1329" actId="20577"/>
          <ac:spMkLst>
            <pc:docMk/>
            <pc:sldMk cId="2315671319" sldId="6160"/>
            <ac:spMk id="5" creationId="{8D827B04-F59E-4147-887C-217D01421EA0}"/>
          </ac:spMkLst>
        </pc:spChg>
        <pc:spChg chg="mod">
          <ac:chgData name="Roberto Espinosa Andrews" userId="19500642-4fa9-47de-ae18-b43b2b5732be" providerId="ADAL" clId="{A32E6AED-98C5-402A-BD1B-6EE9098FCEF1}" dt="2023-11-25T02:00:12.212" v="1203" actId="27636"/>
          <ac:spMkLst>
            <pc:docMk/>
            <pc:sldMk cId="2315671319" sldId="6160"/>
            <ac:spMk id="18" creationId="{D43B7990-78C4-4470-A099-DADACF1CC0A6}"/>
          </ac:spMkLst>
        </pc:spChg>
        <pc:spChg chg="mod">
          <ac:chgData name="Roberto Espinosa Andrews" userId="19500642-4fa9-47de-ae18-b43b2b5732be" providerId="ADAL" clId="{A32E6AED-98C5-402A-BD1B-6EE9098FCEF1}" dt="2023-11-27T06:02:41.134" v="1684" actId="20577"/>
          <ac:spMkLst>
            <pc:docMk/>
            <pc:sldMk cId="2315671319" sldId="6160"/>
            <ac:spMk id="19" creationId="{4FE9CB16-70B3-4F65-9BFD-302DC4FF5811}"/>
          </ac:spMkLst>
        </pc:spChg>
      </pc:sldChg>
      <pc:sldChg chg="modSp add del mod modAnim">
        <pc:chgData name="Roberto Espinosa Andrews" userId="19500642-4fa9-47de-ae18-b43b2b5732be" providerId="ADAL" clId="{A32E6AED-98C5-402A-BD1B-6EE9098FCEF1}" dt="2023-11-27T06:13:57.399" v="1698"/>
        <pc:sldMkLst>
          <pc:docMk/>
          <pc:sldMk cId="443593901" sldId="6162"/>
        </pc:sldMkLst>
        <pc:spChg chg="mod">
          <ac:chgData name="Roberto Espinosa Andrews" userId="19500642-4fa9-47de-ae18-b43b2b5732be" providerId="ADAL" clId="{A32E6AED-98C5-402A-BD1B-6EE9098FCEF1}" dt="2023-11-27T05:46:12.909" v="1582" actId="20577"/>
          <ac:spMkLst>
            <pc:docMk/>
            <pc:sldMk cId="443593901" sldId="6162"/>
            <ac:spMk id="2" creationId="{0B55EFE3-0CBC-74C9-EF60-4086556A7B28}"/>
          </ac:spMkLst>
        </pc:spChg>
        <pc:spChg chg="mod">
          <ac:chgData name="Roberto Espinosa Andrews" userId="19500642-4fa9-47de-ae18-b43b2b5732be" providerId="ADAL" clId="{A32E6AED-98C5-402A-BD1B-6EE9098FCEF1}" dt="2023-11-27T05:46:20.359" v="1583"/>
          <ac:spMkLst>
            <pc:docMk/>
            <pc:sldMk cId="443593901" sldId="6162"/>
            <ac:spMk id="8" creationId="{50ED6A9A-D2F0-371B-630E-341A3C34BC7C}"/>
          </ac:spMkLst>
        </pc:spChg>
        <pc:spChg chg="mod">
          <ac:chgData name="Roberto Espinosa Andrews" userId="19500642-4fa9-47de-ae18-b43b2b5732be" providerId="ADAL" clId="{A32E6AED-98C5-402A-BD1B-6EE9098FCEF1}" dt="2023-11-27T05:46:27.097" v="1584"/>
          <ac:spMkLst>
            <pc:docMk/>
            <pc:sldMk cId="443593901" sldId="6162"/>
            <ac:spMk id="13" creationId="{3E81CAEA-9A1F-CA06-CBF1-8DC3F46A7796}"/>
          </ac:spMkLst>
        </pc:spChg>
      </pc:sldChg>
      <pc:sldChg chg="modSp add del mod">
        <pc:chgData name="Roberto Espinosa Andrews" userId="19500642-4fa9-47de-ae18-b43b2b5732be" providerId="ADAL" clId="{A32E6AED-98C5-402A-BD1B-6EE9098FCEF1}" dt="2023-11-27T05:38:23.750" v="1516"/>
        <pc:sldMkLst>
          <pc:docMk/>
          <pc:sldMk cId="278375847" sldId="6165"/>
        </pc:sldMkLst>
        <pc:spChg chg="mod">
          <ac:chgData name="Roberto Espinosa Andrews" userId="19500642-4fa9-47de-ae18-b43b2b5732be" providerId="ADAL" clId="{A32E6AED-98C5-402A-BD1B-6EE9098FCEF1}" dt="2023-11-27T05:38:11.027" v="1515" actId="27636"/>
          <ac:spMkLst>
            <pc:docMk/>
            <pc:sldMk cId="278375847" sldId="6165"/>
            <ac:spMk id="2" creationId="{84C98093-C483-8E19-931D-A03EFC14EBDA}"/>
          </ac:spMkLst>
        </pc:spChg>
        <pc:spChg chg="mod">
          <ac:chgData name="Roberto Espinosa Andrews" userId="19500642-4fa9-47de-ae18-b43b2b5732be" providerId="ADAL" clId="{A32E6AED-98C5-402A-BD1B-6EE9098FCEF1}" dt="2023-11-27T05:38:23.750" v="1516"/>
          <ac:spMkLst>
            <pc:docMk/>
            <pc:sldMk cId="278375847" sldId="6165"/>
            <ac:spMk id="11" creationId="{2E02567D-F494-904F-DC74-E6590C27F4A4}"/>
          </ac:spMkLst>
        </pc:spChg>
      </pc:sldChg>
      <pc:sldChg chg="modSp add del mod">
        <pc:chgData name="Roberto Espinosa Andrews" userId="19500642-4fa9-47de-ae18-b43b2b5732be" providerId="ADAL" clId="{A32E6AED-98C5-402A-BD1B-6EE9098FCEF1}" dt="2023-11-27T05:43:26.499" v="1542" actId="20577"/>
        <pc:sldMkLst>
          <pc:docMk/>
          <pc:sldMk cId="699818311" sldId="6167"/>
        </pc:sldMkLst>
        <pc:spChg chg="mod">
          <ac:chgData name="Roberto Espinosa Andrews" userId="19500642-4fa9-47de-ae18-b43b2b5732be" providerId="ADAL" clId="{A32E6AED-98C5-402A-BD1B-6EE9098FCEF1}" dt="2023-11-27T05:42:39.639" v="1538" actId="14100"/>
          <ac:spMkLst>
            <pc:docMk/>
            <pc:sldMk cId="699818311" sldId="6167"/>
            <ac:spMk id="45" creationId="{96DC4629-951D-06A9-3266-3A222685111C}"/>
          </ac:spMkLst>
        </pc:spChg>
        <pc:spChg chg="mod">
          <ac:chgData name="Roberto Espinosa Andrews" userId="19500642-4fa9-47de-ae18-b43b2b5732be" providerId="ADAL" clId="{A32E6AED-98C5-402A-BD1B-6EE9098FCEF1}" dt="2023-11-27T05:43:09.049" v="1541" actId="14100"/>
          <ac:spMkLst>
            <pc:docMk/>
            <pc:sldMk cId="699818311" sldId="6167"/>
            <ac:spMk id="167" creationId="{988DA0FF-CD3F-9B8F-C18C-8E9EEFCF726E}"/>
          </ac:spMkLst>
        </pc:spChg>
        <pc:spChg chg="mod">
          <ac:chgData name="Roberto Espinosa Andrews" userId="19500642-4fa9-47de-ae18-b43b2b5732be" providerId="ADAL" clId="{A32E6AED-98C5-402A-BD1B-6EE9098FCEF1}" dt="2023-11-27T05:43:09.049" v="1541" actId="14100"/>
          <ac:spMkLst>
            <pc:docMk/>
            <pc:sldMk cId="699818311" sldId="6167"/>
            <ac:spMk id="168" creationId="{4175FE0F-E1D0-E032-958E-C405D205D594}"/>
          </ac:spMkLst>
        </pc:spChg>
        <pc:spChg chg="mod">
          <ac:chgData name="Roberto Espinosa Andrews" userId="19500642-4fa9-47de-ae18-b43b2b5732be" providerId="ADAL" clId="{A32E6AED-98C5-402A-BD1B-6EE9098FCEF1}" dt="2023-11-27T05:43:26.499" v="1542" actId="20577"/>
          <ac:spMkLst>
            <pc:docMk/>
            <pc:sldMk cId="699818311" sldId="6167"/>
            <ac:spMk id="169" creationId="{77B0D2FB-DD55-587E-5952-F7E05C320F7A}"/>
          </ac:spMkLst>
        </pc:spChg>
      </pc:sldChg>
      <pc:sldChg chg="modSp add del mod">
        <pc:chgData name="Roberto Espinosa Andrews" userId="19500642-4fa9-47de-ae18-b43b2b5732be" providerId="ADAL" clId="{A32E6AED-98C5-402A-BD1B-6EE9098FCEF1}" dt="2023-11-27T05:24:20.786" v="1377" actId="14100"/>
        <pc:sldMkLst>
          <pc:docMk/>
          <pc:sldMk cId="3091622548" sldId="6190"/>
        </pc:sldMkLst>
        <pc:spChg chg="mod">
          <ac:chgData name="Roberto Espinosa Andrews" userId="19500642-4fa9-47de-ae18-b43b2b5732be" providerId="ADAL" clId="{A32E6AED-98C5-402A-BD1B-6EE9098FCEF1}" dt="2023-11-27T05:22:44.161" v="1346" actId="20577"/>
          <ac:spMkLst>
            <pc:docMk/>
            <pc:sldMk cId="3091622548" sldId="6190"/>
            <ac:spMk id="4" creationId="{FDDEEF1C-1123-3CB5-35FC-D4196E194330}"/>
          </ac:spMkLst>
        </pc:spChg>
        <pc:spChg chg="mod">
          <ac:chgData name="Roberto Espinosa Andrews" userId="19500642-4fa9-47de-ae18-b43b2b5732be" providerId="ADAL" clId="{A32E6AED-98C5-402A-BD1B-6EE9098FCEF1}" dt="2023-11-27T05:23:07.612" v="1348" actId="14100"/>
          <ac:spMkLst>
            <pc:docMk/>
            <pc:sldMk cId="3091622548" sldId="6190"/>
            <ac:spMk id="5" creationId="{5B5DDCFF-E796-0EC3-7B1E-63779940E007}"/>
          </ac:spMkLst>
        </pc:spChg>
        <pc:spChg chg="mod">
          <ac:chgData name="Roberto Espinosa Andrews" userId="19500642-4fa9-47de-ae18-b43b2b5732be" providerId="ADAL" clId="{A32E6AED-98C5-402A-BD1B-6EE9098FCEF1}" dt="2023-11-27T05:24:20.786" v="1377" actId="14100"/>
          <ac:spMkLst>
            <pc:docMk/>
            <pc:sldMk cId="3091622548" sldId="6190"/>
            <ac:spMk id="11" creationId="{9EAEE56B-C74B-D33A-A62F-53E3401F38A9}"/>
          </ac:spMkLst>
        </pc:spChg>
        <pc:spChg chg="mod">
          <ac:chgData name="Roberto Espinosa Andrews" userId="19500642-4fa9-47de-ae18-b43b2b5732be" providerId="ADAL" clId="{A32E6AED-98C5-402A-BD1B-6EE9098FCEF1}" dt="2023-11-27T05:23:03.568" v="1347" actId="14100"/>
          <ac:spMkLst>
            <pc:docMk/>
            <pc:sldMk cId="3091622548" sldId="6190"/>
            <ac:spMk id="12" creationId="{A6069AEE-88DF-0524-976F-4811889524F4}"/>
          </ac:spMkLst>
        </pc:spChg>
        <pc:spChg chg="mod">
          <ac:chgData name="Roberto Espinosa Andrews" userId="19500642-4fa9-47de-ae18-b43b2b5732be" providerId="ADAL" clId="{A32E6AED-98C5-402A-BD1B-6EE9098FCEF1}" dt="2023-11-27T05:23:17.944" v="1349"/>
          <ac:spMkLst>
            <pc:docMk/>
            <pc:sldMk cId="3091622548" sldId="6190"/>
            <ac:spMk id="13" creationId="{3B582B04-E21C-5979-2FA8-A2389A60943F}"/>
          </ac:spMkLst>
        </pc:spChg>
        <pc:spChg chg="mod">
          <ac:chgData name="Roberto Espinosa Andrews" userId="19500642-4fa9-47de-ae18-b43b2b5732be" providerId="ADAL" clId="{A32E6AED-98C5-402A-BD1B-6EE9098FCEF1}" dt="2023-11-27T05:24:14.498" v="1376" actId="1036"/>
          <ac:spMkLst>
            <pc:docMk/>
            <pc:sldMk cId="3091622548" sldId="6190"/>
            <ac:spMk id="14" creationId="{3D54BBC9-21F8-727C-05EC-A26D7D5FF969}"/>
          </ac:spMkLst>
        </pc:spChg>
        <pc:spChg chg="mod">
          <ac:chgData name="Roberto Espinosa Andrews" userId="19500642-4fa9-47de-ae18-b43b2b5732be" providerId="ADAL" clId="{A32E6AED-98C5-402A-BD1B-6EE9098FCEF1}" dt="2023-11-27T05:24:14.498" v="1376" actId="1036"/>
          <ac:spMkLst>
            <pc:docMk/>
            <pc:sldMk cId="3091622548" sldId="6190"/>
            <ac:spMk id="15" creationId="{5C19E7BF-A032-06D3-1062-068D90F3ACE8}"/>
          </ac:spMkLst>
        </pc:spChg>
        <pc:spChg chg="mod">
          <ac:chgData name="Roberto Espinosa Andrews" userId="19500642-4fa9-47de-ae18-b43b2b5732be" providerId="ADAL" clId="{A32E6AED-98C5-402A-BD1B-6EE9098FCEF1}" dt="2023-11-27T05:24:14.498" v="1376" actId="1036"/>
          <ac:spMkLst>
            <pc:docMk/>
            <pc:sldMk cId="3091622548" sldId="6190"/>
            <ac:spMk id="16" creationId="{61F84FC9-9303-34B2-B01D-1623840598F0}"/>
          </ac:spMkLst>
        </pc:spChg>
      </pc:sldChg>
      <pc:sldChg chg="addSp modSp mod modAnim modShow">
        <pc:chgData name="Roberto Espinosa Andrews" userId="19500642-4fa9-47de-ae18-b43b2b5732be" providerId="ADAL" clId="{A32E6AED-98C5-402A-BD1B-6EE9098FCEF1}" dt="2023-12-20T20:02:41.940" v="1927" actId="729"/>
        <pc:sldMkLst>
          <pc:docMk/>
          <pc:sldMk cId="3562867663" sldId="8542"/>
        </pc:sldMkLst>
        <pc:spChg chg="add mod">
          <ac:chgData name="Roberto Espinosa Andrews" userId="19500642-4fa9-47de-ae18-b43b2b5732be" providerId="ADAL" clId="{A32E6AED-98C5-402A-BD1B-6EE9098FCEF1}" dt="2023-11-25T01:04:44.743" v="722" actId="164"/>
          <ac:spMkLst>
            <pc:docMk/>
            <pc:sldMk cId="3562867663" sldId="8542"/>
            <ac:spMk id="8" creationId="{A643FA2E-CB4D-D206-63E2-B5A33433E06F}"/>
          </ac:spMkLst>
        </pc:spChg>
        <pc:spChg chg="add mod">
          <ac:chgData name="Roberto Espinosa Andrews" userId="19500642-4fa9-47de-ae18-b43b2b5732be" providerId="ADAL" clId="{A32E6AED-98C5-402A-BD1B-6EE9098FCEF1}" dt="2023-11-25T01:04:44.743" v="722" actId="164"/>
          <ac:spMkLst>
            <pc:docMk/>
            <pc:sldMk cId="3562867663" sldId="8542"/>
            <ac:spMk id="9" creationId="{DA772E87-C3F3-22C8-059B-D01CCCD4F0D7}"/>
          </ac:spMkLst>
        </pc:spChg>
        <pc:grpChg chg="add mod">
          <ac:chgData name="Roberto Espinosa Andrews" userId="19500642-4fa9-47de-ae18-b43b2b5732be" providerId="ADAL" clId="{A32E6AED-98C5-402A-BD1B-6EE9098FCEF1}" dt="2023-11-25T01:04:44.743" v="722" actId="164"/>
          <ac:grpSpMkLst>
            <pc:docMk/>
            <pc:sldMk cId="3562867663" sldId="8542"/>
            <ac:grpSpMk id="10" creationId="{8087CAA0-3934-9842-F8DD-D576E8141F38}"/>
          </ac:grpSpMkLst>
        </pc:grpChg>
      </pc:sldChg>
      <pc:sldChg chg="addSp modSp del mod">
        <pc:chgData name="Roberto Espinosa Andrews" userId="19500642-4fa9-47de-ae18-b43b2b5732be" providerId="ADAL" clId="{A32E6AED-98C5-402A-BD1B-6EE9098FCEF1}" dt="2023-11-27T06:32:48.655" v="1754" actId="47"/>
        <pc:sldMkLst>
          <pc:docMk/>
          <pc:sldMk cId="2573837390" sldId="8544"/>
        </pc:sldMkLst>
        <pc:spChg chg="add mod">
          <ac:chgData name="Roberto Espinosa Andrews" userId="19500642-4fa9-47de-ae18-b43b2b5732be" providerId="ADAL" clId="{A32E6AED-98C5-402A-BD1B-6EE9098FCEF1}" dt="2023-11-03T16:50:18.493" v="27" actId="1035"/>
          <ac:spMkLst>
            <pc:docMk/>
            <pc:sldMk cId="2573837390" sldId="8544"/>
            <ac:spMk id="5" creationId="{AC4DF655-F2FA-A712-AA57-BE1CDE14AB19}"/>
          </ac:spMkLst>
        </pc:spChg>
        <pc:spChg chg="add mod">
          <ac:chgData name="Roberto Espinosa Andrews" userId="19500642-4fa9-47de-ae18-b43b2b5732be" providerId="ADAL" clId="{A32E6AED-98C5-402A-BD1B-6EE9098FCEF1}" dt="2023-11-03T16:51:03.361" v="35" actId="20577"/>
          <ac:spMkLst>
            <pc:docMk/>
            <pc:sldMk cId="2573837390" sldId="8544"/>
            <ac:spMk id="6" creationId="{CD4F8708-2A5E-0A4D-58AC-6479F37FBEC8}"/>
          </ac:spMkLst>
        </pc:spChg>
      </pc:sldChg>
      <pc:sldChg chg="mod modShow">
        <pc:chgData name="Roberto Espinosa Andrews" userId="19500642-4fa9-47de-ae18-b43b2b5732be" providerId="ADAL" clId="{A32E6AED-98C5-402A-BD1B-6EE9098FCEF1}" dt="2023-11-08T17:49:53.341" v="359" actId="729"/>
        <pc:sldMkLst>
          <pc:docMk/>
          <pc:sldMk cId="2385287094" sldId="11089335"/>
        </pc:sldMkLst>
      </pc:sldChg>
      <pc:sldChg chg="modSp add mod">
        <pc:chgData name="Roberto Espinosa Andrews" userId="19500642-4fa9-47de-ae18-b43b2b5732be" providerId="ADAL" clId="{A32E6AED-98C5-402A-BD1B-6EE9098FCEF1}" dt="2023-11-25T01:38:06.357" v="1011" actId="20577"/>
        <pc:sldMkLst>
          <pc:docMk/>
          <pc:sldMk cId="2332654149" sldId="11089364"/>
        </pc:sldMkLst>
        <pc:spChg chg="mod">
          <ac:chgData name="Roberto Espinosa Andrews" userId="19500642-4fa9-47de-ae18-b43b2b5732be" providerId="ADAL" clId="{A32E6AED-98C5-402A-BD1B-6EE9098FCEF1}" dt="2023-11-25T01:38:06.357" v="1011" actId="20577"/>
          <ac:spMkLst>
            <pc:docMk/>
            <pc:sldMk cId="2332654149" sldId="11089364"/>
            <ac:spMk id="8" creationId="{E2D15716-AA76-A811-CDC6-6483AF01359E}"/>
          </ac:spMkLst>
        </pc:spChg>
      </pc:sldChg>
      <pc:sldChg chg="modSp add mod">
        <pc:chgData name="Roberto Espinosa Andrews" userId="19500642-4fa9-47de-ae18-b43b2b5732be" providerId="ADAL" clId="{A32E6AED-98C5-402A-BD1B-6EE9098FCEF1}" dt="2023-11-26T01:22:41.895" v="1314" actId="20577"/>
        <pc:sldMkLst>
          <pc:docMk/>
          <pc:sldMk cId="4123183658" sldId="11089365"/>
        </pc:sldMkLst>
        <pc:spChg chg="mod">
          <ac:chgData name="Roberto Espinosa Andrews" userId="19500642-4fa9-47de-ae18-b43b2b5732be" providerId="ADAL" clId="{A32E6AED-98C5-402A-BD1B-6EE9098FCEF1}" dt="2023-11-25T01:39:18.584" v="1023" actId="20577"/>
          <ac:spMkLst>
            <pc:docMk/>
            <pc:sldMk cId="4123183658" sldId="11089365"/>
            <ac:spMk id="2" creationId="{34D318B0-CD3F-41FD-F49C-EDF31BAAE87A}"/>
          </ac:spMkLst>
        </pc:spChg>
        <pc:spChg chg="mod">
          <ac:chgData name="Roberto Espinosa Andrews" userId="19500642-4fa9-47de-ae18-b43b2b5732be" providerId="ADAL" clId="{A32E6AED-98C5-402A-BD1B-6EE9098FCEF1}" dt="2023-11-25T01:41:10.539" v="1048" actId="1036"/>
          <ac:spMkLst>
            <pc:docMk/>
            <pc:sldMk cId="4123183658" sldId="11089365"/>
            <ac:spMk id="4" creationId="{96F38CE9-BD5D-B467-8FE6-B383CF9D8DAE}"/>
          </ac:spMkLst>
        </pc:spChg>
        <pc:spChg chg="mod">
          <ac:chgData name="Roberto Espinosa Andrews" userId="19500642-4fa9-47de-ae18-b43b2b5732be" providerId="ADAL" clId="{A32E6AED-98C5-402A-BD1B-6EE9098FCEF1}" dt="2023-11-25T01:40:38.680" v="1038"/>
          <ac:spMkLst>
            <pc:docMk/>
            <pc:sldMk cId="4123183658" sldId="11089365"/>
            <ac:spMk id="9" creationId="{B3892F0D-D565-0BE0-B2BE-5DB8D35CF17E}"/>
          </ac:spMkLst>
        </pc:spChg>
        <pc:graphicFrameChg chg="modGraphic">
          <ac:chgData name="Roberto Espinosa Andrews" userId="19500642-4fa9-47de-ae18-b43b2b5732be" providerId="ADAL" clId="{A32E6AED-98C5-402A-BD1B-6EE9098FCEF1}" dt="2023-11-26T01:22:41.895" v="1314" actId="20577"/>
          <ac:graphicFrameMkLst>
            <pc:docMk/>
            <pc:sldMk cId="4123183658" sldId="11089365"/>
            <ac:graphicFrameMk id="7" creationId="{CBEFC4B0-31EF-74AB-9CA4-467EB78BAAE7}"/>
          </ac:graphicFrameMkLst>
        </pc:graphicFrameChg>
        <pc:picChg chg="mod">
          <ac:chgData name="Roberto Espinosa Andrews" userId="19500642-4fa9-47de-ae18-b43b2b5732be" providerId="ADAL" clId="{A32E6AED-98C5-402A-BD1B-6EE9098FCEF1}" dt="2023-11-25T01:41:14.740" v="1049" actId="14100"/>
          <ac:picMkLst>
            <pc:docMk/>
            <pc:sldMk cId="4123183658" sldId="11089365"/>
            <ac:picMk id="3" creationId="{1E03C408-2F14-8D01-FF77-F949293C6C3B}"/>
          </ac:picMkLst>
        </pc:picChg>
      </pc:sldChg>
      <pc:sldChg chg="modSp add del mod">
        <pc:chgData name="Roberto Espinosa Andrews" userId="19500642-4fa9-47de-ae18-b43b2b5732be" providerId="ADAL" clId="{A32E6AED-98C5-402A-BD1B-6EE9098FCEF1}" dt="2023-11-27T05:22:10.588" v="1337" actId="1076"/>
        <pc:sldMkLst>
          <pc:docMk/>
          <pc:sldMk cId="1527689864" sldId="11089366"/>
        </pc:sldMkLst>
        <pc:spChg chg="mod">
          <ac:chgData name="Roberto Espinosa Andrews" userId="19500642-4fa9-47de-ae18-b43b2b5732be" providerId="ADAL" clId="{A32E6AED-98C5-402A-BD1B-6EE9098FCEF1}" dt="2023-11-27T05:22:10.588" v="1337" actId="1076"/>
          <ac:spMkLst>
            <pc:docMk/>
            <pc:sldMk cId="1527689864" sldId="11089366"/>
            <ac:spMk id="7" creationId="{E604144E-9DA1-ECAE-FCA6-60E5A789BE9A}"/>
          </ac:spMkLst>
        </pc:spChg>
      </pc:sldChg>
      <pc:sldChg chg="modSp add del mod">
        <pc:chgData name="Roberto Espinosa Andrews" userId="19500642-4fa9-47de-ae18-b43b2b5732be" providerId="ADAL" clId="{A32E6AED-98C5-402A-BD1B-6EE9098FCEF1}" dt="2023-11-27T05:29:24.669" v="1423" actId="404"/>
        <pc:sldMkLst>
          <pc:docMk/>
          <pc:sldMk cId="3842624733" sldId="11089367"/>
        </pc:sldMkLst>
        <pc:spChg chg="mod">
          <ac:chgData name="Roberto Espinosa Andrews" userId="19500642-4fa9-47de-ae18-b43b2b5732be" providerId="ADAL" clId="{A32E6AED-98C5-402A-BD1B-6EE9098FCEF1}" dt="2023-11-27T05:29:05.797" v="1422" actId="14100"/>
          <ac:spMkLst>
            <pc:docMk/>
            <pc:sldMk cId="3842624733" sldId="11089367"/>
            <ac:spMk id="13" creationId="{EF221DE7-EE14-CDF0-887A-3947E904C00D}"/>
          </ac:spMkLst>
        </pc:spChg>
        <pc:spChg chg="mod">
          <ac:chgData name="Roberto Espinosa Andrews" userId="19500642-4fa9-47de-ae18-b43b2b5732be" providerId="ADAL" clId="{A32E6AED-98C5-402A-BD1B-6EE9098FCEF1}" dt="2023-11-27T05:29:24.669" v="1423" actId="404"/>
          <ac:spMkLst>
            <pc:docMk/>
            <pc:sldMk cId="3842624733" sldId="11089367"/>
            <ac:spMk id="17" creationId="{2479D8F7-DC85-2D42-A214-2406185B4F72}"/>
          </ac:spMkLst>
        </pc:spChg>
      </pc:sldChg>
      <pc:sldChg chg="add del">
        <pc:chgData name="Roberto Espinosa Andrews" userId="19500642-4fa9-47de-ae18-b43b2b5732be" providerId="ADAL" clId="{A32E6AED-98C5-402A-BD1B-6EE9098FCEF1}" dt="2023-11-27T05:21:34.933" v="1332"/>
        <pc:sldMkLst>
          <pc:docMk/>
          <pc:sldMk cId="1924782296" sldId="11089368"/>
        </pc:sldMkLst>
      </pc:sldChg>
      <pc:sldChg chg="mod modShow">
        <pc:chgData name="Roberto Espinosa Andrews" userId="19500642-4fa9-47de-ae18-b43b2b5732be" providerId="ADAL" clId="{A32E6AED-98C5-402A-BD1B-6EE9098FCEF1}" dt="2023-11-08T17:49:53.341" v="359" actId="729"/>
        <pc:sldMkLst>
          <pc:docMk/>
          <pc:sldMk cId="2343743786" sldId="11089369"/>
        </pc:sldMkLst>
      </pc:sldChg>
      <pc:sldChg chg="add del mod modShow">
        <pc:chgData name="Roberto Espinosa Andrews" userId="19500642-4fa9-47de-ae18-b43b2b5732be" providerId="ADAL" clId="{A32E6AED-98C5-402A-BD1B-6EE9098FCEF1}" dt="2023-11-27T05:38:54.571" v="1517" actId="729"/>
        <pc:sldMkLst>
          <pc:docMk/>
          <pc:sldMk cId="598998727" sldId="11089370"/>
        </pc:sldMkLst>
      </pc:sldChg>
      <pc:sldChg chg="mod modShow">
        <pc:chgData name="Roberto Espinosa Andrews" userId="19500642-4fa9-47de-ae18-b43b2b5732be" providerId="ADAL" clId="{A32E6AED-98C5-402A-BD1B-6EE9098FCEF1}" dt="2023-11-08T17:49:53.341" v="359" actId="729"/>
        <pc:sldMkLst>
          <pc:docMk/>
          <pc:sldMk cId="3471413510" sldId="11089371"/>
        </pc:sldMkLst>
      </pc:sldChg>
      <pc:sldChg chg="add del">
        <pc:chgData name="Roberto Espinosa Andrews" userId="19500642-4fa9-47de-ae18-b43b2b5732be" providerId="ADAL" clId="{A32E6AED-98C5-402A-BD1B-6EE9098FCEF1}" dt="2023-11-27T06:17:13.451" v="1708" actId="47"/>
        <pc:sldMkLst>
          <pc:docMk/>
          <pc:sldMk cId="1955434447" sldId="11089372"/>
        </pc:sldMkLst>
      </pc:sldChg>
      <pc:sldChg chg="modSp add del mod">
        <pc:chgData name="Roberto Espinosa Andrews" userId="19500642-4fa9-47de-ae18-b43b2b5732be" providerId="ADAL" clId="{A32E6AED-98C5-402A-BD1B-6EE9098FCEF1}" dt="2023-11-27T05:53:47.101" v="1642" actId="14100"/>
        <pc:sldMkLst>
          <pc:docMk/>
          <pc:sldMk cId="4041523726" sldId="11089373"/>
        </pc:sldMkLst>
        <pc:spChg chg="mod">
          <ac:chgData name="Roberto Espinosa Andrews" userId="19500642-4fa9-47de-ae18-b43b2b5732be" providerId="ADAL" clId="{A32E6AED-98C5-402A-BD1B-6EE9098FCEF1}" dt="2023-11-27T05:53:47.101" v="1642" actId="14100"/>
          <ac:spMkLst>
            <pc:docMk/>
            <pc:sldMk cId="4041523726" sldId="11089373"/>
            <ac:spMk id="8" creationId="{551CAA56-7B02-3086-17A5-F3BD7E4C07AD}"/>
          </ac:spMkLst>
        </pc:spChg>
        <pc:spChg chg="mod">
          <ac:chgData name="Roberto Espinosa Andrews" userId="19500642-4fa9-47de-ae18-b43b2b5732be" providerId="ADAL" clId="{A32E6AED-98C5-402A-BD1B-6EE9098FCEF1}" dt="2023-11-27T05:53:42.255" v="1641" actId="1036"/>
          <ac:spMkLst>
            <pc:docMk/>
            <pc:sldMk cId="4041523726" sldId="11089373"/>
            <ac:spMk id="9" creationId="{619A9C59-842E-C8F6-0B99-A4DA58AABF4A}"/>
          </ac:spMkLst>
        </pc:spChg>
        <pc:grpChg chg="mod">
          <ac:chgData name="Roberto Espinosa Andrews" userId="19500642-4fa9-47de-ae18-b43b2b5732be" providerId="ADAL" clId="{A32E6AED-98C5-402A-BD1B-6EE9098FCEF1}" dt="2023-11-27T05:53:37.965" v="1634" actId="1036"/>
          <ac:grpSpMkLst>
            <pc:docMk/>
            <pc:sldMk cId="4041523726" sldId="11089373"/>
            <ac:grpSpMk id="13" creationId="{E002024F-BB14-86FA-D123-B71D465392D8}"/>
          </ac:grpSpMkLst>
        </pc:grpChg>
      </pc:sldChg>
      <pc:sldChg chg="mod ord modShow">
        <pc:chgData name="Roberto Espinosa Andrews" userId="19500642-4fa9-47de-ae18-b43b2b5732be" providerId="ADAL" clId="{A32E6AED-98C5-402A-BD1B-6EE9098FCEF1}" dt="2023-11-25T01:30:46.758" v="958"/>
        <pc:sldMkLst>
          <pc:docMk/>
          <pc:sldMk cId="3015921955" sldId="11089378"/>
        </pc:sldMkLst>
      </pc:sldChg>
      <pc:sldChg chg="addSp delSp mod">
        <pc:chgData name="Roberto Espinosa Andrews" userId="19500642-4fa9-47de-ae18-b43b2b5732be" providerId="ADAL" clId="{A32E6AED-98C5-402A-BD1B-6EE9098FCEF1}" dt="2023-10-26T16:30:17.288" v="13" actId="478"/>
        <pc:sldMkLst>
          <pc:docMk/>
          <pc:sldMk cId="4199920246" sldId="11089380"/>
        </pc:sldMkLst>
        <pc:inkChg chg="add del">
          <ac:chgData name="Roberto Espinosa Andrews" userId="19500642-4fa9-47de-ae18-b43b2b5732be" providerId="ADAL" clId="{A32E6AED-98C5-402A-BD1B-6EE9098FCEF1}" dt="2023-10-26T16:30:17.288" v="13" actId="478"/>
          <ac:inkMkLst>
            <pc:docMk/>
            <pc:sldMk cId="4199920246" sldId="11089380"/>
            <ac:inkMk id="7" creationId="{D7DDD695-BC54-AEDC-F05F-D47BF6B0DB44}"/>
          </ac:inkMkLst>
        </pc:inkChg>
      </pc:sldChg>
      <pc:sldChg chg="addSp delSp mod">
        <pc:chgData name="Roberto Espinosa Andrews" userId="19500642-4fa9-47de-ae18-b43b2b5732be" providerId="ADAL" clId="{A32E6AED-98C5-402A-BD1B-6EE9098FCEF1}" dt="2023-10-24T16:56:55.907" v="9" actId="478"/>
        <pc:sldMkLst>
          <pc:docMk/>
          <pc:sldMk cId="680668997" sldId="11089382"/>
        </pc:sldMkLst>
        <pc:inkChg chg="add del">
          <ac:chgData name="Roberto Espinosa Andrews" userId="19500642-4fa9-47de-ae18-b43b2b5732be" providerId="ADAL" clId="{A32E6AED-98C5-402A-BD1B-6EE9098FCEF1}" dt="2023-10-24T16:56:55.907" v="9" actId="478"/>
          <ac:inkMkLst>
            <pc:docMk/>
            <pc:sldMk cId="680668997" sldId="11089382"/>
            <ac:inkMk id="2" creationId="{F87C4DC5-7D18-B05E-4C4D-62D6E10E44F8}"/>
          </ac:inkMkLst>
        </pc:inkChg>
      </pc:sldChg>
      <pc:sldChg chg="addSp delSp modSp mod ord modAnim">
        <pc:chgData name="Roberto Espinosa Andrews" userId="19500642-4fa9-47de-ae18-b43b2b5732be" providerId="ADAL" clId="{A32E6AED-98C5-402A-BD1B-6EE9098FCEF1}" dt="2023-11-27T06:48:42.144" v="1900" actId="1076"/>
        <pc:sldMkLst>
          <pc:docMk/>
          <pc:sldMk cId="3405697811" sldId="11089384"/>
        </pc:sldMkLst>
        <pc:spChg chg="add mod">
          <ac:chgData name="Roberto Espinosa Andrews" userId="19500642-4fa9-47de-ae18-b43b2b5732be" providerId="ADAL" clId="{A32E6AED-98C5-402A-BD1B-6EE9098FCEF1}" dt="2023-11-08T17:51:36.311" v="390" actId="1037"/>
          <ac:spMkLst>
            <pc:docMk/>
            <pc:sldMk cId="3405697811" sldId="11089384"/>
            <ac:spMk id="11" creationId="{25C520B0-D42F-88EE-9D71-3A0DBD1ED196}"/>
          </ac:spMkLst>
        </pc:spChg>
        <pc:spChg chg="add mod">
          <ac:chgData name="Roberto Espinosa Andrews" userId="19500642-4fa9-47de-ae18-b43b2b5732be" providerId="ADAL" clId="{A32E6AED-98C5-402A-BD1B-6EE9098FCEF1}" dt="2023-11-03T16:53:12.566" v="95" actId="1037"/>
          <ac:spMkLst>
            <pc:docMk/>
            <pc:sldMk cId="3405697811" sldId="11089384"/>
            <ac:spMk id="14" creationId="{07F2B58A-697F-DA1E-1BD3-933F3DDE1318}"/>
          </ac:spMkLst>
        </pc:spChg>
        <pc:spChg chg="add mod">
          <ac:chgData name="Roberto Espinosa Andrews" userId="19500642-4fa9-47de-ae18-b43b2b5732be" providerId="ADAL" clId="{A32E6AED-98C5-402A-BD1B-6EE9098FCEF1}" dt="2023-11-03T16:53:30.229" v="115" actId="1038"/>
          <ac:spMkLst>
            <pc:docMk/>
            <pc:sldMk cId="3405697811" sldId="11089384"/>
            <ac:spMk id="15" creationId="{BAE193D7-6275-51F6-608F-7772BA3303FF}"/>
          </ac:spMkLst>
        </pc:spChg>
        <pc:spChg chg="mod">
          <ac:chgData name="Roberto Espinosa Andrews" userId="19500642-4fa9-47de-ae18-b43b2b5732be" providerId="ADAL" clId="{A32E6AED-98C5-402A-BD1B-6EE9098FCEF1}" dt="2023-11-08T18:03:58.523" v="566" actId="1035"/>
          <ac:spMkLst>
            <pc:docMk/>
            <pc:sldMk cId="3405697811" sldId="11089384"/>
            <ac:spMk id="19" creationId="{44EC14D4-C7DF-5360-45CA-EC63AD0D1F9C}"/>
          </ac:spMkLst>
        </pc:spChg>
        <pc:spChg chg="del">
          <ac:chgData name="Roberto Espinosa Andrews" userId="19500642-4fa9-47de-ae18-b43b2b5732be" providerId="ADAL" clId="{A32E6AED-98C5-402A-BD1B-6EE9098FCEF1}" dt="2023-11-08T18:00:26.178" v="490" actId="478"/>
          <ac:spMkLst>
            <pc:docMk/>
            <pc:sldMk cId="3405697811" sldId="11089384"/>
            <ac:spMk id="24" creationId="{6F806451-5DE2-D046-3103-3AF5612270CC}"/>
          </ac:spMkLst>
        </pc:spChg>
        <pc:spChg chg="mod">
          <ac:chgData name="Roberto Espinosa Andrews" userId="19500642-4fa9-47de-ae18-b43b2b5732be" providerId="ADAL" clId="{A32E6AED-98C5-402A-BD1B-6EE9098FCEF1}" dt="2023-11-08T18:03:58.523" v="566" actId="1035"/>
          <ac:spMkLst>
            <pc:docMk/>
            <pc:sldMk cId="3405697811" sldId="11089384"/>
            <ac:spMk id="25" creationId="{7828174C-3B5C-261E-782C-D2E9DBC280E2}"/>
          </ac:spMkLst>
        </pc:spChg>
        <pc:spChg chg="mod">
          <ac:chgData name="Roberto Espinosa Andrews" userId="19500642-4fa9-47de-ae18-b43b2b5732be" providerId="ADAL" clId="{A32E6AED-98C5-402A-BD1B-6EE9098FCEF1}" dt="2023-11-03T16:51:58.860" v="62" actId="1037"/>
          <ac:spMkLst>
            <pc:docMk/>
            <pc:sldMk cId="3405697811" sldId="11089384"/>
            <ac:spMk id="27" creationId="{A8F79E67-A1EF-FCC7-741B-15C00853AB8B}"/>
          </ac:spMkLst>
        </pc:spChg>
        <pc:spChg chg="mod">
          <ac:chgData name="Roberto Espinosa Andrews" userId="19500642-4fa9-47de-ae18-b43b2b5732be" providerId="ADAL" clId="{A32E6AED-98C5-402A-BD1B-6EE9098FCEF1}" dt="2023-11-08T18:08:27.849" v="621" actId="20577"/>
          <ac:spMkLst>
            <pc:docMk/>
            <pc:sldMk cId="3405697811" sldId="11089384"/>
            <ac:spMk id="33" creationId="{7A874C2D-6454-80CA-1917-41EFCD300A27}"/>
          </ac:spMkLst>
        </pc:spChg>
        <pc:spChg chg="mod">
          <ac:chgData name="Roberto Espinosa Andrews" userId="19500642-4fa9-47de-ae18-b43b2b5732be" providerId="ADAL" clId="{A32E6AED-98C5-402A-BD1B-6EE9098FCEF1}" dt="2023-11-08T18:12:30.709" v="654" actId="207"/>
          <ac:spMkLst>
            <pc:docMk/>
            <pc:sldMk cId="3405697811" sldId="11089384"/>
            <ac:spMk id="34" creationId="{4D0EB8C1-3A70-A4A3-362A-0FA282D78D03}"/>
          </ac:spMkLst>
        </pc:spChg>
        <pc:spChg chg="mod">
          <ac:chgData name="Roberto Espinosa Andrews" userId="19500642-4fa9-47de-ae18-b43b2b5732be" providerId="ADAL" clId="{A32E6AED-98C5-402A-BD1B-6EE9098FCEF1}" dt="2023-11-08T18:03:58.523" v="566" actId="1035"/>
          <ac:spMkLst>
            <pc:docMk/>
            <pc:sldMk cId="3405697811" sldId="11089384"/>
            <ac:spMk id="36" creationId="{70519A54-1EE5-6571-513C-52ECC8994D13}"/>
          </ac:spMkLst>
        </pc:spChg>
        <pc:spChg chg="mod">
          <ac:chgData name="Roberto Espinosa Andrews" userId="19500642-4fa9-47de-ae18-b43b2b5732be" providerId="ADAL" clId="{A32E6AED-98C5-402A-BD1B-6EE9098FCEF1}" dt="2023-11-27T06:48:42.144" v="1900" actId="1076"/>
          <ac:spMkLst>
            <pc:docMk/>
            <pc:sldMk cId="3405697811" sldId="11089384"/>
            <ac:spMk id="39" creationId="{3AA47F5B-8509-54DD-FB29-690A5C6B6AD8}"/>
          </ac:spMkLst>
        </pc:spChg>
        <pc:spChg chg="mod">
          <ac:chgData name="Roberto Espinosa Andrews" userId="19500642-4fa9-47de-ae18-b43b2b5732be" providerId="ADAL" clId="{A32E6AED-98C5-402A-BD1B-6EE9098FCEF1}" dt="2023-11-08T18:13:28.122" v="666" actId="20577"/>
          <ac:spMkLst>
            <pc:docMk/>
            <pc:sldMk cId="3405697811" sldId="11089384"/>
            <ac:spMk id="41" creationId="{0D564F15-FAE3-2A85-2E1B-338CA671B173}"/>
          </ac:spMkLst>
        </pc:spChg>
        <pc:spChg chg="add mod ord">
          <ac:chgData name="Roberto Espinosa Andrews" userId="19500642-4fa9-47de-ae18-b43b2b5732be" providerId="ADAL" clId="{A32E6AED-98C5-402A-BD1B-6EE9098FCEF1}" dt="2023-11-08T18:05:55.083" v="585" actId="167"/>
          <ac:spMkLst>
            <pc:docMk/>
            <pc:sldMk cId="3405697811" sldId="11089384"/>
            <ac:spMk id="52" creationId="{1F72D4AC-EADD-376A-F529-6A53C0343CC8}"/>
          </ac:spMkLst>
        </pc:spChg>
        <pc:spChg chg="add mod">
          <ac:chgData name="Roberto Espinosa Andrews" userId="19500642-4fa9-47de-ae18-b43b2b5732be" providerId="ADAL" clId="{A32E6AED-98C5-402A-BD1B-6EE9098FCEF1}" dt="2023-11-08T18:05:44.331" v="584" actId="1076"/>
          <ac:spMkLst>
            <pc:docMk/>
            <pc:sldMk cId="3405697811" sldId="11089384"/>
            <ac:spMk id="53" creationId="{42E7D197-372A-05EF-06BD-30BE880BCDB8}"/>
          </ac:spMkLst>
        </pc:spChg>
        <pc:spChg chg="add mod">
          <ac:chgData name="Roberto Espinosa Andrews" userId="19500642-4fa9-47de-ae18-b43b2b5732be" providerId="ADAL" clId="{A32E6AED-98C5-402A-BD1B-6EE9098FCEF1}" dt="2023-11-08T18:10:53.615" v="641" actId="1076"/>
          <ac:spMkLst>
            <pc:docMk/>
            <pc:sldMk cId="3405697811" sldId="11089384"/>
            <ac:spMk id="54" creationId="{8C7332EC-62DF-F1DA-D78C-E2392CE70F8F}"/>
          </ac:spMkLst>
        </pc:spChg>
        <pc:grpChg chg="mod">
          <ac:chgData name="Roberto Espinosa Andrews" userId="19500642-4fa9-47de-ae18-b43b2b5732be" providerId="ADAL" clId="{A32E6AED-98C5-402A-BD1B-6EE9098FCEF1}" dt="2023-11-08T18:03:58.523" v="566" actId="1035"/>
          <ac:grpSpMkLst>
            <pc:docMk/>
            <pc:sldMk cId="3405697811" sldId="11089384"/>
            <ac:grpSpMk id="42" creationId="{B17A40E6-EF6F-0F07-A248-7CE1C02480B6}"/>
          </ac:grpSpMkLst>
        </pc:grpChg>
        <pc:picChg chg="add mod">
          <ac:chgData name="Roberto Espinosa Andrews" userId="19500642-4fa9-47de-ae18-b43b2b5732be" providerId="ADAL" clId="{A32E6AED-98C5-402A-BD1B-6EE9098FCEF1}" dt="2023-11-08T17:51:10.716" v="364" actId="1076"/>
          <ac:picMkLst>
            <pc:docMk/>
            <pc:sldMk cId="3405697811" sldId="11089384"/>
            <ac:picMk id="7" creationId="{3918AEB4-C981-5C90-161B-85DC35EAD19E}"/>
          </ac:picMkLst>
        </pc:picChg>
        <pc:picChg chg="mod">
          <ac:chgData name="Roberto Espinosa Andrews" userId="19500642-4fa9-47de-ae18-b43b2b5732be" providerId="ADAL" clId="{A32E6AED-98C5-402A-BD1B-6EE9098FCEF1}" dt="2023-11-08T18:03:58.523" v="566" actId="1035"/>
          <ac:picMkLst>
            <pc:docMk/>
            <pc:sldMk cId="3405697811" sldId="11089384"/>
            <ac:picMk id="8" creationId="{A1C7CDBD-0DC2-382B-3678-B87F82AB5EC9}"/>
          </ac:picMkLst>
        </pc:picChg>
        <pc:picChg chg="mod">
          <ac:chgData name="Roberto Espinosa Andrews" userId="19500642-4fa9-47de-ae18-b43b2b5732be" providerId="ADAL" clId="{A32E6AED-98C5-402A-BD1B-6EE9098FCEF1}" dt="2023-11-08T18:03:58.523" v="566" actId="1035"/>
          <ac:picMkLst>
            <pc:docMk/>
            <pc:sldMk cId="3405697811" sldId="11089384"/>
            <ac:picMk id="1026" creationId="{DCA58D8F-0D2B-9EF3-D659-C04C34466405}"/>
          </ac:picMkLst>
        </pc:picChg>
        <pc:picChg chg="del">
          <ac:chgData name="Roberto Espinosa Andrews" userId="19500642-4fa9-47de-ae18-b43b2b5732be" providerId="ADAL" clId="{A32E6AED-98C5-402A-BD1B-6EE9098FCEF1}" dt="2023-11-08T17:51:13.922" v="365" actId="478"/>
          <ac:picMkLst>
            <pc:docMk/>
            <pc:sldMk cId="3405697811" sldId="11089384"/>
            <ac:picMk id="1046" creationId="{57E6F1D6-66C4-8E3E-9670-DB5947896266}"/>
          </ac:picMkLst>
        </pc:picChg>
        <pc:cxnChg chg="add mod ord">
          <ac:chgData name="Roberto Espinosa Andrews" userId="19500642-4fa9-47de-ae18-b43b2b5732be" providerId="ADAL" clId="{A32E6AED-98C5-402A-BD1B-6EE9098FCEF1}" dt="2023-11-03T16:52:29.997" v="66" actId="167"/>
          <ac:cxnSpMkLst>
            <pc:docMk/>
            <pc:sldMk cId="3405697811" sldId="11089384"/>
            <ac:cxnSpMk id="6" creationId="{C91AB1E6-5B6C-B6CB-CD58-89D100142930}"/>
          </ac:cxnSpMkLst>
        </pc:cxnChg>
        <pc:cxnChg chg="add mod ord">
          <ac:chgData name="Roberto Espinosa Andrews" userId="19500642-4fa9-47de-ae18-b43b2b5732be" providerId="ADAL" clId="{A32E6AED-98C5-402A-BD1B-6EE9098FCEF1}" dt="2023-11-03T16:52:49.563" v="69" actId="167"/>
          <ac:cxnSpMkLst>
            <pc:docMk/>
            <pc:sldMk cId="3405697811" sldId="11089384"/>
            <ac:cxnSpMk id="13" creationId="{5399E294-DB1F-EA1E-CE3C-FD1F340680A0}"/>
          </ac:cxnSpMkLst>
        </pc:cxnChg>
        <pc:cxnChg chg="add mod ord">
          <ac:chgData name="Roberto Espinosa Andrews" userId="19500642-4fa9-47de-ae18-b43b2b5732be" providerId="ADAL" clId="{A32E6AED-98C5-402A-BD1B-6EE9098FCEF1}" dt="2023-11-08T17:52:14.912" v="395" actId="167"/>
          <ac:cxnSpMkLst>
            <pc:docMk/>
            <pc:sldMk cId="3405697811" sldId="11089384"/>
            <ac:cxnSpMk id="17" creationId="{AE860E06-E105-5F24-7BB1-3359CE700F6B}"/>
          </ac:cxnSpMkLst>
        </pc:cxnChg>
        <pc:cxnChg chg="add mod ord">
          <ac:chgData name="Roberto Espinosa Andrews" userId="19500642-4fa9-47de-ae18-b43b2b5732be" providerId="ADAL" clId="{A32E6AED-98C5-402A-BD1B-6EE9098FCEF1}" dt="2023-11-08T17:52:32.934" v="398" actId="167"/>
          <ac:cxnSpMkLst>
            <pc:docMk/>
            <pc:sldMk cId="3405697811" sldId="11089384"/>
            <ac:cxnSpMk id="31" creationId="{E970C679-F706-3669-8648-A83DFFCC8135}"/>
          </ac:cxnSpMkLst>
        </pc:cxnChg>
        <pc:cxnChg chg="add mod ord">
          <ac:chgData name="Roberto Espinosa Andrews" userId="19500642-4fa9-47de-ae18-b43b2b5732be" providerId="ADAL" clId="{A32E6AED-98C5-402A-BD1B-6EE9098FCEF1}" dt="2023-11-08T18:04:40.315" v="570" actId="167"/>
          <ac:cxnSpMkLst>
            <pc:docMk/>
            <pc:sldMk cId="3405697811" sldId="11089384"/>
            <ac:cxnSpMk id="35" creationId="{4621222C-CBB4-BB93-B21C-1B33C27F67BD}"/>
          </ac:cxnSpMkLst>
        </pc:cxnChg>
        <pc:cxnChg chg="add mod ord">
          <ac:chgData name="Roberto Espinosa Andrews" userId="19500642-4fa9-47de-ae18-b43b2b5732be" providerId="ADAL" clId="{A32E6AED-98C5-402A-BD1B-6EE9098FCEF1}" dt="2023-11-08T18:04:40.315" v="570" actId="167"/>
          <ac:cxnSpMkLst>
            <pc:docMk/>
            <pc:sldMk cId="3405697811" sldId="11089384"/>
            <ac:cxnSpMk id="49" creationId="{34FE9494-6E94-C68C-2261-162691DA645D}"/>
          </ac:cxnSpMkLst>
        </pc:cxnChg>
        <pc:cxnChg chg="add mod ord">
          <ac:chgData name="Roberto Espinosa Andrews" userId="19500642-4fa9-47de-ae18-b43b2b5732be" providerId="ADAL" clId="{A32E6AED-98C5-402A-BD1B-6EE9098FCEF1}" dt="2023-11-08T18:05:07.081" v="573" actId="167"/>
          <ac:cxnSpMkLst>
            <pc:docMk/>
            <pc:sldMk cId="3405697811" sldId="11089384"/>
            <ac:cxnSpMk id="50" creationId="{E63BEAC6-7965-F195-6D02-068BD5B50994}"/>
          </ac:cxnSpMkLst>
        </pc:cxnChg>
        <pc:cxnChg chg="add mod ord">
          <ac:chgData name="Roberto Espinosa Andrews" userId="19500642-4fa9-47de-ae18-b43b2b5732be" providerId="ADAL" clId="{A32E6AED-98C5-402A-BD1B-6EE9098FCEF1}" dt="2023-11-08T18:05:07.081" v="573" actId="167"/>
          <ac:cxnSpMkLst>
            <pc:docMk/>
            <pc:sldMk cId="3405697811" sldId="11089384"/>
            <ac:cxnSpMk id="51" creationId="{DA6FDA29-32A7-446F-CE85-CE026FB31A36}"/>
          </ac:cxnSpMkLst>
        </pc:cxnChg>
      </pc:sldChg>
      <pc:sldChg chg="mod modShow">
        <pc:chgData name="Roberto Espinosa Andrews" userId="19500642-4fa9-47de-ae18-b43b2b5732be" providerId="ADAL" clId="{A32E6AED-98C5-402A-BD1B-6EE9098FCEF1}" dt="2023-11-08T17:49:53.341" v="359" actId="729"/>
        <pc:sldMkLst>
          <pc:docMk/>
          <pc:sldMk cId="3565268145" sldId="11089385"/>
        </pc:sldMkLst>
      </pc:sldChg>
      <pc:sldChg chg="modSp add del mod setBg">
        <pc:chgData name="Roberto Espinosa Andrews" userId="19500642-4fa9-47de-ae18-b43b2b5732be" providerId="ADAL" clId="{A32E6AED-98C5-402A-BD1B-6EE9098FCEF1}" dt="2023-11-08T17:49:34.729" v="358" actId="2696"/>
        <pc:sldMkLst>
          <pc:docMk/>
          <pc:sldMk cId="2212698612" sldId="12615497"/>
        </pc:sldMkLst>
        <pc:spChg chg="mod">
          <ac:chgData name="Roberto Espinosa Andrews" userId="19500642-4fa9-47de-ae18-b43b2b5732be" providerId="ADAL" clId="{A32E6AED-98C5-402A-BD1B-6EE9098FCEF1}" dt="2023-11-08T17:39:49.781" v="200" actId="20578"/>
          <ac:spMkLst>
            <pc:docMk/>
            <pc:sldMk cId="2212698612" sldId="12615497"/>
            <ac:spMk id="6" creationId="{272ED764-8D84-E524-2209-420D93649CCE}"/>
          </ac:spMkLst>
        </pc:spChg>
        <pc:spChg chg="mod">
          <ac:chgData name="Roberto Espinosa Andrews" userId="19500642-4fa9-47de-ae18-b43b2b5732be" providerId="ADAL" clId="{A32E6AED-98C5-402A-BD1B-6EE9098FCEF1}" dt="2023-11-08T17:39:49.781" v="200" actId="20578"/>
          <ac:spMkLst>
            <pc:docMk/>
            <pc:sldMk cId="2212698612" sldId="12615497"/>
            <ac:spMk id="7" creationId="{D56B76DB-43CE-2604-5D6F-0BCF4E942C68}"/>
          </ac:spMkLst>
        </pc:spChg>
        <pc:spChg chg="mod">
          <ac:chgData name="Roberto Espinosa Andrews" userId="19500642-4fa9-47de-ae18-b43b2b5732be" providerId="ADAL" clId="{A32E6AED-98C5-402A-BD1B-6EE9098FCEF1}" dt="2023-11-08T17:39:49.781" v="200" actId="20578"/>
          <ac:spMkLst>
            <pc:docMk/>
            <pc:sldMk cId="2212698612" sldId="12615497"/>
            <ac:spMk id="8" creationId="{DCB921A1-E5CD-83A7-74B0-29FE950AA7C7}"/>
          </ac:spMkLst>
        </pc:spChg>
        <pc:spChg chg="mod">
          <ac:chgData name="Roberto Espinosa Andrews" userId="19500642-4fa9-47de-ae18-b43b2b5732be" providerId="ADAL" clId="{A32E6AED-98C5-402A-BD1B-6EE9098FCEF1}" dt="2023-11-08T17:39:49.781" v="200" actId="20578"/>
          <ac:spMkLst>
            <pc:docMk/>
            <pc:sldMk cId="2212698612" sldId="12615497"/>
            <ac:spMk id="9" creationId="{1F2AB7E5-02DC-B2DD-1176-1032BA42FEA0}"/>
          </ac:spMkLst>
        </pc:spChg>
        <pc:spChg chg="mod">
          <ac:chgData name="Roberto Espinosa Andrews" userId="19500642-4fa9-47de-ae18-b43b2b5732be" providerId="ADAL" clId="{A32E6AED-98C5-402A-BD1B-6EE9098FCEF1}" dt="2023-11-08T17:39:49.781" v="200" actId="20578"/>
          <ac:spMkLst>
            <pc:docMk/>
            <pc:sldMk cId="2212698612" sldId="12615497"/>
            <ac:spMk id="10" creationId="{F01EBF72-9F03-C114-7583-A3C1D8F76193}"/>
          </ac:spMkLst>
        </pc:spChg>
        <pc:spChg chg="mod">
          <ac:chgData name="Roberto Espinosa Andrews" userId="19500642-4fa9-47de-ae18-b43b2b5732be" providerId="ADAL" clId="{A32E6AED-98C5-402A-BD1B-6EE9098FCEF1}" dt="2023-11-08T17:39:49.781" v="200" actId="20578"/>
          <ac:spMkLst>
            <pc:docMk/>
            <pc:sldMk cId="2212698612" sldId="12615497"/>
            <ac:spMk id="11" creationId="{B92133BF-AB4E-A01D-5DB4-3165DED35017}"/>
          </ac:spMkLst>
        </pc:spChg>
        <pc:spChg chg="mod">
          <ac:chgData name="Roberto Espinosa Andrews" userId="19500642-4fa9-47de-ae18-b43b2b5732be" providerId="ADAL" clId="{A32E6AED-98C5-402A-BD1B-6EE9098FCEF1}" dt="2023-11-08T17:39:49.781" v="200" actId="20578"/>
          <ac:spMkLst>
            <pc:docMk/>
            <pc:sldMk cId="2212698612" sldId="12615497"/>
            <ac:spMk id="12" creationId="{AF751A00-689E-06CE-62F8-F3E506EEE9FF}"/>
          </ac:spMkLst>
        </pc:spChg>
        <pc:spChg chg="mod">
          <ac:chgData name="Roberto Espinosa Andrews" userId="19500642-4fa9-47de-ae18-b43b2b5732be" providerId="ADAL" clId="{A32E6AED-98C5-402A-BD1B-6EE9098FCEF1}" dt="2023-11-08T17:39:49.781" v="200" actId="20578"/>
          <ac:spMkLst>
            <pc:docMk/>
            <pc:sldMk cId="2212698612" sldId="12615497"/>
            <ac:spMk id="13" creationId="{2E5A7E56-49CC-D5EB-E914-6E87BF56CB22}"/>
          </ac:spMkLst>
        </pc:spChg>
        <pc:spChg chg="mod">
          <ac:chgData name="Roberto Espinosa Andrews" userId="19500642-4fa9-47de-ae18-b43b2b5732be" providerId="ADAL" clId="{A32E6AED-98C5-402A-BD1B-6EE9098FCEF1}" dt="2023-11-08T17:39:49.781" v="200" actId="20578"/>
          <ac:spMkLst>
            <pc:docMk/>
            <pc:sldMk cId="2212698612" sldId="12615497"/>
            <ac:spMk id="14" creationId="{E2CE0204-06C9-CD76-BA86-63AA09F35928}"/>
          </ac:spMkLst>
        </pc:spChg>
        <pc:spChg chg="mod">
          <ac:chgData name="Roberto Espinosa Andrews" userId="19500642-4fa9-47de-ae18-b43b2b5732be" providerId="ADAL" clId="{A32E6AED-98C5-402A-BD1B-6EE9098FCEF1}" dt="2023-11-08T17:39:49.781" v="200" actId="20578"/>
          <ac:spMkLst>
            <pc:docMk/>
            <pc:sldMk cId="2212698612" sldId="12615497"/>
            <ac:spMk id="15" creationId="{DF4F797C-4C1D-49CF-9F15-49BABFA8AD16}"/>
          </ac:spMkLst>
        </pc:spChg>
        <pc:spChg chg="mod">
          <ac:chgData name="Roberto Espinosa Andrews" userId="19500642-4fa9-47de-ae18-b43b2b5732be" providerId="ADAL" clId="{A32E6AED-98C5-402A-BD1B-6EE9098FCEF1}" dt="2023-11-08T17:40:25.823" v="232" actId="20577"/>
          <ac:spMkLst>
            <pc:docMk/>
            <pc:sldMk cId="2212698612" sldId="12615497"/>
            <ac:spMk id="16" creationId="{936893DB-D34E-6163-05AC-0ED708F48C80}"/>
          </ac:spMkLst>
        </pc:spChg>
        <pc:spChg chg="mod">
          <ac:chgData name="Roberto Espinosa Andrews" userId="19500642-4fa9-47de-ae18-b43b2b5732be" providerId="ADAL" clId="{A32E6AED-98C5-402A-BD1B-6EE9098FCEF1}" dt="2023-11-08T17:39:49.781" v="200" actId="20578"/>
          <ac:spMkLst>
            <pc:docMk/>
            <pc:sldMk cId="2212698612" sldId="12615497"/>
            <ac:spMk id="17" creationId="{BE260F3E-A3E7-9D5B-38EC-8F5DC235F693}"/>
          </ac:spMkLst>
        </pc:spChg>
        <pc:spChg chg="mod">
          <ac:chgData name="Roberto Espinosa Andrews" userId="19500642-4fa9-47de-ae18-b43b2b5732be" providerId="ADAL" clId="{A32E6AED-98C5-402A-BD1B-6EE9098FCEF1}" dt="2023-11-08T17:39:49.781" v="200" actId="20578"/>
          <ac:spMkLst>
            <pc:docMk/>
            <pc:sldMk cId="2212698612" sldId="12615497"/>
            <ac:spMk id="18" creationId="{93883DE9-5F63-9342-4E7C-2207F91159AB}"/>
          </ac:spMkLst>
        </pc:spChg>
        <pc:spChg chg="mod">
          <ac:chgData name="Roberto Espinosa Andrews" userId="19500642-4fa9-47de-ae18-b43b2b5732be" providerId="ADAL" clId="{A32E6AED-98C5-402A-BD1B-6EE9098FCEF1}" dt="2023-11-08T17:39:49.781" v="200" actId="20578"/>
          <ac:spMkLst>
            <pc:docMk/>
            <pc:sldMk cId="2212698612" sldId="12615497"/>
            <ac:spMk id="19" creationId="{899C0C75-E2D1-ADB9-D590-45589458DB99}"/>
          </ac:spMkLst>
        </pc:spChg>
        <pc:spChg chg="mod">
          <ac:chgData name="Roberto Espinosa Andrews" userId="19500642-4fa9-47de-ae18-b43b2b5732be" providerId="ADAL" clId="{A32E6AED-98C5-402A-BD1B-6EE9098FCEF1}" dt="2023-11-08T17:39:49.781" v="200" actId="20578"/>
          <ac:spMkLst>
            <pc:docMk/>
            <pc:sldMk cId="2212698612" sldId="12615497"/>
            <ac:spMk id="23" creationId="{1B36B049-C576-5364-1598-9523DE3F21CE}"/>
          </ac:spMkLst>
        </pc:spChg>
        <pc:spChg chg="mod">
          <ac:chgData name="Roberto Espinosa Andrews" userId="19500642-4fa9-47de-ae18-b43b2b5732be" providerId="ADAL" clId="{A32E6AED-98C5-402A-BD1B-6EE9098FCEF1}" dt="2023-11-08T17:39:49.781" v="200" actId="20578"/>
          <ac:spMkLst>
            <pc:docMk/>
            <pc:sldMk cId="2212698612" sldId="12615497"/>
            <ac:spMk id="28" creationId="{AD78C314-FEDB-AA1C-1E3C-5523110BDE1C}"/>
          </ac:spMkLst>
        </pc:spChg>
        <pc:spChg chg="mod">
          <ac:chgData name="Roberto Espinosa Andrews" userId="19500642-4fa9-47de-ae18-b43b2b5732be" providerId="ADAL" clId="{A32E6AED-98C5-402A-BD1B-6EE9098FCEF1}" dt="2023-11-08T17:39:49.781" v="200" actId="20578"/>
          <ac:spMkLst>
            <pc:docMk/>
            <pc:sldMk cId="2212698612" sldId="12615497"/>
            <ac:spMk id="30" creationId="{F240BDBF-6E13-B5B5-08D2-9C3474A65F7A}"/>
          </ac:spMkLst>
        </pc:spChg>
        <pc:spChg chg="mod">
          <ac:chgData name="Roberto Espinosa Andrews" userId="19500642-4fa9-47de-ae18-b43b2b5732be" providerId="ADAL" clId="{A32E6AED-98C5-402A-BD1B-6EE9098FCEF1}" dt="2023-11-08T17:39:49.781" v="200" actId="20578"/>
          <ac:spMkLst>
            <pc:docMk/>
            <pc:sldMk cId="2212698612" sldId="12615497"/>
            <ac:spMk id="32" creationId="{76146EAF-282D-9877-5DFD-80C4B4F8087F}"/>
          </ac:spMkLst>
        </pc:spChg>
        <pc:spChg chg="mod">
          <ac:chgData name="Roberto Espinosa Andrews" userId="19500642-4fa9-47de-ae18-b43b2b5732be" providerId="ADAL" clId="{A32E6AED-98C5-402A-BD1B-6EE9098FCEF1}" dt="2023-11-08T17:39:49.781" v="200" actId="20578"/>
          <ac:spMkLst>
            <pc:docMk/>
            <pc:sldMk cId="2212698612" sldId="12615497"/>
            <ac:spMk id="34" creationId="{2AE0A529-B873-B645-C205-A44ACB84A8E6}"/>
          </ac:spMkLst>
        </pc:spChg>
        <pc:spChg chg="mod">
          <ac:chgData name="Roberto Espinosa Andrews" userId="19500642-4fa9-47de-ae18-b43b2b5732be" providerId="ADAL" clId="{A32E6AED-98C5-402A-BD1B-6EE9098FCEF1}" dt="2023-11-08T17:39:49.781" v="200" actId="20578"/>
          <ac:spMkLst>
            <pc:docMk/>
            <pc:sldMk cId="2212698612" sldId="12615497"/>
            <ac:spMk id="35" creationId="{EFA2BD85-B192-7288-560A-0080F13F8A69}"/>
          </ac:spMkLst>
        </pc:spChg>
        <pc:spChg chg="mod">
          <ac:chgData name="Roberto Espinosa Andrews" userId="19500642-4fa9-47de-ae18-b43b2b5732be" providerId="ADAL" clId="{A32E6AED-98C5-402A-BD1B-6EE9098FCEF1}" dt="2023-11-08T17:39:49.781" v="200" actId="20578"/>
          <ac:spMkLst>
            <pc:docMk/>
            <pc:sldMk cId="2212698612" sldId="12615497"/>
            <ac:spMk id="36" creationId="{467612F2-81E8-9D48-DD78-6DCBFF315A45}"/>
          </ac:spMkLst>
        </pc:spChg>
        <pc:spChg chg="mod">
          <ac:chgData name="Roberto Espinosa Andrews" userId="19500642-4fa9-47de-ae18-b43b2b5732be" providerId="ADAL" clId="{A32E6AED-98C5-402A-BD1B-6EE9098FCEF1}" dt="2023-11-08T17:39:49.781" v="200" actId="20578"/>
          <ac:spMkLst>
            <pc:docMk/>
            <pc:sldMk cId="2212698612" sldId="12615497"/>
            <ac:spMk id="48" creationId="{47F097D8-5B5D-1AFD-D046-BACCE8FCF5F9}"/>
          </ac:spMkLst>
        </pc:spChg>
        <pc:spChg chg="mod">
          <ac:chgData name="Roberto Espinosa Andrews" userId="19500642-4fa9-47de-ae18-b43b2b5732be" providerId="ADAL" clId="{A32E6AED-98C5-402A-BD1B-6EE9098FCEF1}" dt="2023-11-08T17:39:49.781" v="200" actId="20578"/>
          <ac:spMkLst>
            <pc:docMk/>
            <pc:sldMk cId="2212698612" sldId="12615497"/>
            <ac:spMk id="49" creationId="{EF6299D1-2CA0-3BF3-0A1F-B6B670BFFB69}"/>
          </ac:spMkLst>
        </pc:spChg>
        <pc:spChg chg="mod">
          <ac:chgData name="Roberto Espinosa Andrews" userId="19500642-4fa9-47de-ae18-b43b2b5732be" providerId="ADAL" clId="{A32E6AED-98C5-402A-BD1B-6EE9098FCEF1}" dt="2023-11-08T17:39:49.781" v="200" actId="20578"/>
          <ac:spMkLst>
            <pc:docMk/>
            <pc:sldMk cId="2212698612" sldId="12615497"/>
            <ac:spMk id="50" creationId="{E458DA4E-93BA-755E-F836-A7DC8A619E15}"/>
          </ac:spMkLst>
        </pc:spChg>
        <pc:spChg chg="mod">
          <ac:chgData name="Roberto Espinosa Andrews" userId="19500642-4fa9-47de-ae18-b43b2b5732be" providerId="ADAL" clId="{A32E6AED-98C5-402A-BD1B-6EE9098FCEF1}" dt="2023-11-08T17:39:49.781" v="200" actId="20578"/>
          <ac:spMkLst>
            <pc:docMk/>
            <pc:sldMk cId="2212698612" sldId="12615497"/>
            <ac:spMk id="51" creationId="{ED6FAE88-E283-B24B-6441-7E6EE823C192}"/>
          </ac:spMkLst>
        </pc:spChg>
        <pc:spChg chg="mod">
          <ac:chgData name="Roberto Espinosa Andrews" userId="19500642-4fa9-47de-ae18-b43b2b5732be" providerId="ADAL" clId="{A32E6AED-98C5-402A-BD1B-6EE9098FCEF1}" dt="2023-11-08T17:39:49.781" v="200" actId="20578"/>
          <ac:spMkLst>
            <pc:docMk/>
            <pc:sldMk cId="2212698612" sldId="12615497"/>
            <ac:spMk id="56" creationId="{CEB92B96-35BC-90B6-A2E6-6F2D6F1436F0}"/>
          </ac:spMkLst>
        </pc:spChg>
        <pc:spChg chg="mod">
          <ac:chgData name="Roberto Espinosa Andrews" userId="19500642-4fa9-47de-ae18-b43b2b5732be" providerId="ADAL" clId="{A32E6AED-98C5-402A-BD1B-6EE9098FCEF1}" dt="2023-11-08T17:39:49.781" v="200" actId="20578"/>
          <ac:spMkLst>
            <pc:docMk/>
            <pc:sldMk cId="2212698612" sldId="12615497"/>
            <ac:spMk id="59" creationId="{D709288F-E868-0B5D-7969-39725F8CA702}"/>
          </ac:spMkLst>
        </pc:spChg>
        <pc:spChg chg="mod">
          <ac:chgData name="Roberto Espinosa Andrews" userId="19500642-4fa9-47de-ae18-b43b2b5732be" providerId="ADAL" clId="{A32E6AED-98C5-402A-BD1B-6EE9098FCEF1}" dt="2023-11-08T17:39:49.781" v="200" actId="20578"/>
          <ac:spMkLst>
            <pc:docMk/>
            <pc:sldMk cId="2212698612" sldId="12615497"/>
            <ac:spMk id="60" creationId="{D7BBE8FF-BF89-73CD-B655-8B4121DE5627}"/>
          </ac:spMkLst>
        </pc:spChg>
        <pc:spChg chg="mod">
          <ac:chgData name="Roberto Espinosa Andrews" userId="19500642-4fa9-47de-ae18-b43b2b5732be" providerId="ADAL" clId="{A32E6AED-98C5-402A-BD1B-6EE9098FCEF1}" dt="2023-11-08T17:39:49.781" v="200" actId="20578"/>
          <ac:spMkLst>
            <pc:docMk/>
            <pc:sldMk cId="2212698612" sldId="12615497"/>
            <ac:spMk id="61" creationId="{7728DCAE-02F7-B2FF-C558-409497B5D29D}"/>
          </ac:spMkLst>
        </pc:spChg>
        <pc:spChg chg="mod">
          <ac:chgData name="Roberto Espinosa Andrews" userId="19500642-4fa9-47de-ae18-b43b2b5732be" providerId="ADAL" clId="{A32E6AED-98C5-402A-BD1B-6EE9098FCEF1}" dt="2023-11-08T17:39:49.781" v="200" actId="20578"/>
          <ac:spMkLst>
            <pc:docMk/>
            <pc:sldMk cId="2212698612" sldId="12615497"/>
            <ac:spMk id="62" creationId="{02B915E3-B8AD-F0A2-6F6D-131224D0D59A}"/>
          </ac:spMkLst>
        </pc:spChg>
        <pc:spChg chg="mod">
          <ac:chgData name="Roberto Espinosa Andrews" userId="19500642-4fa9-47de-ae18-b43b2b5732be" providerId="ADAL" clId="{A32E6AED-98C5-402A-BD1B-6EE9098FCEF1}" dt="2023-11-08T17:39:49.781" v="200" actId="20578"/>
          <ac:spMkLst>
            <pc:docMk/>
            <pc:sldMk cId="2212698612" sldId="12615497"/>
            <ac:spMk id="66" creationId="{933A03A8-7888-7F0B-4AF7-E8FEE6501B87}"/>
          </ac:spMkLst>
        </pc:spChg>
        <pc:spChg chg="mod">
          <ac:chgData name="Roberto Espinosa Andrews" userId="19500642-4fa9-47de-ae18-b43b2b5732be" providerId="ADAL" clId="{A32E6AED-98C5-402A-BD1B-6EE9098FCEF1}" dt="2023-11-08T17:39:49.781" v="200" actId="20578"/>
          <ac:spMkLst>
            <pc:docMk/>
            <pc:sldMk cId="2212698612" sldId="12615497"/>
            <ac:spMk id="79" creationId="{5A8775A0-FA33-3BF8-65DB-02085E299F33}"/>
          </ac:spMkLst>
        </pc:spChg>
        <pc:spChg chg="mod">
          <ac:chgData name="Roberto Espinosa Andrews" userId="19500642-4fa9-47de-ae18-b43b2b5732be" providerId="ADAL" clId="{A32E6AED-98C5-402A-BD1B-6EE9098FCEF1}" dt="2023-11-08T17:39:49.781" v="200" actId="20578"/>
          <ac:spMkLst>
            <pc:docMk/>
            <pc:sldMk cId="2212698612" sldId="12615497"/>
            <ac:spMk id="80" creationId="{03889A61-1B79-D5B8-A18E-934C45D4FBE6}"/>
          </ac:spMkLst>
        </pc:spChg>
        <pc:spChg chg="mod">
          <ac:chgData name="Roberto Espinosa Andrews" userId="19500642-4fa9-47de-ae18-b43b2b5732be" providerId="ADAL" clId="{A32E6AED-98C5-402A-BD1B-6EE9098FCEF1}" dt="2023-11-08T17:39:49.781" v="200" actId="20578"/>
          <ac:spMkLst>
            <pc:docMk/>
            <pc:sldMk cId="2212698612" sldId="12615497"/>
            <ac:spMk id="81" creationId="{EC9BCEAA-98A1-590F-9929-4A3E7B666A84}"/>
          </ac:spMkLst>
        </pc:spChg>
        <pc:spChg chg="mod">
          <ac:chgData name="Roberto Espinosa Andrews" userId="19500642-4fa9-47de-ae18-b43b2b5732be" providerId="ADAL" clId="{A32E6AED-98C5-402A-BD1B-6EE9098FCEF1}" dt="2023-11-08T17:39:49.781" v="200" actId="20578"/>
          <ac:spMkLst>
            <pc:docMk/>
            <pc:sldMk cId="2212698612" sldId="12615497"/>
            <ac:spMk id="85" creationId="{4BCB2D12-A63A-F968-5A1D-78731D1D630A}"/>
          </ac:spMkLst>
        </pc:spChg>
        <pc:spChg chg="mod">
          <ac:chgData name="Roberto Espinosa Andrews" userId="19500642-4fa9-47de-ae18-b43b2b5732be" providerId="ADAL" clId="{A32E6AED-98C5-402A-BD1B-6EE9098FCEF1}" dt="2023-11-08T17:39:49.781" v="200" actId="20578"/>
          <ac:spMkLst>
            <pc:docMk/>
            <pc:sldMk cId="2212698612" sldId="12615497"/>
            <ac:spMk id="86" creationId="{2ACF4712-C439-3DCF-ACB3-46375290EEEC}"/>
          </ac:spMkLst>
        </pc:spChg>
        <pc:spChg chg="mod">
          <ac:chgData name="Roberto Espinosa Andrews" userId="19500642-4fa9-47de-ae18-b43b2b5732be" providerId="ADAL" clId="{A32E6AED-98C5-402A-BD1B-6EE9098FCEF1}" dt="2023-11-08T17:39:49.781" v="200" actId="20578"/>
          <ac:spMkLst>
            <pc:docMk/>
            <pc:sldMk cId="2212698612" sldId="12615497"/>
            <ac:spMk id="87" creationId="{243D7648-C6BC-CE4A-80CE-F60A838EDFF2}"/>
          </ac:spMkLst>
        </pc:spChg>
        <pc:spChg chg="mod">
          <ac:chgData name="Roberto Espinosa Andrews" userId="19500642-4fa9-47de-ae18-b43b2b5732be" providerId="ADAL" clId="{A32E6AED-98C5-402A-BD1B-6EE9098FCEF1}" dt="2023-11-08T17:39:49.781" v="200" actId="20578"/>
          <ac:spMkLst>
            <pc:docMk/>
            <pc:sldMk cId="2212698612" sldId="12615497"/>
            <ac:spMk id="88" creationId="{0ACB2DC1-2B79-CE94-DC46-9DD9092D0A1F}"/>
          </ac:spMkLst>
        </pc:spChg>
        <pc:spChg chg="mod">
          <ac:chgData name="Roberto Espinosa Andrews" userId="19500642-4fa9-47de-ae18-b43b2b5732be" providerId="ADAL" clId="{A32E6AED-98C5-402A-BD1B-6EE9098FCEF1}" dt="2023-11-08T17:39:49.781" v="200" actId="20578"/>
          <ac:spMkLst>
            <pc:docMk/>
            <pc:sldMk cId="2212698612" sldId="12615497"/>
            <ac:spMk id="89" creationId="{7D8719EB-544C-2D0E-673F-E6697D155991}"/>
          </ac:spMkLst>
        </pc:spChg>
        <pc:spChg chg="mod">
          <ac:chgData name="Roberto Espinosa Andrews" userId="19500642-4fa9-47de-ae18-b43b2b5732be" providerId="ADAL" clId="{A32E6AED-98C5-402A-BD1B-6EE9098FCEF1}" dt="2023-11-08T17:39:49.781" v="200" actId="20578"/>
          <ac:spMkLst>
            <pc:docMk/>
            <pc:sldMk cId="2212698612" sldId="12615497"/>
            <ac:spMk id="90" creationId="{7D8AF2A8-0D83-2BE2-4209-BADC7138108F}"/>
          </ac:spMkLst>
        </pc:spChg>
        <pc:spChg chg="mod">
          <ac:chgData name="Roberto Espinosa Andrews" userId="19500642-4fa9-47de-ae18-b43b2b5732be" providerId="ADAL" clId="{A32E6AED-98C5-402A-BD1B-6EE9098FCEF1}" dt="2023-11-08T17:39:49.781" v="200" actId="20578"/>
          <ac:spMkLst>
            <pc:docMk/>
            <pc:sldMk cId="2212698612" sldId="12615497"/>
            <ac:spMk id="91" creationId="{A4574181-EA50-52FE-18DB-97BDCF0E9FFA}"/>
          </ac:spMkLst>
        </pc:spChg>
        <pc:spChg chg="mod">
          <ac:chgData name="Roberto Espinosa Andrews" userId="19500642-4fa9-47de-ae18-b43b2b5732be" providerId="ADAL" clId="{A32E6AED-98C5-402A-BD1B-6EE9098FCEF1}" dt="2023-11-08T17:39:49.781" v="200" actId="20578"/>
          <ac:spMkLst>
            <pc:docMk/>
            <pc:sldMk cId="2212698612" sldId="12615497"/>
            <ac:spMk id="92" creationId="{4F4C2F6B-EBFC-1C95-2812-83C711FFC46B}"/>
          </ac:spMkLst>
        </pc:spChg>
        <pc:spChg chg="mod">
          <ac:chgData name="Roberto Espinosa Andrews" userId="19500642-4fa9-47de-ae18-b43b2b5732be" providerId="ADAL" clId="{A32E6AED-98C5-402A-BD1B-6EE9098FCEF1}" dt="2023-11-08T17:39:49.781" v="200" actId="20578"/>
          <ac:spMkLst>
            <pc:docMk/>
            <pc:sldMk cId="2212698612" sldId="12615497"/>
            <ac:spMk id="93" creationId="{6D181131-79E8-C536-C3FC-3A234703B2EE}"/>
          </ac:spMkLst>
        </pc:spChg>
        <pc:spChg chg="mod">
          <ac:chgData name="Roberto Espinosa Andrews" userId="19500642-4fa9-47de-ae18-b43b2b5732be" providerId="ADAL" clId="{A32E6AED-98C5-402A-BD1B-6EE9098FCEF1}" dt="2023-11-08T17:39:49.781" v="200" actId="20578"/>
          <ac:spMkLst>
            <pc:docMk/>
            <pc:sldMk cId="2212698612" sldId="12615497"/>
            <ac:spMk id="94" creationId="{2397BEDD-1FFE-90DA-9B88-6B55ED15610F}"/>
          </ac:spMkLst>
        </pc:spChg>
        <pc:spChg chg="mod">
          <ac:chgData name="Roberto Espinosa Andrews" userId="19500642-4fa9-47de-ae18-b43b2b5732be" providerId="ADAL" clId="{A32E6AED-98C5-402A-BD1B-6EE9098FCEF1}" dt="2023-11-08T17:39:49.781" v="200" actId="20578"/>
          <ac:spMkLst>
            <pc:docMk/>
            <pc:sldMk cId="2212698612" sldId="12615497"/>
            <ac:spMk id="106" creationId="{F303F1C0-942C-B83E-A81B-674A4CDBBD96}"/>
          </ac:spMkLst>
        </pc:spChg>
        <pc:spChg chg="mod">
          <ac:chgData name="Roberto Espinosa Andrews" userId="19500642-4fa9-47de-ae18-b43b2b5732be" providerId="ADAL" clId="{A32E6AED-98C5-402A-BD1B-6EE9098FCEF1}" dt="2023-11-08T17:39:49.781" v="200" actId="20578"/>
          <ac:spMkLst>
            <pc:docMk/>
            <pc:sldMk cId="2212698612" sldId="12615497"/>
            <ac:spMk id="107" creationId="{19EFE2DD-10D4-E7BF-90E3-A1B0F683E40F}"/>
          </ac:spMkLst>
        </pc:spChg>
        <pc:spChg chg="mod">
          <ac:chgData name="Roberto Espinosa Andrews" userId="19500642-4fa9-47de-ae18-b43b2b5732be" providerId="ADAL" clId="{A32E6AED-98C5-402A-BD1B-6EE9098FCEF1}" dt="2023-11-08T17:39:49.781" v="200" actId="20578"/>
          <ac:spMkLst>
            <pc:docMk/>
            <pc:sldMk cId="2212698612" sldId="12615497"/>
            <ac:spMk id="108" creationId="{93FF91FC-46F9-F448-8BF3-0C4073B66B2B}"/>
          </ac:spMkLst>
        </pc:spChg>
        <pc:spChg chg="mod">
          <ac:chgData name="Roberto Espinosa Andrews" userId="19500642-4fa9-47de-ae18-b43b2b5732be" providerId="ADAL" clId="{A32E6AED-98C5-402A-BD1B-6EE9098FCEF1}" dt="2023-11-08T17:39:49.781" v="200" actId="20578"/>
          <ac:spMkLst>
            <pc:docMk/>
            <pc:sldMk cId="2212698612" sldId="12615497"/>
            <ac:spMk id="109" creationId="{4AE986D6-54C6-990C-BAE6-F9B90884181D}"/>
          </ac:spMkLst>
        </pc:spChg>
        <pc:spChg chg="mod">
          <ac:chgData name="Roberto Espinosa Andrews" userId="19500642-4fa9-47de-ae18-b43b2b5732be" providerId="ADAL" clId="{A32E6AED-98C5-402A-BD1B-6EE9098FCEF1}" dt="2023-11-08T17:39:49.781" v="200" actId="20578"/>
          <ac:spMkLst>
            <pc:docMk/>
            <pc:sldMk cId="2212698612" sldId="12615497"/>
            <ac:spMk id="205" creationId="{59AB5492-3A79-8F48-A78C-43D81B32C4FD}"/>
          </ac:spMkLst>
        </pc:spChg>
        <pc:spChg chg="mod">
          <ac:chgData name="Roberto Espinosa Andrews" userId="19500642-4fa9-47de-ae18-b43b2b5732be" providerId="ADAL" clId="{A32E6AED-98C5-402A-BD1B-6EE9098FCEF1}" dt="2023-11-08T17:39:49.781" v="200" actId="20578"/>
          <ac:spMkLst>
            <pc:docMk/>
            <pc:sldMk cId="2212698612" sldId="12615497"/>
            <ac:spMk id="206" creationId="{DA9EECB2-876D-837F-960F-87B414CAC424}"/>
          </ac:spMkLst>
        </pc:spChg>
        <pc:spChg chg="mod">
          <ac:chgData name="Roberto Espinosa Andrews" userId="19500642-4fa9-47de-ae18-b43b2b5732be" providerId="ADAL" clId="{A32E6AED-98C5-402A-BD1B-6EE9098FCEF1}" dt="2023-11-08T17:39:49.781" v="200" actId="20578"/>
          <ac:spMkLst>
            <pc:docMk/>
            <pc:sldMk cId="2212698612" sldId="12615497"/>
            <ac:spMk id="207" creationId="{1651C2F2-B5B6-CFCF-6212-3E0BDD46EB88}"/>
          </ac:spMkLst>
        </pc:spChg>
        <pc:spChg chg="mod">
          <ac:chgData name="Roberto Espinosa Andrews" userId="19500642-4fa9-47de-ae18-b43b2b5732be" providerId="ADAL" clId="{A32E6AED-98C5-402A-BD1B-6EE9098FCEF1}" dt="2023-11-08T17:39:49.781" v="200" actId="20578"/>
          <ac:spMkLst>
            <pc:docMk/>
            <pc:sldMk cId="2212698612" sldId="12615497"/>
            <ac:spMk id="208" creationId="{A3965E63-108C-2D8B-CF66-4380E226191E}"/>
          </ac:spMkLst>
        </pc:spChg>
        <pc:spChg chg="mod">
          <ac:chgData name="Roberto Espinosa Andrews" userId="19500642-4fa9-47de-ae18-b43b2b5732be" providerId="ADAL" clId="{A32E6AED-98C5-402A-BD1B-6EE9098FCEF1}" dt="2023-11-08T17:39:49.781" v="200" actId="20578"/>
          <ac:spMkLst>
            <pc:docMk/>
            <pc:sldMk cId="2212698612" sldId="12615497"/>
            <ac:spMk id="209" creationId="{3252BC28-7BE3-47FA-5868-164A99584D52}"/>
          </ac:spMkLst>
        </pc:spChg>
        <pc:spChg chg="mod">
          <ac:chgData name="Roberto Espinosa Andrews" userId="19500642-4fa9-47de-ae18-b43b2b5732be" providerId="ADAL" clId="{A32E6AED-98C5-402A-BD1B-6EE9098FCEF1}" dt="2023-11-08T17:39:49.781" v="200" actId="20578"/>
          <ac:spMkLst>
            <pc:docMk/>
            <pc:sldMk cId="2212698612" sldId="12615497"/>
            <ac:spMk id="210" creationId="{B6690814-DF26-DE38-4A15-0535EBCAA8BA}"/>
          </ac:spMkLst>
        </pc:spChg>
        <pc:spChg chg="mod">
          <ac:chgData name="Roberto Espinosa Andrews" userId="19500642-4fa9-47de-ae18-b43b2b5732be" providerId="ADAL" clId="{A32E6AED-98C5-402A-BD1B-6EE9098FCEF1}" dt="2023-11-08T17:39:49.781" v="200" actId="20578"/>
          <ac:spMkLst>
            <pc:docMk/>
            <pc:sldMk cId="2212698612" sldId="12615497"/>
            <ac:spMk id="211" creationId="{6EE272E6-524B-073F-284E-716ECD350FC5}"/>
          </ac:spMkLst>
        </pc:spChg>
        <pc:spChg chg="mod">
          <ac:chgData name="Roberto Espinosa Andrews" userId="19500642-4fa9-47de-ae18-b43b2b5732be" providerId="ADAL" clId="{A32E6AED-98C5-402A-BD1B-6EE9098FCEF1}" dt="2023-11-08T17:39:49.781" v="200" actId="20578"/>
          <ac:spMkLst>
            <pc:docMk/>
            <pc:sldMk cId="2212698612" sldId="12615497"/>
            <ac:spMk id="212" creationId="{0F385FBE-3793-D072-62AF-342352D2D9C2}"/>
          </ac:spMkLst>
        </pc:spChg>
        <pc:spChg chg="mod">
          <ac:chgData name="Roberto Espinosa Andrews" userId="19500642-4fa9-47de-ae18-b43b2b5732be" providerId="ADAL" clId="{A32E6AED-98C5-402A-BD1B-6EE9098FCEF1}" dt="2023-11-08T17:39:49.781" v="200" actId="20578"/>
          <ac:spMkLst>
            <pc:docMk/>
            <pc:sldMk cId="2212698612" sldId="12615497"/>
            <ac:spMk id="213" creationId="{16861CB8-BD14-98B1-92AF-822FFF44F1A9}"/>
          </ac:spMkLst>
        </pc:spChg>
        <pc:spChg chg="mod">
          <ac:chgData name="Roberto Espinosa Andrews" userId="19500642-4fa9-47de-ae18-b43b2b5732be" providerId="ADAL" clId="{A32E6AED-98C5-402A-BD1B-6EE9098FCEF1}" dt="2023-11-08T17:39:49.781" v="200" actId="20578"/>
          <ac:spMkLst>
            <pc:docMk/>
            <pc:sldMk cId="2212698612" sldId="12615497"/>
            <ac:spMk id="214" creationId="{304C6B05-DBD8-9009-2CB5-62AEE1AD5B3F}"/>
          </ac:spMkLst>
        </pc:spChg>
        <pc:spChg chg="mod">
          <ac:chgData name="Roberto Espinosa Andrews" userId="19500642-4fa9-47de-ae18-b43b2b5732be" providerId="ADAL" clId="{A32E6AED-98C5-402A-BD1B-6EE9098FCEF1}" dt="2023-11-08T17:39:49.781" v="200" actId="20578"/>
          <ac:spMkLst>
            <pc:docMk/>
            <pc:sldMk cId="2212698612" sldId="12615497"/>
            <ac:spMk id="215" creationId="{5CF1DC26-2FB9-EE6A-38B0-F6A7105AB8DC}"/>
          </ac:spMkLst>
        </pc:spChg>
        <pc:spChg chg="mod">
          <ac:chgData name="Roberto Espinosa Andrews" userId="19500642-4fa9-47de-ae18-b43b2b5732be" providerId="ADAL" clId="{A32E6AED-98C5-402A-BD1B-6EE9098FCEF1}" dt="2023-11-08T17:39:49.781" v="200" actId="20578"/>
          <ac:spMkLst>
            <pc:docMk/>
            <pc:sldMk cId="2212698612" sldId="12615497"/>
            <ac:spMk id="216" creationId="{F99EABA6-A14D-EFCB-0A21-3239BCE7C5FA}"/>
          </ac:spMkLst>
        </pc:spChg>
        <pc:spChg chg="mod">
          <ac:chgData name="Roberto Espinosa Andrews" userId="19500642-4fa9-47de-ae18-b43b2b5732be" providerId="ADAL" clId="{A32E6AED-98C5-402A-BD1B-6EE9098FCEF1}" dt="2023-11-08T17:39:49.781" v="200" actId="20578"/>
          <ac:spMkLst>
            <pc:docMk/>
            <pc:sldMk cId="2212698612" sldId="12615497"/>
            <ac:spMk id="217" creationId="{53679E81-384C-F562-F2E8-424437EF847E}"/>
          </ac:spMkLst>
        </pc:spChg>
        <pc:spChg chg="mod">
          <ac:chgData name="Roberto Espinosa Andrews" userId="19500642-4fa9-47de-ae18-b43b2b5732be" providerId="ADAL" clId="{A32E6AED-98C5-402A-BD1B-6EE9098FCEF1}" dt="2023-11-08T17:39:49.781" v="200" actId="20578"/>
          <ac:spMkLst>
            <pc:docMk/>
            <pc:sldMk cId="2212698612" sldId="12615497"/>
            <ac:spMk id="218" creationId="{2338EC30-13AB-1BBE-9C19-75559EB044AE}"/>
          </ac:spMkLst>
        </pc:spChg>
        <pc:spChg chg="mod">
          <ac:chgData name="Roberto Espinosa Andrews" userId="19500642-4fa9-47de-ae18-b43b2b5732be" providerId="ADAL" clId="{A32E6AED-98C5-402A-BD1B-6EE9098FCEF1}" dt="2023-11-08T17:39:49.781" v="200" actId="20578"/>
          <ac:spMkLst>
            <pc:docMk/>
            <pc:sldMk cId="2212698612" sldId="12615497"/>
            <ac:spMk id="219" creationId="{295D83DF-A8D9-99E2-7173-E8831708B95A}"/>
          </ac:spMkLst>
        </pc:spChg>
        <pc:spChg chg="mod">
          <ac:chgData name="Roberto Espinosa Andrews" userId="19500642-4fa9-47de-ae18-b43b2b5732be" providerId="ADAL" clId="{A32E6AED-98C5-402A-BD1B-6EE9098FCEF1}" dt="2023-11-08T17:39:49.781" v="200" actId="20578"/>
          <ac:spMkLst>
            <pc:docMk/>
            <pc:sldMk cId="2212698612" sldId="12615497"/>
            <ac:spMk id="220" creationId="{40AE1852-A4AE-241F-2203-B38935D8BBD2}"/>
          </ac:spMkLst>
        </pc:spChg>
        <pc:spChg chg="mod">
          <ac:chgData name="Roberto Espinosa Andrews" userId="19500642-4fa9-47de-ae18-b43b2b5732be" providerId="ADAL" clId="{A32E6AED-98C5-402A-BD1B-6EE9098FCEF1}" dt="2023-11-08T17:39:49.781" v="200" actId="20578"/>
          <ac:spMkLst>
            <pc:docMk/>
            <pc:sldMk cId="2212698612" sldId="12615497"/>
            <ac:spMk id="221" creationId="{3DBD46E5-7FED-FDDD-C39C-F31D559B6EF1}"/>
          </ac:spMkLst>
        </pc:spChg>
        <pc:spChg chg="mod">
          <ac:chgData name="Roberto Espinosa Andrews" userId="19500642-4fa9-47de-ae18-b43b2b5732be" providerId="ADAL" clId="{A32E6AED-98C5-402A-BD1B-6EE9098FCEF1}" dt="2023-11-08T17:39:49.781" v="200" actId="20578"/>
          <ac:spMkLst>
            <pc:docMk/>
            <pc:sldMk cId="2212698612" sldId="12615497"/>
            <ac:spMk id="222" creationId="{6BF12A02-214B-7E91-9127-E499D7037278}"/>
          </ac:spMkLst>
        </pc:spChg>
        <pc:spChg chg="mod">
          <ac:chgData name="Roberto Espinosa Andrews" userId="19500642-4fa9-47de-ae18-b43b2b5732be" providerId="ADAL" clId="{A32E6AED-98C5-402A-BD1B-6EE9098FCEF1}" dt="2023-11-08T17:39:49.781" v="200" actId="20578"/>
          <ac:spMkLst>
            <pc:docMk/>
            <pc:sldMk cId="2212698612" sldId="12615497"/>
            <ac:spMk id="223" creationId="{8280BF77-31AE-0434-FCDF-05575863A4DB}"/>
          </ac:spMkLst>
        </pc:spChg>
        <pc:spChg chg="mod">
          <ac:chgData name="Roberto Espinosa Andrews" userId="19500642-4fa9-47de-ae18-b43b2b5732be" providerId="ADAL" clId="{A32E6AED-98C5-402A-BD1B-6EE9098FCEF1}" dt="2023-11-08T17:39:49.781" v="200" actId="20578"/>
          <ac:spMkLst>
            <pc:docMk/>
            <pc:sldMk cId="2212698612" sldId="12615497"/>
            <ac:spMk id="224" creationId="{D08178F2-FFB6-9C6D-FFDA-04530ECCF97D}"/>
          </ac:spMkLst>
        </pc:spChg>
        <pc:spChg chg="mod">
          <ac:chgData name="Roberto Espinosa Andrews" userId="19500642-4fa9-47de-ae18-b43b2b5732be" providerId="ADAL" clId="{A32E6AED-98C5-402A-BD1B-6EE9098FCEF1}" dt="2023-11-08T17:39:49.781" v="200" actId="20578"/>
          <ac:spMkLst>
            <pc:docMk/>
            <pc:sldMk cId="2212698612" sldId="12615497"/>
            <ac:spMk id="225" creationId="{CD42D84E-03AA-1801-7044-7E9EF7FDB69F}"/>
          </ac:spMkLst>
        </pc:spChg>
        <pc:spChg chg="mod">
          <ac:chgData name="Roberto Espinosa Andrews" userId="19500642-4fa9-47de-ae18-b43b2b5732be" providerId="ADAL" clId="{A32E6AED-98C5-402A-BD1B-6EE9098FCEF1}" dt="2023-11-08T17:39:49.781" v="200" actId="20578"/>
          <ac:spMkLst>
            <pc:docMk/>
            <pc:sldMk cId="2212698612" sldId="12615497"/>
            <ac:spMk id="226" creationId="{B887FE0B-3788-6088-8548-38732EDE00F3}"/>
          </ac:spMkLst>
        </pc:spChg>
        <pc:spChg chg="mod">
          <ac:chgData name="Roberto Espinosa Andrews" userId="19500642-4fa9-47de-ae18-b43b2b5732be" providerId="ADAL" clId="{A32E6AED-98C5-402A-BD1B-6EE9098FCEF1}" dt="2023-11-08T17:39:49.781" v="200" actId="20578"/>
          <ac:spMkLst>
            <pc:docMk/>
            <pc:sldMk cId="2212698612" sldId="12615497"/>
            <ac:spMk id="227" creationId="{632F2263-027B-E801-725B-F2BDD08288EA}"/>
          </ac:spMkLst>
        </pc:spChg>
        <pc:spChg chg="mod">
          <ac:chgData name="Roberto Espinosa Andrews" userId="19500642-4fa9-47de-ae18-b43b2b5732be" providerId="ADAL" clId="{A32E6AED-98C5-402A-BD1B-6EE9098FCEF1}" dt="2023-11-08T17:39:49.781" v="200" actId="20578"/>
          <ac:spMkLst>
            <pc:docMk/>
            <pc:sldMk cId="2212698612" sldId="12615497"/>
            <ac:spMk id="228" creationId="{DC293F18-B18C-2FDD-5162-F47C257473D7}"/>
          </ac:spMkLst>
        </pc:spChg>
        <pc:spChg chg="mod">
          <ac:chgData name="Roberto Espinosa Andrews" userId="19500642-4fa9-47de-ae18-b43b2b5732be" providerId="ADAL" clId="{A32E6AED-98C5-402A-BD1B-6EE9098FCEF1}" dt="2023-11-08T17:39:49.781" v="200" actId="20578"/>
          <ac:spMkLst>
            <pc:docMk/>
            <pc:sldMk cId="2212698612" sldId="12615497"/>
            <ac:spMk id="229" creationId="{34E7F2A4-9009-D347-30DB-E8CBDCEB615F}"/>
          </ac:spMkLst>
        </pc:spChg>
        <pc:spChg chg="mod">
          <ac:chgData name="Roberto Espinosa Andrews" userId="19500642-4fa9-47de-ae18-b43b2b5732be" providerId="ADAL" clId="{A32E6AED-98C5-402A-BD1B-6EE9098FCEF1}" dt="2023-11-08T17:39:49.781" v="200" actId="20578"/>
          <ac:spMkLst>
            <pc:docMk/>
            <pc:sldMk cId="2212698612" sldId="12615497"/>
            <ac:spMk id="230" creationId="{5479EB61-EE62-3780-4698-C1B398B56DAD}"/>
          </ac:spMkLst>
        </pc:spChg>
        <pc:spChg chg="mod">
          <ac:chgData name="Roberto Espinosa Andrews" userId="19500642-4fa9-47de-ae18-b43b2b5732be" providerId="ADAL" clId="{A32E6AED-98C5-402A-BD1B-6EE9098FCEF1}" dt="2023-11-08T17:39:49.781" v="200" actId="20578"/>
          <ac:spMkLst>
            <pc:docMk/>
            <pc:sldMk cId="2212698612" sldId="12615497"/>
            <ac:spMk id="231" creationId="{AA698272-945F-0C6A-7499-E522414D3F3F}"/>
          </ac:spMkLst>
        </pc:spChg>
        <pc:spChg chg="mod">
          <ac:chgData name="Roberto Espinosa Andrews" userId="19500642-4fa9-47de-ae18-b43b2b5732be" providerId="ADAL" clId="{A32E6AED-98C5-402A-BD1B-6EE9098FCEF1}" dt="2023-11-08T17:39:49.781" v="200" actId="20578"/>
          <ac:spMkLst>
            <pc:docMk/>
            <pc:sldMk cId="2212698612" sldId="12615497"/>
            <ac:spMk id="232" creationId="{021A6AFB-7EFD-436B-79BD-2856D511DDCE}"/>
          </ac:spMkLst>
        </pc:spChg>
        <pc:spChg chg="mod">
          <ac:chgData name="Roberto Espinosa Andrews" userId="19500642-4fa9-47de-ae18-b43b2b5732be" providerId="ADAL" clId="{A32E6AED-98C5-402A-BD1B-6EE9098FCEF1}" dt="2023-11-08T17:39:49.781" v="200" actId="20578"/>
          <ac:spMkLst>
            <pc:docMk/>
            <pc:sldMk cId="2212698612" sldId="12615497"/>
            <ac:spMk id="233" creationId="{A6C10355-6B59-4581-BE94-B64029A339DE}"/>
          </ac:spMkLst>
        </pc:spChg>
        <pc:spChg chg="mod">
          <ac:chgData name="Roberto Espinosa Andrews" userId="19500642-4fa9-47de-ae18-b43b2b5732be" providerId="ADAL" clId="{A32E6AED-98C5-402A-BD1B-6EE9098FCEF1}" dt="2023-11-08T17:39:49.781" v="200" actId="20578"/>
          <ac:spMkLst>
            <pc:docMk/>
            <pc:sldMk cId="2212698612" sldId="12615497"/>
            <ac:spMk id="234" creationId="{25C9F0FE-E97B-7723-5745-BF3CAC054569}"/>
          </ac:spMkLst>
        </pc:spChg>
        <pc:spChg chg="mod">
          <ac:chgData name="Roberto Espinosa Andrews" userId="19500642-4fa9-47de-ae18-b43b2b5732be" providerId="ADAL" clId="{A32E6AED-98C5-402A-BD1B-6EE9098FCEF1}" dt="2023-11-08T17:39:49.781" v="200" actId="20578"/>
          <ac:spMkLst>
            <pc:docMk/>
            <pc:sldMk cId="2212698612" sldId="12615497"/>
            <ac:spMk id="235" creationId="{F05391A5-349E-20A5-D20D-331D1256B4BC}"/>
          </ac:spMkLst>
        </pc:spChg>
        <pc:spChg chg="mod">
          <ac:chgData name="Roberto Espinosa Andrews" userId="19500642-4fa9-47de-ae18-b43b2b5732be" providerId="ADAL" clId="{A32E6AED-98C5-402A-BD1B-6EE9098FCEF1}" dt="2023-11-08T17:39:49.781" v="200" actId="20578"/>
          <ac:spMkLst>
            <pc:docMk/>
            <pc:sldMk cId="2212698612" sldId="12615497"/>
            <ac:spMk id="237" creationId="{07485D04-51E4-AD46-D3A8-6637712A13FB}"/>
          </ac:spMkLst>
        </pc:spChg>
        <pc:spChg chg="mod">
          <ac:chgData name="Roberto Espinosa Andrews" userId="19500642-4fa9-47de-ae18-b43b2b5732be" providerId="ADAL" clId="{A32E6AED-98C5-402A-BD1B-6EE9098FCEF1}" dt="2023-11-08T17:39:49.781" v="200" actId="20578"/>
          <ac:spMkLst>
            <pc:docMk/>
            <pc:sldMk cId="2212698612" sldId="12615497"/>
            <ac:spMk id="238" creationId="{4E4F91B0-49E6-7D3C-AA6E-6C73CB53BA54}"/>
          </ac:spMkLst>
        </pc:spChg>
        <pc:spChg chg="mod">
          <ac:chgData name="Roberto Espinosa Andrews" userId="19500642-4fa9-47de-ae18-b43b2b5732be" providerId="ADAL" clId="{A32E6AED-98C5-402A-BD1B-6EE9098FCEF1}" dt="2023-11-08T17:39:49.781" v="200" actId="20578"/>
          <ac:spMkLst>
            <pc:docMk/>
            <pc:sldMk cId="2212698612" sldId="12615497"/>
            <ac:spMk id="239" creationId="{59440AA8-1447-A2FD-EC99-3385919BDA27}"/>
          </ac:spMkLst>
        </pc:spChg>
        <pc:spChg chg="mod">
          <ac:chgData name="Roberto Espinosa Andrews" userId="19500642-4fa9-47de-ae18-b43b2b5732be" providerId="ADAL" clId="{A32E6AED-98C5-402A-BD1B-6EE9098FCEF1}" dt="2023-11-08T17:39:49.781" v="200" actId="20578"/>
          <ac:spMkLst>
            <pc:docMk/>
            <pc:sldMk cId="2212698612" sldId="12615497"/>
            <ac:spMk id="240" creationId="{B868133B-36DD-09AD-212E-E6EF6F3BAF0B}"/>
          </ac:spMkLst>
        </pc:spChg>
        <pc:spChg chg="mod">
          <ac:chgData name="Roberto Espinosa Andrews" userId="19500642-4fa9-47de-ae18-b43b2b5732be" providerId="ADAL" clId="{A32E6AED-98C5-402A-BD1B-6EE9098FCEF1}" dt="2023-11-08T17:39:49.781" v="200" actId="20578"/>
          <ac:spMkLst>
            <pc:docMk/>
            <pc:sldMk cId="2212698612" sldId="12615497"/>
            <ac:spMk id="241" creationId="{37632E07-8B17-7A77-ABDB-7A2D1EEC2B5E}"/>
          </ac:spMkLst>
        </pc:spChg>
        <pc:spChg chg="mod">
          <ac:chgData name="Roberto Espinosa Andrews" userId="19500642-4fa9-47de-ae18-b43b2b5732be" providerId="ADAL" clId="{A32E6AED-98C5-402A-BD1B-6EE9098FCEF1}" dt="2023-11-08T17:39:49.781" v="200" actId="20578"/>
          <ac:spMkLst>
            <pc:docMk/>
            <pc:sldMk cId="2212698612" sldId="12615497"/>
            <ac:spMk id="242" creationId="{A80093D8-B5AA-DA0B-CA98-6BF541BA00D9}"/>
          </ac:spMkLst>
        </pc:spChg>
        <pc:spChg chg="mod">
          <ac:chgData name="Roberto Espinosa Andrews" userId="19500642-4fa9-47de-ae18-b43b2b5732be" providerId="ADAL" clId="{A32E6AED-98C5-402A-BD1B-6EE9098FCEF1}" dt="2023-11-08T17:39:49.781" v="200" actId="20578"/>
          <ac:spMkLst>
            <pc:docMk/>
            <pc:sldMk cId="2212698612" sldId="12615497"/>
            <ac:spMk id="243" creationId="{179A6C81-270E-C6B5-4EA1-08EA83135F96}"/>
          </ac:spMkLst>
        </pc:spChg>
        <pc:spChg chg="mod">
          <ac:chgData name="Roberto Espinosa Andrews" userId="19500642-4fa9-47de-ae18-b43b2b5732be" providerId="ADAL" clId="{A32E6AED-98C5-402A-BD1B-6EE9098FCEF1}" dt="2023-11-08T17:39:49.781" v="200" actId="20578"/>
          <ac:spMkLst>
            <pc:docMk/>
            <pc:sldMk cId="2212698612" sldId="12615497"/>
            <ac:spMk id="244" creationId="{420EC57F-0A00-AC3D-30A5-45C082C3ACBF}"/>
          </ac:spMkLst>
        </pc:spChg>
        <pc:spChg chg="mod">
          <ac:chgData name="Roberto Espinosa Andrews" userId="19500642-4fa9-47de-ae18-b43b2b5732be" providerId="ADAL" clId="{A32E6AED-98C5-402A-BD1B-6EE9098FCEF1}" dt="2023-11-08T17:39:49.781" v="200" actId="20578"/>
          <ac:spMkLst>
            <pc:docMk/>
            <pc:sldMk cId="2212698612" sldId="12615497"/>
            <ac:spMk id="245" creationId="{A1991F3A-DED7-6952-C287-E5E95624A3D8}"/>
          </ac:spMkLst>
        </pc:spChg>
        <pc:spChg chg="mod">
          <ac:chgData name="Roberto Espinosa Andrews" userId="19500642-4fa9-47de-ae18-b43b2b5732be" providerId="ADAL" clId="{A32E6AED-98C5-402A-BD1B-6EE9098FCEF1}" dt="2023-11-08T17:39:49.781" v="200" actId="20578"/>
          <ac:spMkLst>
            <pc:docMk/>
            <pc:sldMk cId="2212698612" sldId="12615497"/>
            <ac:spMk id="246" creationId="{6984158B-A662-DF37-AEB5-76A0190DA3A8}"/>
          </ac:spMkLst>
        </pc:spChg>
        <pc:spChg chg="mod">
          <ac:chgData name="Roberto Espinosa Andrews" userId="19500642-4fa9-47de-ae18-b43b2b5732be" providerId="ADAL" clId="{A32E6AED-98C5-402A-BD1B-6EE9098FCEF1}" dt="2023-11-08T17:39:49.781" v="200" actId="20578"/>
          <ac:spMkLst>
            <pc:docMk/>
            <pc:sldMk cId="2212698612" sldId="12615497"/>
            <ac:spMk id="247" creationId="{27BE0A7E-A479-EA68-8703-B12F2C79B1F2}"/>
          </ac:spMkLst>
        </pc:spChg>
        <pc:grpChg chg="mod">
          <ac:chgData name="Roberto Espinosa Andrews" userId="19500642-4fa9-47de-ae18-b43b2b5732be" providerId="ADAL" clId="{A32E6AED-98C5-402A-BD1B-6EE9098FCEF1}" dt="2023-11-08T17:39:49.781" v="200" actId="20578"/>
          <ac:grpSpMkLst>
            <pc:docMk/>
            <pc:sldMk cId="2212698612" sldId="12615497"/>
            <ac:grpSpMk id="4" creationId="{2A9985AD-4EAB-A5C3-7972-D01C394B30EB}"/>
          </ac:grpSpMkLst>
        </pc:grpChg>
        <pc:grpChg chg="mod">
          <ac:chgData name="Roberto Espinosa Andrews" userId="19500642-4fa9-47de-ae18-b43b2b5732be" providerId="ADAL" clId="{A32E6AED-98C5-402A-BD1B-6EE9098FCEF1}" dt="2023-11-08T17:39:49.781" v="200" actId="20578"/>
          <ac:grpSpMkLst>
            <pc:docMk/>
            <pc:sldMk cId="2212698612" sldId="12615497"/>
            <ac:grpSpMk id="20" creationId="{24D23B88-E641-57B6-AC1D-3CCB396D2FAD}"/>
          </ac:grpSpMkLst>
        </pc:grpChg>
        <pc:grpChg chg="mod">
          <ac:chgData name="Roberto Espinosa Andrews" userId="19500642-4fa9-47de-ae18-b43b2b5732be" providerId="ADAL" clId="{A32E6AED-98C5-402A-BD1B-6EE9098FCEF1}" dt="2023-11-08T17:39:49.781" v="200" actId="20578"/>
          <ac:grpSpMkLst>
            <pc:docMk/>
            <pc:sldMk cId="2212698612" sldId="12615497"/>
            <ac:grpSpMk id="21" creationId="{3A3ED9D1-2216-8829-B2B2-1940451865E1}"/>
          </ac:grpSpMkLst>
        </pc:grpChg>
        <pc:grpChg chg="mod">
          <ac:chgData name="Roberto Espinosa Andrews" userId="19500642-4fa9-47de-ae18-b43b2b5732be" providerId="ADAL" clId="{A32E6AED-98C5-402A-BD1B-6EE9098FCEF1}" dt="2023-11-08T17:39:49.781" v="200" actId="20578"/>
          <ac:grpSpMkLst>
            <pc:docMk/>
            <pc:sldMk cId="2212698612" sldId="12615497"/>
            <ac:grpSpMk id="22" creationId="{A842112B-4273-61BD-FEBE-B2B2535708C7}"/>
          </ac:grpSpMkLst>
        </pc:grpChg>
        <pc:grpChg chg="mod">
          <ac:chgData name="Roberto Espinosa Andrews" userId="19500642-4fa9-47de-ae18-b43b2b5732be" providerId="ADAL" clId="{A32E6AED-98C5-402A-BD1B-6EE9098FCEF1}" dt="2023-11-08T17:39:49.781" v="200" actId="20578"/>
          <ac:grpSpMkLst>
            <pc:docMk/>
            <pc:sldMk cId="2212698612" sldId="12615497"/>
            <ac:grpSpMk id="24" creationId="{CD2C7191-EB18-0697-55BA-AEA71C218CA2}"/>
          </ac:grpSpMkLst>
        </pc:grpChg>
        <pc:grpChg chg="mod">
          <ac:chgData name="Roberto Espinosa Andrews" userId="19500642-4fa9-47de-ae18-b43b2b5732be" providerId="ADAL" clId="{A32E6AED-98C5-402A-BD1B-6EE9098FCEF1}" dt="2023-11-08T17:39:49.781" v="200" actId="20578"/>
          <ac:grpSpMkLst>
            <pc:docMk/>
            <pc:sldMk cId="2212698612" sldId="12615497"/>
            <ac:grpSpMk id="26" creationId="{797E481B-97A7-533E-CE50-63980775ED4F}"/>
          </ac:grpSpMkLst>
        </pc:grpChg>
        <pc:grpChg chg="mod">
          <ac:chgData name="Roberto Espinosa Andrews" userId="19500642-4fa9-47de-ae18-b43b2b5732be" providerId="ADAL" clId="{A32E6AED-98C5-402A-BD1B-6EE9098FCEF1}" dt="2023-11-08T17:39:49.781" v="200" actId="20578"/>
          <ac:grpSpMkLst>
            <pc:docMk/>
            <pc:sldMk cId="2212698612" sldId="12615497"/>
            <ac:grpSpMk id="27" creationId="{D0D15A79-F52D-06BB-7BBF-793EB34645DE}"/>
          </ac:grpSpMkLst>
        </pc:grpChg>
        <pc:grpChg chg="mod">
          <ac:chgData name="Roberto Espinosa Andrews" userId="19500642-4fa9-47de-ae18-b43b2b5732be" providerId="ADAL" clId="{A32E6AED-98C5-402A-BD1B-6EE9098FCEF1}" dt="2023-11-08T17:39:49.781" v="200" actId="20578"/>
          <ac:grpSpMkLst>
            <pc:docMk/>
            <pc:sldMk cId="2212698612" sldId="12615497"/>
            <ac:grpSpMk id="29" creationId="{0DE34921-A19F-C2A2-4753-2FAA21627E1C}"/>
          </ac:grpSpMkLst>
        </pc:grpChg>
        <pc:grpChg chg="mod">
          <ac:chgData name="Roberto Espinosa Andrews" userId="19500642-4fa9-47de-ae18-b43b2b5732be" providerId="ADAL" clId="{A32E6AED-98C5-402A-BD1B-6EE9098FCEF1}" dt="2023-11-08T17:39:49.781" v="200" actId="20578"/>
          <ac:grpSpMkLst>
            <pc:docMk/>
            <pc:sldMk cId="2212698612" sldId="12615497"/>
            <ac:grpSpMk id="31" creationId="{6FE24093-8E3F-2FF8-FD17-E7CEB7A6F4FE}"/>
          </ac:grpSpMkLst>
        </pc:grpChg>
        <pc:grpChg chg="mod">
          <ac:chgData name="Roberto Espinosa Andrews" userId="19500642-4fa9-47de-ae18-b43b2b5732be" providerId="ADAL" clId="{A32E6AED-98C5-402A-BD1B-6EE9098FCEF1}" dt="2023-11-08T17:39:49.781" v="200" actId="20578"/>
          <ac:grpSpMkLst>
            <pc:docMk/>
            <pc:sldMk cId="2212698612" sldId="12615497"/>
            <ac:grpSpMk id="33" creationId="{A9D222EC-D882-343D-709D-0C1C8FD3FBDB}"/>
          </ac:grpSpMkLst>
        </pc:grpChg>
        <pc:grpChg chg="mod">
          <ac:chgData name="Roberto Espinosa Andrews" userId="19500642-4fa9-47de-ae18-b43b2b5732be" providerId="ADAL" clId="{A32E6AED-98C5-402A-BD1B-6EE9098FCEF1}" dt="2023-11-08T17:39:49.781" v="200" actId="20578"/>
          <ac:grpSpMkLst>
            <pc:docMk/>
            <pc:sldMk cId="2212698612" sldId="12615497"/>
            <ac:grpSpMk id="67" creationId="{1F5A260C-3171-5E2B-42CC-FD80EBFF60FF}"/>
          </ac:grpSpMkLst>
        </pc:grpChg>
        <pc:grpChg chg="mod">
          <ac:chgData name="Roberto Espinosa Andrews" userId="19500642-4fa9-47de-ae18-b43b2b5732be" providerId="ADAL" clId="{A32E6AED-98C5-402A-BD1B-6EE9098FCEF1}" dt="2023-11-08T17:39:49.781" v="200" actId="20578"/>
          <ac:grpSpMkLst>
            <pc:docMk/>
            <pc:sldMk cId="2212698612" sldId="12615497"/>
            <ac:grpSpMk id="68" creationId="{3F09B4C6-E943-8713-B62E-A6DBEE9CF30E}"/>
          </ac:grpSpMkLst>
        </pc:grpChg>
        <pc:grpChg chg="mod">
          <ac:chgData name="Roberto Espinosa Andrews" userId="19500642-4fa9-47de-ae18-b43b2b5732be" providerId="ADAL" clId="{A32E6AED-98C5-402A-BD1B-6EE9098FCEF1}" dt="2023-11-08T17:39:49.781" v="200" actId="20578"/>
          <ac:grpSpMkLst>
            <pc:docMk/>
            <pc:sldMk cId="2212698612" sldId="12615497"/>
            <ac:grpSpMk id="236" creationId="{6F79F69A-00C2-36D4-95C9-7D4853197AA7}"/>
          </ac:grpSpMkLst>
        </pc:grpChg>
        <pc:picChg chg="mod">
          <ac:chgData name="Roberto Espinosa Andrews" userId="19500642-4fa9-47de-ae18-b43b2b5732be" providerId="ADAL" clId="{A32E6AED-98C5-402A-BD1B-6EE9098FCEF1}" dt="2023-11-08T17:39:49.781" v="200" actId="20578"/>
          <ac:picMkLst>
            <pc:docMk/>
            <pc:sldMk cId="2212698612" sldId="12615497"/>
            <ac:picMk id="37" creationId="{C1D6C6AF-2E06-AE87-33F3-2EA652DCB2CA}"/>
          </ac:picMkLst>
        </pc:picChg>
        <pc:picChg chg="mod">
          <ac:chgData name="Roberto Espinosa Andrews" userId="19500642-4fa9-47de-ae18-b43b2b5732be" providerId="ADAL" clId="{A32E6AED-98C5-402A-BD1B-6EE9098FCEF1}" dt="2023-11-08T17:39:49.781" v="200" actId="20578"/>
          <ac:picMkLst>
            <pc:docMk/>
            <pc:sldMk cId="2212698612" sldId="12615497"/>
            <ac:picMk id="38" creationId="{72C65E79-E5E8-6E97-7D0E-F72A788C49CD}"/>
          </ac:picMkLst>
        </pc:picChg>
        <pc:picChg chg="mod">
          <ac:chgData name="Roberto Espinosa Andrews" userId="19500642-4fa9-47de-ae18-b43b2b5732be" providerId="ADAL" clId="{A32E6AED-98C5-402A-BD1B-6EE9098FCEF1}" dt="2023-11-08T17:39:49.781" v="200" actId="20578"/>
          <ac:picMkLst>
            <pc:docMk/>
            <pc:sldMk cId="2212698612" sldId="12615497"/>
            <ac:picMk id="39" creationId="{9C1D2551-04F5-BF1D-15C8-A6B3F370181D}"/>
          </ac:picMkLst>
        </pc:picChg>
        <pc:picChg chg="mod">
          <ac:chgData name="Roberto Espinosa Andrews" userId="19500642-4fa9-47de-ae18-b43b2b5732be" providerId="ADAL" clId="{A32E6AED-98C5-402A-BD1B-6EE9098FCEF1}" dt="2023-11-08T17:39:49.781" v="200" actId="20578"/>
          <ac:picMkLst>
            <pc:docMk/>
            <pc:sldMk cId="2212698612" sldId="12615497"/>
            <ac:picMk id="40" creationId="{08557797-A2AD-42AB-FF42-32789B613673}"/>
          </ac:picMkLst>
        </pc:picChg>
        <pc:picChg chg="mod">
          <ac:chgData name="Roberto Espinosa Andrews" userId="19500642-4fa9-47de-ae18-b43b2b5732be" providerId="ADAL" clId="{A32E6AED-98C5-402A-BD1B-6EE9098FCEF1}" dt="2023-11-08T17:39:49.781" v="200" actId="20578"/>
          <ac:picMkLst>
            <pc:docMk/>
            <pc:sldMk cId="2212698612" sldId="12615497"/>
            <ac:picMk id="41" creationId="{F82F1870-FBBB-8CF9-F33E-52E48320F5B6}"/>
          </ac:picMkLst>
        </pc:picChg>
        <pc:picChg chg="mod">
          <ac:chgData name="Roberto Espinosa Andrews" userId="19500642-4fa9-47de-ae18-b43b2b5732be" providerId="ADAL" clId="{A32E6AED-98C5-402A-BD1B-6EE9098FCEF1}" dt="2023-11-08T17:39:49.781" v="200" actId="20578"/>
          <ac:picMkLst>
            <pc:docMk/>
            <pc:sldMk cId="2212698612" sldId="12615497"/>
            <ac:picMk id="69" creationId="{6BE9EC65-8A89-E7E2-6335-5941CB1B0FC3}"/>
          </ac:picMkLst>
        </pc:picChg>
        <pc:picChg chg="mod">
          <ac:chgData name="Roberto Espinosa Andrews" userId="19500642-4fa9-47de-ae18-b43b2b5732be" providerId="ADAL" clId="{A32E6AED-98C5-402A-BD1B-6EE9098FCEF1}" dt="2023-11-08T17:39:49.781" v="200" actId="20578"/>
          <ac:picMkLst>
            <pc:docMk/>
            <pc:sldMk cId="2212698612" sldId="12615497"/>
            <ac:picMk id="70" creationId="{0B19D01E-EF7B-81F5-EB44-92CECE418718}"/>
          </ac:picMkLst>
        </pc:picChg>
        <pc:picChg chg="mod">
          <ac:chgData name="Roberto Espinosa Andrews" userId="19500642-4fa9-47de-ae18-b43b2b5732be" providerId="ADAL" clId="{A32E6AED-98C5-402A-BD1B-6EE9098FCEF1}" dt="2023-11-08T17:39:49.781" v="200" actId="20578"/>
          <ac:picMkLst>
            <pc:docMk/>
            <pc:sldMk cId="2212698612" sldId="12615497"/>
            <ac:picMk id="71" creationId="{E9637806-9800-EEA9-B074-B69A17DDB3F3}"/>
          </ac:picMkLst>
        </pc:picChg>
        <pc:picChg chg="mod">
          <ac:chgData name="Roberto Espinosa Andrews" userId="19500642-4fa9-47de-ae18-b43b2b5732be" providerId="ADAL" clId="{A32E6AED-98C5-402A-BD1B-6EE9098FCEF1}" dt="2023-11-08T17:39:49.781" v="200" actId="20578"/>
          <ac:picMkLst>
            <pc:docMk/>
            <pc:sldMk cId="2212698612" sldId="12615497"/>
            <ac:picMk id="72" creationId="{3ECBB26A-715B-66E3-C55B-DAE1F5A3747A}"/>
          </ac:picMkLst>
        </pc:picChg>
        <pc:picChg chg="mod">
          <ac:chgData name="Roberto Espinosa Andrews" userId="19500642-4fa9-47de-ae18-b43b2b5732be" providerId="ADAL" clId="{A32E6AED-98C5-402A-BD1B-6EE9098FCEF1}" dt="2023-11-08T17:39:49.781" v="200" actId="20578"/>
          <ac:picMkLst>
            <pc:docMk/>
            <pc:sldMk cId="2212698612" sldId="12615497"/>
            <ac:picMk id="73" creationId="{1417FF02-0FB5-EA2E-46DF-4C7933E4AEEA}"/>
          </ac:picMkLst>
        </pc:picChg>
        <pc:picChg chg="mod">
          <ac:chgData name="Roberto Espinosa Andrews" userId="19500642-4fa9-47de-ae18-b43b2b5732be" providerId="ADAL" clId="{A32E6AED-98C5-402A-BD1B-6EE9098FCEF1}" dt="2023-11-08T17:39:49.781" v="200" actId="20578"/>
          <ac:picMkLst>
            <pc:docMk/>
            <pc:sldMk cId="2212698612" sldId="12615497"/>
            <ac:picMk id="74" creationId="{CCF618B0-3A2C-ABDC-70AA-2250471CE741}"/>
          </ac:picMkLst>
        </pc:picChg>
        <pc:picChg chg="mod">
          <ac:chgData name="Roberto Espinosa Andrews" userId="19500642-4fa9-47de-ae18-b43b2b5732be" providerId="ADAL" clId="{A32E6AED-98C5-402A-BD1B-6EE9098FCEF1}" dt="2023-11-08T17:39:49.781" v="200" actId="20578"/>
          <ac:picMkLst>
            <pc:docMk/>
            <pc:sldMk cId="2212698612" sldId="12615497"/>
            <ac:picMk id="75" creationId="{5E99702C-A194-6C17-7935-CA6A5BDE340B}"/>
          </ac:picMkLst>
        </pc:picChg>
        <pc:picChg chg="mod">
          <ac:chgData name="Roberto Espinosa Andrews" userId="19500642-4fa9-47de-ae18-b43b2b5732be" providerId="ADAL" clId="{A32E6AED-98C5-402A-BD1B-6EE9098FCEF1}" dt="2023-11-08T17:39:49.781" v="200" actId="20578"/>
          <ac:picMkLst>
            <pc:docMk/>
            <pc:sldMk cId="2212698612" sldId="12615497"/>
            <ac:picMk id="76" creationId="{31DF87CB-E4E6-1CF3-7E10-747510BF94BC}"/>
          </ac:picMkLst>
        </pc:picChg>
        <pc:picChg chg="mod">
          <ac:chgData name="Roberto Espinosa Andrews" userId="19500642-4fa9-47de-ae18-b43b2b5732be" providerId="ADAL" clId="{A32E6AED-98C5-402A-BD1B-6EE9098FCEF1}" dt="2023-11-08T17:39:49.781" v="200" actId="20578"/>
          <ac:picMkLst>
            <pc:docMk/>
            <pc:sldMk cId="2212698612" sldId="12615497"/>
            <ac:picMk id="77" creationId="{8F359F31-9E82-5F42-1DB0-558570B3E1FF}"/>
          </ac:picMkLst>
        </pc:picChg>
        <pc:picChg chg="mod">
          <ac:chgData name="Roberto Espinosa Andrews" userId="19500642-4fa9-47de-ae18-b43b2b5732be" providerId="ADAL" clId="{A32E6AED-98C5-402A-BD1B-6EE9098FCEF1}" dt="2023-11-08T17:39:49.781" v="200" actId="20578"/>
          <ac:picMkLst>
            <pc:docMk/>
            <pc:sldMk cId="2212698612" sldId="12615497"/>
            <ac:picMk id="78" creationId="{F91D2DEA-80AF-194A-A5F5-68A3F0CAA455}"/>
          </ac:picMkLst>
        </pc:picChg>
        <pc:picChg chg="mod">
          <ac:chgData name="Roberto Espinosa Andrews" userId="19500642-4fa9-47de-ae18-b43b2b5732be" providerId="ADAL" clId="{A32E6AED-98C5-402A-BD1B-6EE9098FCEF1}" dt="2023-11-08T17:39:49.781" v="200" actId="20578"/>
          <ac:picMkLst>
            <pc:docMk/>
            <pc:sldMk cId="2212698612" sldId="12615497"/>
            <ac:picMk id="82" creationId="{2EC3F049-A855-AF23-EB24-7FA3D64D7612}"/>
          </ac:picMkLst>
        </pc:picChg>
        <pc:picChg chg="mod">
          <ac:chgData name="Roberto Espinosa Andrews" userId="19500642-4fa9-47de-ae18-b43b2b5732be" providerId="ADAL" clId="{A32E6AED-98C5-402A-BD1B-6EE9098FCEF1}" dt="2023-11-08T17:39:49.781" v="200" actId="20578"/>
          <ac:picMkLst>
            <pc:docMk/>
            <pc:sldMk cId="2212698612" sldId="12615497"/>
            <ac:picMk id="83" creationId="{334373D0-0B4D-D963-DD90-44BA886FFB6B}"/>
          </ac:picMkLst>
        </pc:picChg>
        <pc:picChg chg="mod">
          <ac:chgData name="Roberto Espinosa Andrews" userId="19500642-4fa9-47de-ae18-b43b2b5732be" providerId="ADAL" clId="{A32E6AED-98C5-402A-BD1B-6EE9098FCEF1}" dt="2023-11-08T17:39:49.781" v="200" actId="20578"/>
          <ac:picMkLst>
            <pc:docMk/>
            <pc:sldMk cId="2212698612" sldId="12615497"/>
            <ac:picMk id="84" creationId="{7A6F0F1E-AD4A-B532-9864-750AD940EE18}"/>
          </ac:picMkLst>
        </pc:picChg>
        <pc:cxnChg chg="mod">
          <ac:chgData name="Roberto Espinosa Andrews" userId="19500642-4fa9-47de-ae18-b43b2b5732be" providerId="ADAL" clId="{A32E6AED-98C5-402A-BD1B-6EE9098FCEF1}" dt="2023-11-08T17:39:49.781" v="200" actId="20578"/>
          <ac:cxnSpMkLst>
            <pc:docMk/>
            <pc:sldMk cId="2212698612" sldId="12615497"/>
            <ac:cxnSpMk id="42" creationId="{2541D0A3-7B56-A142-9CD0-5F591B53DAFE}"/>
          </ac:cxnSpMkLst>
        </pc:cxnChg>
        <pc:cxnChg chg="mod">
          <ac:chgData name="Roberto Espinosa Andrews" userId="19500642-4fa9-47de-ae18-b43b2b5732be" providerId="ADAL" clId="{A32E6AED-98C5-402A-BD1B-6EE9098FCEF1}" dt="2023-11-08T17:39:49.781" v="200" actId="20578"/>
          <ac:cxnSpMkLst>
            <pc:docMk/>
            <pc:sldMk cId="2212698612" sldId="12615497"/>
            <ac:cxnSpMk id="43" creationId="{23A70DF7-859C-2874-DF84-4F0E6CDF9220}"/>
          </ac:cxnSpMkLst>
        </pc:cxnChg>
        <pc:cxnChg chg="mod">
          <ac:chgData name="Roberto Espinosa Andrews" userId="19500642-4fa9-47de-ae18-b43b2b5732be" providerId="ADAL" clId="{A32E6AED-98C5-402A-BD1B-6EE9098FCEF1}" dt="2023-11-08T17:39:49.781" v="200" actId="20578"/>
          <ac:cxnSpMkLst>
            <pc:docMk/>
            <pc:sldMk cId="2212698612" sldId="12615497"/>
            <ac:cxnSpMk id="44" creationId="{F9106F93-D309-B5E2-4F2B-D40FCED69644}"/>
          </ac:cxnSpMkLst>
        </pc:cxnChg>
        <pc:cxnChg chg="mod">
          <ac:chgData name="Roberto Espinosa Andrews" userId="19500642-4fa9-47de-ae18-b43b2b5732be" providerId="ADAL" clId="{A32E6AED-98C5-402A-BD1B-6EE9098FCEF1}" dt="2023-11-08T17:39:49.781" v="200" actId="20578"/>
          <ac:cxnSpMkLst>
            <pc:docMk/>
            <pc:sldMk cId="2212698612" sldId="12615497"/>
            <ac:cxnSpMk id="45" creationId="{692FAA84-A4EF-C961-F343-71452FF68BB2}"/>
          </ac:cxnSpMkLst>
        </pc:cxnChg>
        <pc:cxnChg chg="mod">
          <ac:chgData name="Roberto Espinosa Andrews" userId="19500642-4fa9-47de-ae18-b43b2b5732be" providerId="ADAL" clId="{A32E6AED-98C5-402A-BD1B-6EE9098FCEF1}" dt="2023-11-08T17:39:49.781" v="200" actId="20578"/>
          <ac:cxnSpMkLst>
            <pc:docMk/>
            <pc:sldMk cId="2212698612" sldId="12615497"/>
            <ac:cxnSpMk id="46" creationId="{A9AA460A-BB9D-CD2D-66B8-909AF2D3D542}"/>
          </ac:cxnSpMkLst>
        </pc:cxnChg>
        <pc:cxnChg chg="mod">
          <ac:chgData name="Roberto Espinosa Andrews" userId="19500642-4fa9-47de-ae18-b43b2b5732be" providerId="ADAL" clId="{A32E6AED-98C5-402A-BD1B-6EE9098FCEF1}" dt="2023-11-08T17:39:49.781" v="200" actId="20578"/>
          <ac:cxnSpMkLst>
            <pc:docMk/>
            <pc:sldMk cId="2212698612" sldId="12615497"/>
            <ac:cxnSpMk id="47" creationId="{9D6C0086-206A-21FD-2237-0E790B31C236}"/>
          </ac:cxnSpMkLst>
        </pc:cxnChg>
        <pc:cxnChg chg="mod">
          <ac:chgData name="Roberto Espinosa Andrews" userId="19500642-4fa9-47de-ae18-b43b2b5732be" providerId="ADAL" clId="{A32E6AED-98C5-402A-BD1B-6EE9098FCEF1}" dt="2023-11-08T17:39:49.781" v="200" actId="20578"/>
          <ac:cxnSpMkLst>
            <pc:docMk/>
            <pc:sldMk cId="2212698612" sldId="12615497"/>
            <ac:cxnSpMk id="95" creationId="{7E9A69AD-C8EE-7D9C-E88A-9C467DAEDDD4}"/>
          </ac:cxnSpMkLst>
        </pc:cxnChg>
        <pc:cxnChg chg="mod">
          <ac:chgData name="Roberto Espinosa Andrews" userId="19500642-4fa9-47de-ae18-b43b2b5732be" providerId="ADAL" clId="{A32E6AED-98C5-402A-BD1B-6EE9098FCEF1}" dt="2023-11-08T17:39:49.781" v="200" actId="20578"/>
          <ac:cxnSpMkLst>
            <pc:docMk/>
            <pc:sldMk cId="2212698612" sldId="12615497"/>
            <ac:cxnSpMk id="96" creationId="{83A178BD-170B-2271-CF29-EFCFDD1D3203}"/>
          </ac:cxnSpMkLst>
        </pc:cxnChg>
        <pc:cxnChg chg="mod">
          <ac:chgData name="Roberto Espinosa Andrews" userId="19500642-4fa9-47de-ae18-b43b2b5732be" providerId="ADAL" clId="{A32E6AED-98C5-402A-BD1B-6EE9098FCEF1}" dt="2023-11-08T17:39:49.781" v="200" actId="20578"/>
          <ac:cxnSpMkLst>
            <pc:docMk/>
            <pc:sldMk cId="2212698612" sldId="12615497"/>
            <ac:cxnSpMk id="97" creationId="{189EC0D4-537F-6AE0-972C-8888730CB586}"/>
          </ac:cxnSpMkLst>
        </pc:cxnChg>
        <pc:cxnChg chg="mod">
          <ac:chgData name="Roberto Espinosa Andrews" userId="19500642-4fa9-47de-ae18-b43b2b5732be" providerId="ADAL" clId="{A32E6AED-98C5-402A-BD1B-6EE9098FCEF1}" dt="2023-11-08T17:39:49.781" v="200" actId="20578"/>
          <ac:cxnSpMkLst>
            <pc:docMk/>
            <pc:sldMk cId="2212698612" sldId="12615497"/>
            <ac:cxnSpMk id="98" creationId="{FF92D044-A51E-195F-993A-D74FBCC81DE4}"/>
          </ac:cxnSpMkLst>
        </pc:cxnChg>
        <pc:cxnChg chg="mod">
          <ac:chgData name="Roberto Espinosa Andrews" userId="19500642-4fa9-47de-ae18-b43b2b5732be" providerId="ADAL" clId="{A32E6AED-98C5-402A-BD1B-6EE9098FCEF1}" dt="2023-11-08T17:39:49.781" v="200" actId="20578"/>
          <ac:cxnSpMkLst>
            <pc:docMk/>
            <pc:sldMk cId="2212698612" sldId="12615497"/>
            <ac:cxnSpMk id="99" creationId="{DB980635-A245-2D0F-A932-4A7A3AEBED18}"/>
          </ac:cxnSpMkLst>
        </pc:cxnChg>
        <pc:cxnChg chg="mod">
          <ac:chgData name="Roberto Espinosa Andrews" userId="19500642-4fa9-47de-ae18-b43b2b5732be" providerId="ADAL" clId="{A32E6AED-98C5-402A-BD1B-6EE9098FCEF1}" dt="2023-11-08T17:39:49.781" v="200" actId="20578"/>
          <ac:cxnSpMkLst>
            <pc:docMk/>
            <pc:sldMk cId="2212698612" sldId="12615497"/>
            <ac:cxnSpMk id="100" creationId="{C5990DAF-11CC-6924-0C6D-E3D520A284CF}"/>
          </ac:cxnSpMkLst>
        </pc:cxnChg>
        <pc:cxnChg chg="mod">
          <ac:chgData name="Roberto Espinosa Andrews" userId="19500642-4fa9-47de-ae18-b43b2b5732be" providerId="ADAL" clId="{A32E6AED-98C5-402A-BD1B-6EE9098FCEF1}" dt="2023-11-08T17:39:49.781" v="200" actId="20578"/>
          <ac:cxnSpMkLst>
            <pc:docMk/>
            <pc:sldMk cId="2212698612" sldId="12615497"/>
            <ac:cxnSpMk id="101" creationId="{70DD0CB4-8FEF-B9DB-A9A6-DC8FCB545046}"/>
          </ac:cxnSpMkLst>
        </pc:cxnChg>
        <pc:cxnChg chg="mod">
          <ac:chgData name="Roberto Espinosa Andrews" userId="19500642-4fa9-47de-ae18-b43b2b5732be" providerId="ADAL" clId="{A32E6AED-98C5-402A-BD1B-6EE9098FCEF1}" dt="2023-11-08T17:39:49.781" v="200" actId="20578"/>
          <ac:cxnSpMkLst>
            <pc:docMk/>
            <pc:sldMk cId="2212698612" sldId="12615497"/>
            <ac:cxnSpMk id="102" creationId="{EA747FAD-20C2-43F4-8CCA-A78843E28C2D}"/>
          </ac:cxnSpMkLst>
        </pc:cxnChg>
        <pc:cxnChg chg="mod">
          <ac:chgData name="Roberto Espinosa Andrews" userId="19500642-4fa9-47de-ae18-b43b2b5732be" providerId="ADAL" clId="{A32E6AED-98C5-402A-BD1B-6EE9098FCEF1}" dt="2023-11-08T17:39:49.781" v="200" actId="20578"/>
          <ac:cxnSpMkLst>
            <pc:docMk/>
            <pc:sldMk cId="2212698612" sldId="12615497"/>
            <ac:cxnSpMk id="103" creationId="{A3FE86CA-B690-9DAA-6D4B-65D7DF3D77E7}"/>
          </ac:cxnSpMkLst>
        </pc:cxnChg>
        <pc:cxnChg chg="mod">
          <ac:chgData name="Roberto Espinosa Andrews" userId="19500642-4fa9-47de-ae18-b43b2b5732be" providerId="ADAL" clId="{A32E6AED-98C5-402A-BD1B-6EE9098FCEF1}" dt="2023-11-08T17:39:49.781" v="200" actId="20578"/>
          <ac:cxnSpMkLst>
            <pc:docMk/>
            <pc:sldMk cId="2212698612" sldId="12615497"/>
            <ac:cxnSpMk id="104" creationId="{222BC000-F3E1-8420-1FDB-C29552F3B08C}"/>
          </ac:cxnSpMkLst>
        </pc:cxnChg>
        <pc:cxnChg chg="mod">
          <ac:chgData name="Roberto Espinosa Andrews" userId="19500642-4fa9-47de-ae18-b43b2b5732be" providerId="ADAL" clId="{A32E6AED-98C5-402A-BD1B-6EE9098FCEF1}" dt="2023-11-08T17:39:49.781" v="200" actId="20578"/>
          <ac:cxnSpMkLst>
            <pc:docMk/>
            <pc:sldMk cId="2212698612" sldId="12615497"/>
            <ac:cxnSpMk id="105" creationId="{202E4AAB-E9ED-1B87-6FCF-98FA1A231B6A}"/>
          </ac:cxnSpMkLst>
        </pc:cxnChg>
      </pc:sldChg>
      <pc:sldChg chg="addSp delSp modSp add del mod setBg">
        <pc:chgData name="Roberto Espinosa Andrews" userId="19500642-4fa9-47de-ae18-b43b2b5732be" providerId="ADAL" clId="{A32E6AED-98C5-402A-BD1B-6EE9098FCEF1}" dt="2023-11-08T17:49:28.111" v="357" actId="2696"/>
        <pc:sldMkLst>
          <pc:docMk/>
          <pc:sldMk cId="128850318" sldId="12615504"/>
        </pc:sldMkLst>
        <pc:spChg chg="add del mod">
          <ac:chgData name="Roberto Espinosa Andrews" userId="19500642-4fa9-47de-ae18-b43b2b5732be" providerId="ADAL" clId="{A32E6AED-98C5-402A-BD1B-6EE9098FCEF1}" dt="2023-11-08T17:49:00.541" v="351"/>
          <ac:spMkLst>
            <pc:docMk/>
            <pc:sldMk cId="128850318" sldId="12615504"/>
            <ac:spMk id="5" creationId="{B3A78E85-16FC-9CE9-B978-40BDBCF81F6E}"/>
          </ac:spMkLst>
        </pc:spChg>
        <pc:spChg chg="mod">
          <ac:chgData name="Roberto Espinosa Andrews" userId="19500642-4fa9-47de-ae18-b43b2b5732be" providerId="ADAL" clId="{A32E6AED-98C5-402A-BD1B-6EE9098FCEF1}" dt="2023-11-08T17:43:18.317" v="256" actId="1076"/>
          <ac:spMkLst>
            <pc:docMk/>
            <pc:sldMk cId="128850318" sldId="12615504"/>
            <ac:spMk id="6" creationId="{CF6D05CF-8136-27FB-FD43-A963F94D14DD}"/>
          </ac:spMkLst>
        </pc:spChg>
        <pc:spChg chg="mod">
          <ac:chgData name="Roberto Espinosa Andrews" userId="19500642-4fa9-47de-ae18-b43b2b5732be" providerId="ADAL" clId="{A32E6AED-98C5-402A-BD1B-6EE9098FCEF1}" dt="2023-11-08T17:43:18.317" v="256" actId="1076"/>
          <ac:spMkLst>
            <pc:docMk/>
            <pc:sldMk cId="128850318" sldId="12615504"/>
            <ac:spMk id="7" creationId="{2AF433AC-3162-CA73-3B72-C7B3046BAF3D}"/>
          </ac:spMkLst>
        </pc:spChg>
        <pc:spChg chg="mod">
          <ac:chgData name="Roberto Espinosa Andrews" userId="19500642-4fa9-47de-ae18-b43b2b5732be" providerId="ADAL" clId="{A32E6AED-98C5-402A-BD1B-6EE9098FCEF1}" dt="2023-11-08T17:43:18.317" v="256" actId="1076"/>
          <ac:spMkLst>
            <pc:docMk/>
            <pc:sldMk cId="128850318" sldId="12615504"/>
            <ac:spMk id="8" creationId="{7AAFE241-5B16-1086-89C5-832AAF242DD9}"/>
          </ac:spMkLst>
        </pc:spChg>
        <pc:spChg chg="mod">
          <ac:chgData name="Roberto Espinosa Andrews" userId="19500642-4fa9-47de-ae18-b43b2b5732be" providerId="ADAL" clId="{A32E6AED-98C5-402A-BD1B-6EE9098FCEF1}" dt="2023-11-08T17:43:18.317" v="256" actId="1076"/>
          <ac:spMkLst>
            <pc:docMk/>
            <pc:sldMk cId="128850318" sldId="12615504"/>
            <ac:spMk id="9" creationId="{EF0C318C-D97D-59F2-FA0E-6F1CFEDEA2E3}"/>
          </ac:spMkLst>
        </pc:spChg>
        <pc:spChg chg="mod">
          <ac:chgData name="Roberto Espinosa Andrews" userId="19500642-4fa9-47de-ae18-b43b2b5732be" providerId="ADAL" clId="{A32E6AED-98C5-402A-BD1B-6EE9098FCEF1}" dt="2023-11-08T17:43:18.317" v="256" actId="1076"/>
          <ac:spMkLst>
            <pc:docMk/>
            <pc:sldMk cId="128850318" sldId="12615504"/>
            <ac:spMk id="10" creationId="{555D96EA-6130-099A-FFCF-0292F653B1C1}"/>
          </ac:spMkLst>
        </pc:spChg>
        <pc:spChg chg="mod">
          <ac:chgData name="Roberto Espinosa Andrews" userId="19500642-4fa9-47de-ae18-b43b2b5732be" providerId="ADAL" clId="{A32E6AED-98C5-402A-BD1B-6EE9098FCEF1}" dt="2023-11-08T17:43:18.317" v="256" actId="1076"/>
          <ac:spMkLst>
            <pc:docMk/>
            <pc:sldMk cId="128850318" sldId="12615504"/>
            <ac:spMk id="11" creationId="{6B2B62E3-7EFC-5763-BD8E-971BE0C07094}"/>
          </ac:spMkLst>
        </pc:spChg>
        <pc:spChg chg="mod">
          <ac:chgData name="Roberto Espinosa Andrews" userId="19500642-4fa9-47de-ae18-b43b2b5732be" providerId="ADAL" clId="{A32E6AED-98C5-402A-BD1B-6EE9098FCEF1}" dt="2023-11-08T17:43:18.317" v="256" actId="1076"/>
          <ac:spMkLst>
            <pc:docMk/>
            <pc:sldMk cId="128850318" sldId="12615504"/>
            <ac:spMk id="12" creationId="{71D01BDD-1704-3728-695B-AA716BFCD655}"/>
          </ac:spMkLst>
        </pc:spChg>
        <pc:spChg chg="mod">
          <ac:chgData name="Roberto Espinosa Andrews" userId="19500642-4fa9-47de-ae18-b43b2b5732be" providerId="ADAL" clId="{A32E6AED-98C5-402A-BD1B-6EE9098FCEF1}" dt="2023-11-08T17:43:18.317" v="256" actId="1076"/>
          <ac:spMkLst>
            <pc:docMk/>
            <pc:sldMk cId="128850318" sldId="12615504"/>
            <ac:spMk id="13" creationId="{A4598A45-B1EB-EF93-F2B3-39D0C32545F2}"/>
          </ac:spMkLst>
        </pc:spChg>
        <pc:spChg chg="mod">
          <ac:chgData name="Roberto Espinosa Andrews" userId="19500642-4fa9-47de-ae18-b43b2b5732be" providerId="ADAL" clId="{A32E6AED-98C5-402A-BD1B-6EE9098FCEF1}" dt="2023-11-08T17:43:18.317" v="256" actId="1076"/>
          <ac:spMkLst>
            <pc:docMk/>
            <pc:sldMk cId="128850318" sldId="12615504"/>
            <ac:spMk id="14" creationId="{BD20E365-060A-FDC4-ADAC-EC0D6EE2AE74}"/>
          </ac:spMkLst>
        </pc:spChg>
        <pc:spChg chg="mod">
          <ac:chgData name="Roberto Espinosa Andrews" userId="19500642-4fa9-47de-ae18-b43b2b5732be" providerId="ADAL" clId="{A32E6AED-98C5-402A-BD1B-6EE9098FCEF1}" dt="2023-11-08T17:43:18.317" v="256" actId="1076"/>
          <ac:spMkLst>
            <pc:docMk/>
            <pc:sldMk cId="128850318" sldId="12615504"/>
            <ac:spMk id="15" creationId="{646E3B3A-74E5-B5AA-4387-750BEAFA843F}"/>
          </ac:spMkLst>
        </pc:spChg>
        <pc:spChg chg="mod">
          <ac:chgData name="Roberto Espinosa Andrews" userId="19500642-4fa9-47de-ae18-b43b2b5732be" providerId="ADAL" clId="{A32E6AED-98C5-402A-BD1B-6EE9098FCEF1}" dt="2023-11-08T17:43:18.317" v="256" actId="1076"/>
          <ac:spMkLst>
            <pc:docMk/>
            <pc:sldMk cId="128850318" sldId="12615504"/>
            <ac:spMk id="16" creationId="{26EA91AF-A708-35F2-F8A3-C34F07977A41}"/>
          </ac:spMkLst>
        </pc:spChg>
        <pc:spChg chg="mod">
          <ac:chgData name="Roberto Espinosa Andrews" userId="19500642-4fa9-47de-ae18-b43b2b5732be" providerId="ADAL" clId="{A32E6AED-98C5-402A-BD1B-6EE9098FCEF1}" dt="2023-11-08T17:43:18.317" v="256" actId="1076"/>
          <ac:spMkLst>
            <pc:docMk/>
            <pc:sldMk cId="128850318" sldId="12615504"/>
            <ac:spMk id="17" creationId="{1C4AD28C-61FB-E9AA-8A2E-141DDA5F2962}"/>
          </ac:spMkLst>
        </pc:spChg>
        <pc:spChg chg="mod">
          <ac:chgData name="Roberto Espinosa Andrews" userId="19500642-4fa9-47de-ae18-b43b2b5732be" providerId="ADAL" clId="{A32E6AED-98C5-402A-BD1B-6EE9098FCEF1}" dt="2023-11-08T17:43:18.317" v="256" actId="1076"/>
          <ac:spMkLst>
            <pc:docMk/>
            <pc:sldMk cId="128850318" sldId="12615504"/>
            <ac:spMk id="18" creationId="{71EFBA43-3F68-FE88-24AC-81C8C40CEA98}"/>
          </ac:spMkLst>
        </pc:spChg>
        <pc:spChg chg="mod">
          <ac:chgData name="Roberto Espinosa Andrews" userId="19500642-4fa9-47de-ae18-b43b2b5732be" providerId="ADAL" clId="{A32E6AED-98C5-402A-BD1B-6EE9098FCEF1}" dt="2023-11-08T17:43:18.317" v="256" actId="1076"/>
          <ac:spMkLst>
            <pc:docMk/>
            <pc:sldMk cId="128850318" sldId="12615504"/>
            <ac:spMk id="19" creationId="{6EC9872B-BED0-0DAB-8D6A-042DF1D4CC3B}"/>
          </ac:spMkLst>
        </pc:spChg>
        <pc:spChg chg="mod">
          <ac:chgData name="Roberto Espinosa Andrews" userId="19500642-4fa9-47de-ae18-b43b2b5732be" providerId="ADAL" clId="{A32E6AED-98C5-402A-BD1B-6EE9098FCEF1}" dt="2023-11-08T17:43:18.317" v="256" actId="1076"/>
          <ac:spMkLst>
            <pc:docMk/>
            <pc:sldMk cId="128850318" sldId="12615504"/>
            <ac:spMk id="20" creationId="{FDC057AA-CF38-B629-EAA5-C087620D7C7C}"/>
          </ac:spMkLst>
        </pc:spChg>
        <pc:spChg chg="mod">
          <ac:chgData name="Roberto Espinosa Andrews" userId="19500642-4fa9-47de-ae18-b43b2b5732be" providerId="ADAL" clId="{A32E6AED-98C5-402A-BD1B-6EE9098FCEF1}" dt="2023-11-08T17:43:18.317" v="256" actId="1076"/>
          <ac:spMkLst>
            <pc:docMk/>
            <pc:sldMk cId="128850318" sldId="12615504"/>
            <ac:spMk id="21" creationId="{63D15458-404C-B7EB-C16D-FB6689634EB0}"/>
          </ac:spMkLst>
        </pc:spChg>
        <pc:spChg chg="mod">
          <ac:chgData name="Roberto Espinosa Andrews" userId="19500642-4fa9-47de-ae18-b43b2b5732be" providerId="ADAL" clId="{A32E6AED-98C5-402A-BD1B-6EE9098FCEF1}" dt="2023-11-08T17:43:18.317" v="256" actId="1076"/>
          <ac:spMkLst>
            <pc:docMk/>
            <pc:sldMk cId="128850318" sldId="12615504"/>
            <ac:spMk id="22" creationId="{59327D96-C2B2-470F-C212-D1B7B81475FD}"/>
          </ac:spMkLst>
        </pc:spChg>
        <pc:spChg chg="mod">
          <ac:chgData name="Roberto Espinosa Andrews" userId="19500642-4fa9-47de-ae18-b43b2b5732be" providerId="ADAL" clId="{A32E6AED-98C5-402A-BD1B-6EE9098FCEF1}" dt="2023-11-08T17:43:18.317" v="256" actId="1076"/>
          <ac:spMkLst>
            <pc:docMk/>
            <pc:sldMk cId="128850318" sldId="12615504"/>
            <ac:spMk id="23" creationId="{187D28A0-FF7D-480F-46AB-865DF1F27D81}"/>
          </ac:spMkLst>
        </pc:spChg>
        <pc:spChg chg="mod">
          <ac:chgData name="Roberto Espinosa Andrews" userId="19500642-4fa9-47de-ae18-b43b2b5732be" providerId="ADAL" clId="{A32E6AED-98C5-402A-BD1B-6EE9098FCEF1}" dt="2023-11-08T17:43:18.317" v="256" actId="1076"/>
          <ac:spMkLst>
            <pc:docMk/>
            <pc:sldMk cId="128850318" sldId="12615504"/>
            <ac:spMk id="24" creationId="{F0144BA0-197B-CA82-B7DC-ECAC84272948}"/>
          </ac:spMkLst>
        </pc:spChg>
        <pc:spChg chg="mod">
          <ac:chgData name="Roberto Espinosa Andrews" userId="19500642-4fa9-47de-ae18-b43b2b5732be" providerId="ADAL" clId="{A32E6AED-98C5-402A-BD1B-6EE9098FCEF1}" dt="2023-11-08T17:43:18.317" v="256" actId="1076"/>
          <ac:spMkLst>
            <pc:docMk/>
            <pc:sldMk cId="128850318" sldId="12615504"/>
            <ac:spMk id="26" creationId="{CCB9F514-8C79-D590-4DF2-5199F22AD5C0}"/>
          </ac:spMkLst>
        </pc:spChg>
        <pc:spChg chg="mod">
          <ac:chgData name="Roberto Espinosa Andrews" userId="19500642-4fa9-47de-ae18-b43b2b5732be" providerId="ADAL" clId="{A32E6AED-98C5-402A-BD1B-6EE9098FCEF1}" dt="2023-11-08T17:43:18.317" v="256" actId="1076"/>
          <ac:spMkLst>
            <pc:docMk/>
            <pc:sldMk cId="128850318" sldId="12615504"/>
            <ac:spMk id="27" creationId="{1B87E7EE-1022-90F1-174D-F33DC655EFE3}"/>
          </ac:spMkLst>
        </pc:spChg>
        <pc:spChg chg="mod">
          <ac:chgData name="Roberto Espinosa Andrews" userId="19500642-4fa9-47de-ae18-b43b2b5732be" providerId="ADAL" clId="{A32E6AED-98C5-402A-BD1B-6EE9098FCEF1}" dt="2023-11-08T17:43:18.317" v="256" actId="1076"/>
          <ac:spMkLst>
            <pc:docMk/>
            <pc:sldMk cId="128850318" sldId="12615504"/>
            <ac:spMk id="28" creationId="{75A3DA62-F104-85F4-D16B-9CED64E1CE97}"/>
          </ac:spMkLst>
        </pc:spChg>
        <pc:spChg chg="mod">
          <ac:chgData name="Roberto Espinosa Andrews" userId="19500642-4fa9-47de-ae18-b43b2b5732be" providerId="ADAL" clId="{A32E6AED-98C5-402A-BD1B-6EE9098FCEF1}" dt="2023-11-08T17:44:18.110" v="271" actId="14100"/>
          <ac:spMkLst>
            <pc:docMk/>
            <pc:sldMk cId="128850318" sldId="12615504"/>
            <ac:spMk id="36" creationId="{7991713F-703B-A259-E87C-B6E3A03543BF}"/>
          </ac:spMkLst>
        </pc:spChg>
        <pc:spChg chg="mod">
          <ac:chgData name="Roberto Espinosa Andrews" userId="19500642-4fa9-47de-ae18-b43b2b5732be" providerId="ADAL" clId="{A32E6AED-98C5-402A-BD1B-6EE9098FCEF1}" dt="2023-11-08T17:45:04.020" v="285" actId="20577"/>
          <ac:spMkLst>
            <pc:docMk/>
            <pc:sldMk cId="128850318" sldId="12615504"/>
            <ac:spMk id="38" creationId="{FEB847E9-BA26-C087-F4CE-9D11DBCA5429}"/>
          </ac:spMkLst>
        </pc:spChg>
        <pc:spChg chg="mod">
          <ac:chgData name="Roberto Espinosa Andrews" userId="19500642-4fa9-47de-ae18-b43b2b5732be" providerId="ADAL" clId="{A32E6AED-98C5-402A-BD1B-6EE9098FCEF1}" dt="2023-11-08T17:46:11.184" v="326" actId="20577"/>
          <ac:spMkLst>
            <pc:docMk/>
            <pc:sldMk cId="128850318" sldId="12615504"/>
            <ac:spMk id="39" creationId="{3B21F62C-B905-14E4-906B-BC3FB8701AF2}"/>
          </ac:spMkLst>
        </pc:spChg>
        <pc:spChg chg="mod">
          <ac:chgData name="Roberto Espinosa Andrews" userId="19500642-4fa9-47de-ae18-b43b2b5732be" providerId="ADAL" clId="{A32E6AED-98C5-402A-BD1B-6EE9098FCEF1}" dt="2023-11-08T17:43:18.317" v="256" actId="1076"/>
          <ac:spMkLst>
            <pc:docMk/>
            <pc:sldMk cId="128850318" sldId="12615504"/>
            <ac:spMk id="41" creationId="{D47CF177-8D59-7EEA-9016-2521BAD0FDD6}"/>
          </ac:spMkLst>
        </pc:spChg>
        <pc:spChg chg="mod">
          <ac:chgData name="Roberto Espinosa Andrews" userId="19500642-4fa9-47de-ae18-b43b2b5732be" providerId="ADAL" clId="{A32E6AED-98C5-402A-BD1B-6EE9098FCEF1}" dt="2023-11-08T17:43:18.317" v="256" actId="1076"/>
          <ac:spMkLst>
            <pc:docMk/>
            <pc:sldMk cId="128850318" sldId="12615504"/>
            <ac:spMk id="42" creationId="{21C5E515-3CA6-2A98-3EA6-EA921CEF647F}"/>
          </ac:spMkLst>
        </pc:spChg>
        <pc:spChg chg="mod">
          <ac:chgData name="Roberto Espinosa Andrews" userId="19500642-4fa9-47de-ae18-b43b2b5732be" providerId="ADAL" clId="{A32E6AED-98C5-402A-BD1B-6EE9098FCEF1}" dt="2023-11-08T17:44:09.231" v="270" actId="14100"/>
          <ac:spMkLst>
            <pc:docMk/>
            <pc:sldMk cId="128850318" sldId="12615504"/>
            <ac:spMk id="43" creationId="{D004757F-F0DA-945E-13CB-571F55A611AF}"/>
          </ac:spMkLst>
        </pc:spChg>
        <pc:spChg chg="mod">
          <ac:chgData name="Roberto Espinosa Andrews" userId="19500642-4fa9-47de-ae18-b43b2b5732be" providerId="ADAL" clId="{A32E6AED-98C5-402A-BD1B-6EE9098FCEF1}" dt="2023-11-08T17:44:00.383" v="269" actId="20577"/>
          <ac:spMkLst>
            <pc:docMk/>
            <pc:sldMk cId="128850318" sldId="12615504"/>
            <ac:spMk id="45" creationId="{C7902D4D-4242-2ABE-D7B2-18138F7CEAB7}"/>
          </ac:spMkLst>
        </pc:spChg>
        <pc:spChg chg="mod">
          <ac:chgData name="Roberto Espinosa Andrews" userId="19500642-4fa9-47de-ae18-b43b2b5732be" providerId="ADAL" clId="{A32E6AED-98C5-402A-BD1B-6EE9098FCEF1}" dt="2023-11-08T17:45:58.135" v="311" actId="20577"/>
          <ac:spMkLst>
            <pc:docMk/>
            <pc:sldMk cId="128850318" sldId="12615504"/>
            <ac:spMk id="46" creationId="{F289ADD1-E96C-9363-C6D6-155C098AFA6A}"/>
          </ac:spMkLst>
        </pc:spChg>
        <pc:spChg chg="mod">
          <ac:chgData name="Roberto Espinosa Andrews" userId="19500642-4fa9-47de-ae18-b43b2b5732be" providerId="ADAL" clId="{A32E6AED-98C5-402A-BD1B-6EE9098FCEF1}" dt="2023-11-08T17:43:18.317" v="256" actId="1076"/>
          <ac:spMkLst>
            <pc:docMk/>
            <pc:sldMk cId="128850318" sldId="12615504"/>
            <ac:spMk id="48" creationId="{8F683DE6-6806-4423-92A6-8B1098AEACD7}"/>
          </ac:spMkLst>
        </pc:spChg>
        <pc:spChg chg="mod">
          <ac:chgData name="Roberto Espinosa Andrews" userId="19500642-4fa9-47de-ae18-b43b2b5732be" providerId="ADAL" clId="{A32E6AED-98C5-402A-BD1B-6EE9098FCEF1}" dt="2023-11-08T17:43:18.317" v="256" actId="1076"/>
          <ac:spMkLst>
            <pc:docMk/>
            <pc:sldMk cId="128850318" sldId="12615504"/>
            <ac:spMk id="49" creationId="{F872F7FD-FBDD-892F-776D-4A5353F4096F}"/>
          </ac:spMkLst>
        </pc:spChg>
        <pc:spChg chg="mod">
          <ac:chgData name="Roberto Espinosa Andrews" userId="19500642-4fa9-47de-ae18-b43b2b5732be" providerId="ADAL" clId="{A32E6AED-98C5-402A-BD1B-6EE9098FCEF1}" dt="2023-11-08T17:43:18.317" v="256" actId="1076"/>
          <ac:spMkLst>
            <pc:docMk/>
            <pc:sldMk cId="128850318" sldId="12615504"/>
            <ac:spMk id="50" creationId="{AE25C49C-2010-0667-9DF4-66303217CC95}"/>
          </ac:spMkLst>
        </pc:spChg>
        <pc:spChg chg="mod">
          <ac:chgData name="Roberto Espinosa Andrews" userId="19500642-4fa9-47de-ae18-b43b2b5732be" providerId="ADAL" clId="{A32E6AED-98C5-402A-BD1B-6EE9098FCEF1}" dt="2023-11-08T17:41:07.168" v="234" actId="6549"/>
          <ac:spMkLst>
            <pc:docMk/>
            <pc:sldMk cId="128850318" sldId="12615504"/>
            <ac:spMk id="54" creationId="{5745C03A-175D-A040-93B2-C36F8B41ECF6}"/>
          </ac:spMkLst>
        </pc:spChg>
        <pc:spChg chg="mod">
          <ac:chgData name="Roberto Espinosa Andrews" userId="19500642-4fa9-47de-ae18-b43b2b5732be" providerId="ADAL" clId="{A32E6AED-98C5-402A-BD1B-6EE9098FCEF1}" dt="2023-11-08T17:46:47.870" v="344" actId="20577"/>
          <ac:spMkLst>
            <pc:docMk/>
            <pc:sldMk cId="128850318" sldId="12615504"/>
            <ac:spMk id="56" creationId="{8C1C56AC-3B2D-5329-14E2-556D93499246}"/>
          </ac:spMkLst>
        </pc:spChg>
        <pc:spChg chg="mod">
          <ac:chgData name="Roberto Espinosa Andrews" userId="19500642-4fa9-47de-ae18-b43b2b5732be" providerId="ADAL" clId="{A32E6AED-98C5-402A-BD1B-6EE9098FCEF1}" dt="2023-11-08T17:46:07.361" v="325" actId="20577"/>
          <ac:spMkLst>
            <pc:docMk/>
            <pc:sldMk cId="128850318" sldId="12615504"/>
            <ac:spMk id="59" creationId="{17A99F8A-4752-13CF-3247-0B2B92593DCC}"/>
          </ac:spMkLst>
        </pc:spChg>
        <pc:spChg chg="mod">
          <ac:chgData name="Roberto Espinosa Andrews" userId="19500642-4fa9-47de-ae18-b43b2b5732be" providerId="ADAL" clId="{A32E6AED-98C5-402A-BD1B-6EE9098FCEF1}" dt="2023-11-08T17:43:18.317" v="256" actId="1076"/>
          <ac:spMkLst>
            <pc:docMk/>
            <pc:sldMk cId="128850318" sldId="12615504"/>
            <ac:spMk id="61" creationId="{FB8ABB96-B000-72CE-FCCD-AA649125B692}"/>
          </ac:spMkLst>
        </pc:spChg>
        <pc:spChg chg="mod">
          <ac:chgData name="Roberto Espinosa Andrews" userId="19500642-4fa9-47de-ae18-b43b2b5732be" providerId="ADAL" clId="{A32E6AED-98C5-402A-BD1B-6EE9098FCEF1}" dt="2023-11-08T17:43:18.317" v="256" actId="1076"/>
          <ac:spMkLst>
            <pc:docMk/>
            <pc:sldMk cId="128850318" sldId="12615504"/>
            <ac:spMk id="62" creationId="{B343BED2-709C-9FC3-2A5C-319F392ABE40}"/>
          </ac:spMkLst>
        </pc:spChg>
        <pc:spChg chg="add del mod">
          <ac:chgData name="Roberto Espinosa Andrews" userId="19500642-4fa9-47de-ae18-b43b2b5732be" providerId="ADAL" clId="{A32E6AED-98C5-402A-BD1B-6EE9098FCEF1}" dt="2023-11-08T17:49:00.541" v="351"/>
          <ac:spMkLst>
            <pc:docMk/>
            <pc:sldMk cId="128850318" sldId="12615504"/>
            <ac:spMk id="67" creationId="{F71F43DC-F0AC-664E-C8FE-F4C480D626BC}"/>
          </ac:spMkLst>
        </pc:spChg>
        <pc:spChg chg="add del mod">
          <ac:chgData name="Roberto Espinosa Andrews" userId="19500642-4fa9-47de-ae18-b43b2b5732be" providerId="ADAL" clId="{A32E6AED-98C5-402A-BD1B-6EE9098FCEF1}" dt="2023-11-08T17:49:00.541" v="351"/>
          <ac:spMkLst>
            <pc:docMk/>
            <pc:sldMk cId="128850318" sldId="12615504"/>
            <ac:spMk id="68" creationId="{E8DFF030-66F6-756B-8D06-14FC31FF25AF}"/>
          </ac:spMkLst>
        </pc:spChg>
        <pc:spChg chg="add del mod">
          <ac:chgData name="Roberto Espinosa Andrews" userId="19500642-4fa9-47de-ae18-b43b2b5732be" providerId="ADAL" clId="{A32E6AED-98C5-402A-BD1B-6EE9098FCEF1}" dt="2023-11-08T17:49:00.541" v="351"/>
          <ac:spMkLst>
            <pc:docMk/>
            <pc:sldMk cId="128850318" sldId="12615504"/>
            <ac:spMk id="69" creationId="{EB281722-B5F7-0067-7897-681F8E168042}"/>
          </ac:spMkLst>
        </pc:spChg>
        <pc:spChg chg="add del mod">
          <ac:chgData name="Roberto Espinosa Andrews" userId="19500642-4fa9-47de-ae18-b43b2b5732be" providerId="ADAL" clId="{A32E6AED-98C5-402A-BD1B-6EE9098FCEF1}" dt="2023-11-08T17:49:00.541" v="351"/>
          <ac:spMkLst>
            <pc:docMk/>
            <pc:sldMk cId="128850318" sldId="12615504"/>
            <ac:spMk id="70" creationId="{83A96175-4B0C-8539-DC68-D9C8FC621F99}"/>
          </ac:spMkLst>
        </pc:spChg>
        <pc:spChg chg="add del mod">
          <ac:chgData name="Roberto Espinosa Andrews" userId="19500642-4fa9-47de-ae18-b43b2b5732be" providerId="ADAL" clId="{A32E6AED-98C5-402A-BD1B-6EE9098FCEF1}" dt="2023-11-08T17:49:00.541" v="351"/>
          <ac:spMkLst>
            <pc:docMk/>
            <pc:sldMk cId="128850318" sldId="12615504"/>
            <ac:spMk id="71" creationId="{83C12FBA-AAD5-9B84-66EB-BA0044DE5100}"/>
          </ac:spMkLst>
        </pc:spChg>
        <pc:spChg chg="add del mod">
          <ac:chgData name="Roberto Espinosa Andrews" userId="19500642-4fa9-47de-ae18-b43b2b5732be" providerId="ADAL" clId="{A32E6AED-98C5-402A-BD1B-6EE9098FCEF1}" dt="2023-11-08T17:49:00.541" v="351"/>
          <ac:spMkLst>
            <pc:docMk/>
            <pc:sldMk cId="128850318" sldId="12615504"/>
            <ac:spMk id="72" creationId="{DC634765-95F5-1390-7483-637045761FF3}"/>
          </ac:spMkLst>
        </pc:spChg>
        <pc:spChg chg="add del mod">
          <ac:chgData name="Roberto Espinosa Andrews" userId="19500642-4fa9-47de-ae18-b43b2b5732be" providerId="ADAL" clId="{A32E6AED-98C5-402A-BD1B-6EE9098FCEF1}" dt="2023-11-08T17:49:00.541" v="351"/>
          <ac:spMkLst>
            <pc:docMk/>
            <pc:sldMk cId="128850318" sldId="12615504"/>
            <ac:spMk id="74" creationId="{30C42F7B-AB01-C2C5-6274-FC888C8A6758}"/>
          </ac:spMkLst>
        </pc:spChg>
        <pc:spChg chg="mod">
          <ac:chgData name="Roberto Espinosa Andrews" userId="19500642-4fa9-47de-ae18-b43b2b5732be" providerId="ADAL" clId="{A32E6AED-98C5-402A-BD1B-6EE9098FCEF1}" dt="2023-11-08T17:48:55.874" v="350"/>
          <ac:spMkLst>
            <pc:docMk/>
            <pc:sldMk cId="128850318" sldId="12615504"/>
            <ac:spMk id="76" creationId="{E952C235-B9A3-994B-5E04-1A4548B37EF5}"/>
          </ac:spMkLst>
        </pc:spChg>
        <pc:spChg chg="mod">
          <ac:chgData name="Roberto Espinosa Andrews" userId="19500642-4fa9-47de-ae18-b43b2b5732be" providerId="ADAL" clId="{A32E6AED-98C5-402A-BD1B-6EE9098FCEF1}" dt="2023-11-08T17:48:55.874" v="350"/>
          <ac:spMkLst>
            <pc:docMk/>
            <pc:sldMk cId="128850318" sldId="12615504"/>
            <ac:spMk id="77" creationId="{8DFF6A54-271B-DA9F-1D27-564F606241A4}"/>
          </ac:spMkLst>
        </pc:spChg>
        <pc:spChg chg="mod">
          <ac:chgData name="Roberto Espinosa Andrews" userId="19500642-4fa9-47de-ae18-b43b2b5732be" providerId="ADAL" clId="{A32E6AED-98C5-402A-BD1B-6EE9098FCEF1}" dt="2023-11-08T17:48:55.874" v="350"/>
          <ac:spMkLst>
            <pc:docMk/>
            <pc:sldMk cId="128850318" sldId="12615504"/>
            <ac:spMk id="78" creationId="{72C4F2D1-0538-0449-DD0E-733FA85D7605}"/>
          </ac:spMkLst>
        </pc:spChg>
        <pc:spChg chg="mod">
          <ac:chgData name="Roberto Espinosa Andrews" userId="19500642-4fa9-47de-ae18-b43b2b5732be" providerId="ADAL" clId="{A32E6AED-98C5-402A-BD1B-6EE9098FCEF1}" dt="2023-11-08T17:48:55.874" v="350"/>
          <ac:spMkLst>
            <pc:docMk/>
            <pc:sldMk cId="128850318" sldId="12615504"/>
            <ac:spMk id="79" creationId="{6275711C-F7D0-DFE6-D0A7-BED5F6AF4005}"/>
          </ac:spMkLst>
        </pc:spChg>
        <pc:spChg chg="mod">
          <ac:chgData name="Roberto Espinosa Andrews" userId="19500642-4fa9-47de-ae18-b43b2b5732be" providerId="ADAL" clId="{A32E6AED-98C5-402A-BD1B-6EE9098FCEF1}" dt="2023-11-08T17:48:55.874" v="350"/>
          <ac:spMkLst>
            <pc:docMk/>
            <pc:sldMk cId="128850318" sldId="12615504"/>
            <ac:spMk id="80" creationId="{883FFD5C-3183-758A-95DB-E22C8BBB5FC9}"/>
          </ac:spMkLst>
        </pc:spChg>
        <pc:spChg chg="mod">
          <ac:chgData name="Roberto Espinosa Andrews" userId="19500642-4fa9-47de-ae18-b43b2b5732be" providerId="ADAL" clId="{A32E6AED-98C5-402A-BD1B-6EE9098FCEF1}" dt="2023-11-08T17:48:55.874" v="350"/>
          <ac:spMkLst>
            <pc:docMk/>
            <pc:sldMk cId="128850318" sldId="12615504"/>
            <ac:spMk id="81" creationId="{48849141-19C4-B54A-A59E-2965C87E6DBF}"/>
          </ac:spMkLst>
        </pc:spChg>
        <pc:spChg chg="mod">
          <ac:chgData name="Roberto Espinosa Andrews" userId="19500642-4fa9-47de-ae18-b43b2b5732be" providerId="ADAL" clId="{A32E6AED-98C5-402A-BD1B-6EE9098FCEF1}" dt="2023-11-08T17:48:55.874" v="350"/>
          <ac:spMkLst>
            <pc:docMk/>
            <pc:sldMk cId="128850318" sldId="12615504"/>
            <ac:spMk id="82" creationId="{88E7EED4-44B8-71B6-5F4B-A369B7A9680C}"/>
          </ac:spMkLst>
        </pc:spChg>
        <pc:spChg chg="mod">
          <ac:chgData name="Roberto Espinosa Andrews" userId="19500642-4fa9-47de-ae18-b43b2b5732be" providerId="ADAL" clId="{A32E6AED-98C5-402A-BD1B-6EE9098FCEF1}" dt="2023-11-08T17:48:55.874" v="350"/>
          <ac:spMkLst>
            <pc:docMk/>
            <pc:sldMk cId="128850318" sldId="12615504"/>
            <ac:spMk id="83" creationId="{AE9C348F-7D20-991F-7046-40E0DE5979BA}"/>
          </ac:spMkLst>
        </pc:spChg>
        <pc:spChg chg="mod">
          <ac:chgData name="Roberto Espinosa Andrews" userId="19500642-4fa9-47de-ae18-b43b2b5732be" providerId="ADAL" clId="{A32E6AED-98C5-402A-BD1B-6EE9098FCEF1}" dt="2023-11-08T17:48:55.874" v="350"/>
          <ac:spMkLst>
            <pc:docMk/>
            <pc:sldMk cId="128850318" sldId="12615504"/>
            <ac:spMk id="84" creationId="{5D4474BC-6BCF-CEAE-0F62-CB3162F62268}"/>
          </ac:spMkLst>
        </pc:spChg>
        <pc:spChg chg="mod">
          <ac:chgData name="Roberto Espinosa Andrews" userId="19500642-4fa9-47de-ae18-b43b2b5732be" providerId="ADAL" clId="{A32E6AED-98C5-402A-BD1B-6EE9098FCEF1}" dt="2023-11-08T17:48:55.874" v="350"/>
          <ac:spMkLst>
            <pc:docMk/>
            <pc:sldMk cId="128850318" sldId="12615504"/>
            <ac:spMk id="85" creationId="{6BE97811-1A2A-41D3-FDE8-248A7CE75D26}"/>
          </ac:spMkLst>
        </pc:spChg>
        <pc:spChg chg="mod">
          <ac:chgData name="Roberto Espinosa Andrews" userId="19500642-4fa9-47de-ae18-b43b2b5732be" providerId="ADAL" clId="{A32E6AED-98C5-402A-BD1B-6EE9098FCEF1}" dt="2023-11-08T17:48:55.874" v="350"/>
          <ac:spMkLst>
            <pc:docMk/>
            <pc:sldMk cId="128850318" sldId="12615504"/>
            <ac:spMk id="86" creationId="{AC30719C-511F-CF9A-F042-B19CBA81A54F}"/>
          </ac:spMkLst>
        </pc:spChg>
        <pc:spChg chg="mod">
          <ac:chgData name="Roberto Espinosa Andrews" userId="19500642-4fa9-47de-ae18-b43b2b5732be" providerId="ADAL" clId="{A32E6AED-98C5-402A-BD1B-6EE9098FCEF1}" dt="2023-11-08T17:48:55.874" v="350"/>
          <ac:spMkLst>
            <pc:docMk/>
            <pc:sldMk cId="128850318" sldId="12615504"/>
            <ac:spMk id="87" creationId="{9FF901BF-1395-7D97-6818-E9B441E85736}"/>
          </ac:spMkLst>
        </pc:spChg>
        <pc:spChg chg="mod">
          <ac:chgData name="Roberto Espinosa Andrews" userId="19500642-4fa9-47de-ae18-b43b2b5732be" providerId="ADAL" clId="{A32E6AED-98C5-402A-BD1B-6EE9098FCEF1}" dt="2023-11-08T17:48:55.874" v="350"/>
          <ac:spMkLst>
            <pc:docMk/>
            <pc:sldMk cId="128850318" sldId="12615504"/>
            <ac:spMk id="88" creationId="{22F40E23-239D-F8F5-85A8-CD5A0DA6E7FA}"/>
          </ac:spMkLst>
        </pc:spChg>
        <pc:spChg chg="mod">
          <ac:chgData name="Roberto Espinosa Andrews" userId="19500642-4fa9-47de-ae18-b43b2b5732be" providerId="ADAL" clId="{A32E6AED-98C5-402A-BD1B-6EE9098FCEF1}" dt="2023-11-08T17:48:55.874" v="350"/>
          <ac:spMkLst>
            <pc:docMk/>
            <pc:sldMk cId="128850318" sldId="12615504"/>
            <ac:spMk id="89" creationId="{797836F1-B7DA-C895-0961-0B5848CEFFA0}"/>
          </ac:spMkLst>
        </pc:spChg>
        <pc:spChg chg="mod">
          <ac:chgData name="Roberto Espinosa Andrews" userId="19500642-4fa9-47de-ae18-b43b2b5732be" providerId="ADAL" clId="{A32E6AED-98C5-402A-BD1B-6EE9098FCEF1}" dt="2023-11-08T17:48:55.874" v="350"/>
          <ac:spMkLst>
            <pc:docMk/>
            <pc:sldMk cId="128850318" sldId="12615504"/>
            <ac:spMk id="93" creationId="{C7D42774-AA93-1CFD-626D-B6B61E115A15}"/>
          </ac:spMkLst>
        </pc:spChg>
        <pc:spChg chg="mod">
          <ac:chgData name="Roberto Espinosa Andrews" userId="19500642-4fa9-47de-ae18-b43b2b5732be" providerId="ADAL" clId="{A32E6AED-98C5-402A-BD1B-6EE9098FCEF1}" dt="2023-11-08T17:48:55.874" v="350"/>
          <ac:spMkLst>
            <pc:docMk/>
            <pc:sldMk cId="128850318" sldId="12615504"/>
            <ac:spMk id="97" creationId="{B9773BAE-7E57-1BC7-B38D-B2E458EF597A}"/>
          </ac:spMkLst>
        </pc:spChg>
        <pc:spChg chg="mod">
          <ac:chgData name="Roberto Espinosa Andrews" userId="19500642-4fa9-47de-ae18-b43b2b5732be" providerId="ADAL" clId="{A32E6AED-98C5-402A-BD1B-6EE9098FCEF1}" dt="2023-11-08T17:48:55.874" v="350"/>
          <ac:spMkLst>
            <pc:docMk/>
            <pc:sldMk cId="128850318" sldId="12615504"/>
            <ac:spMk id="99" creationId="{56DB4628-B03A-56D6-E948-6DD158455652}"/>
          </ac:spMkLst>
        </pc:spChg>
        <pc:spChg chg="mod">
          <ac:chgData name="Roberto Espinosa Andrews" userId="19500642-4fa9-47de-ae18-b43b2b5732be" providerId="ADAL" clId="{A32E6AED-98C5-402A-BD1B-6EE9098FCEF1}" dt="2023-11-08T17:48:55.874" v="350"/>
          <ac:spMkLst>
            <pc:docMk/>
            <pc:sldMk cId="128850318" sldId="12615504"/>
            <ac:spMk id="101" creationId="{A5DBDF5A-C8DF-E94A-75E4-B466472AD070}"/>
          </ac:spMkLst>
        </pc:spChg>
        <pc:spChg chg="mod">
          <ac:chgData name="Roberto Espinosa Andrews" userId="19500642-4fa9-47de-ae18-b43b2b5732be" providerId="ADAL" clId="{A32E6AED-98C5-402A-BD1B-6EE9098FCEF1}" dt="2023-11-08T17:48:55.874" v="350"/>
          <ac:spMkLst>
            <pc:docMk/>
            <pc:sldMk cId="128850318" sldId="12615504"/>
            <ac:spMk id="103" creationId="{7E41D144-97B1-57C7-2F29-28A577D728E6}"/>
          </ac:spMkLst>
        </pc:spChg>
        <pc:spChg chg="mod">
          <ac:chgData name="Roberto Espinosa Andrews" userId="19500642-4fa9-47de-ae18-b43b2b5732be" providerId="ADAL" clId="{A32E6AED-98C5-402A-BD1B-6EE9098FCEF1}" dt="2023-11-08T17:48:55.874" v="350"/>
          <ac:spMkLst>
            <pc:docMk/>
            <pc:sldMk cId="128850318" sldId="12615504"/>
            <ac:spMk id="104" creationId="{5E1D3E50-DABD-6FF0-FE44-CC848972E778}"/>
          </ac:spMkLst>
        </pc:spChg>
        <pc:spChg chg="mod">
          <ac:chgData name="Roberto Espinosa Andrews" userId="19500642-4fa9-47de-ae18-b43b2b5732be" providerId="ADAL" clId="{A32E6AED-98C5-402A-BD1B-6EE9098FCEF1}" dt="2023-11-08T17:48:55.874" v="350"/>
          <ac:spMkLst>
            <pc:docMk/>
            <pc:sldMk cId="128850318" sldId="12615504"/>
            <ac:spMk id="105" creationId="{F48F8A3E-586F-4F55-24EE-17DC2B4DF062}"/>
          </ac:spMkLst>
        </pc:spChg>
        <pc:spChg chg="mod">
          <ac:chgData name="Roberto Espinosa Andrews" userId="19500642-4fa9-47de-ae18-b43b2b5732be" providerId="ADAL" clId="{A32E6AED-98C5-402A-BD1B-6EE9098FCEF1}" dt="2023-11-08T17:48:55.874" v="350"/>
          <ac:spMkLst>
            <pc:docMk/>
            <pc:sldMk cId="128850318" sldId="12615504"/>
            <ac:spMk id="117" creationId="{3E25413D-589D-33B9-C9BC-CC47688048E5}"/>
          </ac:spMkLst>
        </pc:spChg>
        <pc:spChg chg="mod">
          <ac:chgData name="Roberto Espinosa Andrews" userId="19500642-4fa9-47de-ae18-b43b2b5732be" providerId="ADAL" clId="{A32E6AED-98C5-402A-BD1B-6EE9098FCEF1}" dt="2023-11-08T17:48:55.874" v="350"/>
          <ac:spMkLst>
            <pc:docMk/>
            <pc:sldMk cId="128850318" sldId="12615504"/>
            <ac:spMk id="118" creationId="{A1FE561A-5344-9101-70C7-DFE9A3A42ECA}"/>
          </ac:spMkLst>
        </pc:spChg>
        <pc:spChg chg="mod">
          <ac:chgData name="Roberto Espinosa Andrews" userId="19500642-4fa9-47de-ae18-b43b2b5732be" providerId="ADAL" clId="{A32E6AED-98C5-402A-BD1B-6EE9098FCEF1}" dt="2023-11-08T17:48:55.874" v="350"/>
          <ac:spMkLst>
            <pc:docMk/>
            <pc:sldMk cId="128850318" sldId="12615504"/>
            <ac:spMk id="119" creationId="{11011DF7-6696-38A1-BAE2-06891977EAF6}"/>
          </ac:spMkLst>
        </pc:spChg>
        <pc:spChg chg="mod">
          <ac:chgData name="Roberto Espinosa Andrews" userId="19500642-4fa9-47de-ae18-b43b2b5732be" providerId="ADAL" clId="{A32E6AED-98C5-402A-BD1B-6EE9098FCEF1}" dt="2023-11-08T17:48:55.874" v="350"/>
          <ac:spMkLst>
            <pc:docMk/>
            <pc:sldMk cId="128850318" sldId="12615504"/>
            <ac:spMk id="120" creationId="{70EC5370-540F-B4E1-53F6-8680B511A0DF}"/>
          </ac:spMkLst>
        </pc:spChg>
        <pc:spChg chg="mod">
          <ac:chgData name="Roberto Espinosa Andrews" userId="19500642-4fa9-47de-ae18-b43b2b5732be" providerId="ADAL" clId="{A32E6AED-98C5-402A-BD1B-6EE9098FCEF1}" dt="2023-11-08T17:48:55.874" v="350"/>
          <ac:spMkLst>
            <pc:docMk/>
            <pc:sldMk cId="128850318" sldId="12615504"/>
            <ac:spMk id="121" creationId="{D5AE3F53-DBEB-025F-4D39-931FE4712490}"/>
          </ac:spMkLst>
        </pc:spChg>
        <pc:spChg chg="mod">
          <ac:chgData name="Roberto Espinosa Andrews" userId="19500642-4fa9-47de-ae18-b43b2b5732be" providerId="ADAL" clId="{A32E6AED-98C5-402A-BD1B-6EE9098FCEF1}" dt="2023-11-08T17:48:55.874" v="350"/>
          <ac:spMkLst>
            <pc:docMk/>
            <pc:sldMk cId="128850318" sldId="12615504"/>
            <ac:spMk id="122" creationId="{8903DD0D-1CFA-5638-6326-7889672389E4}"/>
          </ac:spMkLst>
        </pc:spChg>
        <pc:spChg chg="mod">
          <ac:chgData name="Roberto Espinosa Andrews" userId="19500642-4fa9-47de-ae18-b43b2b5732be" providerId="ADAL" clId="{A32E6AED-98C5-402A-BD1B-6EE9098FCEF1}" dt="2023-11-08T17:48:55.874" v="350"/>
          <ac:spMkLst>
            <pc:docMk/>
            <pc:sldMk cId="128850318" sldId="12615504"/>
            <ac:spMk id="123" creationId="{A2632A8E-B541-ED2D-3177-044A6779A64E}"/>
          </ac:spMkLst>
        </pc:spChg>
        <pc:spChg chg="mod">
          <ac:chgData name="Roberto Espinosa Andrews" userId="19500642-4fa9-47de-ae18-b43b2b5732be" providerId="ADAL" clId="{A32E6AED-98C5-402A-BD1B-6EE9098FCEF1}" dt="2023-11-08T17:48:55.874" v="350"/>
          <ac:spMkLst>
            <pc:docMk/>
            <pc:sldMk cId="128850318" sldId="12615504"/>
            <ac:spMk id="124" creationId="{541D2D76-4049-2F1F-F4B4-2F9796F9A67B}"/>
          </ac:spMkLst>
        </pc:spChg>
        <pc:spChg chg="mod">
          <ac:chgData name="Roberto Espinosa Andrews" userId="19500642-4fa9-47de-ae18-b43b2b5732be" providerId="ADAL" clId="{A32E6AED-98C5-402A-BD1B-6EE9098FCEF1}" dt="2023-11-08T17:48:55.874" v="350"/>
          <ac:spMkLst>
            <pc:docMk/>
            <pc:sldMk cId="128850318" sldId="12615504"/>
            <ac:spMk id="125" creationId="{2257ED5C-E426-F4DD-EF5C-357CC6C49CDD}"/>
          </ac:spMkLst>
        </pc:spChg>
        <pc:spChg chg="mod">
          <ac:chgData name="Roberto Espinosa Andrews" userId="19500642-4fa9-47de-ae18-b43b2b5732be" providerId="ADAL" clId="{A32E6AED-98C5-402A-BD1B-6EE9098FCEF1}" dt="2023-11-08T17:48:55.874" v="350"/>
          <ac:spMkLst>
            <pc:docMk/>
            <pc:sldMk cId="128850318" sldId="12615504"/>
            <ac:spMk id="126" creationId="{92870FAC-0183-508B-6825-F7CA57BEF286}"/>
          </ac:spMkLst>
        </pc:spChg>
        <pc:spChg chg="mod">
          <ac:chgData name="Roberto Espinosa Andrews" userId="19500642-4fa9-47de-ae18-b43b2b5732be" providerId="ADAL" clId="{A32E6AED-98C5-402A-BD1B-6EE9098FCEF1}" dt="2023-11-08T17:48:55.874" v="350"/>
          <ac:spMkLst>
            <pc:docMk/>
            <pc:sldMk cId="128850318" sldId="12615504"/>
            <ac:spMk id="139" creationId="{C093D961-6F8D-2860-8B16-A4010E758FF3}"/>
          </ac:spMkLst>
        </pc:spChg>
        <pc:spChg chg="mod">
          <ac:chgData name="Roberto Espinosa Andrews" userId="19500642-4fa9-47de-ae18-b43b2b5732be" providerId="ADAL" clId="{A32E6AED-98C5-402A-BD1B-6EE9098FCEF1}" dt="2023-11-08T17:48:55.874" v="350"/>
          <ac:spMkLst>
            <pc:docMk/>
            <pc:sldMk cId="128850318" sldId="12615504"/>
            <ac:spMk id="140" creationId="{AD10432E-4A38-6F1A-65A0-FBCFA941B0BE}"/>
          </ac:spMkLst>
        </pc:spChg>
        <pc:spChg chg="mod">
          <ac:chgData name="Roberto Espinosa Andrews" userId="19500642-4fa9-47de-ae18-b43b2b5732be" providerId="ADAL" clId="{A32E6AED-98C5-402A-BD1B-6EE9098FCEF1}" dt="2023-11-08T17:48:55.874" v="350"/>
          <ac:spMkLst>
            <pc:docMk/>
            <pc:sldMk cId="128850318" sldId="12615504"/>
            <ac:spMk id="141" creationId="{CCF27FF2-FB69-5610-D1F4-15216176CF81}"/>
          </ac:spMkLst>
        </pc:spChg>
        <pc:spChg chg="mod">
          <ac:chgData name="Roberto Espinosa Andrews" userId="19500642-4fa9-47de-ae18-b43b2b5732be" providerId="ADAL" clId="{A32E6AED-98C5-402A-BD1B-6EE9098FCEF1}" dt="2023-11-08T17:48:55.874" v="350"/>
          <ac:spMkLst>
            <pc:docMk/>
            <pc:sldMk cId="128850318" sldId="12615504"/>
            <ac:spMk id="145" creationId="{67745C71-ABB0-2358-4FF3-EBF74E230A67}"/>
          </ac:spMkLst>
        </pc:spChg>
        <pc:spChg chg="mod">
          <ac:chgData name="Roberto Espinosa Andrews" userId="19500642-4fa9-47de-ae18-b43b2b5732be" providerId="ADAL" clId="{A32E6AED-98C5-402A-BD1B-6EE9098FCEF1}" dt="2023-11-08T17:48:55.874" v="350"/>
          <ac:spMkLst>
            <pc:docMk/>
            <pc:sldMk cId="128850318" sldId="12615504"/>
            <ac:spMk id="146" creationId="{1B59A708-A7B8-F586-565C-50E245AC1446}"/>
          </ac:spMkLst>
        </pc:spChg>
        <pc:spChg chg="mod">
          <ac:chgData name="Roberto Espinosa Andrews" userId="19500642-4fa9-47de-ae18-b43b2b5732be" providerId="ADAL" clId="{A32E6AED-98C5-402A-BD1B-6EE9098FCEF1}" dt="2023-11-08T17:48:55.874" v="350"/>
          <ac:spMkLst>
            <pc:docMk/>
            <pc:sldMk cId="128850318" sldId="12615504"/>
            <ac:spMk id="147" creationId="{2DFB6703-AA82-9329-CE41-38D4A803B5C6}"/>
          </ac:spMkLst>
        </pc:spChg>
        <pc:spChg chg="mod">
          <ac:chgData name="Roberto Espinosa Andrews" userId="19500642-4fa9-47de-ae18-b43b2b5732be" providerId="ADAL" clId="{A32E6AED-98C5-402A-BD1B-6EE9098FCEF1}" dt="2023-11-08T17:48:55.874" v="350"/>
          <ac:spMkLst>
            <pc:docMk/>
            <pc:sldMk cId="128850318" sldId="12615504"/>
            <ac:spMk id="148" creationId="{20BFF753-0A7E-FAFE-268E-D00FD2CAA595}"/>
          </ac:spMkLst>
        </pc:spChg>
        <pc:spChg chg="mod">
          <ac:chgData name="Roberto Espinosa Andrews" userId="19500642-4fa9-47de-ae18-b43b2b5732be" providerId="ADAL" clId="{A32E6AED-98C5-402A-BD1B-6EE9098FCEF1}" dt="2023-11-08T17:48:55.874" v="350"/>
          <ac:spMkLst>
            <pc:docMk/>
            <pc:sldMk cId="128850318" sldId="12615504"/>
            <ac:spMk id="149" creationId="{8AF7BF07-B021-B177-18A2-BDE7D8650EE6}"/>
          </ac:spMkLst>
        </pc:spChg>
        <pc:spChg chg="mod">
          <ac:chgData name="Roberto Espinosa Andrews" userId="19500642-4fa9-47de-ae18-b43b2b5732be" providerId="ADAL" clId="{A32E6AED-98C5-402A-BD1B-6EE9098FCEF1}" dt="2023-11-08T17:48:55.874" v="350"/>
          <ac:spMkLst>
            <pc:docMk/>
            <pc:sldMk cId="128850318" sldId="12615504"/>
            <ac:spMk id="150" creationId="{5129D69F-F4F3-81CD-25C3-CA864B024D04}"/>
          </ac:spMkLst>
        </pc:spChg>
        <pc:spChg chg="mod">
          <ac:chgData name="Roberto Espinosa Andrews" userId="19500642-4fa9-47de-ae18-b43b2b5732be" providerId="ADAL" clId="{A32E6AED-98C5-402A-BD1B-6EE9098FCEF1}" dt="2023-11-08T17:48:55.874" v="350"/>
          <ac:spMkLst>
            <pc:docMk/>
            <pc:sldMk cId="128850318" sldId="12615504"/>
            <ac:spMk id="151" creationId="{4AEAC520-11B5-F18F-A2DB-195F7ADDBF84}"/>
          </ac:spMkLst>
        </pc:spChg>
        <pc:spChg chg="mod">
          <ac:chgData name="Roberto Espinosa Andrews" userId="19500642-4fa9-47de-ae18-b43b2b5732be" providerId="ADAL" clId="{A32E6AED-98C5-402A-BD1B-6EE9098FCEF1}" dt="2023-11-08T17:48:55.874" v="350"/>
          <ac:spMkLst>
            <pc:docMk/>
            <pc:sldMk cId="128850318" sldId="12615504"/>
            <ac:spMk id="152" creationId="{271FBA0F-FDDF-88E8-93DF-758D5F7D1A3A}"/>
          </ac:spMkLst>
        </pc:spChg>
        <pc:spChg chg="mod">
          <ac:chgData name="Roberto Espinosa Andrews" userId="19500642-4fa9-47de-ae18-b43b2b5732be" providerId="ADAL" clId="{A32E6AED-98C5-402A-BD1B-6EE9098FCEF1}" dt="2023-11-08T17:48:55.874" v="350"/>
          <ac:spMkLst>
            <pc:docMk/>
            <pc:sldMk cId="128850318" sldId="12615504"/>
            <ac:spMk id="153" creationId="{90267D92-AA7C-E3DD-DE42-C05F2AD0D05F}"/>
          </ac:spMkLst>
        </pc:spChg>
        <pc:spChg chg="mod">
          <ac:chgData name="Roberto Espinosa Andrews" userId="19500642-4fa9-47de-ae18-b43b2b5732be" providerId="ADAL" clId="{A32E6AED-98C5-402A-BD1B-6EE9098FCEF1}" dt="2023-11-08T17:48:55.874" v="350"/>
          <ac:spMkLst>
            <pc:docMk/>
            <pc:sldMk cId="128850318" sldId="12615504"/>
            <ac:spMk id="154" creationId="{98DE3CC2-8A10-AF89-FDA5-09BAA057F96A}"/>
          </ac:spMkLst>
        </pc:spChg>
        <pc:spChg chg="mod">
          <ac:chgData name="Roberto Espinosa Andrews" userId="19500642-4fa9-47de-ae18-b43b2b5732be" providerId="ADAL" clId="{A32E6AED-98C5-402A-BD1B-6EE9098FCEF1}" dt="2023-11-08T17:48:55.874" v="350"/>
          <ac:spMkLst>
            <pc:docMk/>
            <pc:sldMk cId="128850318" sldId="12615504"/>
            <ac:spMk id="166" creationId="{141E6290-3FC0-A809-125C-5EEA3F06DB9E}"/>
          </ac:spMkLst>
        </pc:spChg>
        <pc:spChg chg="mod">
          <ac:chgData name="Roberto Espinosa Andrews" userId="19500642-4fa9-47de-ae18-b43b2b5732be" providerId="ADAL" clId="{A32E6AED-98C5-402A-BD1B-6EE9098FCEF1}" dt="2023-11-08T17:48:55.874" v="350"/>
          <ac:spMkLst>
            <pc:docMk/>
            <pc:sldMk cId="128850318" sldId="12615504"/>
            <ac:spMk id="167" creationId="{372E3408-44C6-7F24-6B34-D885E00E8759}"/>
          </ac:spMkLst>
        </pc:spChg>
        <pc:spChg chg="mod">
          <ac:chgData name="Roberto Espinosa Andrews" userId="19500642-4fa9-47de-ae18-b43b2b5732be" providerId="ADAL" clId="{A32E6AED-98C5-402A-BD1B-6EE9098FCEF1}" dt="2023-11-08T17:48:55.874" v="350"/>
          <ac:spMkLst>
            <pc:docMk/>
            <pc:sldMk cId="128850318" sldId="12615504"/>
            <ac:spMk id="168" creationId="{15D47B00-3E86-1641-A9F2-D24B4A5AD262}"/>
          </ac:spMkLst>
        </pc:spChg>
        <pc:spChg chg="mod">
          <ac:chgData name="Roberto Espinosa Andrews" userId="19500642-4fa9-47de-ae18-b43b2b5732be" providerId="ADAL" clId="{A32E6AED-98C5-402A-BD1B-6EE9098FCEF1}" dt="2023-11-08T17:48:55.874" v="350"/>
          <ac:spMkLst>
            <pc:docMk/>
            <pc:sldMk cId="128850318" sldId="12615504"/>
            <ac:spMk id="169" creationId="{99828734-23A3-E8DA-4D60-5BBEE62E3ED2}"/>
          </ac:spMkLst>
        </pc:spChg>
        <pc:spChg chg="mod">
          <ac:chgData name="Roberto Espinosa Andrews" userId="19500642-4fa9-47de-ae18-b43b2b5732be" providerId="ADAL" clId="{A32E6AED-98C5-402A-BD1B-6EE9098FCEF1}" dt="2023-11-08T17:48:55.874" v="350"/>
          <ac:spMkLst>
            <pc:docMk/>
            <pc:sldMk cId="128850318" sldId="12615504"/>
            <ac:spMk id="170" creationId="{F0C4984A-FD90-5D6D-7D82-04857EC5A7F9}"/>
          </ac:spMkLst>
        </pc:spChg>
        <pc:spChg chg="mod">
          <ac:chgData name="Roberto Espinosa Andrews" userId="19500642-4fa9-47de-ae18-b43b2b5732be" providerId="ADAL" clId="{A32E6AED-98C5-402A-BD1B-6EE9098FCEF1}" dt="2023-11-08T17:48:55.874" v="350"/>
          <ac:spMkLst>
            <pc:docMk/>
            <pc:sldMk cId="128850318" sldId="12615504"/>
            <ac:spMk id="171" creationId="{3CC22CB2-2269-350A-0258-0127EAA8FC28}"/>
          </ac:spMkLst>
        </pc:spChg>
        <pc:spChg chg="mod">
          <ac:chgData name="Roberto Espinosa Andrews" userId="19500642-4fa9-47de-ae18-b43b2b5732be" providerId="ADAL" clId="{A32E6AED-98C5-402A-BD1B-6EE9098FCEF1}" dt="2023-11-08T17:48:55.874" v="350"/>
          <ac:spMkLst>
            <pc:docMk/>
            <pc:sldMk cId="128850318" sldId="12615504"/>
            <ac:spMk id="172" creationId="{314CD555-7A39-2DB1-63A1-82AB6BCD2E09}"/>
          </ac:spMkLst>
        </pc:spChg>
        <pc:spChg chg="mod">
          <ac:chgData name="Roberto Espinosa Andrews" userId="19500642-4fa9-47de-ae18-b43b2b5732be" providerId="ADAL" clId="{A32E6AED-98C5-402A-BD1B-6EE9098FCEF1}" dt="2023-11-08T17:48:55.874" v="350"/>
          <ac:spMkLst>
            <pc:docMk/>
            <pc:sldMk cId="128850318" sldId="12615504"/>
            <ac:spMk id="173" creationId="{CCB81B54-4CD2-83C7-D694-4B849C8E898B}"/>
          </ac:spMkLst>
        </pc:spChg>
        <pc:spChg chg="mod">
          <ac:chgData name="Roberto Espinosa Andrews" userId="19500642-4fa9-47de-ae18-b43b2b5732be" providerId="ADAL" clId="{A32E6AED-98C5-402A-BD1B-6EE9098FCEF1}" dt="2023-11-08T17:48:55.874" v="350"/>
          <ac:spMkLst>
            <pc:docMk/>
            <pc:sldMk cId="128850318" sldId="12615504"/>
            <ac:spMk id="174" creationId="{49F76E68-BDCE-A564-FC42-680A3AD242BD}"/>
          </ac:spMkLst>
        </pc:spChg>
        <pc:spChg chg="mod">
          <ac:chgData name="Roberto Espinosa Andrews" userId="19500642-4fa9-47de-ae18-b43b2b5732be" providerId="ADAL" clId="{A32E6AED-98C5-402A-BD1B-6EE9098FCEF1}" dt="2023-11-08T17:48:55.874" v="350"/>
          <ac:spMkLst>
            <pc:docMk/>
            <pc:sldMk cId="128850318" sldId="12615504"/>
            <ac:spMk id="175" creationId="{BF7B31C7-97CC-3771-FA29-DBD6D2A38DC8}"/>
          </ac:spMkLst>
        </pc:spChg>
        <pc:spChg chg="mod">
          <ac:chgData name="Roberto Espinosa Andrews" userId="19500642-4fa9-47de-ae18-b43b2b5732be" providerId="ADAL" clId="{A32E6AED-98C5-402A-BD1B-6EE9098FCEF1}" dt="2023-11-08T17:48:55.874" v="350"/>
          <ac:spMkLst>
            <pc:docMk/>
            <pc:sldMk cId="128850318" sldId="12615504"/>
            <ac:spMk id="176" creationId="{CC3830A0-D37F-4F93-2D03-CA51617F1408}"/>
          </ac:spMkLst>
        </pc:spChg>
        <pc:spChg chg="mod">
          <ac:chgData name="Roberto Espinosa Andrews" userId="19500642-4fa9-47de-ae18-b43b2b5732be" providerId="ADAL" clId="{A32E6AED-98C5-402A-BD1B-6EE9098FCEF1}" dt="2023-11-08T17:48:55.874" v="350"/>
          <ac:spMkLst>
            <pc:docMk/>
            <pc:sldMk cId="128850318" sldId="12615504"/>
            <ac:spMk id="177" creationId="{8759FA1C-CBA6-A48A-A8AC-5B062632AF12}"/>
          </ac:spMkLst>
        </pc:spChg>
        <pc:spChg chg="mod">
          <ac:chgData name="Roberto Espinosa Andrews" userId="19500642-4fa9-47de-ae18-b43b2b5732be" providerId="ADAL" clId="{A32E6AED-98C5-402A-BD1B-6EE9098FCEF1}" dt="2023-11-08T17:48:55.874" v="350"/>
          <ac:spMkLst>
            <pc:docMk/>
            <pc:sldMk cId="128850318" sldId="12615504"/>
            <ac:spMk id="178" creationId="{8C40C139-219B-38F3-3C19-4CDC88F74A82}"/>
          </ac:spMkLst>
        </pc:spChg>
        <pc:spChg chg="mod">
          <ac:chgData name="Roberto Espinosa Andrews" userId="19500642-4fa9-47de-ae18-b43b2b5732be" providerId="ADAL" clId="{A32E6AED-98C5-402A-BD1B-6EE9098FCEF1}" dt="2023-11-08T17:48:55.874" v="350"/>
          <ac:spMkLst>
            <pc:docMk/>
            <pc:sldMk cId="128850318" sldId="12615504"/>
            <ac:spMk id="179" creationId="{79962618-AC1D-F5FD-2840-99E87A5F402C}"/>
          </ac:spMkLst>
        </pc:spChg>
        <pc:spChg chg="mod">
          <ac:chgData name="Roberto Espinosa Andrews" userId="19500642-4fa9-47de-ae18-b43b2b5732be" providerId="ADAL" clId="{A32E6AED-98C5-402A-BD1B-6EE9098FCEF1}" dt="2023-11-08T17:48:55.874" v="350"/>
          <ac:spMkLst>
            <pc:docMk/>
            <pc:sldMk cId="128850318" sldId="12615504"/>
            <ac:spMk id="180" creationId="{6A7C8CB2-0ACF-6CEB-3339-6E88E69E24E6}"/>
          </ac:spMkLst>
        </pc:spChg>
        <pc:spChg chg="mod">
          <ac:chgData name="Roberto Espinosa Andrews" userId="19500642-4fa9-47de-ae18-b43b2b5732be" providerId="ADAL" clId="{A32E6AED-98C5-402A-BD1B-6EE9098FCEF1}" dt="2023-11-08T17:48:55.874" v="350"/>
          <ac:spMkLst>
            <pc:docMk/>
            <pc:sldMk cId="128850318" sldId="12615504"/>
            <ac:spMk id="181" creationId="{3253D635-C6ED-C823-981C-476C724664C5}"/>
          </ac:spMkLst>
        </pc:spChg>
        <pc:spChg chg="mod">
          <ac:chgData name="Roberto Espinosa Andrews" userId="19500642-4fa9-47de-ae18-b43b2b5732be" providerId="ADAL" clId="{A32E6AED-98C5-402A-BD1B-6EE9098FCEF1}" dt="2023-11-08T17:48:55.874" v="350"/>
          <ac:spMkLst>
            <pc:docMk/>
            <pc:sldMk cId="128850318" sldId="12615504"/>
            <ac:spMk id="182" creationId="{AABA9B2F-5C88-EEE1-AEFE-D69060C29682}"/>
          </ac:spMkLst>
        </pc:spChg>
        <pc:spChg chg="mod">
          <ac:chgData name="Roberto Espinosa Andrews" userId="19500642-4fa9-47de-ae18-b43b2b5732be" providerId="ADAL" clId="{A32E6AED-98C5-402A-BD1B-6EE9098FCEF1}" dt="2023-11-08T17:48:55.874" v="350"/>
          <ac:spMkLst>
            <pc:docMk/>
            <pc:sldMk cId="128850318" sldId="12615504"/>
            <ac:spMk id="183" creationId="{3B287E7C-BC9D-3370-1993-6F786566DA70}"/>
          </ac:spMkLst>
        </pc:spChg>
        <pc:spChg chg="mod">
          <ac:chgData name="Roberto Espinosa Andrews" userId="19500642-4fa9-47de-ae18-b43b2b5732be" providerId="ADAL" clId="{A32E6AED-98C5-402A-BD1B-6EE9098FCEF1}" dt="2023-11-08T17:48:55.874" v="350"/>
          <ac:spMkLst>
            <pc:docMk/>
            <pc:sldMk cId="128850318" sldId="12615504"/>
            <ac:spMk id="184" creationId="{9D92E906-4274-4827-5580-C4463601FDF7}"/>
          </ac:spMkLst>
        </pc:spChg>
        <pc:spChg chg="mod">
          <ac:chgData name="Roberto Espinosa Andrews" userId="19500642-4fa9-47de-ae18-b43b2b5732be" providerId="ADAL" clId="{A32E6AED-98C5-402A-BD1B-6EE9098FCEF1}" dt="2023-11-08T17:48:55.874" v="350"/>
          <ac:spMkLst>
            <pc:docMk/>
            <pc:sldMk cId="128850318" sldId="12615504"/>
            <ac:spMk id="185" creationId="{03F8713A-196F-48B0-718B-726434353A3D}"/>
          </ac:spMkLst>
        </pc:spChg>
        <pc:spChg chg="mod">
          <ac:chgData name="Roberto Espinosa Andrews" userId="19500642-4fa9-47de-ae18-b43b2b5732be" providerId="ADAL" clId="{A32E6AED-98C5-402A-BD1B-6EE9098FCEF1}" dt="2023-11-08T17:48:55.874" v="350"/>
          <ac:spMkLst>
            <pc:docMk/>
            <pc:sldMk cId="128850318" sldId="12615504"/>
            <ac:spMk id="186" creationId="{2CCCFE32-A5FC-282A-C9A1-FDFD35AF0FDB}"/>
          </ac:spMkLst>
        </pc:spChg>
        <pc:spChg chg="mod">
          <ac:chgData name="Roberto Espinosa Andrews" userId="19500642-4fa9-47de-ae18-b43b2b5732be" providerId="ADAL" clId="{A32E6AED-98C5-402A-BD1B-6EE9098FCEF1}" dt="2023-11-08T17:48:55.874" v="350"/>
          <ac:spMkLst>
            <pc:docMk/>
            <pc:sldMk cId="128850318" sldId="12615504"/>
            <ac:spMk id="187" creationId="{D54C5096-5A88-5594-5290-1B7ACA5E9ECF}"/>
          </ac:spMkLst>
        </pc:spChg>
        <pc:spChg chg="mod">
          <ac:chgData name="Roberto Espinosa Andrews" userId="19500642-4fa9-47de-ae18-b43b2b5732be" providerId="ADAL" clId="{A32E6AED-98C5-402A-BD1B-6EE9098FCEF1}" dt="2023-11-08T17:48:55.874" v="350"/>
          <ac:spMkLst>
            <pc:docMk/>
            <pc:sldMk cId="128850318" sldId="12615504"/>
            <ac:spMk id="188" creationId="{FE95EDED-CF5A-8CC6-53F9-E39B8A0FE513}"/>
          </ac:spMkLst>
        </pc:spChg>
        <pc:spChg chg="mod">
          <ac:chgData name="Roberto Espinosa Andrews" userId="19500642-4fa9-47de-ae18-b43b2b5732be" providerId="ADAL" clId="{A32E6AED-98C5-402A-BD1B-6EE9098FCEF1}" dt="2023-11-08T17:48:55.874" v="350"/>
          <ac:spMkLst>
            <pc:docMk/>
            <pc:sldMk cId="128850318" sldId="12615504"/>
            <ac:spMk id="189" creationId="{0003BAF8-78F8-FB02-4F47-BB2A26F244E7}"/>
          </ac:spMkLst>
        </pc:spChg>
        <pc:spChg chg="mod">
          <ac:chgData name="Roberto Espinosa Andrews" userId="19500642-4fa9-47de-ae18-b43b2b5732be" providerId="ADAL" clId="{A32E6AED-98C5-402A-BD1B-6EE9098FCEF1}" dt="2023-11-08T17:48:55.874" v="350"/>
          <ac:spMkLst>
            <pc:docMk/>
            <pc:sldMk cId="128850318" sldId="12615504"/>
            <ac:spMk id="190" creationId="{629B386A-4CB9-F416-AFC6-2BDD68EA275C}"/>
          </ac:spMkLst>
        </pc:spChg>
        <pc:spChg chg="mod">
          <ac:chgData name="Roberto Espinosa Andrews" userId="19500642-4fa9-47de-ae18-b43b2b5732be" providerId="ADAL" clId="{A32E6AED-98C5-402A-BD1B-6EE9098FCEF1}" dt="2023-11-08T17:48:55.874" v="350"/>
          <ac:spMkLst>
            <pc:docMk/>
            <pc:sldMk cId="128850318" sldId="12615504"/>
            <ac:spMk id="191" creationId="{5592D4F7-A3F6-0275-291A-455E333AF8C3}"/>
          </ac:spMkLst>
        </pc:spChg>
        <pc:spChg chg="mod">
          <ac:chgData name="Roberto Espinosa Andrews" userId="19500642-4fa9-47de-ae18-b43b2b5732be" providerId="ADAL" clId="{A32E6AED-98C5-402A-BD1B-6EE9098FCEF1}" dt="2023-11-08T17:48:55.874" v="350"/>
          <ac:spMkLst>
            <pc:docMk/>
            <pc:sldMk cId="128850318" sldId="12615504"/>
            <ac:spMk id="192" creationId="{A5682BC2-36B7-DCCC-E092-D6E8FBA5C641}"/>
          </ac:spMkLst>
        </pc:spChg>
        <pc:spChg chg="mod">
          <ac:chgData name="Roberto Espinosa Andrews" userId="19500642-4fa9-47de-ae18-b43b2b5732be" providerId="ADAL" clId="{A32E6AED-98C5-402A-BD1B-6EE9098FCEF1}" dt="2023-11-08T17:48:55.874" v="350"/>
          <ac:spMkLst>
            <pc:docMk/>
            <pc:sldMk cId="128850318" sldId="12615504"/>
            <ac:spMk id="193" creationId="{CB3A2C70-BB5C-9E3C-6B46-CD1C7D36933D}"/>
          </ac:spMkLst>
        </pc:spChg>
        <pc:spChg chg="mod">
          <ac:chgData name="Roberto Espinosa Andrews" userId="19500642-4fa9-47de-ae18-b43b2b5732be" providerId="ADAL" clId="{A32E6AED-98C5-402A-BD1B-6EE9098FCEF1}" dt="2023-11-08T17:48:55.874" v="350"/>
          <ac:spMkLst>
            <pc:docMk/>
            <pc:sldMk cId="128850318" sldId="12615504"/>
            <ac:spMk id="194" creationId="{790773E9-2F6D-25D6-8522-5A0CF34B750A}"/>
          </ac:spMkLst>
        </pc:spChg>
        <pc:spChg chg="mod">
          <ac:chgData name="Roberto Espinosa Andrews" userId="19500642-4fa9-47de-ae18-b43b2b5732be" providerId="ADAL" clId="{A32E6AED-98C5-402A-BD1B-6EE9098FCEF1}" dt="2023-11-08T17:48:55.874" v="350"/>
          <ac:spMkLst>
            <pc:docMk/>
            <pc:sldMk cId="128850318" sldId="12615504"/>
            <ac:spMk id="195" creationId="{7E7FB987-EF94-12AD-24EB-98A7336A1CB5}"/>
          </ac:spMkLst>
        </pc:spChg>
        <pc:spChg chg="mod">
          <ac:chgData name="Roberto Espinosa Andrews" userId="19500642-4fa9-47de-ae18-b43b2b5732be" providerId="ADAL" clId="{A32E6AED-98C5-402A-BD1B-6EE9098FCEF1}" dt="2023-11-08T17:48:55.874" v="350"/>
          <ac:spMkLst>
            <pc:docMk/>
            <pc:sldMk cId="128850318" sldId="12615504"/>
            <ac:spMk id="196" creationId="{A8CC45E9-70C4-A55A-FD0C-4A9C26432295}"/>
          </ac:spMkLst>
        </pc:spChg>
        <pc:spChg chg="mod">
          <ac:chgData name="Roberto Espinosa Andrews" userId="19500642-4fa9-47de-ae18-b43b2b5732be" providerId="ADAL" clId="{A32E6AED-98C5-402A-BD1B-6EE9098FCEF1}" dt="2023-11-08T17:48:55.874" v="350"/>
          <ac:spMkLst>
            <pc:docMk/>
            <pc:sldMk cId="128850318" sldId="12615504"/>
            <ac:spMk id="197" creationId="{D33D5FB0-5A2C-E71A-07AC-687A137EBE14}"/>
          </ac:spMkLst>
        </pc:spChg>
        <pc:spChg chg="mod">
          <ac:chgData name="Roberto Espinosa Andrews" userId="19500642-4fa9-47de-ae18-b43b2b5732be" providerId="ADAL" clId="{A32E6AED-98C5-402A-BD1B-6EE9098FCEF1}" dt="2023-11-08T17:48:55.874" v="350"/>
          <ac:spMkLst>
            <pc:docMk/>
            <pc:sldMk cId="128850318" sldId="12615504"/>
            <ac:spMk id="198" creationId="{B8FA3837-6589-8E01-7316-E89AF318F80E}"/>
          </ac:spMkLst>
        </pc:spChg>
        <pc:spChg chg="mod">
          <ac:chgData name="Roberto Espinosa Andrews" userId="19500642-4fa9-47de-ae18-b43b2b5732be" providerId="ADAL" clId="{A32E6AED-98C5-402A-BD1B-6EE9098FCEF1}" dt="2023-11-08T17:48:55.874" v="350"/>
          <ac:spMkLst>
            <pc:docMk/>
            <pc:sldMk cId="128850318" sldId="12615504"/>
            <ac:spMk id="199" creationId="{6570EAD2-722A-5D13-7E8F-9758A633F18A}"/>
          </ac:spMkLst>
        </pc:spChg>
        <pc:spChg chg="mod">
          <ac:chgData name="Roberto Espinosa Andrews" userId="19500642-4fa9-47de-ae18-b43b2b5732be" providerId="ADAL" clId="{A32E6AED-98C5-402A-BD1B-6EE9098FCEF1}" dt="2023-11-08T17:48:55.874" v="350"/>
          <ac:spMkLst>
            <pc:docMk/>
            <pc:sldMk cId="128850318" sldId="12615504"/>
            <ac:spMk id="200" creationId="{F23BD046-3012-3994-6092-86F2638D84FF}"/>
          </ac:spMkLst>
        </pc:spChg>
        <pc:spChg chg="mod">
          <ac:chgData name="Roberto Espinosa Andrews" userId="19500642-4fa9-47de-ae18-b43b2b5732be" providerId="ADAL" clId="{A32E6AED-98C5-402A-BD1B-6EE9098FCEF1}" dt="2023-11-08T17:48:55.874" v="350"/>
          <ac:spMkLst>
            <pc:docMk/>
            <pc:sldMk cId="128850318" sldId="12615504"/>
            <ac:spMk id="202" creationId="{257D99E1-1A39-A895-FC26-F125CFF1E641}"/>
          </ac:spMkLst>
        </pc:spChg>
        <pc:spChg chg="mod">
          <ac:chgData name="Roberto Espinosa Andrews" userId="19500642-4fa9-47de-ae18-b43b2b5732be" providerId="ADAL" clId="{A32E6AED-98C5-402A-BD1B-6EE9098FCEF1}" dt="2023-11-08T17:48:55.874" v="350"/>
          <ac:spMkLst>
            <pc:docMk/>
            <pc:sldMk cId="128850318" sldId="12615504"/>
            <ac:spMk id="203" creationId="{71F5059D-55E8-D04A-6319-674605F64D1E}"/>
          </ac:spMkLst>
        </pc:spChg>
        <pc:spChg chg="mod">
          <ac:chgData name="Roberto Espinosa Andrews" userId="19500642-4fa9-47de-ae18-b43b2b5732be" providerId="ADAL" clId="{A32E6AED-98C5-402A-BD1B-6EE9098FCEF1}" dt="2023-11-08T17:48:55.874" v="350"/>
          <ac:spMkLst>
            <pc:docMk/>
            <pc:sldMk cId="128850318" sldId="12615504"/>
            <ac:spMk id="204" creationId="{48F53EAC-393A-989A-25CC-8E6FEAFF4CB5}"/>
          </ac:spMkLst>
        </pc:spChg>
        <pc:spChg chg="mod">
          <ac:chgData name="Roberto Espinosa Andrews" userId="19500642-4fa9-47de-ae18-b43b2b5732be" providerId="ADAL" clId="{A32E6AED-98C5-402A-BD1B-6EE9098FCEF1}" dt="2023-11-08T17:48:55.874" v="350"/>
          <ac:spMkLst>
            <pc:docMk/>
            <pc:sldMk cId="128850318" sldId="12615504"/>
            <ac:spMk id="205" creationId="{D8067538-5F3D-EB0A-CE38-240DECF7D843}"/>
          </ac:spMkLst>
        </pc:spChg>
        <pc:spChg chg="mod">
          <ac:chgData name="Roberto Espinosa Andrews" userId="19500642-4fa9-47de-ae18-b43b2b5732be" providerId="ADAL" clId="{A32E6AED-98C5-402A-BD1B-6EE9098FCEF1}" dt="2023-11-08T17:48:55.874" v="350"/>
          <ac:spMkLst>
            <pc:docMk/>
            <pc:sldMk cId="128850318" sldId="12615504"/>
            <ac:spMk id="206" creationId="{C1D3DAFC-903E-5B9F-2EA4-799A48EFA354}"/>
          </ac:spMkLst>
        </pc:spChg>
        <pc:spChg chg="mod">
          <ac:chgData name="Roberto Espinosa Andrews" userId="19500642-4fa9-47de-ae18-b43b2b5732be" providerId="ADAL" clId="{A32E6AED-98C5-402A-BD1B-6EE9098FCEF1}" dt="2023-11-08T17:48:55.874" v="350"/>
          <ac:spMkLst>
            <pc:docMk/>
            <pc:sldMk cId="128850318" sldId="12615504"/>
            <ac:spMk id="207" creationId="{70862F82-F7FF-5ED5-4872-BFFC6BF0D285}"/>
          </ac:spMkLst>
        </pc:spChg>
        <pc:spChg chg="mod">
          <ac:chgData name="Roberto Espinosa Andrews" userId="19500642-4fa9-47de-ae18-b43b2b5732be" providerId="ADAL" clId="{A32E6AED-98C5-402A-BD1B-6EE9098FCEF1}" dt="2023-11-08T17:48:55.874" v="350"/>
          <ac:spMkLst>
            <pc:docMk/>
            <pc:sldMk cId="128850318" sldId="12615504"/>
            <ac:spMk id="208" creationId="{4613D31C-04A7-2D52-8D2E-6149D2393BB3}"/>
          </ac:spMkLst>
        </pc:spChg>
        <pc:spChg chg="mod">
          <ac:chgData name="Roberto Espinosa Andrews" userId="19500642-4fa9-47de-ae18-b43b2b5732be" providerId="ADAL" clId="{A32E6AED-98C5-402A-BD1B-6EE9098FCEF1}" dt="2023-11-08T17:48:55.874" v="350"/>
          <ac:spMkLst>
            <pc:docMk/>
            <pc:sldMk cId="128850318" sldId="12615504"/>
            <ac:spMk id="209" creationId="{40C97035-68F8-F2BB-B42B-63246D8D05F2}"/>
          </ac:spMkLst>
        </pc:spChg>
        <pc:spChg chg="mod">
          <ac:chgData name="Roberto Espinosa Andrews" userId="19500642-4fa9-47de-ae18-b43b2b5732be" providerId="ADAL" clId="{A32E6AED-98C5-402A-BD1B-6EE9098FCEF1}" dt="2023-11-08T17:48:55.874" v="350"/>
          <ac:spMkLst>
            <pc:docMk/>
            <pc:sldMk cId="128850318" sldId="12615504"/>
            <ac:spMk id="210" creationId="{20B3FFA5-FCF1-6CD0-E7D3-4808FC3246CE}"/>
          </ac:spMkLst>
        </pc:spChg>
        <pc:spChg chg="mod">
          <ac:chgData name="Roberto Espinosa Andrews" userId="19500642-4fa9-47de-ae18-b43b2b5732be" providerId="ADAL" clId="{A32E6AED-98C5-402A-BD1B-6EE9098FCEF1}" dt="2023-11-08T17:48:55.874" v="350"/>
          <ac:spMkLst>
            <pc:docMk/>
            <pc:sldMk cId="128850318" sldId="12615504"/>
            <ac:spMk id="211" creationId="{5B685651-CD77-02A0-8C8C-9CAF382C0F70}"/>
          </ac:spMkLst>
        </pc:spChg>
        <pc:spChg chg="mod">
          <ac:chgData name="Roberto Espinosa Andrews" userId="19500642-4fa9-47de-ae18-b43b2b5732be" providerId="ADAL" clId="{A32E6AED-98C5-402A-BD1B-6EE9098FCEF1}" dt="2023-11-08T17:48:55.874" v="350"/>
          <ac:spMkLst>
            <pc:docMk/>
            <pc:sldMk cId="128850318" sldId="12615504"/>
            <ac:spMk id="212" creationId="{E14730CA-5BDA-4D81-D916-A74330D53DBD}"/>
          </ac:spMkLst>
        </pc:spChg>
        <pc:grpChg chg="mod">
          <ac:chgData name="Roberto Espinosa Andrews" userId="19500642-4fa9-47de-ae18-b43b2b5732be" providerId="ADAL" clId="{A32E6AED-98C5-402A-BD1B-6EE9098FCEF1}" dt="2023-11-08T17:43:18.317" v="256" actId="1076"/>
          <ac:grpSpMkLst>
            <pc:docMk/>
            <pc:sldMk cId="128850318" sldId="12615504"/>
            <ac:grpSpMk id="4" creationId="{18664EAD-9F66-1212-270A-58B6E19ADD1F}"/>
          </ac:grpSpMkLst>
        </pc:grpChg>
        <pc:grpChg chg="mod">
          <ac:chgData name="Roberto Espinosa Andrews" userId="19500642-4fa9-47de-ae18-b43b2b5732be" providerId="ADAL" clId="{A32E6AED-98C5-402A-BD1B-6EE9098FCEF1}" dt="2023-11-08T17:43:18.317" v="256" actId="1076"/>
          <ac:grpSpMkLst>
            <pc:docMk/>
            <pc:sldMk cId="128850318" sldId="12615504"/>
            <ac:grpSpMk id="32" creationId="{0383C562-592D-4C90-0251-9920C11BE04A}"/>
          </ac:grpSpMkLst>
        </pc:grpChg>
        <pc:grpChg chg="mod">
          <ac:chgData name="Roberto Espinosa Andrews" userId="19500642-4fa9-47de-ae18-b43b2b5732be" providerId="ADAL" clId="{A32E6AED-98C5-402A-BD1B-6EE9098FCEF1}" dt="2023-11-08T17:43:18.317" v="256" actId="1076"/>
          <ac:grpSpMkLst>
            <pc:docMk/>
            <pc:sldMk cId="128850318" sldId="12615504"/>
            <ac:grpSpMk id="33" creationId="{94EFDCF7-049F-4B2C-2380-1835C3D81442}"/>
          </ac:grpSpMkLst>
        </pc:grpChg>
        <pc:grpChg chg="mod">
          <ac:chgData name="Roberto Espinosa Andrews" userId="19500642-4fa9-47de-ae18-b43b2b5732be" providerId="ADAL" clId="{A32E6AED-98C5-402A-BD1B-6EE9098FCEF1}" dt="2023-11-08T17:43:18.317" v="256" actId="1076"/>
          <ac:grpSpMkLst>
            <pc:docMk/>
            <pc:sldMk cId="128850318" sldId="12615504"/>
            <ac:grpSpMk id="34" creationId="{5C9821C3-2FA1-E5F4-394F-F521FD28CE09}"/>
          </ac:grpSpMkLst>
        </pc:grpChg>
        <pc:grpChg chg="mod">
          <ac:chgData name="Roberto Espinosa Andrews" userId="19500642-4fa9-47de-ae18-b43b2b5732be" providerId="ADAL" clId="{A32E6AED-98C5-402A-BD1B-6EE9098FCEF1}" dt="2023-11-08T17:43:18.317" v="256" actId="1076"/>
          <ac:grpSpMkLst>
            <pc:docMk/>
            <pc:sldMk cId="128850318" sldId="12615504"/>
            <ac:grpSpMk id="35" creationId="{3271D4F3-5D32-A8F1-50CA-F5EE61789E76}"/>
          </ac:grpSpMkLst>
        </pc:grpChg>
        <pc:grpChg chg="mod">
          <ac:chgData name="Roberto Espinosa Andrews" userId="19500642-4fa9-47de-ae18-b43b2b5732be" providerId="ADAL" clId="{A32E6AED-98C5-402A-BD1B-6EE9098FCEF1}" dt="2023-11-08T17:43:18.317" v="256" actId="1076"/>
          <ac:grpSpMkLst>
            <pc:docMk/>
            <pc:sldMk cId="128850318" sldId="12615504"/>
            <ac:grpSpMk id="37" creationId="{A4AA00E7-0E9E-148C-4942-16F7E967EAC3}"/>
          </ac:grpSpMkLst>
        </pc:grpChg>
        <pc:grpChg chg="mod">
          <ac:chgData name="Roberto Espinosa Andrews" userId="19500642-4fa9-47de-ae18-b43b2b5732be" providerId="ADAL" clId="{A32E6AED-98C5-402A-BD1B-6EE9098FCEF1}" dt="2023-11-08T17:43:18.317" v="256" actId="1076"/>
          <ac:grpSpMkLst>
            <pc:docMk/>
            <pc:sldMk cId="128850318" sldId="12615504"/>
            <ac:grpSpMk id="40" creationId="{21CBCA41-59E5-9263-C6C6-D9A1296C7C2E}"/>
          </ac:grpSpMkLst>
        </pc:grpChg>
        <pc:grpChg chg="mod">
          <ac:chgData name="Roberto Espinosa Andrews" userId="19500642-4fa9-47de-ae18-b43b2b5732be" providerId="ADAL" clId="{A32E6AED-98C5-402A-BD1B-6EE9098FCEF1}" dt="2023-11-08T17:43:18.317" v="256" actId="1076"/>
          <ac:grpSpMkLst>
            <pc:docMk/>
            <pc:sldMk cId="128850318" sldId="12615504"/>
            <ac:grpSpMk id="44" creationId="{1C5AE17E-60A6-E5F6-F5A7-4BFD4A78CECA}"/>
          </ac:grpSpMkLst>
        </pc:grpChg>
        <pc:grpChg chg="mod">
          <ac:chgData name="Roberto Espinosa Andrews" userId="19500642-4fa9-47de-ae18-b43b2b5732be" providerId="ADAL" clId="{A32E6AED-98C5-402A-BD1B-6EE9098FCEF1}" dt="2023-11-08T17:43:18.317" v="256" actId="1076"/>
          <ac:grpSpMkLst>
            <pc:docMk/>
            <pc:sldMk cId="128850318" sldId="12615504"/>
            <ac:grpSpMk id="47" creationId="{563A19EA-7D4E-98D5-5617-AEE2A74BA970}"/>
          </ac:grpSpMkLst>
        </pc:grpChg>
        <pc:grpChg chg="mod">
          <ac:chgData name="Roberto Espinosa Andrews" userId="19500642-4fa9-47de-ae18-b43b2b5732be" providerId="ADAL" clId="{A32E6AED-98C5-402A-BD1B-6EE9098FCEF1}" dt="2023-11-08T17:43:18.317" v="256" actId="1076"/>
          <ac:grpSpMkLst>
            <pc:docMk/>
            <pc:sldMk cId="128850318" sldId="12615504"/>
            <ac:grpSpMk id="51" creationId="{F4D3EC3F-7D6A-AFE3-95E8-1C8490E3A305}"/>
          </ac:grpSpMkLst>
        </pc:grpChg>
        <pc:grpChg chg="mod">
          <ac:chgData name="Roberto Espinosa Andrews" userId="19500642-4fa9-47de-ae18-b43b2b5732be" providerId="ADAL" clId="{A32E6AED-98C5-402A-BD1B-6EE9098FCEF1}" dt="2023-11-08T17:43:18.317" v="256" actId="1076"/>
          <ac:grpSpMkLst>
            <pc:docMk/>
            <pc:sldMk cId="128850318" sldId="12615504"/>
            <ac:grpSpMk id="60" creationId="{B39AC904-B560-EAFD-F882-906C03AC6239}"/>
          </ac:grpSpMkLst>
        </pc:grpChg>
        <pc:grpChg chg="add del mod">
          <ac:chgData name="Roberto Espinosa Andrews" userId="19500642-4fa9-47de-ae18-b43b2b5732be" providerId="ADAL" clId="{A32E6AED-98C5-402A-BD1B-6EE9098FCEF1}" dt="2023-11-08T17:49:00.541" v="351"/>
          <ac:grpSpMkLst>
            <pc:docMk/>
            <pc:sldMk cId="128850318" sldId="12615504"/>
            <ac:grpSpMk id="75" creationId="{6F6E9AD4-2A70-F77B-0A6E-5EBFB79EB301}"/>
          </ac:grpSpMkLst>
        </pc:grpChg>
        <pc:grpChg chg="mod">
          <ac:chgData name="Roberto Espinosa Andrews" userId="19500642-4fa9-47de-ae18-b43b2b5732be" providerId="ADAL" clId="{A32E6AED-98C5-402A-BD1B-6EE9098FCEF1}" dt="2023-11-08T17:48:55.874" v="350"/>
          <ac:grpSpMkLst>
            <pc:docMk/>
            <pc:sldMk cId="128850318" sldId="12615504"/>
            <ac:grpSpMk id="90" creationId="{8612917C-D19D-79FB-E8C0-D44AF4AB09D5}"/>
          </ac:grpSpMkLst>
        </pc:grpChg>
        <pc:grpChg chg="mod">
          <ac:chgData name="Roberto Espinosa Andrews" userId="19500642-4fa9-47de-ae18-b43b2b5732be" providerId="ADAL" clId="{A32E6AED-98C5-402A-BD1B-6EE9098FCEF1}" dt="2023-11-08T17:48:55.874" v="350"/>
          <ac:grpSpMkLst>
            <pc:docMk/>
            <pc:sldMk cId="128850318" sldId="12615504"/>
            <ac:grpSpMk id="91" creationId="{E5A94FB7-A40D-0F1C-2B34-EA241E26E6EE}"/>
          </ac:grpSpMkLst>
        </pc:grpChg>
        <pc:grpChg chg="mod">
          <ac:chgData name="Roberto Espinosa Andrews" userId="19500642-4fa9-47de-ae18-b43b2b5732be" providerId="ADAL" clId="{A32E6AED-98C5-402A-BD1B-6EE9098FCEF1}" dt="2023-11-08T17:48:55.874" v="350"/>
          <ac:grpSpMkLst>
            <pc:docMk/>
            <pc:sldMk cId="128850318" sldId="12615504"/>
            <ac:grpSpMk id="92" creationId="{EF064430-2EAC-6997-4872-675AABC29273}"/>
          </ac:grpSpMkLst>
        </pc:grpChg>
        <pc:grpChg chg="mod">
          <ac:chgData name="Roberto Espinosa Andrews" userId="19500642-4fa9-47de-ae18-b43b2b5732be" providerId="ADAL" clId="{A32E6AED-98C5-402A-BD1B-6EE9098FCEF1}" dt="2023-11-08T17:48:55.874" v="350"/>
          <ac:grpSpMkLst>
            <pc:docMk/>
            <pc:sldMk cId="128850318" sldId="12615504"/>
            <ac:grpSpMk id="94" creationId="{A0D4718D-CB4A-41E3-04F1-AA6C09E7BED6}"/>
          </ac:grpSpMkLst>
        </pc:grpChg>
        <pc:grpChg chg="mod">
          <ac:chgData name="Roberto Espinosa Andrews" userId="19500642-4fa9-47de-ae18-b43b2b5732be" providerId="ADAL" clId="{A32E6AED-98C5-402A-BD1B-6EE9098FCEF1}" dt="2023-11-08T17:48:55.874" v="350"/>
          <ac:grpSpMkLst>
            <pc:docMk/>
            <pc:sldMk cId="128850318" sldId="12615504"/>
            <ac:grpSpMk id="95" creationId="{F8B0B531-9882-5BA4-C173-96403166C008}"/>
          </ac:grpSpMkLst>
        </pc:grpChg>
        <pc:grpChg chg="mod">
          <ac:chgData name="Roberto Espinosa Andrews" userId="19500642-4fa9-47de-ae18-b43b2b5732be" providerId="ADAL" clId="{A32E6AED-98C5-402A-BD1B-6EE9098FCEF1}" dt="2023-11-08T17:48:55.874" v="350"/>
          <ac:grpSpMkLst>
            <pc:docMk/>
            <pc:sldMk cId="128850318" sldId="12615504"/>
            <ac:grpSpMk id="96" creationId="{0FD36BD8-47A8-8D9F-AD1D-66FD55A1A1F6}"/>
          </ac:grpSpMkLst>
        </pc:grpChg>
        <pc:grpChg chg="mod">
          <ac:chgData name="Roberto Espinosa Andrews" userId="19500642-4fa9-47de-ae18-b43b2b5732be" providerId="ADAL" clId="{A32E6AED-98C5-402A-BD1B-6EE9098FCEF1}" dt="2023-11-08T17:48:55.874" v="350"/>
          <ac:grpSpMkLst>
            <pc:docMk/>
            <pc:sldMk cId="128850318" sldId="12615504"/>
            <ac:grpSpMk id="98" creationId="{187CB3B6-836F-5042-73FF-D1DAAF4BD455}"/>
          </ac:grpSpMkLst>
        </pc:grpChg>
        <pc:grpChg chg="mod">
          <ac:chgData name="Roberto Espinosa Andrews" userId="19500642-4fa9-47de-ae18-b43b2b5732be" providerId="ADAL" clId="{A32E6AED-98C5-402A-BD1B-6EE9098FCEF1}" dt="2023-11-08T17:48:55.874" v="350"/>
          <ac:grpSpMkLst>
            <pc:docMk/>
            <pc:sldMk cId="128850318" sldId="12615504"/>
            <ac:grpSpMk id="100" creationId="{07D190E7-A0A4-119F-3D96-D827689B95A2}"/>
          </ac:grpSpMkLst>
        </pc:grpChg>
        <pc:grpChg chg="mod">
          <ac:chgData name="Roberto Espinosa Andrews" userId="19500642-4fa9-47de-ae18-b43b2b5732be" providerId="ADAL" clId="{A32E6AED-98C5-402A-BD1B-6EE9098FCEF1}" dt="2023-11-08T17:48:55.874" v="350"/>
          <ac:grpSpMkLst>
            <pc:docMk/>
            <pc:sldMk cId="128850318" sldId="12615504"/>
            <ac:grpSpMk id="102" creationId="{42976125-CB60-B88F-3DE9-F5093BC0A684}"/>
          </ac:grpSpMkLst>
        </pc:grpChg>
        <pc:grpChg chg="mod">
          <ac:chgData name="Roberto Espinosa Andrews" userId="19500642-4fa9-47de-ae18-b43b2b5732be" providerId="ADAL" clId="{A32E6AED-98C5-402A-BD1B-6EE9098FCEF1}" dt="2023-11-08T17:48:55.874" v="350"/>
          <ac:grpSpMkLst>
            <pc:docMk/>
            <pc:sldMk cId="128850318" sldId="12615504"/>
            <ac:grpSpMk id="127" creationId="{6FB16B04-B5DC-F191-434B-652AC6DC5766}"/>
          </ac:grpSpMkLst>
        </pc:grpChg>
        <pc:grpChg chg="mod">
          <ac:chgData name="Roberto Espinosa Andrews" userId="19500642-4fa9-47de-ae18-b43b2b5732be" providerId="ADAL" clId="{A32E6AED-98C5-402A-BD1B-6EE9098FCEF1}" dt="2023-11-08T17:48:55.874" v="350"/>
          <ac:grpSpMkLst>
            <pc:docMk/>
            <pc:sldMk cId="128850318" sldId="12615504"/>
            <ac:grpSpMk id="128" creationId="{8F3239C5-AB98-9366-B61B-66D7CA2CC577}"/>
          </ac:grpSpMkLst>
        </pc:grpChg>
        <pc:grpChg chg="mod">
          <ac:chgData name="Roberto Espinosa Andrews" userId="19500642-4fa9-47de-ae18-b43b2b5732be" providerId="ADAL" clId="{A32E6AED-98C5-402A-BD1B-6EE9098FCEF1}" dt="2023-11-08T17:48:55.874" v="350"/>
          <ac:grpSpMkLst>
            <pc:docMk/>
            <pc:sldMk cId="128850318" sldId="12615504"/>
            <ac:grpSpMk id="201" creationId="{46A5A71F-8E69-6932-5711-84B38CC3E5B8}"/>
          </ac:grpSpMkLst>
        </pc:grpChg>
        <pc:picChg chg="mod">
          <ac:chgData name="Roberto Espinosa Andrews" userId="19500642-4fa9-47de-ae18-b43b2b5732be" providerId="ADAL" clId="{A32E6AED-98C5-402A-BD1B-6EE9098FCEF1}" dt="2023-11-08T17:43:18.317" v="256" actId="1076"/>
          <ac:picMkLst>
            <pc:docMk/>
            <pc:sldMk cId="128850318" sldId="12615504"/>
            <ac:picMk id="29" creationId="{DC175814-6DB1-76A4-EAD5-B2D0E0332C8B}"/>
          </ac:picMkLst>
        </pc:picChg>
        <pc:picChg chg="mod">
          <ac:chgData name="Roberto Espinosa Andrews" userId="19500642-4fa9-47de-ae18-b43b2b5732be" providerId="ADAL" clId="{A32E6AED-98C5-402A-BD1B-6EE9098FCEF1}" dt="2023-11-08T17:43:18.317" v="256" actId="1076"/>
          <ac:picMkLst>
            <pc:docMk/>
            <pc:sldMk cId="128850318" sldId="12615504"/>
            <ac:picMk id="30" creationId="{9E1AE383-1100-A43B-9347-AC6B8DA501A0}"/>
          </ac:picMkLst>
        </pc:picChg>
        <pc:picChg chg="mod">
          <ac:chgData name="Roberto Espinosa Andrews" userId="19500642-4fa9-47de-ae18-b43b2b5732be" providerId="ADAL" clId="{A32E6AED-98C5-402A-BD1B-6EE9098FCEF1}" dt="2023-11-08T17:43:18.317" v="256" actId="1076"/>
          <ac:picMkLst>
            <pc:docMk/>
            <pc:sldMk cId="128850318" sldId="12615504"/>
            <ac:picMk id="31" creationId="{93BFC5B1-0D5C-10DB-3244-0BA628B31F3E}"/>
          </ac:picMkLst>
        </pc:picChg>
        <pc:picChg chg="add del mod">
          <ac:chgData name="Roberto Espinosa Andrews" userId="19500642-4fa9-47de-ae18-b43b2b5732be" providerId="ADAL" clId="{A32E6AED-98C5-402A-BD1B-6EE9098FCEF1}" dt="2023-11-08T17:49:00.541" v="351"/>
          <ac:picMkLst>
            <pc:docMk/>
            <pc:sldMk cId="128850318" sldId="12615504"/>
            <ac:picMk id="66" creationId="{EDF2595B-4455-BCD1-0D0C-DC0DDA7BF6C2}"/>
          </ac:picMkLst>
        </pc:picChg>
        <pc:picChg chg="add del mod">
          <ac:chgData name="Roberto Espinosa Andrews" userId="19500642-4fa9-47de-ae18-b43b2b5732be" providerId="ADAL" clId="{A32E6AED-98C5-402A-BD1B-6EE9098FCEF1}" dt="2023-11-08T17:49:00.541" v="351"/>
          <ac:picMkLst>
            <pc:docMk/>
            <pc:sldMk cId="128850318" sldId="12615504"/>
            <ac:picMk id="73" creationId="{485C6244-D566-8A9F-613A-30923AAF03FB}"/>
          </ac:picMkLst>
        </pc:picChg>
        <pc:picChg chg="mod">
          <ac:chgData name="Roberto Espinosa Andrews" userId="19500642-4fa9-47de-ae18-b43b2b5732be" providerId="ADAL" clId="{A32E6AED-98C5-402A-BD1B-6EE9098FCEF1}" dt="2023-11-08T17:48:55.874" v="350"/>
          <ac:picMkLst>
            <pc:docMk/>
            <pc:sldMk cId="128850318" sldId="12615504"/>
            <ac:picMk id="106" creationId="{36D7EF1A-494E-43B0-BE1E-4ED451A4B15C}"/>
          </ac:picMkLst>
        </pc:picChg>
        <pc:picChg chg="mod">
          <ac:chgData name="Roberto Espinosa Andrews" userId="19500642-4fa9-47de-ae18-b43b2b5732be" providerId="ADAL" clId="{A32E6AED-98C5-402A-BD1B-6EE9098FCEF1}" dt="2023-11-08T17:48:55.874" v="350"/>
          <ac:picMkLst>
            <pc:docMk/>
            <pc:sldMk cId="128850318" sldId="12615504"/>
            <ac:picMk id="107" creationId="{ABA9EDCF-4454-AD8C-2761-C375FA62E3B7}"/>
          </ac:picMkLst>
        </pc:picChg>
        <pc:picChg chg="mod">
          <ac:chgData name="Roberto Espinosa Andrews" userId="19500642-4fa9-47de-ae18-b43b2b5732be" providerId="ADAL" clId="{A32E6AED-98C5-402A-BD1B-6EE9098FCEF1}" dt="2023-11-08T17:48:55.874" v="350"/>
          <ac:picMkLst>
            <pc:docMk/>
            <pc:sldMk cId="128850318" sldId="12615504"/>
            <ac:picMk id="108" creationId="{A02ACA52-EB46-33DB-54DA-CCCFD5712BF9}"/>
          </ac:picMkLst>
        </pc:picChg>
        <pc:picChg chg="mod">
          <ac:chgData name="Roberto Espinosa Andrews" userId="19500642-4fa9-47de-ae18-b43b2b5732be" providerId="ADAL" clId="{A32E6AED-98C5-402A-BD1B-6EE9098FCEF1}" dt="2023-11-08T17:48:55.874" v="350"/>
          <ac:picMkLst>
            <pc:docMk/>
            <pc:sldMk cId="128850318" sldId="12615504"/>
            <ac:picMk id="109" creationId="{07B54254-9900-6DEE-B951-DDB80E4E6014}"/>
          </ac:picMkLst>
        </pc:picChg>
        <pc:picChg chg="mod">
          <ac:chgData name="Roberto Espinosa Andrews" userId="19500642-4fa9-47de-ae18-b43b2b5732be" providerId="ADAL" clId="{A32E6AED-98C5-402A-BD1B-6EE9098FCEF1}" dt="2023-11-08T17:48:55.874" v="350"/>
          <ac:picMkLst>
            <pc:docMk/>
            <pc:sldMk cId="128850318" sldId="12615504"/>
            <ac:picMk id="110" creationId="{12A88C6D-60DE-5D2A-BAA8-87F0F99A466A}"/>
          </ac:picMkLst>
        </pc:picChg>
        <pc:picChg chg="mod">
          <ac:chgData name="Roberto Espinosa Andrews" userId="19500642-4fa9-47de-ae18-b43b2b5732be" providerId="ADAL" clId="{A32E6AED-98C5-402A-BD1B-6EE9098FCEF1}" dt="2023-11-08T17:48:55.874" v="350"/>
          <ac:picMkLst>
            <pc:docMk/>
            <pc:sldMk cId="128850318" sldId="12615504"/>
            <ac:picMk id="129" creationId="{B2496E26-C8AE-74D3-E047-9979E550C3D5}"/>
          </ac:picMkLst>
        </pc:picChg>
        <pc:picChg chg="mod">
          <ac:chgData name="Roberto Espinosa Andrews" userId="19500642-4fa9-47de-ae18-b43b2b5732be" providerId="ADAL" clId="{A32E6AED-98C5-402A-BD1B-6EE9098FCEF1}" dt="2023-11-08T17:48:55.874" v="350"/>
          <ac:picMkLst>
            <pc:docMk/>
            <pc:sldMk cId="128850318" sldId="12615504"/>
            <ac:picMk id="130" creationId="{BE6AFC0A-9A9F-04B0-5CF5-310B06B02387}"/>
          </ac:picMkLst>
        </pc:picChg>
        <pc:picChg chg="mod">
          <ac:chgData name="Roberto Espinosa Andrews" userId="19500642-4fa9-47de-ae18-b43b2b5732be" providerId="ADAL" clId="{A32E6AED-98C5-402A-BD1B-6EE9098FCEF1}" dt="2023-11-08T17:48:55.874" v="350"/>
          <ac:picMkLst>
            <pc:docMk/>
            <pc:sldMk cId="128850318" sldId="12615504"/>
            <ac:picMk id="131" creationId="{2C74AB12-5F19-20C9-B313-2B501A992EBD}"/>
          </ac:picMkLst>
        </pc:picChg>
        <pc:picChg chg="mod">
          <ac:chgData name="Roberto Espinosa Andrews" userId="19500642-4fa9-47de-ae18-b43b2b5732be" providerId="ADAL" clId="{A32E6AED-98C5-402A-BD1B-6EE9098FCEF1}" dt="2023-11-08T17:48:55.874" v="350"/>
          <ac:picMkLst>
            <pc:docMk/>
            <pc:sldMk cId="128850318" sldId="12615504"/>
            <ac:picMk id="132" creationId="{75D0ED05-42DA-6B93-210D-4A60AF00011F}"/>
          </ac:picMkLst>
        </pc:picChg>
        <pc:picChg chg="mod">
          <ac:chgData name="Roberto Espinosa Andrews" userId="19500642-4fa9-47de-ae18-b43b2b5732be" providerId="ADAL" clId="{A32E6AED-98C5-402A-BD1B-6EE9098FCEF1}" dt="2023-11-08T17:48:55.874" v="350"/>
          <ac:picMkLst>
            <pc:docMk/>
            <pc:sldMk cId="128850318" sldId="12615504"/>
            <ac:picMk id="133" creationId="{18370549-AA1C-D657-2EF4-9DAA637EAACC}"/>
          </ac:picMkLst>
        </pc:picChg>
        <pc:picChg chg="mod">
          <ac:chgData name="Roberto Espinosa Andrews" userId="19500642-4fa9-47de-ae18-b43b2b5732be" providerId="ADAL" clId="{A32E6AED-98C5-402A-BD1B-6EE9098FCEF1}" dt="2023-11-08T17:48:55.874" v="350"/>
          <ac:picMkLst>
            <pc:docMk/>
            <pc:sldMk cId="128850318" sldId="12615504"/>
            <ac:picMk id="134" creationId="{8E979147-D0D9-B233-E8D9-191993CFE568}"/>
          </ac:picMkLst>
        </pc:picChg>
        <pc:picChg chg="mod">
          <ac:chgData name="Roberto Espinosa Andrews" userId="19500642-4fa9-47de-ae18-b43b2b5732be" providerId="ADAL" clId="{A32E6AED-98C5-402A-BD1B-6EE9098FCEF1}" dt="2023-11-08T17:48:55.874" v="350"/>
          <ac:picMkLst>
            <pc:docMk/>
            <pc:sldMk cId="128850318" sldId="12615504"/>
            <ac:picMk id="135" creationId="{32F3ABA2-3082-C7E8-285E-709ED2169779}"/>
          </ac:picMkLst>
        </pc:picChg>
        <pc:picChg chg="mod">
          <ac:chgData name="Roberto Espinosa Andrews" userId="19500642-4fa9-47de-ae18-b43b2b5732be" providerId="ADAL" clId="{A32E6AED-98C5-402A-BD1B-6EE9098FCEF1}" dt="2023-11-08T17:48:55.874" v="350"/>
          <ac:picMkLst>
            <pc:docMk/>
            <pc:sldMk cId="128850318" sldId="12615504"/>
            <ac:picMk id="136" creationId="{BB8BDFF1-8B47-298D-3FE9-086A9F259AA2}"/>
          </ac:picMkLst>
        </pc:picChg>
        <pc:picChg chg="mod">
          <ac:chgData name="Roberto Espinosa Andrews" userId="19500642-4fa9-47de-ae18-b43b2b5732be" providerId="ADAL" clId="{A32E6AED-98C5-402A-BD1B-6EE9098FCEF1}" dt="2023-11-08T17:48:55.874" v="350"/>
          <ac:picMkLst>
            <pc:docMk/>
            <pc:sldMk cId="128850318" sldId="12615504"/>
            <ac:picMk id="137" creationId="{A0B5FAAF-9A65-D37A-2837-B0EA51785CF6}"/>
          </ac:picMkLst>
        </pc:picChg>
        <pc:picChg chg="mod">
          <ac:chgData name="Roberto Espinosa Andrews" userId="19500642-4fa9-47de-ae18-b43b2b5732be" providerId="ADAL" clId="{A32E6AED-98C5-402A-BD1B-6EE9098FCEF1}" dt="2023-11-08T17:48:55.874" v="350"/>
          <ac:picMkLst>
            <pc:docMk/>
            <pc:sldMk cId="128850318" sldId="12615504"/>
            <ac:picMk id="138" creationId="{70839A14-6681-4BAC-D3E0-5C7D997CA757}"/>
          </ac:picMkLst>
        </pc:picChg>
        <pc:picChg chg="mod">
          <ac:chgData name="Roberto Espinosa Andrews" userId="19500642-4fa9-47de-ae18-b43b2b5732be" providerId="ADAL" clId="{A32E6AED-98C5-402A-BD1B-6EE9098FCEF1}" dt="2023-11-08T17:48:55.874" v="350"/>
          <ac:picMkLst>
            <pc:docMk/>
            <pc:sldMk cId="128850318" sldId="12615504"/>
            <ac:picMk id="142" creationId="{D08A7523-508A-7E05-9143-2A09E6EF0D0D}"/>
          </ac:picMkLst>
        </pc:picChg>
        <pc:picChg chg="mod">
          <ac:chgData name="Roberto Espinosa Andrews" userId="19500642-4fa9-47de-ae18-b43b2b5732be" providerId="ADAL" clId="{A32E6AED-98C5-402A-BD1B-6EE9098FCEF1}" dt="2023-11-08T17:48:55.874" v="350"/>
          <ac:picMkLst>
            <pc:docMk/>
            <pc:sldMk cId="128850318" sldId="12615504"/>
            <ac:picMk id="143" creationId="{4A2A68EF-4865-D072-73CD-8B25745A40AC}"/>
          </ac:picMkLst>
        </pc:picChg>
        <pc:picChg chg="mod">
          <ac:chgData name="Roberto Espinosa Andrews" userId="19500642-4fa9-47de-ae18-b43b2b5732be" providerId="ADAL" clId="{A32E6AED-98C5-402A-BD1B-6EE9098FCEF1}" dt="2023-11-08T17:48:55.874" v="350"/>
          <ac:picMkLst>
            <pc:docMk/>
            <pc:sldMk cId="128850318" sldId="12615504"/>
            <ac:picMk id="144" creationId="{464BDDA2-9AB1-84FD-AD51-152911B3D8FA}"/>
          </ac:picMkLst>
        </pc:picChg>
        <pc:cxnChg chg="add del mod">
          <ac:chgData name="Roberto Espinosa Andrews" userId="19500642-4fa9-47de-ae18-b43b2b5732be" providerId="ADAL" clId="{A32E6AED-98C5-402A-BD1B-6EE9098FCEF1}" dt="2023-11-08T17:49:00.541" v="351"/>
          <ac:cxnSpMkLst>
            <pc:docMk/>
            <pc:sldMk cId="128850318" sldId="12615504"/>
            <ac:cxnSpMk id="2" creationId="{5ECEDE03-238B-FE10-3EBF-D392A69CC56E}"/>
          </ac:cxnSpMkLst>
        </pc:cxnChg>
        <pc:cxnChg chg="mod">
          <ac:chgData name="Roberto Espinosa Andrews" userId="19500642-4fa9-47de-ae18-b43b2b5732be" providerId="ADAL" clId="{A32E6AED-98C5-402A-BD1B-6EE9098FCEF1}" dt="2023-11-08T17:48:55.874" v="350"/>
          <ac:cxnSpMkLst>
            <pc:docMk/>
            <pc:sldMk cId="128850318" sldId="12615504"/>
            <ac:cxnSpMk id="111" creationId="{ADA47A7A-A433-D65C-EA96-035AE6DE6627}"/>
          </ac:cxnSpMkLst>
        </pc:cxnChg>
        <pc:cxnChg chg="mod">
          <ac:chgData name="Roberto Espinosa Andrews" userId="19500642-4fa9-47de-ae18-b43b2b5732be" providerId="ADAL" clId="{A32E6AED-98C5-402A-BD1B-6EE9098FCEF1}" dt="2023-11-08T17:48:55.874" v="350"/>
          <ac:cxnSpMkLst>
            <pc:docMk/>
            <pc:sldMk cId="128850318" sldId="12615504"/>
            <ac:cxnSpMk id="112" creationId="{CF044211-2BF9-F372-32B5-2E12E9B24490}"/>
          </ac:cxnSpMkLst>
        </pc:cxnChg>
        <pc:cxnChg chg="mod">
          <ac:chgData name="Roberto Espinosa Andrews" userId="19500642-4fa9-47de-ae18-b43b2b5732be" providerId="ADAL" clId="{A32E6AED-98C5-402A-BD1B-6EE9098FCEF1}" dt="2023-11-08T17:48:55.874" v="350"/>
          <ac:cxnSpMkLst>
            <pc:docMk/>
            <pc:sldMk cId="128850318" sldId="12615504"/>
            <ac:cxnSpMk id="113" creationId="{38BF2495-0EF8-FF61-DE95-E5AEA1A9F693}"/>
          </ac:cxnSpMkLst>
        </pc:cxnChg>
        <pc:cxnChg chg="mod">
          <ac:chgData name="Roberto Espinosa Andrews" userId="19500642-4fa9-47de-ae18-b43b2b5732be" providerId="ADAL" clId="{A32E6AED-98C5-402A-BD1B-6EE9098FCEF1}" dt="2023-11-08T17:48:55.874" v="350"/>
          <ac:cxnSpMkLst>
            <pc:docMk/>
            <pc:sldMk cId="128850318" sldId="12615504"/>
            <ac:cxnSpMk id="114" creationId="{C5C2305E-1C1C-6406-11F8-462FA2008A50}"/>
          </ac:cxnSpMkLst>
        </pc:cxnChg>
        <pc:cxnChg chg="mod">
          <ac:chgData name="Roberto Espinosa Andrews" userId="19500642-4fa9-47de-ae18-b43b2b5732be" providerId="ADAL" clId="{A32E6AED-98C5-402A-BD1B-6EE9098FCEF1}" dt="2023-11-08T17:48:55.874" v="350"/>
          <ac:cxnSpMkLst>
            <pc:docMk/>
            <pc:sldMk cId="128850318" sldId="12615504"/>
            <ac:cxnSpMk id="115" creationId="{1E2C0AAE-749F-2D8B-88C7-F2DD827B6E23}"/>
          </ac:cxnSpMkLst>
        </pc:cxnChg>
        <pc:cxnChg chg="mod">
          <ac:chgData name="Roberto Espinosa Andrews" userId="19500642-4fa9-47de-ae18-b43b2b5732be" providerId="ADAL" clId="{A32E6AED-98C5-402A-BD1B-6EE9098FCEF1}" dt="2023-11-08T17:48:55.874" v="350"/>
          <ac:cxnSpMkLst>
            <pc:docMk/>
            <pc:sldMk cId="128850318" sldId="12615504"/>
            <ac:cxnSpMk id="116" creationId="{F030A8C2-8FCC-3E89-EA61-B5FF3BD32D55}"/>
          </ac:cxnSpMkLst>
        </pc:cxnChg>
        <pc:cxnChg chg="mod">
          <ac:chgData name="Roberto Espinosa Andrews" userId="19500642-4fa9-47de-ae18-b43b2b5732be" providerId="ADAL" clId="{A32E6AED-98C5-402A-BD1B-6EE9098FCEF1}" dt="2023-11-08T17:48:55.874" v="350"/>
          <ac:cxnSpMkLst>
            <pc:docMk/>
            <pc:sldMk cId="128850318" sldId="12615504"/>
            <ac:cxnSpMk id="155" creationId="{E5CB1065-8E98-7147-8150-0235EFC2B701}"/>
          </ac:cxnSpMkLst>
        </pc:cxnChg>
        <pc:cxnChg chg="mod">
          <ac:chgData name="Roberto Espinosa Andrews" userId="19500642-4fa9-47de-ae18-b43b2b5732be" providerId="ADAL" clId="{A32E6AED-98C5-402A-BD1B-6EE9098FCEF1}" dt="2023-11-08T17:48:55.874" v="350"/>
          <ac:cxnSpMkLst>
            <pc:docMk/>
            <pc:sldMk cId="128850318" sldId="12615504"/>
            <ac:cxnSpMk id="156" creationId="{4487C6D6-5679-6222-162C-D9211E48F8ED}"/>
          </ac:cxnSpMkLst>
        </pc:cxnChg>
        <pc:cxnChg chg="mod">
          <ac:chgData name="Roberto Espinosa Andrews" userId="19500642-4fa9-47de-ae18-b43b2b5732be" providerId="ADAL" clId="{A32E6AED-98C5-402A-BD1B-6EE9098FCEF1}" dt="2023-11-08T17:48:55.874" v="350"/>
          <ac:cxnSpMkLst>
            <pc:docMk/>
            <pc:sldMk cId="128850318" sldId="12615504"/>
            <ac:cxnSpMk id="157" creationId="{80A136E1-AB99-BE65-E400-1DBFB26FEA53}"/>
          </ac:cxnSpMkLst>
        </pc:cxnChg>
        <pc:cxnChg chg="mod">
          <ac:chgData name="Roberto Espinosa Andrews" userId="19500642-4fa9-47de-ae18-b43b2b5732be" providerId="ADAL" clId="{A32E6AED-98C5-402A-BD1B-6EE9098FCEF1}" dt="2023-11-08T17:48:55.874" v="350"/>
          <ac:cxnSpMkLst>
            <pc:docMk/>
            <pc:sldMk cId="128850318" sldId="12615504"/>
            <ac:cxnSpMk id="158" creationId="{0BF476AC-05A0-27A8-C66B-BB3BFD5C814B}"/>
          </ac:cxnSpMkLst>
        </pc:cxnChg>
        <pc:cxnChg chg="mod">
          <ac:chgData name="Roberto Espinosa Andrews" userId="19500642-4fa9-47de-ae18-b43b2b5732be" providerId="ADAL" clId="{A32E6AED-98C5-402A-BD1B-6EE9098FCEF1}" dt="2023-11-08T17:48:55.874" v="350"/>
          <ac:cxnSpMkLst>
            <pc:docMk/>
            <pc:sldMk cId="128850318" sldId="12615504"/>
            <ac:cxnSpMk id="159" creationId="{00DEA00B-DE10-892B-3CA1-718C2E47CCDA}"/>
          </ac:cxnSpMkLst>
        </pc:cxnChg>
        <pc:cxnChg chg="mod">
          <ac:chgData name="Roberto Espinosa Andrews" userId="19500642-4fa9-47de-ae18-b43b2b5732be" providerId="ADAL" clId="{A32E6AED-98C5-402A-BD1B-6EE9098FCEF1}" dt="2023-11-08T17:48:55.874" v="350"/>
          <ac:cxnSpMkLst>
            <pc:docMk/>
            <pc:sldMk cId="128850318" sldId="12615504"/>
            <ac:cxnSpMk id="160" creationId="{78ADF8DA-D1EA-6121-C5E0-FA1B181EC431}"/>
          </ac:cxnSpMkLst>
        </pc:cxnChg>
        <pc:cxnChg chg="mod">
          <ac:chgData name="Roberto Espinosa Andrews" userId="19500642-4fa9-47de-ae18-b43b2b5732be" providerId="ADAL" clId="{A32E6AED-98C5-402A-BD1B-6EE9098FCEF1}" dt="2023-11-08T17:48:55.874" v="350"/>
          <ac:cxnSpMkLst>
            <pc:docMk/>
            <pc:sldMk cId="128850318" sldId="12615504"/>
            <ac:cxnSpMk id="161" creationId="{C0F02262-3E23-61AF-A35E-9B5B3873B61D}"/>
          </ac:cxnSpMkLst>
        </pc:cxnChg>
        <pc:cxnChg chg="mod">
          <ac:chgData name="Roberto Espinosa Andrews" userId="19500642-4fa9-47de-ae18-b43b2b5732be" providerId="ADAL" clId="{A32E6AED-98C5-402A-BD1B-6EE9098FCEF1}" dt="2023-11-08T17:48:55.874" v="350"/>
          <ac:cxnSpMkLst>
            <pc:docMk/>
            <pc:sldMk cId="128850318" sldId="12615504"/>
            <ac:cxnSpMk id="162" creationId="{064EF27C-D18B-B1E8-29D0-FD1FE2995BA6}"/>
          </ac:cxnSpMkLst>
        </pc:cxnChg>
        <pc:cxnChg chg="mod">
          <ac:chgData name="Roberto Espinosa Andrews" userId="19500642-4fa9-47de-ae18-b43b2b5732be" providerId="ADAL" clId="{A32E6AED-98C5-402A-BD1B-6EE9098FCEF1}" dt="2023-11-08T17:48:55.874" v="350"/>
          <ac:cxnSpMkLst>
            <pc:docMk/>
            <pc:sldMk cId="128850318" sldId="12615504"/>
            <ac:cxnSpMk id="163" creationId="{5F7C7399-86C7-FF2C-DAD1-5E93FBCD2BA5}"/>
          </ac:cxnSpMkLst>
        </pc:cxnChg>
        <pc:cxnChg chg="mod">
          <ac:chgData name="Roberto Espinosa Andrews" userId="19500642-4fa9-47de-ae18-b43b2b5732be" providerId="ADAL" clId="{A32E6AED-98C5-402A-BD1B-6EE9098FCEF1}" dt="2023-11-08T17:48:55.874" v="350"/>
          <ac:cxnSpMkLst>
            <pc:docMk/>
            <pc:sldMk cId="128850318" sldId="12615504"/>
            <ac:cxnSpMk id="164" creationId="{7FA13DCC-6DA9-D54F-A821-36427C16BF33}"/>
          </ac:cxnSpMkLst>
        </pc:cxnChg>
        <pc:cxnChg chg="mod">
          <ac:chgData name="Roberto Espinosa Andrews" userId="19500642-4fa9-47de-ae18-b43b2b5732be" providerId="ADAL" clId="{A32E6AED-98C5-402A-BD1B-6EE9098FCEF1}" dt="2023-11-08T17:48:55.874" v="350"/>
          <ac:cxnSpMkLst>
            <pc:docMk/>
            <pc:sldMk cId="128850318" sldId="12615504"/>
            <ac:cxnSpMk id="165" creationId="{1EFDFD1F-AA6B-6472-C2AA-FFE6EA5E22D1}"/>
          </ac:cxnSpMkLst>
        </pc:cxnChg>
      </pc:sldChg>
      <pc:sldChg chg="add del setBg">
        <pc:chgData name="Roberto Espinosa Andrews" userId="19500642-4fa9-47de-ae18-b43b2b5732be" providerId="ADAL" clId="{A32E6AED-98C5-402A-BD1B-6EE9098FCEF1}" dt="2023-11-08T17:47:49.427" v="346"/>
        <pc:sldMkLst>
          <pc:docMk/>
          <pc:sldMk cId="419733848" sldId="12615505"/>
        </pc:sldMkLst>
      </pc:sldChg>
      <pc:sldChg chg="addSp delSp modSp add">
        <pc:chgData name="Roberto Espinosa Andrews" userId="19500642-4fa9-47de-ae18-b43b2b5732be" providerId="ADAL" clId="{A32E6AED-98C5-402A-BD1B-6EE9098FCEF1}" dt="2023-11-08T17:48:31.622" v="349"/>
        <pc:sldMkLst>
          <pc:docMk/>
          <pc:sldMk cId="1279736657" sldId="12615505"/>
        </pc:sldMkLst>
        <pc:spChg chg="del">
          <ac:chgData name="Roberto Espinosa Andrews" userId="19500642-4fa9-47de-ae18-b43b2b5732be" providerId="ADAL" clId="{A32E6AED-98C5-402A-BD1B-6EE9098FCEF1}" dt="2023-11-08T17:48:30.628" v="348" actId="478"/>
          <ac:spMkLst>
            <pc:docMk/>
            <pc:sldMk cId="1279736657" sldId="12615505"/>
            <ac:spMk id="3" creationId="{E5949202-1451-473B-849F-E70410092181}"/>
          </ac:spMkLst>
        </pc:spChg>
        <pc:spChg chg="add mod">
          <ac:chgData name="Roberto Espinosa Andrews" userId="19500642-4fa9-47de-ae18-b43b2b5732be" providerId="ADAL" clId="{A32E6AED-98C5-402A-BD1B-6EE9098FCEF1}" dt="2023-11-08T17:48:31.622" v="349"/>
          <ac:spMkLst>
            <pc:docMk/>
            <pc:sldMk cId="1279736657" sldId="12615505"/>
            <ac:spMk id="5" creationId="{2BC43EBC-B08F-BEDB-097C-422A1ED034E4}"/>
          </ac:spMkLst>
        </pc:spChg>
        <pc:spChg chg="del">
          <ac:chgData name="Roberto Espinosa Andrews" userId="19500642-4fa9-47de-ae18-b43b2b5732be" providerId="ADAL" clId="{A32E6AED-98C5-402A-BD1B-6EE9098FCEF1}" dt="2023-11-08T17:48:30.628" v="348" actId="478"/>
          <ac:spMkLst>
            <pc:docMk/>
            <pc:sldMk cId="1279736657" sldId="12615505"/>
            <ac:spMk id="52" creationId="{46A048C0-9FB4-0B46-B78F-51D60F1B6960}"/>
          </ac:spMkLst>
        </pc:spChg>
        <pc:spChg chg="del">
          <ac:chgData name="Roberto Espinosa Andrews" userId="19500642-4fa9-47de-ae18-b43b2b5732be" providerId="ADAL" clId="{A32E6AED-98C5-402A-BD1B-6EE9098FCEF1}" dt="2023-11-08T17:48:30.628" v="348" actId="478"/>
          <ac:spMkLst>
            <pc:docMk/>
            <pc:sldMk cId="1279736657" sldId="12615505"/>
            <ac:spMk id="54" creationId="{5745C03A-175D-A040-93B2-C36F8B41ECF6}"/>
          </ac:spMkLst>
        </pc:spChg>
        <pc:spChg chg="del">
          <ac:chgData name="Roberto Espinosa Andrews" userId="19500642-4fa9-47de-ae18-b43b2b5732be" providerId="ADAL" clId="{A32E6AED-98C5-402A-BD1B-6EE9098FCEF1}" dt="2023-11-08T17:48:30.628" v="348" actId="478"/>
          <ac:spMkLst>
            <pc:docMk/>
            <pc:sldMk cId="1279736657" sldId="12615505"/>
            <ac:spMk id="57" creationId="{547332BE-013A-7846-A497-F1168CF89B24}"/>
          </ac:spMkLst>
        </pc:spChg>
        <pc:spChg chg="del">
          <ac:chgData name="Roberto Espinosa Andrews" userId="19500642-4fa9-47de-ae18-b43b2b5732be" providerId="ADAL" clId="{A32E6AED-98C5-402A-BD1B-6EE9098FCEF1}" dt="2023-11-08T17:48:30.628" v="348" actId="478"/>
          <ac:spMkLst>
            <pc:docMk/>
            <pc:sldMk cId="1279736657" sldId="12615505"/>
            <ac:spMk id="58" creationId="{787272B3-D44D-0F4B-B002-844373301EEE}"/>
          </ac:spMkLst>
        </pc:spChg>
        <pc:spChg chg="del">
          <ac:chgData name="Roberto Espinosa Andrews" userId="19500642-4fa9-47de-ae18-b43b2b5732be" providerId="ADAL" clId="{A32E6AED-98C5-402A-BD1B-6EE9098FCEF1}" dt="2023-11-08T17:48:30.628" v="348" actId="478"/>
          <ac:spMkLst>
            <pc:docMk/>
            <pc:sldMk cId="1279736657" sldId="12615505"/>
            <ac:spMk id="63" creationId="{D6869A56-D19A-5E46-AC18-D8CF8FF246F2}"/>
          </ac:spMkLst>
        </pc:spChg>
        <pc:spChg chg="del">
          <ac:chgData name="Roberto Espinosa Andrews" userId="19500642-4fa9-47de-ae18-b43b2b5732be" providerId="ADAL" clId="{A32E6AED-98C5-402A-BD1B-6EE9098FCEF1}" dt="2023-11-08T17:48:30.628" v="348" actId="478"/>
          <ac:spMkLst>
            <pc:docMk/>
            <pc:sldMk cId="1279736657" sldId="12615505"/>
            <ac:spMk id="64" creationId="{67579AA5-63E0-4741-81F3-AF05BF07A12A}"/>
          </ac:spMkLst>
        </pc:spChg>
        <pc:spChg chg="del">
          <ac:chgData name="Roberto Espinosa Andrews" userId="19500642-4fa9-47de-ae18-b43b2b5732be" providerId="ADAL" clId="{A32E6AED-98C5-402A-BD1B-6EE9098FCEF1}" dt="2023-11-08T17:48:30.628" v="348" actId="478"/>
          <ac:spMkLst>
            <pc:docMk/>
            <pc:sldMk cId="1279736657" sldId="12615505"/>
            <ac:spMk id="65" creationId="{80432D45-B668-B44F-9F7D-C7788E57FCD3}"/>
          </ac:spMkLst>
        </pc:spChg>
        <pc:spChg chg="add mod">
          <ac:chgData name="Roberto Espinosa Andrews" userId="19500642-4fa9-47de-ae18-b43b2b5732be" providerId="ADAL" clId="{A32E6AED-98C5-402A-BD1B-6EE9098FCEF1}" dt="2023-11-08T17:48:31.622" v="349"/>
          <ac:spMkLst>
            <pc:docMk/>
            <pc:sldMk cId="1279736657" sldId="12615505"/>
            <ac:spMk id="111" creationId="{09CB58AF-AC24-0B18-5E25-7BB47823C5C2}"/>
          </ac:spMkLst>
        </pc:spChg>
        <pc:spChg chg="add mod">
          <ac:chgData name="Roberto Espinosa Andrews" userId="19500642-4fa9-47de-ae18-b43b2b5732be" providerId="ADAL" clId="{A32E6AED-98C5-402A-BD1B-6EE9098FCEF1}" dt="2023-11-08T17:48:31.622" v="349"/>
          <ac:spMkLst>
            <pc:docMk/>
            <pc:sldMk cId="1279736657" sldId="12615505"/>
            <ac:spMk id="112" creationId="{C92085FA-3C31-DDCB-4EB5-4DBABEB296E0}"/>
          </ac:spMkLst>
        </pc:spChg>
        <pc:spChg chg="add mod">
          <ac:chgData name="Roberto Espinosa Andrews" userId="19500642-4fa9-47de-ae18-b43b2b5732be" providerId="ADAL" clId="{A32E6AED-98C5-402A-BD1B-6EE9098FCEF1}" dt="2023-11-08T17:48:31.622" v="349"/>
          <ac:spMkLst>
            <pc:docMk/>
            <pc:sldMk cId="1279736657" sldId="12615505"/>
            <ac:spMk id="113" creationId="{7F235352-E2F8-BD28-315D-85747B3D05F3}"/>
          </ac:spMkLst>
        </pc:spChg>
        <pc:spChg chg="add mod">
          <ac:chgData name="Roberto Espinosa Andrews" userId="19500642-4fa9-47de-ae18-b43b2b5732be" providerId="ADAL" clId="{A32E6AED-98C5-402A-BD1B-6EE9098FCEF1}" dt="2023-11-08T17:48:31.622" v="349"/>
          <ac:spMkLst>
            <pc:docMk/>
            <pc:sldMk cId="1279736657" sldId="12615505"/>
            <ac:spMk id="114" creationId="{EF2DFC4C-42C7-D4D6-82C0-88B98170BF60}"/>
          </ac:spMkLst>
        </pc:spChg>
        <pc:spChg chg="add mod">
          <ac:chgData name="Roberto Espinosa Andrews" userId="19500642-4fa9-47de-ae18-b43b2b5732be" providerId="ADAL" clId="{A32E6AED-98C5-402A-BD1B-6EE9098FCEF1}" dt="2023-11-08T17:48:31.622" v="349"/>
          <ac:spMkLst>
            <pc:docMk/>
            <pc:sldMk cId="1279736657" sldId="12615505"/>
            <ac:spMk id="115" creationId="{1B581B87-C7CA-64CF-FF37-F9CB33C09B78}"/>
          </ac:spMkLst>
        </pc:spChg>
        <pc:spChg chg="add mod">
          <ac:chgData name="Roberto Espinosa Andrews" userId="19500642-4fa9-47de-ae18-b43b2b5732be" providerId="ADAL" clId="{A32E6AED-98C5-402A-BD1B-6EE9098FCEF1}" dt="2023-11-08T17:48:31.622" v="349"/>
          <ac:spMkLst>
            <pc:docMk/>
            <pc:sldMk cId="1279736657" sldId="12615505"/>
            <ac:spMk id="116" creationId="{F8C4F760-5063-E42A-5A55-490FFF6EF6D6}"/>
          </ac:spMkLst>
        </pc:spChg>
        <pc:spChg chg="add mod">
          <ac:chgData name="Roberto Espinosa Andrews" userId="19500642-4fa9-47de-ae18-b43b2b5732be" providerId="ADAL" clId="{A32E6AED-98C5-402A-BD1B-6EE9098FCEF1}" dt="2023-11-08T17:48:31.622" v="349"/>
          <ac:spMkLst>
            <pc:docMk/>
            <pc:sldMk cId="1279736657" sldId="12615505"/>
            <ac:spMk id="118" creationId="{6FBB133C-5E2C-7672-437F-5606590314C0}"/>
          </ac:spMkLst>
        </pc:spChg>
        <pc:spChg chg="mod">
          <ac:chgData name="Roberto Espinosa Andrews" userId="19500642-4fa9-47de-ae18-b43b2b5732be" providerId="ADAL" clId="{A32E6AED-98C5-402A-BD1B-6EE9098FCEF1}" dt="2023-11-08T17:48:31.622" v="349"/>
          <ac:spMkLst>
            <pc:docMk/>
            <pc:sldMk cId="1279736657" sldId="12615505"/>
            <ac:spMk id="120" creationId="{D0FD5419-AEC5-3AE2-CE96-0B2B8A04A24E}"/>
          </ac:spMkLst>
        </pc:spChg>
        <pc:spChg chg="mod">
          <ac:chgData name="Roberto Espinosa Andrews" userId="19500642-4fa9-47de-ae18-b43b2b5732be" providerId="ADAL" clId="{A32E6AED-98C5-402A-BD1B-6EE9098FCEF1}" dt="2023-11-08T17:48:31.622" v="349"/>
          <ac:spMkLst>
            <pc:docMk/>
            <pc:sldMk cId="1279736657" sldId="12615505"/>
            <ac:spMk id="121" creationId="{BC525111-D484-853F-7EDC-658647A97DC6}"/>
          </ac:spMkLst>
        </pc:spChg>
        <pc:spChg chg="mod">
          <ac:chgData name="Roberto Espinosa Andrews" userId="19500642-4fa9-47de-ae18-b43b2b5732be" providerId="ADAL" clId="{A32E6AED-98C5-402A-BD1B-6EE9098FCEF1}" dt="2023-11-08T17:48:31.622" v="349"/>
          <ac:spMkLst>
            <pc:docMk/>
            <pc:sldMk cId="1279736657" sldId="12615505"/>
            <ac:spMk id="122" creationId="{9EF4303E-BF2C-27A1-9BB9-542BBEE2FE8F}"/>
          </ac:spMkLst>
        </pc:spChg>
        <pc:spChg chg="mod">
          <ac:chgData name="Roberto Espinosa Andrews" userId="19500642-4fa9-47de-ae18-b43b2b5732be" providerId="ADAL" clId="{A32E6AED-98C5-402A-BD1B-6EE9098FCEF1}" dt="2023-11-08T17:48:31.622" v="349"/>
          <ac:spMkLst>
            <pc:docMk/>
            <pc:sldMk cId="1279736657" sldId="12615505"/>
            <ac:spMk id="123" creationId="{C9313313-BE64-72E0-1008-F52EA3C8EBBE}"/>
          </ac:spMkLst>
        </pc:spChg>
        <pc:spChg chg="mod">
          <ac:chgData name="Roberto Espinosa Andrews" userId="19500642-4fa9-47de-ae18-b43b2b5732be" providerId="ADAL" clId="{A32E6AED-98C5-402A-BD1B-6EE9098FCEF1}" dt="2023-11-08T17:48:31.622" v="349"/>
          <ac:spMkLst>
            <pc:docMk/>
            <pc:sldMk cId="1279736657" sldId="12615505"/>
            <ac:spMk id="124" creationId="{DDC820C7-7458-C18A-B9F3-1F6B3A9AE604}"/>
          </ac:spMkLst>
        </pc:spChg>
        <pc:spChg chg="mod">
          <ac:chgData name="Roberto Espinosa Andrews" userId="19500642-4fa9-47de-ae18-b43b2b5732be" providerId="ADAL" clId="{A32E6AED-98C5-402A-BD1B-6EE9098FCEF1}" dt="2023-11-08T17:48:31.622" v="349"/>
          <ac:spMkLst>
            <pc:docMk/>
            <pc:sldMk cId="1279736657" sldId="12615505"/>
            <ac:spMk id="125" creationId="{6A0E4C25-BCBC-9B32-58B6-FEF0D0D7E459}"/>
          </ac:spMkLst>
        </pc:spChg>
        <pc:spChg chg="mod">
          <ac:chgData name="Roberto Espinosa Andrews" userId="19500642-4fa9-47de-ae18-b43b2b5732be" providerId="ADAL" clId="{A32E6AED-98C5-402A-BD1B-6EE9098FCEF1}" dt="2023-11-08T17:48:31.622" v="349"/>
          <ac:spMkLst>
            <pc:docMk/>
            <pc:sldMk cId="1279736657" sldId="12615505"/>
            <ac:spMk id="126" creationId="{2C450C9D-4862-F1B9-179B-7EBD73A8BEE0}"/>
          </ac:spMkLst>
        </pc:spChg>
        <pc:spChg chg="mod">
          <ac:chgData name="Roberto Espinosa Andrews" userId="19500642-4fa9-47de-ae18-b43b2b5732be" providerId="ADAL" clId="{A32E6AED-98C5-402A-BD1B-6EE9098FCEF1}" dt="2023-11-08T17:48:31.622" v="349"/>
          <ac:spMkLst>
            <pc:docMk/>
            <pc:sldMk cId="1279736657" sldId="12615505"/>
            <ac:spMk id="127" creationId="{D9E972E8-0D59-9382-55B8-601132D8472A}"/>
          </ac:spMkLst>
        </pc:spChg>
        <pc:spChg chg="mod">
          <ac:chgData name="Roberto Espinosa Andrews" userId="19500642-4fa9-47de-ae18-b43b2b5732be" providerId="ADAL" clId="{A32E6AED-98C5-402A-BD1B-6EE9098FCEF1}" dt="2023-11-08T17:48:31.622" v="349"/>
          <ac:spMkLst>
            <pc:docMk/>
            <pc:sldMk cId="1279736657" sldId="12615505"/>
            <ac:spMk id="192" creationId="{FC075F4E-3F11-8B37-48CF-F8FFC6C173A3}"/>
          </ac:spMkLst>
        </pc:spChg>
        <pc:spChg chg="mod">
          <ac:chgData name="Roberto Espinosa Andrews" userId="19500642-4fa9-47de-ae18-b43b2b5732be" providerId="ADAL" clId="{A32E6AED-98C5-402A-BD1B-6EE9098FCEF1}" dt="2023-11-08T17:48:31.622" v="349"/>
          <ac:spMkLst>
            <pc:docMk/>
            <pc:sldMk cId="1279736657" sldId="12615505"/>
            <ac:spMk id="193" creationId="{1E1DF19F-6CFF-94AC-2A8B-1A754BB7CD72}"/>
          </ac:spMkLst>
        </pc:spChg>
        <pc:spChg chg="mod">
          <ac:chgData name="Roberto Espinosa Andrews" userId="19500642-4fa9-47de-ae18-b43b2b5732be" providerId="ADAL" clId="{A32E6AED-98C5-402A-BD1B-6EE9098FCEF1}" dt="2023-11-08T17:48:31.622" v="349"/>
          <ac:spMkLst>
            <pc:docMk/>
            <pc:sldMk cId="1279736657" sldId="12615505"/>
            <ac:spMk id="194" creationId="{0883829D-95CB-C080-0B04-5956D3049D0A}"/>
          </ac:spMkLst>
        </pc:spChg>
        <pc:spChg chg="mod">
          <ac:chgData name="Roberto Espinosa Andrews" userId="19500642-4fa9-47de-ae18-b43b2b5732be" providerId="ADAL" clId="{A32E6AED-98C5-402A-BD1B-6EE9098FCEF1}" dt="2023-11-08T17:48:31.622" v="349"/>
          <ac:spMkLst>
            <pc:docMk/>
            <pc:sldMk cId="1279736657" sldId="12615505"/>
            <ac:spMk id="195" creationId="{CD266757-55C7-1CEB-21B7-65E4AB1962AA}"/>
          </ac:spMkLst>
        </pc:spChg>
        <pc:spChg chg="mod">
          <ac:chgData name="Roberto Espinosa Andrews" userId="19500642-4fa9-47de-ae18-b43b2b5732be" providerId="ADAL" clId="{A32E6AED-98C5-402A-BD1B-6EE9098FCEF1}" dt="2023-11-08T17:48:31.622" v="349"/>
          <ac:spMkLst>
            <pc:docMk/>
            <pc:sldMk cId="1279736657" sldId="12615505"/>
            <ac:spMk id="196" creationId="{86827757-7173-E3D0-6493-B8875199BBEB}"/>
          </ac:spMkLst>
        </pc:spChg>
        <pc:spChg chg="mod">
          <ac:chgData name="Roberto Espinosa Andrews" userId="19500642-4fa9-47de-ae18-b43b2b5732be" providerId="ADAL" clId="{A32E6AED-98C5-402A-BD1B-6EE9098FCEF1}" dt="2023-11-08T17:48:31.622" v="349"/>
          <ac:spMkLst>
            <pc:docMk/>
            <pc:sldMk cId="1279736657" sldId="12615505"/>
            <ac:spMk id="197" creationId="{E448366B-2855-0AFD-6881-5DEA06772240}"/>
          </ac:spMkLst>
        </pc:spChg>
        <pc:spChg chg="mod">
          <ac:chgData name="Roberto Espinosa Andrews" userId="19500642-4fa9-47de-ae18-b43b2b5732be" providerId="ADAL" clId="{A32E6AED-98C5-402A-BD1B-6EE9098FCEF1}" dt="2023-11-08T17:48:31.622" v="349"/>
          <ac:spMkLst>
            <pc:docMk/>
            <pc:sldMk cId="1279736657" sldId="12615505"/>
            <ac:spMk id="201" creationId="{AA4CBBC2-C4CD-0C1F-180D-4BA0544435BF}"/>
          </ac:spMkLst>
        </pc:spChg>
        <pc:spChg chg="mod">
          <ac:chgData name="Roberto Espinosa Andrews" userId="19500642-4fa9-47de-ae18-b43b2b5732be" providerId="ADAL" clId="{A32E6AED-98C5-402A-BD1B-6EE9098FCEF1}" dt="2023-11-08T17:48:31.622" v="349"/>
          <ac:spMkLst>
            <pc:docMk/>
            <pc:sldMk cId="1279736657" sldId="12615505"/>
            <ac:spMk id="248" creationId="{E3EB8D22-D822-BF0D-512E-5B250181A914}"/>
          </ac:spMkLst>
        </pc:spChg>
        <pc:spChg chg="mod">
          <ac:chgData name="Roberto Espinosa Andrews" userId="19500642-4fa9-47de-ae18-b43b2b5732be" providerId="ADAL" clId="{A32E6AED-98C5-402A-BD1B-6EE9098FCEF1}" dt="2023-11-08T17:48:31.622" v="349"/>
          <ac:spMkLst>
            <pc:docMk/>
            <pc:sldMk cId="1279736657" sldId="12615505"/>
            <ac:spMk id="250" creationId="{03F5014C-3402-6B80-CC9A-54343E262B5B}"/>
          </ac:spMkLst>
        </pc:spChg>
        <pc:spChg chg="mod">
          <ac:chgData name="Roberto Espinosa Andrews" userId="19500642-4fa9-47de-ae18-b43b2b5732be" providerId="ADAL" clId="{A32E6AED-98C5-402A-BD1B-6EE9098FCEF1}" dt="2023-11-08T17:48:31.622" v="349"/>
          <ac:spMkLst>
            <pc:docMk/>
            <pc:sldMk cId="1279736657" sldId="12615505"/>
            <ac:spMk id="252" creationId="{C7DD3157-FB0D-39CB-B3F8-546ACD651A22}"/>
          </ac:spMkLst>
        </pc:spChg>
        <pc:spChg chg="mod">
          <ac:chgData name="Roberto Espinosa Andrews" userId="19500642-4fa9-47de-ae18-b43b2b5732be" providerId="ADAL" clId="{A32E6AED-98C5-402A-BD1B-6EE9098FCEF1}" dt="2023-11-08T17:48:31.622" v="349"/>
          <ac:spMkLst>
            <pc:docMk/>
            <pc:sldMk cId="1279736657" sldId="12615505"/>
            <ac:spMk id="254" creationId="{EAAED6B3-DAFD-5D27-F555-83EF5DEE8853}"/>
          </ac:spMkLst>
        </pc:spChg>
        <pc:spChg chg="mod">
          <ac:chgData name="Roberto Espinosa Andrews" userId="19500642-4fa9-47de-ae18-b43b2b5732be" providerId="ADAL" clId="{A32E6AED-98C5-402A-BD1B-6EE9098FCEF1}" dt="2023-11-08T17:48:31.622" v="349"/>
          <ac:spMkLst>
            <pc:docMk/>
            <pc:sldMk cId="1279736657" sldId="12615505"/>
            <ac:spMk id="255" creationId="{63E91A49-9840-759E-A537-E18B005B09C4}"/>
          </ac:spMkLst>
        </pc:spChg>
        <pc:spChg chg="mod">
          <ac:chgData name="Roberto Espinosa Andrews" userId="19500642-4fa9-47de-ae18-b43b2b5732be" providerId="ADAL" clId="{A32E6AED-98C5-402A-BD1B-6EE9098FCEF1}" dt="2023-11-08T17:48:31.622" v="349"/>
          <ac:spMkLst>
            <pc:docMk/>
            <pc:sldMk cId="1279736657" sldId="12615505"/>
            <ac:spMk id="256" creationId="{4E527314-E50A-B65C-8B59-6AFF60B24A42}"/>
          </ac:spMkLst>
        </pc:spChg>
        <pc:spChg chg="mod">
          <ac:chgData name="Roberto Espinosa Andrews" userId="19500642-4fa9-47de-ae18-b43b2b5732be" providerId="ADAL" clId="{A32E6AED-98C5-402A-BD1B-6EE9098FCEF1}" dt="2023-11-08T17:48:31.622" v="349"/>
          <ac:spMkLst>
            <pc:docMk/>
            <pc:sldMk cId="1279736657" sldId="12615505"/>
            <ac:spMk id="268" creationId="{6B2487B2-0B2C-8C12-73ED-A9B543774C91}"/>
          </ac:spMkLst>
        </pc:spChg>
        <pc:spChg chg="mod">
          <ac:chgData name="Roberto Espinosa Andrews" userId="19500642-4fa9-47de-ae18-b43b2b5732be" providerId="ADAL" clId="{A32E6AED-98C5-402A-BD1B-6EE9098FCEF1}" dt="2023-11-08T17:48:31.622" v="349"/>
          <ac:spMkLst>
            <pc:docMk/>
            <pc:sldMk cId="1279736657" sldId="12615505"/>
            <ac:spMk id="269" creationId="{0E33CB71-A1C4-10B0-0824-E7BDFC000886}"/>
          </ac:spMkLst>
        </pc:spChg>
        <pc:spChg chg="mod">
          <ac:chgData name="Roberto Espinosa Andrews" userId="19500642-4fa9-47de-ae18-b43b2b5732be" providerId="ADAL" clId="{A32E6AED-98C5-402A-BD1B-6EE9098FCEF1}" dt="2023-11-08T17:48:31.622" v="349"/>
          <ac:spMkLst>
            <pc:docMk/>
            <pc:sldMk cId="1279736657" sldId="12615505"/>
            <ac:spMk id="270" creationId="{837AE5B9-F012-FC04-696D-415C1BA8A502}"/>
          </ac:spMkLst>
        </pc:spChg>
        <pc:spChg chg="mod">
          <ac:chgData name="Roberto Espinosa Andrews" userId="19500642-4fa9-47de-ae18-b43b2b5732be" providerId="ADAL" clId="{A32E6AED-98C5-402A-BD1B-6EE9098FCEF1}" dt="2023-11-08T17:48:31.622" v="349"/>
          <ac:spMkLst>
            <pc:docMk/>
            <pc:sldMk cId="1279736657" sldId="12615505"/>
            <ac:spMk id="271" creationId="{8ED3DB8B-F382-3CF9-E47F-A6212ED49552}"/>
          </ac:spMkLst>
        </pc:spChg>
        <pc:spChg chg="mod">
          <ac:chgData name="Roberto Espinosa Andrews" userId="19500642-4fa9-47de-ae18-b43b2b5732be" providerId="ADAL" clId="{A32E6AED-98C5-402A-BD1B-6EE9098FCEF1}" dt="2023-11-08T17:48:31.622" v="349"/>
          <ac:spMkLst>
            <pc:docMk/>
            <pc:sldMk cId="1279736657" sldId="12615505"/>
            <ac:spMk id="272" creationId="{4D7093B5-DBFE-CAF5-D618-AB532B2CE219}"/>
          </ac:spMkLst>
        </pc:spChg>
        <pc:spChg chg="mod">
          <ac:chgData name="Roberto Espinosa Andrews" userId="19500642-4fa9-47de-ae18-b43b2b5732be" providerId="ADAL" clId="{A32E6AED-98C5-402A-BD1B-6EE9098FCEF1}" dt="2023-11-08T17:48:31.622" v="349"/>
          <ac:spMkLst>
            <pc:docMk/>
            <pc:sldMk cId="1279736657" sldId="12615505"/>
            <ac:spMk id="273" creationId="{A4164681-CD5B-825D-975F-8AD209C3F985}"/>
          </ac:spMkLst>
        </pc:spChg>
        <pc:spChg chg="mod">
          <ac:chgData name="Roberto Espinosa Andrews" userId="19500642-4fa9-47de-ae18-b43b2b5732be" providerId="ADAL" clId="{A32E6AED-98C5-402A-BD1B-6EE9098FCEF1}" dt="2023-11-08T17:48:31.622" v="349"/>
          <ac:spMkLst>
            <pc:docMk/>
            <pc:sldMk cId="1279736657" sldId="12615505"/>
            <ac:spMk id="274" creationId="{441B24AD-5AE1-3B2F-794D-472C577FEFFB}"/>
          </ac:spMkLst>
        </pc:spChg>
        <pc:spChg chg="mod">
          <ac:chgData name="Roberto Espinosa Andrews" userId="19500642-4fa9-47de-ae18-b43b2b5732be" providerId="ADAL" clId="{A32E6AED-98C5-402A-BD1B-6EE9098FCEF1}" dt="2023-11-08T17:48:31.622" v="349"/>
          <ac:spMkLst>
            <pc:docMk/>
            <pc:sldMk cId="1279736657" sldId="12615505"/>
            <ac:spMk id="275" creationId="{4FF1E989-C911-D4CC-ED51-D50668918D31}"/>
          </ac:spMkLst>
        </pc:spChg>
        <pc:spChg chg="mod">
          <ac:chgData name="Roberto Espinosa Andrews" userId="19500642-4fa9-47de-ae18-b43b2b5732be" providerId="ADAL" clId="{A32E6AED-98C5-402A-BD1B-6EE9098FCEF1}" dt="2023-11-08T17:48:31.622" v="349"/>
          <ac:spMkLst>
            <pc:docMk/>
            <pc:sldMk cId="1279736657" sldId="12615505"/>
            <ac:spMk id="276" creationId="{3EFBA432-64D2-ABFC-DBE0-AF0A38E5AB79}"/>
          </ac:spMkLst>
        </pc:spChg>
        <pc:spChg chg="mod">
          <ac:chgData name="Roberto Espinosa Andrews" userId="19500642-4fa9-47de-ae18-b43b2b5732be" providerId="ADAL" clId="{A32E6AED-98C5-402A-BD1B-6EE9098FCEF1}" dt="2023-11-08T17:48:31.622" v="349"/>
          <ac:spMkLst>
            <pc:docMk/>
            <pc:sldMk cId="1279736657" sldId="12615505"/>
            <ac:spMk id="277" creationId="{1E3E7319-4AC4-9755-59F3-BC9772420ACC}"/>
          </ac:spMkLst>
        </pc:spChg>
        <pc:spChg chg="mod">
          <ac:chgData name="Roberto Espinosa Andrews" userId="19500642-4fa9-47de-ae18-b43b2b5732be" providerId="ADAL" clId="{A32E6AED-98C5-402A-BD1B-6EE9098FCEF1}" dt="2023-11-08T17:48:31.622" v="349"/>
          <ac:spMkLst>
            <pc:docMk/>
            <pc:sldMk cId="1279736657" sldId="12615505"/>
            <ac:spMk id="290" creationId="{5CE1EE66-83D3-BD13-047A-73F7FECA4ECD}"/>
          </ac:spMkLst>
        </pc:spChg>
        <pc:spChg chg="mod">
          <ac:chgData name="Roberto Espinosa Andrews" userId="19500642-4fa9-47de-ae18-b43b2b5732be" providerId="ADAL" clId="{A32E6AED-98C5-402A-BD1B-6EE9098FCEF1}" dt="2023-11-08T17:48:31.622" v="349"/>
          <ac:spMkLst>
            <pc:docMk/>
            <pc:sldMk cId="1279736657" sldId="12615505"/>
            <ac:spMk id="291" creationId="{C67F7DD7-6292-39AC-A353-6768599660D9}"/>
          </ac:spMkLst>
        </pc:spChg>
        <pc:spChg chg="mod">
          <ac:chgData name="Roberto Espinosa Andrews" userId="19500642-4fa9-47de-ae18-b43b2b5732be" providerId="ADAL" clId="{A32E6AED-98C5-402A-BD1B-6EE9098FCEF1}" dt="2023-11-08T17:48:31.622" v="349"/>
          <ac:spMkLst>
            <pc:docMk/>
            <pc:sldMk cId="1279736657" sldId="12615505"/>
            <ac:spMk id="292" creationId="{59B9B6FE-25AC-1FB9-AF92-AC9AC5E49559}"/>
          </ac:spMkLst>
        </pc:spChg>
        <pc:spChg chg="mod">
          <ac:chgData name="Roberto Espinosa Andrews" userId="19500642-4fa9-47de-ae18-b43b2b5732be" providerId="ADAL" clId="{A32E6AED-98C5-402A-BD1B-6EE9098FCEF1}" dt="2023-11-08T17:48:31.622" v="349"/>
          <ac:spMkLst>
            <pc:docMk/>
            <pc:sldMk cId="1279736657" sldId="12615505"/>
            <ac:spMk id="296" creationId="{9BFE95CA-306F-6F1D-667A-5CA826E5BC45}"/>
          </ac:spMkLst>
        </pc:spChg>
        <pc:spChg chg="mod">
          <ac:chgData name="Roberto Espinosa Andrews" userId="19500642-4fa9-47de-ae18-b43b2b5732be" providerId="ADAL" clId="{A32E6AED-98C5-402A-BD1B-6EE9098FCEF1}" dt="2023-11-08T17:48:31.622" v="349"/>
          <ac:spMkLst>
            <pc:docMk/>
            <pc:sldMk cId="1279736657" sldId="12615505"/>
            <ac:spMk id="297" creationId="{25A4B0F8-E590-5C64-E318-9D26EBE1D323}"/>
          </ac:spMkLst>
        </pc:spChg>
        <pc:spChg chg="mod">
          <ac:chgData name="Roberto Espinosa Andrews" userId="19500642-4fa9-47de-ae18-b43b2b5732be" providerId="ADAL" clId="{A32E6AED-98C5-402A-BD1B-6EE9098FCEF1}" dt="2023-11-08T17:48:31.622" v="349"/>
          <ac:spMkLst>
            <pc:docMk/>
            <pc:sldMk cId="1279736657" sldId="12615505"/>
            <ac:spMk id="298" creationId="{5A26F2F1-89D7-04A1-2779-D40E8304A3C6}"/>
          </ac:spMkLst>
        </pc:spChg>
        <pc:spChg chg="mod">
          <ac:chgData name="Roberto Espinosa Andrews" userId="19500642-4fa9-47de-ae18-b43b2b5732be" providerId="ADAL" clId="{A32E6AED-98C5-402A-BD1B-6EE9098FCEF1}" dt="2023-11-08T17:48:31.622" v="349"/>
          <ac:spMkLst>
            <pc:docMk/>
            <pc:sldMk cId="1279736657" sldId="12615505"/>
            <ac:spMk id="299" creationId="{49398AE7-247E-2114-AC47-7B224B4FA51B}"/>
          </ac:spMkLst>
        </pc:spChg>
        <pc:spChg chg="mod">
          <ac:chgData name="Roberto Espinosa Andrews" userId="19500642-4fa9-47de-ae18-b43b2b5732be" providerId="ADAL" clId="{A32E6AED-98C5-402A-BD1B-6EE9098FCEF1}" dt="2023-11-08T17:48:31.622" v="349"/>
          <ac:spMkLst>
            <pc:docMk/>
            <pc:sldMk cId="1279736657" sldId="12615505"/>
            <ac:spMk id="300" creationId="{75602B17-7D19-03C2-C390-0DA07B082E0B}"/>
          </ac:spMkLst>
        </pc:spChg>
        <pc:spChg chg="mod">
          <ac:chgData name="Roberto Espinosa Andrews" userId="19500642-4fa9-47de-ae18-b43b2b5732be" providerId="ADAL" clId="{A32E6AED-98C5-402A-BD1B-6EE9098FCEF1}" dt="2023-11-08T17:48:31.622" v="349"/>
          <ac:spMkLst>
            <pc:docMk/>
            <pc:sldMk cId="1279736657" sldId="12615505"/>
            <ac:spMk id="301" creationId="{9C7DD101-DE41-0587-0A28-964E50953AD4}"/>
          </ac:spMkLst>
        </pc:spChg>
        <pc:spChg chg="mod">
          <ac:chgData name="Roberto Espinosa Andrews" userId="19500642-4fa9-47de-ae18-b43b2b5732be" providerId="ADAL" clId="{A32E6AED-98C5-402A-BD1B-6EE9098FCEF1}" dt="2023-11-08T17:48:31.622" v="349"/>
          <ac:spMkLst>
            <pc:docMk/>
            <pc:sldMk cId="1279736657" sldId="12615505"/>
            <ac:spMk id="302" creationId="{3E8B063D-321C-23E2-2F90-90312FD3F9C7}"/>
          </ac:spMkLst>
        </pc:spChg>
        <pc:spChg chg="mod">
          <ac:chgData name="Roberto Espinosa Andrews" userId="19500642-4fa9-47de-ae18-b43b2b5732be" providerId="ADAL" clId="{A32E6AED-98C5-402A-BD1B-6EE9098FCEF1}" dt="2023-11-08T17:48:31.622" v="349"/>
          <ac:spMkLst>
            <pc:docMk/>
            <pc:sldMk cId="1279736657" sldId="12615505"/>
            <ac:spMk id="303" creationId="{9D4F4A9D-78E6-FC4D-49D8-AE5C13975792}"/>
          </ac:spMkLst>
        </pc:spChg>
        <pc:spChg chg="mod">
          <ac:chgData name="Roberto Espinosa Andrews" userId="19500642-4fa9-47de-ae18-b43b2b5732be" providerId="ADAL" clId="{A32E6AED-98C5-402A-BD1B-6EE9098FCEF1}" dt="2023-11-08T17:48:31.622" v="349"/>
          <ac:spMkLst>
            <pc:docMk/>
            <pc:sldMk cId="1279736657" sldId="12615505"/>
            <ac:spMk id="304" creationId="{2D857F5A-89A4-AA9C-9D81-77EC2D2D4DC9}"/>
          </ac:spMkLst>
        </pc:spChg>
        <pc:spChg chg="mod">
          <ac:chgData name="Roberto Espinosa Andrews" userId="19500642-4fa9-47de-ae18-b43b2b5732be" providerId="ADAL" clId="{A32E6AED-98C5-402A-BD1B-6EE9098FCEF1}" dt="2023-11-08T17:48:31.622" v="349"/>
          <ac:spMkLst>
            <pc:docMk/>
            <pc:sldMk cId="1279736657" sldId="12615505"/>
            <ac:spMk id="305" creationId="{3FB2F540-7EF6-2DDC-7986-E6AC068B9C68}"/>
          </ac:spMkLst>
        </pc:spChg>
        <pc:spChg chg="mod">
          <ac:chgData name="Roberto Espinosa Andrews" userId="19500642-4fa9-47de-ae18-b43b2b5732be" providerId="ADAL" clId="{A32E6AED-98C5-402A-BD1B-6EE9098FCEF1}" dt="2023-11-08T17:48:31.622" v="349"/>
          <ac:spMkLst>
            <pc:docMk/>
            <pc:sldMk cId="1279736657" sldId="12615505"/>
            <ac:spMk id="317" creationId="{E68C5B2D-7E54-33AB-933A-AF88619E01D8}"/>
          </ac:spMkLst>
        </pc:spChg>
        <pc:spChg chg="mod">
          <ac:chgData name="Roberto Espinosa Andrews" userId="19500642-4fa9-47de-ae18-b43b2b5732be" providerId="ADAL" clId="{A32E6AED-98C5-402A-BD1B-6EE9098FCEF1}" dt="2023-11-08T17:48:31.622" v="349"/>
          <ac:spMkLst>
            <pc:docMk/>
            <pc:sldMk cId="1279736657" sldId="12615505"/>
            <ac:spMk id="318" creationId="{84B1AE62-5920-BA67-4EBB-3C4C4E533588}"/>
          </ac:spMkLst>
        </pc:spChg>
        <pc:spChg chg="mod">
          <ac:chgData name="Roberto Espinosa Andrews" userId="19500642-4fa9-47de-ae18-b43b2b5732be" providerId="ADAL" clId="{A32E6AED-98C5-402A-BD1B-6EE9098FCEF1}" dt="2023-11-08T17:48:31.622" v="349"/>
          <ac:spMkLst>
            <pc:docMk/>
            <pc:sldMk cId="1279736657" sldId="12615505"/>
            <ac:spMk id="319" creationId="{4C1FB22C-EFE2-3F2B-6163-411C551E7EA3}"/>
          </ac:spMkLst>
        </pc:spChg>
        <pc:spChg chg="mod">
          <ac:chgData name="Roberto Espinosa Andrews" userId="19500642-4fa9-47de-ae18-b43b2b5732be" providerId="ADAL" clId="{A32E6AED-98C5-402A-BD1B-6EE9098FCEF1}" dt="2023-11-08T17:48:31.622" v="349"/>
          <ac:spMkLst>
            <pc:docMk/>
            <pc:sldMk cId="1279736657" sldId="12615505"/>
            <ac:spMk id="320" creationId="{9AB97EEA-44A9-B9A3-3BDE-EBBB61C70B42}"/>
          </ac:spMkLst>
        </pc:spChg>
        <pc:spChg chg="mod">
          <ac:chgData name="Roberto Espinosa Andrews" userId="19500642-4fa9-47de-ae18-b43b2b5732be" providerId="ADAL" clId="{A32E6AED-98C5-402A-BD1B-6EE9098FCEF1}" dt="2023-11-08T17:48:31.622" v="349"/>
          <ac:spMkLst>
            <pc:docMk/>
            <pc:sldMk cId="1279736657" sldId="12615505"/>
            <ac:spMk id="321" creationId="{34B0615B-BCBE-35D1-DA48-BF886496620B}"/>
          </ac:spMkLst>
        </pc:spChg>
        <pc:spChg chg="mod">
          <ac:chgData name="Roberto Espinosa Andrews" userId="19500642-4fa9-47de-ae18-b43b2b5732be" providerId="ADAL" clId="{A32E6AED-98C5-402A-BD1B-6EE9098FCEF1}" dt="2023-11-08T17:48:31.622" v="349"/>
          <ac:spMkLst>
            <pc:docMk/>
            <pc:sldMk cId="1279736657" sldId="12615505"/>
            <ac:spMk id="322" creationId="{9C50AB22-D3C6-4060-4789-E760E946C890}"/>
          </ac:spMkLst>
        </pc:spChg>
        <pc:spChg chg="mod">
          <ac:chgData name="Roberto Espinosa Andrews" userId="19500642-4fa9-47de-ae18-b43b2b5732be" providerId="ADAL" clId="{A32E6AED-98C5-402A-BD1B-6EE9098FCEF1}" dt="2023-11-08T17:48:31.622" v="349"/>
          <ac:spMkLst>
            <pc:docMk/>
            <pc:sldMk cId="1279736657" sldId="12615505"/>
            <ac:spMk id="323" creationId="{C4A3384E-5854-D7EE-AAD8-E11C6C4CCDDA}"/>
          </ac:spMkLst>
        </pc:spChg>
        <pc:spChg chg="mod">
          <ac:chgData name="Roberto Espinosa Andrews" userId="19500642-4fa9-47de-ae18-b43b2b5732be" providerId="ADAL" clId="{A32E6AED-98C5-402A-BD1B-6EE9098FCEF1}" dt="2023-11-08T17:48:31.622" v="349"/>
          <ac:spMkLst>
            <pc:docMk/>
            <pc:sldMk cId="1279736657" sldId="12615505"/>
            <ac:spMk id="324" creationId="{FA6EF3EF-879B-D107-43B4-D7CD2F333A7F}"/>
          </ac:spMkLst>
        </pc:spChg>
        <pc:spChg chg="mod">
          <ac:chgData name="Roberto Espinosa Andrews" userId="19500642-4fa9-47de-ae18-b43b2b5732be" providerId="ADAL" clId="{A32E6AED-98C5-402A-BD1B-6EE9098FCEF1}" dt="2023-11-08T17:48:31.622" v="349"/>
          <ac:spMkLst>
            <pc:docMk/>
            <pc:sldMk cId="1279736657" sldId="12615505"/>
            <ac:spMk id="325" creationId="{0108472E-E013-A39F-F4D1-F57061443917}"/>
          </ac:spMkLst>
        </pc:spChg>
        <pc:spChg chg="mod">
          <ac:chgData name="Roberto Espinosa Andrews" userId="19500642-4fa9-47de-ae18-b43b2b5732be" providerId="ADAL" clId="{A32E6AED-98C5-402A-BD1B-6EE9098FCEF1}" dt="2023-11-08T17:48:31.622" v="349"/>
          <ac:spMkLst>
            <pc:docMk/>
            <pc:sldMk cId="1279736657" sldId="12615505"/>
            <ac:spMk id="326" creationId="{A4D09434-AE17-5D56-0D64-FFACE937886B}"/>
          </ac:spMkLst>
        </pc:spChg>
        <pc:spChg chg="mod">
          <ac:chgData name="Roberto Espinosa Andrews" userId="19500642-4fa9-47de-ae18-b43b2b5732be" providerId="ADAL" clId="{A32E6AED-98C5-402A-BD1B-6EE9098FCEF1}" dt="2023-11-08T17:48:31.622" v="349"/>
          <ac:spMkLst>
            <pc:docMk/>
            <pc:sldMk cId="1279736657" sldId="12615505"/>
            <ac:spMk id="327" creationId="{F6E85F04-B882-3BAD-6AF6-A7BCF4ABA86A}"/>
          </ac:spMkLst>
        </pc:spChg>
        <pc:spChg chg="mod">
          <ac:chgData name="Roberto Espinosa Andrews" userId="19500642-4fa9-47de-ae18-b43b2b5732be" providerId="ADAL" clId="{A32E6AED-98C5-402A-BD1B-6EE9098FCEF1}" dt="2023-11-08T17:48:31.622" v="349"/>
          <ac:spMkLst>
            <pc:docMk/>
            <pc:sldMk cId="1279736657" sldId="12615505"/>
            <ac:spMk id="328" creationId="{9301CD2D-9C93-3416-AA66-62871279BC8C}"/>
          </ac:spMkLst>
        </pc:spChg>
        <pc:spChg chg="mod">
          <ac:chgData name="Roberto Espinosa Andrews" userId="19500642-4fa9-47de-ae18-b43b2b5732be" providerId="ADAL" clId="{A32E6AED-98C5-402A-BD1B-6EE9098FCEF1}" dt="2023-11-08T17:48:31.622" v="349"/>
          <ac:spMkLst>
            <pc:docMk/>
            <pc:sldMk cId="1279736657" sldId="12615505"/>
            <ac:spMk id="329" creationId="{FC0C2F2C-0FCF-7A2B-3CF7-AABF32008E04}"/>
          </ac:spMkLst>
        </pc:spChg>
        <pc:spChg chg="mod">
          <ac:chgData name="Roberto Espinosa Andrews" userId="19500642-4fa9-47de-ae18-b43b2b5732be" providerId="ADAL" clId="{A32E6AED-98C5-402A-BD1B-6EE9098FCEF1}" dt="2023-11-08T17:48:31.622" v="349"/>
          <ac:spMkLst>
            <pc:docMk/>
            <pc:sldMk cId="1279736657" sldId="12615505"/>
            <ac:spMk id="330" creationId="{500A0FCD-D7C7-2417-DCC1-49DE113C5F6B}"/>
          </ac:spMkLst>
        </pc:spChg>
        <pc:spChg chg="mod">
          <ac:chgData name="Roberto Espinosa Andrews" userId="19500642-4fa9-47de-ae18-b43b2b5732be" providerId="ADAL" clId="{A32E6AED-98C5-402A-BD1B-6EE9098FCEF1}" dt="2023-11-08T17:48:31.622" v="349"/>
          <ac:spMkLst>
            <pc:docMk/>
            <pc:sldMk cId="1279736657" sldId="12615505"/>
            <ac:spMk id="331" creationId="{26246BEE-F708-A9D4-8568-320C19B4F8C8}"/>
          </ac:spMkLst>
        </pc:spChg>
        <pc:spChg chg="mod">
          <ac:chgData name="Roberto Espinosa Andrews" userId="19500642-4fa9-47de-ae18-b43b2b5732be" providerId="ADAL" clId="{A32E6AED-98C5-402A-BD1B-6EE9098FCEF1}" dt="2023-11-08T17:48:31.622" v="349"/>
          <ac:spMkLst>
            <pc:docMk/>
            <pc:sldMk cId="1279736657" sldId="12615505"/>
            <ac:spMk id="332" creationId="{8AFDDD32-0173-69DE-47BC-A418AE993B22}"/>
          </ac:spMkLst>
        </pc:spChg>
        <pc:spChg chg="mod">
          <ac:chgData name="Roberto Espinosa Andrews" userId="19500642-4fa9-47de-ae18-b43b2b5732be" providerId="ADAL" clId="{A32E6AED-98C5-402A-BD1B-6EE9098FCEF1}" dt="2023-11-08T17:48:31.622" v="349"/>
          <ac:spMkLst>
            <pc:docMk/>
            <pc:sldMk cId="1279736657" sldId="12615505"/>
            <ac:spMk id="333" creationId="{851051A8-8C24-9FC6-A995-2488AE18E2D5}"/>
          </ac:spMkLst>
        </pc:spChg>
        <pc:spChg chg="mod">
          <ac:chgData name="Roberto Espinosa Andrews" userId="19500642-4fa9-47de-ae18-b43b2b5732be" providerId="ADAL" clId="{A32E6AED-98C5-402A-BD1B-6EE9098FCEF1}" dt="2023-11-08T17:48:31.622" v="349"/>
          <ac:spMkLst>
            <pc:docMk/>
            <pc:sldMk cId="1279736657" sldId="12615505"/>
            <ac:spMk id="334" creationId="{F97F6CA8-C7B6-BE01-2919-0FAEDEDFB154}"/>
          </ac:spMkLst>
        </pc:spChg>
        <pc:spChg chg="mod">
          <ac:chgData name="Roberto Espinosa Andrews" userId="19500642-4fa9-47de-ae18-b43b2b5732be" providerId="ADAL" clId="{A32E6AED-98C5-402A-BD1B-6EE9098FCEF1}" dt="2023-11-08T17:48:31.622" v="349"/>
          <ac:spMkLst>
            <pc:docMk/>
            <pc:sldMk cId="1279736657" sldId="12615505"/>
            <ac:spMk id="335" creationId="{3C4F5524-C94A-FF06-003D-55BF9A8499F3}"/>
          </ac:spMkLst>
        </pc:spChg>
        <pc:spChg chg="mod">
          <ac:chgData name="Roberto Espinosa Andrews" userId="19500642-4fa9-47de-ae18-b43b2b5732be" providerId="ADAL" clId="{A32E6AED-98C5-402A-BD1B-6EE9098FCEF1}" dt="2023-11-08T17:48:31.622" v="349"/>
          <ac:spMkLst>
            <pc:docMk/>
            <pc:sldMk cId="1279736657" sldId="12615505"/>
            <ac:spMk id="336" creationId="{3093C888-5377-FCDD-20C0-1992CD54C41F}"/>
          </ac:spMkLst>
        </pc:spChg>
        <pc:spChg chg="mod">
          <ac:chgData name="Roberto Espinosa Andrews" userId="19500642-4fa9-47de-ae18-b43b2b5732be" providerId="ADAL" clId="{A32E6AED-98C5-402A-BD1B-6EE9098FCEF1}" dt="2023-11-08T17:48:31.622" v="349"/>
          <ac:spMkLst>
            <pc:docMk/>
            <pc:sldMk cId="1279736657" sldId="12615505"/>
            <ac:spMk id="337" creationId="{05111AC0-CC0F-6C1D-9A0C-61B46F3C7515}"/>
          </ac:spMkLst>
        </pc:spChg>
        <pc:spChg chg="mod">
          <ac:chgData name="Roberto Espinosa Andrews" userId="19500642-4fa9-47de-ae18-b43b2b5732be" providerId="ADAL" clId="{A32E6AED-98C5-402A-BD1B-6EE9098FCEF1}" dt="2023-11-08T17:48:31.622" v="349"/>
          <ac:spMkLst>
            <pc:docMk/>
            <pc:sldMk cId="1279736657" sldId="12615505"/>
            <ac:spMk id="338" creationId="{20E6C1BB-EB22-F6DE-947B-25F315C492C1}"/>
          </ac:spMkLst>
        </pc:spChg>
        <pc:spChg chg="mod">
          <ac:chgData name="Roberto Espinosa Andrews" userId="19500642-4fa9-47de-ae18-b43b2b5732be" providerId="ADAL" clId="{A32E6AED-98C5-402A-BD1B-6EE9098FCEF1}" dt="2023-11-08T17:48:31.622" v="349"/>
          <ac:spMkLst>
            <pc:docMk/>
            <pc:sldMk cId="1279736657" sldId="12615505"/>
            <ac:spMk id="339" creationId="{1DFD4447-2B0C-9897-3BCA-68A6FDCD8BBD}"/>
          </ac:spMkLst>
        </pc:spChg>
        <pc:spChg chg="mod">
          <ac:chgData name="Roberto Espinosa Andrews" userId="19500642-4fa9-47de-ae18-b43b2b5732be" providerId="ADAL" clId="{A32E6AED-98C5-402A-BD1B-6EE9098FCEF1}" dt="2023-11-08T17:48:31.622" v="349"/>
          <ac:spMkLst>
            <pc:docMk/>
            <pc:sldMk cId="1279736657" sldId="12615505"/>
            <ac:spMk id="340" creationId="{C9C95FAA-6A7F-329F-92A2-405185E27405}"/>
          </ac:spMkLst>
        </pc:spChg>
        <pc:spChg chg="mod">
          <ac:chgData name="Roberto Espinosa Andrews" userId="19500642-4fa9-47de-ae18-b43b2b5732be" providerId="ADAL" clId="{A32E6AED-98C5-402A-BD1B-6EE9098FCEF1}" dt="2023-11-08T17:48:31.622" v="349"/>
          <ac:spMkLst>
            <pc:docMk/>
            <pc:sldMk cId="1279736657" sldId="12615505"/>
            <ac:spMk id="341" creationId="{BC14A346-25D9-EDF3-06FA-1A23A06DB5DC}"/>
          </ac:spMkLst>
        </pc:spChg>
        <pc:spChg chg="mod">
          <ac:chgData name="Roberto Espinosa Andrews" userId="19500642-4fa9-47de-ae18-b43b2b5732be" providerId="ADAL" clId="{A32E6AED-98C5-402A-BD1B-6EE9098FCEF1}" dt="2023-11-08T17:48:31.622" v="349"/>
          <ac:spMkLst>
            <pc:docMk/>
            <pc:sldMk cId="1279736657" sldId="12615505"/>
            <ac:spMk id="342" creationId="{60129EFA-3B29-7209-7ECE-7F8E76CA77AE}"/>
          </ac:spMkLst>
        </pc:spChg>
        <pc:spChg chg="mod">
          <ac:chgData name="Roberto Espinosa Andrews" userId="19500642-4fa9-47de-ae18-b43b2b5732be" providerId="ADAL" clId="{A32E6AED-98C5-402A-BD1B-6EE9098FCEF1}" dt="2023-11-08T17:48:31.622" v="349"/>
          <ac:spMkLst>
            <pc:docMk/>
            <pc:sldMk cId="1279736657" sldId="12615505"/>
            <ac:spMk id="343" creationId="{36B49BA2-B5D5-D45B-F34C-ADF328CDC38F}"/>
          </ac:spMkLst>
        </pc:spChg>
        <pc:spChg chg="mod">
          <ac:chgData name="Roberto Espinosa Andrews" userId="19500642-4fa9-47de-ae18-b43b2b5732be" providerId="ADAL" clId="{A32E6AED-98C5-402A-BD1B-6EE9098FCEF1}" dt="2023-11-08T17:48:31.622" v="349"/>
          <ac:spMkLst>
            <pc:docMk/>
            <pc:sldMk cId="1279736657" sldId="12615505"/>
            <ac:spMk id="344" creationId="{372FC8BA-5450-6F88-E124-77D3732E337C}"/>
          </ac:spMkLst>
        </pc:spChg>
        <pc:spChg chg="mod">
          <ac:chgData name="Roberto Espinosa Andrews" userId="19500642-4fa9-47de-ae18-b43b2b5732be" providerId="ADAL" clId="{A32E6AED-98C5-402A-BD1B-6EE9098FCEF1}" dt="2023-11-08T17:48:31.622" v="349"/>
          <ac:spMkLst>
            <pc:docMk/>
            <pc:sldMk cId="1279736657" sldId="12615505"/>
            <ac:spMk id="345" creationId="{D5E4D84F-F46F-07F5-D26F-178FA24771C7}"/>
          </ac:spMkLst>
        </pc:spChg>
        <pc:spChg chg="mod">
          <ac:chgData name="Roberto Espinosa Andrews" userId="19500642-4fa9-47de-ae18-b43b2b5732be" providerId="ADAL" clId="{A32E6AED-98C5-402A-BD1B-6EE9098FCEF1}" dt="2023-11-08T17:48:31.622" v="349"/>
          <ac:spMkLst>
            <pc:docMk/>
            <pc:sldMk cId="1279736657" sldId="12615505"/>
            <ac:spMk id="346" creationId="{ADECCAD4-BD04-A321-B2B5-19FE91F93DDC}"/>
          </ac:spMkLst>
        </pc:spChg>
        <pc:spChg chg="mod">
          <ac:chgData name="Roberto Espinosa Andrews" userId="19500642-4fa9-47de-ae18-b43b2b5732be" providerId="ADAL" clId="{A32E6AED-98C5-402A-BD1B-6EE9098FCEF1}" dt="2023-11-08T17:48:31.622" v="349"/>
          <ac:spMkLst>
            <pc:docMk/>
            <pc:sldMk cId="1279736657" sldId="12615505"/>
            <ac:spMk id="347" creationId="{B88D5018-6869-9321-21A2-80E838EA95FA}"/>
          </ac:spMkLst>
        </pc:spChg>
        <pc:spChg chg="mod">
          <ac:chgData name="Roberto Espinosa Andrews" userId="19500642-4fa9-47de-ae18-b43b2b5732be" providerId="ADAL" clId="{A32E6AED-98C5-402A-BD1B-6EE9098FCEF1}" dt="2023-11-08T17:48:31.622" v="349"/>
          <ac:spMkLst>
            <pc:docMk/>
            <pc:sldMk cId="1279736657" sldId="12615505"/>
            <ac:spMk id="348" creationId="{F8C08914-E246-AA4F-F5A8-74F127C5F5AC}"/>
          </ac:spMkLst>
        </pc:spChg>
        <pc:spChg chg="mod">
          <ac:chgData name="Roberto Espinosa Andrews" userId="19500642-4fa9-47de-ae18-b43b2b5732be" providerId="ADAL" clId="{A32E6AED-98C5-402A-BD1B-6EE9098FCEF1}" dt="2023-11-08T17:48:31.622" v="349"/>
          <ac:spMkLst>
            <pc:docMk/>
            <pc:sldMk cId="1279736657" sldId="12615505"/>
            <ac:spMk id="349" creationId="{057A53D9-F4BB-5916-C836-3121E430AF03}"/>
          </ac:spMkLst>
        </pc:spChg>
        <pc:spChg chg="mod">
          <ac:chgData name="Roberto Espinosa Andrews" userId="19500642-4fa9-47de-ae18-b43b2b5732be" providerId="ADAL" clId="{A32E6AED-98C5-402A-BD1B-6EE9098FCEF1}" dt="2023-11-08T17:48:31.622" v="349"/>
          <ac:spMkLst>
            <pc:docMk/>
            <pc:sldMk cId="1279736657" sldId="12615505"/>
            <ac:spMk id="350" creationId="{31D73F4E-5B1E-9B5C-844F-A19DF24565FE}"/>
          </ac:spMkLst>
        </pc:spChg>
        <pc:spChg chg="mod">
          <ac:chgData name="Roberto Espinosa Andrews" userId="19500642-4fa9-47de-ae18-b43b2b5732be" providerId="ADAL" clId="{A32E6AED-98C5-402A-BD1B-6EE9098FCEF1}" dt="2023-11-08T17:48:31.622" v="349"/>
          <ac:spMkLst>
            <pc:docMk/>
            <pc:sldMk cId="1279736657" sldId="12615505"/>
            <ac:spMk id="351" creationId="{7E0FE011-C563-74DC-FDD6-1F4A0AD0E320}"/>
          </ac:spMkLst>
        </pc:spChg>
        <pc:spChg chg="mod">
          <ac:chgData name="Roberto Espinosa Andrews" userId="19500642-4fa9-47de-ae18-b43b2b5732be" providerId="ADAL" clId="{A32E6AED-98C5-402A-BD1B-6EE9098FCEF1}" dt="2023-11-08T17:48:31.622" v="349"/>
          <ac:spMkLst>
            <pc:docMk/>
            <pc:sldMk cId="1279736657" sldId="12615505"/>
            <ac:spMk id="353" creationId="{379D0FDA-F1E9-16D7-2A49-1C6692BB642D}"/>
          </ac:spMkLst>
        </pc:spChg>
        <pc:spChg chg="mod">
          <ac:chgData name="Roberto Espinosa Andrews" userId="19500642-4fa9-47de-ae18-b43b2b5732be" providerId="ADAL" clId="{A32E6AED-98C5-402A-BD1B-6EE9098FCEF1}" dt="2023-11-08T17:48:31.622" v="349"/>
          <ac:spMkLst>
            <pc:docMk/>
            <pc:sldMk cId="1279736657" sldId="12615505"/>
            <ac:spMk id="354" creationId="{E5223657-9FDE-4BF3-3941-2D635CD7D6C9}"/>
          </ac:spMkLst>
        </pc:spChg>
        <pc:spChg chg="mod">
          <ac:chgData name="Roberto Espinosa Andrews" userId="19500642-4fa9-47de-ae18-b43b2b5732be" providerId="ADAL" clId="{A32E6AED-98C5-402A-BD1B-6EE9098FCEF1}" dt="2023-11-08T17:48:31.622" v="349"/>
          <ac:spMkLst>
            <pc:docMk/>
            <pc:sldMk cId="1279736657" sldId="12615505"/>
            <ac:spMk id="355" creationId="{A86B9FB6-C3BB-ED5B-CCA9-9C4A3ADBC8E0}"/>
          </ac:spMkLst>
        </pc:spChg>
        <pc:spChg chg="mod">
          <ac:chgData name="Roberto Espinosa Andrews" userId="19500642-4fa9-47de-ae18-b43b2b5732be" providerId="ADAL" clId="{A32E6AED-98C5-402A-BD1B-6EE9098FCEF1}" dt="2023-11-08T17:48:31.622" v="349"/>
          <ac:spMkLst>
            <pc:docMk/>
            <pc:sldMk cId="1279736657" sldId="12615505"/>
            <ac:spMk id="356" creationId="{AD5F76FD-6D33-2F83-92AB-2B08311F1F9F}"/>
          </ac:spMkLst>
        </pc:spChg>
        <pc:spChg chg="mod">
          <ac:chgData name="Roberto Espinosa Andrews" userId="19500642-4fa9-47de-ae18-b43b2b5732be" providerId="ADAL" clId="{A32E6AED-98C5-402A-BD1B-6EE9098FCEF1}" dt="2023-11-08T17:48:31.622" v="349"/>
          <ac:spMkLst>
            <pc:docMk/>
            <pc:sldMk cId="1279736657" sldId="12615505"/>
            <ac:spMk id="357" creationId="{6EC8F42E-67C3-DFFC-C3F1-042A81BD80F5}"/>
          </ac:spMkLst>
        </pc:spChg>
        <pc:spChg chg="mod">
          <ac:chgData name="Roberto Espinosa Andrews" userId="19500642-4fa9-47de-ae18-b43b2b5732be" providerId="ADAL" clId="{A32E6AED-98C5-402A-BD1B-6EE9098FCEF1}" dt="2023-11-08T17:48:31.622" v="349"/>
          <ac:spMkLst>
            <pc:docMk/>
            <pc:sldMk cId="1279736657" sldId="12615505"/>
            <ac:spMk id="358" creationId="{4E94BB23-34AD-3D2D-B009-C74A31670961}"/>
          </ac:spMkLst>
        </pc:spChg>
        <pc:spChg chg="mod">
          <ac:chgData name="Roberto Espinosa Andrews" userId="19500642-4fa9-47de-ae18-b43b2b5732be" providerId="ADAL" clId="{A32E6AED-98C5-402A-BD1B-6EE9098FCEF1}" dt="2023-11-08T17:48:31.622" v="349"/>
          <ac:spMkLst>
            <pc:docMk/>
            <pc:sldMk cId="1279736657" sldId="12615505"/>
            <ac:spMk id="359" creationId="{1247B97C-A8E5-608E-E4BD-47DF94CF851D}"/>
          </ac:spMkLst>
        </pc:spChg>
        <pc:spChg chg="mod">
          <ac:chgData name="Roberto Espinosa Andrews" userId="19500642-4fa9-47de-ae18-b43b2b5732be" providerId="ADAL" clId="{A32E6AED-98C5-402A-BD1B-6EE9098FCEF1}" dt="2023-11-08T17:48:31.622" v="349"/>
          <ac:spMkLst>
            <pc:docMk/>
            <pc:sldMk cId="1279736657" sldId="12615505"/>
            <ac:spMk id="360" creationId="{1C1CC4DC-B946-8EDE-A4E7-FF28B8BD26A0}"/>
          </ac:spMkLst>
        </pc:spChg>
        <pc:spChg chg="mod">
          <ac:chgData name="Roberto Espinosa Andrews" userId="19500642-4fa9-47de-ae18-b43b2b5732be" providerId="ADAL" clId="{A32E6AED-98C5-402A-BD1B-6EE9098FCEF1}" dt="2023-11-08T17:48:31.622" v="349"/>
          <ac:spMkLst>
            <pc:docMk/>
            <pc:sldMk cId="1279736657" sldId="12615505"/>
            <ac:spMk id="361" creationId="{8B4953AC-BE07-6CD9-2701-6007C7C835CA}"/>
          </ac:spMkLst>
        </pc:spChg>
        <pc:spChg chg="mod">
          <ac:chgData name="Roberto Espinosa Andrews" userId="19500642-4fa9-47de-ae18-b43b2b5732be" providerId="ADAL" clId="{A32E6AED-98C5-402A-BD1B-6EE9098FCEF1}" dt="2023-11-08T17:48:31.622" v="349"/>
          <ac:spMkLst>
            <pc:docMk/>
            <pc:sldMk cId="1279736657" sldId="12615505"/>
            <ac:spMk id="362" creationId="{D2464C86-17BA-0BED-9636-10D01F71EE2D}"/>
          </ac:spMkLst>
        </pc:spChg>
        <pc:spChg chg="mod">
          <ac:chgData name="Roberto Espinosa Andrews" userId="19500642-4fa9-47de-ae18-b43b2b5732be" providerId="ADAL" clId="{A32E6AED-98C5-402A-BD1B-6EE9098FCEF1}" dt="2023-11-08T17:48:31.622" v="349"/>
          <ac:spMkLst>
            <pc:docMk/>
            <pc:sldMk cId="1279736657" sldId="12615505"/>
            <ac:spMk id="363" creationId="{5E5EFDF2-8324-96A2-5EA0-34C00E06E7F4}"/>
          </ac:spMkLst>
        </pc:spChg>
        <pc:grpChg chg="del">
          <ac:chgData name="Roberto Espinosa Andrews" userId="19500642-4fa9-47de-ae18-b43b2b5732be" providerId="ADAL" clId="{A32E6AED-98C5-402A-BD1B-6EE9098FCEF1}" dt="2023-11-08T17:48:30.628" v="348" actId="478"/>
          <ac:grpSpMkLst>
            <pc:docMk/>
            <pc:sldMk cId="1279736657" sldId="12615505"/>
            <ac:grpSpMk id="4" creationId="{2A9985AD-4EAB-A5C3-7972-D01C394B30EB}"/>
          </ac:grpSpMkLst>
        </pc:grpChg>
        <pc:grpChg chg="add mod">
          <ac:chgData name="Roberto Espinosa Andrews" userId="19500642-4fa9-47de-ae18-b43b2b5732be" providerId="ADAL" clId="{A32E6AED-98C5-402A-BD1B-6EE9098FCEF1}" dt="2023-11-08T17:48:31.622" v="349"/>
          <ac:grpSpMkLst>
            <pc:docMk/>
            <pc:sldMk cId="1279736657" sldId="12615505"/>
            <ac:grpSpMk id="119" creationId="{0871877B-7D2F-A534-BDE8-2A1C6B70D175}"/>
          </ac:grpSpMkLst>
        </pc:grpChg>
        <pc:grpChg chg="mod">
          <ac:chgData name="Roberto Espinosa Andrews" userId="19500642-4fa9-47de-ae18-b43b2b5732be" providerId="ADAL" clId="{A32E6AED-98C5-402A-BD1B-6EE9098FCEF1}" dt="2023-11-08T17:48:31.622" v="349"/>
          <ac:grpSpMkLst>
            <pc:docMk/>
            <pc:sldMk cId="1279736657" sldId="12615505"/>
            <ac:grpSpMk id="198" creationId="{851606F8-3268-14AA-4649-7D773D87F077}"/>
          </ac:grpSpMkLst>
        </pc:grpChg>
        <pc:grpChg chg="mod">
          <ac:chgData name="Roberto Espinosa Andrews" userId="19500642-4fa9-47de-ae18-b43b2b5732be" providerId="ADAL" clId="{A32E6AED-98C5-402A-BD1B-6EE9098FCEF1}" dt="2023-11-08T17:48:31.622" v="349"/>
          <ac:grpSpMkLst>
            <pc:docMk/>
            <pc:sldMk cId="1279736657" sldId="12615505"/>
            <ac:grpSpMk id="199" creationId="{65E7F2E7-6D5F-932E-30F9-4FFFF8E277B6}"/>
          </ac:grpSpMkLst>
        </pc:grpChg>
        <pc:grpChg chg="mod">
          <ac:chgData name="Roberto Espinosa Andrews" userId="19500642-4fa9-47de-ae18-b43b2b5732be" providerId="ADAL" clId="{A32E6AED-98C5-402A-BD1B-6EE9098FCEF1}" dt="2023-11-08T17:48:31.622" v="349"/>
          <ac:grpSpMkLst>
            <pc:docMk/>
            <pc:sldMk cId="1279736657" sldId="12615505"/>
            <ac:grpSpMk id="200" creationId="{39939832-CF7C-D4FD-EFA7-B229E8B5F963}"/>
          </ac:grpSpMkLst>
        </pc:grpChg>
        <pc:grpChg chg="mod">
          <ac:chgData name="Roberto Espinosa Andrews" userId="19500642-4fa9-47de-ae18-b43b2b5732be" providerId="ADAL" clId="{A32E6AED-98C5-402A-BD1B-6EE9098FCEF1}" dt="2023-11-08T17:48:31.622" v="349"/>
          <ac:grpSpMkLst>
            <pc:docMk/>
            <pc:sldMk cId="1279736657" sldId="12615505"/>
            <ac:grpSpMk id="202" creationId="{9E1EA02B-73F3-A761-4D82-2FB289C34B2B}"/>
          </ac:grpSpMkLst>
        </pc:grpChg>
        <pc:grpChg chg="mod">
          <ac:chgData name="Roberto Espinosa Andrews" userId="19500642-4fa9-47de-ae18-b43b2b5732be" providerId="ADAL" clId="{A32E6AED-98C5-402A-BD1B-6EE9098FCEF1}" dt="2023-11-08T17:48:31.622" v="349"/>
          <ac:grpSpMkLst>
            <pc:docMk/>
            <pc:sldMk cId="1279736657" sldId="12615505"/>
            <ac:grpSpMk id="203" creationId="{6C718245-0615-7D02-0275-A0BF2DAF5DFF}"/>
          </ac:grpSpMkLst>
        </pc:grpChg>
        <pc:grpChg chg="mod">
          <ac:chgData name="Roberto Espinosa Andrews" userId="19500642-4fa9-47de-ae18-b43b2b5732be" providerId="ADAL" clId="{A32E6AED-98C5-402A-BD1B-6EE9098FCEF1}" dt="2023-11-08T17:48:31.622" v="349"/>
          <ac:grpSpMkLst>
            <pc:docMk/>
            <pc:sldMk cId="1279736657" sldId="12615505"/>
            <ac:grpSpMk id="204" creationId="{2C01BA45-1702-B963-FA71-D9E90B935B67}"/>
          </ac:grpSpMkLst>
        </pc:grpChg>
        <pc:grpChg chg="mod">
          <ac:chgData name="Roberto Espinosa Andrews" userId="19500642-4fa9-47de-ae18-b43b2b5732be" providerId="ADAL" clId="{A32E6AED-98C5-402A-BD1B-6EE9098FCEF1}" dt="2023-11-08T17:48:31.622" v="349"/>
          <ac:grpSpMkLst>
            <pc:docMk/>
            <pc:sldMk cId="1279736657" sldId="12615505"/>
            <ac:grpSpMk id="249" creationId="{19BC8E7C-9B41-B104-BFF5-ECBE5A45B868}"/>
          </ac:grpSpMkLst>
        </pc:grpChg>
        <pc:grpChg chg="mod">
          <ac:chgData name="Roberto Espinosa Andrews" userId="19500642-4fa9-47de-ae18-b43b2b5732be" providerId="ADAL" clId="{A32E6AED-98C5-402A-BD1B-6EE9098FCEF1}" dt="2023-11-08T17:48:31.622" v="349"/>
          <ac:grpSpMkLst>
            <pc:docMk/>
            <pc:sldMk cId="1279736657" sldId="12615505"/>
            <ac:grpSpMk id="251" creationId="{FBAAEF57-B393-8102-B796-BCA0C36EA024}"/>
          </ac:grpSpMkLst>
        </pc:grpChg>
        <pc:grpChg chg="mod">
          <ac:chgData name="Roberto Espinosa Andrews" userId="19500642-4fa9-47de-ae18-b43b2b5732be" providerId="ADAL" clId="{A32E6AED-98C5-402A-BD1B-6EE9098FCEF1}" dt="2023-11-08T17:48:31.622" v="349"/>
          <ac:grpSpMkLst>
            <pc:docMk/>
            <pc:sldMk cId="1279736657" sldId="12615505"/>
            <ac:grpSpMk id="253" creationId="{15F12569-77FB-02F6-5EB1-A0DC6AAC010C}"/>
          </ac:grpSpMkLst>
        </pc:grpChg>
        <pc:grpChg chg="mod">
          <ac:chgData name="Roberto Espinosa Andrews" userId="19500642-4fa9-47de-ae18-b43b2b5732be" providerId="ADAL" clId="{A32E6AED-98C5-402A-BD1B-6EE9098FCEF1}" dt="2023-11-08T17:48:31.622" v="349"/>
          <ac:grpSpMkLst>
            <pc:docMk/>
            <pc:sldMk cId="1279736657" sldId="12615505"/>
            <ac:grpSpMk id="278" creationId="{3E0C926E-A5BC-24D3-8149-47A496E9EDD3}"/>
          </ac:grpSpMkLst>
        </pc:grpChg>
        <pc:grpChg chg="mod">
          <ac:chgData name="Roberto Espinosa Andrews" userId="19500642-4fa9-47de-ae18-b43b2b5732be" providerId="ADAL" clId="{A32E6AED-98C5-402A-BD1B-6EE9098FCEF1}" dt="2023-11-08T17:48:31.622" v="349"/>
          <ac:grpSpMkLst>
            <pc:docMk/>
            <pc:sldMk cId="1279736657" sldId="12615505"/>
            <ac:grpSpMk id="279" creationId="{C8E07CCA-5A32-AEB0-138B-7CAF4B8E295D}"/>
          </ac:grpSpMkLst>
        </pc:grpChg>
        <pc:grpChg chg="mod">
          <ac:chgData name="Roberto Espinosa Andrews" userId="19500642-4fa9-47de-ae18-b43b2b5732be" providerId="ADAL" clId="{A32E6AED-98C5-402A-BD1B-6EE9098FCEF1}" dt="2023-11-08T17:48:31.622" v="349"/>
          <ac:grpSpMkLst>
            <pc:docMk/>
            <pc:sldMk cId="1279736657" sldId="12615505"/>
            <ac:grpSpMk id="352" creationId="{897517C9-C55F-3236-4D7C-FC4C80F650EA}"/>
          </ac:grpSpMkLst>
        </pc:grpChg>
        <pc:picChg chg="del">
          <ac:chgData name="Roberto Espinosa Andrews" userId="19500642-4fa9-47de-ae18-b43b2b5732be" providerId="ADAL" clId="{A32E6AED-98C5-402A-BD1B-6EE9098FCEF1}" dt="2023-11-08T17:48:30.628" v="348" actId="478"/>
          <ac:picMkLst>
            <pc:docMk/>
            <pc:sldMk cId="1279736657" sldId="12615505"/>
            <ac:picMk id="25" creationId="{0032693C-8E83-724C-A04D-63E4F2303D73}"/>
          </ac:picMkLst>
        </pc:picChg>
        <pc:picChg chg="del">
          <ac:chgData name="Roberto Espinosa Andrews" userId="19500642-4fa9-47de-ae18-b43b2b5732be" providerId="ADAL" clId="{A32E6AED-98C5-402A-BD1B-6EE9098FCEF1}" dt="2023-11-08T17:48:30.628" v="348" actId="478"/>
          <ac:picMkLst>
            <pc:docMk/>
            <pc:sldMk cId="1279736657" sldId="12615505"/>
            <ac:picMk id="55" creationId="{09296B3C-AE00-DF47-9D39-C5F7F05A1B2D}"/>
          </ac:picMkLst>
        </pc:picChg>
        <pc:picChg chg="add mod">
          <ac:chgData name="Roberto Espinosa Andrews" userId="19500642-4fa9-47de-ae18-b43b2b5732be" providerId="ADAL" clId="{A32E6AED-98C5-402A-BD1B-6EE9098FCEF1}" dt="2023-11-08T17:48:31.622" v="349"/>
          <ac:picMkLst>
            <pc:docMk/>
            <pc:sldMk cId="1279736657" sldId="12615505"/>
            <ac:picMk id="110" creationId="{38F14FB3-1295-A968-DAC5-E73C57434B88}"/>
          </ac:picMkLst>
        </pc:picChg>
        <pc:picChg chg="add mod">
          <ac:chgData name="Roberto Espinosa Andrews" userId="19500642-4fa9-47de-ae18-b43b2b5732be" providerId="ADAL" clId="{A32E6AED-98C5-402A-BD1B-6EE9098FCEF1}" dt="2023-11-08T17:48:31.622" v="349"/>
          <ac:picMkLst>
            <pc:docMk/>
            <pc:sldMk cId="1279736657" sldId="12615505"/>
            <ac:picMk id="117" creationId="{6D61AF28-62FC-D913-4B3F-1E3B7259982E}"/>
          </ac:picMkLst>
        </pc:picChg>
        <pc:picChg chg="mod">
          <ac:chgData name="Roberto Espinosa Andrews" userId="19500642-4fa9-47de-ae18-b43b2b5732be" providerId="ADAL" clId="{A32E6AED-98C5-402A-BD1B-6EE9098FCEF1}" dt="2023-11-08T17:48:31.622" v="349"/>
          <ac:picMkLst>
            <pc:docMk/>
            <pc:sldMk cId="1279736657" sldId="12615505"/>
            <ac:picMk id="257" creationId="{A5F0443D-D599-CD58-A8A9-6C1BE1CAC5BE}"/>
          </ac:picMkLst>
        </pc:picChg>
        <pc:picChg chg="mod">
          <ac:chgData name="Roberto Espinosa Andrews" userId="19500642-4fa9-47de-ae18-b43b2b5732be" providerId="ADAL" clId="{A32E6AED-98C5-402A-BD1B-6EE9098FCEF1}" dt="2023-11-08T17:48:31.622" v="349"/>
          <ac:picMkLst>
            <pc:docMk/>
            <pc:sldMk cId="1279736657" sldId="12615505"/>
            <ac:picMk id="258" creationId="{F5E9A387-DE04-0AD9-221A-0F85174552D6}"/>
          </ac:picMkLst>
        </pc:picChg>
        <pc:picChg chg="mod">
          <ac:chgData name="Roberto Espinosa Andrews" userId="19500642-4fa9-47de-ae18-b43b2b5732be" providerId="ADAL" clId="{A32E6AED-98C5-402A-BD1B-6EE9098FCEF1}" dt="2023-11-08T17:48:31.622" v="349"/>
          <ac:picMkLst>
            <pc:docMk/>
            <pc:sldMk cId="1279736657" sldId="12615505"/>
            <ac:picMk id="259" creationId="{727D80CA-5F98-D44D-68BF-3272A5874524}"/>
          </ac:picMkLst>
        </pc:picChg>
        <pc:picChg chg="mod">
          <ac:chgData name="Roberto Espinosa Andrews" userId="19500642-4fa9-47de-ae18-b43b2b5732be" providerId="ADAL" clId="{A32E6AED-98C5-402A-BD1B-6EE9098FCEF1}" dt="2023-11-08T17:48:31.622" v="349"/>
          <ac:picMkLst>
            <pc:docMk/>
            <pc:sldMk cId="1279736657" sldId="12615505"/>
            <ac:picMk id="260" creationId="{B6793238-662E-3CDD-55C2-9F9469FD03B3}"/>
          </ac:picMkLst>
        </pc:picChg>
        <pc:picChg chg="mod">
          <ac:chgData name="Roberto Espinosa Andrews" userId="19500642-4fa9-47de-ae18-b43b2b5732be" providerId="ADAL" clId="{A32E6AED-98C5-402A-BD1B-6EE9098FCEF1}" dt="2023-11-08T17:48:31.622" v="349"/>
          <ac:picMkLst>
            <pc:docMk/>
            <pc:sldMk cId="1279736657" sldId="12615505"/>
            <ac:picMk id="261" creationId="{30147EFF-6492-155C-288D-27D494A488E0}"/>
          </ac:picMkLst>
        </pc:picChg>
        <pc:picChg chg="mod">
          <ac:chgData name="Roberto Espinosa Andrews" userId="19500642-4fa9-47de-ae18-b43b2b5732be" providerId="ADAL" clId="{A32E6AED-98C5-402A-BD1B-6EE9098FCEF1}" dt="2023-11-08T17:48:31.622" v="349"/>
          <ac:picMkLst>
            <pc:docMk/>
            <pc:sldMk cId="1279736657" sldId="12615505"/>
            <ac:picMk id="280" creationId="{40ABA16E-8DBF-4A99-F571-14B22EE08D23}"/>
          </ac:picMkLst>
        </pc:picChg>
        <pc:picChg chg="mod">
          <ac:chgData name="Roberto Espinosa Andrews" userId="19500642-4fa9-47de-ae18-b43b2b5732be" providerId="ADAL" clId="{A32E6AED-98C5-402A-BD1B-6EE9098FCEF1}" dt="2023-11-08T17:48:31.622" v="349"/>
          <ac:picMkLst>
            <pc:docMk/>
            <pc:sldMk cId="1279736657" sldId="12615505"/>
            <ac:picMk id="281" creationId="{FD1EC46F-C541-C1E4-E229-EE24E9D62681}"/>
          </ac:picMkLst>
        </pc:picChg>
        <pc:picChg chg="mod">
          <ac:chgData name="Roberto Espinosa Andrews" userId="19500642-4fa9-47de-ae18-b43b2b5732be" providerId="ADAL" clId="{A32E6AED-98C5-402A-BD1B-6EE9098FCEF1}" dt="2023-11-08T17:48:31.622" v="349"/>
          <ac:picMkLst>
            <pc:docMk/>
            <pc:sldMk cId="1279736657" sldId="12615505"/>
            <ac:picMk id="282" creationId="{6B7458DE-0DFD-17FB-366C-4B784E754A29}"/>
          </ac:picMkLst>
        </pc:picChg>
        <pc:picChg chg="mod">
          <ac:chgData name="Roberto Espinosa Andrews" userId="19500642-4fa9-47de-ae18-b43b2b5732be" providerId="ADAL" clId="{A32E6AED-98C5-402A-BD1B-6EE9098FCEF1}" dt="2023-11-08T17:48:31.622" v="349"/>
          <ac:picMkLst>
            <pc:docMk/>
            <pc:sldMk cId="1279736657" sldId="12615505"/>
            <ac:picMk id="283" creationId="{4491BBF2-5798-9590-B950-B0BA67FB593B}"/>
          </ac:picMkLst>
        </pc:picChg>
        <pc:picChg chg="mod">
          <ac:chgData name="Roberto Espinosa Andrews" userId="19500642-4fa9-47de-ae18-b43b2b5732be" providerId="ADAL" clId="{A32E6AED-98C5-402A-BD1B-6EE9098FCEF1}" dt="2023-11-08T17:48:31.622" v="349"/>
          <ac:picMkLst>
            <pc:docMk/>
            <pc:sldMk cId="1279736657" sldId="12615505"/>
            <ac:picMk id="284" creationId="{9129CA56-D172-AF85-F436-EB09966B6427}"/>
          </ac:picMkLst>
        </pc:picChg>
        <pc:picChg chg="mod">
          <ac:chgData name="Roberto Espinosa Andrews" userId="19500642-4fa9-47de-ae18-b43b2b5732be" providerId="ADAL" clId="{A32E6AED-98C5-402A-BD1B-6EE9098FCEF1}" dt="2023-11-08T17:48:31.622" v="349"/>
          <ac:picMkLst>
            <pc:docMk/>
            <pc:sldMk cId="1279736657" sldId="12615505"/>
            <ac:picMk id="285" creationId="{6B339FF0-A15C-56DC-04F9-65C6AB6D430B}"/>
          </ac:picMkLst>
        </pc:picChg>
        <pc:picChg chg="mod">
          <ac:chgData name="Roberto Espinosa Andrews" userId="19500642-4fa9-47de-ae18-b43b2b5732be" providerId="ADAL" clId="{A32E6AED-98C5-402A-BD1B-6EE9098FCEF1}" dt="2023-11-08T17:48:31.622" v="349"/>
          <ac:picMkLst>
            <pc:docMk/>
            <pc:sldMk cId="1279736657" sldId="12615505"/>
            <ac:picMk id="286" creationId="{8D491B7D-F262-2383-8507-DBFECC039BDF}"/>
          </ac:picMkLst>
        </pc:picChg>
        <pc:picChg chg="mod">
          <ac:chgData name="Roberto Espinosa Andrews" userId="19500642-4fa9-47de-ae18-b43b2b5732be" providerId="ADAL" clId="{A32E6AED-98C5-402A-BD1B-6EE9098FCEF1}" dt="2023-11-08T17:48:31.622" v="349"/>
          <ac:picMkLst>
            <pc:docMk/>
            <pc:sldMk cId="1279736657" sldId="12615505"/>
            <ac:picMk id="287" creationId="{BE59C14F-8571-F7C6-986F-24CA33BA2AC9}"/>
          </ac:picMkLst>
        </pc:picChg>
        <pc:picChg chg="mod">
          <ac:chgData name="Roberto Espinosa Andrews" userId="19500642-4fa9-47de-ae18-b43b2b5732be" providerId="ADAL" clId="{A32E6AED-98C5-402A-BD1B-6EE9098FCEF1}" dt="2023-11-08T17:48:31.622" v="349"/>
          <ac:picMkLst>
            <pc:docMk/>
            <pc:sldMk cId="1279736657" sldId="12615505"/>
            <ac:picMk id="288" creationId="{23FB2EFB-FBD3-8C75-07A2-4A4D47CA08E3}"/>
          </ac:picMkLst>
        </pc:picChg>
        <pc:picChg chg="mod">
          <ac:chgData name="Roberto Espinosa Andrews" userId="19500642-4fa9-47de-ae18-b43b2b5732be" providerId="ADAL" clId="{A32E6AED-98C5-402A-BD1B-6EE9098FCEF1}" dt="2023-11-08T17:48:31.622" v="349"/>
          <ac:picMkLst>
            <pc:docMk/>
            <pc:sldMk cId="1279736657" sldId="12615505"/>
            <ac:picMk id="289" creationId="{0D6EF8CE-0671-78BD-4FA0-5FA97F941CB5}"/>
          </ac:picMkLst>
        </pc:picChg>
        <pc:picChg chg="mod">
          <ac:chgData name="Roberto Espinosa Andrews" userId="19500642-4fa9-47de-ae18-b43b2b5732be" providerId="ADAL" clId="{A32E6AED-98C5-402A-BD1B-6EE9098FCEF1}" dt="2023-11-08T17:48:31.622" v="349"/>
          <ac:picMkLst>
            <pc:docMk/>
            <pc:sldMk cId="1279736657" sldId="12615505"/>
            <ac:picMk id="293" creationId="{ECB1B454-22E7-C565-8983-D08A3C1404E2}"/>
          </ac:picMkLst>
        </pc:picChg>
        <pc:picChg chg="mod">
          <ac:chgData name="Roberto Espinosa Andrews" userId="19500642-4fa9-47de-ae18-b43b2b5732be" providerId="ADAL" clId="{A32E6AED-98C5-402A-BD1B-6EE9098FCEF1}" dt="2023-11-08T17:48:31.622" v="349"/>
          <ac:picMkLst>
            <pc:docMk/>
            <pc:sldMk cId="1279736657" sldId="12615505"/>
            <ac:picMk id="294" creationId="{DB036077-8843-D113-774F-47D0B4B68CF0}"/>
          </ac:picMkLst>
        </pc:picChg>
        <pc:picChg chg="mod">
          <ac:chgData name="Roberto Espinosa Andrews" userId="19500642-4fa9-47de-ae18-b43b2b5732be" providerId="ADAL" clId="{A32E6AED-98C5-402A-BD1B-6EE9098FCEF1}" dt="2023-11-08T17:48:31.622" v="349"/>
          <ac:picMkLst>
            <pc:docMk/>
            <pc:sldMk cId="1279736657" sldId="12615505"/>
            <ac:picMk id="295" creationId="{1610E2CF-0BB7-5077-EFCD-93010D1106DF}"/>
          </ac:picMkLst>
        </pc:picChg>
        <pc:cxnChg chg="add mod">
          <ac:chgData name="Roberto Espinosa Andrews" userId="19500642-4fa9-47de-ae18-b43b2b5732be" providerId="ADAL" clId="{A32E6AED-98C5-402A-BD1B-6EE9098FCEF1}" dt="2023-11-08T17:48:31.622" v="349"/>
          <ac:cxnSpMkLst>
            <pc:docMk/>
            <pc:sldMk cId="1279736657" sldId="12615505"/>
            <ac:cxnSpMk id="2" creationId="{F629BDC5-69A7-430F-2D5B-B73417D93860}"/>
          </ac:cxnSpMkLst>
        </pc:cxnChg>
        <pc:cxnChg chg="del">
          <ac:chgData name="Roberto Espinosa Andrews" userId="19500642-4fa9-47de-ae18-b43b2b5732be" providerId="ADAL" clId="{A32E6AED-98C5-402A-BD1B-6EE9098FCEF1}" dt="2023-11-08T17:48:30.628" v="348" actId="478"/>
          <ac:cxnSpMkLst>
            <pc:docMk/>
            <pc:sldMk cId="1279736657" sldId="12615505"/>
            <ac:cxnSpMk id="53" creationId="{FF1B5B25-CEA8-FA4F-96AE-340CE8B6DF85}"/>
          </ac:cxnSpMkLst>
        </pc:cxnChg>
        <pc:cxnChg chg="mod">
          <ac:chgData name="Roberto Espinosa Andrews" userId="19500642-4fa9-47de-ae18-b43b2b5732be" providerId="ADAL" clId="{A32E6AED-98C5-402A-BD1B-6EE9098FCEF1}" dt="2023-11-08T17:48:31.622" v="349"/>
          <ac:cxnSpMkLst>
            <pc:docMk/>
            <pc:sldMk cId="1279736657" sldId="12615505"/>
            <ac:cxnSpMk id="262" creationId="{36190C18-B6DA-7507-B6DF-F0942D1C01C7}"/>
          </ac:cxnSpMkLst>
        </pc:cxnChg>
        <pc:cxnChg chg="mod">
          <ac:chgData name="Roberto Espinosa Andrews" userId="19500642-4fa9-47de-ae18-b43b2b5732be" providerId="ADAL" clId="{A32E6AED-98C5-402A-BD1B-6EE9098FCEF1}" dt="2023-11-08T17:48:31.622" v="349"/>
          <ac:cxnSpMkLst>
            <pc:docMk/>
            <pc:sldMk cId="1279736657" sldId="12615505"/>
            <ac:cxnSpMk id="263" creationId="{E5480601-DD74-013B-AF18-8A4C83BD41E6}"/>
          </ac:cxnSpMkLst>
        </pc:cxnChg>
        <pc:cxnChg chg="mod">
          <ac:chgData name="Roberto Espinosa Andrews" userId="19500642-4fa9-47de-ae18-b43b2b5732be" providerId="ADAL" clId="{A32E6AED-98C5-402A-BD1B-6EE9098FCEF1}" dt="2023-11-08T17:48:31.622" v="349"/>
          <ac:cxnSpMkLst>
            <pc:docMk/>
            <pc:sldMk cId="1279736657" sldId="12615505"/>
            <ac:cxnSpMk id="264" creationId="{5F0DE91C-36FB-494A-14F7-20A264C725DD}"/>
          </ac:cxnSpMkLst>
        </pc:cxnChg>
        <pc:cxnChg chg="mod">
          <ac:chgData name="Roberto Espinosa Andrews" userId="19500642-4fa9-47de-ae18-b43b2b5732be" providerId="ADAL" clId="{A32E6AED-98C5-402A-BD1B-6EE9098FCEF1}" dt="2023-11-08T17:48:31.622" v="349"/>
          <ac:cxnSpMkLst>
            <pc:docMk/>
            <pc:sldMk cId="1279736657" sldId="12615505"/>
            <ac:cxnSpMk id="265" creationId="{DC863AF6-F26D-3070-7125-26AD6A595268}"/>
          </ac:cxnSpMkLst>
        </pc:cxnChg>
        <pc:cxnChg chg="mod">
          <ac:chgData name="Roberto Espinosa Andrews" userId="19500642-4fa9-47de-ae18-b43b2b5732be" providerId="ADAL" clId="{A32E6AED-98C5-402A-BD1B-6EE9098FCEF1}" dt="2023-11-08T17:48:31.622" v="349"/>
          <ac:cxnSpMkLst>
            <pc:docMk/>
            <pc:sldMk cId="1279736657" sldId="12615505"/>
            <ac:cxnSpMk id="266" creationId="{1B137D3C-31C5-00F3-D3CB-B827C95ACED2}"/>
          </ac:cxnSpMkLst>
        </pc:cxnChg>
        <pc:cxnChg chg="mod">
          <ac:chgData name="Roberto Espinosa Andrews" userId="19500642-4fa9-47de-ae18-b43b2b5732be" providerId="ADAL" clId="{A32E6AED-98C5-402A-BD1B-6EE9098FCEF1}" dt="2023-11-08T17:48:31.622" v="349"/>
          <ac:cxnSpMkLst>
            <pc:docMk/>
            <pc:sldMk cId="1279736657" sldId="12615505"/>
            <ac:cxnSpMk id="267" creationId="{D6ADCA9F-3E34-CF0D-D23D-81A438F274F8}"/>
          </ac:cxnSpMkLst>
        </pc:cxnChg>
        <pc:cxnChg chg="mod">
          <ac:chgData name="Roberto Espinosa Andrews" userId="19500642-4fa9-47de-ae18-b43b2b5732be" providerId="ADAL" clId="{A32E6AED-98C5-402A-BD1B-6EE9098FCEF1}" dt="2023-11-08T17:48:31.622" v="349"/>
          <ac:cxnSpMkLst>
            <pc:docMk/>
            <pc:sldMk cId="1279736657" sldId="12615505"/>
            <ac:cxnSpMk id="306" creationId="{B9F092D9-1FF7-6C20-27F3-700CC3C44DD3}"/>
          </ac:cxnSpMkLst>
        </pc:cxnChg>
        <pc:cxnChg chg="mod">
          <ac:chgData name="Roberto Espinosa Andrews" userId="19500642-4fa9-47de-ae18-b43b2b5732be" providerId="ADAL" clId="{A32E6AED-98C5-402A-BD1B-6EE9098FCEF1}" dt="2023-11-08T17:48:31.622" v="349"/>
          <ac:cxnSpMkLst>
            <pc:docMk/>
            <pc:sldMk cId="1279736657" sldId="12615505"/>
            <ac:cxnSpMk id="307" creationId="{DED93E88-173B-5F14-D39B-19433A70BC15}"/>
          </ac:cxnSpMkLst>
        </pc:cxnChg>
        <pc:cxnChg chg="mod">
          <ac:chgData name="Roberto Espinosa Andrews" userId="19500642-4fa9-47de-ae18-b43b2b5732be" providerId="ADAL" clId="{A32E6AED-98C5-402A-BD1B-6EE9098FCEF1}" dt="2023-11-08T17:48:31.622" v="349"/>
          <ac:cxnSpMkLst>
            <pc:docMk/>
            <pc:sldMk cId="1279736657" sldId="12615505"/>
            <ac:cxnSpMk id="308" creationId="{F513CB56-8CF0-A16C-8722-46AABA02CA7B}"/>
          </ac:cxnSpMkLst>
        </pc:cxnChg>
        <pc:cxnChg chg="mod">
          <ac:chgData name="Roberto Espinosa Andrews" userId="19500642-4fa9-47de-ae18-b43b2b5732be" providerId="ADAL" clId="{A32E6AED-98C5-402A-BD1B-6EE9098FCEF1}" dt="2023-11-08T17:48:31.622" v="349"/>
          <ac:cxnSpMkLst>
            <pc:docMk/>
            <pc:sldMk cId="1279736657" sldId="12615505"/>
            <ac:cxnSpMk id="309" creationId="{02BD8A72-AE1E-5432-E81B-0E59BAD07D8F}"/>
          </ac:cxnSpMkLst>
        </pc:cxnChg>
        <pc:cxnChg chg="mod">
          <ac:chgData name="Roberto Espinosa Andrews" userId="19500642-4fa9-47de-ae18-b43b2b5732be" providerId="ADAL" clId="{A32E6AED-98C5-402A-BD1B-6EE9098FCEF1}" dt="2023-11-08T17:48:31.622" v="349"/>
          <ac:cxnSpMkLst>
            <pc:docMk/>
            <pc:sldMk cId="1279736657" sldId="12615505"/>
            <ac:cxnSpMk id="310" creationId="{2AE62C5B-6032-BD95-3D59-9BEF46D17F57}"/>
          </ac:cxnSpMkLst>
        </pc:cxnChg>
        <pc:cxnChg chg="mod">
          <ac:chgData name="Roberto Espinosa Andrews" userId="19500642-4fa9-47de-ae18-b43b2b5732be" providerId="ADAL" clId="{A32E6AED-98C5-402A-BD1B-6EE9098FCEF1}" dt="2023-11-08T17:48:31.622" v="349"/>
          <ac:cxnSpMkLst>
            <pc:docMk/>
            <pc:sldMk cId="1279736657" sldId="12615505"/>
            <ac:cxnSpMk id="311" creationId="{78A2AB72-F109-FC24-9AD5-7813F8C0B78A}"/>
          </ac:cxnSpMkLst>
        </pc:cxnChg>
        <pc:cxnChg chg="mod">
          <ac:chgData name="Roberto Espinosa Andrews" userId="19500642-4fa9-47de-ae18-b43b2b5732be" providerId="ADAL" clId="{A32E6AED-98C5-402A-BD1B-6EE9098FCEF1}" dt="2023-11-08T17:48:31.622" v="349"/>
          <ac:cxnSpMkLst>
            <pc:docMk/>
            <pc:sldMk cId="1279736657" sldId="12615505"/>
            <ac:cxnSpMk id="312" creationId="{AC0B718B-4924-24E7-192B-DA29A5EC4D97}"/>
          </ac:cxnSpMkLst>
        </pc:cxnChg>
        <pc:cxnChg chg="mod">
          <ac:chgData name="Roberto Espinosa Andrews" userId="19500642-4fa9-47de-ae18-b43b2b5732be" providerId="ADAL" clId="{A32E6AED-98C5-402A-BD1B-6EE9098FCEF1}" dt="2023-11-08T17:48:31.622" v="349"/>
          <ac:cxnSpMkLst>
            <pc:docMk/>
            <pc:sldMk cId="1279736657" sldId="12615505"/>
            <ac:cxnSpMk id="313" creationId="{ECA70B92-11FD-174B-C24D-FF472D626965}"/>
          </ac:cxnSpMkLst>
        </pc:cxnChg>
        <pc:cxnChg chg="mod">
          <ac:chgData name="Roberto Espinosa Andrews" userId="19500642-4fa9-47de-ae18-b43b2b5732be" providerId="ADAL" clId="{A32E6AED-98C5-402A-BD1B-6EE9098FCEF1}" dt="2023-11-08T17:48:31.622" v="349"/>
          <ac:cxnSpMkLst>
            <pc:docMk/>
            <pc:sldMk cId="1279736657" sldId="12615505"/>
            <ac:cxnSpMk id="314" creationId="{F8FB9335-FB3D-9676-F8A1-A58CE0A067F5}"/>
          </ac:cxnSpMkLst>
        </pc:cxnChg>
        <pc:cxnChg chg="mod">
          <ac:chgData name="Roberto Espinosa Andrews" userId="19500642-4fa9-47de-ae18-b43b2b5732be" providerId="ADAL" clId="{A32E6AED-98C5-402A-BD1B-6EE9098FCEF1}" dt="2023-11-08T17:48:31.622" v="349"/>
          <ac:cxnSpMkLst>
            <pc:docMk/>
            <pc:sldMk cId="1279736657" sldId="12615505"/>
            <ac:cxnSpMk id="315" creationId="{CBF30003-601F-4A87-CA10-48A84FB4EC4D}"/>
          </ac:cxnSpMkLst>
        </pc:cxnChg>
        <pc:cxnChg chg="mod">
          <ac:chgData name="Roberto Espinosa Andrews" userId="19500642-4fa9-47de-ae18-b43b2b5732be" providerId="ADAL" clId="{A32E6AED-98C5-402A-BD1B-6EE9098FCEF1}" dt="2023-11-08T17:48:31.622" v="349"/>
          <ac:cxnSpMkLst>
            <pc:docMk/>
            <pc:sldMk cId="1279736657" sldId="12615505"/>
            <ac:cxnSpMk id="316" creationId="{4212268B-74BD-A9C0-5C8F-5499F704491E}"/>
          </ac:cxnSpMkLst>
        </pc:cxnChg>
      </pc:sldChg>
      <pc:sldChg chg="addSp delSp modSp add">
        <pc:chgData name="Roberto Espinosa Andrews" userId="19500642-4fa9-47de-ae18-b43b2b5732be" providerId="ADAL" clId="{A32E6AED-98C5-402A-BD1B-6EE9098FCEF1}" dt="2023-11-08T17:49:21.439" v="356"/>
        <pc:sldMkLst>
          <pc:docMk/>
          <pc:sldMk cId="3041304469" sldId="12615506"/>
        </pc:sldMkLst>
        <pc:spChg chg="del">
          <ac:chgData name="Roberto Espinosa Andrews" userId="19500642-4fa9-47de-ae18-b43b2b5732be" providerId="ADAL" clId="{A32E6AED-98C5-402A-BD1B-6EE9098FCEF1}" dt="2023-11-08T17:49:15.991" v="355" actId="478"/>
          <ac:spMkLst>
            <pc:docMk/>
            <pc:sldMk cId="3041304469" sldId="12615506"/>
            <ac:spMk id="3" creationId="{E5949202-1451-473B-849F-E70410092181}"/>
          </ac:spMkLst>
        </pc:spChg>
        <pc:spChg chg="add mod">
          <ac:chgData name="Roberto Espinosa Andrews" userId="19500642-4fa9-47de-ae18-b43b2b5732be" providerId="ADAL" clId="{A32E6AED-98C5-402A-BD1B-6EE9098FCEF1}" dt="2023-11-08T17:49:21.439" v="356"/>
          <ac:spMkLst>
            <pc:docMk/>
            <pc:sldMk cId="3041304469" sldId="12615506"/>
            <ac:spMk id="5" creationId="{D7A04C08-0648-E558-897A-42EE060F3B8E}"/>
          </ac:spMkLst>
        </pc:spChg>
        <pc:spChg chg="del">
          <ac:chgData name="Roberto Espinosa Andrews" userId="19500642-4fa9-47de-ae18-b43b2b5732be" providerId="ADAL" clId="{A32E6AED-98C5-402A-BD1B-6EE9098FCEF1}" dt="2023-11-08T17:49:15.991" v="355" actId="478"/>
          <ac:spMkLst>
            <pc:docMk/>
            <pc:sldMk cId="3041304469" sldId="12615506"/>
            <ac:spMk id="52" creationId="{46A048C0-9FB4-0B46-B78F-51D60F1B6960}"/>
          </ac:spMkLst>
        </pc:spChg>
        <pc:spChg chg="del">
          <ac:chgData name="Roberto Espinosa Andrews" userId="19500642-4fa9-47de-ae18-b43b2b5732be" providerId="ADAL" clId="{A32E6AED-98C5-402A-BD1B-6EE9098FCEF1}" dt="2023-11-08T17:49:15.991" v="355" actId="478"/>
          <ac:spMkLst>
            <pc:docMk/>
            <pc:sldMk cId="3041304469" sldId="12615506"/>
            <ac:spMk id="54" creationId="{5745C03A-175D-A040-93B2-C36F8B41ECF6}"/>
          </ac:spMkLst>
        </pc:spChg>
        <pc:spChg chg="del">
          <ac:chgData name="Roberto Espinosa Andrews" userId="19500642-4fa9-47de-ae18-b43b2b5732be" providerId="ADAL" clId="{A32E6AED-98C5-402A-BD1B-6EE9098FCEF1}" dt="2023-11-08T17:49:15.991" v="355" actId="478"/>
          <ac:spMkLst>
            <pc:docMk/>
            <pc:sldMk cId="3041304469" sldId="12615506"/>
            <ac:spMk id="57" creationId="{547332BE-013A-7846-A497-F1168CF89B24}"/>
          </ac:spMkLst>
        </pc:spChg>
        <pc:spChg chg="del">
          <ac:chgData name="Roberto Espinosa Andrews" userId="19500642-4fa9-47de-ae18-b43b2b5732be" providerId="ADAL" clId="{A32E6AED-98C5-402A-BD1B-6EE9098FCEF1}" dt="2023-11-08T17:49:15.991" v="355" actId="478"/>
          <ac:spMkLst>
            <pc:docMk/>
            <pc:sldMk cId="3041304469" sldId="12615506"/>
            <ac:spMk id="58" creationId="{787272B3-D44D-0F4B-B002-844373301EEE}"/>
          </ac:spMkLst>
        </pc:spChg>
        <pc:spChg chg="del">
          <ac:chgData name="Roberto Espinosa Andrews" userId="19500642-4fa9-47de-ae18-b43b2b5732be" providerId="ADAL" clId="{A32E6AED-98C5-402A-BD1B-6EE9098FCEF1}" dt="2023-11-08T17:49:15.991" v="355" actId="478"/>
          <ac:spMkLst>
            <pc:docMk/>
            <pc:sldMk cId="3041304469" sldId="12615506"/>
            <ac:spMk id="63" creationId="{D6869A56-D19A-5E46-AC18-D8CF8FF246F2}"/>
          </ac:spMkLst>
        </pc:spChg>
        <pc:spChg chg="del">
          <ac:chgData name="Roberto Espinosa Andrews" userId="19500642-4fa9-47de-ae18-b43b2b5732be" providerId="ADAL" clId="{A32E6AED-98C5-402A-BD1B-6EE9098FCEF1}" dt="2023-11-08T17:49:15.991" v="355" actId="478"/>
          <ac:spMkLst>
            <pc:docMk/>
            <pc:sldMk cId="3041304469" sldId="12615506"/>
            <ac:spMk id="64" creationId="{67579AA5-63E0-4741-81F3-AF05BF07A12A}"/>
          </ac:spMkLst>
        </pc:spChg>
        <pc:spChg chg="del">
          <ac:chgData name="Roberto Espinosa Andrews" userId="19500642-4fa9-47de-ae18-b43b2b5732be" providerId="ADAL" clId="{A32E6AED-98C5-402A-BD1B-6EE9098FCEF1}" dt="2023-11-08T17:49:15.991" v="355" actId="478"/>
          <ac:spMkLst>
            <pc:docMk/>
            <pc:sldMk cId="3041304469" sldId="12615506"/>
            <ac:spMk id="65" creationId="{80432D45-B668-B44F-9F7D-C7788E57FCD3}"/>
          </ac:spMkLst>
        </pc:spChg>
        <pc:spChg chg="add mod">
          <ac:chgData name="Roberto Espinosa Andrews" userId="19500642-4fa9-47de-ae18-b43b2b5732be" providerId="ADAL" clId="{A32E6AED-98C5-402A-BD1B-6EE9098FCEF1}" dt="2023-11-08T17:49:21.439" v="356"/>
          <ac:spMkLst>
            <pc:docMk/>
            <pc:sldMk cId="3041304469" sldId="12615506"/>
            <ac:spMk id="67" creationId="{5F0FB652-4450-8332-0EDE-C66A2F2F55EB}"/>
          </ac:spMkLst>
        </pc:spChg>
        <pc:spChg chg="add mod">
          <ac:chgData name="Roberto Espinosa Andrews" userId="19500642-4fa9-47de-ae18-b43b2b5732be" providerId="ADAL" clId="{A32E6AED-98C5-402A-BD1B-6EE9098FCEF1}" dt="2023-11-08T17:49:21.439" v="356"/>
          <ac:spMkLst>
            <pc:docMk/>
            <pc:sldMk cId="3041304469" sldId="12615506"/>
            <ac:spMk id="68" creationId="{7EAE5E56-E977-EDAD-C566-3C0A41191AB9}"/>
          </ac:spMkLst>
        </pc:spChg>
        <pc:spChg chg="add mod">
          <ac:chgData name="Roberto Espinosa Andrews" userId="19500642-4fa9-47de-ae18-b43b2b5732be" providerId="ADAL" clId="{A32E6AED-98C5-402A-BD1B-6EE9098FCEF1}" dt="2023-11-08T17:49:21.439" v="356"/>
          <ac:spMkLst>
            <pc:docMk/>
            <pc:sldMk cId="3041304469" sldId="12615506"/>
            <ac:spMk id="69" creationId="{F4E02D6E-BA58-1526-84C8-C5CF043A07DD}"/>
          </ac:spMkLst>
        </pc:spChg>
        <pc:spChg chg="add mod">
          <ac:chgData name="Roberto Espinosa Andrews" userId="19500642-4fa9-47de-ae18-b43b2b5732be" providerId="ADAL" clId="{A32E6AED-98C5-402A-BD1B-6EE9098FCEF1}" dt="2023-11-08T17:49:21.439" v="356"/>
          <ac:spMkLst>
            <pc:docMk/>
            <pc:sldMk cId="3041304469" sldId="12615506"/>
            <ac:spMk id="70" creationId="{4680423D-72A0-1D2F-2D4C-2139E44F10DF}"/>
          </ac:spMkLst>
        </pc:spChg>
        <pc:spChg chg="add mod">
          <ac:chgData name="Roberto Espinosa Andrews" userId="19500642-4fa9-47de-ae18-b43b2b5732be" providerId="ADAL" clId="{A32E6AED-98C5-402A-BD1B-6EE9098FCEF1}" dt="2023-11-08T17:49:21.439" v="356"/>
          <ac:spMkLst>
            <pc:docMk/>
            <pc:sldMk cId="3041304469" sldId="12615506"/>
            <ac:spMk id="71" creationId="{6197C82E-69E2-6EC2-946C-1743015AAF0A}"/>
          </ac:spMkLst>
        </pc:spChg>
        <pc:spChg chg="add mod">
          <ac:chgData name="Roberto Espinosa Andrews" userId="19500642-4fa9-47de-ae18-b43b2b5732be" providerId="ADAL" clId="{A32E6AED-98C5-402A-BD1B-6EE9098FCEF1}" dt="2023-11-08T17:49:21.439" v="356"/>
          <ac:spMkLst>
            <pc:docMk/>
            <pc:sldMk cId="3041304469" sldId="12615506"/>
            <ac:spMk id="72" creationId="{20A6D545-110F-9D2B-81FA-304CA9508DD5}"/>
          </ac:spMkLst>
        </pc:spChg>
        <pc:spChg chg="add mod">
          <ac:chgData name="Roberto Espinosa Andrews" userId="19500642-4fa9-47de-ae18-b43b2b5732be" providerId="ADAL" clId="{A32E6AED-98C5-402A-BD1B-6EE9098FCEF1}" dt="2023-11-08T17:49:21.439" v="356"/>
          <ac:spMkLst>
            <pc:docMk/>
            <pc:sldMk cId="3041304469" sldId="12615506"/>
            <ac:spMk id="74" creationId="{7A9A924B-7A5F-A116-C9A3-C00B43E45D38}"/>
          </ac:spMkLst>
        </pc:spChg>
        <pc:spChg chg="mod">
          <ac:chgData name="Roberto Espinosa Andrews" userId="19500642-4fa9-47de-ae18-b43b2b5732be" providerId="ADAL" clId="{A32E6AED-98C5-402A-BD1B-6EE9098FCEF1}" dt="2023-11-08T17:49:21.439" v="356"/>
          <ac:spMkLst>
            <pc:docMk/>
            <pc:sldMk cId="3041304469" sldId="12615506"/>
            <ac:spMk id="76" creationId="{0A28FA28-4E2D-DC4E-A4E0-4CD836E40B81}"/>
          </ac:spMkLst>
        </pc:spChg>
        <pc:spChg chg="mod">
          <ac:chgData name="Roberto Espinosa Andrews" userId="19500642-4fa9-47de-ae18-b43b2b5732be" providerId="ADAL" clId="{A32E6AED-98C5-402A-BD1B-6EE9098FCEF1}" dt="2023-11-08T17:49:21.439" v="356"/>
          <ac:spMkLst>
            <pc:docMk/>
            <pc:sldMk cId="3041304469" sldId="12615506"/>
            <ac:spMk id="77" creationId="{4AC2CB6D-7D7E-6647-876F-404FC3BEF672}"/>
          </ac:spMkLst>
        </pc:spChg>
        <pc:spChg chg="mod">
          <ac:chgData name="Roberto Espinosa Andrews" userId="19500642-4fa9-47de-ae18-b43b2b5732be" providerId="ADAL" clId="{A32E6AED-98C5-402A-BD1B-6EE9098FCEF1}" dt="2023-11-08T17:49:21.439" v="356"/>
          <ac:spMkLst>
            <pc:docMk/>
            <pc:sldMk cId="3041304469" sldId="12615506"/>
            <ac:spMk id="78" creationId="{F0117290-AAD6-ACCF-A0F8-069C2F0032C3}"/>
          </ac:spMkLst>
        </pc:spChg>
        <pc:spChg chg="mod">
          <ac:chgData name="Roberto Espinosa Andrews" userId="19500642-4fa9-47de-ae18-b43b2b5732be" providerId="ADAL" clId="{A32E6AED-98C5-402A-BD1B-6EE9098FCEF1}" dt="2023-11-08T17:49:21.439" v="356"/>
          <ac:spMkLst>
            <pc:docMk/>
            <pc:sldMk cId="3041304469" sldId="12615506"/>
            <ac:spMk id="79" creationId="{CC6D0684-EACD-ADDF-B975-9BBCA828B1A8}"/>
          </ac:spMkLst>
        </pc:spChg>
        <pc:spChg chg="mod">
          <ac:chgData name="Roberto Espinosa Andrews" userId="19500642-4fa9-47de-ae18-b43b2b5732be" providerId="ADAL" clId="{A32E6AED-98C5-402A-BD1B-6EE9098FCEF1}" dt="2023-11-08T17:49:21.439" v="356"/>
          <ac:spMkLst>
            <pc:docMk/>
            <pc:sldMk cId="3041304469" sldId="12615506"/>
            <ac:spMk id="80" creationId="{9CF3F6D1-0E52-628E-0C61-5EC4E7E5DA05}"/>
          </ac:spMkLst>
        </pc:spChg>
        <pc:spChg chg="mod">
          <ac:chgData name="Roberto Espinosa Andrews" userId="19500642-4fa9-47de-ae18-b43b2b5732be" providerId="ADAL" clId="{A32E6AED-98C5-402A-BD1B-6EE9098FCEF1}" dt="2023-11-08T17:49:21.439" v="356"/>
          <ac:spMkLst>
            <pc:docMk/>
            <pc:sldMk cId="3041304469" sldId="12615506"/>
            <ac:spMk id="81" creationId="{7349833A-2024-BE44-FA97-45B01FB02B5D}"/>
          </ac:spMkLst>
        </pc:spChg>
        <pc:spChg chg="mod">
          <ac:chgData name="Roberto Espinosa Andrews" userId="19500642-4fa9-47de-ae18-b43b2b5732be" providerId="ADAL" clId="{A32E6AED-98C5-402A-BD1B-6EE9098FCEF1}" dt="2023-11-08T17:49:21.439" v="356"/>
          <ac:spMkLst>
            <pc:docMk/>
            <pc:sldMk cId="3041304469" sldId="12615506"/>
            <ac:spMk id="82" creationId="{999C6342-FCFB-6605-9B11-B687587B6B30}"/>
          </ac:spMkLst>
        </pc:spChg>
        <pc:spChg chg="mod">
          <ac:chgData name="Roberto Espinosa Andrews" userId="19500642-4fa9-47de-ae18-b43b2b5732be" providerId="ADAL" clId="{A32E6AED-98C5-402A-BD1B-6EE9098FCEF1}" dt="2023-11-08T17:49:21.439" v="356"/>
          <ac:spMkLst>
            <pc:docMk/>
            <pc:sldMk cId="3041304469" sldId="12615506"/>
            <ac:spMk id="83" creationId="{C059B621-18BF-FAAA-9200-BF60EC890348}"/>
          </ac:spMkLst>
        </pc:spChg>
        <pc:spChg chg="mod">
          <ac:chgData name="Roberto Espinosa Andrews" userId="19500642-4fa9-47de-ae18-b43b2b5732be" providerId="ADAL" clId="{A32E6AED-98C5-402A-BD1B-6EE9098FCEF1}" dt="2023-11-08T17:49:21.439" v="356"/>
          <ac:spMkLst>
            <pc:docMk/>
            <pc:sldMk cId="3041304469" sldId="12615506"/>
            <ac:spMk id="84" creationId="{F1228AAE-930B-D857-3758-E59CD3D34FF2}"/>
          </ac:spMkLst>
        </pc:spChg>
        <pc:spChg chg="mod">
          <ac:chgData name="Roberto Espinosa Andrews" userId="19500642-4fa9-47de-ae18-b43b2b5732be" providerId="ADAL" clId="{A32E6AED-98C5-402A-BD1B-6EE9098FCEF1}" dt="2023-11-08T17:49:21.439" v="356"/>
          <ac:spMkLst>
            <pc:docMk/>
            <pc:sldMk cId="3041304469" sldId="12615506"/>
            <ac:spMk id="85" creationId="{945510C0-4BF9-F706-CC52-667BAED15DDB}"/>
          </ac:spMkLst>
        </pc:spChg>
        <pc:spChg chg="mod">
          <ac:chgData name="Roberto Espinosa Andrews" userId="19500642-4fa9-47de-ae18-b43b2b5732be" providerId="ADAL" clId="{A32E6AED-98C5-402A-BD1B-6EE9098FCEF1}" dt="2023-11-08T17:49:21.439" v="356"/>
          <ac:spMkLst>
            <pc:docMk/>
            <pc:sldMk cId="3041304469" sldId="12615506"/>
            <ac:spMk id="86" creationId="{6B834DC5-57EF-EBD9-6771-D9C9AEE49B36}"/>
          </ac:spMkLst>
        </pc:spChg>
        <pc:spChg chg="mod">
          <ac:chgData name="Roberto Espinosa Andrews" userId="19500642-4fa9-47de-ae18-b43b2b5732be" providerId="ADAL" clId="{A32E6AED-98C5-402A-BD1B-6EE9098FCEF1}" dt="2023-11-08T17:49:21.439" v="356"/>
          <ac:spMkLst>
            <pc:docMk/>
            <pc:sldMk cId="3041304469" sldId="12615506"/>
            <ac:spMk id="87" creationId="{B20C3940-58B1-BAA2-9F4C-05D78ED14C6F}"/>
          </ac:spMkLst>
        </pc:spChg>
        <pc:spChg chg="mod">
          <ac:chgData name="Roberto Espinosa Andrews" userId="19500642-4fa9-47de-ae18-b43b2b5732be" providerId="ADAL" clId="{A32E6AED-98C5-402A-BD1B-6EE9098FCEF1}" dt="2023-11-08T17:49:21.439" v="356"/>
          <ac:spMkLst>
            <pc:docMk/>
            <pc:sldMk cId="3041304469" sldId="12615506"/>
            <ac:spMk id="88" creationId="{2927D38F-8054-894C-2BA0-6486C7A3117C}"/>
          </ac:spMkLst>
        </pc:spChg>
        <pc:spChg chg="mod">
          <ac:chgData name="Roberto Espinosa Andrews" userId="19500642-4fa9-47de-ae18-b43b2b5732be" providerId="ADAL" clId="{A32E6AED-98C5-402A-BD1B-6EE9098FCEF1}" dt="2023-11-08T17:49:21.439" v="356"/>
          <ac:spMkLst>
            <pc:docMk/>
            <pc:sldMk cId="3041304469" sldId="12615506"/>
            <ac:spMk id="89" creationId="{8DC5C604-3E00-9255-76A3-B366E198BD92}"/>
          </ac:spMkLst>
        </pc:spChg>
        <pc:spChg chg="mod">
          <ac:chgData name="Roberto Espinosa Andrews" userId="19500642-4fa9-47de-ae18-b43b2b5732be" providerId="ADAL" clId="{A32E6AED-98C5-402A-BD1B-6EE9098FCEF1}" dt="2023-11-08T17:49:21.439" v="356"/>
          <ac:spMkLst>
            <pc:docMk/>
            <pc:sldMk cId="3041304469" sldId="12615506"/>
            <ac:spMk id="90" creationId="{5C1B1A92-5331-995C-3300-83D38662A319}"/>
          </ac:spMkLst>
        </pc:spChg>
        <pc:spChg chg="mod">
          <ac:chgData name="Roberto Espinosa Andrews" userId="19500642-4fa9-47de-ae18-b43b2b5732be" providerId="ADAL" clId="{A32E6AED-98C5-402A-BD1B-6EE9098FCEF1}" dt="2023-11-08T17:49:21.439" v="356"/>
          <ac:spMkLst>
            <pc:docMk/>
            <pc:sldMk cId="3041304469" sldId="12615506"/>
            <ac:spMk id="91" creationId="{2837FCDC-69AB-96AA-A583-DB51930F97A1}"/>
          </ac:spMkLst>
        </pc:spChg>
        <pc:spChg chg="mod">
          <ac:chgData name="Roberto Espinosa Andrews" userId="19500642-4fa9-47de-ae18-b43b2b5732be" providerId="ADAL" clId="{A32E6AED-98C5-402A-BD1B-6EE9098FCEF1}" dt="2023-11-08T17:49:21.439" v="356"/>
          <ac:spMkLst>
            <pc:docMk/>
            <pc:sldMk cId="3041304469" sldId="12615506"/>
            <ac:spMk id="92" creationId="{094F6FA1-F8E0-A06D-76F0-236D14B94470}"/>
          </ac:spMkLst>
        </pc:spChg>
        <pc:spChg chg="mod">
          <ac:chgData name="Roberto Espinosa Andrews" userId="19500642-4fa9-47de-ae18-b43b2b5732be" providerId="ADAL" clId="{A32E6AED-98C5-402A-BD1B-6EE9098FCEF1}" dt="2023-11-08T17:49:21.439" v="356"/>
          <ac:spMkLst>
            <pc:docMk/>
            <pc:sldMk cId="3041304469" sldId="12615506"/>
            <ac:spMk id="93" creationId="{F911C9FF-C6A8-E74F-AF48-6E56FEF8D08D}"/>
          </ac:spMkLst>
        </pc:spChg>
        <pc:spChg chg="mod">
          <ac:chgData name="Roberto Espinosa Andrews" userId="19500642-4fa9-47de-ae18-b43b2b5732be" providerId="ADAL" clId="{A32E6AED-98C5-402A-BD1B-6EE9098FCEF1}" dt="2023-11-08T17:49:21.439" v="356"/>
          <ac:spMkLst>
            <pc:docMk/>
            <pc:sldMk cId="3041304469" sldId="12615506"/>
            <ac:spMk id="94" creationId="{D1A82C7B-C57B-D8AF-3BFC-A6D1B9BE93CF}"/>
          </ac:spMkLst>
        </pc:spChg>
        <pc:spChg chg="mod">
          <ac:chgData name="Roberto Espinosa Andrews" userId="19500642-4fa9-47de-ae18-b43b2b5732be" providerId="ADAL" clId="{A32E6AED-98C5-402A-BD1B-6EE9098FCEF1}" dt="2023-11-08T17:49:21.439" v="356"/>
          <ac:spMkLst>
            <pc:docMk/>
            <pc:sldMk cId="3041304469" sldId="12615506"/>
            <ac:spMk id="95" creationId="{77426DA9-5AED-0A2D-51F7-6380F9032B85}"/>
          </ac:spMkLst>
        </pc:spChg>
        <pc:spChg chg="mod">
          <ac:chgData name="Roberto Espinosa Andrews" userId="19500642-4fa9-47de-ae18-b43b2b5732be" providerId="ADAL" clId="{A32E6AED-98C5-402A-BD1B-6EE9098FCEF1}" dt="2023-11-08T17:49:21.439" v="356"/>
          <ac:spMkLst>
            <pc:docMk/>
            <pc:sldMk cId="3041304469" sldId="12615506"/>
            <ac:spMk id="96" creationId="{793E8CDF-65BC-CC08-A120-BE22457E7116}"/>
          </ac:spMkLst>
        </pc:spChg>
        <pc:spChg chg="mod">
          <ac:chgData name="Roberto Espinosa Andrews" userId="19500642-4fa9-47de-ae18-b43b2b5732be" providerId="ADAL" clId="{A32E6AED-98C5-402A-BD1B-6EE9098FCEF1}" dt="2023-11-08T17:49:21.439" v="356"/>
          <ac:spMkLst>
            <pc:docMk/>
            <pc:sldMk cId="3041304469" sldId="12615506"/>
            <ac:spMk id="97" creationId="{52EF7CDD-1CBF-2EEF-66D5-DF64B156334B}"/>
          </ac:spMkLst>
        </pc:spChg>
        <pc:spChg chg="mod">
          <ac:chgData name="Roberto Espinosa Andrews" userId="19500642-4fa9-47de-ae18-b43b2b5732be" providerId="ADAL" clId="{A32E6AED-98C5-402A-BD1B-6EE9098FCEF1}" dt="2023-11-08T17:49:21.439" v="356"/>
          <ac:spMkLst>
            <pc:docMk/>
            <pc:sldMk cId="3041304469" sldId="12615506"/>
            <ac:spMk id="105" creationId="{4A2B1B9D-9E08-20A8-5DDF-84C53E8F0105}"/>
          </ac:spMkLst>
        </pc:spChg>
        <pc:spChg chg="mod">
          <ac:chgData name="Roberto Espinosa Andrews" userId="19500642-4fa9-47de-ae18-b43b2b5732be" providerId="ADAL" clId="{A32E6AED-98C5-402A-BD1B-6EE9098FCEF1}" dt="2023-11-08T17:49:21.439" v="356"/>
          <ac:spMkLst>
            <pc:docMk/>
            <pc:sldMk cId="3041304469" sldId="12615506"/>
            <ac:spMk id="107" creationId="{119D9C57-B032-E1E7-AC99-4602ECD81BC6}"/>
          </ac:spMkLst>
        </pc:spChg>
        <pc:spChg chg="mod">
          <ac:chgData name="Roberto Espinosa Andrews" userId="19500642-4fa9-47de-ae18-b43b2b5732be" providerId="ADAL" clId="{A32E6AED-98C5-402A-BD1B-6EE9098FCEF1}" dt="2023-11-08T17:49:21.439" v="356"/>
          <ac:spMkLst>
            <pc:docMk/>
            <pc:sldMk cId="3041304469" sldId="12615506"/>
            <ac:spMk id="108" creationId="{0E9885D0-7189-3639-0F33-A3EEDC258E84}"/>
          </ac:spMkLst>
        </pc:spChg>
        <pc:spChg chg="mod">
          <ac:chgData name="Roberto Espinosa Andrews" userId="19500642-4fa9-47de-ae18-b43b2b5732be" providerId="ADAL" clId="{A32E6AED-98C5-402A-BD1B-6EE9098FCEF1}" dt="2023-11-08T17:49:21.439" v="356"/>
          <ac:spMkLst>
            <pc:docMk/>
            <pc:sldMk cId="3041304469" sldId="12615506"/>
            <ac:spMk id="110" creationId="{5887C546-E399-F767-DDCA-5D1BF3F4E25C}"/>
          </ac:spMkLst>
        </pc:spChg>
        <pc:spChg chg="mod">
          <ac:chgData name="Roberto Espinosa Andrews" userId="19500642-4fa9-47de-ae18-b43b2b5732be" providerId="ADAL" clId="{A32E6AED-98C5-402A-BD1B-6EE9098FCEF1}" dt="2023-11-08T17:49:21.439" v="356"/>
          <ac:spMkLst>
            <pc:docMk/>
            <pc:sldMk cId="3041304469" sldId="12615506"/>
            <ac:spMk id="111" creationId="{1FD85108-D1C3-2D29-A8B1-71C2C8656B6B}"/>
          </ac:spMkLst>
        </pc:spChg>
        <pc:spChg chg="mod">
          <ac:chgData name="Roberto Espinosa Andrews" userId="19500642-4fa9-47de-ae18-b43b2b5732be" providerId="ADAL" clId="{A32E6AED-98C5-402A-BD1B-6EE9098FCEF1}" dt="2023-11-08T17:49:21.439" v="356"/>
          <ac:spMkLst>
            <pc:docMk/>
            <pc:sldMk cId="3041304469" sldId="12615506"/>
            <ac:spMk id="112" creationId="{09AB3998-7F64-DC63-7B47-9D14AD65C10F}"/>
          </ac:spMkLst>
        </pc:spChg>
        <pc:spChg chg="mod">
          <ac:chgData name="Roberto Espinosa Andrews" userId="19500642-4fa9-47de-ae18-b43b2b5732be" providerId="ADAL" clId="{A32E6AED-98C5-402A-BD1B-6EE9098FCEF1}" dt="2023-11-08T17:49:21.439" v="356"/>
          <ac:spMkLst>
            <pc:docMk/>
            <pc:sldMk cId="3041304469" sldId="12615506"/>
            <ac:spMk id="114" creationId="{0B54E35A-C5F0-D6BB-D2CA-EE28E8653306}"/>
          </ac:spMkLst>
        </pc:spChg>
        <pc:spChg chg="mod">
          <ac:chgData name="Roberto Espinosa Andrews" userId="19500642-4fa9-47de-ae18-b43b2b5732be" providerId="ADAL" clId="{A32E6AED-98C5-402A-BD1B-6EE9098FCEF1}" dt="2023-11-08T17:49:21.439" v="356"/>
          <ac:spMkLst>
            <pc:docMk/>
            <pc:sldMk cId="3041304469" sldId="12615506"/>
            <ac:spMk id="115" creationId="{BABF5EFA-D687-781B-FCC0-3270C5D65BBB}"/>
          </ac:spMkLst>
        </pc:spChg>
        <pc:spChg chg="mod">
          <ac:chgData name="Roberto Espinosa Andrews" userId="19500642-4fa9-47de-ae18-b43b2b5732be" providerId="ADAL" clId="{A32E6AED-98C5-402A-BD1B-6EE9098FCEF1}" dt="2023-11-08T17:49:21.439" v="356"/>
          <ac:spMkLst>
            <pc:docMk/>
            <pc:sldMk cId="3041304469" sldId="12615506"/>
            <ac:spMk id="117" creationId="{BC8D3BE1-B4ED-0CC7-B4C9-BA1C58C84390}"/>
          </ac:spMkLst>
        </pc:spChg>
        <pc:spChg chg="mod">
          <ac:chgData name="Roberto Espinosa Andrews" userId="19500642-4fa9-47de-ae18-b43b2b5732be" providerId="ADAL" clId="{A32E6AED-98C5-402A-BD1B-6EE9098FCEF1}" dt="2023-11-08T17:49:21.439" v="356"/>
          <ac:spMkLst>
            <pc:docMk/>
            <pc:sldMk cId="3041304469" sldId="12615506"/>
            <ac:spMk id="118" creationId="{59D2EB09-CFEC-050F-9DE8-7079BB8A59A6}"/>
          </ac:spMkLst>
        </pc:spChg>
        <pc:spChg chg="mod">
          <ac:chgData name="Roberto Espinosa Andrews" userId="19500642-4fa9-47de-ae18-b43b2b5732be" providerId="ADAL" clId="{A32E6AED-98C5-402A-BD1B-6EE9098FCEF1}" dt="2023-11-08T17:49:21.439" v="356"/>
          <ac:spMkLst>
            <pc:docMk/>
            <pc:sldMk cId="3041304469" sldId="12615506"/>
            <ac:spMk id="119" creationId="{17B68771-F80D-F68C-6802-395059F727F2}"/>
          </ac:spMkLst>
        </pc:spChg>
        <pc:spChg chg="mod">
          <ac:chgData name="Roberto Espinosa Andrews" userId="19500642-4fa9-47de-ae18-b43b2b5732be" providerId="ADAL" clId="{A32E6AED-98C5-402A-BD1B-6EE9098FCEF1}" dt="2023-11-08T17:49:21.439" v="356"/>
          <ac:spMkLst>
            <pc:docMk/>
            <pc:sldMk cId="3041304469" sldId="12615506"/>
            <ac:spMk id="121" creationId="{2E7C0276-AA0C-3468-4984-541BA35CFACE}"/>
          </ac:spMkLst>
        </pc:spChg>
        <pc:spChg chg="mod">
          <ac:chgData name="Roberto Espinosa Andrews" userId="19500642-4fa9-47de-ae18-b43b2b5732be" providerId="ADAL" clId="{A32E6AED-98C5-402A-BD1B-6EE9098FCEF1}" dt="2023-11-08T17:49:21.439" v="356"/>
          <ac:spMkLst>
            <pc:docMk/>
            <pc:sldMk cId="3041304469" sldId="12615506"/>
            <ac:spMk id="122" creationId="{A1DCE188-3ED7-C42B-222B-76434E76AD78}"/>
          </ac:spMkLst>
        </pc:spChg>
        <pc:spChg chg="mod">
          <ac:chgData name="Roberto Espinosa Andrews" userId="19500642-4fa9-47de-ae18-b43b2b5732be" providerId="ADAL" clId="{A32E6AED-98C5-402A-BD1B-6EE9098FCEF1}" dt="2023-11-08T17:49:21.439" v="356"/>
          <ac:spMkLst>
            <pc:docMk/>
            <pc:sldMk cId="3041304469" sldId="12615506"/>
            <ac:spMk id="124" creationId="{B8D1B551-AA06-DF0F-4359-D6851A8FFCEF}"/>
          </ac:spMkLst>
        </pc:spChg>
        <pc:spChg chg="mod">
          <ac:chgData name="Roberto Espinosa Andrews" userId="19500642-4fa9-47de-ae18-b43b2b5732be" providerId="ADAL" clId="{A32E6AED-98C5-402A-BD1B-6EE9098FCEF1}" dt="2023-11-08T17:49:21.439" v="356"/>
          <ac:spMkLst>
            <pc:docMk/>
            <pc:sldMk cId="3041304469" sldId="12615506"/>
            <ac:spMk id="125" creationId="{8B48627E-1010-CC7C-4CFD-F498F979BC94}"/>
          </ac:spMkLst>
        </pc:spChg>
        <pc:grpChg chg="del">
          <ac:chgData name="Roberto Espinosa Andrews" userId="19500642-4fa9-47de-ae18-b43b2b5732be" providerId="ADAL" clId="{A32E6AED-98C5-402A-BD1B-6EE9098FCEF1}" dt="2023-11-08T17:49:15.991" v="355" actId="478"/>
          <ac:grpSpMkLst>
            <pc:docMk/>
            <pc:sldMk cId="3041304469" sldId="12615506"/>
            <ac:grpSpMk id="4" creationId="{18664EAD-9F66-1212-270A-58B6E19ADD1F}"/>
          </ac:grpSpMkLst>
        </pc:grpChg>
        <pc:grpChg chg="add mod">
          <ac:chgData name="Roberto Espinosa Andrews" userId="19500642-4fa9-47de-ae18-b43b2b5732be" providerId="ADAL" clId="{A32E6AED-98C5-402A-BD1B-6EE9098FCEF1}" dt="2023-11-08T17:49:21.439" v="356"/>
          <ac:grpSpMkLst>
            <pc:docMk/>
            <pc:sldMk cId="3041304469" sldId="12615506"/>
            <ac:grpSpMk id="75" creationId="{D18757F4-B8AF-8BCC-9A8A-9D1594A0F6CE}"/>
          </ac:grpSpMkLst>
        </pc:grpChg>
        <pc:grpChg chg="mod">
          <ac:chgData name="Roberto Espinosa Andrews" userId="19500642-4fa9-47de-ae18-b43b2b5732be" providerId="ADAL" clId="{A32E6AED-98C5-402A-BD1B-6EE9098FCEF1}" dt="2023-11-08T17:49:21.439" v="356"/>
          <ac:grpSpMkLst>
            <pc:docMk/>
            <pc:sldMk cId="3041304469" sldId="12615506"/>
            <ac:grpSpMk id="101" creationId="{86EC8B02-61F1-4BE4-146C-D14476FCB398}"/>
          </ac:grpSpMkLst>
        </pc:grpChg>
        <pc:grpChg chg="mod">
          <ac:chgData name="Roberto Espinosa Andrews" userId="19500642-4fa9-47de-ae18-b43b2b5732be" providerId="ADAL" clId="{A32E6AED-98C5-402A-BD1B-6EE9098FCEF1}" dt="2023-11-08T17:49:21.439" v="356"/>
          <ac:grpSpMkLst>
            <pc:docMk/>
            <pc:sldMk cId="3041304469" sldId="12615506"/>
            <ac:grpSpMk id="102" creationId="{DEEEDC9A-4C52-F9A6-E5D3-1BA17067975D}"/>
          </ac:grpSpMkLst>
        </pc:grpChg>
        <pc:grpChg chg="mod">
          <ac:chgData name="Roberto Espinosa Andrews" userId="19500642-4fa9-47de-ae18-b43b2b5732be" providerId="ADAL" clId="{A32E6AED-98C5-402A-BD1B-6EE9098FCEF1}" dt="2023-11-08T17:49:21.439" v="356"/>
          <ac:grpSpMkLst>
            <pc:docMk/>
            <pc:sldMk cId="3041304469" sldId="12615506"/>
            <ac:grpSpMk id="103" creationId="{7A4D19BA-65AA-3252-D0EA-EA6AC7A98057}"/>
          </ac:grpSpMkLst>
        </pc:grpChg>
        <pc:grpChg chg="mod">
          <ac:chgData name="Roberto Espinosa Andrews" userId="19500642-4fa9-47de-ae18-b43b2b5732be" providerId="ADAL" clId="{A32E6AED-98C5-402A-BD1B-6EE9098FCEF1}" dt="2023-11-08T17:49:21.439" v="356"/>
          <ac:grpSpMkLst>
            <pc:docMk/>
            <pc:sldMk cId="3041304469" sldId="12615506"/>
            <ac:grpSpMk id="104" creationId="{39B3FFF1-03AD-90B8-4AE1-C943D0CE6DFA}"/>
          </ac:grpSpMkLst>
        </pc:grpChg>
        <pc:grpChg chg="mod">
          <ac:chgData name="Roberto Espinosa Andrews" userId="19500642-4fa9-47de-ae18-b43b2b5732be" providerId="ADAL" clId="{A32E6AED-98C5-402A-BD1B-6EE9098FCEF1}" dt="2023-11-08T17:49:21.439" v="356"/>
          <ac:grpSpMkLst>
            <pc:docMk/>
            <pc:sldMk cId="3041304469" sldId="12615506"/>
            <ac:grpSpMk id="106" creationId="{927E85FF-475C-609F-1620-21410B7F55D9}"/>
          </ac:grpSpMkLst>
        </pc:grpChg>
        <pc:grpChg chg="mod">
          <ac:chgData name="Roberto Espinosa Andrews" userId="19500642-4fa9-47de-ae18-b43b2b5732be" providerId="ADAL" clId="{A32E6AED-98C5-402A-BD1B-6EE9098FCEF1}" dt="2023-11-08T17:49:21.439" v="356"/>
          <ac:grpSpMkLst>
            <pc:docMk/>
            <pc:sldMk cId="3041304469" sldId="12615506"/>
            <ac:grpSpMk id="109" creationId="{BEA88D4F-2780-ACA4-E5BB-3D1C8A564B86}"/>
          </ac:grpSpMkLst>
        </pc:grpChg>
        <pc:grpChg chg="mod">
          <ac:chgData name="Roberto Espinosa Andrews" userId="19500642-4fa9-47de-ae18-b43b2b5732be" providerId="ADAL" clId="{A32E6AED-98C5-402A-BD1B-6EE9098FCEF1}" dt="2023-11-08T17:49:21.439" v="356"/>
          <ac:grpSpMkLst>
            <pc:docMk/>
            <pc:sldMk cId="3041304469" sldId="12615506"/>
            <ac:grpSpMk id="113" creationId="{C7B2E930-BCDB-1273-6344-E6FAB6CBCFE3}"/>
          </ac:grpSpMkLst>
        </pc:grpChg>
        <pc:grpChg chg="mod">
          <ac:chgData name="Roberto Espinosa Andrews" userId="19500642-4fa9-47de-ae18-b43b2b5732be" providerId="ADAL" clId="{A32E6AED-98C5-402A-BD1B-6EE9098FCEF1}" dt="2023-11-08T17:49:21.439" v="356"/>
          <ac:grpSpMkLst>
            <pc:docMk/>
            <pc:sldMk cId="3041304469" sldId="12615506"/>
            <ac:grpSpMk id="116" creationId="{8814F61A-CAD0-DECB-6792-FE820D240478}"/>
          </ac:grpSpMkLst>
        </pc:grpChg>
        <pc:grpChg chg="mod">
          <ac:chgData name="Roberto Espinosa Andrews" userId="19500642-4fa9-47de-ae18-b43b2b5732be" providerId="ADAL" clId="{A32E6AED-98C5-402A-BD1B-6EE9098FCEF1}" dt="2023-11-08T17:49:21.439" v="356"/>
          <ac:grpSpMkLst>
            <pc:docMk/>
            <pc:sldMk cId="3041304469" sldId="12615506"/>
            <ac:grpSpMk id="120" creationId="{1C6C8A25-954E-371C-1D51-4A7F1A4C1907}"/>
          </ac:grpSpMkLst>
        </pc:grpChg>
        <pc:grpChg chg="mod">
          <ac:chgData name="Roberto Espinosa Andrews" userId="19500642-4fa9-47de-ae18-b43b2b5732be" providerId="ADAL" clId="{A32E6AED-98C5-402A-BD1B-6EE9098FCEF1}" dt="2023-11-08T17:49:21.439" v="356"/>
          <ac:grpSpMkLst>
            <pc:docMk/>
            <pc:sldMk cId="3041304469" sldId="12615506"/>
            <ac:grpSpMk id="123" creationId="{D7E45180-0C05-30EA-DF3B-5BED8A708971}"/>
          </ac:grpSpMkLst>
        </pc:grpChg>
        <pc:picChg chg="del">
          <ac:chgData name="Roberto Espinosa Andrews" userId="19500642-4fa9-47de-ae18-b43b2b5732be" providerId="ADAL" clId="{A32E6AED-98C5-402A-BD1B-6EE9098FCEF1}" dt="2023-11-08T17:49:15.991" v="355" actId="478"/>
          <ac:picMkLst>
            <pc:docMk/>
            <pc:sldMk cId="3041304469" sldId="12615506"/>
            <ac:picMk id="25" creationId="{0032693C-8E83-724C-A04D-63E4F2303D73}"/>
          </ac:picMkLst>
        </pc:picChg>
        <pc:picChg chg="del">
          <ac:chgData name="Roberto Espinosa Andrews" userId="19500642-4fa9-47de-ae18-b43b2b5732be" providerId="ADAL" clId="{A32E6AED-98C5-402A-BD1B-6EE9098FCEF1}" dt="2023-11-08T17:49:15.991" v="355" actId="478"/>
          <ac:picMkLst>
            <pc:docMk/>
            <pc:sldMk cId="3041304469" sldId="12615506"/>
            <ac:picMk id="55" creationId="{09296B3C-AE00-DF47-9D39-C5F7F05A1B2D}"/>
          </ac:picMkLst>
        </pc:picChg>
        <pc:picChg chg="add mod">
          <ac:chgData name="Roberto Espinosa Andrews" userId="19500642-4fa9-47de-ae18-b43b2b5732be" providerId="ADAL" clId="{A32E6AED-98C5-402A-BD1B-6EE9098FCEF1}" dt="2023-11-08T17:49:21.439" v="356"/>
          <ac:picMkLst>
            <pc:docMk/>
            <pc:sldMk cId="3041304469" sldId="12615506"/>
            <ac:picMk id="66" creationId="{028E7E47-D4C2-1DCD-988A-B926536097F1}"/>
          </ac:picMkLst>
        </pc:picChg>
        <pc:picChg chg="add mod">
          <ac:chgData name="Roberto Espinosa Andrews" userId="19500642-4fa9-47de-ae18-b43b2b5732be" providerId="ADAL" clId="{A32E6AED-98C5-402A-BD1B-6EE9098FCEF1}" dt="2023-11-08T17:49:21.439" v="356"/>
          <ac:picMkLst>
            <pc:docMk/>
            <pc:sldMk cId="3041304469" sldId="12615506"/>
            <ac:picMk id="73" creationId="{7FC0DB62-16DA-143A-6F94-9425AB84485B}"/>
          </ac:picMkLst>
        </pc:picChg>
        <pc:picChg chg="mod">
          <ac:chgData name="Roberto Espinosa Andrews" userId="19500642-4fa9-47de-ae18-b43b2b5732be" providerId="ADAL" clId="{A32E6AED-98C5-402A-BD1B-6EE9098FCEF1}" dt="2023-11-08T17:49:21.439" v="356"/>
          <ac:picMkLst>
            <pc:docMk/>
            <pc:sldMk cId="3041304469" sldId="12615506"/>
            <ac:picMk id="98" creationId="{32C9F33B-A8A6-5308-9CE8-1AC4C92EC4C7}"/>
          </ac:picMkLst>
        </pc:picChg>
        <pc:picChg chg="mod">
          <ac:chgData name="Roberto Espinosa Andrews" userId="19500642-4fa9-47de-ae18-b43b2b5732be" providerId="ADAL" clId="{A32E6AED-98C5-402A-BD1B-6EE9098FCEF1}" dt="2023-11-08T17:49:21.439" v="356"/>
          <ac:picMkLst>
            <pc:docMk/>
            <pc:sldMk cId="3041304469" sldId="12615506"/>
            <ac:picMk id="99" creationId="{973558D3-EDF4-2052-7C08-5FBC84FAFC6C}"/>
          </ac:picMkLst>
        </pc:picChg>
        <pc:picChg chg="mod">
          <ac:chgData name="Roberto Espinosa Andrews" userId="19500642-4fa9-47de-ae18-b43b2b5732be" providerId="ADAL" clId="{A32E6AED-98C5-402A-BD1B-6EE9098FCEF1}" dt="2023-11-08T17:49:21.439" v="356"/>
          <ac:picMkLst>
            <pc:docMk/>
            <pc:sldMk cId="3041304469" sldId="12615506"/>
            <ac:picMk id="100" creationId="{3AD50397-6D1F-1D49-2A23-4DC599D69A5C}"/>
          </ac:picMkLst>
        </pc:picChg>
        <pc:cxnChg chg="add mod">
          <ac:chgData name="Roberto Espinosa Andrews" userId="19500642-4fa9-47de-ae18-b43b2b5732be" providerId="ADAL" clId="{A32E6AED-98C5-402A-BD1B-6EE9098FCEF1}" dt="2023-11-08T17:49:21.439" v="356"/>
          <ac:cxnSpMkLst>
            <pc:docMk/>
            <pc:sldMk cId="3041304469" sldId="12615506"/>
            <ac:cxnSpMk id="2" creationId="{2D928B62-0F97-03FB-D4A0-D76308D616FB}"/>
          </ac:cxnSpMkLst>
        </pc:cxnChg>
        <pc:cxnChg chg="del">
          <ac:chgData name="Roberto Espinosa Andrews" userId="19500642-4fa9-47de-ae18-b43b2b5732be" providerId="ADAL" clId="{A32E6AED-98C5-402A-BD1B-6EE9098FCEF1}" dt="2023-11-08T17:49:15.991" v="355" actId="478"/>
          <ac:cxnSpMkLst>
            <pc:docMk/>
            <pc:sldMk cId="3041304469" sldId="12615506"/>
            <ac:cxnSpMk id="53" creationId="{FF1B5B25-CEA8-FA4F-96AE-340CE8B6DF85}"/>
          </ac:cxnSpMkLst>
        </pc:cxnChg>
      </pc:sldChg>
      <pc:sldChg chg="add del setBg">
        <pc:chgData name="Roberto Espinosa Andrews" userId="19500642-4fa9-47de-ae18-b43b2b5732be" providerId="ADAL" clId="{A32E6AED-98C5-402A-BD1B-6EE9098FCEF1}" dt="2023-11-08T17:49:08.111" v="353"/>
        <pc:sldMkLst>
          <pc:docMk/>
          <pc:sldMk cId="3760006864" sldId="12615506"/>
        </pc:sldMkLst>
      </pc:sldChg>
      <pc:sldChg chg="delSp modSp add mod">
        <pc:chgData name="Roberto Espinosa Andrews" userId="19500642-4fa9-47de-ae18-b43b2b5732be" providerId="ADAL" clId="{A32E6AED-98C5-402A-BD1B-6EE9098FCEF1}" dt="2023-11-25T01:36:07.400" v="991" actId="1036"/>
        <pc:sldMkLst>
          <pc:docMk/>
          <pc:sldMk cId="1102646716" sldId="12615507"/>
        </pc:sldMkLst>
        <pc:spChg chg="mod">
          <ac:chgData name="Roberto Espinosa Andrews" userId="19500642-4fa9-47de-ae18-b43b2b5732be" providerId="ADAL" clId="{A32E6AED-98C5-402A-BD1B-6EE9098FCEF1}" dt="2023-11-25T01:36:07.400" v="991" actId="1036"/>
          <ac:spMkLst>
            <pc:docMk/>
            <pc:sldMk cId="1102646716" sldId="12615507"/>
            <ac:spMk id="4" creationId="{4BEC5697-D6D4-3457-B1B2-40CC27669BB5}"/>
          </ac:spMkLst>
        </pc:spChg>
        <pc:grpChg chg="del">
          <ac:chgData name="Roberto Espinosa Andrews" userId="19500642-4fa9-47de-ae18-b43b2b5732be" providerId="ADAL" clId="{A32E6AED-98C5-402A-BD1B-6EE9098FCEF1}" dt="2023-11-25T01:30:11.138" v="956" actId="478"/>
          <ac:grpSpMkLst>
            <pc:docMk/>
            <pc:sldMk cId="1102646716" sldId="12615507"/>
            <ac:grpSpMk id="5" creationId="{51131258-41A1-2898-AA44-6911AEC7EE7C}"/>
          </ac:grpSpMkLst>
        </pc:grpChg>
      </pc:sldChg>
      <pc:sldChg chg="modSp add mod">
        <pc:chgData name="Roberto Espinosa Andrews" userId="19500642-4fa9-47de-ae18-b43b2b5732be" providerId="ADAL" clId="{A32E6AED-98C5-402A-BD1B-6EE9098FCEF1}" dt="2023-11-26T01:19:18.903" v="1306" actId="20577"/>
        <pc:sldMkLst>
          <pc:docMk/>
          <pc:sldMk cId="20231086" sldId="12615508"/>
        </pc:sldMkLst>
        <pc:spChg chg="mod">
          <ac:chgData name="Roberto Espinosa Andrews" userId="19500642-4fa9-47de-ae18-b43b2b5732be" providerId="ADAL" clId="{A32E6AED-98C5-402A-BD1B-6EE9098FCEF1}" dt="2023-11-26T01:14:54.669" v="1207"/>
          <ac:spMkLst>
            <pc:docMk/>
            <pc:sldMk cId="20231086" sldId="12615508"/>
            <ac:spMk id="6" creationId="{FF85383C-8467-AEC1-29EC-5F7B257DA35E}"/>
          </ac:spMkLst>
        </pc:spChg>
        <pc:spChg chg="mod">
          <ac:chgData name="Roberto Espinosa Andrews" userId="19500642-4fa9-47de-ae18-b43b2b5732be" providerId="ADAL" clId="{A32E6AED-98C5-402A-BD1B-6EE9098FCEF1}" dt="2023-11-26T01:14:54.669" v="1207"/>
          <ac:spMkLst>
            <pc:docMk/>
            <pc:sldMk cId="20231086" sldId="12615508"/>
            <ac:spMk id="7" creationId="{45AA2307-0F2B-14EA-D487-5C598D46105E}"/>
          </ac:spMkLst>
        </pc:spChg>
        <pc:spChg chg="mod">
          <ac:chgData name="Roberto Espinosa Andrews" userId="19500642-4fa9-47de-ae18-b43b2b5732be" providerId="ADAL" clId="{A32E6AED-98C5-402A-BD1B-6EE9098FCEF1}" dt="2023-11-26T01:16:10.960" v="1231" actId="20577"/>
          <ac:spMkLst>
            <pc:docMk/>
            <pc:sldMk cId="20231086" sldId="12615508"/>
            <ac:spMk id="27" creationId="{67077333-B28E-56F0-66EA-E8E04167CEFF}"/>
          </ac:spMkLst>
        </pc:spChg>
        <pc:spChg chg="mod">
          <ac:chgData name="Roberto Espinosa Andrews" userId="19500642-4fa9-47de-ae18-b43b2b5732be" providerId="ADAL" clId="{A32E6AED-98C5-402A-BD1B-6EE9098FCEF1}" dt="2023-11-26T01:16:25.332" v="1237" actId="20577"/>
          <ac:spMkLst>
            <pc:docMk/>
            <pc:sldMk cId="20231086" sldId="12615508"/>
            <ac:spMk id="28" creationId="{B8A20F8B-2FC9-FD10-6C7F-30BEA666D39A}"/>
          </ac:spMkLst>
        </pc:spChg>
        <pc:spChg chg="mod">
          <ac:chgData name="Roberto Espinosa Andrews" userId="19500642-4fa9-47de-ae18-b43b2b5732be" providerId="ADAL" clId="{A32E6AED-98C5-402A-BD1B-6EE9098FCEF1}" dt="2023-11-26T01:17:22.191" v="1263" actId="313"/>
          <ac:spMkLst>
            <pc:docMk/>
            <pc:sldMk cId="20231086" sldId="12615508"/>
            <ac:spMk id="30" creationId="{84E7998A-7A5E-1B36-C1BA-BD13EEE15964}"/>
          </ac:spMkLst>
        </pc:spChg>
        <pc:spChg chg="mod">
          <ac:chgData name="Roberto Espinosa Andrews" userId="19500642-4fa9-47de-ae18-b43b2b5732be" providerId="ADAL" clId="{A32E6AED-98C5-402A-BD1B-6EE9098FCEF1}" dt="2023-11-26T01:18:06.291" v="1272" actId="20577"/>
          <ac:spMkLst>
            <pc:docMk/>
            <pc:sldMk cId="20231086" sldId="12615508"/>
            <ac:spMk id="31" creationId="{F5C717F8-048E-CEB8-6C59-A7E37EDDA606}"/>
          </ac:spMkLst>
        </pc:spChg>
        <pc:spChg chg="mod">
          <ac:chgData name="Roberto Espinosa Andrews" userId="19500642-4fa9-47de-ae18-b43b2b5732be" providerId="ADAL" clId="{A32E6AED-98C5-402A-BD1B-6EE9098FCEF1}" dt="2023-11-26T01:19:05.266" v="1297"/>
          <ac:spMkLst>
            <pc:docMk/>
            <pc:sldMk cId="20231086" sldId="12615508"/>
            <ac:spMk id="38" creationId="{C7E7312E-8339-4628-D886-E707F25C8637}"/>
          </ac:spMkLst>
        </pc:spChg>
        <pc:spChg chg="mod">
          <ac:chgData name="Roberto Espinosa Andrews" userId="19500642-4fa9-47de-ae18-b43b2b5732be" providerId="ADAL" clId="{A32E6AED-98C5-402A-BD1B-6EE9098FCEF1}" dt="2023-11-26T01:19:05.266" v="1297"/>
          <ac:spMkLst>
            <pc:docMk/>
            <pc:sldMk cId="20231086" sldId="12615508"/>
            <ac:spMk id="39" creationId="{4DC463F8-3851-06AE-02EB-B453ABA0497F}"/>
          </ac:spMkLst>
        </pc:spChg>
        <pc:spChg chg="mod">
          <ac:chgData name="Roberto Espinosa Andrews" userId="19500642-4fa9-47de-ae18-b43b2b5732be" providerId="ADAL" clId="{A32E6AED-98C5-402A-BD1B-6EE9098FCEF1}" dt="2023-11-26T01:19:18.903" v="1306" actId="20577"/>
          <ac:spMkLst>
            <pc:docMk/>
            <pc:sldMk cId="20231086" sldId="12615508"/>
            <ac:spMk id="40" creationId="{F19E4B0A-3AB7-2C91-2939-A2AC3ECAC1F3}"/>
          </ac:spMkLst>
        </pc:spChg>
        <pc:grpChg chg="mod">
          <ac:chgData name="Roberto Espinosa Andrews" userId="19500642-4fa9-47de-ae18-b43b2b5732be" providerId="ADAL" clId="{A32E6AED-98C5-402A-BD1B-6EE9098FCEF1}" dt="2023-11-26T01:14:54.669" v="1207"/>
          <ac:grpSpMkLst>
            <pc:docMk/>
            <pc:sldMk cId="20231086" sldId="12615508"/>
            <ac:grpSpMk id="5" creationId="{0634E93D-3E88-2060-5341-385479DBCF3B}"/>
          </ac:grpSpMkLst>
        </pc:grpChg>
        <pc:grpChg chg="mod">
          <ac:chgData name="Roberto Espinosa Andrews" userId="19500642-4fa9-47de-ae18-b43b2b5732be" providerId="ADAL" clId="{A32E6AED-98C5-402A-BD1B-6EE9098FCEF1}" dt="2023-11-26T01:19:05.266" v="1297"/>
          <ac:grpSpMkLst>
            <pc:docMk/>
            <pc:sldMk cId="20231086" sldId="12615508"/>
            <ac:grpSpMk id="37" creationId="{D30E5D19-82E6-D30B-85B4-03F5F3C4D230}"/>
          </ac:grpSpMkLst>
        </pc:grpChg>
      </pc:sldChg>
      <pc:sldChg chg="modSp add del mod">
        <pc:chgData name="Roberto Espinosa Andrews" userId="19500642-4fa9-47de-ae18-b43b2b5732be" providerId="ADAL" clId="{A32E6AED-98C5-402A-BD1B-6EE9098FCEF1}" dt="2023-11-25T01:36:38.608" v="995"/>
        <pc:sldMkLst>
          <pc:docMk/>
          <pc:sldMk cId="3776109693" sldId="12615508"/>
        </pc:sldMkLst>
        <pc:spChg chg="mod">
          <ac:chgData name="Roberto Espinosa Andrews" userId="19500642-4fa9-47de-ae18-b43b2b5732be" providerId="ADAL" clId="{A32E6AED-98C5-402A-BD1B-6EE9098FCEF1}" dt="2023-11-25T01:36:38.608" v="995"/>
          <ac:spMkLst>
            <pc:docMk/>
            <pc:sldMk cId="3776109693" sldId="12615508"/>
            <ac:spMk id="2" creationId="{15C5C37F-70EB-1012-0940-1D053B8B31F7}"/>
          </ac:spMkLst>
        </pc:spChg>
        <pc:spChg chg="mod">
          <ac:chgData name="Roberto Espinosa Andrews" userId="19500642-4fa9-47de-ae18-b43b2b5732be" providerId="ADAL" clId="{A32E6AED-98C5-402A-BD1B-6EE9098FCEF1}" dt="2023-11-25T01:36:30.771" v="992"/>
          <ac:spMkLst>
            <pc:docMk/>
            <pc:sldMk cId="3776109693" sldId="12615508"/>
            <ac:spMk id="46" creationId="{007AF91A-358E-4999-96EE-70459766AE23}"/>
          </ac:spMkLst>
        </pc:spChg>
      </pc:sldChg>
      <pc:sldChg chg="modSp add del mod">
        <pc:chgData name="Roberto Espinosa Andrews" userId="19500642-4fa9-47de-ae18-b43b2b5732be" providerId="ADAL" clId="{A32E6AED-98C5-402A-BD1B-6EE9098FCEF1}" dt="2023-11-27T05:35:20.936" v="1466" actId="20577"/>
        <pc:sldMkLst>
          <pc:docMk/>
          <pc:sldMk cId="3162396890" sldId="12615509"/>
        </pc:sldMkLst>
        <pc:spChg chg="mod">
          <ac:chgData name="Roberto Espinosa Andrews" userId="19500642-4fa9-47de-ae18-b43b2b5732be" providerId="ADAL" clId="{A32E6AED-98C5-402A-BD1B-6EE9098FCEF1}" dt="2023-11-27T05:35:20.936" v="1466" actId="20577"/>
          <ac:spMkLst>
            <pc:docMk/>
            <pc:sldMk cId="3162396890" sldId="12615509"/>
            <ac:spMk id="2" creationId="{46CED7E8-5E0F-5706-CF92-E5B382695DFF}"/>
          </ac:spMkLst>
        </pc:spChg>
      </pc:sldChg>
      <pc:sldChg chg="add del">
        <pc:chgData name="Roberto Espinosa Andrews" userId="19500642-4fa9-47de-ae18-b43b2b5732be" providerId="ADAL" clId="{A32E6AED-98C5-402A-BD1B-6EE9098FCEF1}" dt="2023-11-27T05:21:34.933" v="1332"/>
        <pc:sldMkLst>
          <pc:docMk/>
          <pc:sldMk cId="956163031" sldId="12615510"/>
        </pc:sldMkLst>
      </pc:sldChg>
      <pc:sldChg chg="modSp add mod ord modAnim">
        <pc:chgData name="Roberto Espinosa Andrews" userId="19500642-4fa9-47de-ae18-b43b2b5732be" providerId="ADAL" clId="{A32E6AED-98C5-402A-BD1B-6EE9098FCEF1}" dt="2023-11-27T06:23:27.872" v="1746"/>
        <pc:sldMkLst>
          <pc:docMk/>
          <pc:sldMk cId="4195623889" sldId="12615511"/>
        </pc:sldMkLst>
        <pc:spChg chg="mod">
          <ac:chgData name="Roberto Espinosa Andrews" userId="19500642-4fa9-47de-ae18-b43b2b5732be" providerId="ADAL" clId="{A32E6AED-98C5-402A-BD1B-6EE9098FCEF1}" dt="2023-11-27T06:19:52.216" v="1736" actId="20577"/>
          <ac:spMkLst>
            <pc:docMk/>
            <pc:sldMk cId="4195623889" sldId="12615511"/>
            <ac:spMk id="2" creationId="{EEC56A74-9C25-7A22-EAFF-CC3F18691150}"/>
          </ac:spMkLst>
        </pc:spChg>
        <pc:spChg chg="mod">
          <ac:chgData name="Roberto Espinosa Andrews" userId="19500642-4fa9-47de-ae18-b43b2b5732be" providerId="ADAL" clId="{A32E6AED-98C5-402A-BD1B-6EE9098FCEF1}" dt="2023-11-27T06:23:06.182" v="1744" actId="403"/>
          <ac:spMkLst>
            <pc:docMk/>
            <pc:sldMk cId="4195623889" sldId="12615511"/>
            <ac:spMk id="4" creationId="{67638450-498A-D536-822A-3175651243FE}"/>
          </ac:spMkLst>
        </pc:spChg>
      </pc:sldChg>
      <pc:sldChg chg="addSp delSp modSp add mod">
        <pc:chgData name="Roberto Espinosa Andrews" userId="19500642-4fa9-47de-ae18-b43b2b5732be" providerId="ADAL" clId="{A32E6AED-98C5-402A-BD1B-6EE9098FCEF1}" dt="2023-11-27T06:34:40.476" v="1761" actId="1076"/>
        <pc:sldMkLst>
          <pc:docMk/>
          <pc:sldMk cId="2828521287" sldId="12615512"/>
        </pc:sldMkLst>
        <pc:picChg chg="del">
          <ac:chgData name="Roberto Espinosa Andrews" userId="19500642-4fa9-47de-ae18-b43b2b5732be" providerId="ADAL" clId="{A32E6AED-98C5-402A-BD1B-6EE9098FCEF1}" dt="2023-11-27T06:30:20.506" v="1748" actId="478"/>
          <ac:picMkLst>
            <pc:docMk/>
            <pc:sldMk cId="2828521287" sldId="12615512"/>
            <ac:picMk id="7" creationId="{526065A0-6F1E-EC1D-0D6C-5410D8E6F168}"/>
          </ac:picMkLst>
        </pc:picChg>
        <pc:picChg chg="add mod">
          <ac:chgData name="Roberto Espinosa Andrews" userId="19500642-4fa9-47de-ae18-b43b2b5732be" providerId="ADAL" clId="{A32E6AED-98C5-402A-BD1B-6EE9098FCEF1}" dt="2023-11-27T06:34:40.476" v="1761" actId="1076"/>
          <ac:picMkLst>
            <pc:docMk/>
            <pc:sldMk cId="2828521287" sldId="12615512"/>
            <ac:picMk id="11" creationId="{58DB483F-A8CF-7083-97FD-D00B5744A04F}"/>
          </ac:picMkLst>
        </pc:picChg>
        <pc:cxnChg chg="add del mod">
          <ac:chgData name="Roberto Espinosa Andrews" userId="19500642-4fa9-47de-ae18-b43b2b5732be" providerId="ADAL" clId="{A32E6AED-98C5-402A-BD1B-6EE9098FCEF1}" dt="2023-11-27T06:34:12.823" v="1760" actId="478"/>
          <ac:cxnSpMkLst>
            <pc:docMk/>
            <pc:sldMk cId="2828521287" sldId="12615512"/>
            <ac:cxnSpMk id="13" creationId="{684417C3-502A-E2B6-C307-1BDFAD9D871A}"/>
          </ac:cxnSpMkLst>
        </pc:cxnChg>
      </pc:sldChg>
      <pc:sldChg chg="addSp delSp modSp add mod ord modAnim">
        <pc:chgData name="Roberto Espinosa Andrews" userId="19500642-4fa9-47de-ae18-b43b2b5732be" providerId="ADAL" clId="{A32E6AED-98C5-402A-BD1B-6EE9098FCEF1}" dt="2023-11-29T07:04:44.101" v="1926" actId="20578"/>
        <pc:sldMkLst>
          <pc:docMk/>
          <pc:sldMk cId="3922952426" sldId="12615513"/>
        </pc:sldMkLst>
        <pc:spChg chg="add mod">
          <ac:chgData name="Roberto Espinosa Andrews" userId="19500642-4fa9-47de-ae18-b43b2b5732be" providerId="ADAL" clId="{A32E6AED-98C5-402A-BD1B-6EE9098FCEF1}" dt="2023-11-27T06:38:56.306" v="1787"/>
          <ac:spMkLst>
            <pc:docMk/>
            <pc:sldMk cId="3922952426" sldId="12615513"/>
            <ac:spMk id="2" creationId="{F9F452E0-3DC7-B0B2-EE41-9D221F24842F}"/>
          </ac:spMkLst>
        </pc:spChg>
        <pc:spChg chg="add mod">
          <ac:chgData name="Roberto Espinosa Andrews" userId="19500642-4fa9-47de-ae18-b43b2b5732be" providerId="ADAL" clId="{A32E6AED-98C5-402A-BD1B-6EE9098FCEF1}" dt="2023-11-27T06:39:21.675" v="1788"/>
          <ac:spMkLst>
            <pc:docMk/>
            <pc:sldMk cId="3922952426" sldId="12615513"/>
            <ac:spMk id="3" creationId="{1019189E-4998-A41B-10A1-2D37EA46A47F}"/>
          </ac:spMkLst>
        </pc:spChg>
        <pc:spChg chg="del">
          <ac:chgData name="Roberto Espinosa Andrews" userId="19500642-4fa9-47de-ae18-b43b2b5732be" providerId="ADAL" clId="{A32E6AED-98C5-402A-BD1B-6EE9098FCEF1}" dt="2023-11-27T06:38:52.383" v="1785" actId="478"/>
          <ac:spMkLst>
            <pc:docMk/>
            <pc:sldMk cId="3922952426" sldId="12615513"/>
            <ac:spMk id="98" creationId="{00000000-0000-0000-0000-000000000000}"/>
          </ac:spMkLst>
        </pc:spChg>
        <pc:spChg chg="del">
          <ac:chgData name="Roberto Espinosa Andrews" userId="19500642-4fa9-47de-ae18-b43b2b5732be" providerId="ADAL" clId="{A32E6AED-98C5-402A-BD1B-6EE9098FCEF1}" dt="2023-11-27T06:38:55.291" v="1786" actId="478"/>
          <ac:spMkLst>
            <pc:docMk/>
            <pc:sldMk cId="3922952426" sldId="12615513"/>
            <ac:spMk id="99" creationId="{00000000-0000-0000-0000-000000000000}"/>
          </ac:spMkLst>
        </pc:spChg>
      </pc:sldChg>
      <pc:sldMasterChg chg="delSldLayout">
        <pc:chgData name="Roberto Espinosa Andrews" userId="19500642-4fa9-47de-ae18-b43b2b5732be" providerId="ADAL" clId="{A32E6AED-98C5-402A-BD1B-6EE9098FCEF1}" dt="2023-11-08T17:49:34.729" v="358" actId="2696"/>
        <pc:sldMasterMkLst>
          <pc:docMk/>
          <pc:sldMasterMk cId="2707460895" sldId="2147483694"/>
        </pc:sldMasterMkLst>
        <pc:sldLayoutChg chg="del">
          <pc:chgData name="Roberto Espinosa Andrews" userId="19500642-4fa9-47de-ae18-b43b2b5732be" providerId="ADAL" clId="{A32E6AED-98C5-402A-BD1B-6EE9098FCEF1}" dt="2023-11-08T17:49:34.729" v="358" actId="2696"/>
          <pc:sldLayoutMkLst>
            <pc:docMk/>
            <pc:sldMasterMk cId="2707460895" sldId="2147483694"/>
            <pc:sldLayoutMk cId="1998410035" sldId="2147483727"/>
          </pc:sldLayoutMkLst>
        </pc:sldLayoutChg>
      </pc:sldMasterChg>
    </pc:docChg>
  </pc:docChgLst>
  <pc:docChgLst>
    <pc:chgData name="Maury Sangfor" userId="8a1daf130fb23f3d" providerId="LiveId" clId="{3F4031E7-B93A-4A26-BAE0-CCBDF385D15B}"/>
    <pc:docChg chg="modSld">
      <pc:chgData name="Maury Sangfor" userId="8a1daf130fb23f3d" providerId="LiveId" clId="{3F4031E7-B93A-4A26-BAE0-CCBDF385D15B}" dt="2024-02-19T15:13:02.050" v="155" actId="20577"/>
      <pc:docMkLst>
        <pc:docMk/>
      </pc:docMkLst>
      <pc:sldChg chg="modSp mod">
        <pc:chgData name="Maury Sangfor" userId="8a1daf130fb23f3d" providerId="LiveId" clId="{3F4031E7-B93A-4A26-BAE0-CCBDF385D15B}" dt="2024-02-19T15:13:02.050" v="155" actId="20577"/>
        <pc:sldMkLst>
          <pc:docMk/>
          <pc:sldMk cId="3083038376" sldId="534"/>
        </pc:sldMkLst>
        <pc:spChg chg="mod">
          <ac:chgData name="Maury Sangfor" userId="8a1daf130fb23f3d" providerId="LiveId" clId="{3F4031E7-B93A-4A26-BAE0-CCBDF385D15B}" dt="2024-02-19T15:13:02.050" v="155" actId="20577"/>
          <ac:spMkLst>
            <pc:docMk/>
            <pc:sldMk cId="3083038376" sldId="534"/>
            <ac:spMk id="19" creationId="{E5FD58D3-879E-D947-BD45-877D4A613ED5}"/>
          </ac:spMkLst>
        </pc:spChg>
      </pc:sldChg>
    </pc:docChg>
  </pc:docChgLst>
  <pc:docChgLst>
    <pc:chgData name="Roberto Espinosa" userId="9f713411a51b1733" providerId="LiveId" clId="{68A62E1C-F3FB-45D7-922E-A02ADFAD4CC4}"/>
    <pc:docChg chg="modSld">
      <pc:chgData name="Roberto Espinosa" userId="9f713411a51b1733" providerId="LiveId" clId="{68A62E1C-F3FB-45D7-922E-A02ADFAD4CC4}" dt="2023-09-11T18:20:12.117" v="10" actId="729"/>
      <pc:docMkLst>
        <pc:docMk/>
      </pc:docMkLst>
      <pc:sldChg chg="modSp mod modShow">
        <pc:chgData name="Roberto Espinosa" userId="9f713411a51b1733" providerId="LiveId" clId="{68A62E1C-F3FB-45D7-922E-A02ADFAD4CC4}" dt="2023-09-11T18:19:37.997" v="8" actId="729"/>
        <pc:sldMkLst>
          <pc:docMk/>
          <pc:sldMk cId="1425753259" sldId="525"/>
        </pc:sldMkLst>
        <pc:spChg chg="mod">
          <ac:chgData name="Roberto Espinosa" userId="9f713411a51b1733" providerId="LiveId" clId="{68A62E1C-F3FB-45D7-922E-A02ADFAD4CC4}" dt="2023-09-11T18:19:12.236" v="5" actId="255"/>
          <ac:spMkLst>
            <pc:docMk/>
            <pc:sldMk cId="1425753259" sldId="525"/>
            <ac:spMk id="34" creationId="{9F46919A-DE20-84BB-8700-1395C24E23D2}"/>
          </ac:spMkLst>
        </pc:spChg>
        <pc:spChg chg="mod">
          <ac:chgData name="Roberto Espinosa" userId="9f713411a51b1733" providerId="LiveId" clId="{68A62E1C-F3FB-45D7-922E-A02ADFAD4CC4}" dt="2023-09-11T18:19:21.624" v="7" actId="255"/>
          <ac:spMkLst>
            <pc:docMk/>
            <pc:sldMk cId="1425753259" sldId="525"/>
            <ac:spMk id="53" creationId="{393139F5-E2D3-9411-21B9-BD5CEAE4A2FE}"/>
          </ac:spMkLst>
        </pc:spChg>
        <pc:spChg chg="mod">
          <ac:chgData name="Roberto Espinosa" userId="9f713411a51b1733" providerId="LiveId" clId="{68A62E1C-F3FB-45D7-922E-A02ADFAD4CC4}" dt="2023-09-11T18:18:44.758" v="2" actId="255"/>
          <ac:spMkLst>
            <pc:docMk/>
            <pc:sldMk cId="1425753259" sldId="525"/>
            <ac:spMk id="69" creationId="{41233943-79C5-FD80-D8D9-ECB62E1CD076}"/>
          </ac:spMkLst>
        </pc:spChg>
        <pc:spChg chg="mod">
          <ac:chgData name="Roberto Espinosa" userId="9f713411a51b1733" providerId="LiveId" clId="{68A62E1C-F3FB-45D7-922E-A02ADFAD4CC4}" dt="2023-09-11T18:18:54.775" v="3" actId="255"/>
          <ac:spMkLst>
            <pc:docMk/>
            <pc:sldMk cId="1425753259" sldId="525"/>
            <ac:spMk id="72" creationId="{390237CE-B1D3-2B14-864D-6B5F277CCE59}"/>
          </ac:spMkLst>
        </pc:spChg>
      </pc:sldChg>
      <pc:sldChg chg="mod modShow">
        <pc:chgData name="Roberto Espinosa" userId="9f713411a51b1733" providerId="LiveId" clId="{68A62E1C-F3FB-45D7-922E-A02ADFAD4CC4}" dt="2023-09-11T18:19:47.263" v="9" actId="729"/>
        <pc:sldMkLst>
          <pc:docMk/>
          <pc:sldMk cId="2646990019" sldId="8539"/>
        </pc:sldMkLst>
      </pc:sldChg>
      <pc:sldChg chg="mod modShow">
        <pc:chgData name="Roberto Espinosa" userId="9f713411a51b1733" providerId="LiveId" clId="{68A62E1C-F3FB-45D7-922E-A02ADFAD4CC4}" dt="2023-09-11T18:20:12.117" v="10" actId="729"/>
        <pc:sldMkLst>
          <pc:docMk/>
          <pc:sldMk cId="904627667" sldId="1108938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BADF33-BFA3-8045-81AD-B8829AA03D45}" type="doc">
      <dgm:prSet loTypeId="urn:microsoft.com/office/officeart/2008/layout/HorizontalMultiLevelHierarchy" loCatId="" qsTypeId="urn:microsoft.com/office/officeart/2005/8/quickstyle/3d3" qsCatId="3D" csTypeId="urn:microsoft.com/office/officeart/2005/8/colors/accent1_2" csCatId="accent1" phldr="1"/>
      <dgm:spPr/>
      <dgm:t>
        <a:bodyPr/>
        <a:lstStyle/>
        <a:p>
          <a:endParaRPr lang="en-US"/>
        </a:p>
      </dgm:t>
    </dgm:pt>
    <dgm:pt modelId="{F8445630-092B-2645-9D99-47123109A014}">
      <dgm:prSet phldrT="[Text]" custT="1"/>
      <dgm:spPr/>
      <dgm:t>
        <a:bodyPr/>
        <a:lstStyle/>
        <a:p>
          <a:r>
            <a:rPr lang="en-US" sz="2800" dirty="0"/>
            <a:t>NDR</a:t>
          </a:r>
        </a:p>
      </dgm:t>
    </dgm:pt>
    <dgm:pt modelId="{ACBF02EA-7FCA-744D-A1D1-10E34A31629A}" type="parTrans" cxnId="{5EEA576D-F9B0-3747-8AA3-523CA9F5742B}">
      <dgm:prSet/>
      <dgm:spPr/>
      <dgm:t>
        <a:bodyPr/>
        <a:lstStyle/>
        <a:p>
          <a:endParaRPr lang="en-US"/>
        </a:p>
      </dgm:t>
    </dgm:pt>
    <dgm:pt modelId="{A246488E-C031-474E-9417-C753211BB78D}" type="sibTrans" cxnId="{5EEA576D-F9B0-3747-8AA3-523CA9F5742B}">
      <dgm:prSet/>
      <dgm:spPr/>
      <dgm:t>
        <a:bodyPr/>
        <a:lstStyle/>
        <a:p>
          <a:endParaRPr lang="en-US"/>
        </a:p>
      </dgm:t>
    </dgm:pt>
    <dgm:pt modelId="{B80EA305-3338-4B48-964B-A3ABBD202C80}">
      <dgm:prSet phldrT="[Text]" custT="1"/>
      <dgm:spPr/>
      <dgm:t>
        <a:bodyPr/>
        <a:lstStyle/>
        <a:p>
          <a:pPr algn="ctr"/>
          <a:r>
            <a:rPr lang="en-US" sz="1600" dirty="0" err="1"/>
            <a:t>Análisis</a:t>
          </a:r>
          <a:r>
            <a:rPr lang="en-US" sz="1600" dirty="0"/>
            <a:t> de </a:t>
          </a:r>
          <a:r>
            <a:rPr lang="en-US" sz="1600" dirty="0" err="1"/>
            <a:t>Tráfico</a:t>
          </a:r>
          <a:r>
            <a:rPr lang="en-US" sz="1600" dirty="0"/>
            <a:t> </a:t>
          </a:r>
          <a:r>
            <a:rPr lang="en-US" sz="1600" dirty="0" err="1"/>
            <a:t>Interno</a:t>
          </a:r>
          <a:endParaRPr lang="en-US" sz="1600" dirty="0"/>
        </a:p>
      </dgm:t>
    </dgm:pt>
    <dgm:pt modelId="{FC6302B8-4528-0E4B-BA19-CFC307DF0C1B}" type="parTrans" cxnId="{F34376AF-BA87-8E42-928A-7B4845656B33}">
      <dgm:prSet/>
      <dgm:spPr/>
      <dgm:t>
        <a:bodyPr/>
        <a:lstStyle/>
        <a:p>
          <a:endParaRPr lang="en-US"/>
        </a:p>
      </dgm:t>
    </dgm:pt>
    <dgm:pt modelId="{A6547B77-5190-0444-B00F-DFCEC9A220C8}" type="sibTrans" cxnId="{F34376AF-BA87-8E42-928A-7B4845656B33}">
      <dgm:prSet/>
      <dgm:spPr/>
      <dgm:t>
        <a:bodyPr/>
        <a:lstStyle/>
        <a:p>
          <a:endParaRPr lang="en-US"/>
        </a:p>
      </dgm:t>
    </dgm:pt>
    <dgm:pt modelId="{52344CBB-4FE6-9746-ADF1-AA123FD26822}">
      <dgm:prSet phldrT="[Text]" custT="1"/>
      <dgm:spPr/>
      <dgm:t>
        <a:bodyPr/>
        <a:lstStyle/>
        <a:p>
          <a:pPr algn="ctr"/>
          <a:r>
            <a:rPr lang="en-US" sz="1600" dirty="0"/>
            <a:t>Norte-Sur &amp; Este-Oeste</a:t>
          </a:r>
        </a:p>
      </dgm:t>
    </dgm:pt>
    <dgm:pt modelId="{26346CBF-81A2-7641-B43D-72144C111001}" type="parTrans" cxnId="{8CD92CDF-DF3D-6A47-ACD1-170A4A5E2AEC}">
      <dgm:prSet/>
      <dgm:spPr/>
      <dgm:t>
        <a:bodyPr/>
        <a:lstStyle/>
        <a:p>
          <a:endParaRPr lang="en-US"/>
        </a:p>
      </dgm:t>
    </dgm:pt>
    <dgm:pt modelId="{46DF1A3C-0011-2049-A155-AB162AF405A2}" type="sibTrans" cxnId="{8CD92CDF-DF3D-6A47-ACD1-170A4A5E2AEC}">
      <dgm:prSet/>
      <dgm:spPr/>
      <dgm:t>
        <a:bodyPr/>
        <a:lstStyle/>
        <a:p>
          <a:endParaRPr lang="en-US"/>
        </a:p>
      </dgm:t>
    </dgm:pt>
    <dgm:pt modelId="{B8E3FD1C-C150-7C41-8CA0-6AFE514CF239}">
      <dgm:prSet phldrT="[Text]" custT="1"/>
      <dgm:spPr/>
      <dgm:t>
        <a:bodyPr/>
        <a:lstStyle/>
        <a:p>
          <a:pPr algn="ctr"/>
          <a:r>
            <a:rPr lang="en-US" sz="1600" dirty="0"/>
            <a:t>IA + ML</a:t>
          </a:r>
        </a:p>
      </dgm:t>
    </dgm:pt>
    <dgm:pt modelId="{71E87E16-9392-A249-9B4B-96445F32AF33}" type="parTrans" cxnId="{5A0DF33D-3E5E-5B45-B5EB-4AFAA56C183E}">
      <dgm:prSet/>
      <dgm:spPr/>
      <dgm:t>
        <a:bodyPr/>
        <a:lstStyle/>
        <a:p>
          <a:endParaRPr lang="en-US"/>
        </a:p>
      </dgm:t>
    </dgm:pt>
    <dgm:pt modelId="{1BBEDC5F-A11C-C14E-9214-006FE60A30A2}" type="sibTrans" cxnId="{5A0DF33D-3E5E-5B45-B5EB-4AFAA56C183E}">
      <dgm:prSet/>
      <dgm:spPr/>
      <dgm:t>
        <a:bodyPr/>
        <a:lstStyle/>
        <a:p>
          <a:endParaRPr lang="en-US"/>
        </a:p>
      </dgm:t>
    </dgm:pt>
    <dgm:pt modelId="{7FC31A5B-1345-BE41-992E-4173937614E7}">
      <dgm:prSet custT="1"/>
      <dgm:spPr>
        <a:solidFill>
          <a:schemeClr val="accent2"/>
        </a:solidFill>
      </dgm:spPr>
      <dgm:t>
        <a:bodyPr tIns="0" bIns="180000"/>
        <a:lstStyle/>
        <a:p>
          <a:r>
            <a:rPr lang="en-US" sz="1600" kern="1200" dirty="0">
              <a:solidFill>
                <a:srgbClr val="FFFFFF"/>
              </a:solidFill>
              <a:latin typeface="Calibri"/>
              <a:ea typeface="Calibri"/>
              <a:cs typeface="Calibri"/>
            </a:rPr>
            <a:t>Respuesta </a:t>
          </a:r>
          <a:r>
            <a:rPr lang="en-US" sz="3800" kern="1200" dirty="0"/>
            <a:t> </a:t>
          </a:r>
        </a:p>
      </dgm:t>
    </dgm:pt>
    <dgm:pt modelId="{64A25217-B4E1-4542-9239-31854BEF50A9}" type="parTrans" cxnId="{4EF4B3A1-C0BC-784B-866D-24496CBC3C1E}">
      <dgm:prSet/>
      <dgm:spPr/>
      <dgm:t>
        <a:bodyPr/>
        <a:lstStyle/>
        <a:p>
          <a:endParaRPr lang="en-US"/>
        </a:p>
      </dgm:t>
    </dgm:pt>
    <dgm:pt modelId="{B887B350-79B3-794E-BD3E-0A4177E824D2}" type="sibTrans" cxnId="{4EF4B3A1-C0BC-784B-866D-24496CBC3C1E}">
      <dgm:prSet/>
      <dgm:spPr/>
      <dgm:t>
        <a:bodyPr/>
        <a:lstStyle/>
        <a:p>
          <a:endParaRPr lang="en-US"/>
        </a:p>
      </dgm:t>
    </dgm:pt>
    <dgm:pt modelId="{037F0481-43C6-7F4A-B041-B7B4EBF06B6E}" type="pres">
      <dgm:prSet presAssocID="{B3BADF33-BFA3-8045-81AD-B8829AA03D45}" presName="Name0" presStyleCnt="0">
        <dgm:presLayoutVars>
          <dgm:chPref val="1"/>
          <dgm:dir/>
          <dgm:animOne val="branch"/>
          <dgm:animLvl val="lvl"/>
          <dgm:resizeHandles val="exact"/>
        </dgm:presLayoutVars>
      </dgm:prSet>
      <dgm:spPr/>
    </dgm:pt>
    <dgm:pt modelId="{6E698E6A-6346-DE4F-982B-37B84C4EF9FA}" type="pres">
      <dgm:prSet presAssocID="{F8445630-092B-2645-9D99-47123109A014}" presName="root1" presStyleCnt="0"/>
      <dgm:spPr/>
    </dgm:pt>
    <dgm:pt modelId="{82D55792-3778-0343-BA71-6DD2781F6EEE}" type="pres">
      <dgm:prSet presAssocID="{F8445630-092B-2645-9D99-47123109A014}" presName="LevelOneTextNode" presStyleLbl="node0" presStyleIdx="0" presStyleCnt="1" custScaleX="69154" custScaleY="88817" custLinFactNeighborY="-3977">
        <dgm:presLayoutVars>
          <dgm:chPref val="3"/>
        </dgm:presLayoutVars>
      </dgm:prSet>
      <dgm:spPr/>
    </dgm:pt>
    <dgm:pt modelId="{84D608B0-1FBC-084F-8321-ACD235C54387}" type="pres">
      <dgm:prSet presAssocID="{F8445630-092B-2645-9D99-47123109A014}" presName="level2hierChild" presStyleCnt="0"/>
      <dgm:spPr/>
    </dgm:pt>
    <dgm:pt modelId="{A744765B-E980-BA41-9801-23341C1F3AFB}" type="pres">
      <dgm:prSet presAssocID="{FC6302B8-4528-0E4B-BA19-CFC307DF0C1B}" presName="conn2-1" presStyleLbl="parChTrans1D2" presStyleIdx="0" presStyleCnt="4"/>
      <dgm:spPr/>
    </dgm:pt>
    <dgm:pt modelId="{BC7E9BF5-9A45-F343-B32E-5904B7B23FD9}" type="pres">
      <dgm:prSet presAssocID="{FC6302B8-4528-0E4B-BA19-CFC307DF0C1B}" presName="connTx" presStyleLbl="parChTrans1D2" presStyleIdx="0" presStyleCnt="4"/>
      <dgm:spPr/>
    </dgm:pt>
    <dgm:pt modelId="{3FFF23C1-1122-9945-BFAE-1CD0CA373160}" type="pres">
      <dgm:prSet presAssocID="{B80EA305-3338-4B48-964B-A3ABBD202C80}" presName="root2" presStyleCnt="0"/>
      <dgm:spPr/>
    </dgm:pt>
    <dgm:pt modelId="{D65675E0-9125-D04F-865F-057985E321BE}" type="pres">
      <dgm:prSet presAssocID="{B80EA305-3338-4B48-964B-A3ABBD202C80}" presName="LevelTwoTextNode" presStyleLbl="node2" presStyleIdx="0" presStyleCnt="4" custScaleX="145660" custScaleY="69560" custLinFactY="-7103" custLinFactNeighborY="-100000">
        <dgm:presLayoutVars>
          <dgm:chPref val="3"/>
        </dgm:presLayoutVars>
      </dgm:prSet>
      <dgm:spPr/>
    </dgm:pt>
    <dgm:pt modelId="{CB2B6A68-9B32-F640-8EA6-7444A3BC5843}" type="pres">
      <dgm:prSet presAssocID="{B80EA305-3338-4B48-964B-A3ABBD202C80}" presName="level3hierChild" presStyleCnt="0"/>
      <dgm:spPr/>
    </dgm:pt>
    <dgm:pt modelId="{51748911-24EB-8E4B-971C-7B5099ADAF3E}" type="pres">
      <dgm:prSet presAssocID="{26346CBF-81A2-7641-B43D-72144C111001}" presName="conn2-1" presStyleLbl="parChTrans1D2" presStyleIdx="1" presStyleCnt="4"/>
      <dgm:spPr/>
    </dgm:pt>
    <dgm:pt modelId="{BACCF7A5-9EC5-A34C-840B-82C8E14E832E}" type="pres">
      <dgm:prSet presAssocID="{26346CBF-81A2-7641-B43D-72144C111001}" presName="connTx" presStyleLbl="parChTrans1D2" presStyleIdx="1" presStyleCnt="4"/>
      <dgm:spPr/>
    </dgm:pt>
    <dgm:pt modelId="{3CEED749-1306-2740-AB8C-6947EE54F82D}" type="pres">
      <dgm:prSet presAssocID="{52344CBB-4FE6-9746-ADF1-AA123FD26822}" presName="root2" presStyleCnt="0"/>
      <dgm:spPr/>
    </dgm:pt>
    <dgm:pt modelId="{D7BF0BC7-39F8-254E-833D-44679EBA2E10}" type="pres">
      <dgm:prSet presAssocID="{52344CBB-4FE6-9746-ADF1-AA123FD26822}" presName="LevelTwoTextNode" presStyleLbl="node2" presStyleIdx="1" presStyleCnt="4" custScaleX="145660" custScaleY="69560" custLinFactNeighborY="-45028">
        <dgm:presLayoutVars>
          <dgm:chPref val="3"/>
        </dgm:presLayoutVars>
      </dgm:prSet>
      <dgm:spPr/>
    </dgm:pt>
    <dgm:pt modelId="{BBA5C3B1-D060-904D-8DDB-9E0FB45F14C2}" type="pres">
      <dgm:prSet presAssocID="{52344CBB-4FE6-9746-ADF1-AA123FD26822}" presName="level3hierChild" presStyleCnt="0"/>
      <dgm:spPr/>
    </dgm:pt>
    <dgm:pt modelId="{D4846183-56FC-8F49-8E0F-31A3308CC1A3}" type="pres">
      <dgm:prSet presAssocID="{71E87E16-9392-A249-9B4B-96445F32AF33}" presName="conn2-1" presStyleLbl="parChTrans1D2" presStyleIdx="2" presStyleCnt="4"/>
      <dgm:spPr/>
    </dgm:pt>
    <dgm:pt modelId="{23A716DC-7834-CA40-9005-EF6F6656A110}" type="pres">
      <dgm:prSet presAssocID="{71E87E16-9392-A249-9B4B-96445F32AF33}" presName="connTx" presStyleLbl="parChTrans1D2" presStyleIdx="2" presStyleCnt="4"/>
      <dgm:spPr/>
    </dgm:pt>
    <dgm:pt modelId="{32B022B1-B2FF-AD42-BBCB-BAC841818BE6}" type="pres">
      <dgm:prSet presAssocID="{B8E3FD1C-C150-7C41-8CA0-6AFE514CF239}" presName="root2" presStyleCnt="0"/>
      <dgm:spPr/>
    </dgm:pt>
    <dgm:pt modelId="{4C5908CB-7D46-6042-A9A6-DD875DE056DB}" type="pres">
      <dgm:prSet presAssocID="{B8E3FD1C-C150-7C41-8CA0-6AFE514CF239}" presName="LevelTwoTextNode" presStyleLbl="node2" presStyleIdx="2" presStyleCnt="4" custScaleX="147050" custScaleY="69560" custLinFactNeighborX="-695" custLinFactNeighborY="1922">
        <dgm:presLayoutVars>
          <dgm:chPref val="3"/>
        </dgm:presLayoutVars>
      </dgm:prSet>
      <dgm:spPr/>
    </dgm:pt>
    <dgm:pt modelId="{2EA27CD3-2963-7D4C-8D49-094085DCC373}" type="pres">
      <dgm:prSet presAssocID="{B8E3FD1C-C150-7C41-8CA0-6AFE514CF239}" presName="level3hierChild" presStyleCnt="0"/>
      <dgm:spPr/>
    </dgm:pt>
    <dgm:pt modelId="{E20D84B8-B114-9747-B5F6-267D97BF494A}" type="pres">
      <dgm:prSet presAssocID="{64A25217-B4E1-4542-9239-31854BEF50A9}" presName="conn2-1" presStyleLbl="parChTrans1D2" presStyleIdx="3" presStyleCnt="4"/>
      <dgm:spPr/>
    </dgm:pt>
    <dgm:pt modelId="{40265C3F-3CC9-4845-9594-62DB65D9A14B}" type="pres">
      <dgm:prSet presAssocID="{64A25217-B4E1-4542-9239-31854BEF50A9}" presName="connTx" presStyleLbl="parChTrans1D2" presStyleIdx="3" presStyleCnt="4"/>
      <dgm:spPr/>
    </dgm:pt>
    <dgm:pt modelId="{C3AB99F3-D9DA-E146-816E-5C8247D490F1}" type="pres">
      <dgm:prSet presAssocID="{7FC31A5B-1345-BE41-992E-4173937614E7}" presName="root2" presStyleCnt="0"/>
      <dgm:spPr/>
    </dgm:pt>
    <dgm:pt modelId="{6596E8FB-F9C9-514B-8693-0A9446FE4AED}" type="pres">
      <dgm:prSet presAssocID="{7FC31A5B-1345-BE41-992E-4173937614E7}" presName="LevelTwoTextNode" presStyleLbl="node2" presStyleIdx="3" presStyleCnt="4" custScaleX="145660" custScaleY="66021" custLinFactNeighborY="46391">
        <dgm:presLayoutVars>
          <dgm:chPref val="3"/>
        </dgm:presLayoutVars>
      </dgm:prSet>
      <dgm:spPr/>
    </dgm:pt>
    <dgm:pt modelId="{CC7BEA58-25B6-E541-8AEC-DCE992369ACD}" type="pres">
      <dgm:prSet presAssocID="{7FC31A5B-1345-BE41-992E-4173937614E7}" presName="level3hierChild" presStyleCnt="0"/>
      <dgm:spPr/>
    </dgm:pt>
  </dgm:ptLst>
  <dgm:cxnLst>
    <dgm:cxn modelId="{FB79FA04-34FE-B440-AD88-5F06329B0763}" type="presOf" srcId="{64A25217-B4E1-4542-9239-31854BEF50A9}" destId="{E20D84B8-B114-9747-B5F6-267D97BF494A}" srcOrd="0" destOrd="0" presId="urn:microsoft.com/office/officeart/2008/layout/HorizontalMultiLevelHierarchy"/>
    <dgm:cxn modelId="{77DE5E12-F21E-B542-954D-3B6F31FB2503}" type="presOf" srcId="{B8E3FD1C-C150-7C41-8CA0-6AFE514CF239}" destId="{4C5908CB-7D46-6042-A9A6-DD875DE056DB}" srcOrd="0" destOrd="0" presId="urn:microsoft.com/office/officeart/2008/layout/HorizontalMultiLevelHierarchy"/>
    <dgm:cxn modelId="{07175E16-B00B-DE49-AC51-AE7791D07E15}" type="presOf" srcId="{B80EA305-3338-4B48-964B-A3ABBD202C80}" destId="{D65675E0-9125-D04F-865F-057985E321BE}" srcOrd="0" destOrd="0" presId="urn:microsoft.com/office/officeart/2008/layout/HorizontalMultiLevelHierarchy"/>
    <dgm:cxn modelId="{947A9F1B-BB30-9240-B0DF-CB9B5E23DF2C}" type="presOf" srcId="{26346CBF-81A2-7641-B43D-72144C111001}" destId="{BACCF7A5-9EC5-A34C-840B-82C8E14E832E}" srcOrd="1" destOrd="0" presId="urn:microsoft.com/office/officeart/2008/layout/HorizontalMultiLevelHierarchy"/>
    <dgm:cxn modelId="{A1AB5931-F056-674D-8793-789C1F5D8AE0}" type="presOf" srcId="{FC6302B8-4528-0E4B-BA19-CFC307DF0C1B}" destId="{A744765B-E980-BA41-9801-23341C1F3AFB}" srcOrd="0" destOrd="0" presId="urn:microsoft.com/office/officeart/2008/layout/HorizontalMultiLevelHierarchy"/>
    <dgm:cxn modelId="{A74AAC3C-ADC7-244E-ABFC-DA6FD5279C7E}" type="presOf" srcId="{FC6302B8-4528-0E4B-BA19-CFC307DF0C1B}" destId="{BC7E9BF5-9A45-F343-B32E-5904B7B23FD9}" srcOrd="1" destOrd="0" presId="urn:microsoft.com/office/officeart/2008/layout/HorizontalMultiLevelHierarchy"/>
    <dgm:cxn modelId="{5A0DF33D-3E5E-5B45-B5EB-4AFAA56C183E}" srcId="{F8445630-092B-2645-9D99-47123109A014}" destId="{B8E3FD1C-C150-7C41-8CA0-6AFE514CF239}" srcOrd="2" destOrd="0" parTransId="{71E87E16-9392-A249-9B4B-96445F32AF33}" sibTransId="{1BBEDC5F-A11C-C14E-9214-006FE60A30A2}"/>
    <dgm:cxn modelId="{566CB445-CA30-3A4E-B4D6-6D469AB2C958}" type="presOf" srcId="{71E87E16-9392-A249-9B4B-96445F32AF33}" destId="{D4846183-56FC-8F49-8E0F-31A3308CC1A3}" srcOrd="0" destOrd="0" presId="urn:microsoft.com/office/officeart/2008/layout/HorizontalMultiLevelHierarchy"/>
    <dgm:cxn modelId="{5EEA576D-F9B0-3747-8AA3-523CA9F5742B}" srcId="{B3BADF33-BFA3-8045-81AD-B8829AA03D45}" destId="{F8445630-092B-2645-9D99-47123109A014}" srcOrd="0" destOrd="0" parTransId="{ACBF02EA-7FCA-744D-A1D1-10E34A31629A}" sibTransId="{A246488E-C031-474E-9417-C753211BB78D}"/>
    <dgm:cxn modelId="{26BDC77F-3543-F643-BA7A-C989EA817AFB}" type="presOf" srcId="{64A25217-B4E1-4542-9239-31854BEF50A9}" destId="{40265C3F-3CC9-4845-9594-62DB65D9A14B}" srcOrd="1" destOrd="0" presId="urn:microsoft.com/office/officeart/2008/layout/HorizontalMultiLevelHierarchy"/>
    <dgm:cxn modelId="{4EF4B3A1-C0BC-784B-866D-24496CBC3C1E}" srcId="{F8445630-092B-2645-9D99-47123109A014}" destId="{7FC31A5B-1345-BE41-992E-4173937614E7}" srcOrd="3" destOrd="0" parTransId="{64A25217-B4E1-4542-9239-31854BEF50A9}" sibTransId="{B887B350-79B3-794E-BD3E-0A4177E824D2}"/>
    <dgm:cxn modelId="{CE29EDA1-5877-9749-BCFF-66294A6CD395}" type="presOf" srcId="{71E87E16-9392-A249-9B4B-96445F32AF33}" destId="{23A716DC-7834-CA40-9005-EF6F6656A110}" srcOrd="1" destOrd="0" presId="urn:microsoft.com/office/officeart/2008/layout/HorizontalMultiLevelHierarchy"/>
    <dgm:cxn modelId="{245B1AAA-047E-5D4C-AAE7-F521C4B0A844}" type="presOf" srcId="{B3BADF33-BFA3-8045-81AD-B8829AA03D45}" destId="{037F0481-43C6-7F4A-B041-B7B4EBF06B6E}" srcOrd="0" destOrd="0" presId="urn:microsoft.com/office/officeart/2008/layout/HorizontalMultiLevelHierarchy"/>
    <dgm:cxn modelId="{F34376AF-BA87-8E42-928A-7B4845656B33}" srcId="{F8445630-092B-2645-9D99-47123109A014}" destId="{B80EA305-3338-4B48-964B-A3ABBD202C80}" srcOrd="0" destOrd="0" parTransId="{FC6302B8-4528-0E4B-BA19-CFC307DF0C1B}" sibTransId="{A6547B77-5190-0444-B00F-DFCEC9A220C8}"/>
    <dgm:cxn modelId="{093C57B2-3526-1D4B-B126-96CAC0590B2F}" type="presOf" srcId="{F8445630-092B-2645-9D99-47123109A014}" destId="{82D55792-3778-0343-BA71-6DD2781F6EEE}" srcOrd="0" destOrd="0" presId="urn:microsoft.com/office/officeart/2008/layout/HorizontalMultiLevelHierarchy"/>
    <dgm:cxn modelId="{6B3B5ECF-021D-2647-961B-C00154F8A371}" type="presOf" srcId="{26346CBF-81A2-7641-B43D-72144C111001}" destId="{51748911-24EB-8E4B-971C-7B5099ADAF3E}" srcOrd="0" destOrd="0" presId="urn:microsoft.com/office/officeart/2008/layout/HorizontalMultiLevelHierarchy"/>
    <dgm:cxn modelId="{8CD92CDF-DF3D-6A47-ACD1-170A4A5E2AEC}" srcId="{F8445630-092B-2645-9D99-47123109A014}" destId="{52344CBB-4FE6-9746-ADF1-AA123FD26822}" srcOrd="1" destOrd="0" parTransId="{26346CBF-81A2-7641-B43D-72144C111001}" sibTransId="{46DF1A3C-0011-2049-A155-AB162AF405A2}"/>
    <dgm:cxn modelId="{05448CEF-B96C-3740-8A80-B368FEABDFE2}" type="presOf" srcId="{52344CBB-4FE6-9746-ADF1-AA123FD26822}" destId="{D7BF0BC7-39F8-254E-833D-44679EBA2E10}" srcOrd="0" destOrd="0" presId="urn:microsoft.com/office/officeart/2008/layout/HorizontalMultiLevelHierarchy"/>
    <dgm:cxn modelId="{F004D2F9-F3D6-9442-8759-5134753D452A}" type="presOf" srcId="{7FC31A5B-1345-BE41-992E-4173937614E7}" destId="{6596E8FB-F9C9-514B-8693-0A9446FE4AED}" srcOrd="0" destOrd="0" presId="urn:microsoft.com/office/officeart/2008/layout/HorizontalMultiLevelHierarchy"/>
    <dgm:cxn modelId="{F65C472F-E0E6-D641-8288-82444FE62686}" type="presParOf" srcId="{037F0481-43C6-7F4A-B041-B7B4EBF06B6E}" destId="{6E698E6A-6346-DE4F-982B-37B84C4EF9FA}" srcOrd="0" destOrd="0" presId="urn:microsoft.com/office/officeart/2008/layout/HorizontalMultiLevelHierarchy"/>
    <dgm:cxn modelId="{8094BFFD-937B-A44F-A9FF-39BF1FC64EF6}" type="presParOf" srcId="{6E698E6A-6346-DE4F-982B-37B84C4EF9FA}" destId="{82D55792-3778-0343-BA71-6DD2781F6EEE}" srcOrd="0" destOrd="0" presId="urn:microsoft.com/office/officeart/2008/layout/HorizontalMultiLevelHierarchy"/>
    <dgm:cxn modelId="{C3B4ED96-CDA4-664E-AEAD-EB11C9E3F460}" type="presParOf" srcId="{6E698E6A-6346-DE4F-982B-37B84C4EF9FA}" destId="{84D608B0-1FBC-084F-8321-ACD235C54387}" srcOrd="1" destOrd="0" presId="urn:microsoft.com/office/officeart/2008/layout/HorizontalMultiLevelHierarchy"/>
    <dgm:cxn modelId="{D8006F31-7932-714B-8882-82EFE8BFF32C}" type="presParOf" srcId="{84D608B0-1FBC-084F-8321-ACD235C54387}" destId="{A744765B-E980-BA41-9801-23341C1F3AFB}" srcOrd="0" destOrd="0" presId="urn:microsoft.com/office/officeart/2008/layout/HorizontalMultiLevelHierarchy"/>
    <dgm:cxn modelId="{F6E7A752-1D41-0F41-8636-9910DC72B9B2}" type="presParOf" srcId="{A744765B-E980-BA41-9801-23341C1F3AFB}" destId="{BC7E9BF5-9A45-F343-B32E-5904B7B23FD9}" srcOrd="0" destOrd="0" presId="urn:microsoft.com/office/officeart/2008/layout/HorizontalMultiLevelHierarchy"/>
    <dgm:cxn modelId="{196E5AAB-53BA-3944-AEDF-79E7070943F2}" type="presParOf" srcId="{84D608B0-1FBC-084F-8321-ACD235C54387}" destId="{3FFF23C1-1122-9945-BFAE-1CD0CA373160}" srcOrd="1" destOrd="0" presId="urn:microsoft.com/office/officeart/2008/layout/HorizontalMultiLevelHierarchy"/>
    <dgm:cxn modelId="{7CFCA85A-BB69-3F42-AC5A-CB33766D4E2D}" type="presParOf" srcId="{3FFF23C1-1122-9945-BFAE-1CD0CA373160}" destId="{D65675E0-9125-D04F-865F-057985E321BE}" srcOrd="0" destOrd="0" presId="urn:microsoft.com/office/officeart/2008/layout/HorizontalMultiLevelHierarchy"/>
    <dgm:cxn modelId="{49E85CC2-C74A-0948-942B-8708A3B9D4D8}" type="presParOf" srcId="{3FFF23C1-1122-9945-BFAE-1CD0CA373160}" destId="{CB2B6A68-9B32-F640-8EA6-7444A3BC5843}" srcOrd="1" destOrd="0" presId="urn:microsoft.com/office/officeart/2008/layout/HorizontalMultiLevelHierarchy"/>
    <dgm:cxn modelId="{2D4718B3-BA6C-2344-B09D-197F047E359C}" type="presParOf" srcId="{84D608B0-1FBC-084F-8321-ACD235C54387}" destId="{51748911-24EB-8E4B-971C-7B5099ADAF3E}" srcOrd="2" destOrd="0" presId="urn:microsoft.com/office/officeart/2008/layout/HorizontalMultiLevelHierarchy"/>
    <dgm:cxn modelId="{916589E8-6D0E-5F44-B919-5978E3F20484}" type="presParOf" srcId="{51748911-24EB-8E4B-971C-7B5099ADAF3E}" destId="{BACCF7A5-9EC5-A34C-840B-82C8E14E832E}" srcOrd="0" destOrd="0" presId="urn:microsoft.com/office/officeart/2008/layout/HorizontalMultiLevelHierarchy"/>
    <dgm:cxn modelId="{CFEF5D6A-91E6-3C48-9376-5C922FEF4ECA}" type="presParOf" srcId="{84D608B0-1FBC-084F-8321-ACD235C54387}" destId="{3CEED749-1306-2740-AB8C-6947EE54F82D}" srcOrd="3" destOrd="0" presId="urn:microsoft.com/office/officeart/2008/layout/HorizontalMultiLevelHierarchy"/>
    <dgm:cxn modelId="{478436F4-5CF8-0342-B15D-10D921D36AB9}" type="presParOf" srcId="{3CEED749-1306-2740-AB8C-6947EE54F82D}" destId="{D7BF0BC7-39F8-254E-833D-44679EBA2E10}" srcOrd="0" destOrd="0" presId="urn:microsoft.com/office/officeart/2008/layout/HorizontalMultiLevelHierarchy"/>
    <dgm:cxn modelId="{8151A019-B86E-5E49-8BEC-E5009C47293A}" type="presParOf" srcId="{3CEED749-1306-2740-AB8C-6947EE54F82D}" destId="{BBA5C3B1-D060-904D-8DDB-9E0FB45F14C2}" srcOrd="1" destOrd="0" presId="urn:microsoft.com/office/officeart/2008/layout/HorizontalMultiLevelHierarchy"/>
    <dgm:cxn modelId="{86AA3E5E-2199-6741-A6A7-CB276404437C}" type="presParOf" srcId="{84D608B0-1FBC-084F-8321-ACD235C54387}" destId="{D4846183-56FC-8F49-8E0F-31A3308CC1A3}" srcOrd="4" destOrd="0" presId="urn:microsoft.com/office/officeart/2008/layout/HorizontalMultiLevelHierarchy"/>
    <dgm:cxn modelId="{09A7A64E-94DC-684B-8A61-D673A875FEBD}" type="presParOf" srcId="{D4846183-56FC-8F49-8E0F-31A3308CC1A3}" destId="{23A716DC-7834-CA40-9005-EF6F6656A110}" srcOrd="0" destOrd="0" presId="urn:microsoft.com/office/officeart/2008/layout/HorizontalMultiLevelHierarchy"/>
    <dgm:cxn modelId="{5CC56EA6-083E-F443-A9D7-490B8CD16B89}" type="presParOf" srcId="{84D608B0-1FBC-084F-8321-ACD235C54387}" destId="{32B022B1-B2FF-AD42-BBCB-BAC841818BE6}" srcOrd="5" destOrd="0" presId="urn:microsoft.com/office/officeart/2008/layout/HorizontalMultiLevelHierarchy"/>
    <dgm:cxn modelId="{8F07AECA-CFAB-C64C-B68A-4FFEB430E3EA}" type="presParOf" srcId="{32B022B1-B2FF-AD42-BBCB-BAC841818BE6}" destId="{4C5908CB-7D46-6042-A9A6-DD875DE056DB}" srcOrd="0" destOrd="0" presId="urn:microsoft.com/office/officeart/2008/layout/HorizontalMultiLevelHierarchy"/>
    <dgm:cxn modelId="{AB8EA23A-A2DC-3342-9C9A-092693A9BFBA}" type="presParOf" srcId="{32B022B1-B2FF-AD42-BBCB-BAC841818BE6}" destId="{2EA27CD3-2963-7D4C-8D49-094085DCC373}" srcOrd="1" destOrd="0" presId="urn:microsoft.com/office/officeart/2008/layout/HorizontalMultiLevelHierarchy"/>
    <dgm:cxn modelId="{8564F2FB-63D2-234E-A959-74CCB205E106}" type="presParOf" srcId="{84D608B0-1FBC-084F-8321-ACD235C54387}" destId="{E20D84B8-B114-9747-B5F6-267D97BF494A}" srcOrd="6" destOrd="0" presId="urn:microsoft.com/office/officeart/2008/layout/HorizontalMultiLevelHierarchy"/>
    <dgm:cxn modelId="{1283A37E-5C25-7344-88F2-8218A370C4EF}" type="presParOf" srcId="{E20D84B8-B114-9747-B5F6-267D97BF494A}" destId="{40265C3F-3CC9-4845-9594-62DB65D9A14B}" srcOrd="0" destOrd="0" presId="urn:microsoft.com/office/officeart/2008/layout/HorizontalMultiLevelHierarchy"/>
    <dgm:cxn modelId="{BB4120B0-15B2-BC4E-AA61-E92ADABFE7CC}" type="presParOf" srcId="{84D608B0-1FBC-084F-8321-ACD235C54387}" destId="{C3AB99F3-D9DA-E146-816E-5C8247D490F1}" srcOrd="7" destOrd="0" presId="urn:microsoft.com/office/officeart/2008/layout/HorizontalMultiLevelHierarchy"/>
    <dgm:cxn modelId="{9C3DF1DA-F408-EC4C-B9A2-E4DB5D5F16C3}" type="presParOf" srcId="{C3AB99F3-D9DA-E146-816E-5C8247D490F1}" destId="{6596E8FB-F9C9-514B-8693-0A9446FE4AED}" srcOrd="0" destOrd="0" presId="urn:microsoft.com/office/officeart/2008/layout/HorizontalMultiLevelHierarchy"/>
    <dgm:cxn modelId="{68306413-99F3-244F-91A8-85D957088EF6}" type="presParOf" srcId="{C3AB99F3-D9DA-E146-816E-5C8247D490F1}" destId="{CC7BEA58-25B6-E541-8AEC-DCE992369ACD}"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0D84B8-B114-9747-B5F6-267D97BF494A}">
      <dsp:nvSpPr>
        <dsp:cNvPr id="0" name=""/>
        <dsp:cNvSpPr/>
      </dsp:nvSpPr>
      <dsp:spPr>
        <a:xfrm>
          <a:off x="969420" y="1426472"/>
          <a:ext cx="385499" cy="1229147"/>
        </a:xfrm>
        <a:custGeom>
          <a:avLst/>
          <a:gdLst/>
          <a:ahLst/>
          <a:cxnLst/>
          <a:rect l="0" t="0" r="0" b="0"/>
          <a:pathLst>
            <a:path>
              <a:moveTo>
                <a:pt x="0" y="0"/>
              </a:moveTo>
              <a:lnTo>
                <a:pt x="192749" y="0"/>
              </a:lnTo>
              <a:lnTo>
                <a:pt x="192749" y="1229147"/>
              </a:lnTo>
              <a:lnTo>
                <a:pt x="385499" y="1229147"/>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29965" y="2008841"/>
        <a:ext cx="64409" cy="64409"/>
      </dsp:txXfrm>
    </dsp:sp>
    <dsp:sp modelId="{D4846183-56FC-8F49-8E0F-31A3308CC1A3}">
      <dsp:nvSpPr>
        <dsp:cNvPr id="0" name=""/>
        <dsp:cNvSpPr/>
      </dsp:nvSpPr>
      <dsp:spPr>
        <a:xfrm>
          <a:off x="969420" y="1426472"/>
          <a:ext cx="372103" cy="422539"/>
        </a:xfrm>
        <a:custGeom>
          <a:avLst/>
          <a:gdLst/>
          <a:ahLst/>
          <a:cxnLst/>
          <a:rect l="0" t="0" r="0" b="0"/>
          <a:pathLst>
            <a:path>
              <a:moveTo>
                <a:pt x="0" y="0"/>
              </a:moveTo>
              <a:lnTo>
                <a:pt x="186051" y="0"/>
              </a:lnTo>
              <a:lnTo>
                <a:pt x="186051" y="422539"/>
              </a:lnTo>
              <a:lnTo>
                <a:pt x="372103" y="422539"/>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41396" y="1623666"/>
        <a:ext cx="28151" cy="28151"/>
      </dsp:txXfrm>
    </dsp:sp>
    <dsp:sp modelId="{51748911-24EB-8E4B-971C-7B5099ADAF3E}">
      <dsp:nvSpPr>
        <dsp:cNvPr id="0" name=""/>
        <dsp:cNvSpPr/>
      </dsp:nvSpPr>
      <dsp:spPr>
        <a:xfrm>
          <a:off x="969420" y="1017425"/>
          <a:ext cx="385499" cy="409046"/>
        </a:xfrm>
        <a:custGeom>
          <a:avLst/>
          <a:gdLst/>
          <a:ahLst/>
          <a:cxnLst/>
          <a:rect l="0" t="0" r="0" b="0"/>
          <a:pathLst>
            <a:path>
              <a:moveTo>
                <a:pt x="0" y="409046"/>
              </a:moveTo>
              <a:lnTo>
                <a:pt x="192749" y="409046"/>
              </a:lnTo>
              <a:lnTo>
                <a:pt x="192749" y="0"/>
              </a:lnTo>
              <a:lnTo>
                <a:pt x="385499" y="0"/>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48118" y="1207897"/>
        <a:ext cx="28103" cy="28103"/>
      </dsp:txXfrm>
    </dsp:sp>
    <dsp:sp modelId="{A744765B-E980-BA41-9801-23341C1F3AFB}">
      <dsp:nvSpPr>
        <dsp:cNvPr id="0" name=""/>
        <dsp:cNvSpPr/>
      </dsp:nvSpPr>
      <dsp:spPr>
        <a:xfrm>
          <a:off x="969420" y="204385"/>
          <a:ext cx="385499" cy="1222086"/>
        </a:xfrm>
        <a:custGeom>
          <a:avLst/>
          <a:gdLst/>
          <a:ahLst/>
          <a:cxnLst/>
          <a:rect l="0" t="0" r="0" b="0"/>
          <a:pathLst>
            <a:path>
              <a:moveTo>
                <a:pt x="0" y="1222086"/>
              </a:moveTo>
              <a:lnTo>
                <a:pt x="192749" y="1222086"/>
              </a:lnTo>
              <a:lnTo>
                <a:pt x="192749" y="0"/>
              </a:lnTo>
              <a:lnTo>
                <a:pt x="385499" y="0"/>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30133" y="783392"/>
        <a:ext cx="64072" cy="64072"/>
      </dsp:txXfrm>
    </dsp:sp>
    <dsp:sp modelId="{82D55792-3778-0343-BA71-6DD2781F6EEE}">
      <dsp:nvSpPr>
        <dsp:cNvPr id="0" name=""/>
        <dsp:cNvSpPr/>
      </dsp:nvSpPr>
      <dsp:spPr>
        <a:xfrm rot="16200000">
          <a:off x="-607284" y="1223279"/>
          <a:ext cx="2747024" cy="406384"/>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NDR</a:t>
          </a:r>
        </a:p>
      </dsp:txBody>
      <dsp:txXfrm>
        <a:off x="-607284" y="1223279"/>
        <a:ext cx="2747024" cy="406384"/>
      </dsp:txXfrm>
    </dsp:sp>
    <dsp:sp modelId="{D65675E0-9125-D04F-865F-057985E321BE}">
      <dsp:nvSpPr>
        <dsp:cNvPr id="0" name=""/>
        <dsp:cNvSpPr/>
      </dsp:nvSpPr>
      <dsp:spPr>
        <a:xfrm>
          <a:off x="1354919" y="0"/>
          <a:ext cx="2807593" cy="408770"/>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err="1"/>
            <a:t>Análisis</a:t>
          </a:r>
          <a:r>
            <a:rPr lang="en-US" sz="1600" kern="1200" dirty="0"/>
            <a:t> de </a:t>
          </a:r>
          <a:r>
            <a:rPr lang="en-US" sz="1600" kern="1200" dirty="0" err="1"/>
            <a:t>Tráfico</a:t>
          </a:r>
          <a:r>
            <a:rPr lang="en-US" sz="1600" kern="1200" dirty="0"/>
            <a:t> </a:t>
          </a:r>
          <a:r>
            <a:rPr lang="en-US" sz="1600" kern="1200" dirty="0" err="1"/>
            <a:t>Interno</a:t>
          </a:r>
          <a:endParaRPr lang="en-US" sz="1600" kern="1200" dirty="0"/>
        </a:p>
      </dsp:txBody>
      <dsp:txXfrm>
        <a:off x="1354919" y="0"/>
        <a:ext cx="2807593" cy="408770"/>
      </dsp:txXfrm>
    </dsp:sp>
    <dsp:sp modelId="{D7BF0BC7-39F8-254E-833D-44679EBA2E10}">
      <dsp:nvSpPr>
        <dsp:cNvPr id="0" name=""/>
        <dsp:cNvSpPr/>
      </dsp:nvSpPr>
      <dsp:spPr>
        <a:xfrm>
          <a:off x="1354919" y="813040"/>
          <a:ext cx="2807593" cy="408770"/>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Norte-Sur &amp; Este-Oeste</a:t>
          </a:r>
        </a:p>
      </dsp:txBody>
      <dsp:txXfrm>
        <a:off x="1354919" y="813040"/>
        <a:ext cx="2807593" cy="408770"/>
      </dsp:txXfrm>
    </dsp:sp>
    <dsp:sp modelId="{4C5908CB-7D46-6042-A9A6-DD875DE056DB}">
      <dsp:nvSpPr>
        <dsp:cNvPr id="0" name=""/>
        <dsp:cNvSpPr/>
      </dsp:nvSpPr>
      <dsp:spPr>
        <a:xfrm>
          <a:off x="1341523" y="1644626"/>
          <a:ext cx="2834385" cy="408770"/>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IA + ML</a:t>
          </a:r>
        </a:p>
      </dsp:txBody>
      <dsp:txXfrm>
        <a:off x="1341523" y="1644626"/>
        <a:ext cx="2834385" cy="408770"/>
      </dsp:txXfrm>
    </dsp:sp>
    <dsp:sp modelId="{6596E8FB-F9C9-514B-8693-0A9446FE4AED}">
      <dsp:nvSpPr>
        <dsp:cNvPr id="0" name=""/>
        <dsp:cNvSpPr/>
      </dsp:nvSpPr>
      <dsp:spPr>
        <a:xfrm>
          <a:off x="1354919" y="2461633"/>
          <a:ext cx="2807593" cy="387973"/>
        </a:xfrm>
        <a:prstGeom prst="rect">
          <a:avLst/>
        </a:prstGeom>
        <a:solidFill>
          <a:schemeClr val="accent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0" rIns="10160" bIns="18000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solidFill>
              <a:latin typeface="Calibri"/>
              <a:ea typeface="Calibri"/>
              <a:cs typeface="Calibri"/>
            </a:rPr>
            <a:t>Respuesta </a:t>
          </a:r>
          <a:r>
            <a:rPr lang="en-US" sz="3800" kern="1200" dirty="0"/>
            <a:t> </a:t>
          </a:r>
        </a:p>
      </dsp:txBody>
      <dsp:txXfrm>
        <a:off x="1354919" y="2461633"/>
        <a:ext cx="2807593" cy="387973"/>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1BA8A079-B77F-8645-806C-D26326434BF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a:extLst>
              <a:ext uri="{FF2B5EF4-FFF2-40B4-BE49-F238E27FC236}">
                <a16:creationId xmlns:a16="http://schemas.microsoft.com/office/drawing/2014/main" id="{D3760DE1-78C1-BE4A-B39F-69EBE48B4D5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CF1EAC1-8918-2842-94AA-40531B1E97D1}" type="datetimeFigureOut">
              <a:rPr kumimoji="1" lang="zh-CN" altLang="en-US" smtClean="0"/>
              <a:t>2024/2/19</a:t>
            </a:fld>
            <a:endParaRPr kumimoji="1" lang="zh-CN" altLang="en-US"/>
          </a:p>
        </p:txBody>
      </p:sp>
      <p:sp>
        <p:nvSpPr>
          <p:cNvPr id="4" name="页脚占位符 3">
            <a:extLst>
              <a:ext uri="{FF2B5EF4-FFF2-40B4-BE49-F238E27FC236}">
                <a16:creationId xmlns:a16="http://schemas.microsoft.com/office/drawing/2014/main" id="{99E84922-4401-6441-B119-4F71EC92EE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a:extLst>
              <a:ext uri="{FF2B5EF4-FFF2-40B4-BE49-F238E27FC236}">
                <a16:creationId xmlns:a16="http://schemas.microsoft.com/office/drawing/2014/main" id="{A3BF13C6-9A52-8D4B-8FBB-D25637A659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18CF1E-A17D-3843-B6B6-E58834CC0614}" type="slidenum">
              <a:rPr kumimoji="1" lang="zh-CN" altLang="en-US" smtClean="0"/>
              <a:t>‹Nº›</a:t>
            </a:fld>
            <a:endParaRPr kumimoji="1" lang="zh-CN" altLang="en-US"/>
          </a:p>
        </p:txBody>
      </p:sp>
    </p:spTree>
    <p:extLst>
      <p:ext uri="{BB962C8B-B14F-4D97-AF65-F5344CB8AC3E}">
        <p14:creationId xmlns:p14="http://schemas.microsoft.com/office/powerpoint/2010/main" val="326722421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8-15T23:07:57.499"/>
    </inkml:context>
    <inkml:brush xml:id="br0">
      <inkml:brushProperty name="width" value="0.05" units="cm"/>
      <inkml:brushProperty name="height" value="0.05" units="cm"/>
    </inkml:brush>
  </inkml:definitions>
  <inkml:trace contextRef="#ctx0" brushRef="#br0">420 0 4720 0 0,'0'0'3006'0'0,"-5"2"-2882"0"0,2 0-106 0 0,0 0 0 0 0,1 0 0 0 0,-1 0 0 0 0,0 0 0 0 0,1 0 0 0 0,-1 1 0 0 0,1-1 0 0 0,0 1 0 0 0,0 0 0 0 0,0-1 0 0 0,0 1-1 0 0,0 0 1 0 0,1 0 0 0 0,-3 5 0 0 0,-16 54 134 0 0,8-23-62 0 0,-26 92 217 0 0,5-13-74 0 0,10-40-31 0 0,-14 87 0 0 0,15-60-99 0 0,12-66-46 0 0,4-19-3 0 0,2 0 0 0 0,-4 30-1 0 0,-12 91 793 0 0,0-2 395 0 0,0 3-132 0 0,10 9-207 0 0,-13-3-122 0 0,-1-24-532 0 0,4-22-10 0 0,14-69-146 0 0,4-28-70 0 0,1 1 1 0 0,0 0-1 0 0,0 0 1 0 0,0 0-1 0 0,1-1 1 0 0,0 10 0 0 0,0-6 25 0 0,-1 1 0 0 0,1 0 0 0 0,-2-1 0 0 0,-2 11 0 0 0,1-2 9 0 0,1-5-4 0 0,-2-2-3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8-15T23:25:08.655"/>
    </inkml:context>
    <inkml:brush xml:id="br0">
      <inkml:brushProperty name="width" value="0.035" units="cm"/>
      <inkml:brushProperty name="height" value="0.035" units="cm"/>
    </inkml:brush>
  </inkml:definitions>
  <inkml:trace contextRef="#ctx0" brushRef="#br0">0 1 96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8-15T23:07:57.979"/>
    </inkml:context>
    <inkml:brush xml:id="br0">
      <inkml:brushProperty name="width" value="0.05" units="cm"/>
      <inkml:brushProperty name="height" value="0.05" units="cm"/>
    </inkml:brush>
  </inkml:definitions>
  <inkml:trace contextRef="#ctx0" brushRef="#br0">114 1 2608 0 0,'0'0'2336'0'0,"0"4"-2149"0"0,0 12 1142 0 0,0-36 2988 0 0,2 25-4056 0 0,3 7-74 0 0,-1 0 1 0 0,0 0-1 0 0,-1 0 0 0 0,0 1 0 0 0,-1-1 0 0 0,1 24 0 0 0,-5 88 1561 0 0,1-4-583 0 0,1-38-676 0 0,-10 95 0 0 0,2-63-255 0 0,-13 95 91 0 0,10-123-104 0 0,0 135-1 0 0,10-162-144 0 0,-8 64-1 0 0,4-76-43 0 0,-7 51 34 0 0,-4 52-44 0 0,7 24-29 0 0,-13 160 39 0 0,21-312-66 0 0,0-1-1 0 0,2 0 0 0 0,1 0 0 0 0,0 0 1 0 0,2 0-1 0 0,0 0 0 0 0,1-1 0 0 0,1 0 0 0 0,1 0 1 0 0,1 0-1 0 0,14 24 0 0 0,-17-34-204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8-15T23:07:59.619"/>
    </inkml:context>
    <inkml:brush xml:id="br0">
      <inkml:brushProperty name="width" value="0.035" units="cm"/>
      <inkml:brushProperty name="height" value="0.035" units="cm"/>
    </inkml:brush>
  </inkml:definitions>
  <inkml:trace contextRef="#ctx0" brushRef="#br0">8 47 96 0 0,'-1'-6'-16'0'0,"0"-7"-7"0"0,-1 5 44 0 0,0 2 57 0 0,0 4 18 0 0,11-1 4745 0 0,14-6 121 0 0,-22 9-4908 0 0,-1 0-1 0 0,1 0 0 0 0,-1 1 1 0 0,1-1-1 0 0,-1 0 0 0 0,1 0 1 0 0,-1 0-1 0 0,1 0 1 0 0,0 0-1 0 0,-1 0 0 0 0,1 1 1 0 0,-1-1-1 0 0,1 0 0 0 0,-1 1 1 0 0,0-1-1 0 0,1 0 1 0 0,-1 1-1 0 0,1-1 0 0 0,-1 0 1 0 0,1 1-1 0 0,-1-1 0 0 0,0 1 1 0 0,1-1-1 0 0,-1 1 1 0 0,0-1-1 0 0,0 0 0 0 0,1 1 1 0 0,-1-1-1 0 0,0 1 0 0 0,0 0 1 0 0,0-1-1 0 0,0 1 1 0 0,1-1-1 0 0,-1 1 0 0 0,0-1 1 0 0,0 1-1 0 0,0-1 0 0 0,0 1 1 0 0,0-1-1 0 0,0 1 1 0 0,0 0-1 0 0,-1 0 0 0 0,12 232 1685 0 0,-2-158-1426 0 0,-6-56-229 0 0,0 0 0 0 0,-2 0 0 0 0,0 0 0 0 0,-1 0 0 0 0,-3 24 0 0 0,-13 150 597 0 0,12-122-417 0 0,7 49 360 0 0,-3-82-479 0 0,5 60 0 0 0,1 3-29 0 0,-8-12-66 0 0,3 83 106 0 0,-2-101-47 0 0,-1-56-42 0 0,1 1-1 0 0,3 28 0 0 0,1 64 306 0 0,-3-75-284 0 0,-1-7-50 0 0,-4 10-228 0 0,5-34 127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8-15T23:25:01.551"/>
    </inkml:context>
    <inkml:brush xml:id="br0">
      <inkml:brushProperty name="width" value="0.035" units="cm"/>
      <inkml:brushProperty name="height" value="0.035" units="cm"/>
    </inkml:brush>
  </inkml:definitions>
  <inkml:trace contextRef="#ctx0" brushRef="#br0">1 1 96 0 0,'0'0'1331'0'0,"4"1"-1135"0"0,31 19 598 0 0,-33-19-667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8-15T23:25:02.900"/>
    </inkml:context>
    <inkml:brush xml:id="br0">
      <inkml:brushProperty name="width" value="0.035" units="cm"/>
      <inkml:brushProperty name="height" value="0.035" units="cm"/>
    </inkml:brush>
  </inkml:definitions>
  <inkml:trace contextRef="#ctx0" brushRef="#br0">0 1 96 0 0,'0'0'731'0'0,"2"4"-179"0"0,-1-3-567 0 0,0 2 201 0 0,0 0-1 0 0,1-1 0 0 0,-1 1 0 0 0,1-1 1 0 0,-1 1-1 0 0,1-1 0 0 0,0 0 1 0 0,0 0-1 0 0,0 0 0 0 0,0 0 1 0 0,0 0-1 0 0,0 0 0 0 0,1 0 1 0 0,3 1-1 0 0,1-1 247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8-15T23:25:05.348"/>
    </inkml:context>
    <inkml:brush xml:id="br0">
      <inkml:brushProperty name="width" value="0.035" units="cm"/>
      <inkml:brushProperty name="height" value="0.035" units="cm"/>
    </inkml:brush>
  </inkml:definitions>
  <inkml:trace contextRef="#ctx0" brushRef="#br0">1 37 96 0 0,'0'0'537'0'0,"3"1"5"0"0,1 0-3 0 0,1 0 0 0 0,-1 0 1 0 0,0-1-1 0 0,0 0 1 0 0,0 0-1 0 0,0 0 1 0 0,0 0-1 0 0,1 0 1 0 0,-1-1-1 0 0,0 0 0 0 0,0 0 1 0 0,0 0-1 0 0,0 0 1 0 0,0-1-1 0 0,-1 1 1 0 0,7-4-1 0 0,5 1 2318 0 0,-3 0 564 0 0,-10-7-4102 0 0,-2 11 713 0 0,0-7 0 0 0,0 5-30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8-15T23:25:06.167"/>
    </inkml:context>
    <inkml:brush xml:id="br0">
      <inkml:brushProperty name="width" value="0.035" units="cm"/>
      <inkml:brushProperty name="height" value="0.035" units="cm"/>
    </inkml:brush>
  </inkml:definitions>
  <inkml:trace contextRef="#ctx0" brushRef="#br0">1 0 96 0 0,'0'0'5584'0'0,"4"4"-4748"0"0,-1-2-595 0 0,0 0 0 0 0,0 0 0 0 0,0 0 0 0 0,0-1 0 0 0,1 1 0 0 0,-1-1 0 0 0,1 0 0 0 0,-1 0 0 0 0,1 0 0 0 0,-1 0 0 0 0,1 0 0 0 0,7-1 0 0 0,-7 1 168 0 0,34 7 5597 0 0,-31-7-5970 0 0,-1-1 0 0 0,1 1 1 0 0,-1 1-1 0 0,0-1 1 0 0,0 1-1 0 0,0 0 1 0 0,0 1-1 0 0,9 4 1 0 0,5 4-37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8-15T23:25:07.030"/>
    </inkml:context>
    <inkml:brush xml:id="br0">
      <inkml:brushProperty name="width" value="0.035" units="cm"/>
      <inkml:brushProperty name="height" value="0.035" units="cm"/>
    </inkml:brush>
  </inkml:definitions>
  <inkml:trace contextRef="#ctx0" brushRef="#br0">0 0 96 0 0,'0'0'3408'0'0,"1"4"-3383"0"0,1 29-664 0 0,-2-17 4046 0 0,18-16-1670 0 0,-13 0 2925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8-15T23:25:07.826"/>
    </inkml:context>
    <inkml:brush xml:id="br0">
      <inkml:brushProperty name="width" value="0.035" units="cm"/>
      <inkml:brushProperty name="height" value="0.035" units="cm"/>
    </inkml:brush>
  </inkml:definitions>
  <inkml:trace contextRef="#ctx0" brushRef="#br0">1 0 96 0 0,'0'0'5969'0'0,"1"4"-5946"0"0,5 18 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4AFBF0-D5CB-4929-9625-B33CD1575C00}" type="datetimeFigureOut">
              <a:rPr lang="zh-CN" altLang="en-US" smtClean="0"/>
              <a:t>2024/2/19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C717E2-905F-41A6-B63F-8ADEB1A152CA}" type="slidenum">
              <a:rPr lang="zh-CN" altLang="en-US" smtClean="0"/>
              <a:t>‹Nº›</a:t>
            </a:fld>
            <a:endParaRPr lang="zh-CN" altLang="en-US"/>
          </a:p>
        </p:txBody>
      </p:sp>
    </p:spTree>
    <p:extLst>
      <p:ext uri="{BB962C8B-B14F-4D97-AF65-F5344CB8AC3E}">
        <p14:creationId xmlns:p14="http://schemas.microsoft.com/office/powerpoint/2010/main" val="2749729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eb.mit.edu/smadnick/www/wp/2019-19.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灯片编号占位符 3"/>
          <p:cNvSpPr>
            <a:spLocks noGrp="1"/>
          </p:cNvSpPr>
          <p:nvPr>
            <p:ph type="sldNum" sz="quarter" idx="5"/>
          </p:nvPr>
        </p:nvSpPr>
        <p:spPr/>
        <p:txBody>
          <a:bodyPr/>
          <a:lstStyle/>
          <a:p>
            <a:fld id="{E8C717E2-905F-41A6-B63F-8ADEB1A152CA}" type="slidenum">
              <a:rPr lang="zh-CN" altLang="en-US" smtClean="0"/>
              <a:t>0</a:t>
            </a:fld>
            <a:endParaRPr lang="zh-CN" altLang="en-US"/>
          </a:p>
        </p:txBody>
      </p:sp>
    </p:spTree>
    <p:extLst>
      <p:ext uri="{BB962C8B-B14F-4D97-AF65-F5344CB8AC3E}">
        <p14:creationId xmlns:p14="http://schemas.microsoft.com/office/powerpoint/2010/main" val="3446971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8" name="Google Shape;7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E4D4D"/>
                </a:solidFill>
                <a:effectLst/>
                <a:latin typeface="Roboto" panose="02000000000000000000" pitchFamily="2" charset="0"/>
              </a:rPr>
              <a:t>1. Dark Web marketplaces also offer a number of AI and machine learning hacker tools—and even help-desk support to turn them into working attacks, noted </a:t>
            </a:r>
            <a:r>
              <a:rPr lang="en-US" b="0" i="0" dirty="0" err="1">
                <a:solidFill>
                  <a:srgbClr val="4E4D4D"/>
                </a:solidFill>
                <a:effectLst/>
                <a:latin typeface="Roboto" panose="02000000000000000000" pitchFamily="2" charset="0"/>
              </a:rPr>
              <a:t>Pearlson</a:t>
            </a:r>
            <a:r>
              <a:rPr lang="en-US" b="0" i="0" dirty="0">
                <a:solidFill>
                  <a:srgbClr val="4E4D4D"/>
                </a:solidFill>
                <a:effectLst/>
                <a:latin typeface="Roboto" panose="02000000000000000000" pitchFamily="2" charset="0"/>
              </a:rPr>
              <a:t>. CAMS conducts research on the operations and strategic issues that affect cybersecurity and recently published </a:t>
            </a:r>
            <a:r>
              <a:rPr lang="en-US" b="0" i="0" u="none" strike="noStrike" dirty="0">
                <a:solidFill>
                  <a:srgbClr val="141414"/>
                </a:solidFill>
                <a:effectLst/>
                <a:latin typeface="Roboto" panose="02000000000000000000" pitchFamily="2" charset="0"/>
                <a:hlinkClick r:id="rId3"/>
              </a:rPr>
              <a:t>a report</a:t>
            </a:r>
            <a:r>
              <a:rPr lang="en-US" b="0" i="0" dirty="0">
                <a:solidFill>
                  <a:srgbClr val="4E4D4D"/>
                </a:solidFill>
                <a:effectLst/>
                <a:latin typeface="Roboto" panose="02000000000000000000" pitchFamily="2" charset="0"/>
              </a:rPr>
              <a:t> noting the emergence of cyberattacks-as-a-service (CaaS) on the Dark Web. </a:t>
            </a:r>
          </a:p>
          <a:p>
            <a:r>
              <a:rPr lang="en-US" dirty="0"/>
              <a:t>2. 95% World Economy Forum_The_Global_Risks_Report_2022.pdf</a:t>
            </a:r>
          </a:p>
          <a:p>
            <a:endParaRPr lang="en-US" dirty="0"/>
          </a:p>
          <a:p>
            <a:r>
              <a:rPr lang="en-US" dirty="0"/>
              <a:t>ISC2 </a:t>
            </a:r>
            <a:r>
              <a:rPr lang="en-US" i="1" dirty="0"/>
              <a:t>is the world's leading member association for cybersecurity professionals</a:t>
            </a:r>
            <a:r>
              <a:rPr lang="en-US" dirty="0"/>
              <a:t>.</a:t>
            </a:r>
            <a:br>
              <a:rPr lang="en-US" dirty="0"/>
            </a:br>
            <a:endParaRPr lang="en-US" dirty="0"/>
          </a:p>
        </p:txBody>
      </p:sp>
      <p:sp>
        <p:nvSpPr>
          <p:cNvPr id="4" name="Slide Number Placeholder 3"/>
          <p:cNvSpPr>
            <a:spLocks noGrp="1"/>
          </p:cNvSpPr>
          <p:nvPr>
            <p:ph type="sldNum" sz="quarter" idx="5"/>
          </p:nvPr>
        </p:nvSpPr>
        <p:spPr/>
        <p:txBody>
          <a:bodyPr/>
          <a:lstStyle/>
          <a:p>
            <a:fld id="{62E5C535-5B35-4661-9F92-A27E776632FE}" type="slidenum">
              <a:rPr lang="en-US" smtClean="0"/>
              <a:t>11</a:t>
            </a:fld>
            <a:endParaRPr lang="en-US"/>
          </a:p>
        </p:txBody>
      </p:sp>
    </p:spTree>
    <p:extLst>
      <p:ext uri="{BB962C8B-B14F-4D97-AF65-F5344CB8AC3E}">
        <p14:creationId xmlns:p14="http://schemas.microsoft.com/office/powerpoint/2010/main" val="2277707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next-gen firewall, Sangfor NGAF is equipped with all the features you need, such as IPS, App/URL filtering, BM, etc.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importantly, Sangfor NGAF has built-in AI, TI, and WAF technologies to help you more effectively cater the known &amp; unknown threats.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unique SoC Lite can simplify the Management, Threat Hunting &amp; Response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Further, NGAF is also a key component in the Sangfor XDDR framework.</a:t>
            </a:r>
            <a:endParaRPr lang="en-US" b="0" dirty="0"/>
          </a:p>
        </p:txBody>
      </p:sp>
      <p:sp>
        <p:nvSpPr>
          <p:cNvPr id="446" name="Google Shape;44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00000"/>
              </a:lnSpc>
            </a:pPr>
            <a:r>
              <a:rPr lang="en-US" altLang="zh-TW" sz="1200" dirty="0">
                <a:solidFill>
                  <a:schemeClr val="bg1"/>
                </a:solidFill>
              </a:rPr>
              <a:t>This page explains NGAF functionality in more structed way</a:t>
            </a:r>
          </a:p>
        </p:txBody>
      </p:sp>
      <p:sp>
        <p:nvSpPr>
          <p:cNvPr id="4" name="灯片编号占位符 3"/>
          <p:cNvSpPr>
            <a:spLocks noGrp="1"/>
          </p:cNvSpPr>
          <p:nvPr>
            <p:ph type="sldNum" sz="quarter" idx="5"/>
          </p:nvPr>
        </p:nvSpPr>
        <p:spPr/>
        <p:txBody>
          <a:bodyPr/>
          <a:lstStyle/>
          <a:p>
            <a:fld id="{301AF82D-1A94-5740-ACE7-59C7B1B97581}" type="slidenum">
              <a:rPr kumimoji="1" lang="zh-CN" altLang="en-US" smtClean="0"/>
              <a:t>14</a:t>
            </a:fld>
            <a:endParaRPr kumimoji="1" lang="zh-CN" altLang="en-US"/>
          </a:p>
        </p:txBody>
      </p:sp>
    </p:spTree>
    <p:extLst>
      <p:ext uri="{BB962C8B-B14F-4D97-AF65-F5344CB8AC3E}">
        <p14:creationId xmlns:p14="http://schemas.microsoft.com/office/powerpoint/2010/main" val="2753128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C717E2-905F-41A6-B63F-8ADEB1A152CA}" type="slidenum">
              <a:rPr lang="zh-CN" altLang="en-US" smtClean="0"/>
              <a:t>15</a:t>
            </a:fld>
            <a:endParaRPr lang="zh-CN" altLang="en-US"/>
          </a:p>
        </p:txBody>
      </p:sp>
    </p:spTree>
    <p:extLst>
      <p:ext uri="{BB962C8B-B14F-4D97-AF65-F5344CB8AC3E}">
        <p14:creationId xmlns:p14="http://schemas.microsoft.com/office/powerpoint/2010/main" val="1878107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B0E45C-11C5-4B39-9B48-5FC2C574D0F0}" type="slidenum">
              <a:rPr lang="en-US" smtClean="0"/>
              <a:t>16</a:t>
            </a:fld>
            <a:endParaRPr lang="en-US"/>
          </a:p>
        </p:txBody>
      </p:sp>
    </p:spTree>
    <p:extLst>
      <p:ext uri="{BB962C8B-B14F-4D97-AF65-F5344CB8AC3E}">
        <p14:creationId xmlns:p14="http://schemas.microsoft.com/office/powerpoint/2010/main" val="628052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714891-58FE-4B19-9040-A8C75C95BE04}" type="slidenum">
              <a:rPr lang="en-US" smtClean="0"/>
              <a:t>21</a:t>
            </a:fld>
            <a:endParaRPr lang="en-US"/>
          </a:p>
        </p:txBody>
      </p:sp>
    </p:spTree>
    <p:extLst>
      <p:ext uri="{BB962C8B-B14F-4D97-AF65-F5344CB8AC3E}">
        <p14:creationId xmlns:p14="http://schemas.microsoft.com/office/powerpoint/2010/main" val="1415084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19730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last step is to make a response. A typical case is about the ACL policy. After using a firewall for 1-2 years, the accumulated ACL policies will usually be a mess. Determining what each policy means and how to change it is hard. The policy optimizer Sangfor introduced can help you identify and solve this problem effectively. With just a few minutes of analysis, we can give a list of recommendations, which policy is shadowed, which is not used, which is in conflict, etc.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2490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E8C717E2-905F-41A6-B63F-8ADEB1A152CA}" type="slidenum">
              <a:rPr lang="zh-CN" altLang="en-US" smtClean="0"/>
              <a:t>44</a:t>
            </a:fld>
            <a:endParaRPr lang="zh-CN" altLang="en-US"/>
          </a:p>
        </p:txBody>
      </p:sp>
    </p:spTree>
    <p:extLst>
      <p:ext uri="{BB962C8B-B14F-4D97-AF65-F5344CB8AC3E}">
        <p14:creationId xmlns:p14="http://schemas.microsoft.com/office/powerpoint/2010/main" val="1970401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defRPr/>
            </a:pPr>
            <a:r>
              <a:rPr lang="en-US" altLang="zh-CN">
                <a:latin typeface="Century Gothic"/>
                <a:ea typeface="宋体"/>
              </a:rPr>
              <a:t>Sangfor has an internal-facing corporate mission, which is to become the leading Chinese high-tech enterprise in the world. To achieve this, the company pursues an aggressive global expansion strategy. Today, we have over 60 branches across the world. We have a strong presence in Asia, in countries such as Malaysia, Singapore, Thailand, the Philippines, Indonesia, Vietnam, and South Korea. Since 2018, we also have a fast-growing presence in the EMEA region, in countries such as Italy, Pakistan, and UAE. We are continuously expanding our global footprint as our brand recognition improves, and we have established new offices in countries like Spain, Turkey, and South Africa to better serve our customers.</a:t>
            </a:r>
          </a:p>
          <a:p>
            <a:pPr>
              <a:defRPr/>
            </a:pPr>
            <a:endParaRPr lang="en-US" altLang="zh-CN">
              <a:latin typeface="Century Gothic"/>
              <a:ea typeface="宋体"/>
            </a:endParaRPr>
          </a:p>
          <a:p>
            <a:pPr>
              <a:defRPr/>
            </a:pPr>
            <a:r>
              <a:rPr lang="en-US" altLang="zh-CN" strike="sngStrike">
                <a:latin typeface="Century Gothic"/>
                <a:ea typeface="宋体"/>
              </a:rPr>
              <a:t>This is to highlight the fact that we have more than 60 global branches, including countries such as Oman, UAE, South Africa, India and Pakistan, etc. where we have a presence (even if its not Sangfor office). Starting from 2018, we also have a presence in EMEA countries such as Italy,</a:t>
            </a:r>
            <a:r>
              <a:rPr lang="zh-CN" altLang="en-US" strike="sngStrike">
                <a:latin typeface="Century Gothic"/>
                <a:ea typeface="宋体"/>
              </a:rPr>
              <a:t> </a:t>
            </a:r>
            <a:r>
              <a:rPr lang="en-US" altLang="zh-CN" strike="sngStrike" err="1">
                <a:latin typeface="Century Gothic"/>
                <a:ea typeface="宋体"/>
              </a:rPr>
              <a:t>Spain,Saudi,turkiye</a:t>
            </a:r>
            <a:endParaRPr lang="en-US" altLang="zh-CN" strike="sngStrike">
              <a:latin typeface="Century Gothic"/>
              <a:ea typeface="宋体"/>
            </a:endParaRPr>
          </a:p>
          <a:p>
            <a:endParaRPr kumimoji="1" lang="zh-CN" altLang="en-US"/>
          </a:p>
        </p:txBody>
      </p:sp>
      <p:sp>
        <p:nvSpPr>
          <p:cNvPr id="4" name="灯片编号占位符 3"/>
          <p:cNvSpPr>
            <a:spLocks noGrp="1"/>
          </p:cNvSpPr>
          <p:nvPr>
            <p:ph type="sldNum" sz="quarter" idx="5"/>
          </p:nvPr>
        </p:nvSpPr>
        <p:spPr/>
        <p:txBody>
          <a:bodyPr/>
          <a:lstStyle/>
          <a:p>
            <a:fld id="{E8C717E2-905F-41A6-B63F-8ADEB1A152CA}" type="slidenum">
              <a:rPr lang="zh-CN" altLang="en-US" smtClean="0"/>
              <a:t>1</a:t>
            </a:fld>
            <a:endParaRPr lang="zh-CN" altLang="en-US"/>
          </a:p>
        </p:txBody>
      </p:sp>
    </p:spTree>
    <p:extLst>
      <p:ext uri="{BB962C8B-B14F-4D97-AF65-F5344CB8AC3E}">
        <p14:creationId xmlns:p14="http://schemas.microsoft.com/office/powerpoint/2010/main" val="41934299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noRot="1" noChangeAspect="1"/>
          </p:cNvSpPr>
          <p:nvPr>
            <p:ph type="sldImg"/>
          </p:nvPr>
        </p:nvSpPr>
        <p:spPr>
          <a:xfrm>
            <a:off x="381000" y="685800"/>
            <a:ext cx="6096000" cy="3429000"/>
          </a:xfrm>
          <a:prstGeom prst="rect">
            <a:avLst/>
          </a:prstGeom>
        </p:spPr>
        <p:txBody>
          <a:bodyPr/>
          <a:lstStyle/>
          <a:p>
            <a:endParaRPr/>
          </a:p>
        </p:txBody>
      </p:sp>
      <p:sp>
        <p:nvSpPr>
          <p:cNvPr id="103" name="Shape 103"/>
          <p:cNvSpPr>
            <a:spLocks noGrp="1"/>
          </p:cNvSpPr>
          <p:nvPr>
            <p:ph type="body" sz="quarter" idx="1"/>
          </p:nvPr>
        </p:nvSpPr>
        <p:spPr>
          <a:prstGeom prst="rect">
            <a:avLst/>
          </a:prstGeom>
        </p:spPr>
        <p:txBody>
          <a:bodyPr/>
          <a:lstStyle/>
          <a:p>
            <a:r>
              <a:t>First of all, The cyber command customer presentation slides.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C717E2-905F-41A6-B63F-8ADEB1A152CA}" type="slidenum">
              <a:rPr lang="zh-CN" altLang="en-US" smtClean="0"/>
              <a:t>48</a:t>
            </a:fld>
            <a:endParaRPr lang="zh-CN" altLang="en-US"/>
          </a:p>
        </p:txBody>
      </p:sp>
    </p:spTree>
    <p:extLst>
      <p:ext uri="{BB962C8B-B14F-4D97-AF65-F5344CB8AC3E}">
        <p14:creationId xmlns:p14="http://schemas.microsoft.com/office/powerpoint/2010/main" val="36785605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noRot="1" noChangeAspect="1"/>
          </p:cNvSpPr>
          <p:nvPr>
            <p:ph type="sldImg"/>
          </p:nvPr>
        </p:nvSpPr>
        <p:spPr>
          <a:xfrm>
            <a:off x="381000" y="685800"/>
            <a:ext cx="6096000" cy="3429000"/>
          </a:xfrm>
          <a:prstGeom prst="rect">
            <a:avLst/>
          </a:prstGeom>
        </p:spPr>
        <p:txBody>
          <a:bodyPr/>
          <a:lstStyle/>
          <a:p>
            <a:endParaRPr/>
          </a:p>
        </p:txBody>
      </p:sp>
      <p:sp>
        <p:nvSpPr>
          <p:cNvPr id="103" name="Shape 103"/>
          <p:cNvSpPr>
            <a:spLocks noGrp="1"/>
          </p:cNvSpPr>
          <p:nvPr>
            <p:ph type="body" sz="quarter" idx="1"/>
          </p:nvPr>
        </p:nvSpPr>
        <p:spPr>
          <a:prstGeom prst="rect">
            <a:avLst/>
          </a:prstGeom>
        </p:spPr>
        <p:txBody>
          <a:bodyPr/>
          <a:lstStyle/>
          <a:p>
            <a:r>
              <a:t>First of all, The cyber command customer presentation slides.   </a:t>
            </a:r>
          </a:p>
        </p:txBody>
      </p:sp>
    </p:spTree>
    <p:extLst>
      <p:ext uri="{BB962C8B-B14F-4D97-AF65-F5344CB8AC3E}">
        <p14:creationId xmlns:p14="http://schemas.microsoft.com/office/powerpoint/2010/main" val="1631800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17E2-905F-41A6-B63F-8ADEB1A152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924606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C717E2-905F-41A6-B63F-8ADEB1A152CA}" type="slidenum">
              <a:rPr lang="zh-CN" altLang="en-US" smtClean="0"/>
              <a:t>52</a:t>
            </a:fld>
            <a:endParaRPr lang="zh-CN" altLang="en-US"/>
          </a:p>
        </p:txBody>
      </p:sp>
    </p:spTree>
    <p:extLst>
      <p:ext uri="{BB962C8B-B14F-4D97-AF65-F5344CB8AC3E}">
        <p14:creationId xmlns:p14="http://schemas.microsoft.com/office/powerpoint/2010/main" val="1567065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C717E2-905F-41A6-B63F-8ADEB1A152CA}" type="slidenum">
              <a:rPr lang="zh-CN" altLang="en-US" smtClean="0"/>
              <a:t>54</a:t>
            </a:fld>
            <a:endParaRPr lang="zh-CN" altLang="en-US"/>
          </a:p>
        </p:txBody>
      </p:sp>
    </p:spTree>
    <p:extLst>
      <p:ext uri="{BB962C8B-B14F-4D97-AF65-F5344CB8AC3E}">
        <p14:creationId xmlns:p14="http://schemas.microsoft.com/office/powerpoint/2010/main" val="3143557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50000"/>
              </a:lnSpc>
            </a:pPr>
            <a:r>
              <a:rPr lang="en-US" altLang="zh-CN" sz="1200" b="1">
                <a:solidFill>
                  <a:schemeClr val="bg1"/>
                </a:solidFill>
                <a:latin typeface="微软雅黑" panose="020B0503020204020204" charset="-122"/>
                <a:ea typeface="微软雅黑" panose="020B0503020204020204" charset="-122"/>
              </a:rPr>
              <a:t>2000+ Physical Endpoints</a:t>
            </a:r>
          </a:p>
          <a:p>
            <a:pPr>
              <a:lnSpc>
                <a:spcPct val="150000"/>
              </a:lnSpc>
            </a:pPr>
            <a:r>
              <a:rPr lang="en-US" altLang="zh-CN" sz="1200" b="1">
                <a:solidFill>
                  <a:schemeClr val="bg1"/>
                </a:solidFill>
                <a:latin typeface="微软雅黑" panose="020B0503020204020204" charset="-122"/>
                <a:ea typeface="微软雅黑" panose="020B0503020204020204" charset="-122"/>
              </a:rPr>
              <a:t>8000+ VM Environment</a:t>
            </a:r>
            <a:endParaRPr lang="zh-CN" altLang="en-US" sz="1200" b="1">
              <a:solidFill>
                <a:schemeClr val="bg1"/>
              </a:solidFill>
              <a:latin typeface="微软雅黑" panose="020B0503020204020204" charset="-122"/>
              <a:ea typeface="微软雅黑" panose="020B0503020204020204" charset="-122"/>
            </a:endParaRPr>
          </a:p>
          <a:p>
            <a:endParaRPr lang="zh-CN" altLang="en-US"/>
          </a:p>
        </p:txBody>
      </p:sp>
      <p:sp>
        <p:nvSpPr>
          <p:cNvPr id="4" name="灯片编号占位符 3"/>
          <p:cNvSpPr>
            <a:spLocks noGrp="1"/>
          </p:cNvSpPr>
          <p:nvPr>
            <p:ph type="sldNum" sz="quarter" idx="5"/>
          </p:nvPr>
        </p:nvSpPr>
        <p:spPr/>
        <p:txBody>
          <a:bodyPr/>
          <a:lstStyle/>
          <a:p>
            <a:fld id="{E8C717E2-905F-41A6-B63F-8ADEB1A152CA}" type="slidenum">
              <a:rPr lang="zh-CN" altLang="en-US" smtClean="0"/>
              <a:t>55</a:t>
            </a:fld>
            <a:endParaRPr lang="zh-CN" altLang="en-US"/>
          </a:p>
        </p:txBody>
      </p:sp>
    </p:spTree>
    <p:extLst>
      <p:ext uri="{BB962C8B-B14F-4D97-AF65-F5344CB8AC3E}">
        <p14:creationId xmlns:p14="http://schemas.microsoft.com/office/powerpoint/2010/main" val="35362215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C717E2-905F-41A6-B63F-8ADEB1A152CA}" type="slidenum">
              <a:rPr lang="zh-CN" altLang="en-US" smtClean="0"/>
              <a:t>56</a:t>
            </a:fld>
            <a:endParaRPr lang="zh-CN" altLang="en-US"/>
          </a:p>
        </p:txBody>
      </p:sp>
    </p:spTree>
    <p:extLst>
      <p:ext uri="{BB962C8B-B14F-4D97-AF65-F5344CB8AC3E}">
        <p14:creationId xmlns:p14="http://schemas.microsoft.com/office/powerpoint/2010/main" val="2168654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C717E2-905F-41A6-B63F-8ADEB1A152CA}" type="slidenum">
              <a:rPr lang="zh-CN" altLang="en-US" smtClean="0"/>
              <a:t>57</a:t>
            </a:fld>
            <a:endParaRPr lang="zh-CN" altLang="en-US"/>
          </a:p>
        </p:txBody>
      </p:sp>
    </p:spTree>
    <p:extLst>
      <p:ext uri="{BB962C8B-B14F-4D97-AF65-F5344CB8AC3E}">
        <p14:creationId xmlns:p14="http://schemas.microsoft.com/office/powerpoint/2010/main" val="33229261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17E2-905F-41A6-B63F-8ADEB1A152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92460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ct val="0"/>
              </a:spcBef>
            </a:pPr>
            <a:r>
              <a:rPr kumimoji="0" lang="en-US" altLang="zh-CN">
                <a:latin typeface="Calibri"/>
                <a:ea typeface="宋体"/>
                <a:cs typeface="Calibri"/>
              </a:rPr>
              <a:t>This slide is to explain the milestones of Sangfor since 2000 and how we grew. According to your audience, please pick some important points you believe will interest them and further explain it. You can show it or hide it.</a:t>
            </a:r>
            <a:r>
              <a:rPr lang="en-US" altLang="zh-CN">
                <a:latin typeface="Calibri"/>
                <a:ea typeface="宋体"/>
                <a:cs typeface="Calibri"/>
              </a:rPr>
              <a:t> </a:t>
            </a:r>
            <a:endParaRPr lang="zh-CN" altLang="en-US"/>
          </a:p>
          <a:p>
            <a:pPr>
              <a:spcBef>
                <a:spcPct val="0"/>
              </a:spcBef>
            </a:pPr>
            <a:endParaRPr kumimoji="0" lang="en-US" altLang="zh-CN">
              <a:latin typeface="Calibri" panose="020F0502020204030204" charset="0"/>
              <a:ea typeface="宋体" panose="02010600030101010101" pitchFamily="2" charset="-122"/>
            </a:endParaRPr>
          </a:p>
          <a:p>
            <a:pPr>
              <a:spcBef>
                <a:spcPct val="0"/>
              </a:spcBef>
            </a:pPr>
            <a:r>
              <a:rPr kumimoji="0" lang="en-US" altLang="zh-CN">
                <a:latin typeface="Calibri"/>
                <a:ea typeface="宋体"/>
                <a:cs typeface="Calibri"/>
              </a:rPr>
              <a:t>In </a:t>
            </a:r>
            <a:r>
              <a:rPr lang="en-US" altLang="zh-CN">
                <a:latin typeface="Calibri"/>
                <a:ea typeface="宋体"/>
                <a:cs typeface="Calibri"/>
              </a:rPr>
              <a:t>2023</a:t>
            </a:r>
            <a:r>
              <a:rPr kumimoji="0" lang="en-US" altLang="zh-CN">
                <a:latin typeface="Calibri"/>
                <a:ea typeface="宋体"/>
                <a:cs typeface="Calibri"/>
              </a:rPr>
              <a:t>, the company revenue exceeded </a:t>
            </a:r>
            <a:r>
              <a:rPr lang="en-US" altLang="zh-CN">
                <a:latin typeface="Calibri"/>
                <a:ea typeface="宋体"/>
                <a:cs typeface="Calibri"/>
              </a:rPr>
              <a:t>1.07Billion </a:t>
            </a:r>
            <a:r>
              <a:rPr lang="en-US" altLang="zh-CN" err="1">
                <a:latin typeface="Calibri"/>
                <a:ea typeface="宋体"/>
                <a:cs typeface="Calibri"/>
              </a:rPr>
              <a:t>usd</a:t>
            </a:r>
            <a:endParaRPr lang="en-US" altLang="zh-CN">
              <a:latin typeface="Calibri"/>
              <a:ea typeface="宋体"/>
              <a:cs typeface="Calibri"/>
            </a:endParaRPr>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EF7B40-2C7A-614B-9E54-AFE86F954D79}" type="slidenum">
              <a:rPr kumimoji="1"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20248490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Highlights:</a:t>
            </a:r>
            <a:r>
              <a:rPr lang="zh-CN" altLang="en-US" baseline="0"/>
              <a:t> </a:t>
            </a:r>
            <a:endParaRPr lang="en-US" altLang="zh-CN" baseline="0"/>
          </a:p>
          <a:p>
            <a:r>
              <a:rPr lang="en-US" altLang="zh-CN" baseline="0"/>
              <a:t>1.</a:t>
            </a:r>
            <a:r>
              <a:rPr lang="zh-CN" altLang="en-US" baseline="0"/>
              <a:t> </a:t>
            </a:r>
            <a:r>
              <a:rPr lang="en-US" altLang="zh-CN" baseline="0"/>
              <a:t>Simplify</a:t>
            </a:r>
            <a:r>
              <a:rPr lang="zh-CN" altLang="en-US" baseline="0"/>
              <a:t> </a:t>
            </a:r>
            <a:r>
              <a:rPr lang="en-US" altLang="zh-CN" baseline="0"/>
              <a:t>IT</a:t>
            </a:r>
            <a:r>
              <a:rPr lang="zh-CN" altLang="en-US" baseline="0"/>
              <a:t> </a:t>
            </a:r>
            <a:r>
              <a:rPr lang="en-US" altLang="zh-CN" baseline="0"/>
              <a:t>architecture</a:t>
            </a:r>
            <a:r>
              <a:rPr lang="zh-CN" altLang="en-US" baseline="0"/>
              <a:t> </a:t>
            </a:r>
            <a:r>
              <a:rPr lang="en-US" altLang="zh-CN" baseline="0"/>
              <a:t>by</a:t>
            </a:r>
            <a:r>
              <a:rPr lang="zh-CN" altLang="en-US" baseline="0"/>
              <a:t> </a:t>
            </a:r>
            <a:r>
              <a:rPr lang="en-US" altLang="zh-CN" baseline="0"/>
              <a:t>consolidating</a:t>
            </a:r>
            <a:r>
              <a:rPr lang="zh-CN" altLang="en-US" baseline="0"/>
              <a:t> </a:t>
            </a:r>
            <a:r>
              <a:rPr lang="en-US" altLang="zh-CN" baseline="0"/>
              <a:t>legacy</a:t>
            </a:r>
            <a:r>
              <a:rPr lang="zh-CN" altLang="en-US" baseline="0"/>
              <a:t> </a:t>
            </a:r>
            <a:r>
              <a:rPr lang="en-US" altLang="zh-CN" baseline="0"/>
              <a:t>hardware</a:t>
            </a:r>
            <a:r>
              <a:rPr lang="zh-CN" altLang="en-US" baseline="0"/>
              <a:t> </a:t>
            </a:r>
            <a:r>
              <a:rPr lang="en-US" altLang="zh-CN" baseline="0"/>
              <a:t>into</a:t>
            </a:r>
            <a:r>
              <a:rPr lang="zh-CN" altLang="en-US" baseline="0"/>
              <a:t> </a:t>
            </a:r>
            <a:r>
              <a:rPr lang="en-US" altLang="zh-CN" baseline="0"/>
              <a:t>servers</a:t>
            </a:r>
            <a:r>
              <a:rPr lang="zh-CN" altLang="en-US" baseline="0"/>
              <a:t> </a:t>
            </a:r>
            <a:r>
              <a:rPr lang="en-US" altLang="zh-CN" baseline="0"/>
              <a:t>and</a:t>
            </a:r>
            <a:r>
              <a:rPr lang="zh-CN" altLang="en-US" baseline="0"/>
              <a:t> </a:t>
            </a:r>
            <a:r>
              <a:rPr lang="en-US" altLang="zh-CN" baseline="0"/>
              <a:t>switch,</a:t>
            </a:r>
            <a:r>
              <a:rPr lang="zh-CN" altLang="en-US" baseline="0"/>
              <a:t> </a:t>
            </a:r>
            <a:r>
              <a:rPr lang="en-US" altLang="zh-CN" baseline="0"/>
              <a:t>and</a:t>
            </a:r>
            <a:r>
              <a:rPr lang="zh-CN" altLang="en-US" baseline="0"/>
              <a:t> </a:t>
            </a:r>
            <a:r>
              <a:rPr lang="en-US" altLang="zh-CN" baseline="0"/>
              <a:t>all</a:t>
            </a:r>
            <a:r>
              <a:rPr lang="zh-CN" altLang="en-US" baseline="0"/>
              <a:t> </a:t>
            </a:r>
            <a:r>
              <a:rPr lang="en-US" altLang="zh-CN" baseline="0"/>
              <a:t>functions</a:t>
            </a:r>
            <a:r>
              <a:rPr lang="zh-CN" altLang="en-US" baseline="0"/>
              <a:t> </a:t>
            </a:r>
            <a:r>
              <a:rPr lang="en-US" altLang="zh-CN" baseline="0"/>
              <a:t>are</a:t>
            </a:r>
            <a:r>
              <a:rPr lang="zh-CN" altLang="en-US" baseline="0"/>
              <a:t> </a:t>
            </a:r>
            <a:r>
              <a:rPr lang="en-US" altLang="zh-CN" baseline="0"/>
              <a:t>delivered</a:t>
            </a:r>
            <a:r>
              <a:rPr lang="zh-CN" altLang="en-US" baseline="0"/>
              <a:t> </a:t>
            </a:r>
            <a:r>
              <a:rPr lang="en-US" altLang="zh-CN" baseline="0"/>
              <a:t>by</a:t>
            </a:r>
            <a:r>
              <a:rPr lang="zh-CN" altLang="en-US" baseline="0"/>
              <a:t> </a:t>
            </a:r>
            <a:r>
              <a:rPr lang="en-US" altLang="zh-CN" baseline="0"/>
              <a:t>software.</a:t>
            </a:r>
          </a:p>
          <a:p>
            <a:r>
              <a:rPr lang="en-US" altLang="zh-CN" baseline="0"/>
              <a:t>2.</a:t>
            </a:r>
            <a:r>
              <a:rPr lang="zh-CN" altLang="en-US" baseline="0"/>
              <a:t> </a:t>
            </a:r>
            <a:r>
              <a:rPr lang="en-US" altLang="zh-CN" baseline="0" err="1"/>
              <a:t>Sangfor</a:t>
            </a:r>
            <a:r>
              <a:rPr lang="zh-CN" altLang="en-US" baseline="0"/>
              <a:t> </a:t>
            </a:r>
            <a:r>
              <a:rPr lang="en-US" altLang="zh-CN" baseline="0"/>
              <a:t>consolidating</a:t>
            </a:r>
            <a:r>
              <a:rPr lang="zh-CN" altLang="en-US" baseline="0"/>
              <a:t> </a:t>
            </a:r>
            <a:r>
              <a:rPr lang="en-US" altLang="zh-CN" baseline="0"/>
              <a:t>more</a:t>
            </a:r>
            <a:r>
              <a:rPr lang="zh-CN" altLang="en-US" baseline="0"/>
              <a:t> </a:t>
            </a:r>
            <a:r>
              <a:rPr lang="en-US" altLang="zh-CN" baseline="0"/>
              <a:t>hardware</a:t>
            </a:r>
            <a:r>
              <a:rPr lang="zh-CN" altLang="en-US" baseline="0"/>
              <a:t> </a:t>
            </a:r>
            <a:r>
              <a:rPr lang="en-US" altLang="zh-CN" baseline="0"/>
              <a:t>functions,</a:t>
            </a:r>
            <a:r>
              <a:rPr lang="zh-CN" altLang="en-US" baseline="0"/>
              <a:t> </a:t>
            </a:r>
            <a:r>
              <a:rPr lang="en-US" altLang="zh-CN" baseline="0"/>
              <a:t>such</a:t>
            </a:r>
            <a:r>
              <a:rPr lang="zh-CN" altLang="en-US" baseline="0"/>
              <a:t> </a:t>
            </a:r>
            <a:r>
              <a:rPr lang="en-US" altLang="zh-CN" baseline="0"/>
              <a:t>as</a:t>
            </a:r>
            <a:r>
              <a:rPr lang="zh-CN" altLang="en-US" baseline="0"/>
              <a:t> </a:t>
            </a:r>
            <a:r>
              <a:rPr lang="en-US" altLang="zh-CN" baseline="0"/>
              <a:t>firewall,</a:t>
            </a:r>
            <a:r>
              <a:rPr lang="zh-CN" altLang="en-US" baseline="0"/>
              <a:t> </a:t>
            </a:r>
            <a:r>
              <a:rPr lang="en-US" altLang="zh-CN" baseline="0"/>
              <a:t>load</a:t>
            </a:r>
            <a:r>
              <a:rPr lang="zh-CN" altLang="en-US" baseline="0"/>
              <a:t> </a:t>
            </a:r>
            <a:r>
              <a:rPr lang="en-US" altLang="zh-CN" baseline="0"/>
              <a:t>balancer</a:t>
            </a:r>
            <a:r>
              <a:rPr lang="zh-CN" altLang="en-US" baseline="0"/>
              <a:t> </a:t>
            </a:r>
            <a:r>
              <a:rPr lang="en-US" altLang="zh-CN" baseline="0" err="1"/>
              <a:t>etc</a:t>
            </a:r>
            <a:r>
              <a:rPr lang="en-US" altLang="zh-CN" baseline="0"/>
              <a:t>,</a:t>
            </a:r>
            <a:r>
              <a:rPr lang="zh-CN" altLang="en-US" baseline="0"/>
              <a:t> </a:t>
            </a:r>
            <a:r>
              <a:rPr lang="en-US" altLang="zh-CN" baseline="0"/>
              <a:t>providing</a:t>
            </a:r>
            <a:r>
              <a:rPr lang="zh-CN" altLang="en-US" baseline="0"/>
              <a:t> </a:t>
            </a:r>
            <a:r>
              <a:rPr lang="en-US" altLang="zh-CN" baseline="0"/>
              <a:t>better</a:t>
            </a:r>
            <a:r>
              <a:rPr lang="zh-CN" altLang="en-US" baseline="0"/>
              <a:t> </a:t>
            </a:r>
            <a:r>
              <a:rPr lang="en-US" altLang="zh-CN" baseline="0" err="1"/>
              <a:t>CapEx</a:t>
            </a:r>
            <a:r>
              <a:rPr lang="zh-CN" altLang="en-US" baseline="0"/>
              <a:t> </a:t>
            </a:r>
            <a:r>
              <a:rPr lang="en-US" altLang="zh-CN" baseline="0"/>
              <a:t>and</a:t>
            </a:r>
            <a:r>
              <a:rPr lang="zh-CN" altLang="en-US" baseline="0"/>
              <a:t> </a:t>
            </a:r>
            <a:r>
              <a:rPr lang="en-US" altLang="zh-CN" baseline="0"/>
              <a:t>management</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1AF82D-1A94-5740-ACE7-59C7B1B97581}"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42161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1AF82D-1A94-5740-ACE7-59C7B1B97581}"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297461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1AF82D-1A94-5740-ACE7-59C7B1B97581}"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272261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Pain</a:t>
            </a:r>
            <a:r>
              <a:rPr lang="zh-CN" altLang="en-US" baseline="0"/>
              <a:t> </a:t>
            </a:r>
            <a:r>
              <a:rPr lang="en-US" altLang="zh-CN" baseline="0"/>
              <a:t>point:</a:t>
            </a:r>
            <a:r>
              <a:rPr lang="zh-CN" altLang="en-US" baseline="0"/>
              <a:t> </a:t>
            </a:r>
            <a:endParaRPr lang="en-US" altLang="zh-CN" baseline="0"/>
          </a:p>
          <a:p>
            <a:r>
              <a:rPr lang="en-US" altLang="zh-CN" baseline="0"/>
              <a:t>1,</a:t>
            </a:r>
            <a:r>
              <a:rPr lang="zh-CN" altLang="en-US" baseline="0"/>
              <a:t> </a:t>
            </a:r>
            <a:r>
              <a:rPr lang="en-US" altLang="zh-CN" baseline="0"/>
              <a:t>Lot</a:t>
            </a:r>
            <a:r>
              <a:rPr lang="zh-CN" altLang="en-US" baseline="0"/>
              <a:t> </a:t>
            </a:r>
            <a:r>
              <a:rPr lang="en-US" altLang="zh-CN" baseline="0"/>
              <a:t>of</a:t>
            </a:r>
            <a:r>
              <a:rPr lang="zh-CN" altLang="en-US" baseline="0"/>
              <a:t> </a:t>
            </a:r>
            <a:r>
              <a:rPr lang="en-US" altLang="zh-CN" baseline="0"/>
              <a:t>customers</a:t>
            </a:r>
            <a:r>
              <a:rPr lang="zh-CN" altLang="en-US" baseline="0"/>
              <a:t> </a:t>
            </a:r>
            <a:r>
              <a:rPr lang="en-US" altLang="zh-CN" baseline="0"/>
              <a:t>are</a:t>
            </a:r>
            <a:r>
              <a:rPr lang="zh-CN" altLang="en-US" baseline="0"/>
              <a:t> </a:t>
            </a:r>
            <a:r>
              <a:rPr lang="en-US" altLang="zh-CN" baseline="0"/>
              <a:t>using</a:t>
            </a:r>
            <a:r>
              <a:rPr lang="zh-CN" altLang="en-US" baseline="0"/>
              <a:t> </a:t>
            </a:r>
            <a:r>
              <a:rPr lang="en-US" altLang="zh-CN" baseline="0"/>
              <a:t>VMware,</a:t>
            </a:r>
            <a:r>
              <a:rPr lang="zh-CN" altLang="en-US" baseline="0"/>
              <a:t> </a:t>
            </a:r>
            <a:r>
              <a:rPr lang="en-US" altLang="zh-CN" baseline="0"/>
              <a:t>but</a:t>
            </a:r>
            <a:r>
              <a:rPr lang="zh-CN" altLang="en-US" baseline="0"/>
              <a:t> </a:t>
            </a:r>
            <a:r>
              <a:rPr lang="en-US" altLang="zh-CN" baseline="0"/>
              <a:t>they</a:t>
            </a:r>
            <a:r>
              <a:rPr lang="zh-CN" altLang="en-US" baseline="0"/>
              <a:t> </a:t>
            </a:r>
            <a:r>
              <a:rPr lang="en-US" altLang="zh-CN" baseline="0"/>
              <a:t>are</a:t>
            </a:r>
            <a:r>
              <a:rPr lang="zh-CN" altLang="en-US" baseline="0"/>
              <a:t> </a:t>
            </a:r>
            <a:r>
              <a:rPr lang="en-US" altLang="zh-CN" baseline="0"/>
              <a:t>lacking</a:t>
            </a:r>
            <a:r>
              <a:rPr lang="zh-CN" altLang="en-US" baseline="0"/>
              <a:t> </a:t>
            </a:r>
            <a:r>
              <a:rPr lang="en-US" altLang="zh-CN" baseline="0"/>
              <a:t>multi</a:t>
            </a:r>
            <a:r>
              <a:rPr lang="zh-CN" altLang="en-US" baseline="0"/>
              <a:t> </a:t>
            </a:r>
            <a:r>
              <a:rPr lang="en-US" altLang="zh-CN" baseline="0"/>
              <a:t>hypervisor</a:t>
            </a:r>
            <a:r>
              <a:rPr lang="zh-CN" altLang="en-US" baseline="0"/>
              <a:t> </a:t>
            </a:r>
            <a:r>
              <a:rPr lang="en-US" altLang="zh-CN" baseline="0"/>
              <a:t>management</a:t>
            </a:r>
            <a:r>
              <a:rPr lang="zh-CN" altLang="en-US" baseline="0"/>
              <a:t> </a:t>
            </a:r>
            <a:r>
              <a:rPr lang="en-US" altLang="zh-CN" baseline="0"/>
              <a:t>&amp;</a:t>
            </a:r>
            <a:r>
              <a:rPr lang="zh-CN" altLang="en-US" baseline="0"/>
              <a:t> </a:t>
            </a:r>
            <a:r>
              <a:rPr lang="en-US" altLang="zh-CN" baseline="0"/>
              <a:t>backup</a:t>
            </a:r>
            <a:r>
              <a:rPr lang="zh-CN" altLang="en-US" baseline="0"/>
              <a:t> </a:t>
            </a:r>
            <a:r>
              <a:rPr lang="en-US" altLang="zh-CN" baseline="0"/>
              <a:t>solution,</a:t>
            </a:r>
            <a:r>
              <a:rPr lang="zh-CN" altLang="en-US" baseline="0"/>
              <a:t> </a:t>
            </a:r>
            <a:endParaRPr lang="en-US" altLang="zh-CN" baseline="0"/>
          </a:p>
          <a:p>
            <a:r>
              <a:rPr lang="en-US" altLang="zh-CN" baseline="0"/>
              <a:t>2</a:t>
            </a:r>
            <a:r>
              <a:rPr lang="zh-CN" altLang="en-US" baseline="0"/>
              <a:t>，</a:t>
            </a:r>
            <a:r>
              <a:rPr lang="en-US" altLang="zh-CN" baseline="0"/>
              <a:t>Rare</a:t>
            </a:r>
            <a:r>
              <a:rPr lang="zh-CN" altLang="en-US" baseline="0"/>
              <a:t> </a:t>
            </a:r>
            <a:r>
              <a:rPr lang="en-US" altLang="zh-CN" baseline="0"/>
              <a:t>enterprises</a:t>
            </a:r>
            <a:r>
              <a:rPr lang="zh-CN" altLang="en-US" baseline="0"/>
              <a:t> </a:t>
            </a:r>
            <a:r>
              <a:rPr lang="en-US" altLang="zh-CN" baseline="0"/>
              <a:t>adopt</a:t>
            </a:r>
            <a:r>
              <a:rPr lang="zh-CN" altLang="en-US" baseline="0"/>
              <a:t> </a:t>
            </a:r>
            <a:r>
              <a:rPr lang="en-US" altLang="zh-CN" baseline="0"/>
              <a:t>VMware</a:t>
            </a:r>
            <a:r>
              <a:rPr lang="zh-CN" altLang="en-US" baseline="0"/>
              <a:t> </a:t>
            </a:r>
            <a:r>
              <a:rPr lang="en-US" altLang="zh-CN" baseline="0"/>
              <a:t>native</a:t>
            </a:r>
            <a:r>
              <a:rPr lang="zh-CN" altLang="en-US" baseline="0"/>
              <a:t> </a:t>
            </a:r>
            <a:r>
              <a:rPr lang="en-US" altLang="zh-CN" baseline="0"/>
              <a:t>backup,</a:t>
            </a:r>
            <a:r>
              <a:rPr lang="zh-CN" altLang="en-US" baseline="0"/>
              <a:t> </a:t>
            </a:r>
            <a:r>
              <a:rPr lang="en-US" altLang="zh-CN" baseline="0"/>
              <a:t>they</a:t>
            </a:r>
            <a:r>
              <a:rPr lang="zh-CN" altLang="en-US" baseline="0"/>
              <a:t> </a:t>
            </a:r>
            <a:r>
              <a:rPr lang="en-US" altLang="zh-CN" baseline="0"/>
              <a:t>buy</a:t>
            </a:r>
            <a:r>
              <a:rPr lang="zh-CN" altLang="en-US" baseline="0"/>
              <a:t> </a:t>
            </a:r>
            <a:r>
              <a:rPr lang="en-US" altLang="zh-CN" baseline="0"/>
              <a:t>3</a:t>
            </a:r>
            <a:r>
              <a:rPr lang="en-US" altLang="zh-CN" baseline="30000"/>
              <a:t>rd</a:t>
            </a:r>
            <a:r>
              <a:rPr lang="zh-CN" altLang="en-US" baseline="0"/>
              <a:t> </a:t>
            </a:r>
            <a:r>
              <a:rPr lang="en-US" altLang="zh-CN" baseline="0"/>
              <a:t>party</a:t>
            </a:r>
            <a:r>
              <a:rPr lang="zh-CN" altLang="en-US" baseline="0"/>
              <a:t> </a:t>
            </a:r>
            <a:r>
              <a:rPr lang="en-US" altLang="zh-CN" baseline="0"/>
              <a:t>software.</a:t>
            </a:r>
            <a:r>
              <a:rPr lang="zh-CN" altLang="en-US" baseline="0"/>
              <a:t> </a:t>
            </a:r>
            <a:r>
              <a:rPr lang="en-US" altLang="zh-CN" baseline="0"/>
              <a:t>But</a:t>
            </a:r>
            <a:r>
              <a:rPr lang="zh-CN" altLang="en-US" baseline="0"/>
              <a:t> </a:t>
            </a:r>
            <a:r>
              <a:rPr lang="en-US" altLang="zh-CN" baseline="0"/>
              <a:t>not</a:t>
            </a:r>
            <a:r>
              <a:rPr lang="zh-CN" altLang="en-US" baseline="0"/>
              <a:t> </a:t>
            </a:r>
            <a:r>
              <a:rPr lang="en-US" altLang="zh-CN" baseline="0"/>
              <a:t>easy</a:t>
            </a:r>
            <a:r>
              <a:rPr lang="zh-CN" altLang="en-US" baseline="0"/>
              <a:t> </a:t>
            </a:r>
            <a:r>
              <a:rPr lang="en-US" altLang="zh-CN" baseline="0"/>
              <a:t>to</a:t>
            </a:r>
            <a:r>
              <a:rPr lang="zh-CN" altLang="en-US" baseline="0"/>
              <a:t> </a:t>
            </a:r>
            <a:r>
              <a:rPr lang="en-US" altLang="zh-CN" baseline="0"/>
              <a:t>use,</a:t>
            </a:r>
            <a:r>
              <a:rPr lang="zh-CN" altLang="en-US" baseline="0"/>
              <a:t> </a:t>
            </a:r>
            <a:r>
              <a:rPr lang="en-US" altLang="zh-CN" baseline="0"/>
              <a:t>and</a:t>
            </a:r>
            <a:r>
              <a:rPr lang="zh-CN" altLang="en-US" baseline="0"/>
              <a:t> </a:t>
            </a:r>
            <a:r>
              <a:rPr lang="en-US" altLang="zh-CN" baseline="0"/>
              <a:t>hard</a:t>
            </a:r>
            <a:r>
              <a:rPr lang="zh-CN" altLang="en-US" baseline="0"/>
              <a:t> </a:t>
            </a:r>
            <a:r>
              <a:rPr lang="en-US" altLang="zh-CN" baseline="0"/>
              <a:t>for</a:t>
            </a:r>
            <a:r>
              <a:rPr lang="zh-CN" altLang="en-US" baseline="0"/>
              <a:t> </a:t>
            </a:r>
            <a:r>
              <a:rPr lang="en-US" altLang="zh-CN" baseline="0"/>
              <a:t>migration</a:t>
            </a:r>
            <a:r>
              <a:rPr lang="zh-CN" altLang="en-US" baseline="0"/>
              <a:t> </a:t>
            </a:r>
            <a:r>
              <a:rPr lang="en-US" altLang="zh-CN" baseline="0"/>
              <a:t>back</a:t>
            </a:r>
            <a:r>
              <a:rPr lang="zh-CN" altLang="en-US" baseline="0"/>
              <a:t> </a:t>
            </a:r>
            <a:r>
              <a:rPr lang="en-US" altLang="zh-CN" baseline="0"/>
              <a:t>after</a:t>
            </a:r>
            <a:r>
              <a:rPr lang="zh-CN" altLang="en-US" baseline="0"/>
              <a:t> </a:t>
            </a:r>
            <a:r>
              <a:rPr lang="en-US" altLang="zh-CN" baseline="0"/>
              <a:t>DC</a:t>
            </a:r>
            <a:r>
              <a:rPr lang="zh-CN" altLang="en-US" baseline="0"/>
              <a:t> </a:t>
            </a:r>
            <a:r>
              <a:rPr lang="en-US" altLang="zh-CN" baseline="0"/>
              <a:t>failed.</a:t>
            </a:r>
          </a:p>
          <a:p>
            <a:endParaRPr lang="en-US" altLang="zh-CN"/>
          </a:p>
          <a:p>
            <a:r>
              <a:rPr lang="en-US" altLang="zh-CN"/>
              <a:t>Additional</a:t>
            </a:r>
            <a:r>
              <a:rPr lang="zh-CN" altLang="en-US" baseline="0"/>
              <a:t> </a:t>
            </a:r>
            <a:r>
              <a:rPr lang="en-US" altLang="zh-CN" baseline="0"/>
              <a:t>highlight:</a:t>
            </a:r>
          </a:p>
          <a:p>
            <a:r>
              <a:rPr lang="en-US" altLang="zh-CN" baseline="0"/>
              <a:t>1,</a:t>
            </a:r>
            <a:r>
              <a:rPr lang="zh-CN" altLang="en-US" baseline="0"/>
              <a:t> </a:t>
            </a:r>
            <a:r>
              <a:rPr lang="en-US" altLang="zh-CN" baseline="0"/>
              <a:t>Instant</a:t>
            </a:r>
            <a:r>
              <a:rPr lang="zh-CN" altLang="en-US" baseline="0"/>
              <a:t> </a:t>
            </a:r>
            <a:r>
              <a:rPr lang="en-US" altLang="zh-CN" baseline="0"/>
              <a:t>recovery:</a:t>
            </a:r>
            <a:r>
              <a:rPr lang="zh-CN" altLang="en-US" baseline="0"/>
              <a:t> </a:t>
            </a:r>
            <a:r>
              <a:rPr lang="en-US" altLang="zh-CN" baseline="0"/>
              <a:t>can</a:t>
            </a:r>
            <a:r>
              <a:rPr lang="zh-CN" altLang="en-US" baseline="0"/>
              <a:t> </a:t>
            </a:r>
            <a:r>
              <a:rPr lang="en-US" altLang="zh-CN" baseline="0"/>
              <a:t>boot</a:t>
            </a:r>
            <a:r>
              <a:rPr lang="zh-CN" altLang="en-US" baseline="0"/>
              <a:t> </a:t>
            </a:r>
            <a:r>
              <a:rPr lang="en-US" altLang="zh-CN" baseline="0"/>
              <a:t>VM</a:t>
            </a:r>
            <a:r>
              <a:rPr lang="zh-CN" altLang="en-US" baseline="0"/>
              <a:t> </a:t>
            </a:r>
            <a:r>
              <a:rPr lang="en-US" altLang="zh-CN" baseline="0"/>
              <a:t>on</a:t>
            </a:r>
            <a:r>
              <a:rPr lang="zh-CN" altLang="en-US" baseline="0"/>
              <a:t> </a:t>
            </a:r>
            <a:r>
              <a:rPr lang="en-US" altLang="zh-CN" baseline="0" err="1"/>
              <a:t>Sangfor</a:t>
            </a:r>
            <a:r>
              <a:rPr lang="zh-CN" altLang="en-US" baseline="0"/>
              <a:t> </a:t>
            </a:r>
            <a:r>
              <a:rPr lang="en-US" altLang="zh-CN" baseline="0"/>
              <a:t>Cluster</a:t>
            </a:r>
            <a:r>
              <a:rPr lang="zh-CN" altLang="en-US" baseline="0"/>
              <a:t> </a:t>
            </a:r>
            <a:r>
              <a:rPr lang="en-US" altLang="zh-CN" baseline="0"/>
              <a:t>with</a:t>
            </a:r>
            <a:r>
              <a:rPr lang="zh-CN" altLang="en-US" baseline="0"/>
              <a:t> </a:t>
            </a:r>
            <a:r>
              <a:rPr lang="en-US" altLang="zh-CN" baseline="0"/>
              <a:t>only</a:t>
            </a:r>
            <a:r>
              <a:rPr lang="zh-CN" altLang="en-US" baseline="0"/>
              <a:t> </a:t>
            </a:r>
            <a:r>
              <a:rPr lang="en-US" altLang="zh-CN" baseline="0"/>
              <a:t>3</a:t>
            </a:r>
            <a:r>
              <a:rPr lang="zh-CN" altLang="en-US" baseline="0"/>
              <a:t> </a:t>
            </a:r>
            <a:r>
              <a:rPr lang="en-US" altLang="zh-CN" baseline="0"/>
              <a:t>minutes,</a:t>
            </a:r>
            <a:r>
              <a:rPr lang="zh-CN" altLang="en-US" baseline="0"/>
              <a:t> </a:t>
            </a:r>
            <a:r>
              <a:rPr lang="en-US" altLang="zh-CN" baseline="0"/>
              <a:t>and</a:t>
            </a:r>
            <a:r>
              <a:rPr lang="zh-CN" altLang="en-US" baseline="0"/>
              <a:t> </a:t>
            </a:r>
            <a:r>
              <a:rPr lang="en-US" altLang="zh-CN" baseline="0"/>
              <a:t>reach</a:t>
            </a:r>
            <a:r>
              <a:rPr lang="zh-CN" altLang="en-US" baseline="0"/>
              <a:t> </a:t>
            </a:r>
            <a:r>
              <a:rPr lang="en-US" altLang="zh-CN" baseline="0"/>
              <a:t>peak</a:t>
            </a:r>
            <a:r>
              <a:rPr lang="zh-CN" altLang="en-US" baseline="0"/>
              <a:t> </a:t>
            </a:r>
            <a:r>
              <a:rPr lang="en-US" altLang="zh-CN" baseline="0"/>
              <a:t>performance</a:t>
            </a:r>
            <a:r>
              <a:rPr lang="zh-CN" altLang="en-US" baseline="0"/>
              <a:t> </a:t>
            </a:r>
            <a:r>
              <a:rPr lang="en-US" altLang="zh-CN" baseline="0"/>
              <a:t>in</a:t>
            </a:r>
            <a:r>
              <a:rPr lang="zh-CN" altLang="en-US" baseline="0"/>
              <a:t> </a:t>
            </a:r>
            <a:r>
              <a:rPr lang="en-US" altLang="zh-CN" baseline="0"/>
              <a:t>15</a:t>
            </a:r>
            <a:r>
              <a:rPr lang="zh-CN" altLang="en-US" baseline="0"/>
              <a:t> </a:t>
            </a:r>
            <a:r>
              <a:rPr lang="en-US" altLang="zh-CN" baseline="0"/>
              <a:t>minutes.</a:t>
            </a:r>
            <a:r>
              <a:rPr lang="zh-CN" altLang="en-US" baseline="0"/>
              <a:t> </a:t>
            </a:r>
            <a:r>
              <a:rPr lang="en-US" altLang="zh-CN" baseline="0"/>
              <a:t>This</a:t>
            </a:r>
            <a:r>
              <a:rPr lang="zh-CN" altLang="en-US" baseline="0"/>
              <a:t> </a:t>
            </a:r>
            <a:r>
              <a:rPr lang="en-US" altLang="zh-CN" baseline="0"/>
              <a:t>will</a:t>
            </a:r>
            <a:r>
              <a:rPr lang="zh-CN" altLang="en-US" baseline="0"/>
              <a:t> </a:t>
            </a:r>
            <a:r>
              <a:rPr lang="en-US" altLang="zh-CN" baseline="0"/>
              <a:t>help</a:t>
            </a:r>
            <a:r>
              <a:rPr lang="zh-CN" altLang="en-US" baseline="0"/>
              <a:t> </a:t>
            </a:r>
            <a:r>
              <a:rPr lang="en-US" altLang="zh-CN" baseline="0"/>
              <a:t>enterprise</a:t>
            </a:r>
            <a:r>
              <a:rPr lang="zh-CN" altLang="en-US" baseline="0"/>
              <a:t> </a:t>
            </a:r>
            <a:r>
              <a:rPr lang="en-US" altLang="zh-CN" baseline="0"/>
              <a:t>quick</a:t>
            </a:r>
            <a:r>
              <a:rPr lang="zh-CN" altLang="en-US" baseline="0"/>
              <a:t> </a:t>
            </a:r>
            <a:r>
              <a:rPr lang="en-US" altLang="zh-CN" baseline="0"/>
              <a:t>recover</a:t>
            </a:r>
            <a:r>
              <a:rPr lang="zh-CN" altLang="en-US" baseline="0"/>
              <a:t> </a:t>
            </a:r>
            <a:r>
              <a:rPr lang="en-US" altLang="zh-CN" baseline="0"/>
              <a:t>there</a:t>
            </a:r>
            <a:r>
              <a:rPr lang="zh-CN" altLang="en-US" baseline="0"/>
              <a:t> </a:t>
            </a:r>
            <a:r>
              <a:rPr lang="en-US" altLang="zh-CN" baseline="0"/>
              <a:t>applications.</a:t>
            </a:r>
          </a:p>
          <a:p>
            <a:r>
              <a:rPr lang="en-US" altLang="zh-CN" baseline="0"/>
              <a:t>2,</a:t>
            </a:r>
            <a:r>
              <a:rPr lang="zh-CN" altLang="en-US" baseline="0"/>
              <a:t> </a:t>
            </a:r>
            <a:r>
              <a:rPr lang="en-US" altLang="zh-CN" baseline="0"/>
              <a:t>Migration</a:t>
            </a:r>
            <a:r>
              <a:rPr lang="zh-CN" altLang="en-US" baseline="0"/>
              <a:t> </a:t>
            </a:r>
            <a:r>
              <a:rPr lang="en-US" altLang="zh-CN" baseline="0"/>
              <a:t>is</a:t>
            </a:r>
            <a:r>
              <a:rPr lang="zh-CN" altLang="en-US" baseline="0"/>
              <a:t> </a:t>
            </a:r>
            <a:r>
              <a:rPr lang="en-US" altLang="zh-CN" baseline="0"/>
              <a:t>totally</a:t>
            </a:r>
            <a:r>
              <a:rPr lang="zh-CN" altLang="en-US" baseline="0"/>
              <a:t> </a:t>
            </a:r>
            <a:r>
              <a:rPr lang="en-US" altLang="zh-CN" baseline="0"/>
              <a:t>done</a:t>
            </a:r>
            <a:r>
              <a:rPr lang="zh-CN" altLang="en-US" baseline="0"/>
              <a:t> </a:t>
            </a:r>
            <a:r>
              <a:rPr lang="en-US" altLang="zh-CN" baseline="0"/>
              <a:t>by</a:t>
            </a:r>
            <a:r>
              <a:rPr lang="zh-CN" altLang="en-US" baseline="0"/>
              <a:t> </a:t>
            </a:r>
            <a:r>
              <a:rPr lang="en-US" altLang="zh-CN" baseline="0"/>
              <a:t>API,</a:t>
            </a:r>
            <a:r>
              <a:rPr lang="zh-CN" altLang="en-US" baseline="0"/>
              <a:t> </a:t>
            </a:r>
            <a:r>
              <a:rPr lang="en-US" altLang="zh-CN" baseline="0"/>
              <a:t>without</a:t>
            </a:r>
            <a:r>
              <a:rPr lang="zh-CN" altLang="en-US" baseline="0"/>
              <a:t>  </a:t>
            </a:r>
            <a:r>
              <a:rPr lang="en-US" altLang="zh-CN" baseline="0"/>
              <a:t>V2V</a:t>
            </a:r>
            <a:r>
              <a:rPr lang="zh-CN" altLang="en-US" baseline="0"/>
              <a:t> </a:t>
            </a:r>
            <a:r>
              <a:rPr lang="en-US" altLang="zh-CN" baseline="0"/>
              <a:t>tools.</a:t>
            </a:r>
            <a:r>
              <a:rPr lang="zh-CN" altLang="en-US" baseline="0"/>
              <a:t>  </a:t>
            </a:r>
            <a:r>
              <a:rPr lang="en-US" altLang="zh-CN" baseline="0"/>
              <a:t>So</a:t>
            </a:r>
            <a:r>
              <a:rPr lang="zh-CN" altLang="en-US" baseline="0"/>
              <a:t> </a:t>
            </a:r>
            <a:r>
              <a:rPr lang="en-US" altLang="zh-CN" baseline="0"/>
              <a:t>migration</a:t>
            </a:r>
            <a:r>
              <a:rPr lang="zh-CN" altLang="en-US" baseline="0"/>
              <a:t> </a:t>
            </a:r>
            <a:r>
              <a:rPr lang="en-US" altLang="zh-CN" baseline="0"/>
              <a:t>back</a:t>
            </a:r>
            <a:r>
              <a:rPr lang="zh-CN" altLang="en-US" baseline="0"/>
              <a:t> </a:t>
            </a:r>
            <a:r>
              <a:rPr lang="en-US" altLang="zh-CN" baseline="0"/>
              <a:t>con</a:t>
            </a:r>
            <a:r>
              <a:rPr lang="zh-CN" altLang="en-US" baseline="0"/>
              <a:t> </a:t>
            </a:r>
            <a:r>
              <a:rPr lang="en-US" altLang="zh-CN" baseline="0"/>
              <a:t>be</a:t>
            </a:r>
            <a:r>
              <a:rPr lang="zh-CN" altLang="en-US" baseline="0"/>
              <a:t> </a:t>
            </a:r>
            <a:r>
              <a:rPr lang="en-US" altLang="zh-CN" baseline="0"/>
              <a:t>done</a:t>
            </a:r>
            <a:r>
              <a:rPr lang="zh-CN" altLang="en-US" baseline="0"/>
              <a:t> </a:t>
            </a:r>
            <a:r>
              <a:rPr lang="en-US" altLang="zh-CN" baseline="0"/>
              <a:t>automatically</a:t>
            </a:r>
            <a:r>
              <a:rPr lang="zh-CN" altLang="en-US" baseline="0"/>
              <a:t> </a:t>
            </a:r>
            <a:r>
              <a:rPr lang="en-US" altLang="zh-CN" baseline="0"/>
              <a:t>after</a:t>
            </a:r>
            <a:r>
              <a:rPr lang="zh-CN" altLang="en-US" baseline="0"/>
              <a:t> </a:t>
            </a:r>
            <a:r>
              <a:rPr lang="en-US" altLang="zh-CN" baseline="0"/>
              <a:t>failure.</a:t>
            </a:r>
            <a:r>
              <a:rPr lang="zh-CN" altLang="en-US" baseline="0"/>
              <a:t> </a:t>
            </a:r>
            <a:endParaRPr lang="en-US" altLang="zh-CN" baseline="0"/>
          </a:p>
          <a:p>
            <a:endParaRPr lang="en-US" altLang="zh-CN" baseline="0"/>
          </a:p>
          <a:p>
            <a:r>
              <a:rPr lang="en-US" altLang="zh-CN" baseline="0"/>
              <a:t>Reference:</a:t>
            </a:r>
          </a:p>
          <a:p>
            <a:endParaRPr kumimoji="1"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1AF82D-1A94-5740-ACE7-59C7B1B97581}"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929051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Pain</a:t>
            </a:r>
            <a:r>
              <a:rPr lang="zh-CN" altLang="en-US"/>
              <a:t> </a:t>
            </a:r>
            <a:r>
              <a:rPr lang="en-US" altLang="zh-CN"/>
              <a:t>points:</a:t>
            </a:r>
            <a:r>
              <a:rPr lang="zh-CN" altLang="en-US" baseline="0"/>
              <a:t> </a:t>
            </a:r>
            <a:endParaRPr lang="en-US" altLang="zh-CN" baseline="0"/>
          </a:p>
          <a:p>
            <a:r>
              <a:rPr lang="en-US" altLang="zh-CN" baseline="0"/>
              <a:t>1.</a:t>
            </a:r>
            <a:r>
              <a:rPr lang="zh-CN" altLang="en-US" baseline="0"/>
              <a:t> </a:t>
            </a:r>
            <a:r>
              <a:rPr lang="en-US" altLang="zh-CN" baseline="0"/>
              <a:t>Enterprise</a:t>
            </a:r>
            <a:r>
              <a:rPr lang="zh-CN" altLang="en-US" baseline="0"/>
              <a:t> </a:t>
            </a:r>
            <a:r>
              <a:rPr lang="en-US" altLang="zh-CN" baseline="0"/>
              <a:t>need</a:t>
            </a:r>
            <a:r>
              <a:rPr lang="zh-CN" altLang="en-US" baseline="0"/>
              <a:t> </a:t>
            </a:r>
            <a:r>
              <a:rPr lang="en-US" altLang="zh-CN" baseline="0"/>
              <a:t>advanced</a:t>
            </a:r>
            <a:r>
              <a:rPr lang="zh-CN" altLang="en-US" baseline="0"/>
              <a:t> </a:t>
            </a:r>
            <a:r>
              <a:rPr lang="en-US" altLang="zh-CN" baseline="0"/>
              <a:t>data</a:t>
            </a:r>
            <a:r>
              <a:rPr lang="zh-CN" altLang="en-US" baseline="0"/>
              <a:t> </a:t>
            </a:r>
            <a:r>
              <a:rPr lang="en-US" altLang="zh-CN" baseline="0"/>
              <a:t>protection</a:t>
            </a:r>
            <a:r>
              <a:rPr lang="zh-CN" altLang="en-US" baseline="0"/>
              <a:t> </a:t>
            </a:r>
            <a:r>
              <a:rPr lang="en-US" altLang="zh-CN" baseline="0"/>
              <a:t>for</a:t>
            </a:r>
            <a:r>
              <a:rPr lang="zh-CN" altLang="en-US" baseline="0"/>
              <a:t> </a:t>
            </a:r>
            <a:r>
              <a:rPr lang="en-US" altLang="zh-CN" baseline="0"/>
              <a:t>their</a:t>
            </a:r>
            <a:r>
              <a:rPr lang="zh-CN" altLang="en-US" baseline="0"/>
              <a:t> </a:t>
            </a:r>
            <a:r>
              <a:rPr lang="en-US" altLang="zh-CN" baseline="0"/>
              <a:t>critical</a:t>
            </a:r>
            <a:r>
              <a:rPr lang="zh-CN" altLang="en-US" baseline="0"/>
              <a:t> </a:t>
            </a:r>
            <a:r>
              <a:rPr lang="en-US" altLang="zh-CN" baseline="0"/>
              <a:t>applications(</a:t>
            </a:r>
            <a:r>
              <a:rPr lang="zh-CN" altLang="en-US" baseline="0"/>
              <a:t> </a:t>
            </a:r>
            <a:r>
              <a:rPr lang="en-US" altLang="zh-CN" baseline="0"/>
              <a:t>ERP,</a:t>
            </a:r>
            <a:r>
              <a:rPr lang="zh-CN" altLang="en-US" baseline="0"/>
              <a:t> </a:t>
            </a:r>
            <a:r>
              <a:rPr lang="en-US" altLang="zh-CN" baseline="0"/>
              <a:t>mail,</a:t>
            </a:r>
            <a:r>
              <a:rPr lang="zh-CN" altLang="en-US" baseline="0"/>
              <a:t> </a:t>
            </a:r>
            <a:r>
              <a:rPr lang="en-US" altLang="zh-CN" baseline="0"/>
              <a:t>unified</a:t>
            </a:r>
            <a:r>
              <a:rPr lang="zh-CN" altLang="en-US" baseline="0"/>
              <a:t> </a:t>
            </a:r>
            <a:r>
              <a:rPr lang="en-US" altLang="zh-CN" baseline="0"/>
              <a:t>communication</a:t>
            </a:r>
            <a:r>
              <a:rPr lang="zh-CN" altLang="en-US" baseline="0"/>
              <a:t> </a:t>
            </a:r>
            <a:r>
              <a:rPr lang="en-US" altLang="zh-CN" baseline="0"/>
              <a:t>etc.),</a:t>
            </a:r>
            <a:r>
              <a:rPr lang="zh-CN" altLang="en-US" baseline="0"/>
              <a:t>  </a:t>
            </a:r>
            <a:r>
              <a:rPr lang="en-US" altLang="zh-CN" baseline="0"/>
              <a:t>near</a:t>
            </a:r>
            <a:r>
              <a:rPr lang="zh-CN" altLang="en-US" baseline="0"/>
              <a:t> </a:t>
            </a:r>
            <a:r>
              <a:rPr lang="en-US" altLang="zh-CN" baseline="0"/>
              <a:t>0</a:t>
            </a:r>
            <a:r>
              <a:rPr lang="zh-CN" altLang="en-US" baseline="0"/>
              <a:t> </a:t>
            </a:r>
            <a:r>
              <a:rPr lang="en-US" altLang="zh-CN" baseline="0"/>
              <a:t>data</a:t>
            </a:r>
            <a:r>
              <a:rPr lang="zh-CN" altLang="en-US" baseline="0"/>
              <a:t> </a:t>
            </a:r>
            <a:r>
              <a:rPr lang="en-US" altLang="zh-CN" baseline="0"/>
              <a:t>loose</a:t>
            </a:r>
          </a:p>
          <a:p>
            <a:r>
              <a:rPr lang="en-US" altLang="zh-CN" baseline="0"/>
              <a:t>2.</a:t>
            </a:r>
            <a:r>
              <a:rPr lang="zh-CN" altLang="en-US" baseline="0"/>
              <a:t> </a:t>
            </a:r>
            <a:r>
              <a:rPr lang="en-US" altLang="zh-CN" baseline="0"/>
              <a:t>Traditional</a:t>
            </a:r>
            <a:r>
              <a:rPr lang="zh-CN" altLang="en-US" baseline="0"/>
              <a:t> </a:t>
            </a:r>
            <a:r>
              <a:rPr lang="en-US" altLang="zh-CN" baseline="0"/>
              <a:t>CDP</a:t>
            </a:r>
            <a:r>
              <a:rPr lang="zh-CN" altLang="en-US" baseline="0"/>
              <a:t> </a:t>
            </a:r>
            <a:r>
              <a:rPr lang="en-US" altLang="zh-CN" baseline="0"/>
              <a:t>need</a:t>
            </a:r>
            <a:r>
              <a:rPr lang="zh-CN" altLang="en-US" baseline="0"/>
              <a:t> </a:t>
            </a:r>
            <a:r>
              <a:rPr lang="en-US" altLang="zh-CN" baseline="0"/>
              <a:t>additional</a:t>
            </a:r>
            <a:r>
              <a:rPr lang="zh-CN" altLang="en-US" baseline="0"/>
              <a:t> </a:t>
            </a:r>
            <a:r>
              <a:rPr lang="en-US" altLang="zh-CN" baseline="0"/>
              <a:t>3</a:t>
            </a:r>
            <a:r>
              <a:rPr lang="en-US" altLang="zh-CN" baseline="30000"/>
              <a:t>rd</a:t>
            </a:r>
            <a:r>
              <a:rPr lang="zh-CN" altLang="en-US" baseline="0"/>
              <a:t> </a:t>
            </a:r>
            <a:r>
              <a:rPr lang="en-US" altLang="zh-CN" baseline="0"/>
              <a:t>party</a:t>
            </a:r>
            <a:r>
              <a:rPr lang="zh-CN" altLang="en-US" baseline="0"/>
              <a:t> </a:t>
            </a:r>
            <a:r>
              <a:rPr lang="en-US" altLang="zh-CN" baseline="0"/>
              <a:t>software</a:t>
            </a:r>
            <a:r>
              <a:rPr lang="zh-CN" altLang="en-US" baseline="0"/>
              <a:t> </a:t>
            </a:r>
            <a:r>
              <a:rPr lang="en-US" altLang="zh-CN" baseline="0"/>
              <a:t>&amp;</a:t>
            </a:r>
            <a:r>
              <a:rPr lang="zh-CN" altLang="en-US" baseline="0"/>
              <a:t> </a:t>
            </a:r>
            <a:r>
              <a:rPr lang="en-US" altLang="zh-CN" baseline="0"/>
              <a:t>hardware,</a:t>
            </a:r>
            <a:r>
              <a:rPr lang="zh-CN" altLang="en-US" baseline="0"/>
              <a:t> </a:t>
            </a:r>
            <a:r>
              <a:rPr lang="en-US" altLang="zh-CN" baseline="0"/>
              <a:t>this</a:t>
            </a:r>
            <a:r>
              <a:rPr lang="zh-CN" altLang="en-US" baseline="0"/>
              <a:t> </a:t>
            </a:r>
            <a:r>
              <a:rPr lang="en-US" altLang="zh-CN" baseline="0"/>
              <a:t>will</a:t>
            </a:r>
            <a:r>
              <a:rPr lang="zh-CN" altLang="en-US" baseline="0"/>
              <a:t> </a:t>
            </a:r>
            <a:r>
              <a:rPr lang="en-US" altLang="zh-CN" baseline="0"/>
              <a:t>increase</a:t>
            </a:r>
            <a:r>
              <a:rPr lang="zh-CN" altLang="en-US" baseline="0"/>
              <a:t> </a:t>
            </a:r>
            <a:r>
              <a:rPr lang="en-US" altLang="zh-CN" baseline="0"/>
              <a:t>management</a:t>
            </a:r>
            <a:r>
              <a:rPr lang="zh-CN" altLang="en-US" baseline="0"/>
              <a:t> </a:t>
            </a:r>
            <a:r>
              <a:rPr lang="en-US" altLang="zh-CN" baseline="0"/>
              <a:t>complexity</a:t>
            </a:r>
            <a:r>
              <a:rPr lang="zh-CN" altLang="en-US" baseline="0"/>
              <a:t> </a:t>
            </a:r>
            <a:r>
              <a:rPr lang="en-US" altLang="zh-CN" baseline="0"/>
              <a:t>and</a:t>
            </a:r>
            <a:r>
              <a:rPr lang="zh-CN" altLang="en-US" baseline="0"/>
              <a:t> </a:t>
            </a:r>
            <a:r>
              <a:rPr lang="en-US" altLang="zh-CN" baseline="0"/>
              <a:t>TCO.</a:t>
            </a:r>
          </a:p>
          <a:p>
            <a:endParaRPr lang="en-US" altLang="zh-CN" baseline="0"/>
          </a:p>
          <a:p>
            <a:r>
              <a:rPr lang="en-US" altLang="zh-CN" baseline="0" err="1"/>
              <a:t>Sangfor</a:t>
            </a:r>
            <a:r>
              <a:rPr lang="zh-CN" altLang="en-US" baseline="0"/>
              <a:t> </a:t>
            </a:r>
            <a:r>
              <a:rPr lang="en-US" altLang="zh-CN" baseline="0"/>
              <a:t>differentiation:</a:t>
            </a:r>
          </a:p>
          <a:p>
            <a:r>
              <a:rPr lang="en-US" altLang="zh-CN" baseline="0"/>
              <a:t>1.</a:t>
            </a:r>
            <a:r>
              <a:rPr lang="zh-CN" altLang="en-US" baseline="0"/>
              <a:t> </a:t>
            </a:r>
            <a:r>
              <a:rPr lang="en-US" altLang="zh-CN" baseline="0"/>
              <a:t>The</a:t>
            </a:r>
            <a:r>
              <a:rPr lang="zh-CN" altLang="en-US" baseline="0"/>
              <a:t> </a:t>
            </a:r>
            <a:r>
              <a:rPr lang="en-US" altLang="zh-CN" baseline="0"/>
              <a:t>only</a:t>
            </a:r>
            <a:r>
              <a:rPr lang="zh-CN" altLang="en-US" baseline="0"/>
              <a:t> </a:t>
            </a:r>
            <a:r>
              <a:rPr lang="en-US" altLang="zh-CN" baseline="0"/>
              <a:t>vendor</a:t>
            </a:r>
            <a:r>
              <a:rPr lang="zh-CN" altLang="en-US" baseline="0"/>
              <a:t> </a:t>
            </a:r>
            <a:r>
              <a:rPr lang="en-US" altLang="zh-CN" baseline="0"/>
              <a:t>has</a:t>
            </a:r>
            <a:r>
              <a:rPr lang="zh-CN" altLang="en-US" baseline="0"/>
              <a:t> </a:t>
            </a:r>
            <a:r>
              <a:rPr lang="en-US" altLang="zh-CN" baseline="0"/>
              <a:t>build-in</a:t>
            </a:r>
            <a:r>
              <a:rPr lang="zh-CN" altLang="en-US" baseline="0"/>
              <a:t> </a:t>
            </a:r>
            <a:r>
              <a:rPr lang="en-US" altLang="zh-CN" baseline="0"/>
              <a:t>CDP</a:t>
            </a:r>
            <a:r>
              <a:rPr lang="zh-CN" altLang="en-US" baseline="0"/>
              <a:t> </a:t>
            </a:r>
            <a:r>
              <a:rPr lang="en-US" altLang="zh-CN" baseline="0"/>
              <a:t>feature</a:t>
            </a:r>
          </a:p>
          <a:p>
            <a:endParaRPr kumimoji="1"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1AF82D-1A94-5740-ACE7-59C7B1B97581}"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57615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Highlight:</a:t>
            </a:r>
          </a:p>
          <a:p>
            <a:r>
              <a:rPr lang="en-US" altLang="zh-CN" baseline="0"/>
              <a:t>1.</a:t>
            </a:r>
            <a:r>
              <a:rPr lang="zh-CN" altLang="en-US" baseline="0"/>
              <a:t> </a:t>
            </a:r>
            <a:r>
              <a:rPr lang="en-US" altLang="zh-CN" baseline="0"/>
              <a:t>Multi</a:t>
            </a:r>
            <a:r>
              <a:rPr lang="zh-CN" altLang="en-US" baseline="0"/>
              <a:t> </a:t>
            </a:r>
            <a:r>
              <a:rPr lang="en-US" altLang="zh-CN" baseline="0"/>
              <a:t>copies</a:t>
            </a:r>
            <a:r>
              <a:rPr lang="zh-CN" altLang="en-US" baseline="0"/>
              <a:t> </a:t>
            </a:r>
            <a:r>
              <a:rPr lang="en-US" altLang="zh-CN" baseline="0"/>
              <a:t>is</a:t>
            </a:r>
            <a:r>
              <a:rPr lang="zh-CN" altLang="en-US" baseline="0"/>
              <a:t> </a:t>
            </a:r>
            <a:r>
              <a:rPr lang="en-US" altLang="zh-CN" baseline="0"/>
              <a:t>totally</a:t>
            </a:r>
            <a:r>
              <a:rPr lang="zh-CN" altLang="en-US" baseline="0"/>
              <a:t> </a:t>
            </a:r>
            <a:r>
              <a:rPr lang="en-US" altLang="zh-CN" baseline="0"/>
              <a:t>different</a:t>
            </a:r>
            <a:r>
              <a:rPr lang="zh-CN" altLang="en-US" baseline="0"/>
              <a:t> </a:t>
            </a:r>
            <a:r>
              <a:rPr lang="en-US" altLang="zh-CN" baseline="0"/>
              <a:t>with</a:t>
            </a:r>
            <a:r>
              <a:rPr lang="zh-CN" altLang="en-US" baseline="0"/>
              <a:t> </a:t>
            </a:r>
            <a:r>
              <a:rPr lang="en-US" altLang="zh-CN" baseline="0"/>
              <a:t>traditional</a:t>
            </a:r>
            <a:r>
              <a:rPr lang="zh-CN" altLang="en-US" baseline="0"/>
              <a:t> </a:t>
            </a:r>
            <a:r>
              <a:rPr lang="en-US" altLang="zh-CN" baseline="0"/>
              <a:t>RAID</a:t>
            </a:r>
            <a:r>
              <a:rPr lang="zh-CN" altLang="en-US" baseline="0"/>
              <a:t> </a:t>
            </a:r>
            <a:r>
              <a:rPr lang="en-US" altLang="zh-CN" baseline="0"/>
              <a:t>based</a:t>
            </a:r>
            <a:r>
              <a:rPr lang="zh-CN" altLang="en-US" baseline="0"/>
              <a:t> </a:t>
            </a:r>
            <a:r>
              <a:rPr lang="en-US" altLang="zh-CN" baseline="0"/>
              <a:t>mechanism.</a:t>
            </a:r>
            <a:r>
              <a:rPr lang="zh-CN" altLang="en-US" baseline="0"/>
              <a:t> </a:t>
            </a:r>
            <a:r>
              <a:rPr lang="en-US" altLang="zh-CN" baseline="0"/>
              <a:t>This</a:t>
            </a:r>
            <a:r>
              <a:rPr lang="zh-CN" altLang="en-US" baseline="0"/>
              <a:t> </a:t>
            </a:r>
            <a:r>
              <a:rPr lang="en-US" altLang="zh-CN" baseline="0"/>
              <a:t>feature</a:t>
            </a:r>
            <a:r>
              <a:rPr lang="zh-CN" altLang="en-US" baseline="0"/>
              <a:t> </a:t>
            </a:r>
            <a:r>
              <a:rPr lang="en-US" altLang="zh-CN" baseline="0"/>
              <a:t>dramatically</a:t>
            </a:r>
            <a:r>
              <a:rPr lang="zh-CN" altLang="en-US" baseline="0"/>
              <a:t> </a:t>
            </a:r>
            <a:r>
              <a:rPr lang="en-US" altLang="zh-CN" baseline="0"/>
              <a:t>enhance</a:t>
            </a:r>
            <a:r>
              <a:rPr lang="zh-CN" altLang="en-US" baseline="0"/>
              <a:t> </a:t>
            </a:r>
            <a:r>
              <a:rPr lang="en-US" altLang="zh-CN" baseline="0"/>
              <a:t>data</a:t>
            </a:r>
            <a:r>
              <a:rPr lang="zh-CN" altLang="en-US" baseline="0"/>
              <a:t> </a:t>
            </a:r>
            <a:r>
              <a:rPr lang="en-US" altLang="zh-CN" baseline="0"/>
              <a:t>security.</a:t>
            </a:r>
            <a:r>
              <a:rPr lang="zh-CN" altLang="en-US" baseline="0"/>
              <a:t> </a:t>
            </a:r>
            <a:endParaRPr lang="en-US" altLang="zh-CN" baseline="0"/>
          </a:p>
          <a:p>
            <a:r>
              <a:rPr lang="en-US" altLang="zh-CN" baseline="0"/>
              <a:t>2.</a:t>
            </a:r>
            <a:r>
              <a:rPr lang="zh-CN" altLang="en-US" baseline="0"/>
              <a:t> </a:t>
            </a:r>
            <a:r>
              <a:rPr lang="en-US" altLang="zh-CN" baseline="0"/>
              <a:t>along</a:t>
            </a:r>
            <a:r>
              <a:rPr lang="zh-CN" altLang="en-US" baseline="0"/>
              <a:t> </a:t>
            </a:r>
            <a:r>
              <a:rPr lang="en-US" altLang="zh-CN" baseline="0"/>
              <a:t>with</a:t>
            </a:r>
            <a:r>
              <a:rPr lang="zh-CN" altLang="en-US" baseline="0"/>
              <a:t> </a:t>
            </a:r>
            <a:r>
              <a:rPr lang="en-US" altLang="zh-CN" baseline="0"/>
              <a:t>many</a:t>
            </a:r>
            <a:r>
              <a:rPr lang="zh-CN" altLang="en-US" baseline="0"/>
              <a:t> </a:t>
            </a:r>
            <a:r>
              <a:rPr lang="en-US" altLang="zh-CN" baseline="0"/>
              <a:t>other</a:t>
            </a:r>
            <a:r>
              <a:rPr lang="zh-CN" altLang="en-US" baseline="0"/>
              <a:t> </a:t>
            </a:r>
            <a:r>
              <a:rPr lang="en-US" altLang="zh-CN" baseline="0"/>
              <a:t>technical(</a:t>
            </a:r>
            <a:r>
              <a:rPr lang="zh-CN" altLang="en-US" baseline="0"/>
              <a:t> </a:t>
            </a:r>
            <a:r>
              <a:rPr lang="en-US" altLang="zh-CN" baseline="0"/>
              <a:t>Hot</a:t>
            </a:r>
            <a:r>
              <a:rPr lang="zh-CN" altLang="en-US" baseline="0"/>
              <a:t> </a:t>
            </a:r>
            <a:r>
              <a:rPr lang="en-US" altLang="zh-CN" baseline="0"/>
              <a:t>backup</a:t>
            </a:r>
            <a:r>
              <a:rPr lang="zh-CN" altLang="en-US" baseline="0"/>
              <a:t> </a:t>
            </a:r>
            <a:r>
              <a:rPr lang="en-US" altLang="zh-CN" baseline="0"/>
              <a:t>disk,</a:t>
            </a:r>
            <a:r>
              <a:rPr lang="zh-CN" altLang="en-US" baseline="0"/>
              <a:t> </a:t>
            </a:r>
            <a:r>
              <a:rPr lang="en-US" altLang="zh-CN" baseline="0"/>
              <a:t>data</a:t>
            </a:r>
            <a:r>
              <a:rPr lang="zh-CN" altLang="en-US" baseline="0"/>
              <a:t> </a:t>
            </a:r>
            <a:r>
              <a:rPr lang="en-US" altLang="zh-CN" baseline="0"/>
              <a:t>space</a:t>
            </a:r>
            <a:r>
              <a:rPr lang="zh-CN" altLang="en-US" baseline="0"/>
              <a:t> </a:t>
            </a:r>
            <a:r>
              <a:rPr lang="en-US" altLang="zh-CN" baseline="0"/>
              <a:t>balancing</a:t>
            </a:r>
            <a:r>
              <a:rPr lang="zh-CN" altLang="en-US" baseline="0"/>
              <a:t> </a:t>
            </a:r>
            <a:r>
              <a:rPr lang="en-US" altLang="zh-CN" baseline="0"/>
              <a:t>etc.)</a:t>
            </a:r>
            <a:r>
              <a:rPr lang="zh-CN" altLang="en-US" baseline="0"/>
              <a:t> </a:t>
            </a:r>
            <a:r>
              <a:rPr lang="en-US" altLang="zh-CN" baseline="0"/>
              <a:t>to</a:t>
            </a:r>
            <a:r>
              <a:rPr lang="zh-CN" altLang="en-US" baseline="0"/>
              <a:t> </a:t>
            </a:r>
            <a:r>
              <a:rPr lang="en-US" altLang="zh-CN" baseline="0"/>
              <a:t>manage</a:t>
            </a:r>
            <a:r>
              <a:rPr lang="zh-CN" altLang="en-US" baseline="0"/>
              <a:t> </a:t>
            </a:r>
            <a:r>
              <a:rPr lang="en-US" altLang="zh-CN" baseline="0"/>
              <a:t>one</a:t>
            </a:r>
            <a:r>
              <a:rPr lang="zh-CN" altLang="en-US" baseline="0"/>
              <a:t> </a:t>
            </a:r>
            <a:r>
              <a:rPr lang="en-US" altLang="zh-CN" baseline="0"/>
              <a:t>high</a:t>
            </a:r>
            <a:r>
              <a:rPr lang="zh-CN" altLang="en-US" baseline="0"/>
              <a:t> </a:t>
            </a:r>
            <a:r>
              <a:rPr lang="en-US" altLang="zh-CN" baseline="0"/>
              <a:t>available</a:t>
            </a:r>
            <a:r>
              <a:rPr lang="zh-CN" altLang="en-US" baseline="0"/>
              <a:t> </a:t>
            </a:r>
            <a:r>
              <a:rPr lang="en-US" altLang="zh-CN" baseline="0"/>
              <a:t>storage.</a:t>
            </a:r>
            <a:r>
              <a:rPr lang="zh-CN" altLang="en-US" baseline="0"/>
              <a:t> </a:t>
            </a:r>
            <a:endParaRPr lang="en-US" altLang="zh-CN"/>
          </a:p>
          <a:p>
            <a:endParaRPr kumimoji="1"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1AF82D-1A94-5740-ACE7-59C7B1B97581}"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739928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1AF82D-1A94-5740-ACE7-59C7B1B97581}"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718513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1AF82D-1A94-5740-ACE7-59C7B1B97581}"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808429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Tree>
    <p:extLst>
      <p:ext uri="{BB962C8B-B14F-4D97-AF65-F5344CB8AC3E}">
        <p14:creationId xmlns:p14="http://schemas.microsoft.com/office/powerpoint/2010/main" val="21242077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备注占位符 2"/>
          <p:cNvSpPr>
            <a:spLocks noGrp="1"/>
          </p:cNvSpPr>
          <p:nvPr>
            <p:ph type="body" idx="1"/>
          </p:nvPr>
        </p:nvSpPr>
        <p:spPr>
          <a:xfrm>
            <a:off x="685800" y="4400550"/>
            <a:ext cx="5486400" cy="3600450"/>
          </a:xfrm>
          <a:prstGeom prst="rect">
            <a:avLst/>
          </a:prstGeom>
        </p:spPr>
        <p:txBody>
          <a:bodyPr/>
          <a:lstStyle/>
          <a:p>
            <a:r>
              <a:rPr lang="en" altLang="en-US" sz="1800"/>
              <a:t>Build a systematic data protection framework before, during and after the event:</a:t>
            </a:r>
          </a:p>
          <a:p>
            <a:endParaRPr lang="zh-CN" altLang="en-US" sz="1800"/>
          </a:p>
          <a:p>
            <a:r>
              <a:rPr lang="en" altLang="en-US" sz="1800"/>
              <a:t>Proactively prevent the occurrence of failures through sub-health prediction, detection, and redundancy mechanisms in advance</a:t>
            </a:r>
          </a:p>
          <a:p>
            <a:r>
              <a:rPr lang="en" altLang="en-US" sz="1800"/>
              <a:t>During the event, through automatic processing of sub-health, automatic path switching, automatic data reconstruction and repair, etc., faults are automatically handled to ensure business continuity and data reliability</a:t>
            </a:r>
          </a:p>
          <a:p>
            <a:r>
              <a:rPr lang="en" altLang="en-US" sz="1800"/>
              <a:t>If data damage occurs afterwards, the data can be retrieved quickly through mechanisms such as snapshot backup, external backup, multi-center, and return station</a:t>
            </a:r>
          </a:p>
          <a:p>
            <a:endParaRPr lang="zh-CN" altLang="en-US" sz="1800"/>
          </a:p>
          <a:p>
            <a:r>
              <a:rPr lang="en" altLang="en-US" sz="1800"/>
              <a:t>By </a:t>
            </a:r>
            <a:r>
              <a:rPr lang="en" altLang="en-US" sz="1800">
                <a:sym typeface="+mn-ea"/>
              </a:rPr>
              <a:t>building a systematic data protection framework before, during, and after the event, </a:t>
            </a:r>
            <a:r>
              <a:rPr lang="en-HK" altLang="zh-CN" sz="1800" err="1">
                <a:sym typeface="+mn-ea"/>
              </a:rPr>
              <a:t>aStor</a:t>
            </a:r>
            <a:r>
              <a:rPr lang="en" altLang="zh-CN" sz="1800">
                <a:sym typeface="+mn-ea"/>
              </a:rPr>
              <a:t> </a:t>
            </a:r>
            <a:r>
              <a:rPr lang="en" altLang="en-US" sz="1800">
                <a:sym typeface="+mn-ea"/>
              </a:rPr>
              <a:t>can achieve </a:t>
            </a:r>
            <a:r>
              <a:rPr lang="en" altLang="zh-CN" sz="1800">
                <a:sym typeface="+mn-ea"/>
              </a:rPr>
              <a:t>99.9999% </a:t>
            </a:r>
            <a:r>
              <a:rPr lang="en" altLang="en-US" sz="1800">
                <a:sym typeface="+mn-ea"/>
              </a:rPr>
              <a:t>of data reliability, </a:t>
            </a:r>
            <a:r>
              <a:rPr lang="en" altLang="zh-CN" sz="1800">
                <a:sym typeface="+mn-ea"/>
              </a:rPr>
              <a:t>7 *24 </a:t>
            </a:r>
            <a:r>
              <a:rPr lang="en" altLang="en-US" sz="1800">
                <a:sym typeface="+mn-ea"/>
              </a:rPr>
              <a:t>business continuity, and ensure </a:t>
            </a:r>
            <a:r>
              <a:rPr lang="en" altLang="zh-CN" sz="1800">
                <a:sym typeface="+mn-ea"/>
              </a:rPr>
              <a:t>zero data </a:t>
            </a:r>
            <a:r>
              <a:rPr lang="en" altLang="en-US" sz="1800">
                <a:sym typeface="+mn-ea"/>
              </a:rPr>
              <a:t>loss</a:t>
            </a:r>
          </a:p>
          <a:p>
            <a:endParaRPr lang="en-US" altLang="zh-CN" sz="1800"/>
          </a:p>
        </p:txBody>
      </p:sp>
    </p:spTree>
    <p:extLst>
      <p:ext uri="{BB962C8B-B14F-4D97-AF65-F5344CB8AC3E}">
        <p14:creationId xmlns:p14="http://schemas.microsoft.com/office/powerpoint/2010/main" val="914113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latin typeface="Century Gothic" panose="020B0502020202020204" pitchFamily="34" charset="0"/>
              </a:rPr>
              <a:t>Sangfor has grown into a large group. We currently have three major business groups focusing on cybersecurity, cloud computing, and IT infrastructure. Infrastructure is our newest business unit. </a:t>
            </a:r>
          </a:p>
          <a:p>
            <a:endParaRPr lang="en-US" altLang="zh-CN">
              <a:latin typeface="Century Gothic" panose="020B0502020202020204" pitchFamily="34" charset="0"/>
            </a:endParaRPr>
          </a:p>
          <a:p>
            <a:r>
              <a:rPr lang="en-US" altLang="zh-CN" i="1">
                <a:solidFill>
                  <a:srgbClr val="FF0000"/>
                </a:solidFill>
                <a:latin typeface="Century Gothic" panose="020B0502020202020204" pitchFamily="34" charset="0"/>
              </a:rPr>
              <a:t>Sangfor also has three sub-companies offering public cloud services, enterprise WIFI solutions and cloud-based DR services. Some of these services are not yet available to the International market but will be in the near future. </a:t>
            </a:r>
          </a:p>
          <a:p>
            <a:endParaRPr kumimoji="1" lang="zh-CN" altLang="en-US"/>
          </a:p>
        </p:txBody>
      </p:sp>
      <p:sp>
        <p:nvSpPr>
          <p:cNvPr id="4" name="灯片编号占位符 3"/>
          <p:cNvSpPr>
            <a:spLocks noGrp="1"/>
          </p:cNvSpPr>
          <p:nvPr>
            <p:ph type="sldNum" sz="quarter" idx="5"/>
          </p:nvPr>
        </p:nvSpPr>
        <p:spPr/>
        <p:txBody>
          <a:bodyPr/>
          <a:lstStyle/>
          <a:p>
            <a:fld id="{E8C717E2-905F-41A6-B63F-8ADEB1A152CA}" type="slidenum">
              <a:rPr lang="zh-CN" altLang="en-US" smtClean="0"/>
              <a:t>3</a:t>
            </a:fld>
            <a:endParaRPr lang="zh-CN" altLang="en-US"/>
          </a:p>
        </p:txBody>
      </p:sp>
    </p:spTree>
    <p:extLst>
      <p:ext uri="{BB962C8B-B14F-4D97-AF65-F5344CB8AC3E}">
        <p14:creationId xmlns:p14="http://schemas.microsoft.com/office/powerpoint/2010/main" val="8938958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t>(Right</a:t>
            </a:r>
            <a:r>
              <a:rPr lang="zh-CN" altLang="en-US"/>
              <a:t> </a:t>
            </a:r>
            <a:r>
              <a:rPr lang="en-US" altLang="zh-CN"/>
              <a:t>side)</a:t>
            </a:r>
            <a:r>
              <a:rPr lang="zh-CN" altLang="en-US"/>
              <a:t> </a:t>
            </a:r>
            <a:r>
              <a:rPr lang="en-US" altLang="zh-CN"/>
              <a:t>one</a:t>
            </a:r>
            <a:r>
              <a:rPr lang="zh-CN" altLang="en-US"/>
              <a:t> </a:t>
            </a:r>
            <a:r>
              <a:rPr lang="en-US" altLang="zh-CN"/>
              <a:t>case</a:t>
            </a:r>
            <a:r>
              <a:rPr lang="zh-CN" altLang="en-US" baseline="0"/>
              <a:t> </a:t>
            </a:r>
            <a:r>
              <a:rPr lang="en-US" altLang="zh-CN" baseline="0"/>
              <a:t>on</a:t>
            </a:r>
            <a:r>
              <a:rPr lang="zh-CN" altLang="en-US" baseline="0"/>
              <a:t> </a:t>
            </a:r>
            <a:r>
              <a:rPr lang="en-US" altLang="zh-CN" baseline="0"/>
              <a:t>how</a:t>
            </a:r>
            <a:r>
              <a:rPr lang="zh-CN" altLang="en-US" baseline="0"/>
              <a:t> </a:t>
            </a:r>
            <a:r>
              <a:rPr lang="en-US" altLang="zh-CN" baseline="0"/>
              <a:t>HCI</a:t>
            </a:r>
            <a:r>
              <a:rPr lang="zh-CN" altLang="en-US" baseline="0"/>
              <a:t> </a:t>
            </a:r>
            <a:r>
              <a:rPr lang="en-US" altLang="zh-CN" baseline="0"/>
              <a:t>saves</a:t>
            </a:r>
            <a:r>
              <a:rPr lang="zh-CN" altLang="en-US" baseline="0"/>
              <a:t> </a:t>
            </a:r>
            <a:r>
              <a:rPr lang="en-US" altLang="zh-CN" baseline="0"/>
              <a:t>enterprises</a:t>
            </a:r>
            <a:r>
              <a:rPr lang="zh-CN" altLang="en-US" baseline="0"/>
              <a:t> </a:t>
            </a:r>
            <a:r>
              <a:rPr lang="en-US" altLang="zh-CN" baseline="0"/>
              <a:t>TCO.</a:t>
            </a:r>
            <a:r>
              <a:rPr lang="zh-CN" altLang="en-US" baseline="0"/>
              <a:t>  </a:t>
            </a:r>
            <a:r>
              <a:rPr lang="en-US" altLang="zh-CN" baseline="0"/>
              <a:t>HCI</a:t>
            </a:r>
            <a:r>
              <a:rPr lang="zh-CN" altLang="en-US" baseline="0"/>
              <a:t> </a:t>
            </a:r>
            <a:r>
              <a:rPr lang="en-US" altLang="zh-CN" baseline="0"/>
              <a:t>will</a:t>
            </a:r>
            <a:r>
              <a:rPr lang="zh-CN" altLang="en-US" baseline="0"/>
              <a:t> </a:t>
            </a:r>
            <a:r>
              <a:rPr lang="en-US" altLang="zh-CN" baseline="0"/>
              <a:t>save</a:t>
            </a:r>
            <a:r>
              <a:rPr lang="zh-CN" altLang="en-US" baseline="0"/>
              <a:t> </a:t>
            </a:r>
            <a:r>
              <a:rPr lang="en-US" altLang="zh-CN" baseline="0"/>
              <a:t>external</a:t>
            </a:r>
            <a:r>
              <a:rPr lang="zh-CN" altLang="en-US" baseline="0"/>
              <a:t> </a:t>
            </a:r>
            <a:r>
              <a:rPr lang="en-US" altLang="zh-CN" baseline="0"/>
              <a:t>storage,</a:t>
            </a:r>
            <a:r>
              <a:rPr lang="zh-CN" altLang="en-US" baseline="0"/>
              <a:t> </a:t>
            </a:r>
            <a:r>
              <a:rPr lang="en-US" altLang="zh-CN" baseline="0"/>
              <a:t>utilize</a:t>
            </a:r>
            <a:r>
              <a:rPr lang="zh-CN" altLang="en-US" baseline="0"/>
              <a:t> </a:t>
            </a:r>
            <a:r>
              <a:rPr lang="en-US" altLang="zh-CN" baseline="0"/>
              <a:t>server</a:t>
            </a:r>
            <a:r>
              <a:rPr lang="zh-CN" altLang="en-US" baseline="0"/>
              <a:t> </a:t>
            </a:r>
            <a:r>
              <a:rPr lang="en-US" altLang="zh-CN" baseline="0"/>
              <a:t>usage,</a:t>
            </a:r>
            <a:r>
              <a:rPr lang="zh-CN" altLang="en-US" baseline="0"/>
              <a:t> </a:t>
            </a:r>
            <a:r>
              <a:rPr lang="en-US" altLang="zh-CN" baseline="0"/>
              <a:t>save</a:t>
            </a:r>
            <a:r>
              <a:rPr lang="zh-CN" altLang="en-US" baseline="0"/>
              <a:t> </a:t>
            </a:r>
            <a:r>
              <a:rPr lang="en-US" altLang="zh-CN" baseline="0"/>
              <a:t>electric</a:t>
            </a:r>
            <a:r>
              <a:rPr lang="zh-CN" altLang="en-US" baseline="0"/>
              <a:t> </a:t>
            </a:r>
            <a:r>
              <a:rPr lang="en-US" altLang="zh-CN" baseline="0"/>
              <a:t>cost</a:t>
            </a:r>
            <a:r>
              <a:rPr lang="zh-CN" altLang="en-US" baseline="0"/>
              <a:t> </a:t>
            </a:r>
            <a:r>
              <a:rPr lang="en-US" altLang="zh-CN" baseline="0"/>
              <a:t>by</a:t>
            </a:r>
            <a:r>
              <a:rPr lang="zh-CN" altLang="en-US" baseline="0"/>
              <a:t> </a:t>
            </a:r>
            <a:r>
              <a:rPr lang="en-US" altLang="zh-CN" baseline="0"/>
              <a:t>hardware</a:t>
            </a:r>
            <a:r>
              <a:rPr lang="zh-CN" altLang="en-US" baseline="0"/>
              <a:t> </a:t>
            </a:r>
            <a:r>
              <a:rPr lang="en-US" altLang="zh-CN" baseline="0"/>
              <a:t>reduction.</a:t>
            </a:r>
            <a:r>
              <a:rPr lang="zh-CN" altLang="en-US" baseline="0"/>
              <a:t>  </a:t>
            </a:r>
            <a:r>
              <a:rPr lang="en-US" altLang="zh-CN" baseline="0"/>
              <a:t>46%</a:t>
            </a:r>
            <a:r>
              <a:rPr lang="zh-CN" altLang="en-US" baseline="0"/>
              <a:t> </a:t>
            </a:r>
            <a:r>
              <a:rPr lang="en-US" altLang="zh-CN" baseline="0"/>
              <a:t>TCO</a:t>
            </a:r>
            <a:r>
              <a:rPr lang="zh-CN" altLang="en-US" baseline="0"/>
              <a:t> </a:t>
            </a:r>
            <a:r>
              <a:rPr lang="en-US" altLang="zh-CN" baseline="0"/>
              <a:t>saved,</a:t>
            </a:r>
            <a:r>
              <a:rPr lang="zh-CN" altLang="en-US" baseline="0"/>
              <a:t> </a:t>
            </a:r>
            <a:r>
              <a:rPr lang="en-US" altLang="zh-CN" baseline="0"/>
              <a:t>not</a:t>
            </a:r>
            <a:r>
              <a:rPr lang="zh-CN" altLang="en-US" baseline="0"/>
              <a:t> </a:t>
            </a:r>
            <a:r>
              <a:rPr lang="en-US" altLang="zh-CN" baseline="0"/>
              <a:t>mention</a:t>
            </a:r>
            <a:r>
              <a:rPr lang="zh-CN" altLang="en-US" baseline="0"/>
              <a:t> </a:t>
            </a:r>
            <a:r>
              <a:rPr lang="en-US" altLang="zh-CN" baseline="0"/>
              <a:t>the</a:t>
            </a:r>
            <a:r>
              <a:rPr lang="zh-CN" altLang="en-US" baseline="0"/>
              <a:t> </a:t>
            </a:r>
            <a:r>
              <a:rPr lang="en-US" altLang="zh-CN" baseline="0"/>
              <a:t>manpower</a:t>
            </a:r>
            <a:r>
              <a:rPr lang="zh-CN" altLang="en-US" baseline="0"/>
              <a:t> </a:t>
            </a:r>
            <a:r>
              <a:rPr lang="en-US" altLang="zh-CN" baseline="0"/>
              <a:t>saving.</a:t>
            </a:r>
            <a:endParaRPr lang="en-US" altLang="zh-CN"/>
          </a:p>
          <a:p>
            <a:endParaRPr kumimoji="1"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1AF82D-1A94-5740-ACE7-59C7B1B97581}"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978040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备注占位符 2"/>
          <p:cNvSpPr>
            <a:spLocks noGrp="1"/>
          </p:cNvSpPr>
          <p:nvPr>
            <p:ph type="body" idx="1"/>
          </p:nvPr>
        </p:nvSpPr>
        <p:spPr>
          <a:xfrm>
            <a:off x="685800" y="4400550"/>
            <a:ext cx="5486400" cy="3600450"/>
          </a:xfrm>
          <a:prstGeom prst="rect">
            <a:avLst/>
          </a:prstGeom>
        </p:spPr>
        <p:txBody>
          <a:bodyPr/>
          <a:lstStyle/>
          <a:p>
            <a:endParaRPr kumimoji="1" lang="zh-CN" altLang="en-US"/>
          </a:p>
        </p:txBody>
      </p:sp>
    </p:spTree>
    <p:extLst>
      <p:ext uri="{BB962C8B-B14F-4D97-AF65-F5344CB8AC3E}">
        <p14:creationId xmlns:p14="http://schemas.microsoft.com/office/powerpoint/2010/main" val="27500948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备注占位符 2"/>
          <p:cNvSpPr>
            <a:spLocks noGrp="1"/>
          </p:cNvSpPr>
          <p:nvPr>
            <p:ph type="body" idx="1"/>
          </p:nvPr>
        </p:nvSpPr>
        <p:spPr>
          <a:xfrm>
            <a:off x="685800" y="4400550"/>
            <a:ext cx="5486400" cy="3600450"/>
          </a:xfrm>
          <a:prstGeom prst="rect">
            <a:avLst/>
          </a:prstGeom>
        </p:spPr>
        <p:txBody>
          <a:bodyPr/>
          <a:lstStyle/>
          <a:p>
            <a:pPr algn="just"/>
            <a:r>
              <a:rPr lang="en-US" altLang="zh-CN" sz="1200" kern="100">
                <a:effectLst/>
                <a:latin typeface="等线" panose="02010600030101010101" pitchFamily="2" charset="-122"/>
                <a:ea typeface="等线" panose="02010600030101010101" pitchFamily="2" charset="-122"/>
                <a:cs typeface="Times New Roman" panose="02020603050405020304" pitchFamily="18" charset="0"/>
              </a:rPr>
              <a:t>Traditional PC solution is hard to support our business today, we need a new solution to protect the terminal data security, to improve the IT efficiency, to support mobile and remote work.</a:t>
            </a:r>
            <a:endParaRPr lang="zh-CN" altLang="zh-CN" sz="1200" kern="10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200" kern="100">
                <a:effectLst/>
                <a:latin typeface="等线" panose="02010600030101010101" pitchFamily="2" charset="-122"/>
                <a:ea typeface="等线" panose="02010600030101010101" pitchFamily="2" charset="-122"/>
                <a:cs typeface="Times New Roman" panose="02020603050405020304" pitchFamily="18" charset="0"/>
              </a:rPr>
              <a:t>Now the VDI solution is coming, all users share server hardware resources, it means we can maximize the hardware usage, all data is stored at the backend server instead of terminal, it means data will be more secure, all user virtual machines can be unified managed by centralized platform, it means we will significantly simplify the IT management workload, </a:t>
            </a:r>
          </a:p>
          <a:p>
            <a:pPr algn="just"/>
            <a:r>
              <a:rPr lang="en-US" altLang="zh-CN" sz="1200" kern="100">
                <a:effectLst/>
                <a:latin typeface="等线" panose="02010600030101010101" pitchFamily="2" charset="-122"/>
                <a:ea typeface="等线" panose="02010600030101010101" pitchFamily="2" charset="-122"/>
                <a:cs typeface="Times New Roman" panose="02020603050405020304" pitchFamily="18" charset="0"/>
              </a:rPr>
              <a:t>VDI just only deliver the screen images to the terminal monitor.</a:t>
            </a:r>
            <a:endParaRPr lang="zh-CN" altLang="zh-CN" sz="1200" kern="100">
              <a:effectLst/>
              <a:latin typeface="等线" panose="02010600030101010101" pitchFamily="2" charset="-122"/>
              <a:ea typeface="等线" panose="02010600030101010101" pitchFamily="2" charset="-122"/>
              <a:cs typeface="Times New Roman" panose="02020603050405020304" pitchFamily="18" charset="0"/>
            </a:endParaRPr>
          </a:p>
          <a:p>
            <a:pPr algn="l"/>
            <a:endParaRPr lang="zh-CN" altLang="en-US"/>
          </a:p>
        </p:txBody>
      </p:sp>
    </p:spTree>
    <p:extLst>
      <p:ext uri="{BB962C8B-B14F-4D97-AF65-F5344CB8AC3E}">
        <p14:creationId xmlns:p14="http://schemas.microsoft.com/office/powerpoint/2010/main" val="41694339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备注占位符 2"/>
          <p:cNvSpPr>
            <a:spLocks noGrp="1"/>
          </p:cNvSpPr>
          <p:nvPr>
            <p:ph type="body" idx="1"/>
          </p:nvPr>
        </p:nvSpPr>
        <p:spPr>
          <a:xfrm>
            <a:off x="685800" y="4400550"/>
            <a:ext cx="5486400" cy="3600450"/>
          </a:xfrm>
          <a:prstGeom prst="rect">
            <a:avLst/>
          </a:prstGeom>
        </p:spPr>
        <p:txBody>
          <a:bodyPr/>
          <a:lstStyle/>
          <a:p>
            <a:pPr algn="just"/>
            <a:r>
              <a:rPr lang="en-US" altLang="zh-CN" sz="1200" kern="100">
                <a:effectLst/>
                <a:latin typeface="等线" panose="02010600030101010101" pitchFamily="2" charset="-122"/>
                <a:ea typeface="等线" panose="02010600030101010101" pitchFamily="2" charset="-122"/>
                <a:cs typeface="Times New Roman" panose="02020603050405020304" pitchFamily="18" charset="0"/>
              </a:rPr>
              <a:t>Let me introduce more about </a:t>
            </a:r>
            <a:r>
              <a:rPr lang="en-US" altLang="zh-CN" sz="1200" kern="100" err="1">
                <a:effectLst/>
                <a:latin typeface="等线" panose="02010600030101010101" pitchFamily="2" charset="-122"/>
                <a:ea typeface="等线" panose="02010600030101010101" pitchFamily="2" charset="-122"/>
                <a:cs typeface="Times New Roman" panose="02020603050405020304" pitchFamily="18" charset="0"/>
              </a:rPr>
              <a:t>Sangfor</a:t>
            </a:r>
            <a:r>
              <a:rPr lang="en-US" altLang="zh-CN" sz="1200" kern="100">
                <a:effectLst/>
                <a:latin typeface="等线" panose="02010600030101010101" pitchFamily="2" charset="-122"/>
                <a:ea typeface="等线" panose="02010600030101010101" pitchFamily="2" charset="-122"/>
                <a:cs typeface="Times New Roman" panose="02020603050405020304" pitchFamily="18" charset="0"/>
              </a:rPr>
              <a:t> VDI for you.</a:t>
            </a:r>
            <a:endParaRPr lang="zh-CN" altLang="zh-CN" sz="1200" kern="10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200" kern="100">
                <a:effectLst/>
                <a:latin typeface="等线" panose="02010600030101010101" pitchFamily="2" charset="-122"/>
                <a:ea typeface="等线" panose="02010600030101010101" pitchFamily="2" charset="-122"/>
                <a:cs typeface="Times New Roman" panose="02020603050405020304" pitchFamily="18" charset="0"/>
              </a:rPr>
              <a:t>Here is the </a:t>
            </a:r>
            <a:r>
              <a:rPr lang="en-US" altLang="zh-CN" sz="1200" kern="100" err="1">
                <a:effectLst/>
                <a:latin typeface="等线" panose="02010600030101010101" pitchFamily="2" charset="-122"/>
                <a:ea typeface="等线" panose="02010600030101010101" pitchFamily="2" charset="-122"/>
                <a:cs typeface="Times New Roman" panose="02020603050405020304" pitchFamily="18" charset="0"/>
              </a:rPr>
              <a:t>Sangfor</a:t>
            </a:r>
            <a:r>
              <a:rPr lang="en-US" altLang="zh-CN" sz="1200" kern="100">
                <a:effectLst/>
                <a:latin typeface="等线" panose="02010600030101010101" pitchFamily="2" charset="-122"/>
                <a:ea typeface="等线" panose="02010600030101010101" pitchFamily="2" charset="-122"/>
                <a:cs typeface="Times New Roman" panose="02020603050405020304" pitchFamily="18" charset="0"/>
              </a:rPr>
              <a:t> VDI architecture, it separates to 3 parts, the first part is user part, we support thin client a small hardware box, your PC, or mobile devices to access your virtual workspace.</a:t>
            </a:r>
            <a:endParaRPr lang="zh-CN" altLang="zh-CN" sz="1200" kern="10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200" kern="100">
                <a:effectLst/>
                <a:latin typeface="等线" panose="02010600030101010101" pitchFamily="2" charset="-122"/>
                <a:ea typeface="等线" panose="02010600030101010101" pitchFamily="2" charset="-122"/>
                <a:cs typeface="Times New Roman" panose="02020603050405020304" pitchFamily="18" charset="0"/>
              </a:rPr>
              <a:t>The second is Access part, we use a component called VDC to manage all virtual machines and policies.</a:t>
            </a:r>
            <a:endParaRPr lang="zh-CN" altLang="zh-CN" sz="1200" kern="10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200" kern="100">
                <a:effectLst/>
                <a:latin typeface="等线" panose="02010600030101010101" pitchFamily="2" charset="-122"/>
                <a:ea typeface="等线" panose="02010600030101010101" pitchFamily="2" charset="-122"/>
                <a:cs typeface="Times New Roman" panose="02020603050405020304" pitchFamily="18" charset="0"/>
              </a:rPr>
              <a:t>The last part is server and hypervisor, we pooling all hardware resources, CPU, RAM, DISK even GPU, then we provide virtual desktop , application virtualization, server virtualization services based on </a:t>
            </a:r>
            <a:r>
              <a:rPr lang="en-US" altLang="zh-CN" sz="1200" kern="100" err="1">
                <a:effectLst/>
                <a:latin typeface="等线" panose="02010600030101010101" pitchFamily="2" charset="-122"/>
                <a:ea typeface="等线" panose="02010600030101010101" pitchFamily="2" charset="-122"/>
                <a:cs typeface="Times New Roman" panose="02020603050405020304" pitchFamily="18" charset="0"/>
              </a:rPr>
              <a:t>Sangfor</a:t>
            </a:r>
            <a:r>
              <a:rPr lang="en-US" altLang="zh-CN" sz="1200" kern="100">
                <a:effectLst/>
                <a:latin typeface="等线" panose="02010600030101010101" pitchFamily="2" charset="-122"/>
                <a:ea typeface="等线" panose="02010600030101010101" pitchFamily="2" charset="-122"/>
                <a:cs typeface="Times New Roman" panose="02020603050405020304" pitchFamily="18" charset="0"/>
              </a:rPr>
              <a:t> own hypervisor</a:t>
            </a:r>
            <a:endParaRPr lang="zh-CN" altLang="zh-CN" sz="1200" kern="10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200" kern="100">
                <a:effectLst/>
                <a:latin typeface="等线" panose="02010600030101010101" pitchFamily="2" charset="-122"/>
                <a:ea typeface="等线" panose="02010600030101010101" pitchFamily="2" charset="-122"/>
                <a:cs typeface="Times New Roman" panose="02020603050405020304" pitchFamily="18" charset="0"/>
              </a:rPr>
              <a:t>This solution is suite for many scenarios, like secure office, remote work, R&amp;D, Call center, production line, 2D/3D design.</a:t>
            </a:r>
            <a:endParaRPr lang="zh-CN" altLang="zh-CN" sz="1200" kern="100">
              <a:effectLst/>
              <a:latin typeface="等线" panose="02010600030101010101" pitchFamily="2" charset="-122"/>
              <a:ea typeface="等线" panose="02010600030101010101" pitchFamily="2" charset="-122"/>
              <a:cs typeface="Times New Roman" panose="02020603050405020304" pitchFamily="18" charset="0"/>
            </a:endParaRPr>
          </a:p>
          <a:p>
            <a:pPr algn="l"/>
            <a:endParaRPr lang="zh-CN" altLang="en-US"/>
          </a:p>
        </p:txBody>
      </p:sp>
    </p:spTree>
    <p:extLst>
      <p:ext uri="{BB962C8B-B14F-4D97-AF65-F5344CB8AC3E}">
        <p14:creationId xmlns:p14="http://schemas.microsoft.com/office/powerpoint/2010/main" val="6188770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备注占位符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a:effectLst/>
                <a:latin typeface="等线" panose="02010600030101010101" pitchFamily="2" charset="-122"/>
                <a:ea typeface="等线" panose="02010600030101010101" pitchFamily="2" charset="-122"/>
                <a:cs typeface="Times New Roman" panose="02020603050405020304" pitchFamily="18" charset="0"/>
              </a:rPr>
              <a:t>For the security, we already know the threats comes from three parts, attacks from external hacker, data leakage by internal user, and disk error.</a:t>
            </a:r>
            <a:endParaRPr lang="zh-CN" altLang="zh-CN" sz="1200" kern="10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a:p>
        </p:txBody>
      </p:sp>
    </p:spTree>
    <p:extLst>
      <p:ext uri="{BB962C8B-B14F-4D97-AF65-F5344CB8AC3E}">
        <p14:creationId xmlns:p14="http://schemas.microsoft.com/office/powerpoint/2010/main" val="6169771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备注占位符 2"/>
          <p:cNvSpPr>
            <a:spLocks noGrp="1"/>
          </p:cNvSpPr>
          <p:nvPr>
            <p:ph type="body" idx="1"/>
          </p:nvPr>
        </p:nvSpPr>
        <p:spPr>
          <a:xfrm>
            <a:off x="685800" y="4400550"/>
            <a:ext cx="5486400" cy="3600450"/>
          </a:xfrm>
          <a:prstGeom prst="rect">
            <a:avLst/>
          </a:prstGeom>
        </p:spPr>
        <p:txBody>
          <a:bodyPr/>
          <a:lstStyle/>
          <a:p>
            <a:pPr algn="just"/>
            <a:r>
              <a:rPr lang="en-US" altLang="zh-CN" sz="1200" kern="100">
                <a:effectLst/>
                <a:latin typeface="等线" panose="02010600030101010101" pitchFamily="2" charset="-122"/>
                <a:ea typeface="等线" panose="02010600030101010101" pitchFamily="2" charset="-122"/>
                <a:cs typeface="Times New Roman" panose="02020603050405020304" pitchFamily="18" charset="0"/>
              </a:rPr>
              <a:t>Now please allow me to make a summary for VDI solution compare with PC solution</a:t>
            </a:r>
            <a:endParaRPr lang="zh-CN" altLang="zh-CN" sz="1200" kern="10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200" kern="100">
                <a:effectLst/>
                <a:latin typeface="等线" panose="02010600030101010101" pitchFamily="2" charset="-122"/>
                <a:ea typeface="等线" panose="02010600030101010101" pitchFamily="2" charset="-122"/>
                <a:cs typeface="Times New Roman" panose="02020603050405020304" pitchFamily="18" charset="0"/>
              </a:rPr>
              <a:t>When we initial a workspace for new employee, VDI supports 100 VMs in minutes level, one PC require 2 hours</a:t>
            </a:r>
            <a:endParaRPr lang="zh-CN" altLang="zh-CN" sz="1200" kern="10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200" kern="100">
                <a:effectLst/>
                <a:latin typeface="等线" panose="02010600030101010101" pitchFamily="2" charset="-122"/>
                <a:ea typeface="等线" panose="02010600030101010101" pitchFamily="2" charset="-122"/>
                <a:cs typeface="Times New Roman" panose="02020603050405020304" pitchFamily="18" charset="0"/>
              </a:rPr>
              <a:t>When business expansion need more employee, VDI support linear expansion and deploy on-demand, PC is the heavy assets, if the quantity of PC is less then employee number, some employee will don’t have workspace, if the quantity of PC is more than employee number, the PC will be the idle assets.</a:t>
            </a:r>
            <a:endParaRPr lang="zh-CN" altLang="zh-CN" sz="1200" kern="10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200" kern="100">
                <a:effectLst/>
                <a:latin typeface="等线" panose="02010600030101010101" pitchFamily="2" charset="-122"/>
                <a:ea typeface="等线" panose="02010600030101010101" pitchFamily="2" charset="-122"/>
                <a:cs typeface="Times New Roman" panose="02020603050405020304" pitchFamily="18" charset="0"/>
              </a:rPr>
              <a:t>VDI support recover Virtual machine in minutes level and the server has a long hardware cycle than PC, it has a small business interruption every year, however 1 pc have average 4-8hours business down time every year.</a:t>
            </a:r>
            <a:endParaRPr lang="zh-CN" altLang="zh-CN" sz="1200" kern="10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200" kern="100">
                <a:effectLst/>
                <a:latin typeface="等线" panose="02010600030101010101" pitchFamily="2" charset="-122"/>
                <a:ea typeface="等线" panose="02010600030101010101" pitchFamily="2" charset="-122"/>
                <a:cs typeface="Times New Roman" panose="02020603050405020304" pitchFamily="18" charset="0"/>
              </a:rPr>
              <a:t>For the IT management efficiency, 1 IT manage could manage 600-1000 user in VDI solution, however 100PC require 1 IT staff for PC solution.</a:t>
            </a:r>
            <a:endParaRPr lang="zh-CN" altLang="zh-CN" sz="1200" kern="10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200" kern="100">
                <a:effectLst/>
                <a:latin typeface="等线" panose="02010600030101010101" pitchFamily="2" charset="-122"/>
                <a:ea typeface="等线" panose="02010600030101010101" pitchFamily="2" charset="-122"/>
                <a:cs typeface="Times New Roman" panose="02020603050405020304" pitchFamily="18" charset="0"/>
              </a:rPr>
              <a:t>The thin client only consume 20wt electricity per hour , however 1 PC consume 350Wt per hour, which means VDI solution will save more electricity </a:t>
            </a:r>
            <a:endParaRPr lang="zh-CN" altLang="zh-CN" sz="1200" kern="10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200" kern="100">
                <a:effectLst/>
                <a:latin typeface="等线" panose="02010600030101010101" pitchFamily="2" charset="-122"/>
                <a:ea typeface="等线" panose="02010600030101010101" pitchFamily="2" charset="-122"/>
                <a:cs typeface="Times New Roman" panose="02020603050405020304" pitchFamily="18" charset="0"/>
              </a:rPr>
              <a:t>VDI solution have an end to end security design, how ever PC has a lot of gaps for the data security.</a:t>
            </a:r>
            <a:endParaRPr lang="zh-CN" altLang="zh-CN" sz="1200" kern="10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200" kern="100">
                <a:effectLst/>
                <a:latin typeface="等线" panose="02010600030101010101" pitchFamily="2" charset="-122"/>
                <a:ea typeface="等线" panose="02010600030101010101" pitchFamily="2" charset="-122"/>
                <a:cs typeface="Times New Roman" panose="02020603050405020304" pitchFamily="18" charset="0"/>
              </a:rPr>
              <a:t>VDI supports user work anywhere ,any time safely, but PC just provide the RDP solution, It’s not secure and low efficiency.</a:t>
            </a:r>
            <a:endParaRPr lang="zh-CN" altLang="zh-CN" sz="1200" kern="100">
              <a:effectLst/>
              <a:latin typeface="等线" panose="02010600030101010101" pitchFamily="2" charset="-122"/>
              <a:ea typeface="等线" panose="02010600030101010101" pitchFamily="2" charset="-122"/>
              <a:cs typeface="Times New Roman" panose="02020603050405020304" pitchFamily="18" charset="0"/>
            </a:endParaRPr>
          </a:p>
          <a:p>
            <a:pPr algn="l"/>
            <a:endParaRPr lang="zh-CN" altLang="en-US"/>
          </a:p>
        </p:txBody>
      </p:sp>
    </p:spTree>
    <p:extLst>
      <p:ext uri="{BB962C8B-B14F-4D97-AF65-F5344CB8AC3E}">
        <p14:creationId xmlns:p14="http://schemas.microsoft.com/office/powerpoint/2010/main" val="38888374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备注占位符 2"/>
          <p:cNvSpPr>
            <a:spLocks noGrp="1"/>
          </p:cNvSpPr>
          <p:nvPr>
            <p:ph type="body" idx="1"/>
          </p:nvPr>
        </p:nvSpPr>
        <p:spPr>
          <a:xfrm>
            <a:off x="685800" y="4400550"/>
            <a:ext cx="5486400" cy="3600450"/>
          </a:xfrm>
          <a:prstGeom prst="rect">
            <a:avLst/>
          </a:prstGeom>
        </p:spPr>
        <p:txBody>
          <a:bodyPr/>
          <a:lstStyle/>
          <a:p>
            <a:pPr algn="just"/>
            <a:r>
              <a:rPr lang="en-US" altLang="zh-CN" sz="1200" kern="100">
                <a:effectLst/>
                <a:latin typeface="等线" panose="02010600030101010101" pitchFamily="2" charset="-122"/>
                <a:ea typeface="等线" panose="02010600030101010101" pitchFamily="2" charset="-122"/>
                <a:cs typeface="Times New Roman" panose="02020603050405020304" pitchFamily="18" charset="0"/>
              </a:rPr>
              <a:t>If user take photos, or use </a:t>
            </a:r>
            <a:r>
              <a:rPr lang="en-US" altLang="zh-CN" sz="1200" kern="100" err="1">
                <a:effectLst/>
                <a:latin typeface="等线" panose="02010600030101010101" pitchFamily="2" charset="-122"/>
                <a:ea typeface="等线" panose="02010600030101010101" pitchFamily="2" charset="-122"/>
                <a:cs typeface="Times New Roman" panose="02020603050405020304" pitchFamily="18" charset="0"/>
              </a:rPr>
              <a:t>usb</a:t>
            </a:r>
            <a:r>
              <a:rPr lang="en-US" altLang="zh-CN" sz="1200" kern="100">
                <a:effectLst/>
                <a:latin typeface="等线" panose="02010600030101010101" pitchFamily="2" charset="-122"/>
                <a:ea typeface="等线" panose="02010600030101010101" pitchFamily="2" charset="-122"/>
                <a:cs typeface="Times New Roman" panose="02020603050405020304" pitchFamily="18" charset="0"/>
              </a:rPr>
              <a:t> disk to copy data or something else to send sensitive file out, we support screen water mask, anti-screen shot, </a:t>
            </a:r>
            <a:r>
              <a:rPr lang="en-US" altLang="zh-CN" sz="1200" kern="100" err="1">
                <a:effectLst/>
                <a:latin typeface="等线" panose="02010600030101010101" pitchFamily="2" charset="-122"/>
                <a:ea typeface="等线" panose="02010600030101010101" pitchFamily="2" charset="-122"/>
                <a:cs typeface="Times New Roman" panose="02020603050405020304" pitchFamily="18" charset="0"/>
              </a:rPr>
              <a:t>usb</a:t>
            </a:r>
            <a:r>
              <a:rPr lang="en-US" altLang="zh-CN" sz="1200" kern="100">
                <a:effectLst/>
                <a:latin typeface="等线" panose="02010600030101010101" pitchFamily="2" charset="-122"/>
                <a:ea typeface="等线" panose="02010600030101010101" pitchFamily="2" charset="-122"/>
                <a:cs typeface="Times New Roman" panose="02020603050405020304" pitchFamily="18" charset="0"/>
              </a:rPr>
              <a:t> control, file export audit, clipboard control to control user behavior, prevent data leakage by internal user.</a:t>
            </a:r>
            <a:endParaRPr lang="zh-CN" altLang="zh-CN" sz="1200" kern="10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200" kern="100">
                <a:effectLst/>
                <a:latin typeface="等线" panose="02010600030101010101" pitchFamily="2" charset="-122"/>
                <a:ea typeface="等线" panose="02010600030101010101" pitchFamily="2" charset="-122"/>
                <a:cs typeface="Times New Roman" panose="02020603050405020304" pitchFamily="18" charset="0"/>
              </a:rPr>
              <a:t>If a hacker want to pretend to be an internal user or eavesdrop in the middle link or attack the VDI platform directly, we have a series of features to defense. Like multi-factor authentication, transmission encryption, integrated WAF. </a:t>
            </a:r>
            <a:endParaRPr lang="zh-CN" altLang="zh-CN" sz="1200" kern="10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200" kern="100">
                <a:effectLst/>
                <a:latin typeface="等线" panose="02010600030101010101" pitchFamily="2" charset="-122"/>
                <a:ea typeface="等线" panose="02010600030101010101" pitchFamily="2" charset="-122"/>
                <a:cs typeface="Times New Roman" panose="02020603050405020304" pitchFamily="18" charset="0"/>
              </a:rPr>
              <a:t>All data stored in server are at least 2 copies, it means we don’t need to worry data lose when 1 disk error, and the business could continue.</a:t>
            </a:r>
            <a:endParaRPr lang="zh-CN" altLang="zh-CN" sz="1200" kern="100">
              <a:effectLst/>
              <a:latin typeface="等线" panose="02010600030101010101" pitchFamily="2" charset="-122"/>
              <a:ea typeface="等线" panose="02010600030101010101" pitchFamily="2" charset="-122"/>
              <a:cs typeface="Times New Roman" panose="02020603050405020304" pitchFamily="18" charset="0"/>
            </a:endParaRPr>
          </a:p>
          <a:p>
            <a:pPr algn="l"/>
            <a:endParaRPr lang="zh-CN" altLang="en-US"/>
          </a:p>
        </p:txBody>
      </p:sp>
    </p:spTree>
    <p:extLst>
      <p:ext uri="{BB962C8B-B14F-4D97-AF65-F5344CB8AC3E}">
        <p14:creationId xmlns:p14="http://schemas.microsoft.com/office/powerpoint/2010/main" val="40842001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备注占位符 2"/>
          <p:cNvSpPr>
            <a:spLocks noGrp="1"/>
          </p:cNvSpPr>
          <p:nvPr>
            <p:ph type="body" idx="1"/>
          </p:nvPr>
        </p:nvSpPr>
        <p:spPr>
          <a:xfrm>
            <a:off x="685800" y="4400550"/>
            <a:ext cx="5486400" cy="3600450"/>
          </a:xfrm>
          <a:prstGeom prst="rect">
            <a:avLst/>
          </a:prstGeom>
        </p:spPr>
        <p:txBody>
          <a:bodyPr/>
          <a:lstStyle/>
          <a:p>
            <a:pPr algn="l"/>
            <a:endParaRPr lang="zh-CN" altLang="en-US"/>
          </a:p>
        </p:txBody>
      </p:sp>
    </p:spTree>
    <p:extLst>
      <p:ext uri="{BB962C8B-B14F-4D97-AF65-F5344CB8AC3E}">
        <p14:creationId xmlns:p14="http://schemas.microsoft.com/office/powerpoint/2010/main" val="17618718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17E2-905F-41A6-B63F-8ADEB1A152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513339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a:p>
        </p:txBody>
      </p:sp>
      <p:sp>
        <p:nvSpPr>
          <p:cNvPr id="4" name="灯片编号占位符 3"/>
          <p:cNvSpPr>
            <a:spLocks noGrp="1"/>
          </p:cNvSpPr>
          <p:nvPr>
            <p:ph type="sldNum" sz="quarter" idx="5"/>
          </p:nvPr>
        </p:nvSpPr>
        <p:spPr/>
        <p:txBody>
          <a:bodyPr/>
          <a:lstStyle/>
          <a:p>
            <a:fld id="{E8C717E2-905F-41A6-B63F-8ADEB1A152CA}" type="slidenum">
              <a:rPr lang="zh-CN" altLang="en-US" smtClean="0"/>
              <a:t>79</a:t>
            </a:fld>
            <a:endParaRPr lang="zh-CN" altLang="en-US"/>
          </a:p>
        </p:txBody>
      </p:sp>
    </p:spTree>
    <p:extLst>
      <p:ext uri="{BB962C8B-B14F-4D97-AF65-F5344CB8AC3E}">
        <p14:creationId xmlns:p14="http://schemas.microsoft.com/office/powerpoint/2010/main" val="2456391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a:t>The</a:t>
            </a:r>
            <a:r>
              <a:rPr kumimoji="1" lang="zh-CN" altLang="en-US" baseline="0"/>
              <a:t> </a:t>
            </a:r>
            <a:r>
              <a:rPr kumimoji="1" lang="en-US" altLang="zh-CN" baseline="0"/>
              <a:t>report</a:t>
            </a:r>
            <a:r>
              <a:rPr kumimoji="1" lang="zh-CN" altLang="en-US" baseline="0"/>
              <a:t> </a:t>
            </a:r>
            <a:r>
              <a:rPr kumimoji="1" lang="en-US" altLang="zh-CN" baseline="0"/>
              <a:t>was</a:t>
            </a:r>
            <a:r>
              <a:rPr kumimoji="1" lang="zh-CN" altLang="en-US" baseline="0"/>
              <a:t> </a:t>
            </a:r>
            <a:r>
              <a:rPr kumimoji="1" lang="en-US" altLang="zh-CN" baseline="0"/>
              <a:t>generated</a:t>
            </a:r>
            <a:r>
              <a:rPr kumimoji="1" lang="zh-CN" altLang="en-US" baseline="0"/>
              <a:t> </a:t>
            </a:r>
            <a:r>
              <a:rPr kumimoji="1" lang="en-US" altLang="zh-CN" baseline="0"/>
              <a:t>by</a:t>
            </a:r>
            <a:r>
              <a:rPr kumimoji="1" lang="zh-CN" altLang="en-US" baseline="0"/>
              <a:t> </a:t>
            </a:r>
            <a:r>
              <a:rPr kumimoji="1" lang="en-US" altLang="zh-CN" baseline="0"/>
              <a:t>joint</a:t>
            </a:r>
            <a:r>
              <a:rPr kumimoji="1" lang="zh-CN" altLang="en-US" baseline="0"/>
              <a:t> </a:t>
            </a:r>
            <a:r>
              <a:rPr kumimoji="1" lang="en-US" altLang="zh-CN" baseline="0"/>
              <a:t>market</a:t>
            </a:r>
            <a:r>
              <a:rPr kumimoji="1" lang="zh-CN" altLang="en-US" baseline="0"/>
              <a:t> </a:t>
            </a:r>
            <a:r>
              <a:rPr kumimoji="1" lang="en-US" altLang="zh-CN" baseline="0"/>
              <a:t>survey</a:t>
            </a:r>
            <a:r>
              <a:rPr kumimoji="1" lang="zh-CN" altLang="en-US" baseline="0"/>
              <a:t> </a:t>
            </a:r>
            <a:r>
              <a:rPr kumimoji="1" lang="en-US" altLang="zh-CN" baseline="0"/>
              <a:t>between</a:t>
            </a:r>
            <a:r>
              <a:rPr kumimoji="1" lang="zh-CN" altLang="en-US" baseline="0"/>
              <a:t> </a:t>
            </a:r>
            <a:r>
              <a:rPr kumimoji="1" lang="en-US" altLang="zh-CN" baseline="0" err="1"/>
              <a:t>Sangfor</a:t>
            </a:r>
            <a:r>
              <a:rPr kumimoji="1" lang="zh-CN" altLang="en-US" baseline="0"/>
              <a:t> </a:t>
            </a:r>
            <a:r>
              <a:rPr kumimoji="1" lang="en-US" altLang="zh-CN" baseline="0"/>
              <a:t>&amp;</a:t>
            </a:r>
            <a:r>
              <a:rPr kumimoji="1" lang="zh-CN" altLang="en-US" baseline="0"/>
              <a:t> </a:t>
            </a:r>
            <a:r>
              <a:rPr kumimoji="1" lang="en-US" altLang="zh-CN" baseline="0"/>
              <a:t>Roland</a:t>
            </a:r>
            <a:r>
              <a:rPr kumimoji="1" lang="zh-CN" altLang="en-US" baseline="0"/>
              <a:t> </a:t>
            </a:r>
            <a:r>
              <a:rPr kumimoji="1" lang="en-US" altLang="zh-CN" baseline="0"/>
              <a:t>Berger</a:t>
            </a:r>
            <a:r>
              <a:rPr kumimoji="1" lang="zh-CN" altLang="en-US" baseline="0"/>
              <a:t> </a:t>
            </a:r>
            <a:r>
              <a:rPr kumimoji="1" lang="en-US" altLang="zh-CN" baseline="0"/>
              <a:t>for</a:t>
            </a:r>
            <a:r>
              <a:rPr kumimoji="1" lang="zh-CN" altLang="en-US" baseline="0"/>
              <a:t> </a:t>
            </a:r>
            <a:r>
              <a:rPr kumimoji="1" lang="en-US" altLang="zh-CN" baseline="0"/>
              <a:t>enterprise</a:t>
            </a:r>
            <a:r>
              <a:rPr kumimoji="1" lang="zh-CN" altLang="en-US" baseline="0"/>
              <a:t> </a:t>
            </a:r>
            <a:r>
              <a:rPr kumimoji="1" lang="en-US" altLang="zh-CN" baseline="0"/>
              <a:t>business</a:t>
            </a:r>
            <a:r>
              <a:rPr kumimoji="1" lang="zh-CN" altLang="en-US" baseline="0"/>
              <a:t> </a:t>
            </a:r>
            <a:r>
              <a:rPr kumimoji="1" lang="en-US" altLang="zh-CN" baseline="0"/>
              <a:t>target</a:t>
            </a:r>
            <a:r>
              <a:rPr kumimoji="1" lang="zh-CN" altLang="en-US" baseline="0"/>
              <a:t> </a:t>
            </a:r>
            <a:r>
              <a:rPr kumimoji="1" lang="en-US" altLang="zh-CN" baseline="0"/>
              <a:t>on</a:t>
            </a:r>
            <a:r>
              <a:rPr kumimoji="1" lang="zh-CN" altLang="en-US" baseline="0"/>
              <a:t> </a:t>
            </a:r>
            <a:r>
              <a:rPr kumimoji="1" lang="en-US" altLang="zh-CN" baseline="0"/>
              <a:t>IT.</a:t>
            </a:r>
            <a:r>
              <a:rPr kumimoji="1" lang="zh-CN" altLang="en-US" baseline="0"/>
              <a:t>  </a:t>
            </a:r>
            <a:r>
              <a:rPr kumimoji="1" lang="en-US" altLang="zh-CN" baseline="0"/>
              <a:t>Any</a:t>
            </a:r>
            <a:r>
              <a:rPr kumimoji="1" lang="zh-CN" altLang="en-US" baseline="0"/>
              <a:t> </a:t>
            </a:r>
            <a:r>
              <a:rPr kumimoji="1" lang="en-US" altLang="zh-CN" baseline="0"/>
              <a:t>new</a:t>
            </a:r>
            <a:r>
              <a:rPr kumimoji="1" lang="zh-CN" altLang="en-US" baseline="0"/>
              <a:t> </a:t>
            </a:r>
            <a:r>
              <a:rPr kumimoji="1" lang="en-US" altLang="zh-CN" baseline="0"/>
              <a:t>technologies</a:t>
            </a:r>
            <a:r>
              <a:rPr kumimoji="1" lang="zh-CN" altLang="en-US" baseline="0"/>
              <a:t> </a:t>
            </a:r>
            <a:r>
              <a:rPr kumimoji="1" lang="en-US" altLang="zh-CN" baseline="0"/>
              <a:t>must</a:t>
            </a:r>
            <a:r>
              <a:rPr kumimoji="1" lang="zh-CN" altLang="en-US" baseline="0"/>
              <a:t> </a:t>
            </a:r>
            <a:r>
              <a:rPr kumimoji="1" lang="en-US" altLang="zh-CN" baseline="0"/>
              <a:t>improve</a:t>
            </a:r>
            <a:r>
              <a:rPr kumimoji="1" lang="zh-CN" altLang="en-US" baseline="0"/>
              <a:t> </a:t>
            </a:r>
            <a:r>
              <a:rPr kumimoji="1" lang="en-US" altLang="zh-CN" baseline="0"/>
              <a:t>on</a:t>
            </a:r>
            <a:r>
              <a:rPr kumimoji="1" lang="zh-CN" altLang="en-US" baseline="0"/>
              <a:t> </a:t>
            </a:r>
            <a:r>
              <a:rPr kumimoji="1" lang="en-US" altLang="zh-CN" baseline="0"/>
              <a:t>those</a:t>
            </a:r>
            <a:r>
              <a:rPr kumimoji="1" lang="zh-CN" altLang="en-US" baseline="0"/>
              <a:t> </a:t>
            </a:r>
            <a:r>
              <a:rPr kumimoji="1" lang="en-US" altLang="zh-CN" baseline="0"/>
              <a:t>4</a:t>
            </a:r>
            <a:r>
              <a:rPr kumimoji="1" lang="zh-CN" altLang="en-US" baseline="0"/>
              <a:t> </a:t>
            </a:r>
            <a:r>
              <a:rPr kumimoji="1" lang="en-US" altLang="zh-CN" baseline="0"/>
              <a:t>aspects.</a:t>
            </a:r>
            <a:endParaRPr kumimoji="1" lang="zh-CN" altLang="en-US"/>
          </a:p>
          <a:p>
            <a:endParaRPr kumimoji="1" lang="zh-CN" altLang="en-US"/>
          </a:p>
        </p:txBody>
      </p:sp>
      <p:sp>
        <p:nvSpPr>
          <p:cNvPr id="4" name="灯片编号占位符 3"/>
          <p:cNvSpPr>
            <a:spLocks noGrp="1"/>
          </p:cNvSpPr>
          <p:nvPr>
            <p:ph type="sldNum" sz="quarter" idx="5"/>
          </p:nvPr>
        </p:nvSpPr>
        <p:spPr/>
        <p:txBody>
          <a:bodyPr/>
          <a:lstStyle/>
          <a:p>
            <a:fld id="{301AF82D-1A94-5740-ACE7-59C7B1B97581}" type="slidenum">
              <a:rPr kumimoji="1" lang="zh-CN" altLang="en-US" smtClean="0"/>
              <a:t>4</a:t>
            </a:fld>
            <a:endParaRPr kumimoji="1" lang="zh-CN" altLang="en-US"/>
          </a:p>
        </p:txBody>
      </p:sp>
    </p:spTree>
    <p:extLst>
      <p:ext uri="{BB962C8B-B14F-4D97-AF65-F5344CB8AC3E}">
        <p14:creationId xmlns:p14="http://schemas.microsoft.com/office/powerpoint/2010/main" val="41212632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a:latin typeface="Century Gothic" panose="020B0502020202020204" pitchFamily="34" charset="0"/>
              </a:rPr>
              <a:t>Here are some customer's feedback we found in Gartner Peer-insights. You can see how satisfied the customer are with </a:t>
            </a:r>
            <a:r>
              <a:rPr lang="en-US" altLang="zh-CN" err="1">
                <a:latin typeface="Century Gothic" panose="020B0502020202020204" pitchFamily="34" charset="0"/>
              </a:rPr>
              <a:t>Sangfor‘s</a:t>
            </a:r>
            <a:r>
              <a:rPr lang="en-US" altLang="zh-CN">
                <a:latin typeface="Century Gothic" panose="020B0502020202020204" pitchFamily="34" charset="0"/>
              </a:rPr>
              <a:t> products and service.</a:t>
            </a:r>
          </a:p>
          <a:p>
            <a:endParaRPr lang="zh-CN" altLang="en-US"/>
          </a:p>
          <a:p>
            <a:endParaRPr kumimoji="1" lang="zh-CN" altLang="en-US"/>
          </a:p>
        </p:txBody>
      </p:sp>
      <p:sp>
        <p:nvSpPr>
          <p:cNvPr id="4" name="灯片编号占位符 3"/>
          <p:cNvSpPr>
            <a:spLocks noGrp="1"/>
          </p:cNvSpPr>
          <p:nvPr>
            <p:ph type="sldNum" sz="quarter" idx="5"/>
          </p:nvPr>
        </p:nvSpPr>
        <p:spPr/>
        <p:txBody>
          <a:bodyPr/>
          <a:lstStyle/>
          <a:p>
            <a:fld id="{E8C717E2-905F-41A6-B63F-8ADEB1A152CA}" type="slidenum">
              <a:rPr lang="zh-CN" altLang="en-US" smtClean="0"/>
              <a:t>80</a:t>
            </a:fld>
            <a:endParaRPr lang="zh-CN" altLang="en-US"/>
          </a:p>
        </p:txBody>
      </p:sp>
    </p:spTree>
    <p:extLst>
      <p:ext uri="{BB962C8B-B14F-4D97-AF65-F5344CB8AC3E}">
        <p14:creationId xmlns:p14="http://schemas.microsoft.com/office/powerpoint/2010/main" val="14808500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latin typeface="Century Gothic" panose="020B0502020202020204" pitchFamily="34" charset="0"/>
              </a:rPr>
              <a:t>We all know the Gartner Magic Quadrant, the worlds most reputable market research reporting. </a:t>
            </a:r>
          </a:p>
          <a:p>
            <a:r>
              <a:rPr lang="en-US" altLang="zh-CN" err="1">
                <a:latin typeface="Century Gothic" panose="020B0502020202020204" pitchFamily="34" charset="0"/>
              </a:rPr>
              <a:t>Sangfor</a:t>
            </a:r>
            <a:r>
              <a:rPr lang="en-US" altLang="zh-CN">
                <a:latin typeface="Century Gothic" panose="020B0502020202020204" pitchFamily="34" charset="0"/>
              </a:rPr>
              <a:t> has a total of seven products listed in the Gartner Magic Quadrant for Network Security and Cloud Computing, the most of any Chinese vendor.</a:t>
            </a:r>
          </a:p>
          <a:p>
            <a:endParaRPr lang="zh-CN" altLang="en-US"/>
          </a:p>
          <a:p>
            <a:endParaRPr kumimoji="1" lang="zh-CN" altLang="en-US"/>
          </a:p>
        </p:txBody>
      </p:sp>
      <p:sp>
        <p:nvSpPr>
          <p:cNvPr id="4" name="灯片编号占位符 3"/>
          <p:cNvSpPr>
            <a:spLocks noGrp="1"/>
          </p:cNvSpPr>
          <p:nvPr>
            <p:ph type="sldNum" sz="quarter" idx="5"/>
          </p:nvPr>
        </p:nvSpPr>
        <p:spPr/>
        <p:txBody>
          <a:bodyPr/>
          <a:lstStyle/>
          <a:p>
            <a:fld id="{E8C717E2-905F-41A6-B63F-8ADEB1A152CA}" type="slidenum">
              <a:rPr lang="zh-CN" altLang="en-US" smtClean="0"/>
              <a:t>81</a:t>
            </a:fld>
            <a:endParaRPr lang="zh-CN" altLang="en-US"/>
          </a:p>
        </p:txBody>
      </p:sp>
    </p:spTree>
    <p:extLst>
      <p:ext uri="{BB962C8B-B14F-4D97-AF65-F5344CB8AC3E}">
        <p14:creationId xmlns:p14="http://schemas.microsoft.com/office/powerpoint/2010/main" val="33724359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0" rtl="0" eaLnBrk="0" fontAlgn="base" latinLnBrk="0" hangingPunct="0">
              <a:lnSpc>
                <a:spcPct val="100000"/>
              </a:lnSpc>
              <a:spcBef>
                <a:spcPct val="30000"/>
              </a:spcBef>
              <a:spcAft>
                <a:spcPct val="0"/>
              </a:spcAft>
              <a:buClrTx/>
              <a:buSzTx/>
              <a:buFontTx/>
              <a:buNone/>
              <a:tabLst/>
              <a:defRPr/>
            </a:pPr>
            <a:r>
              <a:rPr lang="en-US" altLang="zh-CN">
                <a:latin typeface="Century Gothic" panose="020B0502020202020204" pitchFamily="34" charset="0"/>
              </a:rPr>
              <a:t>**[IMPORTANT]** PLEASE REMOVE THIS SLIDE WHENEVER YOU SENT THIS PPT TO 3</a:t>
            </a:r>
            <a:r>
              <a:rPr lang="en-US" altLang="zh-CN" baseline="30000">
                <a:latin typeface="Century Gothic" panose="020B0502020202020204" pitchFamily="34" charset="0"/>
              </a:rPr>
              <a:t>rd</a:t>
            </a:r>
            <a:r>
              <a:rPr lang="en-US" altLang="zh-CN">
                <a:latin typeface="Century Gothic" panose="020B0502020202020204" pitchFamily="34" charset="0"/>
              </a:rPr>
              <a:t> PARTY OR DO NOT USE IT DURING EVENT. </a:t>
            </a:r>
          </a:p>
          <a:p>
            <a:pPr marL="0" marR="0" indent="0" algn="l" defTabSz="0" rtl="0" eaLnBrk="0" fontAlgn="base" latinLnBrk="0" hangingPunct="0">
              <a:lnSpc>
                <a:spcPct val="100000"/>
              </a:lnSpc>
              <a:spcBef>
                <a:spcPct val="30000"/>
              </a:spcBef>
              <a:spcAft>
                <a:spcPct val="0"/>
              </a:spcAft>
              <a:buClrTx/>
              <a:buSzTx/>
              <a:buFontTx/>
              <a:buNone/>
              <a:tabLst/>
              <a:defRPr/>
            </a:pPr>
            <a:r>
              <a:rPr lang="en-US" altLang="zh-CN">
                <a:latin typeface="Century Gothic" panose="020B0502020202020204" pitchFamily="34" charset="0"/>
              </a:rPr>
              <a:t>This slide is to show the recognition and cooperation with major players in the IT industry such as NSS Labs, ICSA Labs, etc. </a:t>
            </a:r>
          </a:p>
          <a:p>
            <a:pPr marL="0" marR="0" indent="0" algn="l" defTabSz="0" rtl="0" eaLnBrk="0" fontAlgn="base" latinLnBrk="0" hangingPunct="0">
              <a:lnSpc>
                <a:spcPct val="100000"/>
              </a:lnSpc>
              <a:spcBef>
                <a:spcPct val="30000"/>
              </a:spcBef>
              <a:spcAft>
                <a:spcPct val="0"/>
              </a:spcAft>
              <a:buClrTx/>
              <a:buSzTx/>
              <a:buFontTx/>
              <a:buNone/>
              <a:tabLst/>
              <a:defRPr/>
            </a:pPr>
            <a:r>
              <a:rPr lang="en-US" altLang="zh-CN">
                <a:latin typeface="Century Gothic" panose="020B0502020202020204" pitchFamily="34" charset="0"/>
              </a:rPr>
              <a:t>Microsoft / CVE/ </a:t>
            </a:r>
            <a:r>
              <a:rPr lang="en-US" altLang="zh-CN" err="1">
                <a:latin typeface="Century Gothic" panose="020B0502020202020204" pitchFamily="34" charset="0"/>
              </a:rPr>
              <a:t>VirusTotal</a:t>
            </a:r>
            <a:r>
              <a:rPr lang="en-US" altLang="zh-CN">
                <a:latin typeface="Century Gothic" panose="020B0502020202020204" pitchFamily="34" charset="0"/>
              </a:rPr>
              <a:t> mainly for NGAF. </a:t>
            </a:r>
            <a:endParaRPr lang="zh-CN" altLang="en-US">
              <a:latin typeface="Century Gothic" panose="020B0502020202020204" pitchFamily="34" charset="0"/>
            </a:endParaRPr>
          </a:p>
          <a:p>
            <a:pPr marL="171450" indent="-171450">
              <a:buFontTx/>
              <a:buChar char="-"/>
            </a:pPr>
            <a:r>
              <a:rPr lang="en-US" altLang="zh-CN">
                <a:latin typeface="Century Gothic" panose="020B0502020202020204" pitchFamily="34" charset="0"/>
              </a:rPr>
              <a:t>IPS vendor database </a:t>
            </a:r>
            <a:r>
              <a:rPr lang="en-US" altLang="zh-CN" err="1">
                <a:latin typeface="Century Gothic" panose="020B0502020202020204" pitchFamily="34" charset="0"/>
              </a:rPr>
              <a:t>Telus</a:t>
            </a:r>
            <a:r>
              <a:rPr lang="en-US" altLang="zh-CN">
                <a:latin typeface="Century Gothic" panose="020B0502020202020204" pitchFamily="34" charset="0"/>
              </a:rPr>
              <a:t> Labs (</a:t>
            </a:r>
            <a:r>
              <a:rPr lang="en-US" altLang="zh-CN" err="1">
                <a:latin typeface="Century Gothic" panose="020B0502020202020204" pitchFamily="34" charset="0"/>
              </a:rPr>
              <a:t>zhujun</a:t>
            </a:r>
            <a:r>
              <a:rPr lang="en-US" altLang="zh-CN">
                <a:latin typeface="Century Gothic" panose="020B0502020202020204" pitchFamily="34" charset="0"/>
              </a:rPr>
              <a:t>), ask R&amp;D for more</a:t>
            </a:r>
          </a:p>
          <a:p>
            <a:pPr marL="171450" indent="-171450">
              <a:buFontTx/>
              <a:buChar char="-"/>
            </a:pPr>
            <a:r>
              <a:rPr lang="en-US" altLang="zh-CN">
                <a:latin typeface="Century Gothic" panose="020B0502020202020204" pitchFamily="34" charset="0"/>
              </a:rPr>
              <a:t>KPMG</a:t>
            </a:r>
          </a:p>
          <a:p>
            <a:endParaRPr lang="zh-CN" altLang="en-US"/>
          </a:p>
          <a:p>
            <a:endParaRPr kumimoji="1" lang="zh-CN" altLang="en-US"/>
          </a:p>
        </p:txBody>
      </p:sp>
      <p:sp>
        <p:nvSpPr>
          <p:cNvPr id="4" name="灯片编号占位符 3"/>
          <p:cNvSpPr>
            <a:spLocks noGrp="1"/>
          </p:cNvSpPr>
          <p:nvPr>
            <p:ph type="sldNum" sz="quarter" idx="5"/>
          </p:nvPr>
        </p:nvSpPr>
        <p:spPr/>
        <p:txBody>
          <a:bodyPr/>
          <a:lstStyle/>
          <a:p>
            <a:fld id="{E8C717E2-905F-41A6-B63F-8ADEB1A152CA}" type="slidenum">
              <a:rPr lang="zh-CN" altLang="en-US" smtClean="0"/>
              <a:t>82</a:t>
            </a:fld>
            <a:endParaRPr lang="zh-CN" altLang="en-US"/>
          </a:p>
        </p:txBody>
      </p:sp>
    </p:spTree>
    <p:extLst>
      <p:ext uri="{BB962C8B-B14F-4D97-AF65-F5344CB8AC3E}">
        <p14:creationId xmlns:p14="http://schemas.microsoft.com/office/powerpoint/2010/main" val="22582647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E8C717E2-905F-41A6-B63F-8ADEB1A152CA}" type="slidenum">
              <a:rPr lang="zh-CN" altLang="en-US" smtClean="0"/>
              <a:t>83</a:t>
            </a:fld>
            <a:endParaRPr lang="zh-CN" altLang="en-US"/>
          </a:p>
        </p:txBody>
      </p:sp>
    </p:spTree>
    <p:extLst>
      <p:ext uri="{BB962C8B-B14F-4D97-AF65-F5344CB8AC3E}">
        <p14:creationId xmlns:p14="http://schemas.microsoft.com/office/powerpoint/2010/main" val="33088999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i="1">
                <a:latin typeface="Century Gothic" panose="020B0502020202020204" pitchFamily="34" charset="0"/>
              </a:rPr>
              <a:t>As you can see, among our Global Fortune 500 Customers are many international house-hold names that you might use or see every day. </a:t>
            </a:r>
          </a:p>
        </p:txBody>
      </p:sp>
      <p:sp>
        <p:nvSpPr>
          <p:cNvPr id="4" name="灯片编号占位符 3"/>
          <p:cNvSpPr>
            <a:spLocks noGrp="1"/>
          </p:cNvSpPr>
          <p:nvPr>
            <p:ph type="sldNum" sz="quarter" idx="5"/>
          </p:nvPr>
        </p:nvSpPr>
        <p:spPr/>
        <p:txBody>
          <a:bodyPr/>
          <a:lstStyle/>
          <a:p>
            <a:fld id="{E8C717E2-905F-41A6-B63F-8ADEB1A152CA}" type="slidenum">
              <a:rPr lang="zh-CN" altLang="en-US" smtClean="0"/>
              <a:t>84</a:t>
            </a:fld>
            <a:endParaRPr lang="zh-CN" altLang="en-US"/>
          </a:p>
        </p:txBody>
      </p:sp>
    </p:spTree>
    <p:extLst>
      <p:ext uri="{BB962C8B-B14F-4D97-AF65-F5344CB8AC3E}">
        <p14:creationId xmlns:p14="http://schemas.microsoft.com/office/powerpoint/2010/main" val="40030162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a:p>
        </p:txBody>
      </p:sp>
      <p:sp>
        <p:nvSpPr>
          <p:cNvPr id="4" name="灯片编号占位符 3"/>
          <p:cNvSpPr>
            <a:spLocks noGrp="1"/>
          </p:cNvSpPr>
          <p:nvPr>
            <p:ph type="sldNum" sz="quarter" idx="5"/>
          </p:nvPr>
        </p:nvSpPr>
        <p:spPr/>
        <p:txBody>
          <a:bodyPr/>
          <a:lstStyle/>
          <a:p>
            <a:fld id="{E8C717E2-905F-41A6-B63F-8ADEB1A152CA}" type="slidenum">
              <a:rPr lang="zh-CN" altLang="en-US" smtClean="0"/>
              <a:t>85</a:t>
            </a:fld>
            <a:endParaRPr lang="zh-CN" altLang="en-US"/>
          </a:p>
        </p:txBody>
      </p:sp>
    </p:spTree>
    <p:extLst>
      <p:ext uri="{BB962C8B-B14F-4D97-AF65-F5344CB8AC3E}">
        <p14:creationId xmlns:p14="http://schemas.microsoft.com/office/powerpoint/2010/main" val="30207089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t>Replace with your own &amp; office info.</a:t>
            </a:r>
          </a:p>
          <a:p>
            <a:endParaRPr kumimoji="1" lang="zh-CN" altLang="en-US"/>
          </a:p>
        </p:txBody>
      </p:sp>
      <p:sp>
        <p:nvSpPr>
          <p:cNvPr id="4" name="灯片编号占位符 3"/>
          <p:cNvSpPr>
            <a:spLocks noGrp="1"/>
          </p:cNvSpPr>
          <p:nvPr>
            <p:ph type="sldNum" sz="quarter" idx="5"/>
          </p:nvPr>
        </p:nvSpPr>
        <p:spPr/>
        <p:txBody>
          <a:bodyPr/>
          <a:lstStyle/>
          <a:p>
            <a:fld id="{E8C717E2-905F-41A6-B63F-8ADEB1A152CA}" type="slidenum">
              <a:rPr lang="zh-CN" altLang="en-US" smtClean="0"/>
              <a:t>86</a:t>
            </a:fld>
            <a:endParaRPr lang="zh-CN" altLang="en-US"/>
          </a:p>
        </p:txBody>
      </p:sp>
    </p:spTree>
    <p:extLst>
      <p:ext uri="{BB962C8B-B14F-4D97-AF65-F5344CB8AC3E}">
        <p14:creationId xmlns:p14="http://schemas.microsoft.com/office/powerpoint/2010/main" val="2478374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latin typeface="Century Gothic" panose="020B0502020202020204" pitchFamily="34" charset="0"/>
              </a:rPr>
              <a:t>This slide summarizes Sangfor’s current security products, solutions, and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trike="sngStrike">
                <a:latin typeface="Century Gothic" panose="020B0502020202020204" pitchFamily="34" charset="0"/>
              </a:rPr>
              <a:t>Introduce Sangfor Security BU with the main products we are currently selling in both overseas &amp; Chinese markets. Some of them are not currently available but will be in the near future. This is our newest security framework with our complete offerings as of today. </a:t>
            </a:r>
          </a:p>
          <a:p>
            <a:endParaRPr kumimoji="1" lang="zh-CN" altLang="en-US"/>
          </a:p>
        </p:txBody>
      </p:sp>
      <p:sp>
        <p:nvSpPr>
          <p:cNvPr id="4" name="灯片编号占位符 3"/>
          <p:cNvSpPr>
            <a:spLocks noGrp="1"/>
          </p:cNvSpPr>
          <p:nvPr>
            <p:ph type="sldNum" sz="quarter" idx="5"/>
          </p:nvPr>
        </p:nvSpPr>
        <p:spPr/>
        <p:txBody>
          <a:bodyPr/>
          <a:lstStyle/>
          <a:p>
            <a:fld id="{E8C717E2-905F-41A6-B63F-8ADEB1A152CA}" type="slidenum">
              <a:rPr lang="zh-CN" altLang="en-US" smtClean="0"/>
              <a:t>5</a:t>
            </a:fld>
            <a:endParaRPr lang="zh-CN" altLang="en-US"/>
          </a:p>
        </p:txBody>
      </p:sp>
    </p:spTree>
    <p:extLst>
      <p:ext uri="{BB962C8B-B14F-4D97-AF65-F5344CB8AC3E}">
        <p14:creationId xmlns:p14="http://schemas.microsoft.com/office/powerpoint/2010/main" val="2320713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Century Gothic" panose="020B0502020202020204" pitchFamily="34" charset="0"/>
              </a:rPr>
              <a:t>This slide summarizes </a:t>
            </a:r>
            <a:r>
              <a:rPr lang="en-US" altLang="zh-CN" dirty="0" err="1">
                <a:latin typeface="Century Gothic" panose="020B0502020202020204" pitchFamily="34" charset="0"/>
              </a:rPr>
              <a:t>Sangfor’s</a:t>
            </a:r>
            <a:r>
              <a:rPr lang="en-US" altLang="zh-CN" dirty="0">
                <a:latin typeface="Century Gothic" panose="020B0502020202020204" pitchFamily="34" charset="0"/>
              </a:rPr>
              <a:t> current security products, solutions, and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trike="sngStrike" dirty="0">
                <a:latin typeface="Century Gothic" panose="020B0502020202020204" pitchFamily="34" charset="0"/>
              </a:rPr>
              <a:t>Introduce Sangfor Security BU with the main products we are currently selling in both overseas &amp; Chinese markets. Some of them are not currently available but will be in the near future. This is our newest security framework with our complete offerings as of today. </a:t>
            </a:r>
          </a:p>
          <a:p>
            <a:endParaRPr kumimoji="1" lang="zh-CN" altLang="en-US" dirty="0"/>
          </a:p>
        </p:txBody>
      </p:sp>
      <p:sp>
        <p:nvSpPr>
          <p:cNvPr id="4" name="灯片编号占位符 3"/>
          <p:cNvSpPr>
            <a:spLocks noGrp="1"/>
          </p:cNvSpPr>
          <p:nvPr>
            <p:ph type="sldNum" sz="quarter" idx="5"/>
          </p:nvPr>
        </p:nvSpPr>
        <p:spPr/>
        <p:txBody>
          <a:bodyPr/>
          <a:lstStyle/>
          <a:p>
            <a:fld id="{E8C717E2-905F-41A6-B63F-8ADEB1A152CA}" type="slidenum">
              <a:rPr lang="zh-CN" altLang="en-US" smtClean="0"/>
              <a:t>6</a:t>
            </a:fld>
            <a:endParaRPr lang="zh-CN" altLang="en-US"/>
          </a:p>
        </p:txBody>
      </p:sp>
    </p:spTree>
    <p:extLst>
      <p:ext uri="{BB962C8B-B14F-4D97-AF65-F5344CB8AC3E}">
        <p14:creationId xmlns:p14="http://schemas.microsoft.com/office/powerpoint/2010/main" val="460141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defRPr/>
            </a:pPr>
            <a:r>
              <a:rPr lang="en-US" altLang="zh-CN" dirty="0">
                <a:latin typeface="Century Gothic"/>
                <a:ea typeface="宋体"/>
              </a:rPr>
              <a:t>Sangfor provides a range of security services that cover the entire security operations cycle. In terms of pre-incident services, we provide Sangfor TIARA and MTR services. TIARA stands for Threat Identification, Analysis, and Risk assessment. It’s basically a one-off security posture assessment service, designed to help customers determine the current threat posture of their entire network, including risks, vulnerabilities, and hidden threats. We also provide improvement plans and remediation assistance to take the overall security posture to the next level. </a:t>
            </a:r>
          </a:p>
          <a:p>
            <a:pPr>
              <a:defRPr/>
            </a:pPr>
            <a:r>
              <a:rPr lang="en-US" altLang="zh-CN" dirty="0">
                <a:solidFill>
                  <a:srgbClr val="FF0000"/>
                </a:solidFill>
                <a:latin typeface="Century Gothic"/>
                <a:ea typeface="宋体"/>
              </a:rPr>
              <a:t>MTR stands for Managed Threat Response</a:t>
            </a:r>
            <a:r>
              <a:rPr lang="en-US" altLang="zh-CN" dirty="0">
                <a:latin typeface="Century Gothic"/>
                <a:ea typeface="宋体"/>
              </a:rPr>
              <a:t>. </a:t>
            </a:r>
            <a:r>
              <a:rPr lang="en-US" b="0" i="0" dirty="0">
                <a:solidFill>
                  <a:srgbClr val="333333"/>
                </a:solidFill>
                <a:effectLst/>
                <a:latin typeface="RedHatDisplay-Medium"/>
              </a:rPr>
              <a:t>It is an ongoing service designed to conduct comprehensive threat analysis and asset identification with Sangfor Cyber Command.  </a:t>
            </a:r>
            <a:endParaRPr lang="en-US" altLang="zh-CN" dirty="0">
              <a:latin typeface="Century Gothic"/>
              <a:ea typeface="宋体"/>
            </a:endParaRPr>
          </a:p>
          <a:p>
            <a:pPr>
              <a:defRPr/>
            </a:pPr>
            <a:endParaRPr lang="en-US" altLang="zh-CN" dirty="0">
              <a:latin typeface="Century Gothic"/>
              <a:ea typeface="宋体"/>
            </a:endParaRPr>
          </a:p>
          <a:p>
            <a:pPr>
              <a:defRPr/>
            </a:pPr>
            <a:r>
              <a:rPr lang="en-US" altLang="zh-CN" dirty="0">
                <a:latin typeface="Century Gothic"/>
                <a:ea typeface="宋体"/>
              </a:rPr>
              <a:t>For organizations that are in the middle of a security incident, we provide our Incident Response, or IR, service. This service focuses on providing swift containment to attacks in progress to minimize impact on the organization, and subsequently carrying out a thorough investigation of the incident to eradicate all threats, find out the root cause and impact surface, as well as recovering systems and providing a details IR report with recommendations. Our Incident Response Team is backed by over 5000 manhours in IR and completing over 250 IR cases. </a:t>
            </a:r>
          </a:p>
          <a:p>
            <a:pPr>
              <a:defRPr/>
            </a:pPr>
            <a:endParaRPr lang="en-US" altLang="zh-CN" dirty="0">
              <a:latin typeface="Century Gothic"/>
              <a:ea typeface="宋体"/>
            </a:endParaRPr>
          </a:p>
          <a:p>
            <a:pPr>
              <a:defRPr/>
            </a:pPr>
            <a:r>
              <a:rPr lang="en-US" altLang="zh-CN" dirty="0">
                <a:latin typeface="Century Gothic"/>
                <a:ea typeface="宋体"/>
              </a:rPr>
              <a:t>Finally, our Cyber Guardian Managed Detection and Response service where we combine the previously mentioned services with 24/7 continuous network monitoring and threat detection and response. Customers can leverage our latest security technologies and the experience of our service experts without upfront capital investment.   </a:t>
            </a:r>
          </a:p>
          <a:p>
            <a:pPr>
              <a:defRPr/>
            </a:pPr>
            <a:endParaRPr lang="en-US" altLang="zh-CN" dirty="0">
              <a:latin typeface="Century Gothic"/>
              <a:ea typeface="宋体"/>
            </a:endParaRPr>
          </a:p>
          <a:p>
            <a:pPr>
              <a:defRPr/>
            </a:pPr>
            <a:endParaRPr lang="en-US" altLang="zh-CN" dirty="0">
              <a:latin typeface="Century Gothic"/>
              <a:ea typeface="宋体"/>
            </a:endParaRPr>
          </a:p>
          <a:p>
            <a:pPr>
              <a:defRPr/>
            </a:pPr>
            <a:endParaRPr lang="en-US" altLang="zh-CN" dirty="0">
              <a:latin typeface="Century Gothic"/>
              <a:ea typeface="宋体"/>
            </a:endParaRPr>
          </a:p>
          <a:p>
            <a:pPr>
              <a:defRPr/>
            </a:pPr>
            <a:r>
              <a:rPr lang="en-US" altLang="zh-CN" strike="sngStrike" dirty="0">
                <a:latin typeface="Century Gothic"/>
                <a:ea typeface="宋体"/>
              </a:rPr>
              <a:t>Sangfor MSS, focus on real-time new threats detection and response, instead of customer investing their SOC platform and team, and also acquire the worry-free security service and minimize security risks.</a:t>
            </a:r>
            <a:endParaRPr lang="en-US" altLang="zh-CN" strike="sngStrike" dirty="0">
              <a:latin typeface="Century Gothic" panose="020B0502020202020204" pitchFamily="34" charset="0"/>
              <a:ea typeface="宋体"/>
            </a:endParaRPr>
          </a:p>
          <a:p>
            <a:endParaRPr kumimoji="1" lang="zh-CN" altLang="en-US" dirty="0"/>
          </a:p>
        </p:txBody>
      </p:sp>
      <p:sp>
        <p:nvSpPr>
          <p:cNvPr id="4" name="灯片编号占位符 3"/>
          <p:cNvSpPr>
            <a:spLocks noGrp="1"/>
          </p:cNvSpPr>
          <p:nvPr>
            <p:ph type="sldNum" sz="quarter" idx="5"/>
          </p:nvPr>
        </p:nvSpPr>
        <p:spPr/>
        <p:txBody>
          <a:bodyPr/>
          <a:lstStyle/>
          <a:p>
            <a:fld id="{E8C717E2-905F-41A6-B63F-8ADEB1A152CA}" type="slidenum">
              <a:rPr lang="zh-CN" altLang="en-US" smtClean="0"/>
              <a:t>7</a:t>
            </a:fld>
            <a:endParaRPr lang="zh-CN" altLang="en-US"/>
          </a:p>
        </p:txBody>
      </p:sp>
    </p:spTree>
    <p:extLst>
      <p:ext uri="{BB962C8B-B14F-4D97-AF65-F5344CB8AC3E}">
        <p14:creationId xmlns:p14="http://schemas.microsoft.com/office/powerpoint/2010/main" val="3129482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We leverage our security products, services, and platforms and combine them into effective security solutions to address some of the most prevalent security challenges facing organizations today. </a:t>
            </a:r>
          </a:p>
          <a:p>
            <a:endParaRPr kumimoji="1" lang="en-US" altLang="zh-CN" dirty="0"/>
          </a:p>
          <a:p>
            <a:r>
              <a:rPr kumimoji="1" lang="en-US" altLang="zh-CN" dirty="0"/>
              <a:t>As you may know, ransomware is one of the greatest cyber threats. A successful cyber attack can cause significant business disruption, financial losses, and reputation damage. So to protect organizations against this threat, we provide an Anti-Ransomware + IR Service solution. This solution includes Sangfor NGAF and Endpoint Secure, which provide world-class ransomware threat detection and automated response. Our IR service further helps our customers investigate ransomware attacks and hunt for any remaining threats.</a:t>
            </a:r>
          </a:p>
          <a:p>
            <a:endParaRPr kumimoji="1" lang="en-US" altLang="zh-CN" dirty="0"/>
          </a:p>
          <a:p>
            <a:r>
              <a:rPr kumimoji="1" lang="en-US" altLang="zh-CN" dirty="0"/>
              <a:t>The next solution leverages our XDDR platform and Cyber Guardian MDR service. With this solution, organizations acquire the technological capabilities to run and simply their own security operations. Our Cyber Guardian service further provides human expertise to organizations that may lack the human resources</a:t>
            </a:r>
          </a:p>
          <a:p>
            <a:endParaRPr kumimoji="1" lang="en-US" altLang="zh-CN" dirty="0"/>
          </a:p>
          <a:p>
            <a:r>
              <a:rPr kumimoji="1" lang="en-US" altLang="zh-CN" dirty="0"/>
              <a:t>Our Secure Internet Access solution, which we call SIA, is focused on managing and controlling the internet access of users, devices, and applications. SIA is delivered using Sangfor IAG, which provides provides a range of capabilities to effectively control internet access. These include unified authentication, application, URL and SaaS control. IAG can also be integrated with Endpoint Secure and NGAF to improve functionality, such as anti-proxy and anti-virus. </a:t>
            </a:r>
          </a:p>
          <a:p>
            <a:endParaRPr kumimoji="1" lang="en-US" altLang="zh-CN" dirty="0"/>
          </a:p>
          <a:p>
            <a:r>
              <a:rPr kumimoji="1" lang="en-US" altLang="zh-CN" dirty="0"/>
              <a:t>The final solution here is Secure SD-WAN. This solution is provided by Sangfor NGAF’s SD-WAN capabilities. The Secure SD-WAN solution provides secure, intelligent, and simplified networking to organizations and their branches. IT admins can simply manage and operate the connections of all branches from a single location, while intelligent routing technologies ensure fast and stable connections even in the event of poor conditions and failures.</a:t>
            </a:r>
            <a:endParaRPr kumimoji="1" lang="zh-CN" altLang="en-US" dirty="0"/>
          </a:p>
        </p:txBody>
      </p:sp>
      <p:sp>
        <p:nvSpPr>
          <p:cNvPr id="4" name="灯片编号占位符 3"/>
          <p:cNvSpPr>
            <a:spLocks noGrp="1"/>
          </p:cNvSpPr>
          <p:nvPr>
            <p:ph type="sldNum" sz="quarter" idx="5"/>
          </p:nvPr>
        </p:nvSpPr>
        <p:spPr/>
        <p:txBody>
          <a:bodyPr/>
          <a:lstStyle/>
          <a:p>
            <a:fld id="{E8C717E2-905F-41A6-B63F-8ADEB1A152CA}" type="slidenum">
              <a:rPr lang="zh-CN" altLang="en-US" smtClean="0"/>
              <a:t>8</a:t>
            </a:fld>
            <a:endParaRPr lang="zh-CN" altLang="en-US"/>
          </a:p>
        </p:txBody>
      </p:sp>
    </p:spTree>
    <p:extLst>
      <p:ext uri="{BB962C8B-B14F-4D97-AF65-F5344CB8AC3E}">
        <p14:creationId xmlns:p14="http://schemas.microsoft.com/office/powerpoint/2010/main" val="26767591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无左上蓝色色块">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A1720918-DF53-394E-86C0-4A49AD52EC95}"/>
              </a:ext>
            </a:extLst>
          </p:cNvPr>
          <p:cNvSpPr/>
          <p:nvPr userDrawn="1"/>
        </p:nvSpPr>
        <p:spPr>
          <a:xfrm>
            <a:off x="0" y="6488668"/>
            <a:ext cx="12192000" cy="369332"/>
          </a:xfrm>
          <a:prstGeom prst="rect">
            <a:avLst/>
          </a:prstGeom>
          <a:solidFill>
            <a:srgbClr val="022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a:extLst>
              <a:ext uri="{FF2B5EF4-FFF2-40B4-BE49-F238E27FC236}">
                <a16:creationId xmlns:a16="http://schemas.microsoft.com/office/drawing/2014/main" id="{9BEE21BB-F3CA-7B42-9EDB-B88D9824C406}"/>
              </a:ext>
            </a:extLst>
          </p:cNvPr>
          <p:cNvSpPr/>
          <p:nvPr userDrawn="1"/>
        </p:nvSpPr>
        <p:spPr>
          <a:xfrm>
            <a:off x="507045" y="752379"/>
            <a:ext cx="1110824" cy="55972"/>
          </a:xfrm>
          <a:prstGeom prst="rect">
            <a:avLst/>
          </a:prstGeom>
          <a:solidFill>
            <a:srgbClr val="208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标题 5">
            <a:extLst>
              <a:ext uri="{FF2B5EF4-FFF2-40B4-BE49-F238E27FC236}">
                <a16:creationId xmlns:a16="http://schemas.microsoft.com/office/drawing/2014/main" id="{94AC42F7-C645-0D47-A9F3-4A1AC54087C7}"/>
              </a:ext>
            </a:extLst>
          </p:cNvPr>
          <p:cNvSpPr>
            <a:spLocks noGrp="1"/>
          </p:cNvSpPr>
          <p:nvPr>
            <p:ph type="title"/>
          </p:nvPr>
        </p:nvSpPr>
        <p:spPr>
          <a:xfrm>
            <a:off x="437770" y="347141"/>
            <a:ext cx="6946900" cy="439019"/>
          </a:xfrm>
        </p:spPr>
        <p:txBody>
          <a:bodyPr>
            <a:normAutofit/>
          </a:bodyPr>
          <a:lstStyle>
            <a:lvl1pPr>
              <a:defRPr sz="2400">
                <a:latin typeface="Century Gothic" panose="020B0502020202020204" pitchFamily="34" charset="0"/>
              </a:defRPr>
            </a:lvl1pPr>
          </a:lstStyle>
          <a:p>
            <a:r>
              <a:rPr kumimoji="1" lang="zh-CN" altLang="en-US"/>
              <a:t>单击此处编辑母版标题样式</a:t>
            </a:r>
          </a:p>
        </p:txBody>
      </p:sp>
      <p:pic>
        <p:nvPicPr>
          <p:cNvPr id="9" name="图片 8">
            <a:extLst>
              <a:ext uri="{FF2B5EF4-FFF2-40B4-BE49-F238E27FC236}">
                <a16:creationId xmlns:a16="http://schemas.microsoft.com/office/drawing/2014/main" id="{95D0AC65-0C10-764A-9A9B-B3EB2CE761B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76074" y="321593"/>
            <a:ext cx="1310780" cy="430785"/>
          </a:xfrm>
          <a:prstGeom prst="rect">
            <a:avLst/>
          </a:prstGeom>
        </p:spPr>
      </p:pic>
    </p:spTree>
    <p:extLst>
      <p:ext uri="{BB962C8B-B14F-4D97-AF65-F5344CB8AC3E}">
        <p14:creationId xmlns:p14="http://schemas.microsoft.com/office/powerpoint/2010/main" val="1056917183"/>
      </p:ext>
    </p:extLst>
  </p:cSld>
  <p:clrMapOvr>
    <a:masterClrMapping/>
  </p:clrMapOvr>
  <p:extLst>
    <p:ext uri="{DCECCB84-F9BA-43D5-87BE-67443E8EF086}">
      <p15:sldGuideLst xmlns:p15="http://schemas.microsoft.com/office/powerpoint/2012/main">
        <p15:guide id="1" orient="horz" pos="4201" userDrawn="1">
          <p15:clr>
            <a:srgbClr val="FBAE40"/>
          </p15:clr>
        </p15:guide>
        <p15:guide id="2" pos="756" userDrawn="1">
          <p15:clr>
            <a:srgbClr val="FBAE40"/>
          </p15:clr>
        </p15:guide>
        <p15:guide id="3" pos="3840" userDrawn="1">
          <p15:clr>
            <a:srgbClr val="FBAE40"/>
          </p15:clr>
        </p15:guide>
        <p15:guide id="4" pos="6970" userDrawn="1">
          <p15:clr>
            <a:srgbClr val="FBAE40"/>
          </p15:clr>
        </p15:guide>
        <p15:guide id="5" pos="3940" userDrawn="1">
          <p15:clr>
            <a:srgbClr val="FBAE40"/>
          </p15:clr>
        </p15:guide>
        <p15:guide id="6" orient="horz" pos="4042" userDrawn="1">
          <p15:clr>
            <a:srgbClr val="FBAE40"/>
          </p15:clr>
        </p15:guide>
        <p15:guide id="7" orient="horz" pos="429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6" name="日期占位符 3"/>
          <p:cNvSpPr>
            <a:spLocks noGrp="1"/>
          </p:cNvSpPr>
          <p:nvPr>
            <p:ph type="dt" sz="half" idx="10"/>
          </p:nvPr>
        </p:nvSpPr>
        <p:spPr>
          <a:xfrm>
            <a:off x="1089660" y="6415619"/>
            <a:ext cx="2743200" cy="365125"/>
          </a:xfrm>
          <a:prstGeom prst="rect">
            <a:avLst/>
          </a:prstGeom>
        </p:spPr>
        <p:txBody>
          <a:bodyPr/>
          <a:lstStyle>
            <a:lvl1pPr>
              <a:lnSpc>
                <a:spcPct val="150000"/>
              </a:lnSpc>
              <a:defRPr sz="1200">
                <a:solidFill>
                  <a:schemeClr val="bg1"/>
                </a:solidFill>
                <a:latin typeface="+mn-lt"/>
              </a:defRPr>
            </a:lvl1pPr>
          </a:lstStyle>
          <a:p>
            <a:fld id="{074284FE-933E-4A1A-BAC3-30F2BEDC2BB4}" type="datetime1">
              <a:rPr lang="en-US" altLang="zh-CN" smtClean="0">
                <a:ea typeface="微软雅黑" panose="020B0503020204020204" pitchFamily="34" charset="-122"/>
              </a:rPr>
              <a:t>2/19/2024</a:t>
            </a:fld>
            <a:endParaRPr lang="en-US" altLang="zh-CN" dirty="0">
              <a:ea typeface="微软雅黑" panose="020B0503020204020204" pitchFamily="34" charset="-122"/>
            </a:endParaRPr>
          </a:p>
        </p:txBody>
      </p:sp>
      <p:sp>
        <p:nvSpPr>
          <p:cNvPr id="38" name="页脚占位符 4"/>
          <p:cNvSpPr>
            <a:spLocks noGrp="1"/>
          </p:cNvSpPr>
          <p:nvPr>
            <p:ph type="ftr" sz="quarter" idx="11"/>
          </p:nvPr>
        </p:nvSpPr>
        <p:spPr>
          <a:xfrm>
            <a:off x="4038600" y="6415619"/>
            <a:ext cx="4114800" cy="365125"/>
          </a:xfrm>
          <a:prstGeom prst="rect">
            <a:avLst/>
          </a:prstGeom>
        </p:spPr>
        <p:txBody>
          <a:bodyPr/>
          <a:lstStyle>
            <a:lvl1pPr algn="ctr">
              <a:lnSpc>
                <a:spcPct val="150000"/>
              </a:lnSpc>
              <a:defRPr sz="1200">
                <a:solidFill>
                  <a:schemeClr val="bg1"/>
                </a:solidFill>
                <a:latin typeface="+mn-lt"/>
              </a:defRPr>
            </a:lvl1pPr>
          </a:lstStyle>
          <a:p>
            <a:r>
              <a:rPr lang="en-US" altLang="zh-CN">
                <a:ea typeface="微软雅黑" panose="020B0503020204020204" pitchFamily="34" charset="-122"/>
              </a:rPr>
              <a:t>WWW.SANGFOR.COM</a:t>
            </a:r>
            <a:endParaRPr lang="zh-CN" altLang="en-US" dirty="0">
              <a:ea typeface="微软雅黑" panose="020B0503020204020204" pitchFamily="34" charset="-122"/>
            </a:endParaRPr>
          </a:p>
        </p:txBody>
      </p:sp>
      <p:grpSp>
        <p:nvGrpSpPr>
          <p:cNvPr id="40" name="组合 39"/>
          <p:cNvGrpSpPr/>
          <p:nvPr/>
        </p:nvGrpSpPr>
        <p:grpSpPr>
          <a:xfrm>
            <a:off x="907549" y="6517055"/>
            <a:ext cx="10423265" cy="162252"/>
            <a:chOff x="907549" y="6523638"/>
            <a:chExt cx="10423265" cy="162252"/>
          </a:xfrm>
        </p:grpSpPr>
        <p:sp>
          <p:nvSpPr>
            <p:cNvPr id="41" name="矩形 40"/>
            <p:cNvSpPr/>
            <p:nvPr/>
          </p:nvSpPr>
          <p:spPr>
            <a:xfrm>
              <a:off x="11168562" y="6523638"/>
              <a:ext cx="162252" cy="162252"/>
            </a:xfrm>
            <a:prstGeom prst="rect">
              <a:avLst/>
            </a:prstGeom>
            <a:solidFill>
              <a:srgbClr val="6FB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2" name="矩形 41"/>
            <p:cNvSpPr/>
            <p:nvPr/>
          </p:nvSpPr>
          <p:spPr>
            <a:xfrm>
              <a:off x="907549" y="6523638"/>
              <a:ext cx="162252" cy="1622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43" name="直接连接符 42"/>
          <p:cNvCxnSpPr/>
          <p:nvPr/>
        </p:nvCxnSpPr>
        <p:spPr>
          <a:xfrm>
            <a:off x="914400" y="6299667"/>
            <a:ext cx="10421938" cy="0"/>
          </a:xfrm>
          <a:prstGeom prst="line">
            <a:avLst/>
          </a:prstGeom>
          <a:ln w="12700">
            <a:solidFill>
              <a:srgbClr val="79BD28"/>
            </a:solidFill>
          </a:ln>
        </p:spPr>
        <p:style>
          <a:lnRef idx="1">
            <a:schemeClr val="accent1"/>
          </a:lnRef>
          <a:fillRef idx="0">
            <a:schemeClr val="accent1"/>
          </a:fillRef>
          <a:effectRef idx="0">
            <a:schemeClr val="accent1"/>
          </a:effectRef>
          <a:fontRef idx="minor">
            <a:schemeClr val="tx1"/>
          </a:fontRef>
        </p:style>
      </p:cxnSp>
      <p:sp>
        <p:nvSpPr>
          <p:cNvPr id="44" name="灯片编号占位符 5"/>
          <p:cNvSpPr>
            <a:spLocks noGrp="1"/>
          </p:cNvSpPr>
          <p:nvPr>
            <p:ph type="sldNum" sz="quarter" idx="12"/>
          </p:nvPr>
        </p:nvSpPr>
        <p:spPr>
          <a:xfrm>
            <a:off x="8432797" y="6415619"/>
            <a:ext cx="2743200" cy="365125"/>
          </a:xfrm>
        </p:spPr>
        <p:txBody>
          <a:bodyPr/>
          <a:lstStyle>
            <a:lvl1pPr>
              <a:defRPr>
                <a:solidFill>
                  <a:schemeClr val="bg1"/>
                </a:solidFill>
                <a:latin typeface="+mn-lt"/>
              </a:defRPr>
            </a:lvl1pPr>
          </a:lstStyle>
          <a:p>
            <a:pPr marL="0" lvl="0" indent="0" algn="r" rtl="0">
              <a:spcBef>
                <a:spcPts val="0"/>
              </a:spcBef>
              <a:spcAft>
                <a:spcPts val="0"/>
              </a:spcAft>
              <a:buNone/>
            </a:pPr>
            <a:fld id="{00000000-1234-1234-1234-123412341234}" type="slidenum">
              <a:rPr lang="en-US" smtClean="0"/>
              <a:t>‹Nº›</a:t>
            </a:fld>
            <a:endParaRPr lang="en-US" dirty="0"/>
          </a:p>
        </p:txBody>
      </p:sp>
      <p:pic>
        <p:nvPicPr>
          <p:cNvPr id="45" name="图片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4040" y="242315"/>
            <a:ext cx="1813144" cy="595886"/>
          </a:xfrm>
          <a:prstGeom prst="rect">
            <a:avLst/>
          </a:prstGeom>
        </p:spPr>
      </p:pic>
      <p:sp>
        <p:nvSpPr>
          <p:cNvPr id="15" name="矩形 14">
            <a:extLst>
              <a:ext uri="{FF2B5EF4-FFF2-40B4-BE49-F238E27FC236}">
                <a16:creationId xmlns:a16="http://schemas.microsoft.com/office/drawing/2014/main" id="{AB84EE95-3A52-B54F-8DAA-1648BF71277F}"/>
              </a:ext>
            </a:extLst>
          </p:cNvPr>
          <p:cNvSpPr/>
          <p:nvPr/>
        </p:nvSpPr>
        <p:spPr>
          <a:xfrm>
            <a:off x="1" y="311234"/>
            <a:ext cx="396240" cy="326939"/>
          </a:xfrm>
          <a:prstGeom prst="rect">
            <a:avLst/>
          </a:prstGeom>
          <a:solidFill>
            <a:srgbClr val="345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6" name="矩形 15">
            <a:extLst>
              <a:ext uri="{FF2B5EF4-FFF2-40B4-BE49-F238E27FC236}">
                <a16:creationId xmlns:a16="http://schemas.microsoft.com/office/drawing/2014/main" id="{34EF4D50-B9AD-4643-AAB8-D4ADD4D4EBBA}"/>
              </a:ext>
            </a:extLst>
          </p:cNvPr>
          <p:cNvSpPr/>
          <p:nvPr/>
        </p:nvSpPr>
        <p:spPr>
          <a:xfrm>
            <a:off x="579651" y="200326"/>
            <a:ext cx="5661129" cy="523220"/>
          </a:xfrm>
          <a:prstGeom prst="rect">
            <a:avLst/>
          </a:prstGeom>
        </p:spPr>
        <p:txBody>
          <a:bodyPr wrap="square">
            <a:spAutoFit/>
          </a:bodyPr>
          <a:lstStyle/>
          <a:p>
            <a:endParaRPr lang="en-US" altLang="zh-CN" sz="2800" b="1" dirty="0">
              <a:solidFill>
                <a:schemeClr val="bg1"/>
              </a:solidFill>
              <a:latin typeface="Century Gothic" panose="020B0502020202020204" pitchFamily="34" charset="0"/>
              <a:ea typeface="微软雅黑" charset="-122"/>
            </a:endParaRPr>
          </a:p>
        </p:txBody>
      </p:sp>
      <p:sp>
        <p:nvSpPr>
          <p:cNvPr id="17" name="矩形 16">
            <a:extLst>
              <a:ext uri="{FF2B5EF4-FFF2-40B4-BE49-F238E27FC236}">
                <a16:creationId xmlns:a16="http://schemas.microsoft.com/office/drawing/2014/main" id="{99218796-D37D-884E-9147-95A19C07D7D7}"/>
              </a:ext>
            </a:extLst>
          </p:cNvPr>
          <p:cNvSpPr/>
          <p:nvPr/>
        </p:nvSpPr>
        <p:spPr>
          <a:xfrm>
            <a:off x="393853" y="311234"/>
            <a:ext cx="65722" cy="32693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Tree>
    <p:extLst>
      <p:ext uri="{BB962C8B-B14F-4D97-AF65-F5344CB8AC3E}">
        <p14:creationId xmlns:p14="http://schemas.microsoft.com/office/powerpoint/2010/main" val="1980863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Without CONFIDENTIAL logo on the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日期占位符 3"/>
          <p:cNvSpPr>
            <a:spLocks noGrp="1"/>
          </p:cNvSpPr>
          <p:nvPr>
            <p:ph type="dt" sz="half" idx="10"/>
          </p:nvPr>
        </p:nvSpPr>
        <p:spPr>
          <a:xfrm>
            <a:off x="1089660" y="6415619"/>
            <a:ext cx="2743200" cy="365125"/>
          </a:xfrm>
          <a:prstGeom prst="rect">
            <a:avLst/>
          </a:prstGeom>
        </p:spPr>
        <p:txBody>
          <a:bodyPr/>
          <a:lstStyle>
            <a:lvl1pPr>
              <a:lnSpc>
                <a:spcPct val="150000"/>
              </a:lnSpc>
              <a:defRPr sz="1200">
                <a:solidFill>
                  <a:schemeClr val="bg1"/>
                </a:solidFill>
                <a:latin typeface="+mn-lt"/>
              </a:defRPr>
            </a:lvl1pPr>
          </a:lstStyle>
          <a:p>
            <a:fld id="{A375CC1C-0A5F-4D4C-B35A-3CA7CBAEDCB7}" type="datetime1">
              <a:rPr lang="en-US" altLang="zh-CN" smtClean="0">
                <a:ea typeface="微软雅黑" panose="020B0503020204020204" pitchFamily="34" charset="-122"/>
              </a:rPr>
              <a:t>2/19/2024</a:t>
            </a:fld>
            <a:endParaRPr lang="en-US" altLang="zh-CN" dirty="0">
              <a:ea typeface="微软雅黑" panose="020B0503020204020204" pitchFamily="34" charset="-122"/>
            </a:endParaRPr>
          </a:p>
        </p:txBody>
      </p:sp>
      <p:grpSp>
        <p:nvGrpSpPr>
          <p:cNvPr id="34" name="组合 33"/>
          <p:cNvGrpSpPr/>
          <p:nvPr/>
        </p:nvGrpSpPr>
        <p:grpSpPr>
          <a:xfrm>
            <a:off x="907549" y="6517055"/>
            <a:ext cx="10423265" cy="162252"/>
            <a:chOff x="907549" y="6523638"/>
            <a:chExt cx="10423265" cy="162252"/>
          </a:xfrm>
        </p:grpSpPr>
        <p:sp>
          <p:nvSpPr>
            <p:cNvPr id="35" name="矩形 34"/>
            <p:cNvSpPr/>
            <p:nvPr/>
          </p:nvSpPr>
          <p:spPr>
            <a:xfrm>
              <a:off x="11168562" y="6523638"/>
              <a:ext cx="162252" cy="162252"/>
            </a:xfrm>
            <a:prstGeom prst="rect">
              <a:avLst/>
            </a:prstGeom>
            <a:solidFill>
              <a:srgbClr val="6FB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6" name="矩形 35"/>
            <p:cNvSpPr/>
            <p:nvPr/>
          </p:nvSpPr>
          <p:spPr>
            <a:xfrm>
              <a:off x="907549" y="6523638"/>
              <a:ext cx="162252" cy="1622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37" name="直接连接符 36"/>
          <p:cNvCxnSpPr/>
          <p:nvPr/>
        </p:nvCxnSpPr>
        <p:spPr>
          <a:xfrm>
            <a:off x="914400" y="6299667"/>
            <a:ext cx="10421938" cy="0"/>
          </a:xfrm>
          <a:prstGeom prst="line">
            <a:avLst/>
          </a:prstGeom>
          <a:ln w="12700">
            <a:solidFill>
              <a:srgbClr val="79BD28"/>
            </a:solidFill>
          </a:ln>
        </p:spPr>
        <p:style>
          <a:lnRef idx="1">
            <a:schemeClr val="accent1"/>
          </a:lnRef>
          <a:fillRef idx="0">
            <a:schemeClr val="accent1"/>
          </a:fillRef>
          <a:effectRef idx="0">
            <a:schemeClr val="accent1"/>
          </a:effectRef>
          <a:fontRef idx="minor">
            <a:schemeClr val="tx1"/>
          </a:fontRef>
        </p:style>
      </p:cxnSp>
      <p:sp>
        <p:nvSpPr>
          <p:cNvPr id="38" name="灯片编号占位符 5"/>
          <p:cNvSpPr>
            <a:spLocks noGrp="1"/>
          </p:cNvSpPr>
          <p:nvPr>
            <p:ph type="sldNum" sz="quarter" idx="12"/>
          </p:nvPr>
        </p:nvSpPr>
        <p:spPr>
          <a:xfrm>
            <a:off x="8432797" y="6415619"/>
            <a:ext cx="2743200" cy="365125"/>
          </a:xfrm>
        </p:spPr>
        <p:txBody>
          <a:bodyPr/>
          <a:lstStyle>
            <a:lvl1pPr>
              <a:defRPr>
                <a:solidFill>
                  <a:schemeClr val="bg1"/>
                </a:solidFill>
                <a:latin typeface="+mn-lt"/>
              </a:defRPr>
            </a:lvl1pPr>
          </a:lstStyle>
          <a:p>
            <a:pPr marL="0" lvl="0" indent="0" algn="r" rtl="0">
              <a:spcBef>
                <a:spcPts val="0"/>
              </a:spcBef>
              <a:spcAft>
                <a:spcPts val="0"/>
              </a:spcAft>
              <a:buNone/>
            </a:pPr>
            <a:fld id="{00000000-1234-1234-1234-123412341234}" type="slidenum">
              <a:rPr lang="en-US" smtClean="0"/>
              <a:t>‹Nº›</a:t>
            </a:fld>
            <a:endParaRPr lang="en-US" dirty="0"/>
          </a:p>
        </p:txBody>
      </p:sp>
      <p:pic>
        <p:nvPicPr>
          <p:cNvPr id="39" name="图片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4040" y="242315"/>
            <a:ext cx="1813144" cy="595886"/>
          </a:xfrm>
          <a:prstGeom prst="rect">
            <a:avLst/>
          </a:prstGeom>
        </p:spPr>
      </p:pic>
    </p:spTree>
    <p:extLst>
      <p:ext uri="{BB962C8B-B14F-4D97-AF65-F5344CB8AC3E}">
        <p14:creationId xmlns:p14="http://schemas.microsoft.com/office/powerpoint/2010/main" val="1410631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Without title box on the top left cor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5" name="日期占位符 3"/>
          <p:cNvSpPr>
            <a:spLocks noGrp="1"/>
          </p:cNvSpPr>
          <p:nvPr>
            <p:ph type="dt" sz="half" idx="10"/>
          </p:nvPr>
        </p:nvSpPr>
        <p:spPr>
          <a:xfrm>
            <a:off x="1089660" y="6415619"/>
            <a:ext cx="2743200" cy="365125"/>
          </a:xfrm>
          <a:prstGeom prst="rect">
            <a:avLst/>
          </a:prstGeom>
        </p:spPr>
        <p:txBody>
          <a:bodyPr/>
          <a:lstStyle>
            <a:lvl1pPr>
              <a:lnSpc>
                <a:spcPct val="150000"/>
              </a:lnSpc>
              <a:defRPr sz="1200">
                <a:solidFill>
                  <a:schemeClr val="bg1"/>
                </a:solidFill>
                <a:latin typeface="+mn-lt"/>
              </a:defRPr>
            </a:lvl1pPr>
          </a:lstStyle>
          <a:p>
            <a:fld id="{A36E3A8C-EF90-41B9-A91B-8D6906603A30}" type="datetime1">
              <a:rPr lang="en-US" altLang="zh-CN" smtClean="0">
                <a:ea typeface="微软雅黑" panose="020B0503020204020204" pitchFamily="34" charset="-122"/>
              </a:rPr>
              <a:t>2/19/2024</a:t>
            </a:fld>
            <a:endParaRPr lang="en-US" altLang="zh-CN" dirty="0">
              <a:ea typeface="微软雅黑" panose="020B0503020204020204" pitchFamily="34" charset="-122"/>
            </a:endParaRPr>
          </a:p>
        </p:txBody>
      </p:sp>
      <p:sp>
        <p:nvSpPr>
          <p:cNvPr id="36" name="页脚占位符 4"/>
          <p:cNvSpPr>
            <a:spLocks noGrp="1"/>
          </p:cNvSpPr>
          <p:nvPr>
            <p:ph type="ftr" sz="quarter" idx="11"/>
          </p:nvPr>
        </p:nvSpPr>
        <p:spPr>
          <a:xfrm>
            <a:off x="4038600" y="6415619"/>
            <a:ext cx="4114800" cy="365125"/>
          </a:xfrm>
          <a:prstGeom prst="rect">
            <a:avLst/>
          </a:prstGeom>
        </p:spPr>
        <p:txBody>
          <a:bodyPr/>
          <a:lstStyle>
            <a:lvl1pPr algn="ctr">
              <a:lnSpc>
                <a:spcPct val="150000"/>
              </a:lnSpc>
              <a:defRPr sz="1200">
                <a:solidFill>
                  <a:schemeClr val="bg1"/>
                </a:solidFill>
                <a:latin typeface="+mn-lt"/>
              </a:defRPr>
            </a:lvl1pPr>
          </a:lstStyle>
          <a:p>
            <a:r>
              <a:rPr lang="en-US" altLang="zh-CN">
                <a:ea typeface="微软雅黑" panose="020B0503020204020204" pitchFamily="34" charset="-122"/>
              </a:rPr>
              <a:t>WWW.SANGFOR.COM</a:t>
            </a:r>
            <a:endParaRPr lang="zh-CN" altLang="en-US" dirty="0">
              <a:ea typeface="微软雅黑" panose="020B0503020204020204" pitchFamily="34" charset="-122"/>
            </a:endParaRPr>
          </a:p>
        </p:txBody>
      </p:sp>
      <p:grpSp>
        <p:nvGrpSpPr>
          <p:cNvPr id="37" name="组合 36"/>
          <p:cNvGrpSpPr/>
          <p:nvPr/>
        </p:nvGrpSpPr>
        <p:grpSpPr>
          <a:xfrm>
            <a:off x="907549" y="6517055"/>
            <a:ext cx="10423265" cy="162252"/>
            <a:chOff x="907549" y="6523638"/>
            <a:chExt cx="10423265" cy="162252"/>
          </a:xfrm>
        </p:grpSpPr>
        <p:sp>
          <p:nvSpPr>
            <p:cNvPr id="38" name="矩形 37"/>
            <p:cNvSpPr/>
            <p:nvPr/>
          </p:nvSpPr>
          <p:spPr>
            <a:xfrm>
              <a:off x="11168562" y="6523638"/>
              <a:ext cx="162252" cy="162252"/>
            </a:xfrm>
            <a:prstGeom prst="rect">
              <a:avLst/>
            </a:prstGeom>
            <a:solidFill>
              <a:srgbClr val="6FB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9" name="矩形 38"/>
            <p:cNvSpPr/>
            <p:nvPr/>
          </p:nvSpPr>
          <p:spPr>
            <a:xfrm>
              <a:off x="907549" y="6523638"/>
              <a:ext cx="162252" cy="1622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40" name="直接连接符 39"/>
          <p:cNvCxnSpPr/>
          <p:nvPr/>
        </p:nvCxnSpPr>
        <p:spPr>
          <a:xfrm>
            <a:off x="914400" y="6299667"/>
            <a:ext cx="10421938" cy="0"/>
          </a:xfrm>
          <a:prstGeom prst="line">
            <a:avLst/>
          </a:prstGeom>
          <a:ln w="12700">
            <a:solidFill>
              <a:srgbClr val="79BD28"/>
            </a:solidFill>
          </a:ln>
        </p:spPr>
        <p:style>
          <a:lnRef idx="1">
            <a:schemeClr val="accent1"/>
          </a:lnRef>
          <a:fillRef idx="0">
            <a:schemeClr val="accent1"/>
          </a:fillRef>
          <a:effectRef idx="0">
            <a:schemeClr val="accent1"/>
          </a:effectRef>
          <a:fontRef idx="minor">
            <a:schemeClr val="tx1"/>
          </a:fontRef>
        </p:style>
      </p:cxnSp>
      <p:sp>
        <p:nvSpPr>
          <p:cNvPr id="41" name="灯片编号占位符 5"/>
          <p:cNvSpPr>
            <a:spLocks noGrp="1"/>
          </p:cNvSpPr>
          <p:nvPr>
            <p:ph type="sldNum" sz="quarter" idx="12"/>
          </p:nvPr>
        </p:nvSpPr>
        <p:spPr>
          <a:xfrm>
            <a:off x="8432797" y="6415619"/>
            <a:ext cx="2743200" cy="365125"/>
          </a:xfrm>
        </p:spPr>
        <p:txBody>
          <a:bodyPr/>
          <a:lstStyle>
            <a:lvl1pPr>
              <a:defRPr>
                <a:solidFill>
                  <a:schemeClr val="bg1"/>
                </a:solidFill>
                <a:latin typeface="+mn-lt"/>
              </a:defRPr>
            </a:lvl1pPr>
          </a:lstStyle>
          <a:p>
            <a:pPr marL="0" lvl="0" indent="0" algn="r" rtl="0">
              <a:spcBef>
                <a:spcPts val="0"/>
              </a:spcBef>
              <a:spcAft>
                <a:spcPts val="0"/>
              </a:spcAft>
              <a:buNone/>
            </a:pPr>
            <a:fld id="{00000000-1234-1234-1234-123412341234}" type="slidenum">
              <a:rPr lang="en-US" smtClean="0"/>
              <a:t>‹Nº›</a:t>
            </a:fld>
            <a:endParaRPr lang="en-US" dirty="0"/>
          </a:p>
        </p:txBody>
      </p:sp>
      <p:pic>
        <p:nvPicPr>
          <p:cNvPr id="42" name="图片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4040" y="242315"/>
            <a:ext cx="1813144" cy="595886"/>
          </a:xfrm>
          <a:prstGeom prst="rect">
            <a:avLst/>
          </a:prstGeom>
        </p:spPr>
      </p:pic>
    </p:spTree>
    <p:extLst>
      <p:ext uri="{BB962C8B-B14F-4D97-AF65-F5344CB8AC3E}">
        <p14:creationId xmlns:p14="http://schemas.microsoft.com/office/powerpoint/2010/main" val="3712835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Without design on the top left corner and the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6" name="日期占位符 3"/>
          <p:cNvSpPr>
            <a:spLocks noGrp="1"/>
          </p:cNvSpPr>
          <p:nvPr>
            <p:ph type="dt" sz="half" idx="10"/>
          </p:nvPr>
        </p:nvSpPr>
        <p:spPr>
          <a:xfrm>
            <a:off x="1089660" y="6415619"/>
            <a:ext cx="2743200" cy="365125"/>
          </a:xfrm>
          <a:prstGeom prst="rect">
            <a:avLst/>
          </a:prstGeom>
        </p:spPr>
        <p:txBody>
          <a:bodyPr/>
          <a:lstStyle>
            <a:lvl1pPr>
              <a:lnSpc>
                <a:spcPct val="150000"/>
              </a:lnSpc>
              <a:defRPr sz="1200">
                <a:solidFill>
                  <a:schemeClr val="bg1"/>
                </a:solidFill>
                <a:latin typeface="+mn-lt"/>
              </a:defRPr>
            </a:lvl1pPr>
          </a:lstStyle>
          <a:p>
            <a:fld id="{84F9DE52-82D7-4C76-8569-535237A393E6}" type="datetime1">
              <a:rPr lang="en-US" altLang="zh-CN" smtClean="0">
                <a:ea typeface="微软雅黑" panose="020B0503020204020204" pitchFamily="34" charset="-122"/>
              </a:rPr>
              <a:t>2/19/2024</a:t>
            </a:fld>
            <a:endParaRPr lang="en-US" altLang="zh-CN" dirty="0">
              <a:ea typeface="微软雅黑" panose="020B0503020204020204" pitchFamily="34" charset="-122"/>
            </a:endParaRPr>
          </a:p>
        </p:txBody>
      </p:sp>
      <p:sp>
        <p:nvSpPr>
          <p:cNvPr id="37" name="页脚占位符 4"/>
          <p:cNvSpPr>
            <a:spLocks noGrp="1"/>
          </p:cNvSpPr>
          <p:nvPr>
            <p:ph type="ftr" sz="quarter" idx="11"/>
          </p:nvPr>
        </p:nvSpPr>
        <p:spPr>
          <a:xfrm>
            <a:off x="4038600" y="6415619"/>
            <a:ext cx="4114800" cy="365125"/>
          </a:xfrm>
          <a:prstGeom prst="rect">
            <a:avLst/>
          </a:prstGeom>
        </p:spPr>
        <p:txBody>
          <a:bodyPr/>
          <a:lstStyle>
            <a:lvl1pPr algn="ctr">
              <a:lnSpc>
                <a:spcPct val="150000"/>
              </a:lnSpc>
              <a:defRPr sz="1200">
                <a:solidFill>
                  <a:schemeClr val="bg1"/>
                </a:solidFill>
                <a:latin typeface="+mn-lt"/>
              </a:defRPr>
            </a:lvl1pPr>
          </a:lstStyle>
          <a:p>
            <a:r>
              <a:rPr lang="en-US" altLang="zh-CN">
                <a:ea typeface="微软雅黑" panose="020B0503020204020204" pitchFamily="34" charset="-122"/>
              </a:rPr>
              <a:t>WWW.SANGFOR.COM</a:t>
            </a:r>
            <a:endParaRPr lang="zh-CN" altLang="en-US" dirty="0">
              <a:ea typeface="微软雅黑" panose="020B0503020204020204" pitchFamily="34" charset="-122"/>
            </a:endParaRPr>
          </a:p>
        </p:txBody>
      </p:sp>
      <p:sp>
        <p:nvSpPr>
          <p:cNvPr id="43" name="灯片编号占位符 5"/>
          <p:cNvSpPr>
            <a:spLocks noGrp="1"/>
          </p:cNvSpPr>
          <p:nvPr>
            <p:ph type="sldNum" sz="quarter" idx="12"/>
          </p:nvPr>
        </p:nvSpPr>
        <p:spPr>
          <a:xfrm>
            <a:off x="8432797" y="6415619"/>
            <a:ext cx="2743200" cy="365125"/>
          </a:xfrm>
        </p:spPr>
        <p:txBody>
          <a:bodyPr/>
          <a:lstStyle>
            <a:lvl1pPr>
              <a:defRPr>
                <a:solidFill>
                  <a:schemeClr val="bg1"/>
                </a:solidFill>
                <a:latin typeface="+mn-lt"/>
              </a:defRPr>
            </a:lvl1pPr>
          </a:lstStyle>
          <a:p>
            <a:pPr marL="0" lvl="0" indent="0" algn="r" rtl="0">
              <a:spcBef>
                <a:spcPts val="0"/>
              </a:spcBef>
              <a:spcAft>
                <a:spcPts val="0"/>
              </a:spcAft>
              <a:buNone/>
            </a:pPr>
            <a:fld id="{00000000-1234-1234-1234-123412341234}" type="slidenum">
              <a:rPr lang="en-US" smtClean="0"/>
              <a:t>‹Nº›</a:t>
            </a:fld>
            <a:endParaRPr lang="en-US" dirty="0"/>
          </a:p>
        </p:txBody>
      </p:sp>
      <p:pic>
        <p:nvPicPr>
          <p:cNvPr id="44" name="图片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4040" y="242315"/>
            <a:ext cx="1813144" cy="595886"/>
          </a:xfrm>
          <a:prstGeom prst="rect">
            <a:avLst/>
          </a:prstGeom>
        </p:spPr>
      </p:pic>
    </p:spTree>
    <p:extLst>
      <p:ext uri="{BB962C8B-B14F-4D97-AF65-F5344CB8AC3E}">
        <p14:creationId xmlns:p14="http://schemas.microsoft.com/office/powerpoint/2010/main" val="1008167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0802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ver page">
    <p:spTree>
      <p:nvGrpSpPr>
        <p:cNvPr id="1" name=""/>
        <p:cNvGrpSpPr/>
        <p:nvPr/>
      </p:nvGrpSpPr>
      <p:grpSpPr>
        <a:xfrm>
          <a:off x="0" y="0"/>
          <a:ext cx="0" cy="0"/>
          <a:chOff x="0" y="0"/>
          <a:chExt cx="0" cy="0"/>
        </a:xfrm>
      </p:grpSpPr>
      <p:sp>
        <p:nvSpPr>
          <p:cNvPr id="3" name="灯片编号占位符 2"/>
          <p:cNvSpPr>
            <a:spLocks noGrp="1"/>
          </p:cNvSpPr>
          <p:nvPr>
            <p:ph type="sldNum" sz="quarter" idx="10"/>
          </p:nvPr>
        </p:nvSpPr>
        <p:spPr/>
        <p:txBody>
          <a:bodyPr/>
          <a:lstStyle/>
          <a:p>
            <a:pPr marL="0" lvl="0" indent="0" algn="r" rtl="0">
              <a:spcBef>
                <a:spcPts val="0"/>
              </a:spcBef>
              <a:spcAft>
                <a:spcPts val="0"/>
              </a:spcAft>
              <a:buNone/>
            </a:pPr>
            <a:fld id="{00000000-1234-1234-1234-123412341234}" type="slidenum">
              <a:rPr lang="en-US" smtClean="0"/>
              <a:t>‹Nº›</a:t>
            </a:fld>
            <a:endParaRPr lang="en-US" dirty="0"/>
          </a:p>
        </p:txBody>
      </p:sp>
    </p:spTree>
    <p:extLst>
      <p:ext uri="{BB962C8B-B14F-4D97-AF65-F5344CB8AC3E}">
        <p14:creationId xmlns:p14="http://schemas.microsoft.com/office/powerpoint/2010/main" val="2953026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6" name="日期占位符 3"/>
          <p:cNvSpPr>
            <a:spLocks noGrp="1"/>
          </p:cNvSpPr>
          <p:nvPr>
            <p:ph type="dt" sz="half" idx="10"/>
          </p:nvPr>
        </p:nvSpPr>
        <p:spPr>
          <a:xfrm>
            <a:off x="1089660" y="6415619"/>
            <a:ext cx="2743200" cy="365125"/>
          </a:xfrm>
          <a:prstGeom prst="rect">
            <a:avLst/>
          </a:prstGeom>
        </p:spPr>
        <p:txBody>
          <a:bodyPr/>
          <a:lstStyle>
            <a:lvl1pPr>
              <a:lnSpc>
                <a:spcPct val="150000"/>
              </a:lnSpc>
              <a:defRPr sz="1200">
                <a:solidFill>
                  <a:schemeClr val="bg1"/>
                </a:solidFill>
                <a:latin typeface="+mn-lt"/>
              </a:defRPr>
            </a:lvl1pPr>
          </a:lstStyle>
          <a:p>
            <a:r>
              <a:rPr lang="en-US" altLang="zh-CN" dirty="0"/>
              <a:t>WWW.SANGFOR.COM</a:t>
            </a:r>
          </a:p>
        </p:txBody>
      </p:sp>
      <p:grpSp>
        <p:nvGrpSpPr>
          <p:cNvPr id="40" name="组合 39"/>
          <p:cNvGrpSpPr/>
          <p:nvPr/>
        </p:nvGrpSpPr>
        <p:grpSpPr>
          <a:xfrm>
            <a:off x="907549" y="6517055"/>
            <a:ext cx="10423265" cy="162252"/>
            <a:chOff x="907549" y="6523638"/>
            <a:chExt cx="10423265" cy="162252"/>
          </a:xfrm>
        </p:grpSpPr>
        <p:sp>
          <p:nvSpPr>
            <p:cNvPr id="41" name="矩形 40"/>
            <p:cNvSpPr/>
            <p:nvPr/>
          </p:nvSpPr>
          <p:spPr>
            <a:xfrm>
              <a:off x="11168562" y="6523638"/>
              <a:ext cx="162252" cy="162252"/>
            </a:xfrm>
            <a:prstGeom prst="rect">
              <a:avLst/>
            </a:prstGeom>
            <a:solidFill>
              <a:srgbClr val="05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2" name="矩形 41"/>
            <p:cNvSpPr/>
            <p:nvPr/>
          </p:nvSpPr>
          <p:spPr>
            <a:xfrm>
              <a:off x="907549" y="6523638"/>
              <a:ext cx="162252" cy="1622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43" name="直接连接符 42"/>
          <p:cNvCxnSpPr/>
          <p:nvPr/>
        </p:nvCxnSpPr>
        <p:spPr>
          <a:xfrm>
            <a:off x="914400" y="6299667"/>
            <a:ext cx="10421938" cy="0"/>
          </a:xfrm>
          <a:prstGeom prst="line">
            <a:avLst/>
          </a:prstGeom>
          <a:ln w="12700">
            <a:solidFill>
              <a:srgbClr val="05B050"/>
            </a:solidFill>
          </a:ln>
        </p:spPr>
        <p:style>
          <a:lnRef idx="1">
            <a:schemeClr val="accent1"/>
          </a:lnRef>
          <a:fillRef idx="0">
            <a:schemeClr val="accent1"/>
          </a:fillRef>
          <a:effectRef idx="0">
            <a:schemeClr val="accent1"/>
          </a:effectRef>
          <a:fontRef idx="minor">
            <a:schemeClr val="tx1"/>
          </a:fontRef>
        </p:style>
      </p:cxnSp>
      <p:sp>
        <p:nvSpPr>
          <p:cNvPr id="44" name="灯片编号占位符 5"/>
          <p:cNvSpPr>
            <a:spLocks noGrp="1"/>
          </p:cNvSpPr>
          <p:nvPr>
            <p:ph type="sldNum" sz="quarter" idx="12"/>
          </p:nvPr>
        </p:nvSpPr>
        <p:spPr>
          <a:xfrm>
            <a:off x="8432797" y="6415619"/>
            <a:ext cx="2743200" cy="365125"/>
          </a:xfrm>
        </p:spPr>
        <p:txBody>
          <a:bodyPr/>
          <a:lstStyle>
            <a:lvl1pPr>
              <a:defRPr>
                <a:solidFill>
                  <a:schemeClr val="bg1"/>
                </a:solidFill>
                <a:latin typeface="+mn-lt"/>
              </a:defRPr>
            </a:lvl1pPr>
          </a:lstStyle>
          <a:p>
            <a:pPr marL="0" lvl="0" indent="0" algn="r" rtl="0">
              <a:spcBef>
                <a:spcPts val="0"/>
              </a:spcBef>
              <a:spcAft>
                <a:spcPts val="0"/>
              </a:spcAft>
              <a:buNone/>
            </a:pPr>
            <a:r>
              <a:rPr lang="en-US"/>
              <a:t>Page  </a:t>
            </a:r>
            <a:fld id="{00000000-1234-1234-1234-123412341234}" type="slidenum">
              <a:rPr lang="en-US" smtClean="0"/>
              <a:t>‹Nº›</a:t>
            </a:fld>
            <a:endParaRPr dirty="0"/>
          </a:p>
        </p:txBody>
      </p:sp>
      <p:pic>
        <p:nvPicPr>
          <p:cNvPr id="45" name="图片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4040" y="242315"/>
            <a:ext cx="1813144" cy="595886"/>
          </a:xfrm>
          <a:prstGeom prst="rect">
            <a:avLst/>
          </a:prstGeom>
        </p:spPr>
      </p:pic>
      <p:sp>
        <p:nvSpPr>
          <p:cNvPr id="46" name="矩形 45"/>
          <p:cNvSpPr/>
          <p:nvPr/>
        </p:nvSpPr>
        <p:spPr>
          <a:xfrm>
            <a:off x="1" y="311234"/>
            <a:ext cx="396240" cy="326939"/>
          </a:xfrm>
          <a:prstGeom prst="rect">
            <a:avLst/>
          </a:prstGeom>
          <a:solidFill>
            <a:srgbClr val="028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7" name="矩形 46"/>
          <p:cNvSpPr/>
          <p:nvPr/>
        </p:nvSpPr>
        <p:spPr>
          <a:xfrm>
            <a:off x="393853" y="311234"/>
            <a:ext cx="65722" cy="32693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8" name="标题 1"/>
          <p:cNvSpPr>
            <a:spLocks noGrp="1"/>
          </p:cNvSpPr>
          <p:nvPr>
            <p:ph type="ctrTitle"/>
          </p:nvPr>
        </p:nvSpPr>
        <p:spPr>
          <a:xfrm>
            <a:off x="558800" y="203199"/>
            <a:ext cx="5232400" cy="550863"/>
          </a:xfrm>
        </p:spPr>
        <p:txBody>
          <a:bodyPr anchor="b">
            <a:normAutofit/>
          </a:bodyPr>
          <a:lstStyle>
            <a:lvl1pPr algn="l">
              <a:defRPr sz="2800" b="1"/>
            </a:lvl1pPr>
          </a:lstStyle>
          <a:p>
            <a:r>
              <a:rPr lang="en-US" altLang="zh-CN"/>
              <a:t>Click to edit Master title style</a:t>
            </a:r>
            <a:endParaRPr lang="zh-CN" altLang="en-US"/>
          </a:p>
        </p:txBody>
      </p:sp>
    </p:spTree>
    <p:extLst>
      <p:ext uri="{BB962C8B-B14F-4D97-AF65-F5344CB8AC3E}">
        <p14:creationId xmlns:p14="http://schemas.microsoft.com/office/powerpoint/2010/main" val="2184782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6" name="日期占位符 3"/>
          <p:cNvSpPr>
            <a:spLocks noGrp="1"/>
          </p:cNvSpPr>
          <p:nvPr>
            <p:ph type="dt" sz="half" idx="10"/>
          </p:nvPr>
        </p:nvSpPr>
        <p:spPr>
          <a:xfrm>
            <a:off x="1089660" y="6415619"/>
            <a:ext cx="2743200" cy="365125"/>
          </a:xfrm>
          <a:prstGeom prst="rect">
            <a:avLst/>
          </a:prstGeom>
        </p:spPr>
        <p:txBody>
          <a:bodyPr/>
          <a:lstStyle>
            <a:lvl1pPr>
              <a:lnSpc>
                <a:spcPct val="150000"/>
              </a:lnSpc>
              <a:defRPr sz="1200">
                <a:solidFill>
                  <a:schemeClr val="bg1"/>
                </a:solidFill>
                <a:latin typeface="+mn-lt"/>
              </a:defRPr>
            </a:lvl1pPr>
          </a:lstStyle>
          <a:p>
            <a:fld id="{BD72C30C-83AF-4115-AB9D-F122C5D1308C}" type="datetime1">
              <a:rPr lang="en-US" smtClean="0"/>
              <a:t>2/19/2024</a:t>
            </a:fld>
            <a:endParaRPr lang="en-US" dirty="0"/>
          </a:p>
        </p:txBody>
      </p:sp>
      <p:sp>
        <p:nvSpPr>
          <p:cNvPr id="38" name="页脚占位符 4"/>
          <p:cNvSpPr>
            <a:spLocks noGrp="1"/>
          </p:cNvSpPr>
          <p:nvPr>
            <p:ph type="ftr" sz="quarter" idx="11"/>
          </p:nvPr>
        </p:nvSpPr>
        <p:spPr>
          <a:xfrm>
            <a:off x="4038600" y="6415619"/>
            <a:ext cx="4114800" cy="365125"/>
          </a:xfrm>
          <a:prstGeom prst="rect">
            <a:avLst/>
          </a:prstGeom>
        </p:spPr>
        <p:txBody>
          <a:bodyPr/>
          <a:lstStyle>
            <a:lvl1pPr algn="ctr">
              <a:lnSpc>
                <a:spcPct val="150000"/>
              </a:lnSpc>
              <a:defRPr sz="1200">
                <a:solidFill>
                  <a:schemeClr val="bg1"/>
                </a:solidFill>
                <a:latin typeface="+mn-lt"/>
              </a:defRPr>
            </a:lvl1pPr>
          </a:lstStyle>
          <a:p>
            <a:r>
              <a:rPr lang="en-US" dirty="0"/>
              <a:t>WWW.SANGFOR.COM</a:t>
            </a:r>
          </a:p>
        </p:txBody>
      </p:sp>
      <p:grpSp>
        <p:nvGrpSpPr>
          <p:cNvPr id="40" name="组合 39"/>
          <p:cNvGrpSpPr/>
          <p:nvPr/>
        </p:nvGrpSpPr>
        <p:grpSpPr>
          <a:xfrm>
            <a:off x="907549" y="6517055"/>
            <a:ext cx="10423265" cy="162252"/>
            <a:chOff x="907549" y="6523638"/>
            <a:chExt cx="10423265" cy="162252"/>
          </a:xfrm>
        </p:grpSpPr>
        <p:sp>
          <p:nvSpPr>
            <p:cNvPr id="41" name="矩形 40"/>
            <p:cNvSpPr/>
            <p:nvPr/>
          </p:nvSpPr>
          <p:spPr>
            <a:xfrm>
              <a:off x="11168562" y="6523638"/>
              <a:ext cx="162252" cy="162252"/>
            </a:xfrm>
            <a:prstGeom prst="rect">
              <a:avLst/>
            </a:prstGeom>
            <a:solidFill>
              <a:srgbClr val="05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2" name="矩形 41"/>
            <p:cNvSpPr/>
            <p:nvPr/>
          </p:nvSpPr>
          <p:spPr>
            <a:xfrm>
              <a:off x="907549" y="6523638"/>
              <a:ext cx="162252" cy="1622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43" name="直接连接符 42"/>
          <p:cNvCxnSpPr/>
          <p:nvPr/>
        </p:nvCxnSpPr>
        <p:spPr>
          <a:xfrm>
            <a:off x="914400" y="6299667"/>
            <a:ext cx="10421938" cy="0"/>
          </a:xfrm>
          <a:prstGeom prst="line">
            <a:avLst/>
          </a:prstGeom>
          <a:ln w="12700">
            <a:solidFill>
              <a:srgbClr val="05B050"/>
            </a:solidFill>
          </a:ln>
        </p:spPr>
        <p:style>
          <a:lnRef idx="1">
            <a:schemeClr val="accent1"/>
          </a:lnRef>
          <a:fillRef idx="0">
            <a:schemeClr val="accent1"/>
          </a:fillRef>
          <a:effectRef idx="0">
            <a:schemeClr val="accent1"/>
          </a:effectRef>
          <a:fontRef idx="minor">
            <a:schemeClr val="tx1"/>
          </a:fontRef>
        </p:style>
      </p:cxnSp>
      <p:sp>
        <p:nvSpPr>
          <p:cNvPr id="44" name="灯片编号占位符 5"/>
          <p:cNvSpPr>
            <a:spLocks noGrp="1"/>
          </p:cNvSpPr>
          <p:nvPr>
            <p:ph type="sldNum" sz="quarter" idx="12"/>
          </p:nvPr>
        </p:nvSpPr>
        <p:spPr>
          <a:xfrm>
            <a:off x="8432797" y="6415619"/>
            <a:ext cx="2743200" cy="365125"/>
          </a:xfrm>
        </p:spPr>
        <p:txBody>
          <a:bodyPr/>
          <a:lstStyle>
            <a:lvl1pPr>
              <a:defRPr>
                <a:solidFill>
                  <a:schemeClr val="bg1"/>
                </a:solidFill>
                <a:latin typeface="+mn-lt"/>
              </a:defRPr>
            </a:lvl1pPr>
          </a:lstStyle>
          <a:p>
            <a:pPr marL="0" lvl="0" indent="0" algn="r" rtl="0">
              <a:spcBef>
                <a:spcPts val="0"/>
              </a:spcBef>
              <a:spcAft>
                <a:spcPts val="0"/>
              </a:spcAft>
              <a:buNone/>
            </a:pPr>
            <a:r>
              <a:rPr lang="en-US"/>
              <a:t>Page  </a:t>
            </a:r>
            <a:fld id="{00000000-1234-1234-1234-123412341234}" type="slidenum">
              <a:rPr lang="en-US" smtClean="0"/>
              <a:t>‹Nº›</a:t>
            </a:fld>
            <a:endParaRPr dirty="0"/>
          </a:p>
        </p:txBody>
      </p:sp>
      <p:pic>
        <p:nvPicPr>
          <p:cNvPr id="45" name="图片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4040" y="242315"/>
            <a:ext cx="1813144" cy="595886"/>
          </a:xfrm>
          <a:prstGeom prst="rect">
            <a:avLst/>
          </a:prstGeom>
        </p:spPr>
      </p:pic>
    </p:spTree>
    <p:extLst>
      <p:ext uri="{BB962C8B-B14F-4D97-AF65-F5344CB8AC3E}">
        <p14:creationId xmlns:p14="http://schemas.microsoft.com/office/powerpoint/2010/main" val="1270651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无左上文本框">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矩形 11"/>
          <p:cNvSpPr/>
          <p:nvPr userDrawn="1"/>
        </p:nvSpPr>
        <p:spPr>
          <a:xfrm>
            <a:off x="1" y="311234"/>
            <a:ext cx="396240" cy="326939"/>
          </a:xfrm>
          <a:prstGeom prst="rect">
            <a:avLst/>
          </a:prstGeom>
          <a:solidFill>
            <a:srgbClr val="345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3" name="矩形 12"/>
          <p:cNvSpPr/>
          <p:nvPr userDrawn="1"/>
        </p:nvSpPr>
        <p:spPr>
          <a:xfrm>
            <a:off x="393853" y="311234"/>
            <a:ext cx="65722" cy="32693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5" name="日期占位符 3"/>
          <p:cNvSpPr>
            <a:spLocks noGrp="1"/>
          </p:cNvSpPr>
          <p:nvPr>
            <p:ph type="dt" sz="half" idx="10"/>
          </p:nvPr>
        </p:nvSpPr>
        <p:spPr>
          <a:xfrm>
            <a:off x="1089660" y="6415619"/>
            <a:ext cx="2743200" cy="365125"/>
          </a:xfrm>
          <a:prstGeom prst="rect">
            <a:avLst/>
          </a:prstGeom>
        </p:spPr>
        <p:txBody>
          <a:bodyPr/>
          <a:lstStyle>
            <a:lvl1pPr>
              <a:lnSpc>
                <a:spcPct val="150000"/>
              </a:lnSpc>
              <a:defRPr sz="1200">
                <a:solidFill>
                  <a:schemeClr val="bg1"/>
                </a:solidFill>
                <a:latin typeface="+mn-lt"/>
              </a:defRPr>
            </a:lvl1pPr>
          </a:lstStyle>
          <a:p>
            <a:fld id="{35BA1912-7C38-4513-9F85-32208E78ED49}" type="datetime1">
              <a:rPr lang="en-US" altLang="zh-CN" smtClean="0">
                <a:ea typeface="微软雅黑" panose="020B0503020204020204" pitchFamily="34" charset="-122"/>
              </a:rPr>
              <a:t>2/19/2024</a:t>
            </a:fld>
            <a:endParaRPr lang="en-US" altLang="zh-CN" dirty="0">
              <a:ea typeface="微软雅黑" panose="020B0503020204020204" pitchFamily="34" charset="-122"/>
            </a:endParaRPr>
          </a:p>
        </p:txBody>
      </p:sp>
      <p:sp>
        <p:nvSpPr>
          <p:cNvPr id="36" name="页脚占位符 4"/>
          <p:cNvSpPr>
            <a:spLocks noGrp="1"/>
          </p:cNvSpPr>
          <p:nvPr>
            <p:ph type="ftr" sz="quarter" idx="11"/>
          </p:nvPr>
        </p:nvSpPr>
        <p:spPr>
          <a:xfrm>
            <a:off x="4038600" y="6415619"/>
            <a:ext cx="4114800" cy="365125"/>
          </a:xfrm>
          <a:prstGeom prst="rect">
            <a:avLst/>
          </a:prstGeom>
        </p:spPr>
        <p:txBody>
          <a:bodyPr/>
          <a:lstStyle>
            <a:lvl1pPr algn="ctr">
              <a:lnSpc>
                <a:spcPct val="150000"/>
              </a:lnSpc>
              <a:defRPr sz="1200">
                <a:solidFill>
                  <a:schemeClr val="bg1"/>
                </a:solidFill>
                <a:latin typeface="+mn-lt"/>
              </a:defRPr>
            </a:lvl1pPr>
          </a:lstStyle>
          <a:p>
            <a:r>
              <a:rPr lang="en-US" altLang="zh-CN">
                <a:ea typeface="微软雅黑" panose="020B0503020204020204" pitchFamily="34" charset="-122"/>
              </a:rPr>
              <a:t>WWW.SANGFOR.COM</a:t>
            </a:r>
            <a:endParaRPr lang="zh-CN" altLang="en-US">
              <a:ea typeface="微软雅黑" panose="020B0503020204020204" pitchFamily="34" charset="-122"/>
            </a:endParaRPr>
          </a:p>
        </p:txBody>
      </p:sp>
      <p:grpSp>
        <p:nvGrpSpPr>
          <p:cNvPr id="37" name="组合 36"/>
          <p:cNvGrpSpPr/>
          <p:nvPr userDrawn="1"/>
        </p:nvGrpSpPr>
        <p:grpSpPr>
          <a:xfrm>
            <a:off x="907549" y="6517055"/>
            <a:ext cx="10423265" cy="162252"/>
            <a:chOff x="907549" y="6523638"/>
            <a:chExt cx="10423265" cy="162252"/>
          </a:xfrm>
        </p:grpSpPr>
        <p:sp>
          <p:nvSpPr>
            <p:cNvPr id="38" name="矩形 37"/>
            <p:cNvSpPr/>
            <p:nvPr/>
          </p:nvSpPr>
          <p:spPr>
            <a:xfrm>
              <a:off x="11168562" y="6523638"/>
              <a:ext cx="162252" cy="162252"/>
            </a:xfrm>
            <a:prstGeom prst="rect">
              <a:avLst/>
            </a:prstGeom>
            <a:solidFill>
              <a:srgbClr val="6FB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9" name="矩形 38"/>
            <p:cNvSpPr/>
            <p:nvPr/>
          </p:nvSpPr>
          <p:spPr>
            <a:xfrm>
              <a:off x="907549" y="6523638"/>
              <a:ext cx="162252" cy="1622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40" name="直接连接符 39"/>
          <p:cNvCxnSpPr/>
          <p:nvPr userDrawn="1"/>
        </p:nvCxnSpPr>
        <p:spPr>
          <a:xfrm>
            <a:off x="914400" y="6299667"/>
            <a:ext cx="10421938" cy="0"/>
          </a:xfrm>
          <a:prstGeom prst="line">
            <a:avLst/>
          </a:prstGeom>
          <a:ln w="12700">
            <a:solidFill>
              <a:srgbClr val="79BD28"/>
            </a:solidFill>
          </a:ln>
        </p:spPr>
        <p:style>
          <a:lnRef idx="1">
            <a:schemeClr val="accent1"/>
          </a:lnRef>
          <a:fillRef idx="0">
            <a:schemeClr val="accent1"/>
          </a:fillRef>
          <a:effectRef idx="0">
            <a:schemeClr val="accent1"/>
          </a:effectRef>
          <a:fontRef idx="minor">
            <a:schemeClr val="tx1"/>
          </a:fontRef>
        </p:style>
      </p:cxnSp>
      <p:sp>
        <p:nvSpPr>
          <p:cNvPr id="41" name="灯片编号占位符 5"/>
          <p:cNvSpPr>
            <a:spLocks noGrp="1"/>
          </p:cNvSpPr>
          <p:nvPr>
            <p:ph type="sldNum" sz="quarter" idx="12"/>
          </p:nvPr>
        </p:nvSpPr>
        <p:spPr>
          <a:xfrm>
            <a:off x="8432797" y="6415619"/>
            <a:ext cx="2743200" cy="365125"/>
          </a:xfrm>
        </p:spPr>
        <p:txBody>
          <a:bodyPr/>
          <a:lstStyle>
            <a:lvl1pPr>
              <a:defRPr>
                <a:solidFill>
                  <a:schemeClr val="bg1"/>
                </a:solidFill>
                <a:latin typeface="+mn-lt"/>
              </a:defRPr>
            </a:lvl1pPr>
          </a:lstStyle>
          <a:p>
            <a:r>
              <a:rPr lang="en-US" altLang="zh-CN" dirty="0"/>
              <a:t>Page  </a:t>
            </a:r>
            <a:fld id="{6F6B6950-8D1A-4668-8374-25B44628E0DF}" type="slidenum">
              <a:rPr lang="zh-CN" altLang="en-US" smtClean="0"/>
              <a:t>‹Nº›</a:t>
            </a:fld>
            <a:endParaRPr lang="zh-CN" altLang="en-US"/>
          </a:p>
        </p:txBody>
      </p:sp>
      <p:pic>
        <p:nvPicPr>
          <p:cNvPr id="42" name="图片 4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04040" y="242315"/>
            <a:ext cx="1813144" cy="595886"/>
          </a:xfrm>
          <a:prstGeom prst="rect">
            <a:avLst/>
          </a:prstGeom>
        </p:spPr>
      </p:pic>
    </p:spTree>
    <p:extLst>
      <p:ext uri="{BB962C8B-B14F-4D97-AF65-F5344CB8AC3E}">
        <p14:creationId xmlns:p14="http://schemas.microsoft.com/office/powerpoint/2010/main" val="42186959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6" name="日期占位符 3"/>
          <p:cNvSpPr>
            <a:spLocks noGrp="1"/>
          </p:cNvSpPr>
          <p:nvPr>
            <p:ph type="dt" sz="half" idx="10"/>
          </p:nvPr>
        </p:nvSpPr>
        <p:spPr>
          <a:xfrm>
            <a:off x="1089660" y="6415619"/>
            <a:ext cx="2743200" cy="365125"/>
          </a:xfrm>
          <a:prstGeom prst="rect">
            <a:avLst/>
          </a:prstGeom>
        </p:spPr>
        <p:txBody>
          <a:bodyPr/>
          <a:lstStyle>
            <a:lvl1pPr>
              <a:lnSpc>
                <a:spcPct val="150000"/>
              </a:lnSpc>
              <a:defRPr sz="1200">
                <a:solidFill>
                  <a:schemeClr val="bg1"/>
                </a:solidFill>
                <a:latin typeface="+mn-lt"/>
              </a:defRPr>
            </a:lvl1pPr>
          </a:lstStyle>
          <a:p>
            <a:fld id="{6190A423-096E-44D1-9FD4-711AC62CB090}" type="datetime1">
              <a:rPr lang="en-US" altLang="zh-CN" smtClean="0">
                <a:ea typeface="微软雅黑" panose="020B0503020204020204" pitchFamily="34" charset="-122"/>
              </a:rPr>
              <a:t>2/19/2024</a:t>
            </a:fld>
            <a:endParaRPr lang="en-US" altLang="zh-CN" dirty="0">
              <a:ea typeface="微软雅黑" panose="020B0503020204020204" pitchFamily="34" charset="-122"/>
            </a:endParaRPr>
          </a:p>
        </p:txBody>
      </p:sp>
      <p:sp>
        <p:nvSpPr>
          <p:cNvPr id="38" name="页脚占位符 4"/>
          <p:cNvSpPr>
            <a:spLocks noGrp="1"/>
          </p:cNvSpPr>
          <p:nvPr>
            <p:ph type="ftr" sz="quarter" idx="11"/>
          </p:nvPr>
        </p:nvSpPr>
        <p:spPr>
          <a:xfrm>
            <a:off x="4038600" y="6415619"/>
            <a:ext cx="4114800" cy="365125"/>
          </a:xfrm>
          <a:prstGeom prst="rect">
            <a:avLst/>
          </a:prstGeom>
        </p:spPr>
        <p:txBody>
          <a:bodyPr/>
          <a:lstStyle>
            <a:lvl1pPr algn="ctr">
              <a:lnSpc>
                <a:spcPct val="150000"/>
              </a:lnSpc>
              <a:defRPr sz="1200">
                <a:solidFill>
                  <a:schemeClr val="bg1"/>
                </a:solidFill>
                <a:latin typeface="+mn-lt"/>
              </a:defRPr>
            </a:lvl1pPr>
          </a:lstStyle>
          <a:p>
            <a:r>
              <a:rPr lang="en-US" altLang="zh-CN">
                <a:ea typeface="微软雅黑" panose="020B0503020204020204" pitchFamily="34" charset="-122"/>
              </a:rPr>
              <a:t>WWW.SANGFOR.COM</a:t>
            </a:r>
            <a:endParaRPr lang="zh-CN" altLang="en-US">
              <a:ea typeface="微软雅黑" panose="020B0503020204020204" pitchFamily="34" charset="-122"/>
            </a:endParaRPr>
          </a:p>
        </p:txBody>
      </p:sp>
      <p:grpSp>
        <p:nvGrpSpPr>
          <p:cNvPr id="40" name="组合 39"/>
          <p:cNvGrpSpPr/>
          <p:nvPr userDrawn="1"/>
        </p:nvGrpSpPr>
        <p:grpSpPr>
          <a:xfrm>
            <a:off x="907549" y="6517055"/>
            <a:ext cx="10423265" cy="162252"/>
            <a:chOff x="907549" y="6523638"/>
            <a:chExt cx="10423265" cy="162252"/>
          </a:xfrm>
        </p:grpSpPr>
        <p:sp>
          <p:nvSpPr>
            <p:cNvPr id="41" name="矩形 40"/>
            <p:cNvSpPr/>
            <p:nvPr/>
          </p:nvSpPr>
          <p:spPr>
            <a:xfrm>
              <a:off x="11168562" y="6523638"/>
              <a:ext cx="162252" cy="162252"/>
            </a:xfrm>
            <a:prstGeom prst="rect">
              <a:avLst/>
            </a:prstGeom>
            <a:solidFill>
              <a:srgbClr val="6FB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2" name="矩形 41"/>
            <p:cNvSpPr/>
            <p:nvPr/>
          </p:nvSpPr>
          <p:spPr>
            <a:xfrm>
              <a:off x="907549" y="6523638"/>
              <a:ext cx="162252" cy="1622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43" name="直接连接符 42"/>
          <p:cNvCxnSpPr/>
          <p:nvPr userDrawn="1"/>
        </p:nvCxnSpPr>
        <p:spPr>
          <a:xfrm>
            <a:off x="914400" y="6299667"/>
            <a:ext cx="10421938" cy="0"/>
          </a:xfrm>
          <a:prstGeom prst="line">
            <a:avLst/>
          </a:prstGeom>
          <a:ln w="12700">
            <a:solidFill>
              <a:srgbClr val="79BD28"/>
            </a:solidFill>
          </a:ln>
        </p:spPr>
        <p:style>
          <a:lnRef idx="1">
            <a:schemeClr val="accent1"/>
          </a:lnRef>
          <a:fillRef idx="0">
            <a:schemeClr val="accent1"/>
          </a:fillRef>
          <a:effectRef idx="0">
            <a:schemeClr val="accent1"/>
          </a:effectRef>
          <a:fontRef idx="minor">
            <a:schemeClr val="tx1"/>
          </a:fontRef>
        </p:style>
      </p:cxnSp>
      <p:sp>
        <p:nvSpPr>
          <p:cNvPr id="44" name="灯片编号占位符 5"/>
          <p:cNvSpPr>
            <a:spLocks noGrp="1"/>
          </p:cNvSpPr>
          <p:nvPr>
            <p:ph type="sldNum" sz="quarter" idx="12"/>
          </p:nvPr>
        </p:nvSpPr>
        <p:spPr>
          <a:xfrm>
            <a:off x="8432797" y="6415619"/>
            <a:ext cx="2743200" cy="365125"/>
          </a:xfrm>
        </p:spPr>
        <p:txBody>
          <a:bodyPr/>
          <a:lstStyle>
            <a:lvl1pPr>
              <a:defRPr>
                <a:solidFill>
                  <a:schemeClr val="bg1"/>
                </a:solidFill>
                <a:latin typeface="+mn-lt"/>
              </a:defRPr>
            </a:lvl1pPr>
          </a:lstStyle>
          <a:p>
            <a:r>
              <a:rPr lang="en-US" altLang="zh-CN" dirty="0"/>
              <a:t>Page  </a:t>
            </a:r>
            <a:fld id="{6F6B6950-8D1A-4668-8374-25B44628E0DF}" type="slidenum">
              <a:rPr lang="zh-CN" altLang="en-US" smtClean="0"/>
              <a:pPr/>
              <a:t>‹Nº›</a:t>
            </a:fld>
            <a:endParaRPr lang="zh-CN" altLang="en-US"/>
          </a:p>
        </p:txBody>
      </p:sp>
      <p:pic>
        <p:nvPicPr>
          <p:cNvPr id="45" name="图片 4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04040" y="242315"/>
            <a:ext cx="1813144" cy="595886"/>
          </a:xfrm>
          <a:prstGeom prst="rect">
            <a:avLst/>
          </a:prstGeom>
        </p:spPr>
      </p:pic>
      <p:sp>
        <p:nvSpPr>
          <p:cNvPr id="46" name="矩形 45"/>
          <p:cNvSpPr/>
          <p:nvPr userDrawn="1"/>
        </p:nvSpPr>
        <p:spPr>
          <a:xfrm>
            <a:off x="1" y="311234"/>
            <a:ext cx="396240" cy="326939"/>
          </a:xfrm>
          <a:prstGeom prst="rect">
            <a:avLst/>
          </a:prstGeom>
          <a:solidFill>
            <a:srgbClr val="345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7" name="矩形 46"/>
          <p:cNvSpPr/>
          <p:nvPr userDrawn="1"/>
        </p:nvSpPr>
        <p:spPr>
          <a:xfrm>
            <a:off x="393853" y="311234"/>
            <a:ext cx="65722" cy="32693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Tree>
    <p:extLst>
      <p:ext uri="{BB962C8B-B14F-4D97-AF65-F5344CB8AC3E}">
        <p14:creationId xmlns:p14="http://schemas.microsoft.com/office/powerpoint/2010/main" val="2311858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无左上蓝色色块">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A1720918-DF53-394E-86C0-4A49AD52EC95}"/>
              </a:ext>
            </a:extLst>
          </p:cNvPr>
          <p:cNvSpPr/>
          <p:nvPr userDrawn="1"/>
        </p:nvSpPr>
        <p:spPr>
          <a:xfrm>
            <a:off x="0" y="6488668"/>
            <a:ext cx="12192000" cy="369332"/>
          </a:xfrm>
          <a:prstGeom prst="rect">
            <a:avLst/>
          </a:prstGeom>
          <a:solidFill>
            <a:srgbClr val="022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a:extLst>
              <a:ext uri="{FF2B5EF4-FFF2-40B4-BE49-F238E27FC236}">
                <a16:creationId xmlns:a16="http://schemas.microsoft.com/office/drawing/2014/main" id="{9BEE21BB-F3CA-7B42-9EDB-B88D9824C406}"/>
              </a:ext>
            </a:extLst>
          </p:cNvPr>
          <p:cNvSpPr/>
          <p:nvPr userDrawn="1"/>
        </p:nvSpPr>
        <p:spPr>
          <a:xfrm>
            <a:off x="507045" y="752379"/>
            <a:ext cx="1110824" cy="55972"/>
          </a:xfrm>
          <a:prstGeom prst="rect">
            <a:avLst/>
          </a:prstGeom>
          <a:solidFill>
            <a:srgbClr val="208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标题 5">
            <a:extLst>
              <a:ext uri="{FF2B5EF4-FFF2-40B4-BE49-F238E27FC236}">
                <a16:creationId xmlns:a16="http://schemas.microsoft.com/office/drawing/2014/main" id="{94AC42F7-C645-0D47-A9F3-4A1AC54087C7}"/>
              </a:ext>
            </a:extLst>
          </p:cNvPr>
          <p:cNvSpPr>
            <a:spLocks noGrp="1"/>
          </p:cNvSpPr>
          <p:nvPr>
            <p:ph type="title"/>
          </p:nvPr>
        </p:nvSpPr>
        <p:spPr>
          <a:xfrm>
            <a:off x="437770" y="347141"/>
            <a:ext cx="6946900" cy="439019"/>
          </a:xfrm>
        </p:spPr>
        <p:txBody>
          <a:bodyPr>
            <a:normAutofit/>
          </a:bodyPr>
          <a:lstStyle>
            <a:lvl1pPr>
              <a:defRPr sz="2400">
                <a:latin typeface="Century Gothic" panose="020B0502020202020204" pitchFamily="34" charset="0"/>
              </a:defRPr>
            </a:lvl1pPr>
          </a:lstStyle>
          <a:p>
            <a:r>
              <a:rPr kumimoji="1" lang="zh-CN" altLang="en-US"/>
              <a:t>单击此处编辑母版标题样式</a:t>
            </a:r>
          </a:p>
        </p:txBody>
      </p:sp>
    </p:spTree>
    <p:extLst>
      <p:ext uri="{BB962C8B-B14F-4D97-AF65-F5344CB8AC3E}">
        <p14:creationId xmlns:p14="http://schemas.microsoft.com/office/powerpoint/2010/main" val="1338335347"/>
      </p:ext>
    </p:extLst>
  </p:cSld>
  <p:clrMapOvr>
    <a:masterClrMapping/>
  </p:clrMapOvr>
  <p:extLst>
    <p:ext uri="{DCECCB84-F9BA-43D5-87BE-67443E8EF086}">
      <p15:sldGuideLst xmlns:p15="http://schemas.microsoft.com/office/powerpoint/2012/main">
        <p15:guide id="1" orient="horz" pos="4201" userDrawn="1">
          <p15:clr>
            <a:srgbClr val="FBAE40"/>
          </p15:clr>
        </p15:guide>
        <p15:guide id="2" pos="756" userDrawn="1">
          <p15:clr>
            <a:srgbClr val="FBAE40"/>
          </p15:clr>
        </p15:guide>
        <p15:guide id="3" pos="3840" userDrawn="1">
          <p15:clr>
            <a:srgbClr val="FBAE40"/>
          </p15:clr>
        </p15:guide>
        <p15:guide id="4" pos="6970" userDrawn="1">
          <p15:clr>
            <a:srgbClr val="FBAE40"/>
          </p15:clr>
        </p15:guide>
        <p15:guide id="5" pos="3940" userDrawn="1">
          <p15:clr>
            <a:srgbClr val="FBAE40"/>
          </p15:clr>
        </p15:guide>
        <p15:guide id="6" orient="horz" pos="4042" userDrawn="1">
          <p15:clr>
            <a:srgbClr val="FBAE40"/>
          </p15:clr>
        </p15:guide>
        <p15:guide id="7" orient="horz" pos="429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组合 11">
            <a:extLst>
              <a:ext uri="{FF2B5EF4-FFF2-40B4-BE49-F238E27FC236}">
                <a16:creationId xmlns:a16="http://schemas.microsoft.com/office/drawing/2014/main" id="{762BABEC-9924-A44D-AD54-5F1002D4B0D5}"/>
              </a:ext>
            </a:extLst>
          </p:cNvPr>
          <p:cNvGrpSpPr/>
          <p:nvPr userDrawn="1"/>
        </p:nvGrpSpPr>
        <p:grpSpPr>
          <a:xfrm>
            <a:off x="404445" y="358815"/>
            <a:ext cx="7474360" cy="448553"/>
            <a:chOff x="930164" y="4242661"/>
            <a:chExt cx="7474360" cy="381002"/>
          </a:xfrm>
        </p:grpSpPr>
        <p:sp>
          <p:nvSpPr>
            <p:cNvPr id="13" name="矩形 12">
              <a:extLst>
                <a:ext uri="{FF2B5EF4-FFF2-40B4-BE49-F238E27FC236}">
                  <a16:creationId xmlns:a16="http://schemas.microsoft.com/office/drawing/2014/main" id="{C7F2309E-3D34-404E-B8E7-69DAE740CD22}"/>
                </a:ext>
              </a:extLst>
            </p:cNvPr>
            <p:cNvSpPr/>
            <p:nvPr/>
          </p:nvSpPr>
          <p:spPr>
            <a:xfrm>
              <a:off x="930164" y="4242662"/>
              <a:ext cx="7415883" cy="381000"/>
            </a:xfrm>
            <a:prstGeom prst="rect">
              <a:avLst/>
            </a:prstGeom>
            <a:solidFill>
              <a:schemeClr val="bg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4" name="组合 13">
              <a:extLst>
                <a:ext uri="{FF2B5EF4-FFF2-40B4-BE49-F238E27FC236}">
                  <a16:creationId xmlns:a16="http://schemas.microsoft.com/office/drawing/2014/main" id="{F0674E8B-4EE2-B746-8BCF-88A61AA9EF7A}"/>
                </a:ext>
              </a:extLst>
            </p:cNvPr>
            <p:cNvGrpSpPr/>
            <p:nvPr/>
          </p:nvGrpSpPr>
          <p:grpSpPr>
            <a:xfrm>
              <a:off x="930164" y="4242661"/>
              <a:ext cx="7474360" cy="381002"/>
              <a:chOff x="930164" y="4242661"/>
              <a:chExt cx="7474360" cy="381002"/>
            </a:xfrm>
          </p:grpSpPr>
          <p:sp>
            <p:nvSpPr>
              <p:cNvPr id="15" name="矩形 14">
                <a:extLst>
                  <a:ext uri="{FF2B5EF4-FFF2-40B4-BE49-F238E27FC236}">
                    <a16:creationId xmlns:a16="http://schemas.microsoft.com/office/drawing/2014/main" id="{586C9FD8-63BF-C643-BB6D-44BD7CB51760}"/>
                  </a:ext>
                </a:extLst>
              </p:cNvPr>
              <p:cNvSpPr/>
              <p:nvPr/>
            </p:nvSpPr>
            <p:spPr>
              <a:xfrm>
                <a:off x="930164" y="4242663"/>
                <a:ext cx="57269" cy="381000"/>
              </a:xfrm>
              <a:prstGeom prst="rect">
                <a:avLst/>
              </a:prstGeom>
              <a:solidFill>
                <a:srgbClr val="107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矩形 15">
                <a:extLst>
                  <a:ext uri="{FF2B5EF4-FFF2-40B4-BE49-F238E27FC236}">
                    <a16:creationId xmlns:a16="http://schemas.microsoft.com/office/drawing/2014/main" id="{A7070350-757B-C14D-A0E9-E267A90E5283}"/>
                  </a:ext>
                </a:extLst>
              </p:cNvPr>
              <p:cNvSpPr/>
              <p:nvPr/>
            </p:nvSpPr>
            <p:spPr>
              <a:xfrm>
                <a:off x="8346047" y="4242661"/>
                <a:ext cx="58477" cy="381002"/>
              </a:xfrm>
              <a:prstGeom prst="rect">
                <a:avLst/>
              </a:prstGeom>
              <a:solidFill>
                <a:srgbClr val="02F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sp>
        <p:nvSpPr>
          <p:cNvPr id="2" name="标题 1">
            <a:extLst>
              <a:ext uri="{FF2B5EF4-FFF2-40B4-BE49-F238E27FC236}">
                <a16:creationId xmlns:a16="http://schemas.microsoft.com/office/drawing/2014/main" id="{C404EC01-808D-4D4C-9463-18FA79383B8A}"/>
              </a:ext>
            </a:extLst>
          </p:cNvPr>
          <p:cNvSpPr>
            <a:spLocks noGrp="1"/>
          </p:cNvSpPr>
          <p:nvPr>
            <p:ph type="title"/>
          </p:nvPr>
        </p:nvSpPr>
        <p:spPr>
          <a:xfrm>
            <a:off x="520191" y="435761"/>
            <a:ext cx="6413043" cy="315912"/>
          </a:xfrm>
        </p:spPr>
        <p:txBody>
          <a:bodyPr>
            <a:noAutofit/>
          </a:bodyPr>
          <a:lstStyle>
            <a:lvl1pPr>
              <a:defRPr sz="2400" b="1">
                <a:solidFill>
                  <a:schemeClr val="bg1"/>
                </a:solidFill>
                <a:latin typeface="Century Gothic" panose="020B0502020202020204" pitchFamily="34" charset="0"/>
              </a:defRPr>
            </a:lvl1pPr>
          </a:lstStyle>
          <a:p>
            <a:endParaRPr kumimoji="1" lang="zh-CN" altLang="en-US"/>
          </a:p>
        </p:txBody>
      </p:sp>
      <p:sp>
        <p:nvSpPr>
          <p:cNvPr id="7" name="矩形 6">
            <a:extLst>
              <a:ext uri="{FF2B5EF4-FFF2-40B4-BE49-F238E27FC236}">
                <a16:creationId xmlns:a16="http://schemas.microsoft.com/office/drawing/2014/main" id="{8C4BDC7C-CB41-694F-87C3-1D6345CD78F4}"/>
              </a:ext>
            </a:extLst>
          </p:cNvPr>
          <p:cNvSpPr/>
          <p:nvPr userDrawn="1"/>
        </p:nvSpPr>
        <p:spPr>
          <a:xfrm>
            <a:off x="404445" y="6628423"/>
            <a:ext cx="85969" cy="93785"/>
          </a:xfrm>
          <a:prstGeom prst="rect">
            <a:avLst/>
          </a:prstGeom>
          <a:solidFill>
            <a:srgbClr val="1259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框 7">
            <a:extLst>
              <a:ext uri="{FF2B5EF4-FFF2-40B4-BE49-F238E27FC236}">
                <a16:creationId xmlns:a16="http://schemas.microsoft.com/office/drawing/2014/main" id="{BEA53399-4711-F048-9003-D02C8B2AF3F0}"/>
              </a:ext>
            </a:extLst>
          </p:cNvPr>
          <p:cNvSpPr txBox="1"/>
          <p:nvPr userDrawn="1"/>
        </p:nvSpPr>
        <p:spPr>
          <a:xfrm>
            <a:off x="463304" y="6548357"/>
            <a:ext cx="1383712" cy="253916"/>
          </a:xfrm>
          <a:prstGeom prst="rect">
            <a:avLst/>
          </a:prstGeom>
          <a:noFill/>
        </p:spPr>
        <p:txBody>
          <a:bodyPr wrap="none" rtlCol="0">
            <a:spAutoFit/>
          </a:bodyPr>
          <a:lstStyle/>
          <a:p>
            <a:r>
              <a:rPr kumimoji="1" lang="en-US" altLang="zh-CN" sz="1050" err="1">
                <a:solidFill>
                  <a:schemeClr val="bg1"/>
                </a:solidFill>
                <a:latin typeface="Century Gothic" panose="020B0502020202020204" pitchFamily="34" charset="0"/>
              </a:rPr>
              <a:t>www.sangfor.com</a:t>
            </a:r>
            <a:endParaRPr kumimoji="1" lang="zh-CN" altLang="en-US" sz="105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1798473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组合 11">
            <a:extLst>
              <a:ext uri="{FF2B5EF4-FFF2-40B4-BE49-F238E27FC236}">
                <a16:creationId xmlns:a16="http://schemas.microsoft.com/office/drawing/2014/main" id="{762BABEC-9924-A44D-AD54-5F1002D4B0D5}"/>
              </a:ext>
            </a:extLst>
          </p:cNvPr>
          <p:cNvGrpSpPr/>
          <p:nvPr userDrawn="1"/>
        </p:nvGrpSpPr>
        <p:grpSpPr>
          <a:xfrm>
            <a:off x="404445" y="358815"/>
            <a:ext cx="7474360" cy="448553"/>
            <a:chOff x="930164" y="4242661"/>
            <a:chExt cx="7474360" cy="381002"/>
          </a:xfrm>
        </p:grpSpPr>
        <p:sp>
          <p:nvSpPr>
            <p:cNvPr id="13" name="矩形 12">
              <a:extLst>
                <a:ext uri="{FF2B5EF4-FFF2-40B4-BE49-F238E27FC236}">
                  <a16:creationId xmlns:a16="http://schemas.microsoft.com/office/drawing/2014/main" id="{C7F2309E-3D34-404E-B8E7-69DAE740CD22}"/>
                </a:ext>
              </a:extLst>
            </p:cNvPr>
            <p:cNvSpPr/>
            <p:nvPr/>
          </p:nvSpPr>
          <p:spPr>
            <a:xfrm>
              <a:off x="930164" y="4242662"/>
              <a:ext cx="7415883" cy="381000"/>
            </a:xfrm>
            <a:prstGeom prst="rect">
              <a:avLst/>
            </a:prstGeom>
            <a:solidFill>
              <a:schemeClr val="bg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4" name="组合 13">
              <a:extLst>
                <a:ext uri="{FF2B5EF4-FFF2-40B4-BE49-F238E27FC236}">
                  <a16:creationId xmlns:a16="http://schemas.microsoft.com/office/drawing/2014/main" id="{F0674E8B-4EE2-B746-8BCF-88A61AA9EF7A}"/>
                </a:ext>
              </a:extLst>
            </p:cNvPr>
            <p:cNvGrpSpPr/>
            <p:nvPr/>
          </p:nvGrpSpPr>
          <p:grpSpPr>
            <a:xfrm>
              <a:off x="930164" y="4242661"/>
              <a:ext cx="7474360" cy="381002"/>
              <a:chOff x="930164" y="4242661"/>
              <a:chExt cx="7474360" cy="381002"/>
            </a:xfrm>
          </p:grpSpPr>
          <p:sp>
            <p:nvSpPr>
              <p:cNvPr id="15" name="矩形 14">
                <a:extLst>
                  <a:ext uri="{FF2B5EF4-FFF2-40B4-BE49-F238E27FC236}">
                    <a16:creationId xmlns:a16="http://schemas.microsoft.com/office/drawing/2014/main" id="{586C9FD8-63BF-C643-BB6D-44BD7CB51760}"/>
                  </a:ext>
                </a:extLst>
              </p:cNvPr>
              <p:cNvSpPr/>
              <p:nvPr/>
            </p:nvSpPr>
            <p:spPr>
              <a:xfrm>
                <a:off x="930164" y="4242663"/>
                <a:ext cx="57269" cy="381000"/>
              </a:xfrm>
              <a:prstGeom prst="rect">
                <a:avLst/>
              </a:prstGeom>
              <a:solidFill>
                <a:srgbClr val="107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矩形 15">
                <a:extLst>
                  <a:ext uri="{FF2B5EF4-FFF2-40B4-BE49-F238E27FC236}">
                    <a16:creationId xmlns:a16="http://schemas.microsoft.com/office/drawing/2014/main" id="{A7070350-757B-C14D-A0E9-E267A90E5283}"/>
                  </a:ext>
                </a:extLst>
              </p:cNvPr>
              <p:cNvSpPr/>
              <p:nvPr/>
            </p:nvSpPr>
            <p:spPr>
              <a:xfrm>
                <a:off x="8346047" y="4242661"/>
                <a:ext cx="58477" cy="381002"/>
              </a:xfrm>
              <a:prstGeom prst="rect">
                <a:avLst/>
              </a:prstGeom>
              <a:solidFill>
                <a:srgbClr val="02F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sp>
        <p:nvSpPr>
          <p:cNvPr id="2" name="标题 1">
            <a:extLst>
              <a:ext uri="{FF2B5EF4-FFF2-40B4-BE49-F238E27FC236}">
                <a16:creationId xmlns:a16="http://schemas.microsoft.com/office/drawing/2014/main" id="{C404EC01-808D-4D4C-9463-18FA79383B8A}"/>
              </a:ext>
            </a:extLst>
          </p:cNvPr>
          <p:cNvSpPr>
            <a:spLocks noGrp="1"/>
          </p:cNvSpPr>
          <p:nvPr>
            <p:ph type="title"/>
          </p:nvPr>
        </p:nvSpPr>
        <p:spPr>
          <a:xfrm>
            <a:off x="520191" y="435761"/>
            <a:ext cx="6413043" cy="315912"/>
          </a:xfrm>
        </p:spPr>
        <p:txBody>
          <a:bodyPr>
            <a:noAutofit/>
          </a:bodyPr>
          <a:lstStyle>
            <a:lvl1pPr>
              <a:defRPr sz="2500" b="1">
                <a:solidFill>
                  <a:schemeClr val="bg1"/>
                </a:solidFill>
                <a:latin typeface="Century Gothic" panose="020B0502020202020204" pitchFamily="34" charset="0"/>
              </a:defRPr>
            </a:lvl1pPr>
          </a:lstStyle>
          <a:p>
            <a:endParaRPr kumimoji="1" lang="zh-CN" altLang="en-US"/>
          </a:p>
        </p:txBody>
      </p:sp>
      <p:sp>
        <p:nvSpPr>
          <p:cNvPr id="7" name="矩形 6">
            <a:extLst>
              <a:ext uri="{FF2B5EF4-FFF2-40B4-BE49-F238E27FC236}">
                <a16:creationId xmlns:a16="http://schemas.microsoft.com/office/drawing/2014/main" id="{8C4BDC7C-CB41-694F-87C3-1D6345CD78F4}"/>
              </a:ext>
            </a:extLst>
          </p:cNvPr>
          <p:cNvSpPr/>
          <p:nvPr userDrawn="1"/>
        </p:nvSpPr>
        <p:spPr>
          <a:xfrm>
            <a:off x="404445" y="6628423"/>
            <a:ext cx="85969" cy="93785"/>
          </a:xfrm>
          <a:prstGeom prst="rect">
            <a:avLst/>
          </a:prstGeom>
          <a:solidFill>
            <a:srgbClr val="1259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框 7">
            <a:extLst>
              <a:ext uri="{FF2B5EF4-FFF2-40B4-BE49-F238E27FC236}">
                <a16:creationId xmlns:a16="http://schemas.microsoft.com/office/drawing/2014/main" id="{BEA53399-4711-F048-9003-D02C8B2AF3F0}"/>
              </a:ext>
            </a:extLst>
          </p:cNvPr>
          <p:cNvSpPr txBox="1"/>
          <p:nvPr userDrawn="1"/>
        </p:nvSpPr>
        <p:spPr>
          <a:xfrm>
            <a:off x="463304" y="6548357"/>
            <a:ext cx="1383712" cy="253916"/>
          </a:xfrm>
          <a:prstGeom prst="rect">
            <a:avLst/>
          </a:prstGeom>
          <a:noFill/>
        </p:spPr>
        <p:txBody>
          <a:bodyPr wrap="none" rtlCol="0">
            <a:spAutoFit/>
          </a:bodyPr>
          <a:lstStyle/>
          <a:p>
            <a:r>
              <a:rPr kumimoji="1" lang="en-US" altLang="zh-CN" sz="1050" err="1">
                <a:solidFill>
                  <a:schemeClr val="bg1"/>
                </a:solidFill>
                <a:latin typeface="Century Gothic" panose="020B0502020202020204" pitchFamily="34" charset="0"/>
              </a:rPr>
              <a:t>www.sangfor.com</a:t>
            </a:r>
            <a:endParaRPr kumimoji="1" lang="zh-CN" altLang="en-US" sz="1050">
              <a:solidFill>
                <a:schemeClr val="bg1"/>
              </a:solidFill>
              <a:latin typeface="Century Gothic" panose="020B0502020202020204" pitchFamily="34" charset="0"/>
            </a:endParaRPr>
          </a:p>
        </p:txBody>
      </p:sp>
      <p:sp>
        <p:nvSpPr>
          <p:cNvPr id="11" name="内容占位符 10">
            <a:extLst>
              <a:ext uri="{FF2B5EF4-FFF2-40B4-BE49-F238E27FC236}">
                <a16:creationId xmlns:a16="http://schemas.microsoft.com/office/drawing/2014/main" id="{C1C03C05-7A9F-1740-98E4-C48FDA901147}"/>
              </a:ext>
            </a:extLst>
          </p:cNvPr>
          <p:cNvSpPr>
            <a:spLocks noGrp="1"/>
          </p:cNvSpPr>
          <p:nvPr>
            <p:ph sz="quarter" idx="10"/>
          </p:nvPr>
        </p:nvSpPr>
        <p:spPr>
          <a:xfrm>
            <a:off x="1006475" y="1597025"/>
            <a:ext cx="10301288" cy="42481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extLst>
      <p:ext uri="{BB962C8B-B14F-4D97-AF65-F5344CB8AC3E}">
        <p14:creationId xmlns:p14="http://schemas.microsoft.com/office/powerpoint/2010/main" val="25475851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E3359-99AC-D34E-A927-C522B00326F3}"/>
              </a:ext>
            </a:extLst>
          </p:cNvPr>
          <p:cNvSpPr>
            <a:spLocks noGrp="1"/>
          </p:cNvSpPr>
          <p:nvPr>
            <p:ph type="title"/>
          </p:nvPr>
        </p:nvSpPr>
        <p:spPr>
          <a:xfrm>
            <a:off x="503807" y="412577"/>
            <a:ext cx="10515600" cy="487491"/>
          </a:xfrm>
          <a:prstGeom prst="rect">
            <a:avLst/>
          </a:prstGeom>
        </p:spPr>
        <p:txBody>
          <a:bodyPr/>
          <a:lstStyle>
            <a:lvl1pPr>
              <a:defRPr sz="2800"/>
            </a:lvl1pPr>
          </a:lstStyle>
          <a:p>
            <a:r>
              <a:rPr lang="en-US"/>
              <a:t>Click to edit Master title style</a:t>
            </a:r>
            <a:endParaRPr lang="en-CN"/>
          </a:p>
        </p:txBody>
      </p:sp>
      <p:sp>
        <p:nvSpPr>
          <p:cNvPr id="3" name="Content Placeholder 2">
            <a:extLst>
              <a:ext uri="{FF2B5EF4-FFF2-40B4-BE49-F238E27FC236}">
                <a16:creationId xmlns:a16="http://schemas.microsoft.com/office/drawing/2014/main" id="{5F76F765-7143-504D-B64F-F82E258563B0}"/>
              </a:ext>
            </a:extLst>
          </p:cNvPr>
          <p:cNvSpPr>
            <a:spLocks noGrp="1"/>
          </p:cNvSpPr>
          <p:nvPr>
            <p:ph idx="1"/>
          </p:nvPr>
        </p:nvSpPr>
        <p:spPr>
          <a:xfrm>
            <a:off x="725658" y="1253331"/>
            <a:ext cx="10515600" cy="4351338"/>
          </a:xfrm>
          <a:prstGeom prst="rect">
            <a:avLst/>
          </a:prstGeom>
        </p:spPr>
        <p:txBody>
          <a:bodyPr/>
          <a:lstStyle>
            <a:lvl1pPr>
              <a:defRPr sz="2400"/>
            </a:lvl1pPr>
            <a:lvl2pPr>
              <a:defRPr sz="2000" b="0"/>
            </a:lvl2pPr>
            <a:lvl3pPr>
              <a:defRPr sz="1800" b="0"/>
            </a:lvl3pPr>
            <a:lvl4pPr>
              <a:defRPr sz="1600" b="0"/>
            </a:lvl4pPr>
            <a:lvl5pPr>
              <a:defRPr sz="16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6" name="灯片编号占位符 5">
            <a:extLst>
              <a:ext uri="{FF2B5EF4-FFF2-40B4-BE49-F238E27FC236}">
                <a16:creationId xmlns:a16="http://schemas.microsoft.com/office/drawing/2014/main" id="{751B848F-C4A7-6941-A529-09DBC0E59668}"/>
              </a:ext>
            </a:extLst>
          </p:cNvPr>
          <p:cNvSpPr>
            <a:spLocks noGrp="1"/>
          </p:cNvSpPr>
          <p:nvPr>
            <p:ph type="sldNum" sz="quarter" idx="10"/>
          </p:nvPr>
        </p:nvSpPr>
        <p:spPr>
          <a:xfrm>
            <a:off x="8752448" y="6352846"/>
            <a:ext cx="2743200" cy="365125"/>
          </a:xfrm>
        </p:spPr>
        <p:txBody>
          <a:bodyPr/>
          <a:lstStyle>
            <a:lvl1pPr algn="r">
              <a:defRPr sz="900">
                <a:solidFill>
                  <a:schemeClr val="bg1"/>
                </a:solidFill>
                <a:latin typeface="Century Gothic" panose="020B0502020202020204" pitchFamily="34" charset="0"/>
              </a:defRPr>
            </a:lvl1pPr>
          </a:lstStyle>
          <a:p>
            <a:pPr>
              <a:defRPr/>
            </a:pPr>
            <a:r>
              <a:rPr kumimoji="1" lang="en-US" altLang="zh-CN"/>
              <a:t>Page</a:t>
            </a:r>
            <a:r>
              <a:rPr kumimoji="1" lang="zh-CN" altLang="en-US"/>
              <a:t> </a:t>
            </a:r>
            <a:fld id="{282E8668-725F-724F-AE7E-11C30BA1EB01}" type="slidenum">
              <a:rPr kumimoji="1" lang="zh-CN" altLang="en-US" smtClean="0"/>
              <a:pPr>
                <a:defRPr/>
              </a:pPr>
              <a:t>‹Nº›</a:t>
            </a:fld>
            <a:endParaRPr kumimoji="1" lang="zh-CN" altLang="en-US"/>
          </a:p>
        </p:txBody>
      </p:sp>
    </p:spTree>
    <p:extLst>
      <p:ext uri="{BB962C8B-B14F-4D97-AF65-F5344CB8AC3E}">
        <p14:creationId xmlns:p14="http://schemas.microsoft.com/office/powerpoint/2010/main" val="4891397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E3359-99AC-D34E-A927-C522B00326F3}"/>
              </a:ext>
            </a:extLst>
          </p:cNvPr>
          <p:cNvSpPr>
            <a:spLocks noGrp="1"/>
          </p:cNvSpPr>
          <p:nvPr>
            <p:ph type="title"/>
          </p:nvPr>
        </p:nvSpPr>
        <p:spPr>
          <a:xfrm>
            <a:off x="1008216" y="349551"/>
            <a:ext cx="9072454" cy="487491"/>
          </a:xfrm>
          <a:prstGeom prst="rect">
            <a:avLst/>
          </a:prstGeom>
        </p:spPr>
        <p:txBody>
          <a:bodyPr/>
          <a:lstStyle>
            <a:lvl1pPr>
              <a:defRPr sz="2500"/>
            </a:lvl1pPr>
          </a:lstStyle>
          <a:p>
            <a:r>
              <a:rPr lang="en-US" altLang="zh-CN"/>
              <a:t>Click to edit Master title style</a:t>
            </a:r>
            <a:endParaRPr lang="en-CN" dirty="0"/>
          </a:p>
        </p:txBody>
      </p:sp>
      <p:sp>
        <p:nvSpPr>
          <p:cNvPr id="3" name="Content Placeholder 2">
            <a:extLst>
              <a:ext uri="{FF2B5EF4-FFF2-40B4-BE49-F238E27FC236}">
                <a16:creationId xmlns:a16="http://schemas.microsoft.com/office/drawing/2014/main" id="{5F76F765-7143-504D-B64F-F82E258563B0}"/>
              </a:ext>
            </a:extLst>
          </p:cNvPr>
          <p:cNvSpPr>
            <a:spLocks noGrp="1"/>
          </p:cNvSpPr>
          <p:nvPr>
            <p:ph idx="1"/>
          </p:nvPr>
        </p:nvSpPr>
        <p:spPr>
          <a:xfrm>
            <a:off x="838200" y="1452844"/>
            <a:ext cx="10515600" cy="4351338"/>
          </a:xfrm>
          <a:prstGeom prst="rect">
            <a:avLst/>
          </a:prstGeom>
        </p:spPr>
        <p:txBody>
          <a:bodyPr/>
          <a:lstStyle>
            <a:lvl1pPr>
              <a:defRPr sz="2400"/>
            </a:lvl1pPr>
            <a:lvl2pPr>
              <a:defRPr sz="2000" b="0"/>
            </a:lvl2pPr>
            <a:lvl3pPr>
              <a:defRPr sz="1800" b="0"/>
            </a:lvl3pPr>
            <a:lvl4pPr>
              <a:defRPr sz="1600" b="0"/>
            </a:lvl4pPr>
            <a:lvl5pPr>
              <a:defRPr sz="1600" b="0"/>
            </a:lvl5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CN" dirty="0"/>
          </a:p>
        </p:txBody>
      </p:sp>
      <p:sp>
        <p:nvSpPr>
          <p:cNvPr id="6" name="灯片编号占位符 5">
            <a:extLst>
              <a:ext uri="{FF2B5EF4-FFF2-40B4-BE49-F238E27FC236}">
                <a16:creationId xmlns:a16="http://schemas.microsoft.com/office/drawing/2014/main" id="{751B848F-C4A7-6941-A529-09DBC0E59668}"/>
              </a:ext>
            </a:extLst>
          </p:cNvPr>
          <p:cNvSpPr>
            <a:spLocks noGrp="1"/>
          </p:cNvSpPr>
          <p:nvPr>
            <p:ph type="sldNum" sz="quarter" idx="10"/>
          </p:nvPr>
        </p:nvSpPr>
        <p:spPr>
          <a:xfrm>
            <a:off x="9091303" y="6492874"/>
            <a:ext cx="2743200" cy="365125"/>
          </a:xfrm>
          <a:prstGeom prst="rect">
            <a:avLst/>
          </a:prstGeom>
        </p:spPr>
        <p:txBody>
          <a:bodyPr/>
          <a:lstStyle>
            <a:lvl1pPr algn="r">
              <a:defRPr sz="900">
                <a:solidFill>
                  <a:schemeClr val="bg1"/>
                </a:solidFill>
                <a:latin typeface="Century Gothic" panose="020B0502020202020204" pitchFamily="34" charset="0"/>
              </a:defRPr>
            </a:lvl1pPr>
          </a:lstStyle>
          <a:p>
            <a:pPr marL="0" lvl="0" indent="0" algn="r" rtl="0">
              <a:spcBef>
                <a:spcPts val="0"/>
              </a:spcBef>
              <a:spcAft>
                <a:spcPts val="0"/>
              </a:spcAft>
              <a:buNone/>
            </a:pPr>
            <a:fld id="{00000000-1234-1234-1234-123412341234}" type="slidenum">
              <a:rPr lang="en-US" smtClean="0"/>
              <a:t>‹Nº›</a:t>
            </a:fld>
            <a:endParaRPr lang="en-US"/>
          </a:p>
        </p:txBody>
      </p:sp>
      <p:sp>
        <p:nvSpPr>
          <p:cNvPr id="9" name="灯片编号占位符 5">
            <a:extLst>
              <a:ext uri="{FF2B5EF4-FFF2-40B4-BE49-F238E27FC236}">
                <a16:creationId xmlns:a16="http://schemas.microsoft.com/office/drawing/2014/main" id="{2198BD34-9942-B94E-ABB3-D94FC636EAD0}"/>
              </a:ext>
            </a:extLst>
          </p:cNvPr>
          <p:cNvSpPr txBox="1">
            <a:spLocks/>
          </p:cNvSpPr>
          <p:nvPr/>
        </p:nvSpPr>
        <p:spPr>
          <a:xfrm>
            <a:off x="174690" y="6492875"/>
            <a:ext cx="2743200" cy="365125"/>
          </a:xfrm>
          <a:prstGeom prst="rect">
            <a:avLst/>
          </a:prstGeom>
        </p:spPr>
        <p:txBody>
          <a:bodyPr vert="horz" lIns="91440" tIns="45720" rIns="91440" bIns="45720" rtlCol="0" anchor="ctr"/>
          <a:lstStyle>
            <a:defPPr>
              <a:defRPr lang="en-CN"/>
            </a:defPPr>
            <a:lvl1pPr marL="0" algn="r" defTabSz="914400" rtl="0" eaLnBrk="1" latinLnBrk="0" hangingPunct="1">
              <a:defRPr sz="9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en-US" sz="900" dirty="0" err="1">
                <a:solidFill>
                  <a:schemeClr val="bg1"/>
                </a:solidFill>
                <a:latin typeface="Century Gothic" panose="020B0502020202020204" pitchFamily="34" charset="0"/>
                <a:ea typeface="微软雅黑" charset="-122"/>
                <a:sym typeface="微软雅黑" panose="020B0503020204020204" pitchFamily="34" charset="-122"/>
              </a:rPr>
              <a:t>www.sangfor.com</a:t>
            </a:r>
            <a:endParaRPr lang="en-US" altLang="en-US" sz="900" dirty="0">
              <a:solidFill>
                <a:schemeClr val="bg1"/>
              </a:solidFill>
              <a:latin typeface="Century Gothic" panose="020B0502020202020204" pitchFamily="34" charset="0"/>
              <a:ea typeface="微软雅黑" charset="-122"/>
            </a:endParaRPr>
          </a:p>
        </p:txBody>
      </p:sp>
      <p:sp>
        <p:nvSpPr>
          <p:cNvPr id="4" name="矩形 3">
            <a:extLst>
              <a:ext uri="{FF2B5EF4-FFF2-40B4-BE49-F238E27FC236}">
                <a16:creationId xmlns:a16="http://schemas.microsoft.com/office/drawing/2014/main" id="{787C803E-AA75-44B7-6580-479163406935}"/>
              </a:ext>
            </a:extLst>
          </p:cNvPr>
          <p:cNvSpPr/>
          <p:nvPr/>
        </p:nvSpPr>
        <p:spPr>
          <a:xfrm>
            <a:off x="10306867" y="276660"/>
            <a:ext cx="1753833" cy="560382"/>
          </a:xfrm>
          <a:prstGeom prst="rect">
            <a:avLst/>
          </a:prstGeom>
          <a:solidFill>
            <a:srgbClr val="020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804889840"/>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1_封面版式">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0" name="Slide Number"/>
          <p:cNvSpPr txBox="1">
            <a:spLocks noGrp="1"/>
          </p:cNvSpPr>
          <p:nvPr>
            <p:ph type="sldNum" sz="quarter" idx="2"/>
          </p:nvPr>
        </p:nvSpPr>
        <p:spPr>
          <a:xfrm>
            <a:off x="10902936" y="6474815"/>
            <a:ext cx="273061" cy="281941"/>
          </a:xfrm>
          <a:prstGeom prst="rect">
            <a:avLst/>
          </a:prstGeom>
        </p:spPr>
        <p:txBody>
          <a:bodyPr/>
          <a:lstStyle/>
          <a:p>
            <a:fld id="{86CB4B4D-7CA3-9044-876B-883B54F8677D}" type="slidenum">
              <a:rPr/>
              <a:t>‹Nº›</a:t>
            </a:fld>
            <a:endParaRPr/>
          </a:p>
        </p:txBody>
      </p:sp>
    </p:spTree>
    <p:extLst>
      <p:ext uri="{BB962C8B-B14F-4D97-AF65-F5344CB8AC3E}">
        <p14:creationId xmlns:p14="http://schemas.microsoft.com/office/powerpoint/2010/main" val="160572141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8898564-0752-F573-281A-374867058631}"/>
              </a:ext>
            </a:extLst>
          </p:cNvPr>
          <p:cNvSpPr>
            <a:spLocks noGrp="1"/>
          </p:cNvSpPr>
          <p:nvPr>
            <p:ph type="dt" sz="half" idx="10"/>
          </p:nvPr>
        </p:nvSpPr>
        <p:spPr/>
        <p:txBody>
          <a:bodyPr/>
          <a:lstStyle/>
          <a:p>
            <a:fld id="{F446F958-2EE7-404C-B183-A603DBB05317}" type="datetime1">
              <a:rPr lang="en-US" smtClean="0"/>
              <a:t>2/19/2024</a:t>
            </a:fld>
            <a:endParaRPr lang="en-US"/>
          </a:p>
        </p:txBody>
      </p:sp>
      <p:sp>
        <p:nvSpPr>
          <p:cNvPr id="5" name="Footer Placeholder 4">
            <a:extLst>
              <a:ext uri="{FF2B5EF4-FFF2-40B4-BE49-F238E27FC236}">
                <a16:creationId xmlns:a16="http://schemas.microsoft.com/office/drawing/2014/main" id="{8B7A297D-9E0A-CEFC-4CBF-FA650893E35E}"/>
              </a:ext>
            </a:extLst>
          </p:cNvPr>
          <p:cNvSpPr>
            <a:spLocks noGrp="1"/>
          </p:cNvSpPr>
          <p:nvPr>
            <p:ph type="ftr" sz="quarter" idx="11"/>
          </p:nvPr>
        </p:nvSpPr>
        <p:spPr/>
        <p:txBody>
          <a:bodyPr/>
          <a:lstStyle/>
          <a:p>
            <a:r>
              <a:rPr lang="en-US"/>
              <a:t>www.sangfor.com</a:t>
            </a:r>
          </a:p>
        </p:txBody>
      </p:sp>
      <p:pic>
        <p:nvPicPr>
          <p:cNvPr id="8" name="图片 7">
            <a:extLst>
              <a:ext uri="{FF2B5EF4-FFF2-40B4-BE49-F238E27FC236}">
                <a16:creationId xmlns:a16="http://schemas.microsoft.com/office/drawing/2014/main" id="{0694E649-629C-A7B2-9EAF-AB5FAA8EEE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422" t="-6790" r="6880" b="-1"/>
          <a:stretch/>
        </p:blipFill>
        <p:spPr>
          <a:xfrm>
            <a:off x="0" y="1"/>
            <a:ext cx="12192000" cy="6858000"/>
          </a:xfrm>
          <a:prstGeom prst="rect">
            <a:avLst/>
          </a:prstGeom>
        </p:spPr>
      </p:pic>
      <p:sp>
        <p:nvSpPr>
          <p:cNvPr id="9" name="矩形 8">
            <a:extLst>
              <a:ext uri="{FF2B5EF4-FFF2-40B4-BE49-F238E27FC236}">
                <a16:creationId xmlns:a16="http://schemas.microsoft.com/office/drawing/2014/main" id="{295C2CB3-0320-37DA-FBBB-28B0518E9C5B}"/>
              </a:ext>
            </a:extLst>
          </p:cNvPr>
          <p:cNvSpPr/>
          <p:nvPr userDrawn="1"/>
        </p:nvSpPr>
        <p:spPr>
          <a:xfrm>
            <a:off x="0" y="0"/>
            <a:ext cx="12192000" cy="450166"/>
          </a:xfrm>
          <a:prstGeom prst="rect">
            <a:avLst/>
          </a:prstGeom>
          <a:solidFill>
            <a:srgbClr val="0001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a:extLst>
              <a:ext uri="{FF2B5EF4-FFF2-40B4-BE49-F238E27FC236}">
                <a16:creationId xmlns:a16="http://schemas.microsoft.com/office/drawing/2014/main" id="{257D171F-AACB-F643-09EF-8CDBE73BFD5E}"/>
              </a:ext>
            </a:extLst>
          </p:cNvPr>
          <p:cNvSpPr/>
          <p:nvPr userDrawn="1"/>
        </p:nvSpPr>
        <p:spPr>
          <a:xfrm>
            <a:off x="0" y="351692"/>
            <a:ext cx="12192000" cy="1280160"/>
          </a:xfrm>
          <a:prstGeom prst="rect">
            <a:avLst/>
          </a:prstGeom>
          <a:gradFill>
            <a:gsLst>
              <a:gs pos="0">
                <a:srgbClr val="000106"/>
              </a:gs>
              <a:gs pos="100000">
                <a:srgbClr val="000106">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8427610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无左上蓝色色块">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日期占位符 3"/>
          <p:cNvSpPr>
            <a:spLocks noGrp="1"/>
          </p:cNvSpPr>
          <p:nvPr>
            <p:ph type="dt" sz="half" idx="10"/>
          </p:nvPr>
        </p:nvSpPr>
        <p:spPr>
          <a:xfrm>
            <a:off x="1089660" y="6415619"/>
            <a:ext cx="2743200" cy="365125"/>
          </a:xfrm>
          <a:prstGeom prst="rect">
            <a:avLst/>
          </a:prstGeom>
        </p:spPr>
        <p:txBody>
          <a:bodyPr/>
          <a:lstStyle>
            <a:lvl1pPr>
              <a:lnSpc>
                <a:spcPct val="150000"/>
              </a:lnSpc>
              <a:defRPr sz="1200">
                <a:solidFill>
                  <a:schemeClr val="bg1"/>
                </a:solidFill>
                <a:latin typeface="+mn-lt"/>
              </a:defRPr>
            </a:lvl1pPr>
          </a:lstStyle>
          <a:p>
            <a:r>
              <a:rPr lang="en-US" altLang="zh-CN" err="1">
                <a:ea typeface="微软雅黑" panose="020B0503020204020204" pitchFamily="34" charset="-122"/>
              </a:rPr>
              <a:t>Sangfor</a:t>
            </a:r>
            <a:r>
              <a:rPr lang="en-US" altLang="zh-CN">
                <a:ea typeface="微软雅黑" panose="020B0503020204020204" pitchFamily="34" charset="-122"/>
              </a:rPr>
              <a:t> Technologies</a:t>
            </a:r>
          </a:p>
        </p:txBody>
      </p:sp>
      <p:sp>
        <p:nvSpPr>
          <p:cNvPr id="15" name="页脚占位符 4"/>
          <p:cNvSpPr>
            <a:spLocks noGrp="1"/>
          </p:cNvSpPr>
          <p:nvPr>
            <p:ph type="ftr" sz="quarter" idx="11"/>
          </p:nvPr>
        </p:nvSpPr>
        <p:spPr>
          <a:xfrm>
            <a:off x="4038600" y="6415619"/>
            <a:ext cx="4114800" cy="365125"/>
          </a:xfrm>
          <a:prstGeom prst="rect">
            <a:avLst/>
          </a:prstGeom>
        </p:spPr>
        <p:txBody>
          <a:bodyPr/>
          <a:lstStyle>
            <a:lvl1pPr algn="ctr">
              <a:lnSpc>
                <a:spcPct val="150000"/>
              </a:lnSpc>
              <a:defRPr sz="1200">
                <a:solidFill>
                  <a:schemeClr val="bg1"/>
                </a:solidFill>
                <a:latin typeface="+mn-lt"/>
              </a:defRPr>
            </a:lvl1pPr>
          </a:lstStyle>
          <a:p>
            <a:r>
              <a:rPr lang="en-US" altLang="zh-CN">
                <a:ea typeface="微软雅黑" panose="020B0503020204020204" pitchFamily="34" charset="-122"/>
              </a:rPr>
              <a:t>CONFIDENTIAL</a:t>
            </a:r>
            <a:endParaRPr lang="zh-CN" altLang="en-US">
              <a:ea typeface="微软雅黑" panose="020B0503020204020204" pitchFamily="34" charset="-122"/>
            </a:endParaRPr>
          </a:p>
        </p:txBody>
      </p:sp>
      <p:grpSp>
        <p:nvGrpSpPr>
          <p:cNvPr id="23" name="组合 22"/>
          <p:cNvGrpSpPr/>
          <p:nvPr userDrawn="1"/>
        </p:nvGrpSpPr>
        <p:grpSpPr>
          <a:xfrm>
            <a:off x="907549" y="6517055"/>
            <a:ext cx="10423265" cy="162252"/>
            <a:chOff x="907549" y="6523638"/>
            <a:chExt cx="10423265" cy="162252"/>
          </a:xfrm>
        </p:grpSpPr>
        <p:sp>
          <p:nvSpPr>
            <p:cNvPr id="24" name="矩形 23"/>
            <p:cNvSpPr/>
            <p:nvPr/>
          </p:nvSpPr>
          <p:spPr>
            <a:xfrm>
              <a:off x="11168562" y="6523638"/>
              <a:ext cx="162252" cy="162252"/>
            </a:xfrm>
            <a:prstGeom prst="rect">
              <a:avLst/>
            </a:prstGeom>
            <a:solidFill>
              <a:srgbClr val="6FB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矩形 24"/>
            <p:cNvSpPr/>
            <p:nvPr/>
          </p:nvSpPr>
          <p:spPr>
            <a:xfrm>
              <a:off x="907549" y="6523638"/>
              <a:ext cx="162252" cy="1622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26" name="直接连接符 25"/>
          <p:cNvCxnSpPr/>
          <p:nvPr userDrawn="1"/>
        </p:nvCxnSpPr>
        <p:spPr>
          <a:xfrm>
            <a:off x="914400" y="6299667"/>
            <a:ext cx="10421938" cy="0"/>
          </a:xfrm>
          <a:prstGeom prst="line">
            <a:avLst/>
          </a:prstGeom>
          <a:ln w="12700">
            <a:solidFill>
              <a:srgbClr val="79BD28"/>
            </a:solidFill>
          </a:ln>
        </p:spPr>
        <p:style>
          <a:lnRef idx="1">
            <a:schemeClr val="accent1"/>
          </a:lnRef>
          <a:fillRef idx="0">
            <a:schemeClr val="accent1"/>
          </a:fillRef>
          <a:effectRef idx="0">
            <a:schemeClr val="accent1"/>
          </a:effectRef>
          <a:fontRef idx="minor">
            <a:schemeClr val="tx1"/>
          </a:fontRef>
        </p:style>
      </p:cxnSp>
      <p:sp>
        <p:nvSpPr>
          <p:cNvPr id="29" name="灯片编号占位符 5"/>
          <p:cNvSpPr>
            <a:spLocks noGrp="1"/>
          </p:cNvSpPr>
          <p:nvPr>
            <p:ph type="sldNum" sz="quarter" idx="12"/>
          </p:nvPr>
        </p:nvSpPr>
        <p:spPr>
          <a:xfrm>
            <a:off x="8432797" y="6415619"/>
            <a:ext cx="2743200" cy="365125"/>
          </a:xfrm>
        </p:spPr>
        <p:txBody>
          <a:bodyPr/>
          <a:lstStyle>
            <a:lvl1pPr>
              <a:defRPr>
                <a:solidFill>
                  <a:schemeClr val="bg1"/>
                </a:solidFill>
                <a:latin typeface="+mn-lt"/>
              </a:defRPr>
            </a:lvl1pPr>
          </a:lstStyle>
          <a:p>
            <a:r>
              <a:rPr lang="en-US" altLang="zh-CN"/>
              <a:t>Page  </a:t>
            </a:r>
            <a:fld id="{6F6B6950-8D1A-4668-8374-25B44628E0DF}" type="slidenum">
              <a:rPr lang="zh-CN" altLang="en-US" smtClean="0"/>
              <a:pPr/>
              <a:t>‹Nº›</a:t>
            </a:fld>
            <a:endParaRPr lang="zh-CN" altLang="en-US"/>
          </a:p>
        </p:txBody>
      </p:sp>
      <p:pic>
        <p:nvPicPr>
          <p:cNvPr id="30" name="图片 2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04040" y="242315"/>
            <a:ext cx="1813144" cy="595886"/>
          </a:xfrm>
          <a:prstGeom prst="rect">
            <a:avLst/>
          </a:prstGeom>
        </p:spPr>
      </p:pic>
    </p:spTree>
    <p:extLst>
      <p:ext uri="{BB962C8B-B14F-4D97-AF65-F5344CB8AC3E}">
        <p14:creationId xmlns:p14="http://schemas.microsoft.com/office/powerpoint/2010/main" val="3629509088"/>
      </p:ext>
    </p:extLst>
  </p:cSld>
  <p:clrMapOvr>
    <a:masterClrMapping/>
  </p:clrMapOvr>
  <p:extLst>
    <p:ext uri="{DCECCB84-F9BA-43D5-87BE-67443E8EF086}">
      <p15:sldGuideLst xmlns:p15="http://schemas.microsoft.com/office/powerpoint/2012/main">
        <p15:guide id="1" orient="horz" pos="4201">
          <p15:clr>
            <a:srgbClr val="FBAE40"/>
          </p15:clr>
        </p15:guide>
        <p15:guide id="2" pos="756">
          <p15:clr>
            <a:srgbClr val="FBAE40"/>
          </p15:clr>
        </p15:guide>
        <p15:guide id="3" pos="3840">
          <p15:clr>
            <a:srgbClr val="FBAE40"/>
          </p15:clr>
        </p15:guide>
        <p15:guide id="4" pos="6970">
          <p15:clr>
            <a:srgbClr val="FBAE40"/>
          </p15:clr>
        </p15:guide>
        <p15:guide id="5" pos="3940">
          <p15:clr>
            <a:srgbClr val="FBAE40"/>
          </p15:clr>
        </p15:guide>
        <p15:guide id="6" orient="horz" pos="4042">
          <p15:clr>
            <a:srgbClr val="FBAE40"/>
          </p15:clr>
        </p15:guide>
        <p15:guide id="7" orient="horz" pos="429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6" name="日期占位符 3"/>
          <p:cNvSpPr>
            <a:spLocks noGrp="1"/>
          </p:cNvSpPr>
          <p:nvPr>
            <p:ph type="dt" sz="half" idx="10"/>
          </p:nvPr>
        </p:nvSpPr>
        <p:spPr>
          <a:xfrm>
            <a:off x="1089660" y="6415619"/>
            <a:ext cx="2743200" cy="365125"/>
          </a:xfrm>
          <a:prstGeom prst="rect">
            <a:avLst/>
          </a:prstGeom>
        </p:spPr>
        <p:txBody>
          <a:bodyPr/>
          <a:lstStyle>
            <a:lvl1pPr>
              <a:lnSpc>
                <a:spcPct val="150000"/>
              </a:lnSpc>
              <a:defRPr sz="1200">
                <a:solidFill>
                  <a:schemeClr val="bg1"/>
                </a:solidFill>
                <a:latin typeface="+mn-lt"/>
              </a:defRPr>
            </a:lvl1pPr>
          </a:lstStyle>
          <a:p>
            <a:r>
              <a:rPr lang="en-US" altLang="zh-CN" err="1">
                <a:ea typeface="微软雅黑" panose="020B0503020204020204" pitchFamily="34" charset="-122"/>
              </a:rPr>
              <a:t>Sangfor</a:t>
            </a:r>
            <a:r>
              <a:rPr lang="en-US" altLang="zh-CN">
                <a:ea typeface="微软雅黑" panose="020B0503020204020204" pitchFamily="34" charset="-122"/>
              </a:rPr>
              <a:t> Technologies</a:t>
            </a:r>
          </a:p>
        </p:txBody>
      </p:sp>
      <p:sp>
        <p:nvSpPr>
          <p:cNvPr id="38" name="页脚占位符 4"/>
          <p:cNvSpPr>
            <a:spLocks noGrp="1"/>
          </p:cNvSpPr>
          <p:nvPr>
            <p:ph type="ftr" sz="quarter" idx="11"/>
          </p:nvPr>
        </p:nvSpPr>
        <p:spPr>
          <a:xfrm>
            <a:off x="4038600" y="6415619"/>
            <a:ext cx="4114800" cy="365125"/>
          </a:xfrm>
          <a:prstGeom prst="rect">
            <a:avLst/>
          </a:prstGeom>
        </p:spPr>
        <p:txBody>
          <a:bodyPr/>
          <a:lstStyle>
            <a:lvl1pPr algn="ctr">
              <a:lnSpc>
                <a:spcPct val="150000"/>
              </a:lnSpc>
              <a:defRPr sz="1200">
                <a:solidFill>
                  <a:schemeClr val="bg1"/>
                </a:solidFill>
                <a:latin typeface="+mn-lt"/>
              </a:defRPr>
            </a:lvl1pPr>
          </a:lstStyle>
          <a:p>
            <a:r>
              <a:rPr lang="en-US" altLang="zh-CN">
                <a:ea typeface="微软雅黑" panose="020B0503020204020204" pitchFamily="34" charset="-122"/>
              </a:rPr>
              <a:t>CONFIDENTIAL</a:t>
            </a:r>
            <a:endParaRPr lang="zh-CN" altLang="en-US">
              <a:ea typeface="微软雅黑" panose="020B0503020204020204" pitchFamily="34" charset="-122"/>
            </a:endParaRPr>
          </a:p>
        </p:txBody>
      </p:sp>
      <p:grpSp>
        <p:nvGrpSpPr>
          <p:cNvPr id="40" name="组合 39"/>
          <p:cNvGrpSpPr/>
          <p:nvPr userDrawn="1"/>
        </p:nvGrpSpPr>
        <p:grpSpPr>
          <a:xfrm>
            <a:off x="907549" y="6517055"/>
            <a:ext cx="10423265" cy="162252"/>
            <a:chOff x="907549" y="6523638"/>
            <a:chExt cx="10423265" cy="162252"/>
          </a:xfrm>
        </p:grpSpPr>
        <p:sp>
          <p:nvSpPr>
            <p:cNvPr id="41" name="矩形 40"/>
            <p:cNvSpPr/>
            <p:nvPr/>
          </p:nvSpPr>
          <p:spPr>
            <a:xfrm>
              <a:off x="11168562" y="6523638"/>
              <a:ext cx="162252" cy="162252"/>
            </a:xfrm>
            <a:prstGeom prst="rect">
              <a:avLst/>
            </a:prstGeom>
            <a:solidFill>
              <a:srgbClr val="6FB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2" name="矩形 41"/>
            <p:cNvSpPr/>
            <p:nvPr/>
          </p:nvSpPr>
          <p:spPr>
            <a:xfrm>
              <a:off x="907549" y="6523638"/>
              <a:ext cx="162252" cy="1622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43" name="直接连接符 42"/>
          <p:cNvCxnSpPr/>
          <p:nvPr userDrawn="1"/>
        </p:nvCxnSpPr>
        <p:spPr>
          <a:xfrm>
            <a:off x="914400" y="6299667"/>
            <a:ext cx="10421938" cy="0"/>
          </a:xfrm>
          <a:prstGeom prst="line">
            <a:avLst/>
          </a:prstGeom>
          <a:ln w="12700">
            <a:solidFill>
              <a:srgbClr val="79BD28"/>
            </a:solidFill>
          </a:ln>
        </p:spPr>
        <p:style>
          <a:lnRef idx="1">
            <a:schemeClr val="accent1"/>
          </a:lnRef>
          <a:fillRef idx="0">
            <a:schemeClr val="accent1"/>
          </a:fillRef>
          <a:effectRef idx="0">
            <a:schemeClr val="accent1"/>
          </a:effectRef>
          <a:fontRef idx="minor">
            <a:schemeClr val="tx1"/>
          </a:fontRef>
        </p:style>
      </p:cxnSp>
      <p:sp>
        <p:nvSpPr>
          <p:cNvPr id="44" name="灯片编号占位符 5"/>
          <p:cNvSpPr>
            <a:spLocks noGrp="1"/>
          </p:cNvSpPr>
          <p:nvPr>
            <p:ph type="sldNum" sz="quarter" idx="12"/>
          </p:nvPr>
        </p:nvSpPr>
        <p:spPr>
          <a:xfrm>
            <a:off x="8432797" y="6415619"/>
            <a:ext cx="2743200" cy="365125"/>
          </a:xfrm>
        </p:spPr>
        <p:txBody>
          <a:bodyPr/>
          <a:lstStyle>
            <a:lvl1pPr>
              <a:defRPr>
                <a:solidFill>
                  <a:schemeClr val="bg1"/>
                </a:solidFill>
                <a:latin typeface="+mn-lt"/>
              </a:defRPr>
            </a:lvl1pPr>
          </a:lstStyle>
          <a:p>
            <a:r>
              <a:rPr lang="en-US" altLang="zh-CN"/>
              <a:t>Page  </a:t>
            </a:r>
            <a:fld id="{6F6B6950-8D1A-4668-8374-25B44628E0DF}" type="slidenum">
              <a:rPr lang="zh-CN" altLang="en-US" smtClean="0"/>
              <a:pPr/>
              <a:t>‹Nº›</a:t>
            </a:fld>
            <a:endParaRPr lang="zh-CN" altLang="en-US"/>
          </a:p>
        </p:txBody>
      </p:sp>
      <p:pic>
        <p:nvPicPr>
          <p:cNvPr id="45" name="图片 4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04040" y="242315"/>
            <a:ext cx="1813144" cy="595886"/>
          </a:xfrm>
          <a:prstGeom prst="rect">
            <a:avLst/>
          </a:prstGeom>
        </p:spPr>
      </p:pic>
      <p:sp>
        <p:nvSpPr>
          <p:cNvPr id="46" name="矩形 45"/>
          <p:cNvSpPr/>
          <p:nvPr userDrawn="1"/>
        </p:nvSpPr>
        <p:spPr>
          <a:xfrm>
            <a:off x="1" y="311234"/>
            <a:ext cx="396240" cy="326939"/>
          </a:xfrm>
          <a:prstGeom prst="rect">
            <a:avLst/>
          </a:prstGeom>
          <a:solidFill>
            <a:srgbClr val="345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7" name="矩形 46"/>
          <p:cNvSpPr/>
          <p:nvPr userDrawn="1"/>
        </p:nvSpPr>
        <p:spPr>
          <a:xfrm>
            <a:off x="393853" y="311234"/>
            <a:ext cx="65722" cy="32693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8" name="标题 1"/>
          <p:cNvSpPr>
            <a:spLocks noGrp="1"/>
          </p:cNvSpPr>
          <p:nvPr>
            <p:ph type="ctrTitle"/>
          </p:nvPr>
        </p:nvSpPr>
        <p:spPr>
          <a:xfrm>
            <a:off x="558800" y="190499"/>
            <a:ext cx="5232400" cy="550863"/>
          </a:xfrm>
        </p:spPr>
        <p:txBody>
          <a:bodyPr anchor="b">
            <a:normAutofit/>
          </a:bodyPr>
          <a:lstStyle>
            <a:lvl1pPr algn="l">
              <a:defRPr sz="2800" b="1"/>
            </a:lvl1pPr>
          </a:lstStyle>
          <a:p>
            <a:r>
              <a:rPr lang="en-US" altLang="zh-CN"/>
              <a:t>Click to edit Master title style</a:t>
            </a:r>
            <a:endParaRPr lang="zh-CN" altLang="en-US"/>
          </a:p>
        </p:txBody>
      </p:sp>
    </p:spTree>
    <p:extLst>
      <p:ext uri="{BB962C8B-B14F-4D97-AF65-F5344CB8AC3E}">
        <p14:creationId xmlns:p14="http://schemas.microsoft.com/office/powerpoint/2010/main" val="6603766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6" name="日期占位符 3"/>
          <p:cNvSpPr>
            <a:spLocks noGrp="1"/>
          </p:cNvSpPr>
          <p:nvPr>
            <p:ph type="dt" sz="half" idx="10"/>
          </p:nvPr>
        </p:nvSpPr>
        <p:spPr>
          <a:xfrm>
            <a:off x="1089660" y="6415619"/>
            <a:ext cx="2743200" cy="365125"/>
          </a:xfrm>
          <a:prstGeom prst="rect">
            <a:avLst/>
          </a:prstGeom>
        </p:spPr>
        <p:txBody>
          <a:bodyPr/>
          <a:lstStyle>
            <a:lvl1pPr>
              <a:lnSpc>
                <a:spcPct val="150000"/>
              </a:lnSpc>
              <a:defRPr sz="1200">
                <a:solidFill>
                  <a:schemeClr val="bg1"/>
                </a:solidFill>
                <a:latin typeface="+mn-lt"/>
              </a:defRPr>
            </a:lvl1pPr>
          </a:lstStyle>
          <a:p>
            <a:r>
              <a:rPr lang="en-US" altLang="zh-CN" err="1">
                <a:ea typeface="微软雅黑" panose="020B0503020204020204" pitchFamily="34" charset="-122"/>
              </a:rPr>
              <a:t>Sangfor</a:t>
            </a:r>
            <a:r>
              <a:rPr lang="en-US" altLang="zh-CN">
                <a:ea typeface="微软雅黑" panose="020B0503020204020204" pitchFamily="34" charset="-122"/>
              </a:rPr>
              <a:t> Technologies</a:t>
            </a:r>
          </a:p>
        </p:txBody>
      </p:sp>
      <p:sp>
        <p:nvSpPr>
          <p:cNvPr id="38" name="页脚占位符 4"/>
          <p:cNvSpPr>
            <a:spLocks noGrp="1"/>
          </p:cNvSpPr>
          <p:nvPr>
            <p:ph type="ftr" sz="quarter" idx="11"/>
          </p:nvPr>
        </p:nvSpPr>
        <p:spPr>
          <a:xfrm>
            <a:off x="4038600" y="6415619"/>
            <a:ext cx="4114800" cy="365125"/>
          </a:xfrm>
          <a:prstGeom prst="rect">
            <a:avLst/>
          </a:prstGeom>
        </p:spPr>
        <p:txBody>
          <a:bodyPr/>
          <a:lstStyle>
            <a:lvl1pPr algn="ctr">
              <a:lnSpc>
                <a:spcPct val="150000"/>
              </a:lnSpc>
              <a:defRPr sz="1200">
                <a:solidFill>
                  <a:schemeClr val="bg1"/>
                </a:solidFill>
                <a:latin typeface="+mn-lt"/>
              </a:defRPr>
            </a:lvl1pPr>
          </a:lstStyle>
          <a:p>
            <a:r>
              <a:rPr lang="en-US" altLang="zh-CN">
                <a:ea typeface="微软雅黑" panose="020B0503020204020204" pitchFamily="34" charset="-122"/>
              </a:rPr>
              <a:t>CONFIDENTIAL</a:t>
            </a:r>
            <a:endParaRPr lang="zh-CN" altLang="en-US">
              <a:ea typeface="微软雅黑" panose="020B0503020204020204" pitchFamily="34" charset="-122"/>
            </a:endParaRPr>
          </a:p>
        </p:txBody>
      </p:sp>
      <p:grpSp>
        <p:nvGrpSpPr>
          <p:cNvPr id="40" name="组合 39"/>
          <p:cNvGrpSpPr/>
          <p:nvPr userDrawn="1"/>
        </p:nvGrpSpPr>
        <p:grpSpPr>
          <a:xfrm>
            <a:off x="907549" y="6517055"/>
            <a:ext cx="10423265" cy="162252"/>
            <a:chOff x="907549" y="6523638"/>
            <a:chExt cx="10423265" cy="162252"/>
          </a:xfrm>
        </p:grpSpPr>
        <p:sp>
          <p:nvSpPr>
            <p:cNvPr id="41" name="矩形 40"/>
            <p:cNvSpPr/>
            <p:nvPr/>
          </p:nvSpPr>
          <p:spPr>
            <a:xfrm>
              <a:off x="11168562" y="6523638"/>
              <a:ext cx="162252" cy="162252"/>
            </a:xfrm>
            <a:prstGeom prst="rect">
              <a:avLst/>
            </a:prstGeom>
            <a:solidFill>
              <a:srgbClr val="6FB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2" name="矩形 41"/>
            <p:cNvSpPr/>
            <p:nvPr/>
          </p:nvSpPr>
          <p:spPr>
            <a:xfrm>
              <a:off x="907549" y="6523638"/>
              <a:ext cx="162252" cy="1622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43" name="直接连接符 42"/>
          <p:cNvCxnSpPr/>
          <p:nvPr userDrawn="1"/>
        </p:nvCxnSpPr>
        <p:spPr>
          <a:xfrm>
            <a:off x="914400" y="6299667"/>
            <a:ext cx="10421938" cy="0"/>
          </a:xfrm>
          <a:prstGeom prst="line">
            <a:avLst/>
          </a:prstGeom>
          <a:ln w="12700">
            <a:solidFill>
              <a:srgbClr val="79BD28"/>
            </a:solidFill>
          </a:ln>
        </p:spPr>
        <p:style>
          <a:lnRef idx="1">
            <a:schemeClr val="accent1"/>
          </a:lnRef>
          <a:fillRef idx="0">
            <a:schemeClr val="accent1"/>
          </a:fillRef>
          <a:effectRef idx="0">
            <a:schemeClr val="accent1"/>
          </a:effectRef>
          <a:fontRef idx="minor">
            <a:schemeClr val="tx1"/>
          </a:fontRef>
        </p:style>
      </p:cxnSp>
      <p:sp>
        <p:nvSpPr>
          <p:cNvPr id="44" name="灯片编号占位符 5"/>
          <p:cNvSpPr>
            <a:spLocks noGrp="1"/>
          </p:cNvSpPr>
          <p:nvPr>
            <p:ph type="sldNum" sz="quarter" idx="12"/>
          </p:nvPr>
        </p:nvSpPr>
        <p:spPr>
          <a:xfrm>
            <a:off x="8432797" y="6415619"/>
            <a:ext cx="2743200" cy="365125"/>
          </a:xfrm>
        </p:spPr>
        <p:txBody>
          <a:bodyPr/>
          <a:lstStyle>
            <a:lvl1pPr>
              <a:defRPr>
                <a:solidFill>
                  <a:schemeClr val="bg1"/>
                </a:solidFill>
                <a:latin typeface="+mn-lt"/>
              </a:defRPr>
            </a:lvl1pPr>
          </a:lstStyle>
          <a:p>
            <a:r>
              <a:rPr lang="en-US" altLang="zh-CN"/>
              <a:t>Page  </a:t>
            </a:r>
            <a:fld id="{6F6B6950-8D1A-4668-8374-25B44628E0DF}" type="slidenum">
              <a:rPr lang="zh-CN" altLang="en-US" smtClean="0"/>
              <a:pPr/>
              <a:t>‹Nº›</a:t>
            </a:fld>
            <a:endParaRPr lang="zh-CN" altLang="en-US"/>
          </a:p>
        </p:txBody>
      </p:sp>
      <p:pic>
        <p:nvPicPr>
          <p:cNvPr id="45" name="图片 4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04040" y="242315"/>
            <a:ext cx="1813144" cy="595886"/>
          </a:xfrm>
          <a:prstGeom prst="rect">
            <a:avLst/>
          </a:prstGeom>
        </p:spPr>
      </p:pic>
    </p:spTree>
    <p:extLst>
      <p:ext uri="{BB962C8B-B14F-4D97-AF65-F5344CB8AC3E}">
        <p14:creationId xmlns:p14="http://schemas.microsoft.com/office/powerpoint/2010/main" val="37583422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无CONFIDENTIAL版式">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标题 1"/>
          <p:cNvSpPr txBox="1">
            <a:spLocks/>
          </p:cNvSpPr>
          <p:nvPr userDrawn="1"/>
        </p:nvSpPr>
        <p:spPr>
          <a:xfrm>
            <a:off x="558800" y="165099"/>
            <a:ext cx="5232400" cy="5508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r>
              <a:rPr lang="zh-CN" altLang="en-US" b="1"/>
              <a:t>单击此处编辑母版标题样式</a:t>
            </a:r>
          </a:p>
        </p:txBody>
      </p:sp>
      <p:sp>
        <p:nvSpPr>
          <p:cNvPr id="48" name="矩形 47"/>
          <p:cNvSpPr/>
          <p:nvPr userDrawn="1"/>
        </p:nvSpPr>
        <p:spPr>
          <a:xfrm>
            <a:off x="1" y="311234"/>
            <a:ext cx="396240" cy="326939"/>
          </a:xfrm>
          <a:prstGeom prst="rect">
            <a:avLst/>
          </a:prstGeom>
          <a:solidFill>
            <a:srgbClr val="345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9" name="矩形 48"/>
          <p:cNvSpPr/>
          <p:nvPr userDrawn="1"/>
        </p:nvSpPr>
        <p:spPr>
          <a:xfrm>
            <a:off x="393853" y="311234"/>
            <a:ext cx="65722" cy="32693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2" name="日期占位符 3"/>
          <p:cNvSpPr>
            <a:spLocks noGrp="1"/>
          </p:cNvSpPr>
          <p:nvPr>
            <p:ph type="dt" sz="half" idx="10"/>
          </p:nvPr>
        </p:nvSpPr>
        <p:spPr>
          <a:xfrm>
            <a:off x="1089660" y="6415619"/>
            <a:ext cx="2743200" cy="365125"/>
          </a:xfrm>
          <a:prstGeom prst="rect">
            <a:avLst/>
          </a:prstGeom>
        </p:spPr>
        <p:txBody>
          <a:bodyPr/>
          <a:lstStyle>
            <a:lvl1pPr>
              <a:lnSpc>
                <a:spcPct val="150000"/>
              </a:lnSpc>
              <a:defRPr sz="1200">
                <a:solidFill>
                  <a:schemeClr val="bg1"/>
                </a:solidFill>
                <a:latin typeface="+mn-lt"/>
              </a:defRPr>
            </a:lvl1pPr>
          </a:lstStyle>
          <a:p>
            <a:r>
              <a:rPr lang="en-US" altLang="zh-CN" err="1">
                <a:ea typeface="微软雅黑" panose="020B0503020204020204" pitchFamily="34" charset="-122"/>
              </a:rPr>
              <a:t>Sangfor</a:t>
            </a:r>
            <a:r>
              <a:rPr lang="en-US" altLang="zh-CN">
                <a:ea typeface="微软雅黑" panose="020B0503020204020204" pitchFamily="34" charset="-122"/>
              </a:rPr>
              <a:t> Technologies</a:t>
            </a:r>
          </a:p>
        </p:txBody>
      </p:sp>
      <p:grpSp>
        <p:nvGrpSpPr>
          <p:cNvPr id="34" name="组合 33"/>
          <p:cNvGrpSpPr/>
          <p:nvPr userDrawn="1"/>
        </p:nvGrpSpPr>
        <p:grpSpPr>
          <a:xfrm>
            <a:off x="907549" y="6517055"/>
            <a:ext cx="10423265" cy="162252"/>
            <a:chOff x="907549" y="6523638"/>
            <a:chExt cx="10423265" cy="162252"/>
          </a:xfrm>
        </p:grpSpPr>
        <p:sp>
          <p:nvSpPr>
            <p:cNvPr id="35" name="矩形 34"/>
            <p:cNvSpPr/>
            <p:nvPr/>
          </p:nvSpPr>
          <p:spPr>
            <a:xfrm>
              <a:off x="11168562" y="6523638"/>
              <a:ext cx="162252" cy="162252"/>
            </a:xfrm>
            <a:prstGeom prst="rect">
              <a:avLst/>
            </a:prstGeom>
            <a:solidFill>
              <a:srgbClr val="6FB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6" name="矩形 35"/>
            <p:cNvSpPr/>
            <p:nvPr/>
          </p:nvSpPr>
          <p:spPr>
            <a:xfrm>
              <a:off x="907549" y="6523638"/>
              <a:ext cx="162252" cy="1622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37" name="直接连接符 36"/>
          <p:cNvCxnSpPr/>
          <p:nvPr userDrawn="1"/>
        </p:nvCxnSpPr>
        <p:spPr>
          <a:xfrm>
            <a:off x="914400" y="6299667"/>
            <a:ext cx="10421938" cy="0"/>
          </a:xfrm>
          <a:prstGeom prst="line">
            <a:avLst/>
          </a:prstGeom>
          <a:ln w="12700">
            <a:solidFill>
              <a:srgbClr val="79BD28"/>
            </a:solidFill>
          </a:ln>
        </p:spPr>
        <p:style>
          <a:lnRef idx="1">
            <a:schemeClr val="accent1"/>
          </a:lnRef>
          <a:fillRef idx="0">
            <a:schemeClr val="accent1"/>
          </a:fillRef>
          <a:effectRef idx="0">
            <a:schemeClr val="accent1"/>
          </a:effectRef>
          <a:fontRef idx="minor">
            <a:schemeClr val="tx1"/>
          </a:fontRef>
        </p:style>
      </p:cxnSp>
      <p:sp>
        <p:nvSpPr>
          <p:cNvPr id="38" name="灯片编号占位符 5"/>
          <p:cNvSpPr>
            <a:spLocks noGrp="1"/>
          </p:cNvSpPr>
          <p:nvPr>
            <p:ph type="sldNum" sz="quarter" idx="12"/>
          </p:nvPr>
        </p:nvSpPr>
        <p:spPr>
          <a:xfrm>
            <a:off x="8432797" y="6415619"/>
            <a:ext cx="2743200" cy="365125"/>
          </a:xfrm>
        </p:spPr>
        <p:txBody>
          <a:bodyPr/>
          <a:lstStyle>
            <a:lvl1pPr>
              <a:defRPr>
                <a:solidFill>
                  <a:schemeClr val="bg1"/>
                </a:solidFill>
                <a:latin typeface="+mn-lt"/>
              </a:defRPr>
            </a:lvl1pPr>
          </a:lstStyle>
          <a:p>
            <a:r>
              <a:rPr lang="en-US" altLang="zh-CN"/>
              <a:t>Page  </a:t>
            </a:r>
            <a:fld id="{6F6B6950-8D1A-4668-8374-25B44628E0DF}" type="slidenum">
              <a:rPr lang="zh-CN" altLang="en-US" smtClean="0"/>
              <a:pPr/>
              <a:t>‹Nº›</a:t>
            </a:fld>
            <a:endParaRPr lang="zh-CN" altLang="en-US"/>
          </a:p>
        </p:txBody>
      </p:sp>
      <p:pic>
        <p:nvPicPr>
          <p:cNvPr id="39" name="图片 3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04040" y="242315"/>
            <a:ext cx="1813144" cy="595886"/>
          </a:xfrm>
          <a:prstGeom prst="rect">
            <a:avLst/>
          </a:prstGeom>
        </p:spPr>
      </p:pic>
    </p:spTree>
    <p:extLst>
      <p:ext uri="{BB962C8B-B14F-4D97-AF65-F5344CB8AC3E}">
        <p14:creationId xmlns:p14="http://schemas.microsoft.com/office/powerpoint/2010/main" val="200590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44211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无左上文本框">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矩形 11"/>
          <p:cNvSpPr/>
          <p:nvPr userDrawn="1"/>
        </p:nvSpPr>
        <p:spPr>
          <a:xfrm>
            <a:off x="1" y="311234"/>
            <a:ext cx="396240" cy="326939"/>
          </a:xfrm>
          <a:prstGeom prst="rect">
            <a:avLst/>
          </a:prstGeom>
          <a:solidFill>
            <a:srgbClr val="345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3" name="矩形 12"/>
          <p:cNvSpPr/>
          <p:nvPr userDrawn="1"/>
        </p:nvSpPr>
        <p:spPr>
          <a:xfrm>
            <a:off x="393853" y="311234"/>
            <a:ext cx="65722" cy="32693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5" name="日期占位符 3"/>
          <p:cNvSpPr>
            <a:spLocks noGrp="1"/>
          </p:cNvSpPr>
          <p:nvPr>
            <p:ph type="dt" sz="half" idx="10"/>
          </p:nvPr>
        </p:nvSpPr>
        <p:spPr>
          <a:xfrm>
            <a:off x="1089660" y="6415619"/>
            <a:ext cx="2743200" cy="365125"/>
          </a:xfrm>
          <a:prstGeom prst="rect">
            <a:avLst/>
          </a:prstGeom>
        </p:spPr>
        <p:txBody>
          <a:bodyPr/>
          <a:lstStyle>
            <a:lvl1pPr>
              <a:lnSpc>
                <a:spcPct val="150000"/>
              </a:lnSpc>
              <a:defRPr sz="1200">
                <a:solidFill>
                  <a:schemeClr val="bg1"/>
                </a:solidFill>
                <a:latin typeface="+mn-lt"/>
              </a:defRPr>
            </a:lvl1pPr>
          </a:lstStyle>
          <a:p>
            <a:r>
              <a:rPr lang="en-US" altLang="zh-CN" err="1">
                <a:ea typeface="微软雅黑" panose="020B0503020204020204" pitchFamily="34" charset="-122"/>
              </a:rPr>
              <a:t>Sangfor</a:t>
            </a:r>
            <a:r>
              <a:rPr lang="en-US" altLang="zh-CN">
                <a:ea typeface="微软雅黑" panose="020B0503020204020204" pitchFamily="34" charset="-122"/>
              </a:rPr>
              <a:t> Technologies</a:t>
            </a:r>
          </a:p>
        </p:txBody>
      </p:sp>
      <p:sp>
        <p:nvSpPr>
          <p:cNvPr id="36" name="页脚占位符 4"/>
          <p:cNvSpPr>
            <a:spLocks noGrp="1"/>
          </p:cNvSpPr>
          <p:nvPr>
            <p:ph type="ftr" sz="quarter" idx="11"/>
          </p:nvPr>
        </p:nvSpPr>
        <p:spPr>
          <a:xfrm>
            <a:off x="4038600" y="6415619"/>
            <a:ext cx="4114800" cy="365125"/>
          </a:xfrm>
          <a:prstGeom prst="rect">
            <a:avLst/>
          </a:prstGeom>
        </p:spPr>
        <p:txBody>
          <a:bodyPr/>
          <a:lstStyle>
            <a:lvl1pPr algn="ctr">
              <a:lnSpc>
                <a:spcPct val="150000"/>
              </a:lnSpc>
              <a:defRPr sz="1200">
                <a:solidFill>
                  <a:schemeClr val="bg1"/>
                </a:solidFill>
                <a:latin typeface="+mn-lt"/>
              </a:defRPr>
            </a:lvl1pPr>
          </a:lstStyle>
          <a:p>
            <a:r>
              <a:rPr lang="en-US" altLang="zh-CN">
                <a:ea typeface="微软雅黑" panose="020B0503020204020204" pitchFamily="34" charset="-122"/>
              </a:rPr>
              <a:t>CONFIDENTIAL</a:t>
            </a:r>
            <a:endParaRPr lang="zh-CN" altLang="en-US">
              <a:ea typeface="微软雅黑" panose="020B0503020204020204" pitchFamily="34" charset="-122"/>
            </a:endParaRPr>
          </a:p>
        </p:txBody>
      </p:sp>
      <p:grpSp>
        <p:nvGrpSpPr>
          <p:cNvPr id="37" name="组合 36"/>
          <p:cNvGrpSpPr/>
          <p:nvPr userDrawn="1"/>
        </p:nvGrpSpPr>
        <p:grpSpPr>
          <a:xfrm>
            <a:off x="907549" y="6517055"/>
            <a:ext cx="10423265" cy="162252"/>
            <a:chOff x="907549" y="6523638"/>
            <a:chExt cx="10423265" cy="162252"/>
          </a:xfrm>
        </p:grpSpPr>
        <p:sp>
          <p:nvSpPr>
            <p:cNvPr id="38" name="矩形 37"/>
            <p:cNvSpPr/>
            <p:nvPr/>
          </p:nvSpPr>
          <p:spPr>
            <a:xfrm>
              <a:off x="11168562" y="6523638"/>
              <a:ext cx="162252" cy="162252"/>
            </a:xfrm>
            <a:prstGeom prst="rect">
              <a:avLst/>
            </a:prstGeom>
            <a:solidFill>
              <a:srgbClr val="6FB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9" name="矩形 38"/>
            <p:cNvSpPr/>
            <p:nvPr/>
          </p:nvSpPr>
          <p:spPr>
            <a:xfrm>
              <a:off x="907549" y="6523638"/>
              <a:ext cx="162252" cy="1622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40" name="直接连接符 39"/>
          <p:cNvCxnSpPr/>
          <p:nvPr userDrawn="1"/>
        </p:nvCxnSpPr>
        <p:spPr>
          <a:xfrm>
            <a:off x="914400" y="6299667"/>
            <a:ext cx="10421938" cy="0"/>
          </a:xfrm>
          <a:prstGeom prst="line">
            <a:avLst/>
          </a:prstGeom>
          <a:ln w="12700">
            <a:solidFill>
              <a:srgbClr val="79BD28"/>
            </a:solidFill>
          </a:ln>
        </p:spPr>
        <p:style>
          <a:lnRef idx="1">
            <a:schemeClr val="accent1"/>
          </a:lnRef>
          <a:fillRef idx="0">
            <a:schemeClr val="accent1"/>
          </a:fillRef>
          <a:effectRef idx="0">
            <a:schemeClr val="accent1"/>
          </a:effectRef>
          <a:fontRef idx="minor">
            <a:schemeClr val="tx1"/>
          </a:fontRef>
        </p:style>
      </p:cxnSp>
      <p:sp>
        <p:nvSpPr>
          <p:cNvPr id="41" name="灯片编号占位符 5"/>
          <p:cNvSpPr>
            <a:spLocks noGrp="1"/>
          </p:cNvSpPr>
          <p:nvPr>
            <p:ph type="sldNum" sz="quarter" idx="12"/>
          </p:nvPr>
        </p:nvSpPr>
        <p:spPr>
          <a:xfrm>
            <a:off x="8432797" y="6415619"/>
            <a:ext cx="2743200" cy="365125"/>
          </a:xfrm>
        </p:spPr>
        <p:txBody>
          <a:bodyPr/>
          <a:lstStyle>
            <a:lvl1pPr>
              <a:defRPr>
                <a:solidFill>
                  <a:schemeClr val="bg1"/>
                </a:solidFill>
                <a:latin typeface="+mn-lt"/>
              </a:defRPr>
            </a:lvl1pPr>
          </a:lstStyle>
          <a:p>
            <a:r>
              <a:rPr lang="en-US" altLang="zh-CN"/>
              <a:t>Page  </a:t>
            </a:r>
            <a:fld id="{6F6B6950-8D1A-4668-8374-25B44628E0DF}" type="slidenum">
              <a:rPr lang="zh-CN" altLang="en-US" smtClean="0"/>
              <a:pPr/>
              <a:t>‹Nº›</a:t>
            </a:fld>
            <a:endParaRPr lang="zh-CN" altLang="en-US"/>
          </a:p>
        </p:txBody>
      </p:sp>
      <p:pic>
        <p:nvPicPr>
          <p:cNvPr id="42" name="图片 4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04040" y="242315"/>
            <a:ext cx="1813144" cy="595886"/>
          </a:xfrm>
          <a:prstGeom prst="rect">
            <a:avLst/>
          </a:prstGeom>
        </p:spPr>
      </p:pic>
    </p:spTree>
    <p:extLst>
      <p:ext uri="{BB962C8B-B14F-4D97-AF65-F5344CB8AC3E}">
        <p14:creationId xmlns:p14="http://schemas.microsoft.com/office/powerpoint/2010/main" val="749584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无横线及方块">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标题 1"/>
          <p:cNvSpPr txBox="1">
            <a:spLocks/>
          </p:cNvSpPr>
          <p:nvPr userDrawn="1"/>
        </p:nvSpPr>
        <p:spPr>
          <a:xfrm>
            <a:off x="558800" y="165099"/>
            <a:ext cx="5232400" cy="5508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r>
              <a:rPr lang="zh-CN" altLang="en-US" b="1"/>
              <a:t>单击此处编辑母版标题样式</a:t>
            </a:r>
          </a:p>
        </p:txBody>
      </p:sp>
      <p:sp>
        <p:nvSpPr>
          <p:cNvPr id="48" name="矩形 47"/>
          <p:cNvSpPr/>
          <p:nvPr userDrawn="1"/>
        </p:nvSpPr>
        <p:spPr>
          <a:xfrm>
            <a:off x="1" y="311234"/>
            <a:ext cx="396240" cy="326939"/>
          </a:xfrm>
          <a:prstGeom prst="rect">
            <a:avLst/>
          </a:prstGeom>
          <a:solidFill>
            <a:srgbClr val="345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9" name="矩形 48"/>
          <p:cNvSpPr/>
          <p:nvPr userDrawn="1"/>
        </p:nvSpPr>
        <p:spPr>
          <a:xfrm>
            <a:off x="393853" y="311234"/>
            <a:ext cx="65722" cy="32693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6" name="日期占位符 3"/>
          <p:cNvSpPr>
            <a:spLocks noGrp="1"/>
          </p:cNvSpPr>
          <p:nvPr>
            <p:ph type="dt" sz="half" idx="10"/>
          </p:nvPr>
        </p:nvSpPr>
        <p:spPr>
          <a:xfrm>
            <a:off x="1089660" y="6415619"/>
            <a:ext cx="2743200" cy="365125"/>
          </a:xfrm>
          <a:prstGeom prst="rect">
            <a:avLst/>
          </a:prstGeom>
        </p:spPr>
        <p:txBody>
          <a:bodyPr/>
          <a:lstStyle>
            <a:lvl1pPr>
              <a:lnSpc>
                <a:spcPct val="150000"/>
              </a:lnSpc>
              <a:defRPr sz="1200">
                <a:solidFill>
                  <a:schemeClr val="bg1"/>
                </a:solidFill>
                <a:latin typeface="+mn-lt"/>
              </a:defRPr>
            </a:lvl1pPr>
          </a:lstStyle>
          <a:p>
            <a:r>
              <a:rPr lang="en-US" altLang="zh-CN" err="1">
                <a:ea typeface="微软雅黑" panose="020B0503020204020204" pitchFamily="34" charset="-122"/>
              </a:rPr>
              <a:t>Sangfor</a:t>
            </a:r>
            <a:r>
              <a:rPr lang="en-US" altLang="zh-CN">
                <a:ea typeface="微软雅黑" panose="020B0503020204020204" pitchFamily="34" charset="-122"/>
              </a:rPr>
              <a:t> Technologies</a:t>
            </a:r>
          </a:p>
        </p:txBody>
      </p:sp>
      <p:sp>
        <p:nvSpPr>
          <p:cNvPr id="37" name="页脚占位符 4"/>
          <p:cNvSpPr>
            <a:spLocks noGrp="1"/>
          </p:cNvSpPr>
          <p:nvPr>
            <p:ph type="ftr" sz="quarter" idx="11"/>
          </p:nvPr>
        </p:nvSpPr>
        <p:spPr>
          <a:xfrm>
            <a:off x="4038600" y="6415619"/>
            <a:ext cx="4114800" cy="365125"/>
          </a:xfrm>
          <a:prstGeom prst="rect">
            <a:avLst/>
          </a:prstGeom>
        </p:spPr>
        <p:txBody>
          <a:bodyPr/>
          <a:lstStyle>
            <a:lvl1pPr algn="ctr">
              <a:lnSpc>
                <a:spcPct val="150000"/>
              </a:lnSpc>
              <a:defRPr sz="1200">
                <a:solidFill>
                  <a:schemeClr val="bg1"/>
                </a:solidFill>
                <a:latin typeface="+mn-lt"/>
              </a:defRPr>
            </a:lvl1pPr>
          </a:lstStyle>
          <a:p>
            <a:r>
              <a:rPr lang="en-US" altLang="zh-CN">
                <a:ea typeface="微软雅黑" panose="020B0503020204020204" pitchFamily="34" charset="-122"/>
              </a:rPr>
              <a:t>CONFIDENTIAL</a:t>
            </a:r>
            <a:endParaRPr lang="zh-CN" altLang="en-US">
              <a:ea typeface="微软雅黑" panose="020B0503020204020204" pitchFamily="34" charset="-122"/>
            </a:endParaRPr>
          </a:p>
        </p:txBody>
      </p:sp>
      <p:sp>
        <p:nvSpPr>
          <p:cNvPr id="43" name="灯片编号占位符 5"/>
          <p:cNvSpPr>
            <a:spLocks noGrp="1"/>
          </p:cNvSpPr>
          <p:nvPr>
            <p:ph type="sldNum" sz="quarter" idx="12"/>
          </p:nvPr>
        </p:nvSpPr>
        <p:spPr>
          <a:xfrm>
            <a:off x="8432797" y="6415619"/>
            <a:ext cx="2743200" cy="365125"/>
          </a:xfrm>
        </p:spPr>
        <p:txBody>
          <a:bodyPr/>
          <a:lstStyle>
            <a:lvl1pPr>
              <a:defRPr>
                <a:solidFill>
                  <a:schemeClr val="bg1"/>
                </a:solidFill>
                <a:latin typeface="+mn-lt"/>
              </a:defRPr>
            </a:lvl1pPr>
          </a:lstStyle>
          <a:p>
            <a:r>
              <a:rPr lang="en-US" altLang="zh-CN"/>
              <a:t>Page  </a:t>
            </a:r>
            <a:fld id="{6F6B6950-8D1A-4668-8374-25B44628E0DF}" type="slidenum">
              <a:rPr lang="zh-CN" altLang="en-US" smtClean="0"/>
              <a:pPr/>
              <a:t>‹Nº›</a:t>
            </a:fld>
            <a:endParaRPr lang="zh-CN" altLang="en-US"/>
          </a:p>
        </p:txBody>
      </p:sp>
      <p:pic>
        <p:nvPicPr>
          <p:cNvPr id="44" name="图片 4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04040" y="242315"/>
            <a:ext cx="1813144" cy="595886"/>
          </a:xfrm>
          <a:prstGeom prst="rect">
            <a:avLst/>
          </a:prstGeom>
        </p:spPr>
      </p:pic>
    </p:spTree>
    <p:extLst>
      <p:ext uri="{BB962C8B-B14F-4D97-AF65-F5344CB8AC3E}">
        <p14:creationId xmlns:p14="http://schemas.microsoft.com/office/powerpoint/2010/main" val="27322281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空白背景">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7043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封面版式">
    <p:spTree>
      <p:nvGrpSpPr>
        <p:cNvPr id="1" name=""/>
        <p:cNvGrpSpPr/>
        <p:nvPr/>
      </p:nvGrpSpPr>
      <p:grpSpPr>
        <a:xfrm>
          <a:off x="0" y="0"/>
          <a:ext cx="0" cy="0"/>
          <a:chOff x="0" y="0"/>
          <a:chExt cx="0" cy="0"/>
        </a:xfrm>
      </p:grpSpPr>
      <p:sp>
        <p:nvSpPr>
          <p:cNvPr id="3" name="灯片编号占位符 2"/>
          <p:cNvSpPr>
            <a:spLocks noGrp="1"/>
          </p:cNvSpPr>
          <p:nvPr>
            <p:ph type="sldNum" sz="quarter" idx="10"/>
          </p:nvPr>
        </p:nvSpPr>
        <p:spPr/>
        <p:txBody>
          <a:bodyPr/>
          <a:lstStyle/>
          <a:p>
            <a:fld id="{795C62BC-63D8-4176-937B-D5EBCAA09FF2}" type="slidenum">
              <a:rPr lang="zh-CN" altLang="en-US" smtClean="0"/>
              <a:pPr/>
              <a:t>‹Nº›</a:t>
            </a:fld>
            <a:endParaRPr lang="zh-CN" altLang="en-US"/>
          </a:p>
        </p:txBody>
      </p:sp>
      <p:pic>
        <p:nvPicPr>
          <p:cNvPr id="4" name="图片 3" descr="蓝色的卡通人物&#10;&#10;中度可信度描述已自动生成">
            <a:extLst>
              <a:ext uri="{FF2B5EF4-FFF2-40B4-BE49-F238E27FC236}">
                <a16:creationId xmlns:a16="http://schemas.microsoft.com/office/drawing/2014/main" id="{D439A482-19F4-2C47-8E0A-F67610F0FD6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420" r="17615"/>
          <a:stretch/>
        </p:blipFill>
        <p:spPr>
          <a:xfrm>
            <a:off x="0" y="-8970"/>
            <a:ext cx="12192000" cy="6866970"/>
          </a:xfrm>
          <a:prstGeom prst="rect">
            <a:avLst/>
          </a:prstGeom>
        </p:spPr>
      </p:pic>
    </p:spTree>
    <p:extLst>
      <p:ext uri="{BB962C8B-B14F-4D97-AF65-F5344CB8AC3E}">
        <p14:creationId xmlns:p14="http://schemas.microsoft.com/office/powerpoint/2010/main" val="4823663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922911-EB75-4893-9304-C36D28541944}"/>
              </a:ext>
            </a:extLst>
          </p:cNvPr>
          <p:cNvSpPr>
            <a:spLocks noGrp="1"/>
          </p:cNvSpPr>
          <p:nvPr>
            <p:ph type="title"/>
          </p:nvPr>
        </p:nvSpPr>
        <p:spPr/>
        <p:txBody>
          <a:bodyPr/>
          <a:lstStyle/>
          <a:p>
            <a:r>
              <a:rPr lang="zh-CN" altLang="en-US"/>
              <a:t>单击此处编辑母版标题样式</a:t>
            </a:r>
          </a:p>
        </p:txBody>
      </p:sp>
      <p:sp>
        <p:nvSpPr>
          <p:cNvPr id="3" name="灯片编号占位符 2">
            <a:extLst>
              <a:ext uri="{FF2B5EF4-FFF2-40B4-BE49-F238E27FC236}">
                <a16:creationId xmlns:a16="http://schemas.microsoft.com/office/drawing/2014/main" id="{B4C5DF5B-3B29-57CD-AF7C-B9E0E3C26134}"/>
              </a:ext>
            </a:extLst>
          </p:cNvPr>
          <p:cNvSpPr>
            <a:spLocks noGrp="1"/>
          </p:cNvSpPr>
          <p:nvPr>
            <p:ph type="sldNum" sz="quarter" idx="10"/>
          </p:nvPr>
        </p:nvSpPr>
        <p:spPr/>
        <p:txBody>
          <a:bodyPr/>
          <a:lstStyle/>
          <a:p>
            <a:fld id="{795C62BC-63D8-4176-937B-D5EBCAA09FF2}" type="slidenum">
              <a:rPr lang="zh-CN" altLang="en-US" smtClean="0"/>
              <a:pPr/>
              <a:t>‹Nº›</a:t>
            </a:fld>
            <a:endParaRPr lang="zh-CN" altLang="en-US"/>
          </a:p>
        </p:txBody>
      </p:sp>
    </p:spTree>
    <p:extLst>
      <p:ext uri="{BB962C8B-B14F-4D97-AF65-F5344CB8AC3E}">
        <p14:creationId xmlns:p14="http://schemas.microsoft.com/office/powerpoint/2010/main" val="37989243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E3359-99AC-D34E-A927-C522B00326F3}"/>
              </a:ext>
            </a:extLst>
          </p:cNvPr>
          <p:cNvSpPr>
            <a:spLocks noGrp="1"/>
          </p:cNvSpPr>
          <p:nvPr>
            <p:ph type="title"/>
          </p:nvPr>
        </p:nvSpPr>
        <p:spPr>
          <a:xfrm>
            <a:off x="503807" y="412577"/>
            <a:ext cx="10515600" cy="487491"/>
          </a:xfrm>
          <a:prstGeom prst="rect">
            <a:avLst/>
          </a:prstGeom>
        </p:spPr>
        <p:txBody>
          <a:bodyPr/>
          <a:lstStyle>
            <a:lvl1pPr>
              <a:defRPr sz="2800"/>
            </a:lvl1pPr>
          </a:lstStyle>
          <a:p>
            <a:r>
              <a:rPr lang="en-US"/>
              <a:t>Click to edit Master title style</a:t>
            </a:r>
            <a:endParaRPr lang="en-CN"/>
          </a:p>
        </p:txBody>
      </p:sp>
      <p:sp>
        <p:nvSpPr>
          <p:cNvPr id="3" name="Content Placeholder 2">
            <a:extLst>
              <a:ext uri="{FF2B5EF4-FFF2-40B4-BE49-F238E27FC236}">
                <a16:creationId xmlns:a16="http://schemas.microsoft.com/office/drawing/2014/main" id="{5F76F765-7143-504D-B64F-F82E258563B0}"/>
              </a:ext>
            </a:extLst>
          </p:cNvPr>
          <p:cNvSpPr>
            <a:spLocks noGrp="1"/>
          </p:cNvSpPr>
          <p:nvPr>
            <p:ph idx="1"/>
          </p:nvPr>
        </p:nvSpPr>
        <p:spPr>
          <a:xfrm>
            <a:off x="725658" y="1253331"/>
            <a:ext cx="10515600" cy="4351338"/>
          </a:xfrm>
          <a:prstGeom prst="rect">
            <a:avLst/>
          </a:prstGeom>
        </p:spPr>
        <p:txBody>
          <a:bodyPr/>
          <a:lstStyle>
            <a:lvl1pPr>
              <a:defRPr sz="2400"/>
            </a:lvl1pPr>
            <a:lvl2pPr>
              <a:defRPr sz="2000" b="0"/>
            </a:lvl2pPr>
            <a:lvl3pPr>
              <a:defRPr sz="1800" b="0"/>
            </a:lvl3pPr>
            <a:lvl4pPr>
              <a:defRPr sz="1600" b="0"/>
            </a:lvl4pPr>
            <a:lvl5pPr>
              <a:defRPr sz="16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6" name="灯片编号占位符 5">
            <a:extLst>
              <a:ext uri="{FF2B5EF4-FFF2-40B4-BE49-F238E27FC236}">
                <a16:creationId xmlns:a16="http://schemas.microsoft.com/office/drawing/2014/main" id="{751B848F-C4A7-6941-A529-09DBC0E59668}"/>
              </a:ext>
            </a:extLst>
          </p:cNvPr>
          <p:cNvSpPr>
            <a:spLocks noGrp="1"/>
          </p:cNvSpPr>
          <p:nvPr>
            <p:ph type="sldNum" sz="quarter" idx="10"/>
          </p:nvPr>
        </p:nvSpPr>
        <p:spPr>
          <a:xfrm>
            <a:off x="8752448" y="6352846"/>
            <a:ext cx="2743200" cy="365125"/>
          </a:xfrm>
        </p:spPr>
        <p:txBody>
          <a:bodyPr/>
          <a:lstStyle>
            <a:lvl1pPr algn="r">
              <a:defRPr sz="900">
                <a:solidFill>
                  <a:schemeClr val="bg1"/>
                </a:solidFill>
                <a:latin typeface="Century Gothic" panose="020B0502020202020204" pitchFamily="34" charset="0"/>
              </a:defRPr>
            </a:lvl1pPr>
          </a:lstStyle>
          <a:p>
            <a:pPr>
              <a:defRPr/>
            </a:pPr>
            <a:r>
              <a:rPr kumimoji="1" lang="en-US" altLang="zh-CN"/>
              <a:t>Page</a:t>
            </a:r>
            <a:r>
              <a:rPr kumimoji="1" lang="zh-CN" altLang="en-US"/>
              <a:t> </a:t>
            </a:r>
            <a:fld id="{282E8668-725F-724F-AE7E-11C30BA1EB01}" type="slidenum">
              <a:rPr kumimoji="1" lang="zh-CN" altLang="en-US" smtClean="0"/>
              <a:pPr>
                <a:defRPr/>
              </a:pPr>
              <a:t>‹Nº›</a:t>
            </a:fld>
            <a:endParaRPr kumimoji="1" lang="zh-CN" altLang="en-US"/>
          </a:p>
        </p:txBody>
      </p:sp>
    </p:spTree>
    <p:extLst>
      <p:ext uri="{BB962C8B-B14F-4D97-AF65-F5344CB8AC3E}">
        <p14:creationId xmlns:p14="http://schemas.microsoft.com/office/powerpoint/2010/main" val="635643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58F098-40B2-333B-64BA-EFECD0F719C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9747680-1DA1-3C43-8302-ED59422A4C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665A7EA-9797-A273-12B5-6B6EB4113E7C}"/>
              </a:ext>
            </a:extLst>
          </p:cNvPr>
          <p:cNvSpPr>
            <a:spLocks noGrp="1"/>
          </p:cNvSpPr>
          <p:nvPr>
            <p:ph type="dt" sz="half" idx="10"/>
          </p:nvPr>
        </p:nvSpPr>
        <p:spPr/>
        <p:txBody>
          <a:bodyPr/>
          <a:lstStyle/>
          <a:p>
            <a:fld id="{EE3ED7FD-F812-494B-9737-B9FA2A293E49}" type="datetimeFigureOut">
              <a:rPr lang="zh-CN" altLang="en-US" smtClean="0"/>
              <a:t>2024/2/19</a:t>
            </a:fld>
            <a:endParaRPr lang="zh-CN" altLang="en-US"/>
          </a:p>
        </p:txBody>
      </p:sp>
      <p:sp>
        <p:nvSpPr>
          <p:cNvPr id="5" name="页脚占位符 4">
            <a:extLst>
              <a:ext uri="{FF2B5EF4-FFF2-40B4-BE49-F238E27FC236}">
                <a16:creationId xmlns:a16="http://schemas.microsoft.com/office/drawing/2014/main" id="{405167F1-4549-0260-C910-283FA13F0C9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84057CF-3669-2FB9-9431-3D7C600040E7}"/>
              </a:ext>
            </a:extLst>
          </p:cNvPr>
          <p:cNvSpPr>
            <a:spLocks noGrp="1"/>
          </p:cNvSpPr>
          <p:nvPr>
            <p:ph type="sldNum" sz="quarter" idx="12"/>
          </p:nvPr>
        </p:nvSpPr>
        <p:spPr/>
        <p:txBody>
          <a:bodyPr/>
          <a:lstStyle/>
          <a:p>
            <a:fld id="{795C62BC-63D8-4176-937B-D5EBCAA09FF2}" type="slidenum">
              <a:rPr lang="zh-CN" altLang="en-US" smtClean="0"/>
              <a:pPr/>
              <a:t>‹Nº›</a:t>
            </a:fld>
            <a:endParaRPr lang="zh-CN" altLang="en-US"/>
          </a:p>
        </p:txBody>
      </p:sp>
    </p:spTree>
    <p:extLst>
      <p:ext uri="{BB962C8B-B14F-4D97-AF65-F5344CB8AC3E}">
        <p14:creationId xmlns:p14="http://schemas.microsoft.com/office/powerpoint/2010/main" val="2097381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6047C2-4592-576E-64F6-365096F88E1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2EF0453-CC25-7205-C88D-2AD2743B026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AA58E68-A9C3-B257-B783-40516D1545A5}"/>
              </a:ext>
            </a:extLst>
          </p:cNvPr>
          <p:cNvSpPr>
            <a:spLocks noGrp="1"/>
          </p:cNvSpPr>
          <p:nvPr>
            <p:ph type="dt" sz="half" idx="10"/>
          </p:nvPr>
        </p:nvSpPr>
        <p:spPr/>
        <p:txBody>
          <a:bodyPr/>
          <a:lstStyle/>
          <a:p>
            <a:fld id="{EE3ED7FD-F812-494B-9737-B9FA2A293E49}" type="datetimeFigureOut">
              <a:rPr lang="zh-CN" altLang="en-US" smtClean="0"/>
              <a:t>2024/2/19</a:t>
            </a:fld>
            <a:endParaRPr lang="zh-CN" altLang="en-US"/>
          </a:p>
        </p:txBody>
      </p:sp>
      <p:sp>
        <p:nvSpPr>
          <p:cNvPr id="5" name="页脚占位符 4">
            <a:extLst>
              <a:ext uri="{FF2B5EF4-FFF2-40B4-BE49-F238E27FC236}">
                <a16:creationId xmlns:a16="http://schemas.microsoft.com/office/drawing/2014/main" id="{3F45F80E-99C3-453B-7D26-5CBD1E24C8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BB88DD-3B21-73C3-B1EB-4B301409F73E}"/>
              </a:ext>
            </a:extLst>
          </p:cNvPr>
          <p:cNvSpPr>
            <a:spLocks noGrp="1"/>
          </p:cNvSpPr>
          <p:nvPr>
            <p:ph type="sldNum" sz="quarter" idx="12"/>
          </p:nvPr>
        </p:nvSpPr>
        <p:spPr/>
        <p:txBody>
          <a:bodyPr/>
          <a:lstStyle/>
          <a:p>
            <a:fld id="{795C62BC-63D8-4176-937B-D5EBCAA09FF2}" type="slidenum">
              <a:rPr lang="zh-CN" altLang="en-US" smtClean="0"/>
              <a:pPr/>
              <a:t>‹Nº›</a:t>
            </a:fld>
            <a:endParaRPr lang="zh-CN" altLang="en-US"/>
          </a:p>
        </p:txBody>
      </p:sp>
    </p:spTree>
    <p:extLst>
      <p:ext uri="{BB962C8B-B14F-4D97-AF65-F5344CB8AC3E}">
        <p14:creationId xmlns:p14="http://schemas.microsoft.com/office/powerpoint/2010/main" val="6514074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6A3E13-50D2-4ED7-374B-F487F2F1D24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25800CC-5FBC-5F1D-9194-113D4F6141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4FEA6FD-4E35-9135-7FEB-B1E6A50B2571}"/>
              </a:ext>
            </a:extLst>
          </p:cNvPr>
          <p:cNvSpPr>
            <a:spLocks noGrp="1"/>
          </p:cNvSpPr>
          <p:nvPr>
            <p:ph type="dt" sz="half" idx="10"/>
          </p:nvPr>
        </p:nvSpPr>
        <p:spPr/>
        <p:txBody>
          <a:bodyPr/>
          <a:lstStyle/>
          <a:p>
            <a:fld id="{EE3ED7FD-F812-494B-9737-B9FA2A293E49}" type="datetimeFigureOut">
              <a:rPr lang="zh-CN" altLang="en-US" smtClean="0"/>
              <a:t>2024/2/19</a:t>
            </a:fld>
            <a:endParaRPr lang="zh-CN" altLang="en-US"/>
          </a:p>
        </p:txBody>
      </p:sp>
      <p:sp>
        <p:nvSpPr>
          <p:cNvPr id="5" name="页脚占位符 4">
            <a:extLst>
              <a:ext uri="{FF2B5EF4-FFF2-40B4-BE49-F238E27FC236}">
                <a16:creationId xmlns:a16="http://schemas.microsoft.com/office/drawing/2014/main" id="{B2C65438-B8C4-E4DA-236A-3AD98C6BD83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BAC7A16-BC67-FA23-8748-91B43472FFFC}"/>
              </a:ext>
            </a:extLst>
          </p:cNvPr>
          <p:cNvSpPr>
            <a:spLocks noGrp="1"/>
          </p:cNvSpPr>
          <p:nvPr>
            <p:ph type="sldNum" sz="quarter" idx="12"/>
          </p:nvPr>
        </p:nvSpPr>
        <p:spPr/>
        <p:txBody>
          <a:bodyPr/>
          <a:lstStyle/>
          <a:p>
            <a:fld id="{795C62BC-63D8-4176-937B-D5EBCAA09FF2}" type="slidenum">
              <a:rPr lang="zh-CN" altLang="en-US" smtClean="0"/>
              <a:pPr/>
              <a:t>‹Nº›</a:t>
            </a:fld>
            <a:endParaRPr lang="zh-CN" altLang="en-US"/>
          </a:p>
        </p:txBody>
      </p:sp>
    </p:spTree>
    <p:extLst>
      <p:ext uri="{BB962C8B-B14F-4D97-AF65-F5344CB8AC3E}">
        <p14:creationId xmlns:p14="http://schemas.microsoft.com/office/powerpoint/2010/main" val="6193806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25EB39-D755-7D96-C011-4223869BD89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B878475-CC61-3596-61D4-955A4BF40A9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048CA42-3BC2-5453-AE5D-838650F90F6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962B55D-90EE-A102-01D5-42447AC3FD32}"/>
              </a:ext>
            </a:extLst>
          </p:cNvPr>
          <p:cNvSpPr>
            <a:spLocks noGrp="1"/>
          </p:cNvSpPr>
          <p:nvPr>
            <p:ph type="dt" sz="half" idx="10"/>
          </p:nvPr>
        </p:nvSpPr>
        <p:spPr/>
        <p:txBody>
          <a:bodyPr/>
          <a:lstStyle/>
          <a:p>
            <a:fld id="{EE3ED7FD-F812-494B-9737-B9FA2A293E49}" type="datetimeFigureOut">
              <a:rPr lang="zh-CN" altLang="en-US" smtClean="0"/>
              <a:t>2024/2/19</a:t>
            </a:fld>
            <a:endParaRPr lang="zh-CN" altLang="en-US"/>
          </a:p>
        </p:txBody>
      </p:sp>
      <p:sp>
        <p:nvSpPr>
          <p:cNvPr id="6" name="页脚占位符 5">
            <a:extLst>
              <a:ext uri="{FF2B5EF4-FFF2-40B4-BE49-F238E27FC236}">
                <a16:creationId xmlns:a16="http://schemas.microsoft.com/office/drawing/2014/main" id="{ED472174-44E5-37EE-7741-D383DCE0E6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6B3075-A6A9-C422-76B4-A0AD3D572898}"/>
              </a:ext>
            </a:extLst>
          </p:cNvPr>
          <p:cNvSpPr>
            <a:spLocks noGrp="1"/>
          </p:cNvSpPr>
          <p:nvPr>
            <p:ph type="sldNum" sz="quarter" idx="12"/>
          </p:nvPr>
        </p:nvSpPr>
        <p:spPr/>
        <p:txBody>
          <a:bodyPr/>
          <a:lstStyle/>
          <a:p>
            <a:fld id="{795C62BC-63D8-4176-937B-D5EBCAA09FF2}" type="slidenum">
              <a:rPr lang="zh-CN" altLang="en-US" smtClean="0"/>
              <a:pPr/>
              <a:t>‹Nº›</a:t>
            </a:fld>
            <a:endParaRPr lang="zh-CN" altLang="en-US"/>
          </a:p>
        </p:txBody>
      </p:sp>
    </p:spTree>
    <p:extLst>
      <p:ext uri="{BB962C8B-B14F-4D97-AF65-F5344CB8AC3E}">
        <p14:creationId xmlns:p14="http://schemas.microsoft.com/office/powerpoint/2010/main" val="7584016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无左上蓝色色块">
    <p:spTree>
      <p:nvGrpSpPr>
        <p:cNvPr id="1" name=""/>
        <p:cNvGrpSpPr/>
        <p:nvPr/>
      </p:nvGrpSpPr>
      <p:grpSpPr>
        <a:xfrm>
          <a:off x="0" y="0"/>
          <a:ext cx="0" cy="0"/>
          <a:chOff x="0" y="0"/>
          <a:chExt cx="0" cy="0"/>
        </a:xfrm>
      </p:grpSpPr>
      <p:pic>
        <p:nvPicPr>
          <p:cNvPr id="4" name="图片 3" descr="背景图案, 圆圈&#10;&#10;描述已自动生成">
            <a:extLst>
              <a:ext uri="{FF2B5EF4-FFF2-40B4-BE49-F238E27FC236}">
                <a16:creationId xmlns:a16="http://schemas.microsoft.com/office/drawing/2014/main" id="{3703DF76-03CD-BB47-A442-76EDAECC75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5540"/>
          <a:stretch/>
        </p:blipFill>
        <p:spPr>
          <a:xfrm>
            <a:off x="514643" y="0"/>
            <a:ext cx="11162714" cy="6478073"/>
          </a:xfrm>
          <a:prstGeom prst="rect">
            <a:avLst/>
          </a:prstGeom>
        </p:spPr>
      </p:pic>
      <p:sp>
        <p:nvSpPr>
          <p:cNvPr id="5" name="矩形 4">
            <a:extLst>
              <a:ext uri="{FF2B5EF4-FFF2-40B4-BE49-F238E27FC236}">
                <a16:creationId xmlns:a16="http://schemas.microsoft.com/office/drawing/2014/main" id="{EE7D55E1-F4BF-E044-BD21-2E5B78929FAA}"/>
              </a:ext>
            </a:extLst>
          </p:cNvPr>
          <p:cNvSpPr/>
          <p:nvPr userDrawn="1"/>
        </p:nvSpPr>
        <p:spPr>
          <a:xfrm>
            <a:off x="0" y="6488668"/>
            <a:ext cx="12192000" cy="369332"/>
          </a:xfrm>
          <a:prstGeom prst="rect">
            <a:avLst/>
          </a:prstGeom>
          <a:solidFill>
            <a:srgbClr val="022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64881591"/>
      </p:ext>
    </p:extLst>
  </p:cSld>
  <p:clrMapOvr>
    <a:masterClrMapping/>
  </p:clrMapOvr>
  <p:extLst>
    <p:ext uri="{DCECCB84-F9BA-43D5-87BE-67443E8EF086}">
      <p15:sldGuideLst xmlns:p15="http://schemas.microsoft.com/office/powerpoint/2012/main">
        <p15:guide id="1" orient="horz" pos="4201" userDrawn="1">
          <p15:clr>
            <a:srgbClr val="FBAE40"/>
          </p15:clr>
        </p15:guide>
        <p15:guide id="2" pos="756" userDrawn="1">
          <p15:clr>
            <a:srgbClr val="FBAE40"/>
          </p15:clr>
        </p15:guide>
        <p15:guide id="3" pos="3840" userDrawn="1">
          <p15:clr>
            <a:srgbClr val="FBAE40"/>
          </p15:clr>
        </p15:guide>
        <p15:guide id="4" pos="6970" userDrawn="1">
          <p15:clr>
            <a:srgbClr val="FBAE40"/>
          </p15:clr>
        </p15:guide>
        <p15:guide id="5" pos="3940" userDrawn="1">
          <p15:clr>
            <a:srgbClr val="FBAE40"/>
          </p15:clr>
        </p15:guide>
        <p15:guide id="6" orient="horz" pos="4042" userDrawn="1">
          <p15:clr>
            <a:srgbClr val="FBAE40"/>
          </p15:clr>
        </p15:guide>
        <p15:guide id="7" orient="horz" pos="4292"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5A755F-3A87-922D-63F8-FFC1EF652AB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8557BB-B6A5-233E-F151-6E7510CEAA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AC64B5A-50F5-6EEC-9D55-4FF76D80C20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3355250-26C6-E4D6-886B-186EEEE261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64FC797-3BE1-975D-0F37-66EDDAEE336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EFB7414-DF42-3497-77FB-E1C145B28617}"/>
              </a:ext>
            </a:extLst>
          </p:cNvPr>
          <p:cNvSpPr>
            <a:spLocks noGrp="1"/>
          </p:cNvSpPr>
          <p:nvPr>
            <p:ph type="dt" sz="half" idx="10"/>
          </p:nvPr>
        </p:nvSpPr>
        <p:spPr/>
        <p:txBody>
          <a:bodyPr/>
          <a:lstStyle/>
          <a:p>
            <a:fld id="{EE3ED7FD-F812-494B-9737-B9FA2A293E49}" type="datetimeFigureOut">
              <a:rPr lang="zh-CN" altLang="en-US" smtClean="0"/>
              <a:t>2024/2/19</a:t>
            </a:fld>
            <a:endParaRPr lang="zh-CN" altLang="en-US"/>
          </a:p>
        </p:txBody>
      </p:sp>
      <p:sp>
        <p:nvSpPr>
          <p:cNvPr id="8" name="页脚占位符 7">
            <a:extLst>
              <a:ext uri="{FF2B5EF4-FFF2-40B4-BE49-F238E27FC236}">
                <a16:creationId xmlns:a16="http://schemas.microsoft.com/office/drawing/2014/main" id="{13408B03-9F1F-6C71-BC48-447971232B3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53880DC-4B15-197B-254C-C6B6E376921E}"/>
              </a:ext>
            </a:extLst>
          </p:cNvPr>
          <p:cNvSpPr>
            <a:spLocks noGrp="1"/>
          </p:cNvSpPr>
          <p:nvPr>
            <p:ph type="sldNum" sz="quarter" idx="12"/>
          </p:nvPr>
        </p:nvSpPr>
        <p:spPr/>
        <p:txBody>
          <a:bodyPr/>
          <a:lstStyle/>
          <a:p>
            <a:fld id="{795C62BC-63D8-4176-937B-D5EBCAA09FF2}" type="slidenum">
              <a:rPr lang="zh-CN" altLang="en-US" smtClean="0"/>
              <a:pPr/>
              <a:t>‹Nº›</a:t>
            </a:fld>
            <a:endParaRPr lang="zh-CN" altLang="en-US"/>
          </a:p>
        </p:txBody>
      </p:sp>
    </p:spTree>
    <p:extLst>
      <p:ext uri="{BB962C8B-B14F-4D97-AF65-F5344CB8AC3E}">
        <p14:creationId xmlns:p14="http://schemas.microsoft.com/office/powerpoint/2010/main" val="1716760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6E6C27-8BAD-B0A2-1ABD-0F9B9383CC1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CBA6FDB-459E-ECA2-069A-2FDDE27FBBE9}"/>
              </a:ext>
            </a:extLst>
          </p:cNvPr>
          <p:cNvSpPr>
            <a:spLocks noGrp="1"/>
          </p:cNvSpPr>
          <p:nvPr>
            <p:ph type="dt" sz="half" idx="10"/>
          </p:nvPr>
        </p:nvSpPr>
        <p:spPr/>
        <p:txBody>
          <a:bodyPr/>
          <a:lstStyle/>
          <a:p>
            <a:fld id="{EE3ED7FD-F812-494B-9737-B9FA2A293E49}" type="datetimeFigureOut">
              <a:rPr lang="zh-CN" altLang="en-US" smtClean="0"/>
              <a:t>2024/2/19</a:t>
            </a:fld>
            <a:endParaRPr lang="zh-CN" altLang="en-US"/>
          </a:p>
        </p:txBody>
      </p:sp>
      <p:sp>
        <p:nvSpPr>
          <p:cNvPr id="4" name="页脚占位符 3">
            <a:extLst>
              <a:ext uri="{FF2B5EF4-FFF2-40B4-BE49-F238E27FC236}">
                <a16:creationId xmlns:a16="http://schemas.microsoft.com/office/drawing/2014/main" id="{3DFEAF2C-3437-610F-6286-CFD910EE1DD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0BB6EFFA-558E-D51E-1808-1D8A9FF9A42B}"/>
              </a:ext>
            </a:extLst>
          </p:cNvPr>
          <p:cNvSpPr>
            <a:spLocks noGrp="1"/>
          </p:cNvSpPr>
          <p:nvPr>
            <p:ph type="sldNum" sz="quarter" idx="12"/>
          </p:nvPr>
        </p:nvSpPr>
        <p:spPr/>
        <p:txBody>
          <a:bodyPr/>
          <a:lstStyle/>
          <a:p>
            <a:fld id="{795C62BC-63D8-4176-937B-D5EBCAA09FF2}" type="slidenum">
              <a:rPr lang="zh-CN" altLang="en-US" smtClean="0"/>
              <a:pPr/>
              <a:t>‹Nº›</a:t>
            </a:fld>
            <a:endParaRPr lang="zh-CN" altLang="en-US"/>
          </a:p>
        </p:txBody>
      </p:sp>
    </p:spTree>
    <p:extLst>
      <p:ext uri="{BB962C8B-B14F-4D97-AF65-F5344CB8AC3E}">
        <p14:creationId xmlns:p14="http://schemas.microsoft.com/office/powerpoint/2010/main" val="13968332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1B31EF-2F68-E75F-4341-2E4DD648206B}"/>
              </a:ext>
            </a:extLst>
          </p:cNvPr>
          <p:cNvSpPr>
            <a:spLocks noGrp="1"/>
          </p:cNvSpPr>
          <p:nvPr>
            <p:ph type="dt" sz="half" idx="10"/>
          </p:nvPr>
        </p:nvSpPr>
        <p:spPr/>
        <p:txBody>
          <a:bodyPr/>
          <a:lstStyle/>
          <a:p>
            <a:fld id="{EE3ED7FD-F812-494B-9737-B9FA2A293E49}" type="datetimeFigureOut">
              <a:rPr lang="zh-CN" altLang="en-US" smtClean="0"/>
              <a:t>2024/2/19</a:t>
            </a:fld>
            <a:endParaRPr lang="zh-CN" altLang="en-US"/>
          </a:p>
        </p:txBody>
      </p:sp>
      <p:sp>
        <p:nvSpPr>
          <p:cNvPr id="3" name="页脚占位符 2">
            <a:extLst>
              <a:ext uri="{FF2B5EF4-FFF2-40B4-BE49-F238E27FC236}">
                <a16:creationId xmlns:a16="http://schemas.microsoft.com/office/drawing/2014/main" id="{1F8B69AB-3A6D-D5E5-211D-21E30D30495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24F874A-B03C-86E1-8634-1B4C31B1B5D4}"/>
              </a:ext>
            </a:extLst>
          </p:cNvPr>
          <p:cNvSpPr>
            <a:spLocks noGrp="1"/>
          </p:cNvSpPr>
          <p:nvPr>
            <p:ph type="sldNum" sz="quarter" idx="12"/>
          </p:nvPr>
        </p:nvSpPr>
        <p:spPr/>
        <p:txBody>
          <a:bodyPr/>
          <a:lstStyle/>
          <a:p>
            <a:fld id="{795C62BC-63D8-4176-937B-D5EBCAA09FF2}" type="slidenum">
              <a:rPr lang="zh-CN" altLang="en-US" smtClean="0"/>
              <a:pPr/>
              <a:t>‹Nº›</a:t>
            </a:fld>
            <a:endParaRPr lang="zh-CN" altLang="en-US"/>
          </a:p>
        </p:txBody>
      </p:sp>
    </p:spTree>
    <p:extLst>
      <p:ext uri="{BB962C8B-B14F-4D97-AF65-F5344CB8AC3E}">
        <p14:creationId xmlns:p14="http://schemas.microsoft.com/office/powerpoint/2010/main" val="2373515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9EF36-7626-D9B9-0A35-B915A330846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E2584A0-6412-642D-837E-29B673EC8A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535D608-EAF1-735F-EBDE-5441D9C5A6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2FEA8B1-5D75-AE78-8C6F-C862F85D81EB}"/>
              </a:ext>
            </a:extLst>
          </p:cNvPr>
          <p:cNvSpPr>
            <a:spLocks noGrp="1"/>
          </p:cNvSpPr>
          <p:nvPr>
            <p:ph type="dt" sz="half" idx="10"/>
          </p:nvPr>
        </p:nvSpPr>
        <p:spPr/>
        <p:txBody>
          <a:bodyPr/>
          <a:lstStyle/>
          <a:p>
            <a:fld id="{EE3ED7FD-F812-494B-9737-B9FA2A293E49}" type="datetimeFigureOut">
              <a:rPr lang="zh-CN" altLang="en-US" smtClean="0"/>
              <a:t>2024/2/19</a:t>
            </a:fld>
            <a:endParaRPr lang="zh-CN" altLang="en-US"/>
          </a:p>
        </p:txBody>
      </p:sp>
      <p:sp>
        <p:nvSpPr>
          <p:cNvPr id="6" name="页脚占位符 5">
            <a:extLst>
              <a:ext uri="{FF2B5EF4-FFF2-40B4-BE49-F238E27FC236}">
                <a16:creationId xmlns:a16="http://schemas.microsoft.com/office/drawing/2014/main" id="{EBDA5E64-511A-A131-9D10-917AD2F2E4C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894661C-92CC-EC4B-D2E5-594938D627B4}"/>
              </a:ext>
            </a:extLst>
          </p:cNvPr>
          <p:cNvSpPr>
            <a:spLocks noGrp="1"/>
          </p:cNvSpPr>
          <p:nvPr>
            <p:ph type="sldNum" sz="quarter" idx="12"/>
          </p:nvPr>
        </p:nvSpPr>
        <p:spPr/>
        <p:txBody>
          <a:bodyPr/>
          <a:lstStyle/>
          <a:p>
            <a:fld id="{795C62BC-63D8-4176-937B-D5EBCAA09FF2}" type="slidenum">
              <a:rPr lang="zh-CN" altLang="en-US" smtClean="0"/>
              <a:pPr/>
              <a:t>‹Nº›</a:t>
            </a:fld>
            <a:endParaRPr lang="zh-CN" altLang="en-US"/>
          </a:p>
        </p:txBody>
      </p:sp>
    </p:spTree>
    <p:extLst>
      <p:ext uri="{BB962C8B-B14F-4D97-AF65-F5344CB8AC3E}">
        <p14:creationId xmlns:p14="http://schemas.microsoft.com/office/powerpoint/2010/main" val="1151086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CE9224-7EA4-3C8E-EF39-9946B4D88C4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FB2DA8C-5B01-FD8F-CD45-E6187B6D5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4625C90-4C1F-0806-CBCA-D438216411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2604CB6-7BE3-68F9-241E-15DFDBD3D67A}"/>
              </a:ext>
            </a:extLst>
          </p:cNvPr>
          <p:cNvSpPr>
            <a:spLocks noGrp="1"/>
          </p:cNvSpPr>
          <p:nvPr>
            <p:ph type="dt" sz="half" idx="10"/>
          </p:nvPr>
        </p:nvSpPr>
        <p:spPr/>
        <p:txBody>
          <a:bodyPr/>
          <a:lstStyle/>
          <a:p>
            <a:fld id="{EE3ED7FD-F812-494B-9737-B9FA2A293E49}" type="datetimeFigureOut">
              <a:rPr lang="zh-CN" altLang="en-US" smtClean="0"/>
              <a:t>2024/2/19</a:t>
            </a:fld>
            <a:endParaRPr lang="zh-CN" altLang="en-US"/>
          </a:p>
        </p:txBody>
      </p:sp>
      <p:sp>
        <p:nvSpPr>
          <p:cNvPr id="6" name="页脚占位符 5">
            <a:extLst>
              <a:ext uri="{FF2B5EF4-FFF2-40B4-BE49-F238E27FC236}">
                <a16:creationId xmlns:a16="http://schemas.microsoft.com/office/drawing/2014/main" id="{579C906B-7F0A-CD34-B449-BF27FCD61D9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616BCB-FAC8-09B0-6E04-F246652942E8}"/>
              </a:ext>
            </a:extLst>
          </p:cNvPr>
          <p:cNvSpPr>
            <a:spLocks noGrp="1"/>
          </p:cNvSpPr>
          <p:nvPr>
            <p:ph type="sldNum" sz="quarter" idx="12"/>
          </p:nvPr>
        </p:nvSpPr>
        <p:spPr/>
        <p:txBody>
          <a:bodyPr/>
          <a:lstStyle/>
          <a:p>
            <a:fld id="{795C62BC-63D8-4176-937B-D5EBCAA09FF2}" type="slidenum">
              <a:rPr lang="zh-CN" altLang="en-US" smtClean="0"/>
              <a:pPr/>
              <a:t>‹Nº›</a:t>
            </a:fld>
            <a:endParaRPr lang="zh-CN" altLang="en-US"/>
          </a:p>
        </p:txBody>
      </p:sp>
    </p:spTree>
    <p:extLst>
      <p:ext uri="{BB962C8B-B14F-4D97-AF65-F5344CB8AC3E}">
        <p14:creationId xmlns:p14="http://schemas.microsoft.com/office/powerpoint/2010/main" val="13098186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71EBDB-4D5F-83FD-D3B4-1CC879AA83B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8222AD3-8BA5-CE12-D2C6-245B4347D2A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9590A3D-2B57-79FA-0005-9BBBD871DB75}"/>
              </a:ext>
            </a:extLst>
          </p:cNvPr>
          <p:cNvSpPr>
            <a:spLocks noGrp="1"/>
          </p:cNvSpPr>
          <p:nvPr>
            <p:ph type="dt" sz="half" idx="10"/>
          </p:nvPr>
        </p:nvSpPr>
        <p:spPr/>
        <p:txBody>
          <a:bodyPr/>
          <a:lstStyle/>
          <a:p>
            <a:fld id="{EE3ED7FD-F812-494B-9737-B9FA2A293E49}" type="datetimeFigureOut">
              <a:rPr lang="zh-CN" altLang="en-US" smtClean="0"/>
              <a:t>2024/2/19</a:t>
            </a:fld>
            <a:endParaRPr lang="zh-CN" altLang="en-US"/>
          </a:p>
        </p:txBody>
      </p:sp>
      <p:sp>
        <p:nvSpPr>
          <p:cNvPr id="5" name="页脚占位符 4">
            <a:extLst>
              <a:ext uri="{FF2B5EF4-FFF2-40B4-BE49-F238E27FC236}">
                <a16:creationId xmlns:a16="http://schemas.microsoft.com/office/drawing/2014/main" id="{F23246E6-62BE-0780-75A3-D37C19D1E2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D453F4D-59F7-BABF-CD6E-E54610554B53}"/>
              </a:ext>
            </a:extLst>
          </p:cNvPr>
          <p:cNvSpPr>
            <a:spLocks noGrp="1"/>
          </p:cNvSpPr>
          <p:nvPr>
            <p:ph type="sldNum" sz="quarter" idx="12"/>
          </p:nvPr>
        </p:nvSpPr>
        <p:spPr/>
        <p:txBody>
          <a:bodyPr/>
          <a:lstStyle/>
          <a:p>
            <a:fld id="{795C62BC-63D8-4176-937B-D5EBCAA09FF2}" type="slidenum">
              <a:rPr lang="zh-CN" altLang="en-US" smtClean="0"/>
              <a:pPr/>
              <a:t>‹Nº›</a:t>
            </a:fld>
            <a:endParaRPr lang="zh-CN" altLang="en-US"/>
          </a:p>
        </p:txBody>
      </p:sp>
    </p:spTree>
    <p:extLst>
      <p:ext uri="{BB962C8B-B14F-4D97-AF65-F5344CB8AC3E}">
        <p14:creationId xmlns:p14="http://schemas.microsoft.com/office/powerpoint/2010/main" val="4033897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143FD06-8386-FFD0-84AC-C315B40EB62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926A3D9-FF1E-CAA1-1A3B-A4B54F7E92B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4632C32-6FF7-00AB-BE10-838E4B2FBF3B}"/>
              </a:ext>
            </a:extLst>
          </p:cNvPr>
          <p:cNvSpPr>
            <a:spLocks noGrp="1"/>
          </p:cNvSpPr>
          <p:nvPr>
            <p:ph type="dt" sz="half" idx="10"/>
          </p:nvPr>
        </p:nvSpPr>
        <p:spPr/>
        <p:txBody>
          <a:bodyPr/>
          <a:lstStyle/>
          <a:p>
            <a:fld id="{EE3ED7FD-F812-494B-9737-B9FA2A293E49}" type="datetimeFigureOut">
              <a:rPr lang="zh-CN" altLang="en-US" smtClean="0"/>
              <a:t>2024/2/19</a:t>
            </a:fld>
            <a:endParaRPr lang="zh-CN" altLang="en-US"/>
          </a:p>
        </p:txBody>
      </p:sp>
      <p:sp>
        <p:nvSpPr>
          <p:cNvPr id="5" name="页脚占位符 4">
            <a:extLst>
              <a:ext uri="{FF2B5EF4-FFF2-40B4-BE49-F238E27FC236}">
                <a16:creationId xmlns:a16="http://schemas.microsoft.com/office/drawing/2014/main" id="{D531F819-489E-9F2D-5B60-E2FB5271A38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F71742-25D7-BE7E-BD7D-10395E8F3708}"/>
              </a:ext>
            </a:extLst>
          </p:cNvPr>
          <p:cNvSpPr>
            <a:spLocks noGrp="1"/>
          </p:cNvSpPr>
          <p:nvPr>
            <p:ph type="sldNum" sz="quarter" idx="12"/>
          </p:nvPr>
        </p:nvSpPr>
        <p:spPr/>
        <p:txBody>
          <a:bodyPr/>
          <a:lstStyle/>
          <a:p>
            <a:fld id="{795C62BC-63D8-4176-937B-D5EBCAA09FF2}" type="slidenum">
              <a:rPr lang="zh-CN" altLang="en-US" smtClean="0"/>
              <a:pPr/>
              <a:t>‹Nº›</a:t>
            </a:fld>
            <a:endParaRPr lang="zh-CN" altLang="en-US"/>
          </a:p>
        </p:txBody>
      </p:sp>
    </p:spTree>
    <p:extLst>
      <p:ext uri="{BB962C8B-B14F-4D97-AF65-F5344CB8AC3E}">
        <p14:creationId xmlns:p14="http://schemas.microsoft.com/office/powerpoint/2010/main" val="24767578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封面版式">
    <p:spTree>
      <p:nvGrpSpPr>
        <p:cNvPr id="1" name=""/>
        <p:cNvGrpSpPr/>
        <p:nvPr/>
      </p:nvGrpSpPr>
      <p:grpSpPr>
        <a:xfrm>
          <a:off x="0" y="0"/>
          <a:ext cx="0" cy="0"/>
          <a:chOff x="0" y="0"/>
          <a:chExt cx="0" cy="0"/>
        </a:xfrm>
      </p:grpSpPr>
      <p:sp>
        <p:nvSpPr>
          <p:cNvPr id="3" name="灯片编号占位符 2"/>
          <p:cNvSpPr>
            <a:spLocks noGrp="1"/>
          </p:cNvSpPr>
          <p:nvPr>
            <p:ph type="sldNum" sz="quarter" idx="10"/>
          </p:nvPr>
        </p:nvSpPr>
        <p:spPr/>
        <p:txBody>
          <a:bodyPr/>
          <a:lstStyle/>
          <a:p>
            <a:fld id="{795C62BC-63D8-4176-937B-D5EBCAA09FF2}" type="slidenum">
              <a:rPr lang="zh-CN" altLang="en-US" smtClean="0"/>
              <a:pPr/>
              <a:t>‹Nº›</a:t>
            </a:fld>
            <a:endParaRPr lang="zh-CN" altLang="en-US"/>
          </a:p>
        </p:txBody>
      </p:sp>
    </p:spTree>
    <p:extLst>
      <p:ext uri="{BB962C8B-B14F-4D97-AF65-F5344CB8AC3E}">
        <p14:creationId xmlns:p14="http://schemas.microsoft.com/office/powerpoint/2010/main" val="738267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空白背景">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00198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E3359-99AC-D34E-A927-C522B00326F3}"/>
              </a:ext>
            </a:extLst>
          </p:cNvPr>
          <p:cNvSpPr>
            <a:spLocks noGrp="1"/>
          </p:cNvSpPr>
          <p:nvPr>
            <p:ph type="title"/>
          </p:nvPr>
        </p:nvSpPr>
        <p:spPr>
          <a:xfrm>
            <a:off x="1008216" y="244002"/>
            <a:ext cx="9072454" cy="487491"/>
          </a:xfrm>
          <a:prstGeom prst="rect">
            <a:avLst/>
          </a:prstGeom>
        </p:spPr>
        <p:txBody>
          <a:bodyPr/>
          <a:lstStyle>
            <a:lvl1pPr>
              <a:defRPr sz="2500"/>
            </a:lvl1pPr>
          </a:lstStyle>
          <a:p>
            <a:r>
              <a:rPr lang="zh-CN" altLang="en-US"/>
              <a:t>单击此处编辑母版标题样式</a:t>
            </a:r>
            <a:endParaRPr lang="en-CN"/>
          </a:p>
        </p:txBody>
      </p:sp>
      <p:sp>
        <p:nvSpPr>
          <p:cNvPr id="3" name="Content Placeholder 2">
            <a:extLst>
              <a:ext uri="{FF2B5EF4-FFF2-40B4-BE49-F238E27FC236}">
                <a16:creationId xmlns:a16="http://schemas.microsoft.com/office/drawing/2014/main" id="{5F76F765-7143-504D-B64F-F82E258563B0}"/>
              </a:ext>
            </a:extLst>
          </p:cNvPr>
          <p:cNvSpPr>
            <a:spLocks noGrp="1"/>
          </p:cNvSpPr>
          <p:nvPr>
            <p:ph idx="1"/>
          </p:nvPr>
        </p:nvSpPr>
        <p:spPr>
          <a:xfrm>
            <a:off x="838200" y="1452844"/>
            <a:ext cx="10515600" cy="4351338"/>
          </a:xfrm>
          <a:prstGeom prst="rect">
            <a:avLst/>
          </a:prstGeom>
        </p:spPr>
        <p:txBody>
          <a:bodyPr/>
          <a:lstStyle>
            <a:lvl1pPr>
              <a:defRPr sz="2400"/>
            </a:lvl1pPr>
            <a:lvl2pPr>
              <a:defRPr sz="2000" b="0"/>
            </a:lvl2pPr>
            <a:lvl3pPr>
              <a:defRPr sz="1800" b="0"/>
            </a:lvl3pPr>
            <a:lvl4pPr>
              <a:defRPr sz="1600" b="0"/>
            </a:lvl4pPr>
            <a:lvl5pPr>
              <a:defRPr sz="1600" b="0"/>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CN"/>
          </a:p>
        </p:txBody>
      </p:sp>
    </p:spTree>
    <p:extLst>
      <p:ext uri="{BB962C8B-B14F-4D97-AF65-F5344CB8AC3E}">
        <p14:creationId xmlns:p14="http://schemas.microsoft.com/office/powerpoint/2010/main" val="11048905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BE72AA98-09B4-A041-9B29-98CBE2D80756}"/>
              </a:ext>
            </a:extLst>
          </p:cNvPr>
          <p:cNvSpPr/>
          <p:nvPr userDrawn="1"/>
        </p:nvSpPr>
        <p:spPr>
          <a:xfrm>
            <a:off x="0" y="6488668"/>
            <a:ext cx="12192000" cy="369332"/>
          </a:xfrm>
          <a:prstGeom prst="rect">
            <a:avLst/>
          </a:prstGeom>
          <a:solidFill>
            <a:srgbClr val="022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4319281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8" name="标题 1"/>
          <p:cNvSpPr>
            <a:spLocks noGrp="1"/>
          </p:cNvSpPr>
          <p:nvPr>
            <p:ph type="ctrTitle"/>
          </p:nvPr>
        </p:nvSpPr>
        <p:spPr>
          <a:xfrm>
            <a:off x="558800" y="165099"/>
            <a:ext cx="5232400" cy="550863"/>
          </a:xfrm>
        </p:spPr>
        <p:txBody>
          <a:bodyPr anchor="b">
            <a:normAutofit/>
          </a:bodyPr>
          <a:lstStyle>
            <a:lvl1pPr algn="l">
              <a:defRPr sz="2800" b="1"/>
            </a:lvl1pPr>
          </a:lstStyle>
          <a:p>
            <a:r>
              <a:rPr lang="zh-CN" altLang="en-US"/>
              <a:t>单击此处编辑母版标题样式</a:t>
            </a:r>
          </a:p>
        </p:txBody>
      </p:sp>
    </p:spTree>
    <p:extLst>
      <p:ext uri="{BB962C8B-B14F-4D97-AF65-F5344CB8AC3E}">
        <p14:creationId xmlns:p14="http://schemas.microsoft.com/office/powerpoint/2010/main" val="4250218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630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无左上蓝色色块">
    <p:spTree>
      <p:nvGrpSpPr>
        <p:cNvPr id="1" name=""/>
        <p:cNvGrpSpPr/>
        <p:nvPr/>
      </p:nvGrpSpPr>
      <p:grpSpPr>
        <a:xfrm>
          <a:off x="0" y="0"/>
          <a:ext cx="0" cy="0"/>
          <a:chOff x="0" y="0"/>
          <a:chExt cx="0" cy="0"/>
        </a:xfrm>
      </p:grpSpPr>
      <p:sp>
        <p:nvSpPr>
          <p:cNvPr id="12" name="日期占位符 3"/>
          <p:cNvSpPr>
            <a:spLocks noGrp="1"/>
          </p:cNvSpPr>
          <p:nvPr>
            <p:ph type="dt" sz="half" idx="10"/>
          </p:nvPr>
        </p:nvSpPr>
        <p:spPr>
          <a:xfrm>
            <a:off x="1089660" y="6415619"/>
            <a:ext cx="2743200" cy="365125"/>
          </a:xfrm>
          <a:prstGeom prst="rect">
            <a:avLst/>
          </a:prstGeom>
        </p:spPr>
        <p:txBody>
          <a:bodyPr/>
          <a:lstStyle>
            <a:lvl1pPr>
              <a:lnSpc>
                <a:spcPct val="150000"/>
              </a:lnSpc>
              <a:defRPr sz="1200">
                <a:solidFill>
                  <a:schemeClr val="bg1"/>
                </a:solidFill>
                <a:latin typeface="+mn-lt"/>
              </a:defRPr>
            </a:lvl1pPr>
          </a:lstStyle>
          <a:p>
            <a:r>
              <a:rPr lang="en-US" altLang="zh-CN" err="1">
                <a:ea typeface="微软雅黑" panose="020B0503020204020204" pitchFamily="34" charset="-122"/>
              </a:rPr>
              <a:t>Sangfor</a:t>
            </a:r>
            <a:r>
              <a:rPr lang="en-US" altLang="zh-CN">
                <a:ea typeface="微软雅黑" panose="020B0503020204020204" pitchFamily="34" charset="-122"/>
              </a:rPr>
              <a:t> Technologies</a:t>
            </a:r>
          </a:p>
        </p:txBody>
      </p:sp>
      <p:sp>
        <p:nvSpPr>
          <p:cNvPr id="15" name="页脚占位符 4"/>
          <p:cNvSpPr>
            <a:spLocks noGrp="1"/>
          </p:cNvSpPr>
          <p:nvPr>
            <p:ph type="ftr" sz="quarter" idx="11"/>
          </p:nvPr>
        </p:nvSpPr>
        <p:spPr>
          <a:xfrm>
            <a:off x="4038600" y="6415619"/>
            <a:ext cx="4114800" cy="365125"/>
          </a:xfrm>
          <a:prstGeom prst="rect">
            <a:avLst/>
          </a:prstGeom>
        </p:spPr>
        <p:txBody>
          <a:bodyPr/>
          <a:lstStyle>
            <a:lvl1pPr algn="ctr">
              <a:lnSpc>
                <a:spcPct val="150000"/>
              </a:lnSpc>
              <a:defRPr sz="1200">
                <a:solidFill>
                  <a:schemeClr val="bg1"/>
                </a:solidFill>
                <a:latin typeface="+mn-lt"/>
              </a:defRPr>
            </a:lvl1pPr>
          </a:lstStyle>
          <a:p>
            <a:r>
              <a:rPr lang="en-US" altLang="zh-CN">
                <a:ea typeface="微软雅黑" panose="020B0503020204020204" pitchFamily="34" charset="-122"/>
              </a:rPr>
              <a:t>CONFIDENTIAL</a:t>
            </a:r>
            <a:endParaRPr lang="zh-CN" altLang="en-US">
              <a:ea typeface="微软雅黑" panose="020B0503020204020204" pitchFamily="34" charset="-122"/>
            </a:endParaRPr>
          </a:p>
        </p:txBody>
      </p:sp>
      <p:grpSp>
        <p:nvGrpSpPr>
          <p:cNvPr id="23" name="组合 22"/>
          <p:cNvGrpSpPr/>
          <p:nvPr userDrawn="1"/>
        </p:nvGrpSpPr>
        <p:grpSpPr>
          <a:xfrm>
            <a:off x="907549" y="6517055"/>
            <a:ext cx="10423265" cy="162252"/>
            <a:chOff x="907549" y="6523638"/>
            <a:chExt cx="10423265" cy="162252"/>
          </a:xfrm>
        </p:grpSpPr>
        <p:sp>
          <p:nvSpPr>
            <p:cNvPr id="24" name="矩形 23"/>
            <p:cNvSpPr/>
            <p:nvPr/>
          </p:nvSpPr>
          <p:spPr>
            <a:xfrm>
              <a:off x="11168562" y="6523638"/>
              <a:ext cx="162252" cy="162252"/>
            </a:xfrm>
            <a:prstGeom prst="rect">
              <a:avLst/>
            </a:prstGeom>
            <a:solidFill>
              <a:srgbClr val="6FB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矩形 24"/>
            <p:cNvSpPr/>
            <p:nvPr/>
          </p:nvSpPr>
          <p:spPr>
            <a:xfrm>
              <a:off x="907549" y="6523638"/>
              <a:ext cx="162252" cy="1622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26" name="直接连接符 25"/>
          <p:cNvCxnSpPr/>
          <p:nvPr userDrawn="1"/>
        </p:nvCxnSpPr>
        <p:spPr>
          <a:xfrm>
            <a:off x="914400" y="6299667"/>
            <a:ext cx="10421938" cy="0"/>
          </a:xfrm>
          <a:prstGeom prst="line">
            <a:avLst/>
          </a:prstGeom>
          <a:ln w="12700">
            <a:solidFill>
              <a:srgbClr val="79BD28"/>
            </a:solidFill>
          </a:ln>
        </p:spPr>
        <p:style>
          <a:lnRef idx="1">
            <a:schemeClr val="accent1"/>
          </a:lnRef>
          <a:fillRef idx="0">
            <a:schemeClr val="accent1"/>
          </a:fillRef>
          <a:effectRef idx="0">
            <a:schemeClr val="accent1"/>
          </a:effectRef>
          <a:fontRef idx="minor">
            <a:schemeClr val="tx1"/>
          </a:fontRef>
        </p:style>
      </p:cxnSp>
      <p:sp>
        <p:nvSpPr>
          <p:cNvPr id="29" name="灯片编号占位符 5"/>
          <p:cNvSpPr>
            <a:spLocks noGrp="1"/>
          </p:cNvSpPr>
          <p:nvPr>
            <p:ph type="sldNum" sz="quarter" idx="12"/>
          </p:nvPr>
        </p:nvSpPr>
        <p:spPr>
          <a:xfrm>
            <a:off x="8432797" y="6415619"/>
            <a:ext cx="2743200" cy="365125"/>
          </a:xfrm>
        </p:spPr>
        <p:txBody>
          <a:bodyPr/>
          <a:lstStyle>
            <a:lvl1pPr>
              <a:defRPr>
                <a:solidFill>
                  <a:schemeClr val="bg1"/>
                </a:solidFill>
                <a:latin typeface="+mn-lt"/>
              </a:defRPr>
            </a:lvl1pPr>
          </a:lstStyle>
          <a:p>
            <a:r>
              <a:rPr lang="en-US" altLang="zh-CN"/>
              <a:t>Page  </a:t>
            </a:r>
            <a:fld id="{6F6B6950-8D1A-4668-8374-25B44628E0DF}" type="slidenum">
              <a:rPr lang="zh-CN" altLang="en-US" smtClean="0"/>
              <a:pPr/>
              <a:t>‹Nº›</a:t>
            </a:fld>
            <a:endParaRPr lang="zh-CN" altLang="en-US"/>
          </a:p>
        </p:txBody>
      </p:sp>
      <p:pic>
        <p:nvPicPr>
          <p:cNvPr id="30" name="图片 2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04040" y="242315"/>
            <a:ext cx="1813144" cy="595886"/>
          </a:xfrm>
          <a:prstGeom prst="rect">
            <a:avLst/>
          </a:prstGeom>
        </p:spPr>
      </p:pic>
    </p:spTree>
    <p:extLst>
      <p:ext uri="{BB962C8B-B14F-4D97-AF65-F5344CB8AC3E}">
        <p14:creationId xmlns:p14="http://schemas.microsoft.com/office/powerpoint/2010/main" val="3084462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4201">
          <p15:clr>
            <a:srgbClr val="FBAE40"/>
          </p15:clr>
        </p15:guide>
        <p15:guide id="2" pos="756">
          <p15:clr>
            <a:srgbClr val="FBAE40"/>
          </p15:clr>
        </p15:guide>
        <p15:guide id="3" pos="3840">
          <p15:clr>
            <a:srgbClr val="FBAE40"/>
          </p15:clr>
        </p15:guide>
        <p15:guide id="4" pos="6970">
          <p15:clr>
            <a:srgbClr val="FBAE40"/>
          </p15:clr>
        </p15:guide>
        <p15:guide id="5" pos="3940">
          <p15:clr>
            <a:srgbClr val="FBAE40"/>
          </p15:clr>
        </p15:guide>
        <p15:guide id="6" orient="horz" pos="4042">
          <p15:clr>
            <a:srgbClr val="FBAE40"/>
          </p15:clr>
        </p15:guide>
        <p15:guide id="7" orient="horz" pos="429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无CONFIDENTIAL版式">
    <p:spTree>
      <p:nvGrpSpPr>
        <p:cNvPr id="1" name=""/>
        <p:cNvGrpSpPr/>
        <p:nvPr/>
      </p:nvGrpSpPr>
      <p:grpSpPr>
        <a:xfrm>
          <a:off x="0" y="0"/>
          <a:ext cx="0" cy="0"/>
          <a:chOff x="0" y="0"/>
          <a:chExt cx="0" cy="0"/>
        </a:xfrm>
      </p:grpSpPr>
      <p:sp>
        <p:nvSpPr>
          <p:cNvPr id="5" name="标题 1"/>
          <p:cNvSpPr txBox="1">
            <a:spLocks/>
          </p:cNvSpPr>
          <p:nvPr userDrawn="1"/>
        </p:nvSpPr>
        <p:spPr>
          <a:xfrm>
            <a:off x="558800" y="165099"/>
            <a:ext cx="5232400" cy="5508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r>
              <a:rPr lang="zh-CN" altLang="en-US" b="1"/>
              <a:t>单击此处编辑母版标题样式</a:t>
            </a:r>
          </a:p>
        </p:txBody>
      </p:sp>
      <p:sp>
        <p:nvSpPr>
          <p:cNvPr id="48" name="矩形 47"/>
          <p:cNvSpPr/>
          <p:nvPr userDrawn="1"/>
        </p:nvSpPr>
        <p:spPr>
          <a:xfrm>
            <a:off x="1" y="311234"/>
            <a:ext cx="396240" cy="326939"/>
          </a:xfrm>
          <a:prstGeom prst="rect">
            <a:avLst/>
          </a:prstGeom>
          <a:solidFill>
            <a:srgbClr val="345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9" name="矩形 48"/>
          <p:cNvSpPr/>
          <p:nvPr userDrawn="1"/>
        </p:nvSpPr>
        <p:spPr>
          <a:xfrm>
            <a:off x="393853" y="311234"/>
            <a:ext cx="65722" cy="32693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2" name="日期占位符 3"/>
          <p:cNvSpPr>
            <a:spLocks noGrp="1"/>
          </p:cNvSpPr>
          <p:nvPr>
            <p:ph type="dt" sz="half" idx="10"/>
          </p:nvPr>
        </p:nvSpPr>
        <p:spPr>
          <a:xfrm>
            <a:off x="1089660" y="6415619"/>
            <a:ext cx="2743200" cy="365125"/>
          </a:xfrm>
          <a:prstGeom prst="rect">
            <a:avLst/>
          </a:prstGeom>
        </p:spPr>
        <p:txBody>
          <a:bodyPr/>
          <a:lstStyle>
            <a:lvl1pPr>
              <a:lnSpc>
                <a:spcPct val="150000"/>
              </a:lnSpc>
              <a:defRPr sz="1200">
                <a:solidFill>
                  <a:schemeClr val="bg1"/>
                </a:solidFill>
                <a:latin typeface="+mn-lt"/>
              </a:defRPr>
            </a:lvl1pPr>
          </a:lstStyle>
          <a:p>
            <a:r>
              <a:rPr lang="en-US" altLang="zh-CN" err="1">
                <a:ea typeface="微软雅黑" panose="020B0503020204020204" pitchFamily="34" charset="-122"/>
              </a:rPr>
              <a:t>Sangfor</a:t>
            </a:r>
            <a:r>
              <a:rPr lang="en-US" altLang="zh-CN">
                <a:ea typeface="微软雅黑" panose="020B0503020204020204" pitchFamily="34" charset="-122"/>
              </a:rPr>
              <a:t> Technologies</a:t>
            </a:r>
          </a:p>
        </p:txBody>
      </p:sp>
      <p:grpSp>
        <p:nvGrpSpPr>
          <p:cNvPr id="34" name="组合 33"/>
          <p:cNvGrpSpPr/>
          <p:nvPr userDrawn="1"/>
        </p:nvGrpSpPr>
        <p:grpSpPr>
          <a:xfrm>
            <a:off x="907549" y="6517055"/>
            <a:ext cx="10423265" cy="162252"/>
            <a:chOff x="907549" y="6523638"/>
            <a:chExt cx="10423265" cy="162252"/>
          </a:xfrm>
        </p:grpSpPr>
        <p:sp>
          <p:nvSpPr>
            <p:cNvPr id="35" name="矩形 34"/>
            <p:cNvSpPr/>
            <p:nvPr/>
          </p:nvSpPr>
          <p:spPr>
            <a:xfrm>
              <a:off x="11168562" y="6523638"/>
              <a:ext cx="162252" cy="162252"/>
            </a:xfrm>
            <a:prstGeom prst="rect">
              <a:avLst/>
            </a:prstGeom>
            <a:solidFill>
              <a:srgbClr val="6FB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6" name="矩形 35"/>
            <p:cNvSpPr/>
            <p:nvPr/>
          </p:nvSpPr>
          <p:spPr>
            <a:xfrm>
              <a:off x="907549" y="6523638"/>
              <a:ext cx="162252" cy="1622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37" name="直接连接符 36"/>
          <p:cNvCxnSpPr/>
          <p:nvPr userDrawn="1"/>
        </p:nvCxnSpPr>
        <p:spPr>
          <a:xfrm>
            <a:off x="914400" y="6299667"/>
            <a:ext cx="10421938" cy="0"/>
          </a:xfrm>
          <a:prstGeom prst="line">
            <a:avLst/>
          </a:prstGeom>
          <a:ln w="12700">
            <a:solidFill>
              <a:srgbClr val="79BD28"/>
            </a:solidFill>
          </a:ln>
        </p:spPr>
        <p:style>
          <a:lnRef idx="1">
            <a:schemeClr val="accent1"/>
          </a:lnRef>
          <a:fillRef idx="0">
            <a:schemeClr val="accent1"/>
          </a:fillRef>
          <a:effectRef idx="0">
            <a:schemeClr val="accent1"/>
          </a:effectRef>
          <a:fontRef idx="minor">
            <a:schemeClr val="tx1"/>
          </a:fontRef>
        </p:style>
      </p:cxnSp>
      <p:sp>
        <p:nvSpPr>
          <p:cNvPr id="38" name="灯片编号占位符 5"/>
          <p:cNvSpPr>
            <a:spLocks noGrp="1"/>
          </p:cNvSpPr>
          <p:nvPr>
            <p:ph type="sldNum" sz="quarter" idx="12"/>
          </p:nvPr>
        </p:nvSpPr>
        <p:spPr>
          <a:xfrm>
            <a:off x="8432797" y="6415619"/>
            <a:ext cx="2743200" cy="365125"/>
          </a:xfrm>
        </p:spPr>
        <p:txBody>
          <a:bodyPr/>
          <a:lstStyle>
            <a:lvl1pPr>
              <a:defRPr>
                <a:solidFill>
                  <a:schemeClr val="bg1"/>
                </a:solidFill>
                <a:latin typeface="+mn-lt"/>
              </a:defRPr>
            </a:lvl1pPr>
          </a:lstStyle>
          <a:p>
            <a:r>
              <a:rPr lang="en-US" altLang="zh-CN"/>
              <a:t>Page  </a:t>
            </a:r>
            <a:fld id="{6F6B6950-8D1A-4668-8374-25B44628E0DF}" type="slidenum">
              <a:rPr lang="zh-CN" altLang="en-US" smtClean="0"/>
              <a:pPr/>
              <a:t>‹Nº›</a:t>
            </a:fld>
            <a:endParaRPr lang="zh-CN" altLang="en-US"/>
          </a:p>
        </p:txBody>
      </p:sp>
      <p:pic>
        <p:nvPicPr>
          <p:cNvPr id="39" name="图片 3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04040" y="242315"/>
            <a:ext cx="1813144" cy="595886"/>
          </a:xfrm>
          <a:prstGeom prst="rect">
            <a:avLst/>
          </a:prstGeom>
        </p:spPr>
      </p:pic>
    </p:spTree>
    <p:extLst>
      <p:ext uri="{BB962C8B-B14F-4D97-AF65-F5344CB8AC3E}">
        <p14:creationId xmlns:p14="http://schemas.microsoft.com/office/powerpoint/2010/main" val="29763054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无左上文本框">
    <p:spTree>
      <p:nvGrpSpPr>
        <p:cNvPr id="1" name=""/>
        <p:cNvGrpSpPr/>
        <p:nvPr/>
      </p:nvGrpSpPr>
      <p:grpSpPr>
        <a:xfrm>
          <a:off x="0" y="0"/>
          <a:ext cx="0" cy="0"/>
          <a:chOff x="0" y="0"/>
          <a:chExt cx="0" cy="0"/>
        </a:xfrm>
      </p:grpSpPr>
      <p:sp>
        <p:nvSpPr>
          <p:cNvPr id="12" name="矩形 11"/>
          <p:cNvSpPr/>
          <p:nvPr userDrawn="1"/>
        </p:nvSpPr>
        <p:spPr>
          <a:xfrm>
            <a:off x="1" y="311234"/>
            <a:ext cx="396240" cy="326939"/>
          </a:xfrm>
          <a:prstGeom prst="rect">
            <a:avLst/>
          </a:prstGeom>
          <a:solidFill>
            <a:srgbClr val="345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3" name="矩形 12"/>
          <p:cNvSpPr/>
          <p:nvPr userDrawn="1"/>
        </p:nvSpPr>
        <p:spPr>
          <a:xfrm>
            <a:off x="393853" y="311234"/>
            <a:ext cx="65722" cy="32693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5" name="日期占位符 3"/>
          <p:cNvSpPr>
            <a:spLocks noGrp="1"/>
          </p:cNvSpPr>
          <p:nvPr>
            <p:ph type="dt" sz="half" idx="10"/>
          </p:nvPr>
        </p:nvSpPr>
        <p:spPr>
          <a:xfrm>
            <a:off x="1089660" y="6415619"/>
            <a:ext cx="2743200" cy="365125"/>
          </a:xfrm>
          <a:prstGeom prst="rect">
            <a:avLst/>
          </a:prstGeom>
        </p:spPr>
        <p:txBody>
          <a:bodyPr/>
          <a:lstStyle>
            <a:lvl1pPr>
              <a:lnSpc>
                <a:spcPct val="150000"/>
              </a:lnSpc>
              <a:defRPr sz="1200">
                <a:solidFill>
                  <a:schemeClr val="bg1"/>
                </a:solidFill>
                <a:latin typeface="+mn-lt"/>
              </a:defRPr>
            </a:lvl1pPr>
          </a:lstStyle>
          <a:p>
            <a:r>
              <a:rPr lang="en-US" altLang="zh-CN" err="1">
                <a:ea typeface="微软雅黑" panose="020B0503020204020204" pitchFamily="34" charset="-122"/>
              </a:rPr>
              <a:t>Sangfor</a:t>
            </a:r>
            <a:r>
              <a:rPr lang="en-US" altLang="zh-CN">
                <a:ea typeface="微软雅黑" panose="020B0503020204020204" pitchFamily="34" charset="-122"/>
              </a:rPr>
              <a:t> Technologies</a:t>
            </a:r>
          </a:p>
        </p:txBody>
      </p:sp>
      <p:sp>
        <p:nvSpPr>
          <p:cNvPr id="36" name="页脚占位符 4"/>
          <p:cNvSpPr>
            <a:spLocks noGrp="1"/>
          </p:cNvSpPr>
          <p:nvPr>
            <p:ph type="ftr" sz="quarter" idx="11"/>
          </p:nvPr>
        </p:nvSpPr>
        <p:spPr>
          <a:xfrm>
            <a:off x="4038600" y="6415619"/>
            <a:ext cx="4114800" cy="365125"/>
          </a:xfrm>
          <a:prstGeom prst="rect">
            <a:avLst/>
          </a:prstGeom>
        </p:spPr>
        <p:txBody>
          <a:bodyPr/>
          <a:lstStyle>
            <a:lvl1pPr algn="ctr">
              <a:lnSpc>
                <a:spcPct val="150000"/>
              </a:lnSpc>
              <a:defRPr sz="1200">
                <a:solidFill>
                  <a:schemeClr val="bg1"/>
                </a:solidFill>
                <a:latin typeface="+mn-lt"/>
              </a:defRPr>
            </a:lvl1pPr>
          </a:lstStyle>
          <a:p>
            <a:r>
              <a:rPr lang="en-US" altLang="zh-CN">
                <a:ea typeface="微软雅黑" panose="020B0503020204020204" pitchFamily="34" charset="-122"/>
              </a:rPr>
              <a:t>CONFIDENTIAL</a:t>
            </a:r>
            <a:endParaRPr lang="zh-CN" altLang="en-US">
              <a:ea typeface="微软雅黑" panose="020B0503020204020204" pitchFamily="34" charset="-122"/>
            </a:endParaRPr>
          </a:p>
        </p:txBody>
      </p:sp>
      <p:grpSp>
        <p:nvGrpSpPr>
          <p:cNvPr id="37" name="组合 36"/>
          <p:cNvGrpSpPr/>
          <p:nvPr userDrawn="1"/>
        </p:nvGrpSpPr>
        <p:grpSpPr>
          <a:xfrm>
            <a:off x="907549" y="6517055"/>
            <a:ext cx="10423265" cy="162252"/>
            <a:chOff x="907549" y="6523638"/>
            <a:chExt cx="10423265" cy="162252"/>
          </a:xfrm>
        </p:grpSpPr>
        <p:sp>
          <p:nvSpPr>
            <p:cNvPr id="38" name="矩形 37"/>
            <p:cNvSpPr/>
            <p:nvPr/>
          </p:nvSpPr>
          <p:spPr>
            <a:xfrm>
              <a:off x="11168562" y="6523638"/>
              <a:ext cx="162252" cy="162252"/>
            </a:xfrm>
            <a:prstGeom prst="rect">
              <a:avLst/>
            </a:prstGeom>
            <a:solidFill>
              <a:srgbClr val="6FB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9" name="矩形 38"/>
            <p:cNvSpPr/>
            <p:nvPr/>
          </p:nvSpPr>
          <p:spPr>
            <a:xfrm>
              <a:off x="907549" y="6523638"/>
              <a:ext cx="162252" cy="1622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40" name="直接连接符 39"/>
          <p:cNvCxnSpPr/>
          <p:nvPr userDrawn="1"/>
        </p:nvCxnSpPr>
        <p:spPr>
          <a:xfrm>
            <a:off x="914400" y="6299667"/>
            <a:ext cx="10421938" cy="0"/>
          </a:xfrm>
          <a:prstGeom prst="line">
            <a:avLst/>
          </a:prstGeom>
          <a:ln w="12700">
            <a:solidFill>
              <a:srgbClr val="79BD28"/>
            </a:solidFill>
          </a:ln>
        </p:spPr>
        <p:style>
          <a:lnRef idx="1">
            <a:schemeClr val="accent1"/>
          </a:lnRef>
          <a:fillRef idx="0">
            <a:schemeClr val="accent1"/>
          </a:fillRef>
          <a:effectRef idx="0">
            <a:schemeClr val="accent1"/>
          </a:effectRef>
          <a:fontRef idx="minor">
            <a:schemeClr val="tx1"/>
          </a:fontRef>
        </p:style>
      </p:cxnSp>
      <p:sp>
        <p:nvSpPr>
          <p:cNvPr id="41" name="灯片编号占位符 5"/>
          <p:cNvSpPr>
            <a:spLocks noGrp="1"/>
          </p:cNvSpPr>
          <p:nvPr>
            <p:ph type="sldNum" sz="quarter" idx="12"/>
          </p:nvPr>
        </p:nvSpPr>
        <p:spPr>
          <a:xfrm>
            <a:off x="8432797" y="6415619"/>
            <a:ext cx="2743200" cy="365125"/>
          </a:xfrm>
        </p:spPr>
        <p:txBody>
          <a:bodyPr/>
          <a:lstStyle>
            <a:lvl1pPr>
              <a:defRPr>
                <a:solidFill>
                  <a:schemeClr val="bg1"/>
                </a:solidFill>
                <a:latin typeface="+mn-lt"/>
              </a:defRPr>
            </a:lvl1pPr>
          </a:lstStyle>
          <a:p>
            <a:r>
              <a:rPr lang="en-US" altLang="zh-CN"/>
              <a:t>Page  </a:t>
            </a:r>
            <a:fld id="{6F6B6950-8D1A-4668-8374-25B44628E0DF}" type="slidenum">
              <a:rPr lang="zh-CN" altLang="en-US" smtClean="0"/>
              <a:pPr/>
              <a:t>‹Nº›</a:t>
            </a:fld>
            <a:endParaRPr lang="zh-CN" altLang="en-US"/>
          </a:p>
        </p:txBody>
      </p:sp>
      <p:pic>
        <p:nvPicPr>
          <p:cNvPr id="42" name="图片 4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04040" y="242315"/>
            <a:ext cx="1813144" cy="595886"/>
          </a:xfrm>
          <a:prstGeom prst="rect">
            <a:avLst/>
          </a:prstGeom>
        </p:spPr>
      </p:pic>
    </p:spTree>
    <p:extLst>
      <p:ext uri="{BB962C8B-B14F-4D97-AF65-F5344CB8AC3E}">
        <p14:creationId xmlns:p14="http://schemas.microsoft.com/office/powerpoint/2010/main" val="1724707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无横线及方块">
    <p:spTree>
      <p:nvGrpSpPr>
        <p:cNvPr id="1" name=""/>
        <p:cNvGrpSpPr/>
        <p:nvPr/>
      </p:nvGrpSpPr>
      <p:grpSpPr>
        <a:xfrm>
          <a:off x="0" y="0"/>
          <a:ext cx="0" cy="0"/>
          <a:chOff x="0" y="0"/>
          <a:chExt cx="0" cy="0"/>
        </a:xfrm>
      </p:grpSpPr>
      <p:sp>
        <p:nvSpPr>
          <p:cNvPr id="7" name="标题 1"/>
          <p:cNvSpPr txBox="1">
            <a:spLocks/>
          </p:cNvSpPr>
          <p:nvPr userDrawn="1"/>
        </p:nvSpPr>
        <p:spPr>
          <a:xfrm>
            <a:off x="558800" y="165099"/>
            <a:ext cx="5232400" cy="5508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r>
              <a:rPr lang="zh-CN" altLang="en-US" b="1"/>
              <a:t>单击此处编辑母版标题样式</a:t>
            </a:r>
          </a:p>
        </p:txBody>
      </p:sp>
      <p:sp>
        <p:nvSpPr>
          <p:cNvPr id="48" name="矩形 47"/>
          <p:cNvSpPr/>
          <p:nvPr userDrawn="1"/>
        </p:nvSpPr>
        <p:spPr>
          <a:xfrm>
            <a:off x="1" y="311234"/>
            <a:ext cx="396240" cy="326939"/>
          </a:xfrm>
          <a:prstGeom prst="rect">
            <a:avLst/>
          </a:prstGeom>
          <a:solidFill>
            <a:srgbClr val="345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9" name="矩形 48"/>
          <p:cNvSpPr/>
          <p:nvPr userDrawn="1"/>
        </p:nvSpPr>
        <p:spPr>
          <a:xfrm>
            <a:off x="393853" y="311234"/>
            <a:ext cx="65722" cy="32693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6" name="日期占位符 3"/>
          <p:cNvSpPr>
            <a:spLocks noGrp="1"/>
          </p:cNvSpPr>
          <p:nvPr>
            <p:ph type="dt" sz="half" idx="10"/>
          </p:nvPr>
        </p:nvSpPr>
        <p:spPr>
          <a:xfrm>
            <a:off x="1089660" y="6415619"/>
            <a:ext cx="2743200" cy="365125"/>
          </a:xfrm>
          <a:prstGeom prst="rect">
            <a:avLst/>
          </a:prstGeom>
        </p:spPr>
        <p:txBody>
          <a:bodyPr/>
          <a:lstStyle>
            <a:lvl1pPr>
              <a:lnSpc>
                <a:spcPct val="150000"/>
              </a:lnSpc>
              <a:defRPr sz="1200">
                <a:solidFill>
                  <a:schemeClr val="bg1"/>
                </a:solidFill>
                <a:latin typeface="+mn-lt"/>
              </a:defRPr>
            </a:lvl1pPr>
          </a:lstStyle>
          <a:p>
            <a:r>
              <a:rPr lang="en-US" altLang="zh-CN" err="1">
                <a:ea typeface="微软雅黑" panose="020B0503020204020204" pitchFamily="34" charset="-122"/>
              </a:rPr>
              <a:t>Sangfor</a:t>
            </a:r>
            <a:r>
              <a:rPr lang="en-US" altLang="zh-CN">
                <a:ea typeface="微软雅黑" panose="020B0503020204020204" pitchFamily="34" charset="-122"/>
              </a:rPr>
              <a:t> Technologies</a:t>
            </a:r>
          </a:p>
        </p:txBody>
      </p:sp>
      <p:sp>
        <p:nvSpPr>
          <p:cNvPr id="37" name="页脚占位符 4"/>
          <p:cNvSpPr>
            <a:spLocks noGrp="1"/>
          </p:cNvSpPr>
          <p:nvPr>
            <p:ph type="ftr" sz="quarter" idx="11"/>
          </p:nvPr>
        </p:nvSpPr>
        <p:spPr>
          <a:xfrm>
            <a:off x="4038600" y="6415619"/>
            <a:ext cx="4114800" cy="365125"/>
          </a:xfrm>
          <a:prstGeom prst="rect">
            <a:avLst/>
          </a:prstGeom>
        </p:spPr>
        <p:txBody>
          <a:bodyPr/>
          <a:lstStyle>
            <a:lvl1pPr algn="ctr">
              <a:lnSpc>
                <a:spcPct val="150000"/>
              </a:lnSpc>
              <a:defRPr sz="1200">
                <a:solidFill>
                  <a:schemeClr val="bg1"/>
                </a:solidFill>
                <a:latin typeface="+mn-lt"/>
              </a:defRPr>
            </a:lvl1pPr>
          </a:lstStyle>
          <a:p>
            <a:r>
              <a:rPr lang="en-US" altLang="zh-CN">
                <a:ea typeface="微软雅黑" panose="020B0503020204020204" pitchFamily="34" charset="-122"/>
              </a:rPr>
              <a:t>CONFIDENTIAL</a:t>
            </a:r>
            <a:endParaRPr lang="zh-CN" altLang="en-US">
              <a:ea typeface="微软雅黑" panose="020B0503020204020204" pitchFamily="34" charset="-122"/>
            </a:endParaRPr>
          </a:p>
        </p:txBody>
      </p:sp>
      <p:sp>
        <p:nvSpPr>
          <p:cNvPr id="43" name="灯片编号占位符 5"/>
          <p:cNvSpPr>
            <a:spLocks noGrp="1"/>
          </p:cNvSpPr>
          <p:nvPr>
            <p:ph type="sldNum" sz="quarter" idx="12"/>
          </p:nvPr>
        </p:nvSpPr>
        <p:spPr>
          <a:xfrm>
            <a:off x="8432797" y="6415619"/>
            <a:ext cx="2743200" cy="365125"/>
          </a:xfrm>
        </p:spPr>
        <p:txBody>
          <a:bodyPr/>
          <a:lstStyle>
            <a:lvl1pPr>
              <a:defRPr>
                <a:solidFill>
                  <a:schemeClr val="bg1"/>
                </a:solidFill>
                <a:latin typeface="+mn-lt"/>
              </a:defRPr>
            </a:lvl1pPr>
          </a:lstStyle>
          <a:p>
            <a:r>
              <a:rPr lang="en-US" altLang="zh-CN"/>
              <a:t>Page  </a:t>
            </a:r>
            <a:fld id="{6F6B6950-8D1A-4668-8374-25B44628E0DF}" type="slidenum">
              <a:rPr lang="zh-CN" altLang="en-US" smtClean="0"/>
              <a:pPr/>
              <a:t>‹Nº›</a:t>
            </a:fld>
            <a:endParaRPr lang="zh-CN" altLang="en-US"/>
          </a:p>
        </p:txBody>
      </p:sp>
      <p:pic>
        <p:nvPicPr>
          <p:cNvPr id="44" name="图片 4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04040" y="242315"/>
            <a:ext cx="1813144" cy="595886"/>
          </a:xfrm>
          <a:prstGeom prst="rect">
            <a:avLst/>
          </a:prstGeom>
        </p:spPr>
      </p:pic>
    </p:spTree>
    <p:extLst>
      <p:ext uri="{BB962C8B-B14F-4D97-AF65-F5344CB8AC3E}">
        <p14:creationId xmlns:p14="http://schemas.microsoft.com/office/powerpoint/2010/main" val="27547478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E3359-99AC-D34E-A927-C522B00326F3}"/>
              </a:ext>
            </a:extLst>
          </p:cNvPr>
          <p:cNvSpPr>
            <a:spLocks noGrp="1"/>
          </p:cNvSpPr>
          <p:nvPr>
            <p:ph type="title"/>
          </p:nvPr>
        </p:nvSpPr>
        <p:spPr>
          <a:xfrm>
            <a:off x="1008216" y="244002"/>
            <a:ext cx="9072454" cy="487491"/>
          </a:xfrm>
          <a:prstGeom prst="rect">
            <a:avLst/>
          </a:prstGeom>
        </p:spPr>
        <p:txBody>
          <a:bodyPr/>
          <a:lstStyle>
            <a:lvl1pPr>
              <a:defRPr sz="2500"/>
            </a:lvl1pPr>
          </a:lstStyle>
          <a:p>
            <a:r>
              <a:rPr lang="zh-CN" altLang="en-US"/>
              <a:t>单击此处编辑母版标题样式</a:t>
            </a:r>
            <a:endParaRPr lang="en-CN"/>
          </a:p>
        </p:txBody>
      </p:sp>
      <p:sp>
        <p:nvSpPr>
          <p:cNvPr id="3" name="Content Placeholder 2">
            <a:extLst>
              <a:ext uri="{FF2B5EF4-FFF2-40B4-BE49-F238E27FC236}">
                <a16:creationId xmlns:a16="http://schemas.microsoft.com/office/drawing/2014/main" id="{5F76F765-7143-504D-B64F-F82E258563B0}"/>
              </a:ext>
            </a:extLst>
          </p:cNvPr>
          <p:cNvSpPr>
            <a:spLocks noGrp="1"/>
          </p:cNvSpPr>
          <p:nvPr>
            <p:ph idx="1"/>
          </p:nvPr>
        </p:nvSpPr>
        <p:spPr>
          <a:xfrm>
            <a:off x="838200" y="1452844"/>
            <a:ext cx="10515600" cy="4351338"/>
          </a:xfrm>
          <a:prstGeom prst="rect">
            <a:avLst/>
          </a:prstGeom>
        </p:spPr>
        <p:txBody>
          <a:bodyPr/>
          <a:lstStyle>
            <a:lvl1pPr>
              <a:defRPr sz="2400"/>
            </a:lvl1pPr>
            <a:lvl2pPr>
              <a:defRPr sz="2000" b="0"/>
            </a:lvl2pPr>
            <a:lvl3pPr>
              <a:defRPr sz="1800" b="0"/>
            </a:lvl3pPr>
            <a:lvl4pPr>
              <a:defRPr sz="1600" b="0"/>
            </a:lvl4pPr>
            <a:lvl5pPr>
              <a:defRPr sz="1600" b="0"/>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CN"/>
          </a:p>
        </p:txBody>
      </p:sp>
      <p:sp>
        <p:nvSpPr>
          <p:cNvPr id="6" name="灯片编号占位符 5">
            <a:extLst>
              <a:ext uri="{FF2B5EF4-FFF2-40B4-BE49-F238E27FC236}">
                <a16:creationId xmlns:a16="http://schemas.microsoft.com/office/drawing/2014/main" id="{751B848F-C4A7-6941-A529-09DBC0E59668}"/>
              </a:ext>
            </a:extLst>
          </p:cNvPr>
          <p:cNvSpPr>
            <a:spLocks noGrp="1"/>
          </p:cNvSpPr>
          <p:nvPr>
            <p:ph type="sldNum" sz="quarter" idx="10"/>
          </p:nvPr>
        </p:nvSpPr>
        <p:spPr>
          <a:xfrm>
            <a:off x="9091303" y="6492874"/>
            <a:ext cx="2743200" cy="365125"/>
          </a:xfrm>
        </p:spPr>
        <p:txBody>
          <a:bodyPr/>
          <a:lstStyle>
            <a:lvl1pPr algn="r">
              <a:defRPr sz="900">
                <a:solidFill>
                  <a:schemeClr val="bg1"/>
                </a:solidFill>
                <a:latin typeface="Century Gothic" panose="020B0502020202020204" pitchFamily="34" charset="0"/>
              </a:defRPr>
            </a:lvl1pPr>
          </a:lstStyle>
          <a:p>
            <a:pPr>
              <a:defRPr/>
            </a:pPr>
            <a:r>
              <a:rPr kumimoji="1" lang="zh-CN" altLang="en-US"/>
              <a:t> </a:t>
            </a:r>
            <a:r>
              <a:rPr kumimoji="1" lang="en-US" altLang="zh-CN"/>
              <a:t>Sangfor</a:t>
            </a:r>
            <a:r>
              <a:rPr kumimoji="1" lang="zh-CN" altLang="en-US"/>
              <a:t> </a:t>
            </a:r>
            <a:r>
              <a:rPr kumimoji="1" lang="en-US" altLang="zh-CN"/>
              <a:t>Technologies |</a:t>
            </a:r>
            <a:r>
              <a:rPr kumimoji="1" lang="zh-CN" altLang="en-US"/>
              <a:t> </a:t>
            </a:r>
            <a:fld id="{282E8668-725F-724F-AE7E-11C30BA1EB01}" type="slidenum">
              <a:rPr kumimoji="1" lang="zh-CN" altLang="en-US" smtClean="0"/>
              <a:pPr>
                <a:defRPr/>
              </a:pPr>
              <a:t>‹Nº›</a:t>
            </a:fld>
            <a:endParaRPr kumimoji="1" lang="zh-CN" altLang="en-US"/>
          </a:p>
        </p:txBody>
      </p:sp>
      <p:sp>
        <p:nvSpPr>
          <p:cNvPr id="9" name="灯片编号占位符 5">
            <a:extLst>
              <a:ext uri="{FF2B5EF4-FFF2-40B4-BE49-F238E27FC236}">
                <a16:creationId xmlns:a16="http://schemas.microsoft.com/office/drawing/2014/main" id="{2198BD34-9942-B94E-ABB3-D94FC636EAD0}"/>
              </a:ext>
            </a:extLst>
          </p:cNvPr>
          <p:cNvSpPr txBox="1">
            <a:spLocks/>
          </p:cNvSpPr>
          <p:nvPr userDrawn="1"/>
        </p:nvSpPr>
        <p:spPr>
          <a:xfrm>
            <a:off x="174690" y="6492875"/>
            <a:ext cx="2743200" cy="365125"/>
          </a:xfrm>
          <a:prstGeom prst="rect">
            <a:avLst/>
          </a:prstGeom>
        </p:spPr>
        <p:txBody>
          <a:bodyPr vert="horz" lIns="91440" tIns="45720" rIns="91440" bIns="45720" rtlCol="0" anchor="ctr"/>
          <a:lstStyle>
            <a:defPPr>
              <a:defRPr lang="en-CN"/>
            </a:defPPr>
            <a:lvl1pPr marL="0" algn="r" defTabSz="914400" rtl="0" eaLnBrk="1" latinLnBrk="0" hangingPunct="1">
              <a:defRPr sz="9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en-US" sz="900">
                <a:solidFill>
                  <a:schemeClr val="bg1"/>
                </a:solidFill>
                <a:latin typeface="Century Gothic" panose="020B0502020202020204" pitchFamily="34" charset="0"/>
                <a:ea typeface="微软雅黑" charset="-122"/>
                <a:sym typeface="微软雅黑" panose="020B0503020204020204" pitchFamily="34" charset="-122"/>
              </a:rPr>
              <a:t>www.sangfor.com</a:t>
            </a:r>
            <a:endParaRPr lang="en-US" altLang="en-US" sz="900">
              <a:solidFill>
                <a:schemeClr val="bg1"/>
              </a:solidFill>
              <a:latin typeface="Century Gothic" panose="020B0502020202020204" pitchFamily="34" charset="0"/>
              <a:ea typeface="微软雅黑" charset="-122"/>
            </a:endParaRPr>
          </a:p>
        </p:txBody>
      </p:sp>
    </p:spTree>
    <p:extLst>
      <p:ext uri="{BB962C8B-B14F-4D97-AF65-F5344CB8AC3E}">
        <p14:creationId xmlns:p14="http://schemas.microsoft.com/office/powerpoint/2010/main" val="2948428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E3359-99AC-D34E-A927-C522B00326F3}"/>
              </a:ext>
            </a:extLst>
          </p:cNvPr>
          <p:cNvSpPr>
            <a:spLocks noGrp="1"/>
          </p:cNvSpPr>
          <p:nvPr>
            <p:ph type="title"/>
          </p:nvPr>
        </p:nvSpPr>
        <p:spPr>
          <a:xfrm>
            <a:off x="1008216" y="244002"/>
            <a:ext cx="9072454" cy="487491"/>
          </a:xfrm>
          <a:prstGeom prst="rect">
            <a:avLst/>
          </a:prstGeom>
        </p:spPr>
        <p:txBody>
          <a:bodyPr/>
          <a:lstStyle>
            <a:lvl1pPr>
              <a:defRPr sz="2500"/>
            </a:lvl1pPr>
          </a:lstStyle>
          <a:p>
            <a:r>
              <a:rPr lang="zh-CN" altLang="en-US"/>
              <a:t>单击此处编辑母版标题样式</a:t>
            </a:r>
            <a:endParaRPr lang="en-CN"/>
          </a:p>
        </p:txBody>
      </p:sp>
      <p:sp>
        <p:nvSpPr>
          <p:cNvPr id="3" name="Content Placeholder 2">
            <a:extLst>
              <a:ext uri="{FF2B5EF4-FFF2-40B4-BE49-F238E27FC236}">
                <a16:creationId xmlns:a16="http://schemas.microsoft.com/office/drawing/2014/main" id="{5F76F765-7143-504D-B64F-F82E258563B0}"/>
              </a:ext>
            </a:extLst>
          </p:cNvPr>
          <p:cNvSpPr>
            <a:spLocks noGrp="1"/>
          </p:cNvSpPr>
          <p:nvPr>
            <p:ph idx="1"/>
          </p:nvPr>
        </p:nvSpPr>
        <p:spPr>
          <a:xfrm>
            <a:off x="838200" y="1452844"/>
            <a:ext cx="10515600" cy="4351338"/>
          </a:xfrm>
          <a:prstGeom prst="rect">
            <a:avLst/>
          </a:prstGeom>
        </p:spPr>
        <p:txBody>
          <a:bodyPr/>
          <a:lstStyle>
            <a:lvl1pPr>
              <a:defRPr sz="2400"/>
            </a:lvl1pPr>
            <a:lvl2pPr>
              <a:defRPr sz="2000" b="0"/>
            </a:lvl2pPr>
            <a:lvl3pPr>
              <a:defRPr sz="1800" b="0"/>
            </a:lvl3pPr>
            <a:lvl4pPr>
              <a:defRPr sz="1600" b="0"/>
            </a:lvl4pPr>
            <a:lvl5pPr>
              <a:defRPr sz="1600" b="0"/>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CN"/>
          </a:p>
        </p:txBody>
      </p:sp>
      <p:sp>
        <p:nvSpPr>
          <p:cNvPr id="6" name="灯片编号占位符 5">
            <a:extLst>
              <a:ext uri="{FF2B5EF4-FFF2-40B4-BE49-F238E27FC236}">
                <a16:creationId xmlns:a16="http://schemas.microsoft.com/office/drawing/2014/main" id="{751B848F-C4A7-6941-A529-09DBC0E59668}"/>
              </a:ext>
            </a:extLst>
          </p:cNvPr>
          <p:cNvSpPr>
            <a:spLocks noGrp="1"/>
          </p:cNvSpPr>
          <p:nvPr>
            <p:ph type="sldNum" sz="quarter" idx="10"/>
          </p:nvPr>
        </p:nvSpPr>
        <p:spPr>
          <a:xfrm>
            <a:off x="9091303" y="6492874"/>
            <a:ext cx="2743200" cy="365125"/>
          </a:xfrm>
        </p:spPr>
        <p:txBody>
          <a:bodyPr/>
          <a:lstStyle>
            <a:lvl1pPr algn="r">
              <a:defRPr sz="900">
                <a:solidFill>
                  <a:schemeClr val="bg1"/>
                </a:solidFill>
                <a:latin typeface="Century Gothic" panose="020B0502020202020204" pitchFamily="34" charset="0"/>
              </a:defRPr>
            </a:lvl1pPr>
          </a:lstStyle>
          <a:p>
            <a:pPr>
              <a:defRPr/>
            </a:pPr>
            <a:r>
              <a:rPr kumimoji="1" lang="zh-CN" altLang="en-US"/>
              <a:t> </a:t>
            </a:r>
            <a:r>
              <a:rPr kumimoji="1" lang="en-US" altLang="zh-CN"/>
              <a:t>Sangfor</a:t>
            </a:r>
            <a:r>
              <a:rPr kumimoji="1" lang="zh-CN" altLang="en-US"/>
              <a:t> </a:t>
            </a:r>
            <a:r>
              <a:rPr kumimoji="1" lang="en-US" altLang="zh-CN"/>
              <a:t>Technologies |</a:t>
            </a:r>
            <a:r>
              <a:rPr kumimoji="1" lang="zh-CN" altLang="en-US"/>
              <a:t> </a:t>
            </a:r>
            <a:fld id="{282E8668-725F-724F-AE7E-11C30BA1EB01}" type="slidenum">
              <a:rPr kumimoji="1" lang="zh-CN" altLang="en-US" smtClean="0"/>
              <a:pPr>
                <a:defRPr/>
              </a:pPr>
              <a:t>‹Nº›</a:t>
            </a:fld>
            <a:endParaRPr kumimoji="1" lang="zh-CN" altLang="en-US"/>
          </a:p>
        </p:txBody>
      </p:sp>
      <p:sp>
        <p:nvSpPr>
          <p:cNvPr id="9" name="灯片编号占位符 5">
            <a:extLst>
              <a:ext uri="{FF2B5EF4-FFF2-40B4-BE49-F238E27FC236}">
                <a16:creationId xmlns:a16="http://schemas.microsoft.com/office/drawing/2014/main" id="{2198BD34-9942-B94E-ABB3-D94FC636EAD0}"/>
              </a:ext>
            </a:extLst>
          </p:cNvPr>
          <p:cNvSpPr txBox="1">
            <a:spLocks/>
          </p:cNvSpPr>
          <p:nvPr userDrawn="1"/>
        </p:nvSpPr>
        <p:spPr>
          <a:xfrm>
            <a:off x="174690" y="6492875"/>
            <a:ext cx="2743200" cy="365125"/>
          </a:xfrm>
          <a:prstGeom prst="rect">
            <a:avLst/>
          </a:prstGeom>
        </p:spPr>
        <p:txBody>
          <a:bodyPr vert="horz" lIns="91440" tIns="45720" rIns="91440" bIns="45720" rtlCol="0" anchor="ctr"/>
          <a:lstStyle>
            <a:defPPr>
              <a:defRPr lang="en-CN"/>
            </a:defPPr>
            <a:lvl1pPr marL="0" algn="r" defTabSz="914400" rtl="0" eaLnBrk="1" latinLnBrk="0" hangingPunct="1">
              <a:defRPr sz="9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en-US" sz="900">
                <a:solidFill>
                  <a:schemeClr val="bg1"/>
                </a:solidFill>
                <a:latin typeface="Century Gothic" panose="020B0502020202020204" pitchFamily="34" charset="0"/>
                <a:ea typeface="微软雅黑" charset="-122"/>
                <a:sym typeface="微软雅黑" panose="020B0503020204020204" pitchFamily="34" charset="-122"/>
              </a:rPr>
              <a:t>www.sangfor.com</a:t>
            </a:r>
            <a:endParaRPr lang="en-US" altLang="en-US" sz="900">
              <a:solidFill>
                <a:schemeClr val="bg1"/>
              </a:solidFill>
              <a:latin typeface="Century Gothic" panose="020B0502020202020204" pitchFamily="34" charset="0"/>
              <a:ea typeface="微软雅黑" charset="-122"/>
            </a:endParaRPr>
          </a:p>
        </p:txBody>
      </p:sp>
    </p:spTree>
    <p:extLst>
      <p:ext uri="{BB962C8B-B14F-4D97-AF65-F5344CB8AC3E}">
        <p14:creationId xmlns:p14="http://schemas.microsoft.com/office/powerpoint/2010/main" val="24772740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5">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4280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5">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5447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封面版式">
  <p:cSld name="封面版式">
    <p:spTree>
      <p:nvGrpSpPr>
        <p:cNvPr id="1" name="Shape 12"/>
        <p:cNvGrpSpPr/>
        <p:nvPr/>
      </p:nvGrpSpPr>
      <p:grpSpPr>
        <a:xfrm>
          <a:off x="0" y="0"/>
          <a:ext cx="0" cy="0"/>
          <a:chOff x="0" y="0"/>
          <a:chExt cx="0" cy="0"/>
        </a:xfrm>
      </p:grpSpPr>
      <p:sp>
        <p:nvSpPr>
          <p:cNvPr id="13" name="Google Shape;13;p46"/>
          <p:cNvSpPr txBox="1">
            <a:spLocks noGrp="1"/>
          </p:cNvSpPr>
          <p:nvPr>
            <p:ph type="sldNum" idx="12"/>
          </p:nvPr>
        </p:nvSpPr>
        <p:spPr>
          <a:xfrm>
            <a:off x="8432796" y="643322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dirty="0"/>
          </a:p>
        </p:txBody>
      </p:sp>
      <p:pic>
        <p:nvPicPr>
          <p:cNvPr id="2" name="图片 1">
            <a:extLst>
              <a:ext uri="{FF2B5EF4-FFF2-40B4-BE49-F238E27FC236}">
                <a16:creationId xmlns:a16="http://schemas.microsoft.com/office/drawing/2014/main" id="{FFB4CCCF-6F9D-990F-334E-070041B03EB2}"/>
              </a:ext>
            </a:extLst>
          </p:cNvPr>
          <p:cNvPicPr>
            <a:picLocks noChangeAspect="1"/>
          </p:cNvPicPr>
          <p:nvPr userDrawn="1"/>
        </p:nvPicPr>
        <p:blipFill rotWithShape="1">
          <a:blip r:embed="rId2"/>
          <a:srcRect l="8638" r="11531"/>
          <a:stretch/>
        </p:blipFill>
        <p:spPr>
          <a:xfrm>
            <a:off x="-1449049" y="0"/>
            <a:ext cx="13641049" cy="6858000"/>
          </a:xfrm>
          <a:prstGeom prst="rect">
            <a:avLst/>
          </a:prstGeom>
        </p:spPr>
      </p:pic>
    </p:spTree>
    <p:extLst>
      <p:ext uri="{BB962C8B-B14F-4D97-AF65-F5344CB8AC3E}">
        <p14:creationId xmlns:p14="http://schemas.microsoft.com/office/powerpoint/2010/main" val="10264239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5">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204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DC462B6F-965D-7322-4B80-A88566673087}"/>
              </a:ext>
            </a:extLst>
          </p:cNvPr>
          <p:cNvSpPr/>
          <p:nvPr userDrawn="1"/>
        </p:nvSpPr>
        <p:spPr>
          <a:xfrm>
            <a:off x="9976" y="0"/>
            <a:ext cx="12192000" cy="6858000"/>
          </a:xfrm>
          <a:prstGeom prst="rect">
            <a:avLst/>
          </a:prstGeom>
          <a:solidFill>
            <a:srgbClr val="032A5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8" name="图片 7">
            <a:extLst>
              <a:ext uri="{FF2B5EF4-FFF2-40B4-BE49-F238E27FC236}">
                <a16:creationId xmlns:a16="http://schemas.microsoft.com/office/drawing/2014/main" id="{D9DC7A8D-1D8A-D20E-85C8-8462877068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3078" y="-25393"/>
            <a:ext cx="2028946" cy="896511"/>
          </a:xfrm>
          <a:prstGeom prst="rect">
            <a:avLst/>
          </a:prstGeom>
          <a:effectLst>
            <a:outerShdw blurRad="38100" dist="25400" dir="2700000" algn="tl" rotWithShape="0">
              <a:prstClr val="black">
                <a:alpha val="30000"/>
              </a:prstClr>
            </a:outerShdw>
          </a:effectLst>
        </p:spPr>
      </p:pic>
      <p:sp>
        <p:nvSpPr>
          <p:cNvPr id="9" name="矩形 8">
            <a:extLst>
              <a:ext uri="{FF2B5EF4-FFF2-40B4-BE49-F238E27FC236}">
                <a16:creationId xmlns:a16="http://schemas.microsoft.com/office/drawing/2014/main" id="{CB94FC93-4E40-0F82-980F-39635EF76580}"/>
              </a:ext>
            </a:extLst>
          </p:cNvPr>
          <p:cNvSpPr/>
          <p:nvPr userDrawn="1"/>
        </p:nvSpPr>
        <p:spPr>
          <a:xfrm>
            <a:off x="441705" y="6467253"/>
            <a:ext cx="162000" cy="162000"/>
          </a:xfrm>
          <a:prstGeom prst="rect">
            <a:avLst/>
          </a:prstGeom>
          <a:solidFill>
            <a:srgbClr val="C53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a:extLst>
              <a:ext uri="{FF2B5EF4-FFF2-40B4-BE49-F238E27FC236}">
                <a16:creationId xmlns:a16="http://schemas.microsoft.com/office/drawing/2014/main" id="{8C7898BC-0C32-19A8-AF42-897813C397DF}"/>
              </a:ext>
            </a:extLst>
          </p:cNvPr>
          <p:cNvSpPr/>
          <p:nvPr userDrawn="1"/>
        </p:nvSpPr>
        <p:spPr>
          <a:xfrm>
            <a:off x="11600851" y="6467253"/>
            <a:ext cx="162000" cy="162000"/>
          </a:xfrm>
          <a:prstGeom prst="rect">
            <a:avLst/>
          </a:prstGeom>
          <a:solidFill>
            <a:srgbClr val="A0F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日期占位符 1">
            <a:extLst>
              <a:ext uri="{FF2B5EF4-FFF2-40B4-BE49-F238E27FC236}">
                <a16:creationId xmlns:a16="http://schemas.microsoft.com/office/drawing/2014/main" id="{574D0A2D-A794-60A6-0109-2798E6C0E607}"/>
              </a:ext>
            </a:extLst>
          </p:cNvPr>
          <p:cNvSpPr txBox="1">
            <a:spLocks/>
          </p:cNvSpPr>
          <p:nvPr userDrawn="1"/>
        </p:nvSpPr>
        <p:spPr>
          <a:xfrm>
            <a:off x="611275" y="6409367"/>
            <a:ext cx="27432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a:solidFill>
                  <a:schemeClr val="bg1"/>
                </a:solidFill>
                <a:latin typeface="Century Gothic" panose="020B0502020202020204" pitchFamily="34" charset="0"/>
              </a:rPr>
              <a:t>www.sangfor.com</a:t>
            </a:r>
          </a:p>
        </p:txBody>
      </p:sp>
      <p:sp>
        <p:nvSpPr>
          <p:cNvPr id="12" name="灯片编号占位符 3">
            <a:extLst>
              <a:ext uri="{FF2B5EF4-FFF2-40B4-BE49-F238E27FC236}">
                <a16:creationId xmlns:a16="http://schemas.microsoft.com/office/drawing/2014/main" id="{5AAD881D-107E-FDF7-DF7E-BA378685A245}"/>
              </a:ext>
            </a:extLst>
          </p:cNvPr>
          <p:cNvSpPr txBox="1">
            <a:spLocks/>
          </p:cNvSpPr>
          <p:nvPr userDrawn="1"/>
        </p:nvSpPr>
        <p:spPr>
          <a:xfrm>
            <a:off x="8857651" y="6419527"/>
            <a:ext cx="27432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1100">
                <a:solidFill>
                  <a:schemeClr val="bg1"/>
                </a:solidFill>
                <a:latin typeface="Century Gothic" panose="020B0502020202020204" pitchFamily="34" charset="0"/>
              </a:rPr>
              <a:t>Page </a:t>
            </a:r>
            <a:fld id="{47ADAD25-B65C-4AED-B87D-FCDA0E71D4A6}" type="slidenum">
              <a:rPr lang="en-US" altLang="zh-CN" sz="1100" smtClean="0">
                <a:solidFill>
                  <a:schemeClr val="bg1"/>
                </a:solidFill>
                <a:latin typeface="Century Gothic" panose="020B0502020202020204" pitchFamily="34" charset="0"/>
              </a:rPr>
              <a:t>‹Nº›</a:t>
            </a:fld>
            <a:endParaRPr lang="zh-CN" altLang="en-US" sz="1100">
              <a:solidFill>
                <a:schemeClr val="bg1"/>
              </a:solidFill>
              <a:latin typeface="Century Gothic" panose="020B0502020202020204" pitchFamily="34" charset="0"/>
            </a:endParaRPr>
          </a:p>
        </p:txBody>
      </p:sp>
      <p:sp>
        <p:nvSpPr>
          <p:cNvPr id="13" name="页脚占位符 2">
            <a:extLst>
              <a:ext uri="{FF2B5EF4-FFF2-40B4-BE49-F238E27FC236}">
                <a16:creationId xmlns:a16="http://schemas.microsoft.com/office/drawing/2014/main" id="{A508C38A-1DBB-DD88-1511-5606C916CC4C}"/>
              </a:ext>
            </a:extLst>
          </p:cNvPr>
          <p:cNvSpPr txBox="1">
            <a:spLocks/>
          </p:cNvSpPr>
          <p:nvPr userDrawn="1"/>
        </p:nvSpPr>
        <p:spPr>
          <a:xfrm>
            <a:off x="4038600" y="6419527"/>
            <a:ext cx="41148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100">
                <a:solidFill>
                  <a:schemeClr val="bg1"/>
                </a:solidFill>
                <a:latin typeface="Century Gothic" panose="020B0502020202020204" pitchFamily="34" charset="0"/>
                <a:ea typeface="微软雅黑" panose="020B0503020204020204" pitchFamily="34" charset="-122"/>
              </a:rPr>
              <a:t>Sangfor Technologies</a:t>
            </a:r>
            <a:endParaRPr lang="zh-CN" altLang="en-US" sz="1100">
              <a:solidFill>
                <a:schemeClr val="bg1"/>
              </a:solidFill>
              <a:latin typeface="Century Gothic" panose="020B0502020202020204" pitchFamily="34" charset="0"/>
              <a:ea typeface="微软雅黑" panose="020B0503020204020204" pitchFamily="34" charset="-122"/>
            </a:endParaRPr>
          </a:p>
        </p:txBody>
      </p:sp>
    </p:spTree>
    <p:extLst>
      <p:ext uri="{BB962C8B-B14F-4D97-AF65-F5344CB8AC3E}">
        <p14:creationId xmlns:p14="http://schemas.microsoft.com/office/powerpoint/2010/main" val="3329322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103113"/>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420452"/>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570792"/>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986075"/>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Without design on the top left corner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日期占位符 3"/>
          <p:cNvSpPr>
            <a:spLocks noGrp="1"/>
          </p:cNvSpPr>
          <p:nvPr>
            <p:ph type="dt" sz="half" idx="10"/>
          </p:nvPr>
        </p:nvSpPr>
        <p:spPr>
          <a:xfrm>
            <a:off x="1089660" y="6415619"/>
            <a:ext cx="2743200" cy="365125"/>
          </a:xfrm>
          <a:prstGeom prst="rect">
            <a:avLst/>
          </a:prstGeom>
        </p:spPr>
        <p:txBody>
          <a:bodyPr/>
          <a:lstStyle>
            <a:lvl1pPr>
              <a:lnSpc>
                <a:spcPct val="150000"/>
              </a:lnSpc>
              <a:defRPr sz="1200">
                <a:solidFill>
                  <a:schemeClr val="bg1"/>
                </a:solidFill>
                <a:latin typeface="+mn-lt"/>
              </a:defRPr>
            </a:lvl1pPr>
          </a:lstStyle>
          <a:p>
            <a:fld id="{CDF8C4B9-69E2-4E74-B97A-2A568A07ABFB}" type="datetime1">
              <a:rPr lang="en-US" smtClean="0"/>
              <a:t>2/19/2024</a:t>
            </a:fld>
            <a:endParaRPr lang="en-US"/>
          </a:p>
        </p:txBody>
      </p:sp>
      <p:sp>
        <p:nvSpPr>
          <p:cNvPr id="15" name="页脚占位符 4"/>
          <p:cNvSpPr>
            <a:spLocks noGrp="1"/>
          </p:cNvSpPr>
          <p:nvPr>
            <p:ph type="ftr" sz="quarter" idx="11"/>
          </p:nvPr>
        </p:nvSpPr>
        <p:spPr>
          <a:xfrm>
            <a:off x="4038600" y="6415619"/>
            <a:ext cx="4114800" cy="365125"/>
          </a:xfrm>
          <a:prstGeom prst="rect">
            <a:avLst/>
          </a:prstGeom>
        </p:spPr>
        <p:txBody>
          <a:bodyPr/>
          <a:lstStyle>
            <a:lvl1pPr algn="ctr">
              <a:lnSpc>
                <a:spcPct val="150000"/>
              </a:lnSpc>
              <a:defRPr sz="1200">
                <a:solidFill>
                  <a:schemeClr val="bg1"/>
                </a:solidFill>
                <a:latin typeface="+mn-lt"/>
              </a:defRPr>
            </a:lvl1pPr>
          </a:lstStyle>
          <a:p>
            <a:r>
              <a:rPr lang="en-US"/>
              <a:t>www.sangfor.com</a:t>
            </a:r>
          </a:p>
        </p:txBody>
      </p:sp>
      <p:grpSp>
        <p:nvGrpSpPr>
          <p:cNvPr id="23" name="组合 22"/>
          <p:cNvGrpSpPr/>
          <p:nvPr/>
        </p:nvGrpSpPr>
        <p:grpSpPr>
          <a:xfrm>
            <a:off x="907549" y="6517055"/>
            <a:ext cx="10423265" cy="162252"/>
            <a:chOff x="907549" y="6523638"/>
            <a:chExt cx="10423265" cy="162252"/>
          </a:xfrm>
        </p:grpSpPr>
        <p:sp>
          <p:nvSpPr>
            <p:cNvPr id="24" name="矩形 23"/>
            <p:cNvSpPr/>
            <p:nvPr/>
          </p:nvSpPr>
          <p:spPr>
            <a:xfrm>
              <a:off x="11168562" y="6523638"/>
              <a:ext cx="162252" cy="162252"/>
            </a:xfrm>
            <a:prstGeom prst="rect">
              <a:avLst/>
            </a:prstGeom>
            <a:solidFill>
              <a:srgbClr val="6FB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矩形 24"/>
            <p:cNvSpPr/>
            <p:nvPr/>
          </p:nvSpPr>
          <p:spPr>
            <a:xfrm>
              <a:off x="907549" y="6523638"/>
              <a:ext cx="162252" cy="1622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26" name="直接连接符 25"/>
          <p:cNvCxnSpPr/>
          <p:nvPr/>
        </p:nvCxnSpPr>
        <p:spPr>
          <a:xfrm>
            <a:off x="914400" y="6299667"/>
            <a:ext cx="10421938" cy="0"/>
          </a:xfrm>
          <a:prstGeom prst="line">
            <a:avLst/>
          </a:prstGeom>
          <a:ln w="12700">
            <a:solidFill>
              <a:srgbClr val="79BD28"/>
            </a:solidFill>
          </a:ln>
        </p:spPr>
        <p:style>
          <a:lnRef idx="1">
            <a:schemeClr val="accent1"/>
          </a:lnRef>
          <a:fillRef idx="0">
            <a:schemeClr val="accent1"/>
          </a:fillRef>
          <a:effectRef idx="0">
            <a:schemeClr val="accent1"/>
          </a:effectRef>
          <a:fontRef idx="minor">
            <a:schemeClr val="tx1"/>
          </a:fontRef>
        </p:style>
      </p:cxnSp>
      <p:sp>
        <p:nvSpPr>
          <p:cNvPr id="29" name="灯片编号占位符 5"/>
          <p:cNvSpPr>
            <a:spLocks noGrp="1"/>
          </p:cNvSpPr>
          <p:nvPr>
            <p:ph type="sldNum" sz="quarter" idx="12"/>
          </p:nvPr>
        </p:nvSpPr>
        <p:spPr>
          <a:xfrm>
            <a:off x="8432797" y="6415619"/>
            <a:ext cx="2743200" cy="365125"/>
          </a:xfrm>
        </p:spPr>
        <p:txBody>
          <a:bodyPr/>
          <a:lstStyle>
            <a:lvl1pPr>
              <a:defRPr>
                <a:solidFill>
                  <a:schemeClr val="bg1"/>
                </a:solidFill>
                <a:latin typeface="+mn-lt"/>
              </a:defRPr>
            </a:lvl1pPr>
          </a:lstStyle>
          <a:p>
            <a:fld id="{F7B1CD55-B97F-446B-84F2-7037EFC3FADE}" type="slidenum">
              <a:rPr lang="en-US" smtClean="0"/>
              <a:t>‹Nº›</a:t>
            </a:fld>
            <a:endParaRPr lang="en-US"/>
          </a:p>
        </p:txBody>
      </p:sp>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4040" y="242315"/>
            <a:ext cx="1813144" cy="595886"/>
          </a:xfrm>
          <a:prstGeom prst="rect">
            <a:avLst/>
          </a:prstGeom>
        </p:spPr>
      </p:pic>
    </p:spTree>
    <p:extLst>
      <p:ext uri="{BB962C8B-B14F-4D97-AF65-F5344CB8AC3E}">
        <p14:creationId xmlns:p14="http://schemas.microsoft.com/office/powerpoint/2010/main" val="2877663577"/>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6" name="日期占位符 3"/>
          <p:cNvSpPr>
            <a:spLocks noGrp="1"/>
          </p:cNvSpPr>
          <p:nvPr>
            <p:ph type="dt" sz="half" idx="10"/>
          </p:nvPr>
        </p:nvSpPr>
        <p:spPr>
          <a:xfrm>
            <a:off x="1089660" y="6415619"/>
            <a:ext cx="2743200" cy="365125"/>
          </a:xfrm>
          <a:prstGeom prst="rect">
            <a:avLst/>
          </a:prstGeom>
        </p:spPr>
        <p:txBody>
          <a:bodyPr/>
          <a:lstStyle>
            <a:lvl1pPr>
              <a:lnSpc>
                <a:spcPct val="150000"/>
              </a:lnSpc>
              <a:defRPr sz="1200">
                <a:solidFill>
                  <a:schemeClr val="bg1"/>
                </a:solidFill>
                <a:latin typeface="+mn-lt"/>
              </a:defRPr>
            </a:lvl1pPr>
          </a:lstStyle>
          <a:p>
            <a:fld id="{C1A2895D-4D88-4C85-83B7-1BE4FACAA158}" type="datetime1">
              <a:rPr lang="en-US" smtClean="0"/>
              <a:t>2/19/2024</a:t>
            </a:fld>
            <a:endParaRPr lang="en-US"/>
          </a:p>
        </p:txBody>
      </p:sp>
      <p:sp>
        <p:nvSpPr>
          <p:cNvPr id="38" name="页脚占位符 4"/>
          <p:cNvSpPr>
            <a:spLocks noGrp="1"/>
          </p:cNvSpPr>
          <p:nvPr>
            <p:ph type="ftr" sz="quarter" idx="11"/>
          </p:nvPr>
        </p:nvSpPr>
        <p:spPr>
          <a:xfrm>
            <a:off x="4038600" y="6415619"/>
            <a:ext cx="4114800" cy="365125"/>
          </a:xfrm>
          <a:prstGeom prst="rect">
            <a:avLst/>
          </a:prstGeom>
        </p:spPr>
        <p:txBody>
          <a:bodyPr/>
          <a:lstStyle>
            <a:lvl1pPr algn="ctr">
              <a:lnSpc>
                <a:spcPct val="150000"/>
              </a:lnSpc>
              <a:defRPr sz="1200">
                <a:solidFill>
                  <a:schemeClr val="bg1"/>
                </a:solidFill>
                <a:latin typeface="+mn-lt"/>
              </a:defRPr>
            </a:lvl1pPr>
          </a:lstStyle>
          <a:p>
            <a:r>
              <a:rPr lang="en-US"/>
              <a:t>www.sangfor.com</a:t>
            </a:r>
          </a:p>
        </p:txBody>
      </p:sp>
      <p:grpSp>
        <p:nvGrpSpPr>
          <p:cNvPr id="40" name="组合 39"/>
          <p:cNvGrpSpPr/>
          <p:nvPr/>
        </p:nvGrpSpPr>
        <p:grpSpPr>
          <a:xfrm>
            <a:off x="907549" y="6517055"/>
            <a:ext cx="10423265" cy="162252"/>
            <a:chOff x="907549" y="6523638"/>
            <a:chExt cx="10423265" cy="162252"/>
          </a:xfrm>
        </p:grpSpPr>
        <p:sp>
          <p:nvSpPr>
            <p:cNvPr id="41" name="矩形 40"/>
            <p:cNvSpPr/>
            <p:nvPr/>
          </p:nvSpPr>
          <p:spPr>
            <a:xfrm>
              <a:off x="11168562" y="6523638"/>
              <a:ext cx="162252" cy="162252"/>
            </a:xfrm>
            <a:prstGeom prst="rect">
              <a:avLst/>
            </a:prstGeom>
            <a:solidFill>
              <a:srgbClr val="6FB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2" name="矩形 41"/>
            <p:cNvSpPr/>
            <p:nvPr/>
          </p:nvSpPr>
          <p:spPr>
            <a:xfrm>
              <a:off x="907549" y="6523638"/>
              <a:ext cx="162252" cy="1622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43" name="直接连接符 42"/>
          <p:cNvCxnSpPr/>
          <p:nvPr/>
        </p:nvCxnSpPr>
        <p:spPr>
          <a:xfrm>
            <a:off x="914400" y="6299667"/>
            <a:ext cx="10421938" cy="0"/>
          </a:xfrm>
          <a:prstGeom prst="line">
            <a:avLst/>
          </a:prstGeom>
          <a:ln w="12700">
            <a:solidFill>
              <a:srgbClr val="79BD28"/>
            </a:solidFill>
          </a:ln>
        </p:spPr>
        <p:style>
          <a:lnRef idx="1">
            <a:schemeClr val="accent1"/>
          </a:lnRef>
          <a:fillRef idx="0">
            <a:schemeClr val="accent1"/>
          </a:fillRef>
          <a:effectRef idx="0">
            <a:schemeClr val="accent1"/>
          </a:effectRef>
          <a:fontRef idx="minor">
            <a:schemeClr val="tx1"/>
          </a:fontRef>
        </p:style>
      </p:cxnSp>
      <p:sp>
        <p:nvSpPr>
          <p:cNvPr id="44" name="灯片编号占位符 5"/>
          <p:cNvSpPr>
            <a:spLocks noGrp="1"/>
          </p:cNvSpPr>
          <p:nvPr>
            <p:ph type="sldNum" sz="quarter" idx="12"/>
          </p:nvPr>
        </p:nvSpPr>
        <p:spPr>
          <a:xfrm>
            <a:off x="8432797" y="6415619"/>
            <a:ext cx="2743200" cy="365125"/>
          </a:xfrm>
        </p:spPr>
        <p:txBody>
          <a:bodyPr/>
          <a:lstStyle>
            <a:lvl1pPr>
              <a:defRPr>
                <a:solidFill>
                  <a:schemeClr val="bg1"/>
                </a:solidFill>
                <a:latin typeface="+mn-lt"/>
              </a:defRPr>
            </a:lvl1pPr>
          </a:lstStyle>
          <a:p>
            <a:fld id="{F7B1CD55-B97F-446B-84F2-7037EFC3FADE}" type="slidenum">
              <a:rPr lang="en-US" smtClean="0"/>
              <a:t>‹Nº›</a:t>
            </a:fld>
            <a:endParaRPr lang="en-US"/>
          </a:p>
        </p:txBody>
      </p:sp>
      <p:pic>
        <p:nvPicPr>
          <p:cNvPr id="45" name="图片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4040" y="242315"/>
            <a:ext cx="1813144" cy="595886"/>
          </a:xfrm>
          <a:prstGeom prst="rect">
            <a:avLst/>
          </a:prstGeom>
        </p:spPr>
      </p:pic>
      <p:sp>
        <p:nvSpPr>
          <p:cNvPr id="15" name="矩形 14">
            <a:extLst>
              <a:ext uri="{FF2B5EF4-FFF2-40B4-BE49-F238E27FC236}">
                <a16:creationId xmlns:a16="http://schemas.microsoft.com/office/drawing/2014/main" id="{AB84EE95-3A52-B54F-8DAA-1648BF71277F}"/>
              </a:ext>
            </a:extLst>
          </p:cNvPr>
          <p:cNvSpPr/>
          <p:nvPr/>
        </p:nvSpPr>
        <p:spPr>
          <a:xfrm>
            <a:off x="1" y="311234"/>
            <a:ext cx="396240" cy="326939"/>
          </a:xfrm>
          <a:prstGeom prst="rect">
            <a:avLst/>
          </a:prstGeom>
          <a:solidFill>
            <a:srgbClr val="345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6" name="矩形 15">
            <a:extLst>
              <a:ext uri="{FF2B5EF4-FFF2-40B4-BE49-F238E27FC236}">
                <a16:creationId xmlns:a16="http://schemas.microsoft.com/office/drawing/2014/main" id="{34EF4D50-B9AD-4643-AAB8-D4ADD4D4EBBA}"/>
              </a:ext>
            </a:extLst>
          </p:cNvPr>
          <p:cNvSpPr/>
          <p:nvPr/>
        </p:nvSpPr>
        <p:spPr>
          <a:xfrm>
            <a:off x="579651" y="200326"/>
            <a:ext cx="5661129" cy="523220"/>
          </a:xfrm>
          <a:prstGeom prst="rect">
            <a:avLst/>
          </a:prstGeom>
        </p:spPr>
        <p:txBody>
          <a:bodyPr wrap="square">
            <a:spAutoFit/>
          </a:bodyPr>
          <a:lstStyle/>
          <a:p>
            <a:endParaRPr lang="en-US" altLang="zh-CN" sz="2800" b="1">
              <a:solidFill>
                <a:schemeClr val="bg1"/>
              </a:solidFill>
              <a:latin typeface="Century Gothic" panose="020B0502020202020204" pitchFamily="34" charset="0"/>
              <a:ea typeface="微软雅黑" charset="-122"/>
            </a:endParaRPr>
          </a:p>
        </p:txBody>
      </p:sp>
      <p:sp>
        <p:nvSpPr>
          <p:cNvPr id="17" name="矩形 16">
            <a:extLst>
              <a:ext uri="{FF2B5EF4-FFF2-40B4-BE49-F238E27FC236}">
                <a16:creationId xmlns:a16="http://schemas.microsoft.com/office/drawing/2014/main" id="{99218796-D37D-884E-9147-95A19C07D7D7}"/>
              </a:ext>
            </a:extLst>
          </p:cNvPr>
          <p:cNvSpPr/>
          <p:nvPr/>
        </p:nvSpPr>
        <p:spPr>
          <a:xfrm>
            <a:off x="393853" y="311234"/>
            <a:ext cx="65722" cy="32693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Tree>
    <p:extLst>
      <p:ext uri="{BB962C8B-B14F-4D97-AF65-F5344CB8AC3E}">
        <p14:creationId xmlns:p14="http://schemas.microsoft.com/office/powerpoint/2010/main" val="1175754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Without CONFIDENTIAL logo on the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日期占位符 3"/>
          <p:cNvSpPr>
            <a:spLocks noGrp="1"/>
          </p:cNvSpPr>
          <p:nvPr>
            <p:ph type="dt" sz="half" idx="10"/>
          </p:nvPr>
        </p:nvSpPr>
        <p:spPr>
          <a:xfrm>
            <a:off x="1089660" y="6415619"/>
            <a:ext cx="2743200" cy="365125"/>
          </a:xfrm>
          <a:prstGeom prst="rect">
            <a:avLst/>
          </a:prstGeom>
        </p:spPr>
        <p:txBody>
          <a:bodyPr/>
          <a:lstStyle>
            <a:lvl1pPr>
              <a:lnSpc>
                <a:spcPct val="150000"/>
              </a:lnSpc>
              <a:defRPr sz="1200">
                <a:solidFill>
                  <a:schemeClr val="bg1"/>
                </a:solidFill>
                <a:latin typeface="+mn-lt"/>
              </a:defRPr>
            </a:lvl1pPr>
          </a:lstStyle>
          <a:p>
            <a:fld id="{828093CD-EE22-4110-AC34-9517023DDE91}" type="datetime1">
              <a:rPr lang="en-US" smtClean="0"/>
              <a:t>2/19/2024</a:t>
            </a:fld>
            <a:endParaRPr lang="en-US"/>
          </a:p>
        </p:txBody>
      </p:sp>
      <p:grpSp>
        <p:nvGrpSpPr>
          <p:cNvPr id="34" name="组合 33"/>
          <p:cNvGrpSpPr/>
          <p:nvPr/>
        </p:nvGrpSpPr>
        <p:grpSpPr>
          <a:xfrm>
            <a:off x="907549" y="6517055"/>
            <a:ext cx="10423265" cy="162252"/>
            <a:chOff x="907549" y="6523638"/>
            <a:chExt cx="10423265" cy="162252"/>
          </a:xfrm>
        </p:grpSpPr>
        <p:sp>
          <p:nvSpPr>
            <p:cNvPr id="35" name="矩形 34"/>
            <p:cNvSpPr/>
            <p:nvPr/>
          </p:nvSpPr>
          <p:spPr>
            <a:xfrm>
              <a:off x="11168562" y="6523638"/>
              <a:ext cx="162252" cy="162252"/>
            </a:xfrm>
            <a:prstGeom prst="rect">
              <a:avLst/>
            </a:prstGeom>
            <a:solidFill>
              <a:srgbClr val="23B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6" name="矩形 35"/>
            <p:cNvSpPr/>
            <p:nvPr/>
          </p:nvSpPr>
          <p:spPr>
            <a:xfrm>
              <a:off x="907549" y="6523638"/>
              <a:ext cx="162252" cy="1622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37" name="直接连接符 36"/>
          <p:cNvCxnSpPr/>
          <p:nvPr/>
        </p:nvCxnSpPr>
        <p:spPr>
          <a:xfrm>
            <a:off x="914400" y="6299667"/>
            <a:ext cx="10421938" cy="0"/>
          </a:xfrm>
          <a:prstGeom prst="line">
            <a:avLst/>
          </a:prstGeom>
          <a:ln w="12700">
            <a:solidFill>
              <a:srgbClr val="23BE29"/>
            </a:solidFill>
          </a:ln>
        </p:spPr>
        <p:style>
          <a:lnRef idx="1">
            <a:schemeClr val="accent1"/>
          </a:lnRef>
          <a:fillRef idx="0">
            <a:schemeClr val="accent1"/>
          </a:fillRef>
          <a:effectRef idx="0">
            <a:schemeClr val="accent1"/>
          </a:effectRef>
          <a:fontRef idx="minor">
            <a:schemeClr val="tx1"/>
          </a:fontRef>
        </p:style>
      </p:cxnSp>
      <p:sp>
        <p:nvSpPr>
          <p:cNvPr id="38" name="灯片编号占位符 5"/>
          <p:cNvSpPr>
            <a:spLocks noGrp="1"/>
          </p:cNvSpPr>
          <p:nvPr>
            <p:ph type="sldNum" sz="quarter" idx="12"/>
          </p:nvPr>
        </p:nvSpPr>
        <p:spPr>
          <a:xfrm>
            <a:off x="8432797" y="6415619"/>
            <a:ext cx="2743200" cy="365125"/>
          </a:xfrm>
        </p:spPr>
        <p:txBody>
          <a:bodyPr/>
          <a:lstStyle>
            <a:lvl1pPr>
              <a:defRPr>
                <a:solidFill>
                  <a:schemeClr val="bg1"/>
                </a:solidFill>
                <a:latin typeface="+mn-lt"/>
              </a:defRPr>
            </a:lvl1pPr>
          </a:lstStyle>
          <a:p>
            <a:fld id="{F7B1CD55-B97F-446B-84F2-7037EFC3FADE}" type="slidenum">
              <a:rPr lang="en-US" smtClean="0"/>
              <a:t>‹Nº›</a:t>
            </a:fld>
            <a:endParaRPr lang="en-US"/>
          </a:p>
        </p:txBody>
      </p:sp>
      <p:pic>
        <p:nvPicPr>
          <p:cNvPr id="39" name="图片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4040" y="242315"/>
            <a:ext cx="1813144" cy="595886"/>
          </a:xfrm>
          <a:prstGeom prst="rect">
            <a:avLst/>
          </a:prstGeom>
        </p:spPr>
      </p:pic>
      <p:sp>
        <p:nvSpPr>
          <p:cNvPr id="2" name="页脚占位符 4">
            <a:extLst>
              <a:ext uri="{FF2B5EF4-FFF2-40B4-BE49-F238E27FC236}">
                <a16:creationId xmlns:a16="http://schemas.microsoft.com/office/drawing/2014/main" id="{452202B2-16D7-1E39-8FC0-C4424CE831AC}"/>
              </a:ext>
            </a:extLst>
          </p:cNvPr>
          <p:cNvSpPr>
            <a:spLocks noGrp="1"/>
          </p:cNvSpPr>
          <p:nvPr>
            <p:ph type="ftr" sz="quarter" idx="11"/>
          </p:nvPr>
        </p:nvSpPr>
        <p:spPr>
          <a:xfrm>
            <a:off x="4038600" y="6415619"/>
            <a:ext cx="4114800" cy="365125"/>
          </a:xfrm>
          <a:prstGeom prst="rect">
            <a:avLst/>
          </a:prstGeom>
        </p:spPr>
        <p:txBody>
          <a:bodyPr/>
          <a:lstStyle>
            <a:lvl1pPr algn="ctr">
              <a:lnSpc>
                <a:spcPct val="150000"/>
              </a:lnSpc>
              <a:defRPr sz="1200">
                <a:solidFill>
                  <a:schemeClr val="bg1"/>
                </a:solidFill>
                <a:latin typeface="+mn-lt"/>
              </a:defRPr>
            </a:lvl1pPr>
          </a:lstStyle>
          <a:p>
            <a:r>
              <a:rPr lang="en-US"/>
              <a:t>www.sangfor.com</a:t>
            </a:r>
          </a:p>
        </p:txBody>
      </p:sp>
    </p:spTree>
    <p:extLst>
      <p:ext uri="{BB962C8B-B14F-4D97-AF65-F5344CB8AC3E}">
        <p14:creationId xmlns:p14="http://schemas.microsoft.com/office/powerpoint/2010/main" val="12043779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Without title box on the top left cor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5" name="日期占位符 3"/>
          <p:cNvSpPr>
            <a:spLocks noGrp="1"/>
          </p:cNvSpPr>
          <p:nvPr>
            <p:ph type="dt" sz="half" idx="10"/>
          </p:nvPr>
        </p:nvSpPr>
        <p:spPr>
          <a:xfrm>
            <a:off x="1089660" y="6415619"/>
            <a:ext cx="2743200" cy="365125"/>
          </a:xfrm>
          <a:prstGeom prst="rect">
            <a:avLst/>
          </a:prstGeom>
        </p:spPr>
        <p:txBody>
          <a:bodyPr/>
          <a:lstStyle>
            <a:lvl1pPr>
              <a:lnSpc>
                <a:spcPct val="150000"/>
              </a:lnSpc>
              <a:defRPr sz="1200">
                <a:solidFill>
                  <a:schemeClr val="bg1"/>
                </a:solidFill>
                <a:latin typeface="+mn-lt"/>
              </a:defRPr>
            </a:lvl1pPr>
          </a:lstStyle>
          <a:p>
            <a:fld id="{AEF8FD48-083A-46B7-AE75-3CA6D68BC47C}" type="datetime1">
              <a:rPr lang="en-US" smtClean="0"/>
              <a:t>2/19/2024</a:t>
            </a:fld>
            <a:endParaRPr lang="en-US"/>
          </a:p>
        </p:txBody>
      </p:sp>
      <p:sp>
        <p:nvSpPr>
          <p:cNvPr id="36" name="页脚占位符 4"/>
          <p:cNvSpPr>
            <a:spLocks noGrp="1"/>
          </p:cNvSpPr>
          <p:nvPr>
            <p:ph type="ftr" sz="quarter" idx="11"/>
          </p:nvPr>
        </p:nvSpPr>
        <p:spPr>
          <a:xfrm>
            <a:off x="4038600" y="6415619"/>
            <a:ext cx="4114800" cy="365125"/>
          </a:xfrm>
          <a:prstGeom prst="rect">
            <a:avLst/>
          </a:prstGeom>
        </p:spPr>
        <p:txBody>
          <a:bodyPr/>
          <a:lstStyle>
            <a:lvl1pPr algn="ctr">
              <a:lnSpc>
                <a:spcPct val="150000"/>
              </a:lnSpc>
              <a:defRPr sz="1200">
                <a:solidFill>
                  <a:schemeClr val="bg1"/>
                </a:solidFill>
                <a:latin typeface="+mn-lt"/>
              </a:defRPr>
            </a:lvl1pPr>
          </a:lstStyle>
          <a:p>
            <a:r>
              <a:rPr lang="en-US"/>
              <a:t>www.sangfor.com</a:t>
            </a:r>
          </a:p>
        </p:txBody>
      </p:sp>
      <p:grpSp>
        <p:nvGrpSpPr>
          <p:cNvPr id="37" name="组合 36"/>
          <p:cNvGrpSpPr/>
          <p:nvPr/>
        </p:nvGrpSpPr>
        <p:grpSpPr>
          <a:xfrm>
            <a:off x="907549" y="6517055"/>
            <a:ext cx="10423265" cy="162252"/>
            <a:chOff x="907549" y="6523638"/>
            <a:chExt cx="10423265" cy="162252"/>
          </a:xfrm>
        </p:grpSpPr>
        <p:sp>
          <p:nvSpPr>
            <p:cNvPr id="38" name="矩形 37"/>
            <p:cNvSpPr/>
            <p:nvPr/>
          </p:nvSpPr>
          <p:spPr>
            <a:xfrm>
              <a:off x="11168562" y="6523638"/>
              <a:ext cx="162252" cy="162252"/>
            </a:xfrm>
            <a:prstGeom prst="rect">
              <a:avLst/>
            </a:prstGeom>
            <a:solidFill>
              <a:srgbClr val="6FB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9" name="矩形 38"/>
            <p:cNvSpPr/>
            <p:nvPr/>
          </p:nvSpPr>
          <p:spPr>
            <a:xfrm>
              <a:off x="907549" y="6523638"/>
              <a:ext cx="162252" cy="1622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40" name="直接连接符 39"/>
          <p:cNvCxnSpPr/>
          <p:nvPr/>
        </p:nvCxnSpPr>
        <p:spPr>
          <a:xfrm>
            <a:off x="914400" y="6299667"/>
            <a:ext cx="10421938" cy="0"/>
          </a:xfrm>
          <a:prstGeom prst="line">
            <a:avLst/>
          </a:prstGeom>
          <a:ln w="12700">
            <a:solidFill>
              <a:srgbClr val="79BD28"/>
            </a:solidFill>
          </a:ln>
        </p:spPr>
        <p:style>
          <a:lnRef idx="1">
            <a:schemeClr val="accent1"/>
          </a:lnRef>
          <a:fillRef idx="0">
            <a:schemeClr val="accent1"/>
          </a:fillRef>
          <a:effectRef idx="0">
            <a:schemeClr val="accent1"/>
          </a:effectRef>
          <a:fontRef idx="minor">
            <a:schemeClr val="tx1"/>
          </a:fontRef>
        </p:style>
      </p:cxnSp>
      <p:sp>
        <p:nvSpPr>
          <p:cNvPr id="41" name="灯片编号占位符 5"/>
          <p:cNvSpPr>
            <a:spLocks noGrp="1"/>
          </p:cNvSpPr>
          <p:nvPr>
            <p:ph type="sldNum" sz="quarter" idx="12"/>
          </p:nvPr>
        </p:nvSpPr>
        <p:spPr>
          <a:xfrm>
            <a:off x="8432797" y="6415619"/>
            <a:ext cx="2743200" cy="365125"/>
          </a:xfrm>
        </p:spPr>
        <p:txBody>
          <a:bodyPr/>
          <a:lstStyle>
            <a:lvl1pPr>
              <a:defRPr>
                <a:solidFill>
                  <a:schemeClr val="bg1"/>
                </a:solidFill>
                <a:latin typeface="+mn-lt"/>
              </a:defRPr>
            </a:lvl1pPr>
          </a:lstStyle>
          <a:p>
            <a:fld id="{F7B1CD55-B97F-446B-84F2-7037EFC3FADE}" type="slidenum">
              <a:rPr lang="en-US" smtClean="0"/>
              <a:t>‹Nº›</a:t>
            </a:fld>
            <a:endParaRPr lang="en-US"/>
          </a:p>
        </p:txBody>
      </p:sp>
      <p:pic>
        <p:nvPicPr>
          <p:cNvPr id="42" name="图片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4040" y="242315"/>
            <a:ext cx="1813144" cy="595886"/>
          </a:xfrm>
          <a:prstGeom prst="rect">
            <a:avLst/>
          </a:prstGeom>
        </p:spPr>
      </p:pic>
    </p:spTree>
    <p:extLst>
      <p:ext uri="{BB962C8B-B14F-4D97-AF65-F5344CB8AC3E}">
        <p14:creationId xmlns:p14="http://schemas.microsoft.com/office/powerpoint/2010/main" val="1346043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空白背景">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843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Without design on the top left corner and the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6" name="日期占位符 3"/>
          <p:cNvSpPr>
            <a:spLocks noGrp="1"/>
          </p:cNvSpPr>
          <p:nvPr>
            <p:ph type="dt" sz="half" idx="10"/>
          </p:nvPr>
        </p:nvSpPr>
        <p:spPr>
          <a:xfrm>
            <a:off x="1089660" y="6415619"/>
            <a:ext cx="2743200" cy="365125"/>
          </a:xfrm>
          <a:prstGeom prst="rect">
            <a:avLst/>
          </a:prstGeom>
        </p:spPr>
        <p:txBody>
          <a:bodyPr/>
          <a:lstStyle>
            <a:lvl1pPr>
              <a:lnSpc>
                <a:spcPct val="150000"/>
              </a:lnSpc>
              <a:defRPr sz="1200">
                <a:solidFill>
                  <a:schemeClr val="bg1"/>
                </a:solidFill>
                <a:latin typeface="+mn-lt"/>
              </a:defRPr>
            </a:lvl1pPr>
          </a:lstStyle>
          <a:p>
            <a:fld id="{1C739B4C-E8F2-4125-8CA4-E5DD9A8DF95E}" type="datetime1">
              <a:rPr lang="en-US" smtClean="0"/>
              <a:t>2/19/2024</a:t>
            </a:fld>
            <a:endParaRPr lang="en-US"/>
          </a:p>
        </p:txBody>
      </p:sp>
      <p:sp>
        <p:nvSpPr>
          <p:cNvPr id="37" name="页脚占位符 4"/>
          <p:cNvSpPr>
            <a:spLocks noGrp="1"/>
          </p:cNvSpPr>
          <p:nvPr>
            <p:ph type="ftr" sz="quarter" idx="11"/>
          </p:nvPr>
        </p:nvSpPr>
        <p:spPr>
          <a:xfrm>
            <a:off x="4038600" y="6415619"/>
            <a:ext cx="4114800" cy="365125"/>
          </a:xfrm>
          <a:prstGeom prst="rect">
            <a:avLst/>
          </a:prstGeom>
        </p:spPr>
        <p:txBody>
          <a:bodyPr/>
          <a:lstStyle>
            <a:lvl1pPr algn="ctr">
              <a:lnSpc>
                <a:spcPct val="150000"/>
              </a:lnSpc>
              <a:defRPr sz="1200">
                <a:solidFill>
                  <a:schemeClr val="bg1"/>
                </a:solidFill>
                <a:latin typeface="+mn-lt"/>
              </a:defRPr>
            </a:lvl1pPr>
          </a:lstStyle>
          <a:p>
            <a:r>
              <a:rPr lang="en-US"/>
              <a:t>www.sangfor.com</a:t>
            </a:r>
          </a:p>
        </p:txBody>
      </p:sp>
      <p:sp>
        <p:nvSpPr>
          <p:cNvPr id="43" name="灯片编号占位符 5"/>
          <p:cNvSpPr>
            <a:spLocks noGrp="1"/>
          </p:cNvSpPr>
          <p:nvPr>
            <p:ph type="sldNum" sz="quarter" idx="12"/>
          </p:nvPr>
        </p:nvSpPr>
        <p:spPr>
          <a:xfrm>
            <a:off x="8432797" y="6415619"/>
            <a:ext cx="2743200" cy="365125"/>
          </a:xfrm>
        </p:spPr>
        <p:txBody>
          <a:bodyPr/>
          <a:lstStyle>
            <a:lvl1pPr>
              <a:defRPr>
                <a:solidFill>
                  <a:schemeClr val="bg1"/>
                </a:solidFill>
                <a:latin typeface="+mn-lt"/>
              </a:defRPr>
            </a:lvl1pPr>
          </a:lstStyle>
          <a:p>
            <a:fld id="{F7B1CD55-B97F-446B-84F2-7037EFC3FADE}" type="slidenum">
              <a:rPr lang="en-US" smtClean="0"/>
              <a:t>‹Nº›</a:t>
            </a:fld>
            <a:endParaRPr lang="en-US"/>
          </a:p>
        </p:txBody>
      </p:sp>
      <p:pic>
        <p:nvPicPr>
          <p:cNvPr id="44" name="图片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4040" y="242315"/>
            <a:ext cx="1813144" cy="595886"/>
          </a:xfrm>
          <a:prstGeom prst="rect">
            <a:avLst/>
          </a:prstGeom>
        </p:spPr>
      </p:pic>
    </p:spTree>
    <p:extLst>
      <p:ext uri="{BB962C8B-B14F-4D97-AF65-F5344CB8AC3E}">
        <p14:creationId xmlns:p14="http://schemas.microsoft.com/office/powerpoint/2010/main" val="33685661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7576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over page">
    <p:spTree>
      <p:nvGrpSpPr>
        <p:cNvPr id="1" name=""/>
        <p:cNvGrpSpPr/>
        <p:nvPr/>
      </p:nvGrpSpPr>
      <p:grpSpPr>
        <a:xfrm>
          <a:off x="0" y="0"/>
          <a:ext cx="0" cy="0"/>
          <a:chOff x="0" y="0"/>
          <a:chExt cx="0" cy="0"/>
        </a:xfrm>
      </p:grpSpPr>
      <p:sp>
        <p:nvSpPr>
          <p:cNvPr id="3" name="灯片编号占位符 2"/>
          <p:cNvSpPr>
            <a:spLocks noGrp="1"/>
          </p:cNvSpPr>
          <p:nvPr>
            <p:ph type="sldNum" sz="quarter" idx="10"/>
          </p:nvPr>
        </p:nvSpPr>
        <p:spPr/>
        <p:txBody>
          <a:bodyPr/>
          <a:lstStyle/>
          <a:p>
            <a:fld id="{F7B1CD55-B97F-446B-84F2-7037EFC3FADE}" type="slidenum">
              <a:rPr lang="en-US" smtClean="0"/>
              <a:t>‹Nº›</a:t>
            </a:fld>
            <a:endParaRPr lang="en-US"/>
          </a:p>
        </p:txBody>
      </p:sp>
    </p:spTree>
    <p:extLst>
      <p:ext uri="{BB962C8B-B14F-4D97-AF65-F5344CB8AC3E}">
        <p14:creationId xmlns:p14="http://schemas.microsoft.com/office/powerpoint/2010/main" val="40886448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6" name="日期占位符 3"/>
          <p:cNvSpPr>
            <a:spLocks noGrp="1"/>
          </p:cNvSpPr>
          <p:nvPr>
            <p:ph type="dt" sz="half" idx="10"/>
          </p:nvPr>
        </p:nvSpPr>
        <p:spPr>
          <a:xfrm>
            <a:off x="1089660" y="6415619"/>
            <a:ext cx="2743200" cy="365125"/>
          </a:xfrm>
          <a:prstGeom prst="rect">
            <a:avLst/>
          </a:prstGeom>
        </p:spPr>
        <p:txBody>
          <a:bodyPr/>
          <a:lstStyle>
            <a:lvl1pPr>
              <a:lnSpc>
                <a:spcPct val="150000"/>
              </a:lnSpc>
              <a:defRPr sz="1200">
                <a:solidFill>
                  <a:schemeClr val="bg1"/>
                </a:solidFill>
                <a:latin typeface="+mn-lt"/>
              </a:defRPr>
            </a:lvl1pPr>
          </a:lstStyle>
          <a:p>
            <a:fld id="{86E0C33A-859D-4B54-AC3B-5D77EB7E5B82}" type="datetime1">
              <a:rPr lang="en-US" smtClean="0"/>
              <a:t>2/19/2024</a:t>
            </a:fld>
            <a:endParaRPr lang="en-US"/>
          </a:p>
        </p:txBody>
      </p:sp>
      <p:sp>
        <p:nvSpPr>
          <p:cNvPr id="38" name="页脚占位符 4"/>
          <p:cNvSpPr>
            <a:spLocks noGrp="1"/>
          </p:cNvSpPr>
          <p:nvPr>
            <p:ph type="ftr" sz="quarter" idx="11"/>
          </p:nvPr>
        </p:nvSpPr>
        <p:spPr>
          <a:xfrm>
            <a:off x="4038600" y="6415619"/>
            <a:ext cx="4114800" cy="365125"/>
          </a:xfrm>
          <a:prstGeom prst="rect">
            <a:avLst/>
          </a:prstGeom>
        </p:spPr>
        <p:txBody>
          <a:bodyPr/>
          <a:lstStyle>
            <a:lvl1pPr algn="ctr">
              <a:lnSpc>
                <a:spcPct val="150000"/>
              </a:lnSpc>
              <a:defRPr sz="1200">
                <a:solidFill>
                  <a:schemeClr val="bg1"/>
                </a:solidFill>
                <a:latin typeface="+mn-lt"/>
              </a:defRPr>
            </a:lvl1pPr>
          </a:lstStyle>
          <a:p>
            <a:r>
              <a:rPr lang="en-US"/>
              <a:t>www.sangfor.com</a:t>
            </a:r>
          </a:p>
        </p:txBody>
      </p:sp>
      <p:grpSp>
        <p:nvGrpSpPr>
          <p:cNvPr id="40" name="组合 39"/>
          <p:cNvGrpSpPr/>
          <p:nvPr/>
        </p:nvGrpSpPr>
        <p:grpSpPr>
          <a:xfrm>
            <a:off x="907549" y="6517055"/>
            <a:ext cx="10423265" cy="162252"/>
            <a:chOff x="907549" y="6523638"/>
            <a:chExt cx="10423265" cy="162252"/>
          </a:xfrm>
        </p:grpSpPr>
        <p:sp>
          <p:nvSpPr>
            <p:cNvPr id="41" name="矩形 40"/>
            <p:cNvSpPr/>
            <p:nvPr/>
          </p:nvSpPr>
          <p:spPr>
            <a:xfrm>
              <a:off x="11168562" y="6523638"/>
              <a:ext cx="162252" cy="162252"/>
            </a:xfrm>
            <a:prstGeom prst="rect">
              <a:avLst/>
            </a:prstGeom>
            <a:solidFill>
              <a:srgbClr val="23B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2" name="矩形 41"/>
            <p:cNvSpPr/>
            <p:nvPr/>
          </p:nvSpPr>
          <p:spPr>
            <a:xfrm>
              <a:off x="907549" y="6523638"/>
              <a:ext cx="162252" cy="1622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43" name="直接连接符 42"/>
          <p:cNvCxnSpPr/>
          <p:nvPr/>
        </p:nvCxnSpPr>
        <p:spPr>
          <a:xfrm>
            <a:off x="914400" y="6299667"/>
            <a:ext cx="10421938" cy="0"/>
          </a:xfrm>
          <a:prstGeom prst="line">
            <a:avLst/>
          </a:prstGeom>
          <a:ln w="12700">
            <a:solidFill>
              <a:srgbClr val="23BE29"/>
            </a:solidFill>
          </a:ln>
        </p:spPr>
        <p:style>
          <a:lnRef idx="1">
            <a:schemeClr val="accent1"/>
          </a:lnRef>
          <a:fillRef idx="0">
            <a:schemeClr val="accent1"/>
          </a:fillRef>
          <a:effectRef idx="0">
            <a:schemeClr val="accent1"/>
          </a:effectRef>
          <a:fontRef idx="minor">
            <a:schemeClr val="tx1"/>
          </a:fontRef>
        </p:style>
      </p:cxnSp>
      <p:sp>
        <p:nvSpPr>
          <p:cNvPr id="44" name="灯片编号占位符 5"/>
          <p:cNvSpPr>
            <a:spLocks noGrp="1"/>
          </p:cNvSpPr>
          <p:nvPr>
            <p:ph type="sldNum" sz="quarter" idx="12"/>
          </p:nvPr>
        </p:nvSpPr>
        <p:spPr>
          <a:xfrm>
            <a:off x="8432797" y="6415619"/>
            <a:ext cx="2743200" cy="365125"/>
          </a:xfrm>
        </p:spPr>
        <p:txBody>
          <a:bodyPr/>
          <a:lstStyle>
            <a:lvl1pPr>
              <a:defRPr>
                <a:solidFill>
                  <a:schemeClr val="bg1"/>
                </a:solidFill>
                <a:latin typeface="+mn-lt"/>
              </a:defRPr>
            </a:lvl1pPr>
          </a:lstStyle>
          <a:p>
            <a:fld id="{F7B1CD55-B97F-446B-84F2-7037EFC3FADE}" type="slidenum">
              <a:rPr lang="en-US" smtClean="0"/>
              <a:t>‹Nº›</a:t>
            </a:fld>
            <a:endParaRPr lang="en-US"/>
          </a:p>
        </p:txBody>
      </p:sp>
      <p:pic>
        <p:nvPicPr>
          <p:cNvPr id="45" name="图片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4040" y="242315"/>
            <a:ext cx="1813144" cy="595886"/>
          </a:xfrm>
          <a:prstGeom prst="rect">
            <a:avLst/>
          </a:prstGeom>
        </p:spPr>
      </p:pic>
      <p:sp>
        <p:nvSpPr>
          <p:cNvPr id="46" name="矩形 45"/>
          <p:cNvSpPr/>
          <p:nvPr/>
        </p:nvSpPr>
        <p:spPr>
          <a:xfrm>
            <a:off x="0" y="311234"/>
            <a:ext cx="396240" cy="326939"/>
          </a:xfrm>
          <a:prstGeom prst="rect">
            <a:avLst/>
          </a:prstGeom>
          <a:solidFill>
            <a:srgbClr val="006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7" name="矩形 46"/>
          <p:cNvSpPr/>
          <p:nvPr/>
        </p:nvSpPr>
        <p:spPr>
          <a:xfrm>
            <a:off x="393853" y="311234"/>
            <a:ext cx="65722" cy="32693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8" name="标题 1"/>
          <p:cNvSpPr>
            <a:spLocks noGrp="1"/>
          </p:cNvSpPr>
          <p:nvPr>
            <p:ph type="ctrTitle"/>
          </p:nvPr>
        </p:nvSpPr>
        <p:spPr>
          <a:xfrm>
            <a:off x="558800" y="165099"/>
            <a:ext cx="7704254" cy="550863"/>
          </a:xfrm>
        </p:spPr>
        <p:txBody>
          <a:bodyPr anchor="b">
            <a:normAutofit/>
          </a:bodyPr>
          <a:lstStyle>
            <a:lvl1pPr algn="l">
              <a:defRPr sz="2500" b="1"/>
            </a:lvl1pPr>
          </a:lstStyle>
          <a:p>
            <a:r>
              <a:rPr lang="en-US" altLang="zh-CN"/>
              <a:t>Click to edit Master title style</a:t>
            </a:r>
            <a:endParaRPr lang="zh-CN" altLang="en-US"/>
          </a:p>
        </p:txBody>
      </p:sp>
    </p:spTree>
    <p:extLst>
      <p:ext uri="{BB962C8B-B14F-4D97-AF65-F5344CB8AC3E}">
        <p14:creationId xmlns:p14="http://schemas.microsoft.com/office/powerpoint/2010/main" val="25958194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1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6" name="日期占位符 3"/>
          <p:cNvSpPr>
            <a:spLocks noGrp="1"/>
          </p:cNvSpPr>
          <p:nvPr>
            <p:ph type="dt" sz="half" idx="10"/>
          </p:nvPr>
        </p:nvSpPr>
        <p:spPr>
          <a:xfrm>
            <a:off x="1089660" y="6415619"/>
            <a:ext cx="2743200" cy="365125"/>
          </a:xfrm>
          <a:prstGeom prst="rect">
            <a:avLst/>
          </a:prstGeom>
        </p:spPr>
        <p:txBody>
          <a:bodyPr/>
          <a:lstStyle>
            <a:lvl1pPr>
              <a:lnSpc>
                <a:spcPct val="150000"/>
              </a:lnSpc>
              <a:defRPr sz="1200">
                <a:solidFill>
                  <a:schemeClr val="bg1"/>
                </a:solidFill>
                <a:latin typeface="+mn-lt"/>
              </a:defRPr>
            </a:lvl1pPr>
          </a:lstStyle>
          <a:p>
            <a:fld id="{BDB759D3-C328-403D-A27E-E16A160462D4}" type="datetime1">
              <a:rPr lang="en-US" smtClean="0"/>
              <a:t>2/19/2024</a:t>
            </a:fld>
            <a:endParaRPr lang="en-US"/>
          </a:p>
        </p:txBody>
      </p:sp>
      <p:sp>
        <p:nvSpPr>
          <p:cNvPr id="38" name="页脚占位符 4"/>
          <p:cNvSpPr>
            <a:spLocks noGrp="1"/>
          </p:cNvSpPr>
          <p:nvPr>
            <p:ph type="ftr" sz="quarter" idx="11"/>
          </p:nvPr>
        </p:nvSpPr>
        <p:spPr>
          <a:xfrm>
            <a:off x="4038600" y="6415619"/>
            <a:ext cx="4114800" cy="365125"/>
          </a:xfrm>
          <a:prstGeom prst="rect">
            <a:avLst/>
          </a:prstGeom>
        </p:spPr>
        <p:txBody>
          <a:bodyPr/>
          <a:lstStyle>
            <a:lvl1pPr algn="ctr">
              <a:lnSpc>
                <a:spcPct val="150000"/>
              </a:lnSpc>
              <a:defRPr sz="1200">
                <a:solidFill>
                  <a:schemeClr val="bg1"/>
                </a:solidFill>
                <a:latin typeface="+mn-lt"/>
              </a:defRPr>
            </a:lvl1pPr>
          </a:lstStyle>
          <a:p>
            <a:r>
              <a:rPr lang="en-US"/>
              <a:t>www.sangfor.com</a:t>
            </a:r>
          </a:p>
        </p:txBody>
      </p:sp>
      <p:grpSp>
        <p:nvGrpSpPr>
          <p:cNvPr id="40" name="组合 39"/>
          <p:cNvGrpSpPr/>
          <p:nvPr/>
        </p:nvGrpSpPr>
        <p:grpSpPr>
          <a:xfrm>
            <a:off x="907549" y="6517055"/>
            <a:ext cx="10423265" cy="162252"/>
            <a:chOff x="907549" y="6523638"/>
            <a:chExt cx="10423265" cy="162252"/>
          </a:xfrm>
        </p:grpSpPr>
        <p:sp>
          <p:nvSpPr>
            <p:cNvPr id="41" name="矩形 40"/>
            <p:cNvSpPr/>
            <p:nvPr/>
          </p:nvSpPr>
          <p:spPr>
            <a:xfrm>
              <a:off x="11168562" y="6523638"/>
              <a:ext cx="162252" cy="162252"/>
            </a:xfrm>
            <a:prstGeom prst="rect">
              <a:avLst/>
            </a:prstGeom>
            <a:solidFill>
              <a:srgbClr val="6FB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2" name="矩形 41"/>
            <p:cNvSpPr/>
            <p:nvPr/>
          </p:nvSpPr>
          <p:spPr>
            <a:xfrm>
              <a:off x="907549" y="6523638"/>
              <a:ext cx="162252" cy="1622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43" name="直接连接符 42"/>
          <p:cNvCxnSpPr/>
          <p:nvPr/>
        </p:nvCxnSpPr>
        <p:spPr>
          <a:xfrm>
            <a:off x="914400" y="6299667"/>
            <a:ext cx="10421938" cy="0"/>
          </a:xfrm>
          <a:prstGeom prst="line">
            <a:avLst/>
          </a:prstGeom>
          <a:ln w="12700">
            <a:solidFill>
              <a:srgbClr val="79BD28"/>
            </a:solidFill>
          </a:ln>
        </p:spPr>
        <p:style>
          <a:lnRef idx="1">
            <a:schemeClr val="accent1"/>
          </a:lnRef>
          <a:fillRef idx="0">
            <a:schemeClr val="accent1"/>
          </a:fillRef>
          <a:effectRef idx="0">
            <a:schemeClr val="accent1"/>
          </a:effectRef>
          <a:fontRef idx="minor">
            <a:schemeClr val="tx1"/>
          </a:fontRef>
        </p:style>
      </p:cxnSp>
      <p:sp>
        <p:nvSpPr>
          <p:cNvPr id="44" name="灯片编号占位符 5"/>
          <p:cNvSpPr>
            <a:spLocks noGrp="1"/>
          </p:cNvSpPr>
          <p:nvPr>
            <p:ph type="sldNum" sz="quarter" idx="12"/>
          </p:nvPr>
        </p:nvSpPr>
        <p:spPr>
          <a:xfrm>
            <a:off x="8432797" y="6415619"/>
            <a:ext cx="2743200" cy="365125"/>
          </a:xfrm>
        </p:spPr>
        <p:txBody>
          <a:bodyPr/>
          <a:lstStyle>
            <a:lvl1pPr>
              <a:defRPr>
                <a:solidFill>
                  <a:schemeClr val="bg1"/>
                </a:solidFill>
                <a:latin typeface="+mn-lt"/>
              </a:defRPr>
            </a:lvl1pPr>
          </a:lstStyle>
          <a:p>
            <a:fld id="{F7B1CD55-B97F-446B-84F2-7037EFC3FADE}" type="slidenum">
              <a:rPr lang="en-US" smtClean="0"/>
              <a:t>‹Nº›</a:t>
            </a:fld>
            <a:endParaRPr lang="en-US"/>
          </a:p>
        </p:txBody>
      </p:sp>
      <p:pic>
        <p:nvPicPr>
          <p:cNvPr id="45" name="图片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4040" y="242315"/>
            <a:ext cx="1813144" cy="595886"/>
          </a:xfrm>
          <a:prstGeom prst="rect">
            <a:avLst/>
          </a:prstGeom>
        </p:spPr>
      </p:pic>
    </p:spTree>
    <p:extLst>
      <p:ext uri="{BB962C8B-B14F-4D97-AF65-F5344CB8AC3E}">
        <p14:creationId xmlns:p14="http://schemas.microsoft.com/office/powerpoint/2010/main" val="9121798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8898564-0752-F573-281A-374867058631}"/>
              </a:ext>
            </a:extLst>
          </p:cNvPr>
          <p:cNvSpPr>
            <a:spLocks noGrp="1"/>
          </p:cNvSpPr>
          <p:nvPr>
            <p:ph type="dt" sz="half" idx="10"/>
          </p:nvPr>
        </p:nvSpPr>
        <p:spPr/>
        <p:txBody>
          <a:bodyPr/>
          <a:lstStyle/>
          <a:p>
            <a:fld id="{F446F958-2EE7-404C-B183-A603DBB05317}" type="datetime1">
              <a:rPr lang="en-US" smtClean="0"/>
              <a:t>2/19/2024</a:t>
            </a:fld>
            <a:endParaRPr lang="en-US"/>
          </a:p>
        </p:txBody>
      </p:sp>
      <p:sp>
        <p:nvSpPr>
          <p:cNvPr id="5" name="Footer Placeholder 4">
            <a:extLst>
              <a:ext uri="{FF2B5EF4-FFF2-40B4-BE49-F238E27FC236}">
                <a16:creationId xmlns:a16="http://schemas.microsoft.com/office/drawing/2014/main" id="{8B7A297D-9E0A-CEFC-4CBF-FA650893E35E}"/>
              </a:ext>
            </a:extLst>
          </p:cNvPr>
          <p:cNvSpPr>
            <a:spLocks noGrp="1"/>
          </p:cNvSpPr>
          <p:nvPr>
            <p:ph type="ftr" sz="quarter" idx="11"/>
          </p:nvPr>
        </p:nvSpPr>
        <p:spPr/>
        <p:txBody>
          <a:bodyPr/>
          <a:lstStyle/>
          <a:p>
            <a:r>
              <a:rPr lang="en-US"/>
              <a:t>www.sangfor.com</a:t>
            </a:r>
          </a:p>
        </p:txBody>
      </p:sp>
      <p:pic>
        <p:nvPicPr>
          <p:cNvPr id="8" name="图片 7">
            <a:extLst>
              <a:ext uri="{FF2B5EF4-FFF2-40B4-BE49-F238E27FC236}">
                <a16:creationId xmlns:a16="http://schemas.microsoft.com/office/drawing/2014/main" id="{0694E649-629C-A7B2-9EAF-AB5FAA8EEE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422" t="-6790" r="6880" b="-1"/>
          <a:stretch/>
        </p:blipFill>
        <p:spPr>
          <a:xfrm>
            <a:off x="0" y="1"/>
            <a:ext cx="12192000" cy="6858000"/>
          </a:xfrm>
          <a:prstGeom prst="rect">
            <a:avLst/>
          </a:prstGeom>
        </p:spPr>
      </p:pic>
      <p:sp>
        <p:nvSpPr>
          <p:cNvPr id="9" name="矩形 8">
            <a:extLst>
              <a:ext uri="{FF2B5EF4-FFF2-40B4-BE49-F238E27FC236}">
                <a16:creationId xmlns:a16="http://schemas.microsoft.com/office/drawing/2014/main" id="{295C2CB3-0320-37DA-FBBB-28B0518E9C5B}"/>
              </a:ext>
            </a:extLst>
          </p:cNvPr>
          <p:cNvSpPr/>
          <p:nvPr userDrawn="1"/>
        </p:nvSpPr>
        <p:spPr>
          <a:xfrm>
            <a:off x="0" y="0"/>
            <a:ext cx="12192000" cy="450166"/>
          </a:xfrm>
          <a:prstGeom prst="rect">
            <a:avLst/>
          </a:prstGeom>
          <a:solidFill>
            <a:srgbClr val="0001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a:extLst>
              <a:ext uri="{FF2B5EF4-FFF2-40B4-BE49-F238E27FC236}">
                <a16:creationId xmlns:a16="http://schemas.microsoft.com/office/drawing/2014/main" id="{257D171F-AACB-F643-09EF-8CDBE73BFD5E}"/>
              </a:ext>
            </a:extLst>
          </p:cNvPr>
          <p:cNvSpPr/>
          <p:nvPr userDrawn="1"/>
        </p:nvSpPr>
        <p:spPr>
          <a:xfrm>
            <a:off x="0" y="351692"/>
            <a:ext cx="12192000" cy="1280160"/>
          </a:xfrm>
          <a:prstGeom prst="rect">
            <a:avLst/>
          </a:prstGeom>
          <a:gradFill>
            <a:gsLst>
              <a:gs pos="0">
                <a:srgbClr val="000106"/>
              </a:gs>
              <a:gs pos="100000">
                <a:srgbClr val="000106">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6958236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2612261"/>
      </p:ext>
    </p:extLst>
  </p:cSld>
  <p:clrMapOvr>
    <a:masterClrMapping/>
  </p:clrMapOvr>
  <p:transition spd="slow">
    <p:wip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E3359-99AC-D34E-A927-C522B00326F3}"/>
              </a:ext>
            </a:extLst>
          </p:cNvPr>
          <p:cNvSpPr>
            <a:spLocks noGrp="1"/>
          </p:cNvSpPr>
          <p:nvPr>
            <p:ph type="title"/>
          </p:nvPr>
        </p:nvSpPr>
        <p:spPr>
          <a:xfrm>
            <a:off x="1008216" y="349551"/>
            <a:ext cx="9072454" cy="487491"/>
          </a:xfrm>
          <a:prstGeom prst="rect">
            <a:avLst/>
          </a:prstGeom>
        </p:spPr>
        <p:txBody>
          <a:bodyPr/>
          <a:lstStyle>
            <a:lvl1pPr>
              <a:defRPr sz="2500"/>
            </a:lvl1pPr>
          </a:lstStyle>
          <a:p>
            <a:r>
              <a:rPr lang="en-US" altLang="zh-CN"/>
              <a:t>Click to edit Master title style</a:t>
            </a:r>
            <a:endParaRPr lang="en-CN"/>
          </a:p>
        </p:txBody>
      </p:sp>
      <p:sp>
        <p:nvSpPr>
          <p:cNvPr id="3" name="Content Placeholder 2">
            <a:extLst>
              <a:ext uri="{FF2B5EF4-FFF2-40B4-BE49-F238E27FC236}">
                <a16:creationId xmlns:a16="http://schemas.microsoft.com/office/drawing/2014/main" id="{5F76F765-7143-504D-B64F-F82E258563B0}"/>
              </a:ext>
            </a:extLst>
          </p:cNvPr>
          <p:cNvSpPr>
            <a:spLocks noGrp="1"/>
          </p:cNvSpPr>
          <p:nvPr>
            <p:ph idx="1"/>
          </p:nvPr>
        </p:nvSpPr>
        <p:spPr>
          <a:xfrm>
            <a:off x="838200" y="1452844"/>
            <a:ext cx="10515600" cy="4351338"/>
          </a:xfrm>
          <a:prstGeom prst="rect">
            <a:avLst/>
          </a:prstGeom>
        </p:spPr>
        <p:txBody>
          <a:bodyPr/>
          <a:lstStyle>
            <a:lvl1pPr>
              <a:defRPr sz="2400"/>
            </a:lvl1pPr>
            <a:lvl2pPr>
              <a:defRPr sz="2000" b="0"/>
            </a:lvl2pPr>
            <a:lvl3pPr>
              <a:defRPr sz="1800" b="0"/>
            </a:lvl3pPr>
            <a:lvl4pPr>
              <a:defRPr sz="1600" b="0"/>
            </a:lvl4pPr>
            <a:lvl5pPr>
              <a:defRPr sz="1600" b="0"/>
            </a:lvl5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CN"/>
          </a:p>
        </p:txBody>
      </p:sp>
      <p:sp>
        <p:nvSpPr>
          <p:cNvPr id="6" name="灯片编号占位符 5">
            <a:extLst>
              <a:ext uri="{FF2B5EF4-FFF2-40B4-BE49-F238E27FC236}">
                <a16:creationId xmlns:a16="http://schemas.microsoft.com/office/drawing/2014/main" id="{751B848F-C4A7-6941-A529-09DBC0E59668}"/>
              </a:ext>
            </a:extLst>
          </p:cNvPr>
          <p:cNvSpPr>
            <a:spLocks noGrp="1"/>
          </p:cNvSpPr>
          <p:nvPr>
            <p:ph type="sldNum" sz="quarter" idx="10"/>
          </p:nvPr>
        </p:nvSpPr>
        <p:spPr>
          <a:xfrm>
            <a:off x="9091303" y="6492874"/>
            <a:ext cx="2743200" cy="365125"/>
          </a:xfrm>
          <a:prstGeom prst="rect">
            <a:avLst/>
          </a:prstGeom>
        </p:spPr>
        <p:txBody>
          <a:bodyPr/>
          <a:lstStyle>
            <a:lvl1pPr algn="r">
              <a:defRPr sz="900">
                <a:solidFill>
                  <a:schemeClr val="bg1"/>
                </a:solidFill>
                <a:latin typeface="Century Gothic" panose="020B0502020202020204" pitchFamily="34" charset="0"/>
              </a:defRPr>
            </a:lvl1pPr>
          </a:lstStyle>
          <a:p>
            <a:pPr marL="0" lvl="0" indent="0" algn="r" rtl="0">
              <a:spcBef>
                <a:spcPts val="0"/>
              </a:spcBef>
              <a:spcAft>
                <a:spcPts val="0"/>
              </a:spcAft>
              <a:buNone/>
            </a:pPr>
            <a:fld id="{00000000-1234-1234-1234-123412341234}" type="slidenum">
              <a:rPr lang="en-US" smtClean="0"/>
              <a:t>‹Nº›</a:t>
            </a:fld>
            <a:endParaRPr lang="en-US"/>
          </a:p>
        </p:txBody>
      </p:sp>
      <p:sp>
        <p:nvSpPr>
          <p:cNvPr id="9" name="灯片编号占位符 5">
            <a:extLst>
              <a:ext uri="{FF2B5EF4-FFF2-40B4-BE49-F238E27FC236}">
                <a16:creationId xmlns:a16="http://schemas.microsoft.com/office/drawing/2014/main" id="{2198BD34-9942-B94E-ABB3-D94FC636EAD0}"/>
              </a:ext>
            </a:extLst>
          </p:cNvPr>
          <p:cNvSpPr txBox="1">
            <a:spLocks/>
          </p:cNvSpPr>
          <p:nvPr/>
        </p:nvSpPr>
        <p:spPr>
          <a:xfrm>
            <a:off x="174690" y="6492875"/>
            <a:ext cx="2743200" cy="365125"/>
          </a:xfrm>
          <a:prstGeom prst="rect">
            <a:avLst/>
          </a:prstGeom>
        </p:spPr>
        <p:txBody>
          <a:bodyPr vert="horz" lIns="91440" tIns="45720" rIns="91440" bIns="45720" rtlCol="0" anchor="ctr"/>
          <a:lstStyle>
            <a:defPPr>
              <a:defRPr lang="en-CN"/>
            </a:defPPr>
            <a:lvl1pPr marL="0" algn="r" defTabSz="914400" rtl="0" eaLnBrk="1" latinLnBrk="0" hangingPunct="1">
              <a:defRPr sz="9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en-US" sz="900">
                <a:solidFill>
                  <a:schemeClr val="bg1"/>
                </a:solidFill>
                <a:latin typeface="Century Gothic" panose="020B0502020202020204" pitchFamily="34" charset="0"/>
                <a:ea typeface="微软雅黑" charset="-122"/>
                <a:sym typeface="微软雅黑" panose="020B0503020204020204" pitchFamily="34" charset="-122"/>
              </a:rPr>
              <a:t>www.sangfor.com</a:t>
            </a:r>
            <a:endParaRPr lang="en-US" altLang="en-US" sz="900">
              <a:solidFill>
                <a:schemeClr val="bg1"/>
              </a:solidFill>
              <a:latin typeface="Century Gothic" panose="020B0502020202020204" pitchFamily="34" charset="0"/>
              <a:ea typeface="微软雅黑" charset="-122"/>
            </a:endParaRPr>
          </a:p>
        </p:txBody>
      </p:sp>
      <p:sp>
        <p:nvSpPr>
          <p:cNvPr id="4" name="矩形 3">
            <a:extLst>
              <a:ext uri="{FF2B5EF4-FFF2-40B4-BE49-F238E27FC236}">
                <a16:creationId xmlns:a16="http://schemas.microsoft.com/office/drawing/2014/main" id="{787C803E-AA75-44B7-6580-479163406935}"/>
              </a:ext>
            </a:extLst>
          </p:cNvPr>
          <p:cNvSpPr/>
          <p:nvPr/>
        </p:nvSpPr>
        <p:spPr>
          <a:xfrm>
            <a:off x="10306867" y="276660"/>
            <a:ext cx="1753833" cy="560382"/>
          </a:xfrm>
          <a:prstGeom prst="rect">
            <a:avLst/>
          </a:prstGeom>
          <a:solidFill>
            <a:srgbClr val="020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784034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6" name="日期占位符 3"/>
          <p:cNvSpPr>
            <a:spLocks noGrp="1"/>
          </p:cNvSpPr>
          <p:nvPr>
            <p:ph type="dt" sz="half" idx="10"/>
          </p:nvPr>
        </p:nvSpPr>
        <p:spPr>
          <a:xfrm>
            <a:off x="1089660" y="6415619"/>
            <a:ext cx="2743200" cy="365125"/>
          </a:xfrm>
          <a:prstGeom prst="rect">
            <a:avLst/>
          </a:prstGeom>
        </p:spPr>
        <p:txBody>
          <a:bodyPr/>
          <a:lstStyle>
            <a:lvl1pPr>
              <a:lnSpc>
                <a:spcPct val="150000"/>
              </a:lnSpc>
              <a:defRPr sz="1200">
                <a:solidFill>
                  <a:schemeClr val="bg1"/>
                </a:solidFill>
                <a:latin typeface="+mn-lt"/>
              </a:defRPr>
            </a:lvl1pPr>
          </a:lstStyle>
          <a:p>
            <a:fld id="{86E0C33A-859D-4B54-AC3B-5D77EB7E5B82}" type="datetime1">
              <a:rPr lang="en-US" smtClean="0"/>
              <a:t>2/19/2024</a:t>
            </a:fld>
            <a:endParaRPr lang="en-US"/>
          </a:p>
        </p:txBody>
      </p:sp>
      <p:sp>
        <p:nvSpPr>
          <p:cNvPr id="38" name="页脚占位符 4"/>
          <p:cNvSpPr>
            <a:spLocks noGrp="1"/>
          </p:cNvSpPr>
          <p:nvPr>
            <p:ph type="ftr" sz="quarter" idx="11"/>
          </p:nvPr>
        </p:nvSpPr>
        <p:spPr>
          <a:xfrm>
            <a:off x="4038600" y="6415619"/>
            <a:ext cx="4114800" cy="365125"/>
          </a:xfrm>
          <a:prstGeom prst="rect">
            <a:avLst/>
          </a:prstGeom>
        </p:spPr>
        <p:txBody>
          <a:bodyPr/>
          <a:lstStyle>
            <a:lvl1pPr algn="ctr">
              <a:lnSpc>
                <a:spcPct val="150000"/>
              </a:lnSpc>
              <a:defRPr sz="1200">
                <a:solidFill>
                  <a:schemeClr val="bg1"/>
                </a:solidFill>
                <a:latin typeface="+mn-lt"/>
              </a:defRPr>
            </a:lvl1pPr>
          </a:lstStyle>
          <a:p>
            <a:r>
              <a:rPr lang="en-US"/>
              <a:t>www.sangfor.com</a:t>
            </a:r>
          </a:p>
        </p:txBody>
      </p:sp>
      <p:grpSp>
        <p:nvGrpSpPr>
          <p:cNvPr id="40" name="组合 39"/>
          <p:cNvGrpSpPr/>
          <p:nvPr/>
        </p:nvGrpSpPr>
        <p:grpSpPr>
          <a:xfrm>
            <a:off x="907549" y="6517055"/>
            <a:ext cx="10423265" cy="162252"/>
            <a:chOff x="907549" y="6523638"/>
            <a:chExt cx="10423265" cy="162252"/>
          </a:xfrm>
        </p:grpSpPr>
        <p:sp>
          <p:nvSpPr>
            <p:cNvPr id="41" name="矩形 40"/>
            <p:cNvSpPr/>
            <p:nvPr/>
          </p:nvSpPr>
          <p:spPr>
            <a:xfrm>
              <a:off x="11168562" y="6523638"/>
              <a:ext cx="162252" cy="162252"/>
            </a:xfrm>
            <a:prstGeom prst="rect">
              <a:avLst/>
            </a:prstGeom>
            <a:solidFill>
              <a:srgbClr val="23B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2" name="矩形 41"/>
            <p:cNvSpPr/>
            <p:nvPr/>
          </p:nvSpPr>
          <p:spPr>
            <a:xfrm>
              <a:off x="907549" y="6523638"/>
              <a:ext cx="162252" cy="1622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43" name="直接连接符 42"/>
          <p:cNvCxnSpPr/>
          <p:nvPr/>
        </p:nvCxnSpPr>
        <p:spPr>
          <a:xfrm>
            <a:off x="914400" y="6299667"/>
            <a:ext cx="10421938" cy="0"/>
          </a:xfrm>
          <a:prstGeom prst="line">
            <a:avLst/>
          </a:prstGeom>
          <a:ln w="12700">
            <a:solidFill>
              <a:srgbClr val="23BE29"/>
            </a:solidFill>
          </a:ln>
        </p:spPr>
        <p:style>
          <a:lnRef idx="1">
            <a:schemeClr val="accent1"/>
          </a:lnRef>
          <a:fillRef idx="0">
            <a:schemeClr val="accent1"/>
          </a:fillRef>
          <a:effectRef idx="0">
            <a:schemeClr val="accent1"/>
          </a:effectRef>
          <a:fontRef idx="minor">
            <a:schemeClr val="tx1"/>
          </a:fontRef>
        </p:style>
      </p:cxnSp>
      <p:sp>
        <p:nvSpPr>
          <p:cNvPr id="44" name="灯片编号占位符 5"/>
          <p:cNvSpPr>
            <a:spLocks noGrp="1"/>
          </p:cNvSpPr>
          <p:nvPr>
            <p:ph type="sldNum" sz="quarter" idx="12"/>
          </p:nvPr>
        </p:nvSpPr>
        <p:spPr>
          <a:xfrm>
            <a:off x="8432797" y="6415619"/>
            <a:ext cx="2743200" cy="365125"/>
          </a:xfrm>
        </p:spPr>
        <p:txBody>
          <a:bodyPr/>
          <a:lstStyle>
            <a:lvl1pPr>
              <a:defRPr>
                <a:solidFill>
                  <a:schemeClr val="bg1"/>
                </a:solidFill>
                <a:latin typeface="+mn-lt"/>
              </a:defRPr>
            </a:lvl1pPr>
          </a:lstStyle>
          <a:p>
            <a:fld id="{F7B1CD55-B97F-446B-84F2-7037EFC3FADE}" type="slidenum">
              <a:rPr lang="en-US" smtClean="0"/>
              <a:t>‹Nº›</a:t>
            </a:fld>
            <a:endParaRPr lang="en-US"/>
          </a:p>
        </p:txBody>
      </p:sp>
      <p:pic>
        <p:nvPicPr>
          <p:cNvPr id="45" name="图片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4040" y="242315"/>
            <a:ext cx="1813144" cy="595886"/>
          </a:xfrm>
          <a:prstGeom prst="rect">
            <a:avLst/>
          </a:prstGeom>
        </p:spPr>
      </p:pic>
      <p:sp>
        <p:nvSpPr>
          <p:cNvPr id="46" name="矩形 45"/>
          <p:cNvSpPr/>
          <p:nvPr/>
        </p:nvSpPr>
        <p:spPr>
          <a:xfrm>
            <a:off x="0" y="311234"/>
            <a:ext cx="396240" cy="326939"/>
          </a:xfrm>
          <a:prstGeom prst="rect">
            <a:avLst/>
          </a:prstGeom>
          <a:solidFill>
            <a:srgbClr val="006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7" name="矩形 46"/>
          <p:cNvSpPr/>
          <p:nvPr/>
        </p:nvSpPr>
        <p:spPr>
          <a:xfrm>
            <a:off x="393853" y="311234"/>
            <a:ext cx="65722" cy="32693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8" name="标题 1"/>
          <p:cNvSpPr>
            <a:spLocks noGrp="1"/>
          </p:cNvSpPr>
          <p:nvPr>
            <p:ph type="ctrTitle"/>
          </p:nvPr>
        </p:nvSpPr>
        <p:spPr>
          <a:xfrm>
            <a:off x="558800" y="165099"/>
            <a:ext cx="7704254" cy="550863"/>
          </a:xfrm>
        </p:spPr>
        <p:txBody>
          <a:bodyPr anchor="b">
            <a:normAutofit/>
          </a:bodyPr>
          <a:lstStyle>
            <a:lvl1pPr algn="l">
              <a:defRPr sz="2500" b="1"/>
            </a:lvl1pPr>
          </a:lstStyle>
          <a:p>
            <a:r>
              <a:rPr lang="en-US" altLang="zh-CN"/>
              <a:t>Click to edit Master title style</a:t>
            </a:r>
            <a:endParaRPr lang="zh-CN" altLang="en-US"/>
          </a:p>
        </p:txBody>
      </p:sp>
    </p:spTree>
    <p:extLst>
      <p:ext uri="{BB962C8B-B14F-4D97-AF65-F5344CB8AC3E}">
        <p14:creationId xmlns:p14="http://schemas.microsoft.com/office/powerpoint/2010/main" val="738059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Without design on the top left corner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日期占位符 3"/>
          <p:cNvSpPr>
            <a:spLocks noGrp="1"/>
          </p:cNvSpPr>
          <p:nvPr>
            <p:ph type="dt" sz="half" idx="10"/>
          </p:nvPr>
        </p:nvSpPr>
        <p:spPr>
          <a:xfrm>
            <a:off x="1089660" y="6415619"/>
            <a:ext cx="2743200" cy="365125"/>
          </a:xfrm>
          <a:prstGeom prst="rect">
            <a:avLst/>
          </a:prstGeom>
        </p:spPr>
        <p:txBody>
          <a:bodyPr/>
          <a:lstStyle>
            <a:lvl1pPr>
              <a:lnSpc>
                <a:spcPct val="150000"/>
              </a:lnSpc>
              <a:defRPr sz="1200">
                <a:solidFill>
                  <a:schemeClr val="bg1"/>
                </a:solidFill>
                <a:latin typeface="+mn-lt"/>
              </a:defRPr>
            </a:lvl1pPr>
          </a:lstStyle>
          <a:p>
            <a:fld id="{46ADF9F0-15DE-482E-BC3F-39E01C4AC02D}" type="datetime1">
              <a:rPr lang="en-US" altLang="zh-CN" smtClean="0">
                <a:ea typeface="微软雅黑" panose="020B0503020204020204" pitchFamily="34" charset="-122"/>
              </a:rPr>
              <a:t>2/19/2024</a:t>
            </a:fld>
            <a:endParaRPr lang="en-US" altLang="zh-CN" dirty="0">
              <a:ea typeface="微软雅黑" panose="020B0503020204020204" pitchFamily="34" charset="-122"/>
            </a:endParaRPr>
          </a:p>
        </p:txBody>
      </p:sp>
      <p:sp>
        <p:nvSpPr>
          <p:cNvPr id="15" name="页脚占位符 4"/>
          <p:cNvSpPr>
            <a:spLocks noGrp="1"/>
          </p:cNvSpPr>
          <p:nvPr>
            <p:ph type="ftr" sz="quarter" idx="11"/>
          </p:nvPr>
        </p:nvSpPr>
        <p:spPr>
          <a:xfrm>
            <a:off x="4038600" y="6415619"/>
            <a:ext cx="4114800" cy="365125"/>
          </a:xfrm>
          <a:prstGeom prst="rect">
            <a:avLst/>
          </a:prstGeom>
        </p:spPr>
        <p:txBody>
          <a:bodyPr/>
          <a:lstStyle>
            <a:lvl1pPr algn="ctr">
              <a:lnSpc>
                <a:spcPct val="150000"/>
              </a:lnSpc>
              <a:defRPr sz="1200">
                <a:solidFill>
                  <a:schemeClr val="bg1"/>
                </a:solidFill>
                <a:latin typeface="+mn-lt"/>
              </a:defRPr>
            </a:lvl1pPr>
          </a:lstStyle>
          <a:p>
            <a:r>
              <a:rPr lang="en-US" altLang="zh-CN">
                <a:ea typeface="微软雅黑" panose="020B0503020204020204" pitchFamily="34" charset="-122"/>
              </a:rPr>
              <a:t>WWW.SANGFOR.COM</a:t>
            </a:r>
            <a:endParaRPr lang="zh-CN" altLang="en-US" dirty="0">
              <a:ea typeface="微软雅黑" panose="020B0503020204020204" pitchFamily="34" charset="-122"/>
            </a:endParaRPr>
          </a:p>
        </p:txBody>
      </p:sp>
      <p:grpSp>
        <p:nvGrpSpPr>
          <p:cNvPr id="23" name="组合 22"/>
          <p:cNvGrpSpPr/>
          <p:nvPr/>
        </p:nvGrpSpPr>
        <p:grpSpPr>
          <a:xfrm>
            <a:off x="907549" y="6517055"/>
            <a:ext cx="10423265" cy="162252"/>
            <a:chOff x="907549" y="6523638"/>
            <a:chExt cx="10423265" cy="162252"/>
          </a:xfrm>
        </p:grpSpPr>
        <p:sp>
          <p:nvSpPr>
            <p:cNvPr id="24" name="矩形 23"/>
            <p:cNvSpPr/>
            <p:nvPr/>
          </p:nvSpPr>
          <p:spPr>
            <a:xfrm>
              <a:off x="11168562" y="6523638"/>
              <a:ext cx="162252" cy="162252"/>
            </a:xfrm>
            <a:prstGeom prst="rect">
              <a:avLst/>
            </a:prstGeom>
            <a:solidFill>
              <a:srgbClr val="6FB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矩形 24"/>
            <p:cNvSpPr/>
            <p:nvPr/>
          </p:nvSpPr>
          <p:spPr>
            <a:xfrm>
              <a:off x="907549" y="6523638"/>
              <a:ext cx="162252" cy="1622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26" name="直接连接符 25"/>
          <p:cNvCxnSpPr/>
          <p:nvPr/>
        </p:nvCxnSpPr>
        <p:spPr>
          <a:xfrm>
            <a:off x="914400" y="6299667"/>
            <a:ext cx="10421938" cy="0"/>
          </a:xfrm>
          <a:prstGeom prst="line">
            <a:avLst/>
          </a:prstGeom>
          <a:ln w="12700">
            <a:solidFill>
              <a:srgbClr val="79BD28"/>
            </a:solidFill>
          </a:ln>
        </p:spPr>
        <p:style>
          <a:lnRef idx="1">
            <a:schemeClr val="accent1"/>
          </a:lnRef>
          <a:fillRef idx="0">
            <a:schemeClr val="accent1"/>
          </a:fillRef>
          <a:effectRef idx="0">
            <a:schemeClr val="accent1"/>
          </a:effectRef>
          <a:fontRef idx="minor">
            <a:schemeClr val="tx1"/>
          </a:fontRef>
        </p:style>
      </p:cxnSp>
      <p:sp>
        <p:nvSpPr>
          <p:cNvPr id="29" name="灯片编号占位符 5"/>
          <p:cNvSpPr>
            <a:spLocks noGrp="1"/>
          </p:cNvSpPr>
          <p:nvPr>
            <p:ph type="sldNum" sz="quarter" idx="12"/>
          </p:nvPr>
        </p:nvSpPr>
        <p:spPr>
          <a:xfrm>
            <a:off x="8432797" y="6415619"/>
            <a:ext cx="2743200" cy="365125"/>
          </a:xfrm>
        </p:spPr>
        <p:txBody>
          <a:bodyPr/>
          <a:lstStyle>
            <a:lvl1pPr>
              <a:defRPr>
                <a:solidFill>
                  <a:schemeClr val="bg1"/>
                </a:solidFill>
                <a:latin typeface="+mn-lt"/>
              </a:defRPr>
            </a:lvl1pPr>
          </a:lstStyle>
          <a:p>
            <a:pPr marL="0" lvl="0" indent="0" algn="r" rtl="0">
              <a:spcBef>
                <a:spcPts val="0"/>
              </a:spcBef>
              <a:spcAft>
                <a:spcPts val="0"/>
              </a:spcAft>
              <a:buNone/>
            </a:pPr>
            <a:fld id="{00000000-1234-1234-1234-123412341234}" type="slidenum">
              <a:rPr lang="en-US" smtClean="0"/>
              <a:t>‹Nº›</a:t>
            </a:fld>
            <a:endParaRPr lang="en-US" dirty="0"/>
          </a:p>
        </p:txBody>
      </p:sp>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4040" y="242315"/>
            <a:ext cx="1813144" cy="595886"/>
          </a:xfrm>
          <a:prstGeom prst="rect">
            <a:avLst/>
          </a:prstGeom>
        </p:spPr>
      </p:pic>
    </p:spTree>
    <p:extLst>
      <p:ext uri="{BB962C8B-B14F-4D97-AF65-F5344CB8AC3E}">
        <p14:creationId xmlns:p14="http://schemas.microsoft.com/office/powerpoint/2010/main" val="300427513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19" Type="http://schemas.openxmlformats.org/officeDocument/2006/relationships/image" Target="../media/image9.jpg"/><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9.jp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3.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image" Target="../media/image16.jpeg"/><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tags" Target="../tags/tag1.xml"/><Relationship Id="rId5" Type="http://schemas.openxmlformats.org/officeDocument/2006/relationships/theme" Target="../theme/theme5.xml"/><Relationship Id="rId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6.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9.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736600" y="2740025"/>
            <a:ext cx="69469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6" name="灯片编号占位符 5"/>
          <p:cNvSpPr>
            <a:spLocks noGrp="1"/>
          </p:cNvSpPr>
          <p:nvPr>
            <p:ph type="sldNum" sz="quarter" idx="4"/>
          </p:nvPr>
        </p:nvSpPr>
        <p:spPr>
          <a:xfrm>
            <a:off x="8432796" y="6433223"/>
            <a:ext cx="2743200" cy="365125"/>
          </a:xfrm>
          <a:prstGeom prst="rect">
            <a:avLst/>
          </a:prstGeom>
        </p:spPr>
        <p:txBody>
          <a:bodyPr vert="horz" lIns="91440" tIns="45720" rIns="91440" bIns="45720" rtlCol="0" anchor="ctr"/>
          <a:lstStyle>
            <a:lvl1pPr algn="r">
              <a:defRPr sz="1200">
                <a:solidFill>
                  <a:schemeClr val="bg1"/>
                </a:solidFill>
                <a:latin typeface="Century Gothic" panose="020B0502020202020204" pitchFamily="34" charset="0"/>
              </a:defRPr>
            </a:lvl1pPr>
          </a:lstStyle>
          <a:p>
            <a:fld id="{795C62BC-63D8-4176-937B-D5EBCAA09FF2}" type="slidenum">
              <a:rPr lang="zh-CN" altLang="en-US" smtClean="0"/>
              <a:pPr/>
              <a:t>‹Nº›</a:t>
            </a:fld>
            <a:endParaRPr lang="zh-CN" altLang="en-US"/>
          </a:p>
        </p:txBody>
      </p:sp>
    </p:spTree>
    <p:extLst>
      <p:ext uri="{BB962C8B-B14F-4D97-AF65-F5344CB8AC3E}">
        <p14:creationId xmlns:p14="http://schemas.microsoft.com/office/powerpoint/2010/main" val="1134825323"/>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2" r:id="rId3"/>
    <p:sldLayoutId id="2147483661" r:id="rId4"/>
    <p:sldLayoutId id="2147483650" r:id="rId5"/>
    <p:sldLayoutId id="2147483664" r:id="rId6"/>
    <p:sldLayoutId id="2147483721" r:id="rId7"/>
    <p:sldLayoutId id="2147483727" r:id="rId8"/>
  </p:sldLayoutIdLst>
  <p:hf hdr="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736600" y="2740025"/>
            <a:ext cx="69469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6" name="灯片编号占位符 5"/>
          <p:cNvSpPr>
            <a:spLocks noGrp="1"/>
          </p:cNvSpPr>
          <p:nvPr>
            <p:ph type="sldNum" sz="quarter" idx="4"/>
          </p:nvPr>
        </p:nvSpPr>
        <p:spPr>
          <a:xfrm>
            <a:off x="8432796" y="6433223"/>
            <a:ext cx="2743200" cy="365125"/>
          </a:xfrm>
          <a:prstGeom prst="rect">
            <a:avLst/>
          </a:prstGeom>
        </p:spPr>
        <p:txBody>
          <a:bodyPr vert="horz" lIns="91440" tIns="45720" rIns="91440" bIns="45720" rtlCol="0" anchor="ctr"/>
          <a:lstStyle>
            <a:lvl1pPr algn="r">
              <a:defRPr sz="1200">
                <a:solidFill>
                  <a:schemeClr val="bg1"/>
                </a:solidFill>
                <a:latin typeface="Century Gothic" panose="020B0502020202020204" pitchFamily="34" charset="0"/>
              </a:defRPr>
            </a:lvl1pPr>
          </a:lstStyle>
          <a:p>
            <a:pPr marL="0" lvl="0" indent="0" algn="r" rtl="0">
              <a:spcBef>
                <a:spcPts val="0"/>
              </a:spcBef>
              <a:spcAft>
                <a:spcPts val="0"/>
              </a:spcAft>
              <a:buNone/>
            </a:pPr>
            <a:fld id="{00000000-1234-1234-1234-123412341234}" type="slidenum">
              <a:rPr lang="en-US" smtClean="0"/>
              <a:t>‹Nº›</a:t>
            </a:fld>
            <a:endParaRPr lang="en-US" dirty="0"/>
          </a:p>
        </p:txBody>
      </p:sp>
    </p:spTree>
    <p:extLst>
      <p:ext uri="{BB962C8B-B14F-4D97-AF65-F5344CB8AC3E}">
        <p14:creationId xmlns:p14="http://schemas.microsoft.com/office/powerpoint/2010/main" val="276873326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6" r:id="rId10"/>
    <p:sldLayoutId id="2147483677" r:id="rId11"/>
    <p:sldLayoutId id="2147483678" r:id="rId12"/>
    <p:sldLayoutId id="2147483679" r:id="rId13"/>
    <p:sldLayoutId id="2147483680" r:id="rId14"/>
    <p:sldLayoutId id="2147483681" r:id="rId15"/>
    <p:sldLayoutId id="2147483682" r:id="rId16"/>
    <p:sldLayoutId id="2147483741" r:id="rId17"/>
  </p:sldLayoutIdLst>
  <p:hf hdr="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736600" y="2740025"/>
            <a:ext cx="69469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6" name="灯片编号占位符 5"/>
          <p:cNvSpPr>
            <a:spLocks noGrp="1"/>
          </p:cNvSpPr>
          <p:nvPr>
            <p:ph type="sldNum" sz="quarter" idx="4"/>
          </p:nvPr>
        </p:nvSpPr>
        <p:spPr>
          <a:xfrm>
            <a:off x="8432796" y="6433223"/>
            <a:ext cx="2743200" cy="365125"/>
          </a:xfrm>
          <a:prstGeom prst="rect">
            <a:avLst/>
          </a:prstGeom>
        </p:spPr>
        <p:txBody>
          <a:bodyPr vert="horz" lIns="91440" tIns="45720" rIns="91440" bIns="45720" rtlCol="0" anchor="ctr"/>
          <a:lstStyle>
            <a:lvl1pPr algn="r">
              <a:defRPr sz="1200">
                <a:solidFill>
                  <a:schemeClr val="bg1"/>
                </a:solidFill>
                <a:latin typeface="Century Gothic" panose="020B0502020202020204" pitchFamily="34" charset="0"/>
              </a:defRPr>
            </a:lvl1pPr>
          </a:lstStyle>
          <a:p>
            <a:fld id="{795C62BC-63D8-4176-937B-D5EBCAA09FF2}" type="slidenum">
              <a:rPr lang="zh-CN" altLang="en-US" smtClean="0"/>
              <a:pPr/>
              <a:t>‹Nº›</a:t>
            </a:fld>
            <a:endParaRPr lang="zh-CN" altLang="en-US"/>
          </a:p>
        </p:txBody>
      </p:sp>
    </p:spTree>
    <p:extLst>
      <p:ext uri="{BB962C8B-B14F-4D97-AF65-F5344CB8AC3E}">
        <p14:creationId xmlns:p14="http://schemas.microsoft.com/office/powerpoint/2010/main" val="299614126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Lst>
  <p:hf hdr="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8"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903B047-8893-F121-5007-56EF102880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95DCB39-47CC-D600-F9D1-8A662C7205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1A6E156-450A-19EF-938B-94C601AC7D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3ED7FD-F812-494B-9737-B9FA2A293E49}" type="datetimeFigureOut">
              <a:rPr lang="zh-CN" altLang="en-US" smtClean="0"/>
              <a:t>2024/2/19</a:t>
            </a:fld>
            <a:endParaRPr lang="zh-CN" altLang="en-US"/>
          </a:p>
        </p:txBody>
      </p:sp>
      <p:sp>
        <p:nvSpPr>
          <p:cNvPr id="5" name="页脚占位符 4">
            <a:extLst>
              <a:ext uri="{FF2B5EF4-FFF2-40B4-BE49-F238E27FC236}">
                <a16:creationId xmlns:a16="http://schemas.microsoft.com/office/drawing/2014/main" id="{8BA3FB1C-3CA2-C300-48FC-58FD3CFFB0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6615732-512A-8C03-4E4D-F181ED5516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5C62BC-63D8-4176-937B-D5EBCAA09FF2}" type="slidenum">
              <a:rPr lang="zh-CN" altLang="en-US" smtClean="0"/>
              <a:pPr/>
              <a:t>‹Nº›</a:t>
            </a:fld>
            <a:endParaRPr lang="zh-CN" altLang="en-US"/>
          </a:p>
        </p:txBody>
      </p:sp>
    </p:spTree>
    <p:extLst>
      <p:ext uri="{BB962C8B-B14F-4D97-AF65-F5344CB8AC3E}">
        <p14:creationId xmlns:p14="http://schemas.microsoft.com/office/powerpoint/2010/main" val="270746089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Lst>
  <mc:AlternateContent xmlns:mc="http://schemas.openxmlformats.org/markup-compatibility/2006" xmlns:p14="http://schemas.microsoft.com/office/powerpoint/2010/main">
    <mc:Choice Requires="p14">
      <p:transition p14:dur="10"/>
    </mc:Choice>
    <mc:Fallback xmlns="">
      <p:transition/>
    </mc:Fallback>
  </mc:AlternateConten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6"/>
    </p:custDataLst>
    <p:extLst>
      <p:ext uri="{BB962C8B-B14F-4D97-AF65-F5344CB8AC3E}">
        <p14:creationId xmlns:p14="http://schemas.microsoft.com/office/powerpoint/2010/main" val="383579849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Lst>
  <p:transition spd="slow">
    <p:wipe/>
  </p:transition>
  <p:hf hdr="0" ftr="0" dt="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736600" y="2740025"/>
            <a:ext cx="69469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6" name="灯片编号占位符 5"/>
          <p:cNvSpPr>
            <a:spLocks noGrp="1"/>
          </p:cNvSpPr>
          <p:nvPr>
            <p:ph type="sldNum" sz="quarter" idx="4"/>
          </p:nvPr>
        </p:nvSpPr>
        <p:spPr>
          <a:xfrm>
            <a:off x="8432796" y="6433223"/>
            <a:ext cx="2743200" cy="365125"/>
          </a:xfrm>
          <a:prstGeom prst="rect">
            <a:avLst/>
          </a:prstGeom>
        </p:spPr>
        <p:txBody>
          <a:bodyPr vert="horz" lIns="91440" tIns="45720" rIns="91440" bIns="45720" rtlCol="0" anchor="ctr"/>
          <a:lstStyle>
            <a:lvl1pPr algn="r">
              <a:defRPr sz="1200">
                <a:solidFill>
                  <a:schemeClr val="bg1"/>
                </a:solidFill>
                <a:latin typeface="Century Gothic" panose="020B0502020202020204" pitchFamily="34" charset="0"/>
              </a:defRPr>
            </a:lvl1pPr>
          </a:lstStyle>
          <a:p>
            <a:fld id="{F7B1CD55-B97F-446B-84F2-7037EFC3FADE}" type="slidenum">
              <a:rPr lang="en-US" smtClean="0"/>
              <a:t>‹Nº›</a:t>
            </a:fld>
            <a:endParaRPr lang="en-US"/>
          </a:p>
        </p:txBody>
      </p:sp>
    </p:spTree>
    <p:extLst>
      <p:ext uri="{BB962C8B-B14F-4D97-AF65-F5344CB8AC3E}">
        <p14:creationId xmlns:p14="http://schemas.microsoft.com/office/powerpoint/2010/main" val="126811823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hf hdr="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hyperlink" Target="https://www.sienanews.it/economia/cyber-risk-il-nuovo-driver-del-mercato-assicurativo/"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84.png"/><Relationship Id="rId4" Type="http://schemas.openxmlformats.org/officeDocument/2006/relationships/image" Target="../media/image83.png"/></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86.png"/></Relationships>
</file>

<file path=ppt/slides/_rels/slide1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89.png"/></Relationships>
</file>

<file path=ppt/slides/_rels/slide1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3.xml"/></Relationships>
</file>

<file path=ppt/slides/_rels/slide22.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image" Target="../media/image91.png"/><Relationship Id="rId7" Type="http://schemas.openxmlformats.org/officeDocument/2006/relationships/image" Target="../media/image95.svg"/><Relationship Id="rId12" Type="http://schemas.openxmlformats.org/officeDocument/2006/relationships/image" Target="../media/image100.png"/><Relationship Id="rId17" Type="http://schemas.openxmlformats.org/officeDocument/2006/relationships/image" Target="../media/image105.png"/><Relationship Id="rId2" Type="http://schemas.openxmlformats.org/officeDocument/2006/relationships/notesSlide" Target="../notesSlides/notesSlide16.xml"/><Relationship Id="rId16" Type="http://schemas.openxmlformats.org/officeDocument/2006/relationships/image" Target="../media/image104.png"/><Relationship Id="rId1" Type="http://schemas.openxmlformats.org/officeDocument/2006/relationships/slideLayout" Target="../slideLayouts/slideLayout73.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5" Type="http://schemas.openxmlformats.org/officeDocument/2006/relationships/image" Target="../media/image103.sv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png"/></Relationships>
</file>

<file path=ppt/slides/_rels/slide23.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106.png"/><Relationship Id="rId1" Type="http://schemas.openxmlformats.org/officeDocument/2006/relationships/slideLayout" Target="../slideLayouts/slideLayout73.xml"/><Relationship Id="rId5" Type="http://schemas.openxmlformats.org/officeDocument/2006/relationships/image" Target="../media/image109.svg"/><Relationship Id="rId4" Type="http://schemas.openxmlformats.org/officeDocument/2006/relationships/image" Target="../media/image108.png"/></Relationships>
</file>

<file path=ppt/slides/_rels/slide24.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jpeg"/><Relationship Id="rId1" Type="http://schemas.openxmlformats.org/officeDocument/2006/relationships/slideLayout" Target="../slideLayouts/slideLayout73.xml"/><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svg"/></Relationships>
</file>

<file path=ppt/slides/_rels/slide25.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7.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hyperlink" Target="https://community.jisc.ac.uk/blogs/csirt/article/advantages-network-segmentation" TargetMode="External"/><Relationship Id="rId2" Type="http://schemas.openxmlformats.org/officeDocument/2006/relationships/image" Target="../media/image119.jpeg"/><Relationship Id="rId1" Type="http://schemas.openxmlformats.org/officeDocument/2006/relationships/slideLayout" Target="../slideLayouts/slideLayout73.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hyperlink" Target="https://pxhere.com/zh/photo/1612021"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127.svg"/><Relationship Id="rId3" Type="http://schemas.openxmlformats.org/officeDocument/2006/relationships/image" Target="../media/image123.png"/><Relationship Id="rId7" Type="http://schemas.openxmlformats.org/officeDocument/2006/relationships/image" Target="../media/image126.png"/><Relationship Id="rId2" Type="http://schemas.openxmlformats.org/officeDocument/2006/relationships/notesSlide" Target="../notesSlides/notesSlide17.xml"/><Relationship Id="rId1" Type="http://schemas.openxmlformats.org/officeDocument/2006/relationships/slideLayout" Target="../slideLayouts/slideLayout73.xml"/><Relationship Id="rId6" Type="http://schemas.openxmlformats.org/officeDocument/2006/relationships/image" Target="../media/image125.svg"/><Relationship Id="rId5" Type="http://schemas.openxmlformats.org/officeDocument/2006/relationships/image" Target="../media/image108.png"/><Relationship Id="rId10" Type="http://schemas.openxmlformats.org/officeDocument/2006/relationships/image" Target="../media/image129.svg"/><Relationship Id="rId4" Type="http://schemas.openxmlformats.org/officeDocument/2006/relationships/image" Target="../media/image124.svg"/><Relationship Id="rId9" Type="http://schemas.openxmlformats.org/officeDocument/2006/relationships/image" Target="../media/image128.png"/></Relationships>
</file>

<file path=ppt/slides/_rels/slide2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31.png"/><Relationship Id="rId7" Type="http://schemas.openxmlformats.org/officeDocument/2006/relationships/image" Target="../media/image134.png"/><Relationship Id="rId2" Type="http://schemas.openxmlformats.org/officeDocument/2006/relationships/image" Target="../media/image130.png"/><Relationship Id="rId1" Type="http://schemas.openxmlformats.org/officeDocument/2006/relationships/slideLayout" Target="../slideLayouts/slideLayout73.xml"/><Relationship Id="rId6" Type="http://schemas.openxmlformats.org/officeDocument/2006/relationships/image" Target="../media/image133.png"/><Relationship Id="rId5" Type="http://schemas.openxmlformats.org/officeDocument/2006/relationships/image" Target="../media/image132.pn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3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73.xml"/><Relationship Id="rId6" Type="http://schemas.openxmlformats.org/officeDocument/2006/relationships/image" Target="../media/image139.png"/><Relationship Id="rId5" Type="http://schemas.openxmlformats.org/officeDocument/2006/relationships/image" Target="../media/image138.jpeg"/><Relationship Id="rId4" Type="http://schemas.openxmlformats.org/officeDocument/2006/relationships/image" Target="../media/image137.png"/></Relationships>
</file>

<file path=ppt/slides/_rels/slide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0.png"/><Relationship Id="rId1" Type="http://schemas.openxmlformats.org/officeDocument/2006/relationships/slideLayout" Target="../slideLayouts/slideLayout73.xml"/></Relationships>
</file>

<file path=ppt/slides/_rels/slide32.xml.rels><?xml version="1.0" encoding="UTF-8" standalone="yes"?>
<Relationships xmlns="http://schemas.openxmlformats.org/package/2006/relationships"><Relationship Id="rId3" Type="http://schemas.openxmlformats.org/officeDocument/2006/relationships/image" Target="../media/image142.svg"/><Relationship Id="rId2" Type="http://schemas.openxmlformats.org/officeDocument/2006/relationships/image" Target="../media/image141.png"/><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image" Target="../media/image144.png"/><Relationship Id="rId1" Type="http://schemas.openxmlformats.org/officeDocument/2006/relationships/slideLayout" Target="../slideLayouts/slideLayout73.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3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73.xml"/></Relationships>
</file>

<file path=ppt/slides/_rels/slide36.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3.xml"/></Relationships>
</file>

<file path=ppt/slides/_rels/slide37.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4.png"/><Relationship Id="rId7" Type="http://schemas.openxmlformats.org/officeDocument/2006/relationships/image" Target="../media/image157.png"/><Relationship Id="rId2" Type="http://schemas.openxmlformats.org/officeDocument/2006/relationships/image" Target="../media/image153.png"/><Relationship Id="rId1" Type="http://schemas.openxmlformats.org/officeDocument/2006/relationships/slideLayout" Target="../slideLayouts/slideLayout73.xml"/><Relationship Id="rId6" Type="http://schemas.openxmlformats.org/officeDocument/2006/relationships/image" Target="../media/image156.png"/><Relationship Id="rId11" Type="http://schemas.openxmlformats.org/officeDocument/2006/relationships/image" Target="../media/image160.png"/><Relationship Id="rId5" Type="http://schemas.openxmlformats.org/officeDocument/2006/relationships/image" Target="../media/image96.png"/><Relationship Id="rId10" Type="http://schemas.microsoft.com/office/2007/relationships/hdphoto" Target="../media/hdphoto6.wdp"/><Relationship Id="rId4" Type="http://schemas.openxmlformats.org/officeDocument/2006/relationships/image" Target="../media/image155.png"/><Relationship Id="rId9" Type="http://schemas.openxmlformats.org/officeDocument/2006/relationships/image" Target="../media/image159.png"/></Relationships>
</file>

<file path=ppt/slides/_rels/slide38.xml.rels><?xml version="1.0" encoding="UTF-8" standalone="yes"?>
<Relationships xmlns="http://schemas.openxmlformats.org/package/2006/relationships"><Relationship Id="rId3" Type="http://schemas.openxmlformats.org/officeDocument/2006/relationships/image" Target="../media/image162.svg"/><Relationship Id="rId2" Type="http://schemas.openxmlformats.org/officeDocument/2006/relationships/image" Target="../media/image161.png"/><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7.png"/><Relationship Id="rId3" Type="http://schemas.openxmlformats.org/officeDocument/2006/relationships/image" Target="../media/image29.png"/><Relationship Id="rId7" Type="http://schemas.microsoft.com/office/2007/relationships/hdphoto" Target="../media/hdphoto1.wdp"/><Relationship Id="rId12" Type="http://schemas.openxmlformats.org/officeDocument/2006/relationships/image" Target="../media/image36.svg"/><Relationship Id="rId2" Type="http://schemas.openxmlformats.org/officeDocument/2006/relationships/notesSlide" Target="../notesSlides/notesSlide4.xml"/><Relationship Id="rId16" Type="http://schemas.microsoft.com/office/2007/relationships/hdphoto" Target="../media/hdphoto3.wdp"/><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31.svg"/><Relationship Id="rId15" Type="http://schemas.openxmlformats.org/officeDocument/2006/relationships/image" Target="../media/image38.pn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3.svg"/><Relationship Id="rId14" Type="http://schemas.microsoft.com/office/2007/relationships/hdphoto" Target="../media/hdphoto2.wdp"/></Relationships>
</file>

<file path=ppt/slides/_rels/slide40.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8.xml"/><Relationship Id="rId1" Type="http://schemas.openxmlformats.org/officeDocument/2006/relationships/slideLayout" Target="../slideLayouts/slideLayout73.xml"/><Relationship Id="rId4" Type="http://schemas.openxmlformats.org/officeDocument/2006/relationships/image" Target="../media/image167.png"/></Relationships>
</file>

<file path=ppt/slides/_rels/slide4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73.xml"/></Relationships>
</file>

<file path=ppt/slides/_rels/slide4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73.xml"/></Relationships>
</file>

<file path=ppt/slides/_rels/slide45.xml.rels><?xml version="1.0" encoding="UTF-8" standalone="yes"?>
<Relationships xmlns="http://schemas.openxmlformats.org/package/2006/relationships"><Relationship Id="rId3" Type="http://schemas.openxmlformats.org/officeDocument/2006/relationships/hyperlink" Target="https://demo.sangfor.com:444/" TargetMode="External"/><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3.jpeg"/><Relationship Id="rId1" Type="http://schemas.openxmlformats.org/officeDocument/2006/relationships/slideLayout" Target="../slideLayouts/slideLayout16.xml"/><Relationship Id="rId6" Type="http://schemas.openxmlformats.org/officeDocument/2006/relationships/diagramColors" Target="../diagrams/colors1.xml"/><Relationship Id="rId11" Type="http://schemas.openxmlformats.org/officeDocument/2006/relationships/image" Target="../media/image177.jpeg"/><Relationship Id="rId5" Type="http://schemas.openxmlformats.org/officeDocument/2006/relationships/diagramQuickStyle" Target="../diagrams/quickStyle1.xml"/><Relationship Id="rId10" Type="http://schemas.openxmlformats.org/officeDocument/2006/relationships/image" Target="../media/image176.jpeg"/><Relationship Id="rId4" Type="http://schemas.openxmlformats.org/officeDocument/2006/relationships/diagramLayout" Target="../diagrams/layout1.xml"/><Relationship Id="rId9" Type="http://schemas.openxmlformats.org/officeDocument/2006/relationships/image" Target="../media/image175.png"/></Relationships>
</file>

<file path=ppt/slides/_rels/slide48.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16.xml"/><Relationship Id="rId6" Type="http://schemas.openxmlformats.org/officeDocument/2006/relationships/image" Target="../media/image182.png"/><Relationship Id="rId5" Type="http://schemas.openxmlformats.org/officeDocument/2006/relationships/image" Target="../media/image181.jpeg"/><Relationship Id="rId4" Type="http://schemas.openxmlformats.org/officeDocument/2006/relationships/image" Target="../media/image180.jpeg"/></Relationships>
</file>

<file path=ppt/slides/_rels/slide49.xml.rels><?xml version="1.0" encoding="UTF-8" standalone="yes"?>
<Relationships xmlns="http://schemas.openxmlformats.org/package/2006/relationships"><Relationship Id="rId8" Type="http://schemas.openxmlformats.org/officeDocument/2006/relationships/image" Target="../media/image188.png"/><Relationship Id="rId13" Type="http://schemas.openxmlformats.org/officeDocument/2006/relationships/image" Target="../media/image192.png"/><Relationship Id="rId18" Type="http://schemas.openxmlformats.org/officeDocument/2006/relationships/customXml" Target="../ink/ink1.xml"/><Relationship Id="rId3" Type="http://schemas.openxmlformats.org/officeDocument/2006/relationships/image" Target="../media/image183.jpeg"/><Relationship Id="rId21" Type="http://schemas.openxmlformats.org/officeDocument/2006/relationships/customXml" Target="../ink/ink2.xml"/><Relationship Id="rId7" Type="http://schemas.openxmlformats.org/officeDocument/2006/relationships/image" Target="../media/image187.png"/><Relationship Id="rId12" Type="http://schemas.openxmlformats.org/officeDocument/2006/relationships/image" Target="../media/image66.png"/><Relationship Id="rId17" Type="http://schemas.openxmlformats.org/officeDocument/2006/relationships/image" Target="../media/image195.png"/><Relationship Id="rId25" Type="http://schemas.openxmlformats.org/officeDocument/2006/relationships/image" Target="../media/image164.png"/><Relationship Id="rId2" Type="http://schemas.openxmlformats.org/officeDocument/2006/relationships/notesSlide" Target="../notesSlides/notesSlide21.xml"/><Relationship Id="rId16" Type="http://schemas.openxmlformats.org/officeDocument/2006/relationships/image" Target="../media/image65.png"/><Relationship Id="rId20" Type="http://schemas.openxmlformats.org/officeDocument/2006/relationships/image" Target="../media/image990.png"/><Relationship Id="rId1" Type="http://schemas.openxmlformats.org/officeDocument/2006/relationships/slideLayout" Target="../slideLayouts/slideLayout16.xml"/><Relationship Id="rId6" Type="http://schemas.openxmlformats.org/officeDocument/2006/relationships/image" Target="../media/image186.jpeg"/><Relationship Id="rId11" Type="http://schemas.openxmlformats.org/officeDocument/2006/relationships/image" Target="../media/image191.png"/><Relationship Id="rId24" Type="http://schemas.openxmlformats.org/officeDocument/2006/relationships/image" Target="../media/image1010.png"/><Relationship Id="rId5" Type="http://schemas.openxmlformats.org/officeDocument/2006/relationships/image" Target="../media/image185.png"/><Relationship Id="rId15" Type="http://schemas.openxmlformats.org/officeDocument/2006/relationships/image" Target="../media/image194.png"/><Relationship Id="rId23" Type="http://schemas.openxmlformats.org/officeDocument/2006/relationships/customXml" Target="../ink/ink3.xml"/><Relationship Id="rId10" Type="http://schemas.openxmlformats.org/officeDocument/2006/relationships/image" Target="../media/image190.png"/><Relationship Id="rId4" Type="http://schemas.openxmlformats.org/officeDocument/2006/relationships/image" Target="../media/image184.jpeg"/><Relationship Id="rId9" Type="http://schemas.openxmlformats.org/officeDocument/2006/relationships/image" Target="../media/image189.jpeg"/><Relationship Id="rId14" Type="http://schemas.openxmlformats.org/officeDocument/2006/relationships/image" Target="../media/image193.jpeg"/><Relationship Id="rId22" Type="http://schemas.openxmlformats.org/officeDocument/2006/relationships/image" Target="../media/image1000.png"/></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png"/></Relationships>
</file>

<file path=ppt/slides/_rels/slide50.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22.xml"/><Relationship Id="rId1" Type="http://schemas.openxmlformats.org/officeDocument/2006/relationships/slideLayout" Target="../slideLayouts/slideLayout24.xml"/><Relationship Id="rId5" Type="http://schemas.openxmlformats.org/officeDocument/2006/relationships/hyperlink" Target="https://demo.sangfor.com:8443/" TargetMode="External"/><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xml"/><Relationship Id="rId1" Type="http://schemas.openxmlformats.org/officeDocument/2006/relationships/slideLayout" Target="../slideLayouts/slideLayout33.xml"/><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7.xml"/><Relationship Id="rId4" Type="http://schemas.openxmlformats.org/officeDocument/2006/relationships/image" Target="../media/image197.png"/></Relationships>
</file>

<file path=ppt/slides/_rels/slide54.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02.png"/><Relationship Id="rId2" Type="http://schemas.openxmlformats.org/officeDocument/2006/relationships/notesSlide" Target="../notesSlides/notesSlide25.xml"/><Relationship Id="rId1" Type="http://schemas.openxmlformats.org/officeDocument/2006/relationships/slideLayout" Target="../slideLayouts/slideLayout27.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7.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58.xml.rels><?xml version="1.0" encoding="UTF-8" standalone="yes"?>
<Relationships xmlns="http://schemas.openxmlformats.org/package/2006/relationships"><Relationship Id="rId3" Type="http://schemas.openxmlformats.org/officeDocument/2006/relationships/image" Target="../media/image206.png"/><Relationship Id="rId7" Type="http://schemas.openxmlformats.org/officeDocument/2006/relationships/image" Target="../media/image209.png"/><Relationship Id="rId2" Type="http://schemas.openxmlformats.org/officeDocument/2006/relationships/notesSlide" Target="../notesSlides/notesSlide28.xml"/><Relationship Id="rId1" Type="http://schemas.openxmlformats.org/officeDocument/2006/relationships/slideLayout" Target="../slideLayouts/slideLayout27.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8.png"/></Relationships>
</file>

<file path=ppt/slides/_rels/slide59.xml.rels><?xml version="1.0" encoding="UTF-8" standalone="yes"?>
<Relationships xmlns="http://schemas.openxmlformats.org/package/2006/relationships"><Relationship Id="rId3" Type="http://schemas.openxmlformats.org/officeDocument/2006/relationships/image" Target="../media/image211.png"/><Relationship Id="rId7" Type="http://schemas.openxmlformats.org/officeDocument/2006/relationships/image" Target="../media/image214.png"/><Relationship Id="rId2" Type="http://schemas.openxmlformats.org/officeDocument/2006/relationships/image" Target="../media/image210.png"/><Relationship Id="rId1" Type="http://schemas.openxmlformats.org/officeDocument/2006/relationships/slideLayout" Target="../slideLayouts/slideLayout27.xml"/><Relationship Id="rId6" Type="http://schemas.openxmlformats.org/officeDocument/2006/relationships/image" Target="../media/image213.png"/><Relationship Id="rId5" Type="http://schemas.openxmlformats.org/officeDocument/2006/relationships/image" Target="../media/image204.png"/><Relationship Id="rId4" Type="http://schemas.openxmlformats.org/officeDocument/2006/relationships/image" Target="../media/image212.png"/></Relationships>
</file>

<file path=ppt/slides/_rels/slide6.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 Id="rId14" Type="http://schemas.openxmlformats.org/officeDocument/2006/relationships/image" Target="../media/image55.svg"/></Relationships>
</file>

<file path=ppt/slides/_rels/slide60.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29.xml"/><Relationship Id="rId1" Type="http://schemas.openxmlformats.org/officeDocument/2006/relationships/slideLayout" Target="../slideLayouts/slideLayout47.xml"/><Relationship Id="rId5" Type="http://schemas.openxmlformats.org/officeDocument/2006/relationships/image" Target="../media/image217.png"/><Relationship Id="rId4" Type="http://schemas.openxmlformats.org/officeDocument/2006/relationships/image" Target="../media/image216.png"/></Relationships>
</file>

<file path=ppt/slides/_rels/slide61.xml.rels><?xml version="1.0" encoding="UTF-8" standalone="yes"?>
<Relationships xmlns="http://schemas.openxmlformats.org/package/2006/relationships"><Relationship Id="rId8" Type="http://schemas.openxmlformats.org/officeDocument/2006/relationships/image" Target="../media/image222.png"/><Relationship Id="rId13" Type="http://schemas.openxmlformats.org/officeDocument/2006/relationships/image" Target="../media/image227.emf"/><Relationship Id="rId3" Type="http://schemas.openxmlformats.org/officeDocument/2006/relationships/image" Target="../media/image218.jpeg"/><Relationship Id="rId7" Type="http://schemas.openxmlformats.org/officeDocument/2006/relationships/image" Target="../media/image221.emf"/><Relationship Id="rId12" Type="http://schemas.openxmlformats.org/officeDocument/2006/relationships/image" Target="../media/image226.png"/><Relationship Id="rId2" Type="http://schemas.openxmlformats.org/officeDocument/2006/relationships/notesSlide" Target="../notesSlides/notesSlide30.xml"/><Relationship Id="rId16" Type="http://schemas.openxmlformats.org/officeDocument/2006/relationships/image" Target="../media/image230.emf"/><Relationship Id="rId1" Type="http://schemas.openxmlformats.org/officeDocument/2006/relationships/slideLayout" Target="../slideLayouts/slideLayout48.xml"/><Relationship Id="rId6" Type="http://schemas.openxmlformats.org/officeDocument/2006/relationships/image" Target="../media/image220.png"/><Relationship Id="rId11" Type="http://schemas.openxmlformats.org/officeDocument/2006/relationships/image" Target="../media/image225.png"/><Relationship Id="rId5" Type="http://schemas.openxmlformats.org/officeDocument/2006/relationships/image" Target="../media/image219.png"/><Relationship Id="rId15" Type="http://schemas.openxmlformats.org/officeDocument/2006/relationships/image" Target="../media/image229.emf"/><Relationship Id="rId10" Type="http://schemas.openxmlformats.org/officeDocument/2006/relationships/image" Target="../media/image224.png"/><Relationship Id="rId4" Type="http://schemas.openxmlformats.org/officeDocument/2006/relationships/image" Target="../media/image39.png"/><Relationship Id="rId9" Type="http://schemas.openxmlformats.org/officeDocument/2006/relationships/image" Target="../media/image223.png"/><Relationship Id="rId14" Type="http://schemas.openxmlformats.org/officeDocument/2006/relationships/image" Target="../media/image228.emf"/></Relationships>
</file>

<file path=ppt/slides/_rels/slide62.xml.rels><?xml version="1.0" encoding="UTF-8" standalone="yes"?>
<Relationships xmlns="http://schemas.openxmlformats.org/package/2006/relationships"><Relationship Id="rId8" Type="http://schemas.openxmlformats.org/officeDocument/2006/relationships/image" Target="../media/image234.emf"/><Relationship Id="rId3" Type="http://schemas.openxmlformats.org/officeDocument/2006/relationships/image" Target="../media/image218.jpeg"/><Relationship Id="rId7" Type="http://schemas.openxmlformats.org/officeDocument/2006/relationships/image" Target="../media/image233.png"/><Relationship Id="rId2" Type="http://schemas.openxmlformats.org/officeDocument/2006/relationships/notesSlide" Target="../notesSlides/notesSlide31.xml"/><Relationship Id="rId1" Type="http://schemas.openxmlformats.org/officeDocument/2006/relationships/slideLayout" Target="../slideLayouts/slideLayout48.xml"/><Relationship Id="rId6" Type="http://schemas.openxmlformats.org/officeDocument/2006/relationships/image" Target="../media/image232.emf"/><Relationship Id="rId11" Type="http://schemas.openxmlformats.org/officeDocument/2006/relationships/image" Target="../media/image237.tiff"/><Relationship Id="rId5" Type="http://schemas.openxmlformats.org/officeDocument/2006/relationships/image" Target="../media/image231.emf"/><Relationship Id="rId10" Type="http://schemas.openxmlformats.org/officeDocument/2006/relationships/image" Target="../media/image236.tiff"/><Relationship Id="rId4" Type="http://schemas.openxmlformats.org/officeDocument/2006/relationships/image" Target="../media/image39.png"/><Relationship Id="rId9" Type="http://schemas.openxmlformats.org/officeDocument/2006/relationships/image" Target="../media/image235.emf"/></Relationships>
</file>

<file path=ppt/slides/_rels/slide63.xml.rels><?xml version="1.0" encoding="UTF-8" standalone="yes"?>
<Relationships xmlns="http://schemas.openxmlformats.org/package/2006/relationships"><Relationship Id="rId8" Type="http://schemas.openxmlformats.org/officeDocument/2006/relationships/image" Target="../media/image241.png"/><Relationship Id="rId13" Type="http://schemas.openxmlformats.org/officeDocument/2006/relationships/image" Target="../media/image246.png"/><Relationship Id="rId18" Type="http://schemas.openxmlformats.org/officeDocument/2006/relationships/image" Target="../media/image251.emf"/><Relationship Id="rId26" Type="http://schemas.openxmlformats.org/officeDocument/2006/relationships/image" Target="../media/image1600.png"/><Relationship Id="rId3" Type="http://schemas.openxmlformats.org/officeDocument/2006/relationships/image" Target="../media/image218.jpeg"/><Relationship Id="rId21" Type="http://schemas.openxmlformats.org/officeDocument/2006/relationships/customXml" Target="../ink/ink5.xml"/><Relationship Id="rId7" Type="http://schemas.openxmlformats.org/officeDocument/2006/relationships/image" Target="../media/image240.png"/><Relationship Id="rId12" Type="http://schemas.openxmlformats.org/officeDocument/2006/relationships/image" Target="../media/image245.png"/><Relationship Id="rId17" Type="http://schemas.openxmlformats.org/officeDocument/2006/relationships/image" Target="../media/image250.emf"/><Relationship Id="rId25" Type="http://schemas.openxmlformats.org/officeDocument/2006/relationships/customXml" Target="../ink/ink7.xml"/><Relationship Id="rId2" Type="http://schemas.openxmlformats.org/officeDocument/2006/relationships/notesSlide" Target="../notesSlides/notesSlide32.xml"/><Relationship Id="rId16" Type="http://schemas.openxmlformats.org/officeDocument/2006/relationships/image" Target="../media/image249.emf"/><Relationship Id="rId20" Type="http://schemas.openxmlformats.org/officeDocument/2006/relationships/image" Target="../media/image1570.png"/><Relationship Id="rId29" Type="http://schemas.openxmlformats.org/officeDocument/2006/relationships/customXml" Target="../ink/ink9.xml"/><Relationship Id="rId1" Type="http://schemas.openxmlformats.org/officeDocument/2006/relationships/slideLayout" Target="../slideLayouts/slideLayout48.xml"/><Relationship Id="rId6" Type="http://schemas.openxmlformats.org/officeDocument/2006/relationships/image" Target="../media/image239.png"/><Relationship Id="rId11" Type="http://schemas.openxmlformats.org/officeDocument/2006/relationships/image" Target="../media/image244.png"/><Relationship Id="rId24" Type="http://schemas.openxmlformats.org/officeDocument/2006/relationships/image" Target="../media/image1590.png"/><Relationship Id="rId32" Type="http://schemas.openxmlformats.org/officeDocument/2006/relationships/image" Target="../media/image1630.png"/><Relationship Id="rId5" Type="http://schemas.openxmlformats.org/officeDocument/2006/relationships/image" Target="../media/image238.png"/><Relationship Id="rId15" Type="http://schemas.openxmlformats.org/officeDocument/2006/relationships/image" Target="../media/image248.emf"/><Relationship Id="rId23" Type="http://schemas.openxmlformats.org/officeDocument/2006/relationships/customXml" Target="../ink/ink6.xml"/><Relationship Id="rId28" Type="http://schemas.openxmlformats.org/officeDocument/2006/relationships/image" Target="../media/image1610.png"/><Relationship Id="rId10" Type="http://schemas.openxmlformats.org/officeDocument/2006/relationships/image" Target="../media/image243.png"/><Relationship Id="rId19" Type="http://schemas.openxmlformats.org/officeDocument/2006/relationships/customXml" Target="../ink/ink4.xml"/><Relationship Id="rId31" Type="http://schemas.openxmlformats.org/officeDocument/2006/relationships/customXml" Target="../ink/ink10.xml"/><Relationship Id="rId4" Type="http://schemas.openxmlformats.org/officeDocument/2006/relationships/image" Target="../media/image39.png"/><Relationship Id="rId9" Type="http://schemas.openxmlformats.org/officeDocument/2006/relationships/image" Target="../media/image242.png"/><Relationship Id="rId14" Type="http://schemas.openxmlformats.org/officeDocument/2006/relationships/image" Target="../media/image247.png"/><Relationship Id="rId22" Type="http://schemas.openxmlformats.org/officeDocument/2006/relationships/image" Target="../media/image1580.png"/><Relationship Id="rId27" Type="http://schemas.openxmlformats.org/officeDocument/2006/relationships/customXml" Target="../ink/ink8.xml"/><Relationship Id="rId30" Type="http://schemas.openxmlformats.org/officeDocument/2006/relationships/image" Target="../media/image1620.png"/></Relationships>
</file>

<file path=ppt/slides/_rels/slide64.xml.rels><?xml version="1.0" encoding="UTF-8" standalone="yes"?>
<Relationships xmlns="http://schemas.openxmlformats.org/package/2006/relationships"><Relationship Id="rId3" Type="http://schemas.openxmlformats.org/officeDocument/2006/relationships/image" Target="../media/image218.jpeg"/><Relationship Id="rId7" Type="http://schemas.openxmlformats.org/officeDocument/2006/relationships/image" Target="../media/image254.png"/><Relationship Id="rId2" Type="http://schemas.openxmlformats.org/officeDocument/2006/relationships/notesSlide" Target="../notesSlides/notesSlide33.xml"/><Relationship Id="rId1" Type="http://schemas.openxmlformats.org/officeDocument/2006/relationships/slideLayout" Target="../slideLayouts/slideLayout48.xml"/><Relationship Id="rId6" Type="http://schemas.openxmlformats.org/officeDocument/2006/relationships/image" Target="../media/image253.png"/><Relationship Id="rId5" Type="http://schemas.openxmlformats.org/officeDocument/2006/relationships/image" Target="../media/image252.tiff"/><Relationship Id="rId4" Type="http://schemas.openxmlformats.org/officeDocument/2006/relationships/image" Target="../media/image39.png"/></Relationships>
</file>

<file path=ppt/slides/_rels/slide65.xml.rels><?xml version="1.0" encoding="UTF-8" standalone="yes"?>
<Relationships xmlns="http://schemas.openxmlformats.org/package/2006/relationships"><Relationship Id="rId8" Type="http://schemas.openxmlformats.org/officeDocument/2006/relationships/image" Target="../media/image258.jpeg"/><Relationship Id="rId3" Type="http://schemas.openxmlformats.org/officeDocument/2006/relationships/image" Target="../media/image218.jpeg"/><Relationship Id="rId7" Type="http://schemas.openxmlformats.org/officeDocument/2006/relationships/image" Target="../media/image257.svg"/><Relationship Id="rId2" Type="http://schemas.openxmlformats.org/officeDocument/2006/relationships/notesSlide" Target="../notesSlides/notesSlide34.xml"/><Relationship Id="rId1" Type="http://schemas.openxmlformats.org/officeDocument/2006/relationships/slideLayout" Target="../slideLayouts/slideLayout48.xml"/><Relationship Id="rId6" Type="http://schemas.openxmlformats.org/officeDocument/2006/relationships/image" Target="../media/image256.png"/><Relationship Id="rId5" Type="http://schemas.openxmlformats.org/officeDocument/2006/relationships/image" Target="../media/image255.tiff"/><Relationship Id="rId4" Type="http://schemas.openxmlformats.org/officeDocument/2006/relationships/image" Target="../media/image39.png"/><Relationship Id="rId9" Type="http://schemas.openxmlformats.org/officeDocument/2006/relationships/image" Target="../media/image259.png"/></Relationships>
</file>

<file path=ppt/slides/_rels/slide66.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266.png"/><Relationship Id="rId3" Type="http://schemas.openxmlformats.org/officeDocument/2006/relationships/image" Target="../media/image218.jpeg"/><Relationship Id="rId7" Type="http://schemas.openxmlformats.org/officeDocument/2006/relationships/image" Target="../media/image262.png"/><Relationship Id="rId12" Type="http://schemas.openxmlformats.org/officeDocument/2006/relationships/image" Target="../media/image265.emf"/><Relationship Id="rId17" Type="http://schemas.openxmlformats.org/officeDocument/2006/relationships/image" Target="../media/image270.svg"/><Relationship Id="rId2" Type="http://schemas.openxmlformats.org/officeDocument/2006/relationships/notesSlide" Target="../notesSlides/notesSlide35.xml"/><Relationship Id="rId16" Type="http://schemas.openxmlformats.org/officeDocument/2006/relationships/image" Target="../media/image269.png"/><Relationship Id="rId1" Type="http://schemas.openxmlformats.org/officeDocument/2006/relationships/slideLayout" Target="../slideLayouts/slideLayout48.xml"/><Relationship Id="rId6" Type="http://schemas.openxmlformats.org/officeDocument/2006/relationships/image" Target="../media/image261.png"/><Relationship Id="rId11" Type="http://schemas.openxmlformats.org/officeDocument/2006/relationships/image" Target="../media/image264.png"/><Relationship Id="rId5" Type="http://schemas.openxmlformats.org/officeDocument/2006/relationships/image" Target="../media/image260.png"/><Relationship Id="rId15" Type="http://schemas.openxmlformats.org/officeDocument/2006/relationships/image" Target="../media/image268.svg"/><Relationship Id="rId10" Type="http://schemas.microsoft.com/office/2007/relationships/hdphoto" Target="../media/hdphoto8.wdp"/><Relationship Id="rId4" Type="http://schemas.openxmlformats.org/officeDocument/2006/relationships/image" Target="../media/image39.png"/><Relationship Id="rId9" Type="http://schemas.openxmlformats.org/officeDocument/2006/relationships/image" Target="../media/image263.png"/><Relationship Id="rId14" Type="http://schemas.openxmlformats.org/officeDocument/2006/relationships/image" Target="../media/image267.png"/></Relationships>
</file>

<file path=ppt/slides/_rels/slide67.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36.xml"/><Relationship Id="rId1" Type="http://schemas.openxmlformats.org/officeDocument/2006/relationships/slideLayout" Target="../slideLayouts/slideLayout48.xml"/><Relationship Id="rId6" Type="http://schemas.openxmlformats.org/officeDocument/2006/relationships/image" Target="../media/image272.png"/><Relationship Id="rId5" Type="http://schemas.openxmlformats.org/officeDocument/2006/relationships/image" Target="../media/image271.png"/><Relationship Id="rId4" Type="http://schemas.openxmlformats.org/officeDocument/2006/relationships/image" Target="../media/image39.png"/></Relationships>
</file>

<file path=ppt/slides/_rels/slide68.xml.rels><?xml version="1.0" encoding="UTF-8" standalone="yes"?>
<Relationships xmlns="http://schemas.openxmlformats.org/package/2006/relationships"><Relationship Id="rId8" Type="http://schemas.openxmlformats.org/officeDocument/2006/relationships/image" Target="../media/image261.png"/><Relationship Id="rId13" Type="http://schemas.openxmlformats.org/officeDocument/2006/relationships/image" Target="../media/image277.png"/><Relationship Id="rId18" Type="http://schemas.openxmlformats.org/officeDocument/2006/relationships/image" Target="../media/image282.png"/><Relationship Id="rId3" Type="http://schemas.openxmlformats.org/officeDocument/2006/relationships/image" Target="../media/image218.jpeg"/><Relationship Id="rId21" Type="http://schemas.openxmlformats.org/officeDocument/2006/relationships/image" Target="../media/image284.png"/><Relationship Id="rId7" Type="http://schemas.microsoft.com/office/2007/relationships/hdphoto" Target="../media/hdphoto9.wdp"/><Relationship Id="rId12" Type="http://schemas.microsoft.com/office/2007/relationships/hdphoto" Target="../media/hdphoto10.wdp"/><Relationship Id="rId17" Type="http://schemas.openxmlformats.org/officeDocument/2006/relationships/image" Target="../media/image281.tiff"/><Relationship Id="rId2" Type="http://schemas.openxmlformats.org/officeDocument/2006/relationships/notesSlide" Target="../notesSlides/notesSlide37.xml"/><Relationship Id="rId16" Type="http://schemas.openxmlformats.org/officeDocument/2006/relationships/image" Target="../media/image280.png"/><Relationship Id="rId20" Type="http://schemas.openxmlformats.org/officeDocument/2006/relationships/image" Target="../media/image283.png"/><Relationship Id="rId1" Type="http://schemas.openxmlformats.org/officeDocument/2006/relationships/slideLayout" Target="../slideLayouts/slideLayout48.xml"/><Relationship Id="rId6" Type="http://schemas.openxmlformats.org/officeDocument/2006/relationships/image" Target="../media/image274.png"/><Relationship Id="rId11" Type="http://schemas.openxmlformats.org/officeDocument/2006/relationships/image" Target="../media/image276.png"/><Relationship Id="rId5" Type="http://schemas.openxmlformats.org/officeDocument/2006/relationships/image" Target="../media/image273.png"/><Relationship Id="rId15" Type="http://schemas.openxmlformats.org/officeDocument/2006/relationships/image" Target="../media/image279.png"/><Relationship Id="rId23" Type="http://schemas.openxmlformats.org/officeDocument/2006/relationships/image" Target="../media/image285.png"/><Relationship Id="rId10" Type="http://schemas.openxmlformats.org/officeDocument/2006/relationships/image" Target="../media/image260.png"/><Relationship Id="rId19" Type="http://schemas.openxmlformats.org/officeDocument/2006/relationships/image" Target="../media/image211.png"/><Relationship Id="rId4" Type="http://schemas.openxmlformats.org/officeDocument/2006/relationships/image" Target="../media/image39.png"/><Relationship Id="rId9" Type="http://schemas.openxmlformats.org/officeDocument/2006/relationships/image" Target="../media/image275.png"/><Relationship Id="rId14" Type="http://schemas.openxmlformats.org/officeDocument/2006/relationships/image" Target="../media/image278.png"/><Relationship Id="rId22" Type="http://schemas.microsoft.com/office/2007/relationships/hdphoto" Target="../media/hdphoto11.wdp"/></Relationships>
</file>

<file path=ppt/slides/_rels/slide69.xml.rels><?xml version="1.0" encoding="UTF-8" standalone="yes"?>
<Relationships xmlns="http://schemas.openxmlformats.org/package/2006/relationships"><Relationship Id="rId8" Type="http://schemas.openxmlformats.org/officeDocument/2006/relationships/image" Target="../media/image290.svg"/><Relationship Id="rId13" Type="http://schemas.openxmlformats.org/officeDocument/2006/relationships/image" Target="../media/image295.png"/><Relationship Id="rId18" Type="http://schemas.openxmlformats.org/officeDocument/2006/relationships/image" Target="../media/image300.svg"/><Relationship Id="rId3" Type="http://schemas.openxmlformats.org/officeDocument/2006/relationships/notesSlide" Target="../notesSlides/notesSlide38.xml"/><Relationship Id="rId7" Type="http://schemas.openxmlformats.org/officeDocument/2006/relationships/image" Target="../media/image289.png"/><Relationship Id="rId12" Type="http://schemas.openxmlformats.org/officeDocument/2006/relationships/image" Target="../media/image294.svg"/><Relationship Id="rId17" Type="http://schemas.openxmlformats.org/officeDocument/2006/relationships/image" Target="../media/image299.png"/><Relationship Id="rId2" Type="http://schemas.openxmlformats.org/officeDocument/2006/relationships/slideLayout" Target="../slideLayouts/slideLayout63.xml"/><Relationship Id="rId16" Type="http://schemas.openxmlformats.org/officeDocument/2006/relationships/image" Target="../media/image298.svg"/><Relationship Id="rId1" Type="http://schemas.openxmlformats.org/officeDocument/2006/relationships/tags" Target="../tags/tag2.xml"/><Relationship Id="rId6" Type="http://schemas.openxmlformats.org/officeDocument/2006/relationships/image" Target="../media/image288.png"/><Relationship Id="rId11" Type="http://schemas.openxmlformats.org/officeDocument/2006/relationships/image" Target="../media/image293.png"/><Relationship Id="rId5" Type="http://schemas.openxmlformats.org/officeDocument/2006/relationships/image" Target="../media/image287.png"/><Relationship Id="rId15" Type="http://schemas.openxmlformats.org/officeDocument/2006/relationships/image" Target="../media/image297.png"/><Relationship Id="rId10" Type="http://schemas.openxmlformats.org/officeDocument/2006/relationships/image" Target="../media/image292.svg"/><Relationship Id="rId4" Type="http://schemas.openxmlformats.org/officeDocument/2006/relationships/image" Target="../media/image286.jpeg"/><Relationship Id="rId9" Type="http://schemas.openxmlformats.org/officeDocument/2006/relationships/image" Target="../media/image291.png"/><Relationship Id="rId14" Type="http://schemas.openxmlformats.org/officeDocument/2006/relationships/image" Target="../media/image296.svg"/></Relationships>
</file>

<file path=ppt/slides/_rels/slide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70.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301.png"/><Relationship Id="rId18" Type="http://schemas.openxmlformats.org/officeDocument/2006/relationships/image" Target="../media/image306.svg"/><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image" Target="../media/image288.png"/><Relationship Id="rId17" Type="http://schemas.openxmlformats.org/officeDocument/2006/relationships/image" Target="../media/image305.png"/><Relationship Id="rId2" Type="http://schemas.openxmlformats.org/officeDocument/2006/relationships/tags" Target="../tags/tag4.xml"/><Relationship Id="rId16" Type="http://schemas.openxmlformats.org/officeDocument/2006/relationships/image" Target="../media/image304.svg"/><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image" Target="../media/image287.png"/><Relationship Id="rId5" Type="http://schemas.openxmlformats.org/officeDocument/2006/relationships/tags" Target="../tags/tag7.xml"/><Relationship Id="rId15" Type="http://schemas.openxmlformats.org/officeDocument/2006/relationships/image" Target="../media/image303.png"/><Relationship Id="rId10" Type="http://schemas.openxmlformats.org/officeDocument/2006/relationships/image" Target="../media/image286.jpeg"/><Relationship Id="rId4" Type="http://schemas.openxmlformats.org/officeDocument/2006/relationships/tags" Target="../tags/tag6.xml"/><Relationship Id="rId9" Type="http://schemas.openxmlformats.org/officeDocument/2006/relationships/notesSlide" Target="../notesSlides/notesSlide39.xml"/><Relationship Id="rId14" Type="http://schemas.openxmlformats.org/officeDocument/2006/relationships/image" Target="../media/image302.svg"/></Relationships>
</file>

<file path=ppt/slides/_rels/slide71.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40.xml"/><Relationship Id="rId1" Type="http://schemas.openxmlformats.org/officeDocument/2006/relationships/slideLayout" Target="../slideLayouts/slideLayout48.xml"/><Relationship Id="rId4" Type="http://schemas.openxmlformats.org/officeDocument/2006/relationships/image" Target="../media/image39.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3.xml"/><Relationship Id="rId1" Type="http://schemas.openxmlformats.org/officeDocument/2006/relationships/tags" Target="../tags/tag10.xml"/><Relationship Id="rId5" Type="http://schemas.openxmlformats.org/officeDocument/2006/relationships/image" Target="../media/image287.png"/><Relationship Id="rId4" Type="http://schemas.openxmlformats.org/officeDocument/2006/relationships/image" Target="../media/image307.jpeg"/></Relationships>
</file>

<file path=ppt/slides/_rels/slide73.xml.rels><?xml version="1.0" encoding="UTF-8" standalone="yes"?>
<Relationships xmlns="http://schemas.openxmlformats.org/package/2006/relationships"><Relationship Id="rId8" Type="http://schemas.openxmlformats.org/officeDocument/2006/relationships/image" Target="../media/image310.png"/><Relationship Id="rId13" Type="http://schemas.openxmlformats.org/officeDocument/2006/relationships/image" Target="../media/image314.png"/><Relationship Id="rId3" Type="http://schemas.openxmlformats.org/officeDocument/2006/relationships/notesSlide" Target="../notesSlides/notesSlide42.xml"/><Relationship Id="rId7" Type="http://schemas.openxmlformats.org/officeDocument/2006/relationships/image" Target="../media/image309.png"/><Relationship Id="rId12" Type="http://schemas.openxmlformats.org/officeDocument/2006/relationships/image" Target="../media/image313.png"/><Relationship Id="rId2" Type="http://schemas.openxmlformats.org/officeDocument/2006/relationships/slideLayout" Target="../slideLayouts/slideLayout63.xml"/><Relationship Id="rId1" Type="http://schemas.openxmlformats.org/officeDocument/2006/relationships/tags" Target="../tags/tag11.xml"/><Relationship Id="rId6" Type="http://schemas.openxmlformats.org/officeDocument/2006/relationships/image" Target="../media/image288.png"/><Relationship Id="rId11" Type="http://schemas.openxmlformats.org/officeDocument/2006/relationships/image" Target="../media/image312.png"/><Relationship Id="rId5" Type="http://schemas.openxmlformats.org/officeDocument/2006/relationships/image" Target="../media/image287.png"/><Relationship Id="rId15" Type="http://schemas.openxmlformats.org/officeDocument/2006/relationships/image" Target="../media/image316.png"/><Relationship Id="rId10" Type="http://schemas.microsoft.com/office/2007/relationships/hdphoto" Target="../media/hdphoto12.wdp"/><Relationship Id="rId4" Type="http://schemas.openxmlformats.org/officeDocument/2006/relationships/image" Target="../media/image308.jpeg"/><Relationship Id="rId9" Type="http://schemas.openxmlformats.org/officeDocument/2006/relationships/image" Target="../media/image311.png"/><Relationship Id="rId14" Type="http://schemas.openxmlformats.org/officeDocument/2006/relationships/image" Target="../media/image315.png"/></Relationships>
</file>

<file path=ppt/slides/_rels/slide74.xml.rels><?xml version="1.0" encoding="UTF-8" standalone="yes"?>
<Relationships xmlns="http://schemas.openxmlformats.org/package/2006/relationships"><Relationship Id="rId8" Type="http://schemas.openxmlformats.org/officeDocument/2006/relationships/image" Target="../media/image318.png"/><Relationship Id="rId13" Type="http://schemas.openxmlformats.org/officeDocument/2006/relationships/image" Target="../media/image323.png"/><Relationship Id="rId3" Type="http://schemas.openxmlformats.org/officeDocument/2006/relationships/notesSlide" Target="../notesSlides/notesSlide43.xml"/><Relationship Id="rId7" Type="http://schemas.openxmlformats.org/officeDocument/2006/relationships/image" Target="../media/image317.png"/><Relationship Id="rId12" Type="http://schemas.openxmlformats.org/officeDocument/2006/relationships/image" Target="../media/image322.png"/><Relationship Id="rId2" Type="http://schemas.openxmlformats.org/officeDocument/2006/relationships/slideLayout" Target="../slideLayouts/slideLayout63.xml"/><Relationship Id="rId1" Type="http://schemas.openxmlformats.org/officeDocument/2006/relationships/tags" Target="../tags/tag12.xml"/><Relationship Id="rId6" Type="http://schemas.openxmlformats.org/officeDocument/2006/relationships/image" Target="../media/image288.png"/><Relationship Id="rId11" Type="http://schemas.openxmlformats.org/officeDocument/2006/relationships/image" Target="../media/image321.png"/><Relationship Id="rId5" Type="http://schemas.openxmlformats.org/officeDocument/2006/relationships/image" Target="../media/image287.png"/><Relationship Id="rId15" Type="http://schemas.openxmlformats.org/officeDocument/2006/relationships/image" Target="../media/image325.png"/><Relationship Id="rId10" Type="http://schemas.openxmlformats.org/officeDocument/2006/relationships/image" Target="../media/image320.png"/><Relationship Id="rId4" Type="http://schemas.openxmlformats.org/officeDocument/2006/relationships/image" Target="../media/image308.jpeg"/><Relationship Id="rId9" Type="http://schemas.openxmlformats.org/officeDocument/2006/relationships/image" Target="../media/image319.png"/><Relationship Id="rId14" Type="http://schemas.openxmlformats.org/officeDocument/2006/relationships/image" Target="../media/image324.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326.png"/><Relationship Id="rId2" Type="http://schemas.openxmlformats.org/officeDocument/2006/relationships/slideLayout" Target="../slideLayouts/slideLayout63.xml"/><Relationship Id="rId1" Type="http://schemas.openxmlformats.org/officeDocument/2006/relationships/tags" Target="../tags/tag13.xml"/><Relationship Id="rId6" Type="http://schemas.openxmlformats.org/officeDocument/2006/relationships/image" Target="../media/image288.png"/><Relationship Id="rId5" Type="http://schemas.openxmlformats.org/officeDocument/2006/relationships/image" Target="../media/image287.png"/><Relationship Id="rId4" Type="http://schemas.openxmlformats.org/officeDocument/2006/relationships/image" Target="../media/image308.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3.xml"/><Relationship Id="rId1" Type="http://schemas.openxmlformats.org/officeDocument/2006/relationships/tags" Target="../tags/tag14.xml"/><Relationship Id="rId6" Type="http://schemas.openxmlformats.org/officeDocument/2006/relationships/image" Target="../media/image288.png"/><Relationship Id="rId5" Type="http://schemas.openxmlformats.org/officeDocument/2006/relationships/image" Target="../media/image287.png"/><Relationship Id="rId4" Type="http://schemas.openxmlformats.org/officeDocument/2006/relationships/image" Target="../media/image308.jpeg"/></Relationships>
</file>

<file path=ppt/slides/_rels/slide77.xml.rels><?xml version="1.0" encoding="UTF-8" standalone="yes"?>
<Relationships xmlns="http://schemas.openxmlformats.org/package/2006/relationships"><Relationship Id="rId8" Type="http://schemas.openxmlformats.org/officeDocument/2006/relationships/image" Target="../media/image328.png"/><Relationship Id="rId13" Type="http://schemas.openxmlformats.org/officeDocument/2006/relationships/image" Target="../media/image333.png"/><Relationship Id="rId3" Type="http://schemas.openxmlformats.org/officeDocument/2006/relationships/notesSlide" Target="../notesSlides/notesSlide46.xml"/><Relationship Id="rId7" Type="http://schemas.openxmlformats.org/officeDocument/2006/relationships/image" Target="../media/image327.png"/><Relationship Id="rId12" Type="http://schemas.openxmlformats.org/officeDocument/2006/relationships/image" Target="../media/image332.png"/><Relationship Id="rId2" Type="http://schemas.openxmlformats.org/officeDocument/2006/relationships/slideLayout" Target="../slideLayouts/slideLayout63.xml"/><Relationship Id="rId16" Type="http://schemas.openxmlformats.org/officeDocument/2006/relationships/image" Target="../media/image334.png"/><Relationship Id="rId1" Type="http://schemas.openxmlformats.org/officeDocument/2006/relationships/tags" Target="../tags/tag15.xml"/><Relationship Id="rId6" Type="http://schemas.openxmlformats.org/officeDocument/2006/relationships/image" Target="../media/image288.png"/><Relationship Id="rId11" Type="http://schemas.openxmlformats.org/officeDocument/2006/relationships/image" Target="../media/image331.png"/><Relationship Id="rId5" Type="http://schemas.openxmlformats.org/officeDocument/2006/relationships/image" Target="../media/image287.png"/><Relationship Id="rId15" Type="http://schemas.openxmlformats.org/officeDocument/2006/relationships/image" Target="../media/image325.png"/><Relationship Id="rId10" Type="http://schemas.openxmlformats.org/officeDocument/2006/relationships/image" Target="../media/image330.png"/><Relationship Id="rId4" Type="http://schemas.openxmlformats.org/officeDocument/2006/relationships/image" Target="../media/image308.jpeg"/><Relationship Id="rId9" Type="http://schemas.openxmlformats.org/officeDocument/2006/relationships/image" Target="../media/image329.png"/><Relationship Id="rId14" Type="http://schemas.openxmlformats.org/officeDocument/2006/relationships/image" Target="../media/image319.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63.xml"/><Relationship Id="rId1" Type="http://schemas.openxmlformats.org/officeDocument/2006/relationships/tags" Target="../tags/tag16.xml"/><Relationship Id="rId6" Type="http://schemas.openxmlformats.org/officeDocument/2006/relationships/image" Target="../media/image288.png"/><Relationship Id="rId5" Type="http://schemas.openxmlformats.org/officeDocument/2006/relationships/image" Target="../media/image287.png"/><Relationship Id="rId4" Type="http://schemas.openxmlformats.org/officeDocument/2006/relationships/image" Target="../media/image308.jpeg"/></Relationships>
</file>

<file path=ppt/slides/_rels/slide7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_rels/slide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8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_rels/slide81.xml.rels><?xml version="1.0" encoding="UTF-8" standalone="yes"?>
<Relationships xmlns="http://schemas.openxmlformats.org/package/2006/relationships"><Relationship Id="rId8" Type="http://schemas.openxmlformats.org/officeDocument/2006/relationships/image" Target="../media/image340.png"/><Relationship Id="rId3" Type="http://schemas.openxmlformats.org/officeDocument/2006/relationships/image" Target="../media/image335.png"/><Relationship Id="rId7" Type="http://schemas.openxmlformats.org/officeDocument/2006/relationships/image" Target="../media/image339.png"/><Relationship Id="rId12" Type="http://schemas.openxmlformats.org/officeDocument/2006/relationships/image" Target="../media/image344.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338.png"/><Relationship Id="rId11" Type="http://schemas.openxmlformats.org/officeDocument/2006/relationships/image" Target="../media/image343.png"/><Relationship Id="rId5" Type="http://schemas.openxmlformats.org/officeDocument/2006/relationships/image" Target="../media/image337.png"/><Relationship Id="rId10" Type="http://schemas.openxmlformats.org/officeDocument/2006/relationships/image" Target="../media/image342.png"/><Relationship Id="rId4" Type="http://schemas.openxmlformats.org/officeDocument/2006/relationships/image" Target="../media/image336.png"/><Relationship Id="rId9" Type="http://schemas.openxmlformats.org/officeDocument/2006/relationships/image" Target="../media/image341.png"/></Relationships>
</file>

<file path=ppt/slides/_rels/slide82.xml.rels><?xml version="1.0" encoding="UTF-8" standalone="yes"?>
<Relationships xmlns="http://schemas.openxmlformats.org/package/2006/relationships"><Relationship Id="rId8" Type="http://schemas.openxmlformats.org/officeDocument/2006/relationships/image" Target="../media/image350.png"/><Relationship Id="rId3" Type="http://schemas.openxmlformats.org/officeDocument/2006/relationships/image" Target="../media/image345.png"/><Relationship Id="rId7" Type="http://schemas.openxmlformats.org/officeDocument/2006/relationships/image" Target="../media/image349.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348.png"/><Relationship Id="rId11" Type="http://schemas.openxmlformats.org/officeDocument/2006/relationships/image" Target="../media/image353.png"/><Relationship Id="rId5" Type="http://schemas.openxmlformats.org/officeDocument/2006/relationships/image" Target="../media/image347.jpeg"/><Relationship Id="rId10" Type="http://schemas.openxmlformats.org/officeDocument/2006/relationships/image" Target="../media/image352.png"/><Relationship Id="rId4" Type="http://schemas.openxmlformats.org/officeDocument/2006/relationships/image" Target="../media/image346.jpeg"/><Relationship Id="rId9" Type="http://schemas.openxmlformats.org/officeDocument/2006/relationships/image" Target="../media/image351.jpeg"/></Relationships>
</file>

<file path=ppt/slides/_rels/slide83.xml.rels><?xml version="1.0" encoding="UTF-8" standalone="yes"?>
<Relationships xmlns="http://schemas.openxmlformats.org/package/2006/relationships"><Relationship Id="rId8" Type="http://schemas.openxmlformats.org/officeDocument/2006/relationships/image" Target="../media/image359.png"/><Relationship Id="rId13" Type="http://schemas.openxmlformats.org/officeDocument/2006/relationships/image" Target="../media/image364.png"/><Relationship Id="rId3" Type="http://schemas.openxmlformats.org/officeDocument/2006/relationships/image" Target="../media/image354.png"/><Relationship Id="rId7" Type="http://schemas.openxmlformats.org/officeDocument/2006/relationships/image" Target="../media/image358.png"/><Relationship Id="rId12" Type="http://schemas.openxmlformats.org/officeDocument/2006/relationships/image" Target="../media/image363.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357.gif"/><Relationship Id="rId11" Type="http://schemas.openxmlformats.org/officeDocument/2006/relationships/image" Target="../media/image362.png"/><Relationship Id="rId5" Type="http://schemas.openxmlformats.org/officeDocument/2006/relationships/image" Target="../media/image356.png"/><Relationship Id="rId10" Type="http://schemas.openxmlformats.org/officeDocument/2006/relationships/image" Target="../media/image361.png"/><Relationship Id="rId4" Type="http://schemas.openxmlformats.org/officeDocument/2006/relationships/image" Target="../media/image355.png"/><Relationship Id="rId9" Type="http://schemas.openxmlformats.org/officeDocument/2006/relationships/image" Target="../media/image360.png"/></Relationships>
</file>

<file path=ppt/slides/_rels/slide84.xml.rels><?xml version="1.0" encoding="UTF-8" standalone="yes"?>
<Relationships xmlns="http://schemas.openxmlformats.org/package/2006/relationships"><Relationship Id="rId8" Type="http://schemas.openxmlformats.org/officeDocument/2006/relationships/image" Target="../media/image370.png"/><Relationship Id="rId13" Type="http://schemas.openxmlformats.org/officeDocument/2006/relationships/image" Target="../media/image375.png"/><Relationship Id="rId18" Type="http://schemas.openxmlformats.org/officeDocument/2006/relationships/image" Target="../media/image380.jpeg"/><Relationship Id="rId3" Type="http://schemas.openxmlformats.org/officeDocument/2006/relationships/image" Target="../media/image365.png"/><Relationship Id="rId7" Type="http://schemas.openxmlformats.org/officeDocument/2006/relationships/image" Target="../media/image369.jpeg"/><Relationship Id="rId12" Type="http://schemas.openxmlformats.org/officeDocument/2006/relationships/image" Target="../media/image374.svg"/><Relationship Id="rId17" Type="http://schemas.openxmlformats.org/officeDocument/2006/relationships/image" Target="../media/image379.gif"/><Relationship Id="rId2" Type="http://schemas.openxmlformats.org/officeDocument/2006/relationships/notesSlide" Target="../notesSlides/notesSlide53.xml"/><Relationship Id="rId16" Type="http://schemas.openxmlformats.org/officeDocument/2006/relationships/image" Target="../media/image378.svg"/><Relationship Id="rId1" Type="http://schemas.openxmlformats.org/officeDocument/2006/relationships/slideLayout" Target="../slideLayouts/slideLayout5.xml"/><Relationship Id="rId6" Type="http://schemas.openxmlformats.org/officeDocument/2006/relationships/image" Target="../media/image368.png"/><Relationship Id="rId11" Type="http://schemas.openxmlformats.org/officeDocument/2006/relationships/image" Target="../media/image373.png"/><Relationship Id="rId5" Type="http://schemas.openxmlformats.org/officeDocument/2006/relationships/image" Target="../media/image367.jpeg"/><Relationship Id="rId15" Type="http://schemas.openxmlformats.org/officeDocument/2006/relationships/image" Target="../media/image377.png"/><Relationship Id="rId10" Type="http://schemas.openxmlformats.org/officeDocument/2006/relationships/image" Target="../media/image372.svg"/><Relationship Id="rId19" Type="http://schemas.openxmlformats.org/officeDocument/2006/relationships/image" Target="../media/image381.jpeg"/><Relationship Id="rId4" Type="http://schemas.openxmlformats.org/officeDocument/2006/relationships/image" Target="../media/image366.svg"/><Relationship Id="rId9" Type="http://schemas.openxmlformats.org/officeDocument/2006/relationships/image" Target="../media/image371.png"/><Relationship Id="rId14" Type="http://schemas.openxmlformats.org/officeDocument/2006/relationships/image" Target="../media/image376.svg"/></Relationships>
</file>

<file path=ppt/slides/_rels/slide85.xml.rels><?xml version="1.0" encoding="UTF-8" standalone="yes"?>
<Relationships xmlns="http://schemas.openxmlformats.org/package/2006/relationships"><Relationship Id="rId26" Type="http://schemas.openxmlformats.org/officeDocument/2006/relationships/image" Target="../media/image404.png"/><Relationship Id="rId21" Type="http://schemas.openxmlformats.org/officeDocument/2006/relationships/image" Target="../media/image399.jpeg"/><Relationship Id="rId42" Type="http://schemas.openxmlformats.org/officeDocument/2006/relationships/image" Target="../media/image420.jpeg"/><Relationship Id="rId47" Type="http://schemas.openxmlformats.org/officeDocument/2006/relationships/image" Target="../media/image425.png"/><Relationship Id="rId63" Type="http://schemas.openxmlformats.org/officeDocument/2006/relationships/image" Target="../media/image441.jpeg"/><Relationship Id="rId68" Type="http://schemas.openxmlformats.org/officeDocument/2006/relationships/image" Target="../media/image446.jpeg"/><Relationship Id="rId2" Type="http://schemas.openxmlformats.org/officeDocument/2006/relationships/notesSlide" Target="../notesSlides/notesSlide54.xml"/><Relationship Id="rId16" Type="http://schemas.openxmlformats.org/officeDocument/2006/relationships/image" Target="../media/image394.png"/><Relationship Id="rId29" Type="http://schemas.openxmlformats.org/officeDocument/2006/relationships/image" Target="../media/image407.jpeg"/><Relationship Id="rId11" Type="http://schemas.openxmlformats.org/officeDocument/2006/relationships/image" Target="../media/image389.png"/><Relationship Id="rId24" Type="http://schemas.openxmlformats.org/officeDocument/2006/relationships/image" Target="../media/image402.jpeg"/><Relationship Id="rId32" Type="http://schemas.openxmlformats.org/officeDocument/2006/relationships/image" Target="../media/image410.jpeg"/><Relationship Id="rId37" Type="http://schemas.openxmlformats.org/officeDocument/2006/relationships/image" Target="../media/image415.png"/><Relationship Id="rId40" Type="http://schemas.openxmlformats.org/officeDocument/2006/relationships/image" Target="../media/image418.jpeg"/><Relationship Id="rId45" Type="http://schemas.openxmlformats.org/officeDocument/2006/relationships/image" Target="../media/image423.png"/><Relationship Id="rId53" Type="http://schemas.openxmlformats.org/officeDocument/2006/relationships/image" Target="../media/image431.jpeg"/><Relationship Id="rId58" Type="http://schemas.openxmlformats.org/officeDocument/2006/relationships/image" Target="../media/image436.png"/><Relationship Id="rId66" Type="http://schemas.openxmlformats.org/officeDocument/2006/relationships/image" Target="../media/image444.jpeg"/><Relationship Id="rId74" Type="http://schemas.openxmlformats.org/officeDocument/2006/relationships/image" Target="../media/image380.jpeg"/><Relationship Id="rId5" Type="http://schemas.openxmlformats.org/officeDocument/2006/relationships/image" Target="../media/image383.png"/><Relationship Id="rId61" Type="http://schemas.openxmlformats.org/officeDocument/2006/relationships/image" Target="../media/image439.jpeg"/><Relationship Id="rId19" Type="http://schemas.openxmlformats.org/officeDocument/2006/relationships/image" Target="../media/image397.jpeg"/><Relationship Id="rId14" Type="http://schemas.openxmlformats.org/officeDocument/2006/relationships/image" Target="../media/image392.png"/><Relationship Id="rId22" Type="http://schemas.openxmlformats.org/officeDocument/2006/relationships/image" Target="../media/image400.jpeg"/><Relationship Id="rId27" Type="http://schemas.openxmlformats.org/officeDocument/2006/relationships/image" Target="../media/image405.png"/><Relationship Id="rId30" Type="http://schemas.openxmlformats.org/officeDocument/2006/relationships/image" Target="../media/image408.jpeg"/><Relationship Id="rId35" Type="http://schemas.openxmlformats.org/officeDocument/2006/relationships/image" Target="../media/image413.jpeg"/><Relationship Id="rId43" Type="http://schemas.openxmlformats.org/officeDocument/2006/relationships/image" Target="../media/image421.png"/><Relationship Id="rId48" Type="http://schemas.openxmlformats.org/officeDocument/2006/relationships/image" Target="../media/image426.jpeg"/><Relationship Id="rId56" Type="http://schemas.openxmlformats.org/officeDocument/2006/relationships/image" Target="../media/image434.png"/><Relationship Id="rId64" Type="http://schemas.openxmlformats.org/officeDocument/2006/relationships/image" Target="../media/image442.jpeg"/><Relationship Id="rId69" Type="http://schemas.openxmlformats.org/officeDocument/2006/relationships/image" Target="../media/image447.jpeg"/><Relationship Id="rId8" Type="http://schemas.openxmlformats.org/officeDocument/2006/relationships/image" Target="../media/image386.jpeg"/><Relationship Id="rId51" Type="http://schemas.openxmlformats.org/officeDocument/2006/relationships/image" Target="../media/image429.jpeg"/><Relationship Id="rId72" Type="http://schemas.openxmlformats.org/officeDocument/2006/relationships/image" Target="../media/image450.jpeg"/><Relationship Id="rId3" Type="http://schemas.openxmlformats.org/officeDocument/2006/relationships/image" Target="../media/image382.jpeg"/><Relationship Id="rId12" Type="http://schemas.openxmlformats.org/officeDocument/2006/relationships/image" Target="../media/image390.png"/><Relationship Id="rId17" Type="http://schemas.openxmlformats.org/officeDocument/2006/relationships/image" Target="../media/image395.png"/><Relationship Id="rId25" Type="http://schemas.openxmlformats.org/officeDocument/2006/relationships/image" Target="../media/image403.png"/><Relationship Id="rId33" Type="http://schemas.openxmlformats.org/officeDocument/2006/relationships/image" Target="../media/image411.jpeg"/><Relationship Id="rId38" Type="http://schemas.openxmlformats.org/officeDocument/2006/relationships/image" Target="../media/image416.jpeg"/><Relationship Id="rId46" Type="http://schemas.openxmlformats.org/officeDocument/2006/relationships/image" Target="../media/image424.png"/><Relationship Id="rId59" Type="http://schemas.openxmlformats.org/officeDocument/2006/relationships/image" Target="../media/image437.png"/><Relationship Id="rId67" Type="http://schemas.openxmlformats.org/officeDocument/2006/relationships/image" Target="../media/image445.jpeg"/><Relationship Id="rId20" Type="http://schemas.openxmlformats.org/officeDocument/2006/relationships/image" Target="../media/image398.jpeg"/><Relationship Id="rId41" Type="http://schemas.openxmlformats.org/officeDocument/2006/relationships/image" Target="../media/image419.jpeg"/><Relationship Id="rId54" Type="http://schemas.openxmlformats.org/officeDocument/2006/relationships/image" Target="../media/image432.png"/><Relationship Id="rId62" Type="http://schemas.openxmlformats.org/officeDocument/2006/relationships/image" Target="../media/image440.jpeg"/><Relationship Id="rId70" Type="http://schemas.openxmlformats.org/officeDocument/2006/relationships/image" Target="../media/image448.jpeg"/><Relationship Id="rId75" Type="http://schemas.openxmlformats.org/officeDocument/2006/relationships/image" Target="../media/image452.jpeg"/><Relationship Id="rId1" Type="http://schemas.openxmlformats.org/officeDocument/2006/relationships/slideLayout" Target="../slideLayouts/slideLayout1.xml"/><Relationship Id="rId6" Type="http://schemas.openxmlformats.org/officeDocument/2006/relationships/image" Target="../media/image384.png"/><Relationship Id="rId15" Type="http://schemas.openxmlformats.org/officeDocument/2006/relationships/image" Target="../media/image393.jpeg"/><Relationship Id="rId23" Type="http://schemas.openxmlformats.org/officeDocument/2006/relationships/image" Target="../media/image401.jpeg"/><Relationship Id="rId28" Type="http://schemas.openxmlformats.org/officeDocument/2006/relationships/image" Target="../media/image406.jpeg"/><Relationship Id="rId36" Type="http://schemas.openxmlformats.org/officeDocument/2006/relationships/image" Target="../media/image414.png"/><Relationship Id="rId49" Type="http://schemas.openxmlformats.org/officeDocument/2006/relationships/image" Target="../media/image427.png"/><Relationship Id="rId57" Type="http://schemas.openxmlformats.org/officeDocument/2006/relationships/image" Target="../media/image435.png"/><Relationship Id="rId10" Type="http://schemas.openxmlformats.org/officeDocument/2006/relationships/image" Target="../media/image388.jpeg"/><Relationship Id="rId31" Type="http://schemas.openxmlformats.org/officeDocument/2006/relationships/image" Target="../media/image409.png"/><Relationship Id="rId44" Type="http://schemas.openxmlformats.org/officeDocument/2006/relationships/image" Target="../media/image422.jpeg"/><Relationship Id="rId52" Type="http://schemas.openxmlformats.org/officeDocument/2006/relationships/image" Target="../media/image430.jpeg"/><Relationship Id="rId60" Type="http://schemas.openxmlformats.org/officeDocument/2006/relationships/image" Target="../media/image438.jpeg"/><Relationship Id="rId65" Type="http://schemas.openxmlformats.org/officeDocument/2006/relationships/image" Target="../media/image443.jpeg"/><Relationship Id="rId73" Type="http://schemas.openxmlformats.org/officeDocument/2006/relationships/image" Target="../media/image451.jpeg"/><Relationship Id="rId4" Type="http://schemas.openxmlformats.org/officeDocument/2006/relationships/image" Target="../media/image381.jpeg"/><Relationship Id="rId9" Type="http://schemas.openxmlformats.org/officeDocument/2006/relationships/image" Target="../media/image387.png"/><Relationship Id="rId13" Type="http://schemas.openxmlformats.org/officeDocument/2006/relationships/image" Target="../media/image391.jpeg"/><Relationship Id="rId18" Type="http://schemas.openxmlformats.org/officeDocument/2006/relationships/image" Target="../media/image396.jpeg"/><Relationship Id="rId39" Type="http://schemas.openxmlformats.org/officeDocument/2006/relationships/image" Target="../media/image417.png"/><Relationship Id="rId34" Type="http://schemas.openxmlformats.org/officeDocument/2006/relationships/image" Target="../media/image412.jpeg"/><Relationship Id="rId50" Type="http://schemas.openxmlformats.org/officeDocument/2006/relationships/image" Target="../media/image428.png"/><Relationship Id="rId55" Type="http://schemas.openxmlformats.org/officeDocument/2006/relationships/image" Target="../media/image433.jpeg"/><Relationship Id="rId7" Type="http://schemas.openxmlformats.org/officeDocument/2006/relationships/image" Target="../media/image385.png"/><Relationship Id="rId71" Type="http://schemas.openxmlformats.org/officeDocument/2006/relationships/image" Target="../media/image449.jpeg"/></Relationships>
</file>

<file path=ppt/slides/_rels/slide8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_rels/slide8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53.png"/><Relationship Id="rId7" Type="http://schemas.openxmlformats.org/officeDocument/2006/relationships/image" Target="../media/image23.svg"/><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6BF2C55-A3BC-B341-A959-3368070BC605}"/>
              </a:ext>
            </a:extLst>
          </p:cNvPr>
          <p:cNvSpPr/>
          <p:nvPr/>
        </p:nvSpPr>
        <p:spPr>
          <a:xfrm>
            <a:off x="884600" y="6529008"/>
            <a:ext cx="162252" cy="162252"/>
          </a:xfrm>
          <a:prstGeom prst="rect">
            <a:avLst/>
          </a:prstGeom>
          <a:solidFill>
            <a:srgbClr val="208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 name="文本框 2">
            <a:extLst>
              <a:ext uri="{FF2B5EF4-FFF2-40B4-BE49-F238E27FC236}">
                <a16:creationId xmlns:a16="http://schemas.microsoft.com/office/drawing/2014/main" id="{9000E3E2-1749-9746-8FCA-2D43A8E69ECE}"/>
              </a:ext>
            </a:extLst>
          </p:cNvPr>
          <p:cNvSpPr txBox="1"/>
          <p:nvPr/>
        </p:nvSpPr>
        <p:spPr>
          <a:xfrm>
            <a:off x="1103055" y="6462671"/>
            <a:ext cx="1560042" cy="276999"/>
          </a:xfrm>
          <a:prstGeom prst="rect">
            <a:avLst/>
          </a:prstGeom>
          <a:noFill/>
        </p:spPr>
        <p:txBody>
          <a:bodyPr wrap="none" rtlCol="0">
            <a:spAutoFit/>
          </a:bodyPr>
          <a:lstStyle/>
          <a:p>
            <a:r>
              <a:rPr lang="en-US" altLang="en-US" sz="1200">
                <a:solidFill>
                  <a:schemeClr val="bg1"/>
                </a:solidFill>
                <a:latin typeface="Century Gothic" panose="020B0502020202020204" pitchFamily="34" charset="0"/>
                <a:ea typeface="微软雅黑" charset="-122"/>
                <a:sym typeface="微软雅黑" panose="020B0503020204020204" pitchFamily="34" charset="-122"/>
              </a:rPr>
              <a:t>www.sangfor.com</a:t>
            </a:r>
            <a:endParaRPr lang="en-US" altLang="en-US" sz="1200">
              <a:solidFill>
                <a:schemeClr val="bg1"/>
              </a:solidFill>
              <a:latin typeface="Century Gothic" panose="020B0502020202020204" pitchFamily="34" charset="0"/>
              <a:ea typeface="微软雅黑" charset="-122"/>
            </a:endParaRPr>
          </a:p>
        </p:txBody>
      </p:sp>
      <p:sp>
        <p:nvSpPr>
          <p:cNvPr id="4" name="矩形 3">
            <a:extLst>
              <a:ext uri="{FF2B5EF4-FFF2-40B4-BE49-F238E27FC236}">
                <a16:creationId xmlns:a16="http://schemas.microsoft.com/office/drawing/2014/main" id="{AE097146-93F1-CE42-B620-108DD0D78292}"/>
              </a:ext>
            </a:extLst>
          </p:cNvPr>
          <p:cNvSpPr/>
          <p:nvPr/>
        </p:nvSpPr>
        <p:spPr>
          <a:xfrm>
            <a:off x="11149494" y="6517951"/>
            <a:ext cx="162252" cy="162252"/>
          </a:xfrm>
          <a:prstGeom prst="rect">
            <a:avLst/>
          </a:prstGeom>
          <a:solidFill>
            <a:srgbClr val="36B9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 name="文本框 4">
            <a:extLst>
              <a:ext uri="{FF2B5EF4-FFF2-40B4-BE49-F238E27FC236}">
                <a16:creationId xmlns:a16="http://schemas.microsoft.com/office/drawing/2014/main" id="{275E36F1-B879-E24D-87C5-6AE801441712}"/>
              </a:ext>
            </a:extLst>
          </p:cNvPr>
          <p:cNvSpPr txBox="1"/>
          <p:nvPr/>
        </p:nvSpPr>
        <p:spPr>
          <a:xfrm>
            <a:off x="5045873" y="6460578"/>
            <a:ext cx="2100255" cy="276999"/>
          </a:xfrm>
          <a:prstGeom prst="rect">
            <a:avLst/>
          </a:prstGeom>
          <a:noFill/>
        </p:spPr>
        <p:txBody>
          <a:bodyPr wrap="none" rtlCol="0">
            <a:spAutoFit/>
          </a:bodyPr>
          <a:lstStyle/>
          <a:p>
            <a:r>
              <a:rPr lang="en-US" altLang="en-US" sz="1200" dirty="0">
                <a:solidFill>
                  <a:schemeClr val="bg1"/>
                </a:solidFill>
                <a:latin typeface="Century Gothic" panose="020B0502020202020204" pitchFamily="34" charset="0"/>
                <a:ea typeface="微软雅黑" charset="-122"/>
                <a:sym typeface="微软雅黑" panose="020B0503020204020204" pitchFamily="34" charset="-122"/>
              </a:rPr>
              <a:t>Sangfor Technologies Inc.</a:t>
            </a:r>
          </a:p>
        </p:txBody>
      </p:sp>
      <p:pic>
        <p:nvPicPr>
          <p:cNvPr id="6" name="图片 5">
            <a:extLst>
              <a:ext uri="{FF2B5EF4-FFF2-40B4-BE49-F238E27FC236}">
                <a16:creationId xmlns:a16="http://schemas.microsoft.com/office/drawing/2014/main" id="{5028FC62-A154-DB48-ABAB-4345F0F084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3282" y="752169"/>
            <a:ext cx="2195620" cy="721586"/>
          </a:xfrm>
          <a:prstGeom prst="rect">
            <a:avLst/>
          </a:prstGeom>
        </p:spPr>
      </p:pic>
      <p:cxnSp>
        <p:nvCxnSpPr>
          <p:cNvPr id="7" name="直接连接符 13">
            <a:extLst>
              <a:ext uri="{FF2B5EF4-FFF2-40B4-BE49-F238E27FC236}">
                <a16:creationId xmlns:a16="http://schemas.microsoft.com/office/drawing/2014/main" id="{E45EBCB9-8ED1-E140-BEB1-A65CED438A5E}"/>
              </a:ext>
            </a:extLst>
          </p:cNvPr>
          <p:cNvCxnSpPr>
            <a:cxnSpLocks/>
          </p:cNvCxnSpPr>
          <p:nvPr/>
        </p:nvCxnSpPr>
        <p:spPr>
          <a:xfrm flipV="1">
            <a:off x="846779" y="3854196"/>
            <a:ext cx="4785395" cy="1"/>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028AD192-FD05-D949-A629-DCCFF3DF2373}"/>
              </a:ext>
            </a:extLst>
          </p:cNvPr>
          <p:cNvSpPr/>
          <p:nvPr/>
        </p:nvSpPr>
        <p:spPr>
          <a:xfrm>
            <a:off x="666725" y="3044144"/>
            <a:ext cx="5565110" cy="707886"/>
          </a:xfrm>
          <a:prstGeom prst="rect">
            <a:avLst/>
          </a:prstGeom>
        </p:spPr>
        <p:txBody>
          <a:bodyPr wrap="square">
            <a:spAutoFit/>
          </a:bodyPr>
          <a:lstStyle/>
          <a:p>
            <a:r>
              <a:rPr lang="en-AU" altLang="zh-CN" sz="4000" b="1" dirty="0">
                <a:solidFill>
                  <a:schemeClr val="bg1"/>
                </a:solidFill>
              </a:rPr>
              <a:t>PERFIL CORPORATIVO</a:t>
            </a:r>
          </a:p>
        </p:txBody>
      </p:sp>
      <p:sp>
        <p:nvSpPr>
          <p:cNvPr id="10" name="文本框 9">
            <a:extLst>
              <a:ext uri="{FF2B5EF4-FFF2-40B4-BE49-F238E27FC236}">
                <a16:creationId xmlns:a16="http://schemas.microsoft.com/office/drawing/2014/main" id="{EDB20907-1561-1546-858D-1C4E72B77854}"/>
              </a:ext>
            </a:extLst>
          </p:cNvPr>
          <p:cNvSpPr txBox="1"/>
          <p:nvPr/>
        </p:nvSpPr>
        <p:spPr>
          <a:xfrm>
            <a:off x="9589324" y="6464866"/>
            <a:ext cx="1596912" cy="276999"/>
          </a:xfrm>
          <a:prstGeom prst="rect">
            <a:avLst/>
          </a:prstGeom>
          <a:noFill/>
        </p:spPr>
        <p:txBody>
          <a:bodyPr wrap="none" rtlCol="0">
            <a:spAutoFit/>
          </a:bodyPr>
          <a:lstStyle/>
          <a:p>
            <a:r>
              <a:rPr lang="en-US" altLang="en-US" sz="1200">
                <a:solidFill>
                  <a:schemeClr val="bg1"/>
                </a:solidFill>
                <a:latin typeface="Century Gothic" panose="020B0502020202020204" pitchFamily="34" charset="0"/>
                <a:ea typeface="微软雅黑" charset="-122"/>
                <a:sym typeface="微软雅黑" panose="020B0503020204020204" pitchFamily="34" charset="-122"/>
              </a:rPr>
              <a:t>PPT_Intro_</a:t>
            </a:r>
            <a:r>
              <a:rPr lang="en-US" altLang="zh-CN" sz="1200">
                <a:solidFill>
                  <a:schemeClr val="bg1"/>
                </a:solidFill>
                <a:latin typeface="Century Gothic" panose="020B0502020202020204" pitchFamily="34" charset="0"/>
                <a:ea typeface="微软雅黑" charset="-122"/>
                <a:sym typeface="微软雅黑" panose="020B0503020204020204" pitchFamily="34" charset="-122"/>
              </a:rPr>
              <a:t>20230413</a:t>
            </a:r>
            <a:endParaRPr lang="en-US" altLang="en-US" sz="1200">
              <a:solidFill>
                <a:schemeClr val="bg1"/>
              </a:solidFill>
              <a:latin typeface="Century Gothic" panose="020B0502020202020204" pitchFamily="34" charset="0"/>
              <a:ea typeface="微软雅黑" charset="-122"/>
              <a:sym typeface="微软雅黑" panose="020B0503020204020204" pitchFamily="34" charset="-122"/>
            </a:endParaRPr>
          </a:p>
        </p:txBody>
      </p:sp>
      <p:grpSp>
        <p:nvGrpSpPr>
          <p:cNvPr id="11" name="组合 10">
            <a:extLst>
              <a:ext uri="{FF2B5EF4-FFF2-40B4-BE49-F238E27FC236}">
                <a16:creationId xmlns:a16="http://schemas.microsoft.com/office/drawing/2014/main" id="{D8F206FF-27A2-DD4E-B523-734C26339613}"/>
              </a:ext>
            </a:extLst>
          </p:cNvPr>
          <p:cNvGrpSpPr/>
          <p:nvPr/>
        </p:nvGrpSpPr>
        <p:grpSpPr>
          <a:xfrm>
            <a:off x="7399370" y="5823270"/>
            <a:ext cx="2344763" cy="593875"/>
            <a:chOff x="2582762" y="4776617"/>
            <a:chExt cx="1769696" cy="450216"/>
          </a:xfrm>
        </p:grpSpPr>
        <p:sp>
          <p:nvSpPr>
            <p:cNvPr id="12" name="圆角矩形 11">
              <a:extLst>
                <a:ext uri="{FF2B5EF4-FFF2-40B4-BE49-F238E27FC236}">
                  <a16:creationId xmlns:a16="http://schemas.microsoft.com/office/drawing/2014/main" id="{34008077-649F-F945-8696-94D97E5782D3}"/>
                </a:ext>
              </a:extLst>
            </p:cNvPr>
            <p:cNvSpPr/>
            <p:nvPr/>
          </p:nvSpPr>
          <p:spPr>
            <a:xfrm>
              <a:off x="3875798" y="4776617"/>
              <a:ext cx="476660" cy="450216"/>
            </a:xfrm>
            <a:prstGeom prst="roundRect">
              <a:avLst/>
            </a:prstGeom>
            <a:solidFill>
              <a:srgbClr val="2186FA"/>
            </a:solidFill>
            <a:ln>
              <a:noFill/>
            </a:ln>
            <a:effectLst>
              <a:outerShdw blurRad="171026" dist="38100" dir="5400000" algn="t" rotWithShape="0">
                <a:srgbClr val="2086F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圆角矩形 12">
              <a:extLst>
                <a:ext uri="{FF2B5EF4-FFF2-40B4-BE49-F238E27FC236}">
                  <a16:creationId xmlns:a16="http://schemas.microsoft.com/office/drawing/2014/main" id="{248329B8-FF9F-E641-97BE-8EFEFA28FF8A}"/>
                </a:ext>
              </a:extLst>
            </p:cNvPr>
            <p:cNvSpPr/>
            <p:nvPr/>
          </p:nvSpPr>
          <p:spPr>
            <a:xfrm>
              <a:off x="3218492" y="4776617"/>
              <a:ext cx="476660" cy="450216"/>
            </a:xfrm>
            <a:prstGeom prst="roundRect">
              <a:avLst/>
            </a:prstGeom>
            <a:solidFill>
              <a:srgbClr val="36B943"/>
            </a:solidFill>
            <a:ln>
              <a:noFill/>
            </a:ln>
            <a:effectLst>
              <a:outerShdw blurRad="171026" dist="38100" dir="5400000" algn="t" rotWithShape="0">
                <a:srgbClr val="2086F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圆角矩形 13">
              <a:extLst>
                <a:ext uri="{FF2B5EF4-FFF2-40B4-BE49-F238E27FC236}">
                  <a16:creationId xmlns:a16="http://schemas.microsoft.com/office/drawing/2014/main" id="{F7C97FEC-AA71-1643-8F5F-4FF3F1013950}"/>
                </a:ext>
              </a:extLst>
            </p:cNvPr>
            <p:cNvSpPr/>
            <p:nvPr/>
          </p:nvSpPr>
          <p:spPr>
            <a:xfrm>
              <a:off x="2582762" y="4776617"/>
              <a:ext cx="476660" cy="450216"/>
            </a:xfrm>
            <a:prstGeom prst="roundRect">
              <a:avLst/>
            </a:prstGeom>
            <a:solidFill>
              <a:srgbClr val="00B0F0"/>
            </a:solidFill>
            <a:ln>
              <a:noFill/>
            </a:ln>
            <a:effectLst>
              <a:outerShdw blurRad="171026" dist="38100" dir="5400000" algn="t" rotWithShape="0">
                <a:srgbClr val="2086F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15" name="图形 14">
            <a:extLst>
              <a:ext uri="{FF2B5EF4-FFF2-40B4-BE49-F238E27FC236}">
                <a16:creationId xmlns:a16="http://schemas.microsoft.com/office/drawing/2014/main" id="{B4352EFA-EC6B-9F41-A346-C1ACBC0A3DA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50360" y="5903086"/>
            <a:ext cx="414195" cy="414195"/>
          </a:xfrm>
          <a:prstGeom prst="rect">
            <a:avLst/>
          </a:prstGeom>
        </p:spPr>
      </p:pic>
      <p:pic>
        <p:nvPicPr>
          <p:cNvPr id="16" name="图形 15">
            <a:extLst>
              <a:ext uri="{FF2B5EF4-FFF2-40B4-BE49-F238E27FC236}">
                <a16:creationId xmlns:a16="http://schemas.microsoft.com/office/drawing/2014/main" id="{E9033EBA-9D16-8040-A897-98EAA3587FD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542213" y="5971637"/>
            <a:ext cx="343342" cy="343342"/>
          </a:xfrm>
          <a:prstGeom prst="rect">
            <a:avLst/>
          </a:prstGeom>
        </p:spPr>
      </p:pic>
      <p:pic>
        <p:nvPicPr>
          <p:cNvPr id="17" name="图形 16">
            <a:extLst>
              <a:ext uri="{FF2B5EF4-FFF2-40B4-BE49-F238E27FC236}">
                <a16:creationId xmlns:a16="http://schemas.microsoft.com/office/drawing/2014/main" id="{9DBC9D38-E59A-0B40-8DE9-98F60854AE8E}"/>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175409" y="5867259"/>
            <a:ext cx="505895" cy="505895"/>
          </a:xfrm>
          <a:prstGeom prst="rect">
            <a:avLst/>
          </a:prstGeom>
        </p:spPr>
      </p:pic>
      <p:sp>
        <p:nvSpPr>
          <p:cNvPr id="19" name="TextBox 3">
            <a:extLst>
              <a:ext uri="{FF2B5EF4-FFF2-40B4-BE49-F238E27FC236}">
                <a16:creationId xmlns:a16="http://schemas.microsoft.com/office/drawing/2014/main" id="{E5FD58D3-879E-D947-BD45-877D4A613ED5}"/>
              </a:ext>
            </a:extLst>
          </p:cNvPr>
          <p:cNvSpPr>
            <a:spLocks noChangeArrowheads="1"/>
          </p:cNvSpPr>
          <p:nvPr/>
        </p:nvSpPr>
        <p:spPr bwMode="auto">
          <a:xfrm>
            <a:off x="846779" y="4002009"/>
            <a:ext cx="4797401" cy="828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8383" tIns="14191" rIns="28383" bIns="14191" anchor="t">
            <a:spAutoFit/>
          </a:bodyPr>
          <a:lstStyle/>
          <a:p>
            <a:pPr>
              <a:spcAft>
                <a:spcPts val="600"/>
              </a:spcAft>
            </a:pPr>
            <a:r>
              <a:rPr lang="en-US" altLang="en-US" sz="1400" dirty="0">
                <a:solidFill>
                  <a:schemeClr val="bg1"/>
                </a:solidFill>
                <a:latin typeface="Century Gothic"/>
                <a:ea typeface="微软雅黑"/>
              </a:rPr>
              <a:t>Maury Pineda| Sales Director - Colombia, Peru &amp; Chile</a:t>
            </a:r>
          </a:p>
          <a:p>
            <a:pPr>
              <a:spcAft>
                <a:spcPts val="600"/>
              </a:spcAft>
            </a:pPr>
            <a:r>
              <a:rPr lang="en-US" altLang="en-US" sz="1400" dirty="0">
                <a:solidFill>
                  <a:schemeClr val="bg1"/>
                </a:solidFill>
                <a:latin typeface="Century Gothic"/>
                <a:ea typeface="微软雅黑"/>
              </a:rPr>
              <a:t>maurypineda@sangfor.com</a:t>
            </a:r>
          </a:p>
          <a:p>
            <a:pPr>
              <a:spcAft>
                <a:spcPts val="600"/>
              </a:spcAft>
            </a:pPr>
            <a:r>
              <a:rPr lang="en-US" altLang="en-US" sz="1400" dirty="0">
                <a:solidFill>
                  <a:schemeClr val="bg1"/>
                </a:solidFill>
                <a:latin typeface="Century Gothic"/>
                <a:ea typeface="微软雅黑"/>
              </a:rPr>
              <a:t>Sangfor Technologies México</a:t>
            </a:r>
            <a:endParaRPr lang="en-US" altLang="en-US" sz="1400" dirty="0">
              <a:solidFill>
                <a:schemeClr val="bg1"/>
              </a:solidFill>
              <a:latin typeface="Century Gothic" panose="020B0502020202020204" pitchFamily="34" charset="0"/>
              <a:ea typeface="微软雅黑"/>
            </a:endParaRPr>
          </a:p>
        </p:txBody>
      </p:sp>
      <p:pic>
        <p:nvPicPr>
          <p:cNvPr id="9" name="Picture 8">
            <a:extLst>
              <a:ext uri="{FF2B5EF4-FFF2-40B4-BE49-F238E27FC236}">
                <a16:creationId xmlns:a16="http://schemas.microsoft.com/office/drawing/2014/main" id="{0B3D28C7-DE4D-9D65-1C53-CFF18E31CA71}"/>
              </a:ext>
            </a:extLst>
          </p:cNvPr>
          <p:cNvPicPr>
            <a:picLocks noChangeAspect="1"/>
          </p:cNvPicPr>
          <p:nvPr/>
        </p:nvPicPr>
        <p:blipFill>
          <a:blip r:embed="rId10"/>
          <a:stretch>
            <a:fillRect/>
          </a:stretch>
        </p:blipFill>
        <p:spPr>
          <a:xfrm>
            <a:off x="870276" y="5021754"/>
            <a:ext cx="1337537" cy="1340289"/>
          </a:xfrm>
          <a:prstGeom prst="rect">
            <a:avLst/>
          </a:prstGeom>
        </p:spPr>
      </p:pic>
    </p:spTree>
    <p:extLst>
      <p:ext uri="{BB962C8B-B14F-4D97-AF65-F5344CB8AC3E}">
        <p14:creationId xmlns:p14="http://schemas.microsoft.com/office/powerpoint/2010/main" val="3083038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7" name="Google Shape;87;p1"/>
          <p:cNvPicPr preferRelativeResize="0"/>
          <p:nvPr/>
        </p:nvPicPr>
        <p:blipFill rotWithShape="1">
          <a:blip r:embed="rId3">
            <a:alphaModFix/>
          </a:blip>
          <a:srcRect/>
          <a:stretch/>
        </p:blipFill>
        <p:spPr>
          <a:xfrm>
            <a:off x="504439" y="718148"/>
            <a:ext cx="2006357" cy="659385"/>
          </a:xfrm>
          <a:prstGeom prst="rect">
            <a:avLst/>
          </a:prstGeom>
          <a:noFill/>
          <a:ln>
            <a:noFill/>
          </a:ln>
        </p:spPr>
      </p:pic>
      <p:sp>
        <p:nvSpPr>
          <p:cNvPr id="88" name="Google Shape;88;p1"/>
          <p:cNvSpPr/>
          <p:nvPr/>
        </p:nvSpPr>
        <p:spPr>
          <a:xfrm>
            <a:off x="892364" y="3260137"/>
            <a:ext cx="6173454"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a:solidFill>
                  <a:schemeClr val="lt1"/>
                </a:solidFill>
                <a:latin typeface="Century Gothic"/>
                <a:ea typeface="Century Gothic"/>
                <a:cs typeface="Century Gothic"/>
                <a:sym typeface="Century Gothic"/>
              </a:rPr>
              <a:t>Sangfor NGAF/NSF</a:t>
            </a:r>
            <a:endParaRPr sz="4400" dirty="0"/>
          </a:p>
        </p:txBody>
      </p:sp>
      <p:cxnSp>
        <p:nvCxnSpPr>
          <p:cNvPr id="90" name="Google Shape;90;p1"/>
          <p:cNvCxnSpPr>
            <a:cxnSpLocks/>
          </p:cNvCxnSpPr>
          <p:nvPr/>
        </p:nvCxnSpPr>
        <p:spPr>
          <a:xfrm>
            <a:off x="1003200" y="4250148"/>
            <a:ext cx="5413044" cy="0"/>
          </a:xfrm>
          <a:prstGeom prst="straightConnector1">
            <a:avLst/>
          </a:prstGeom>
          <a:noFill/>
          <a:ln w="12700" cap="flat" cmpd="sng">
            <a:solidFill>
              <a:schemeClr val="lt1"/>
            </a:solidFill>
            <a:prstDash val="solid"/>
            <a:miter lim="800000"/>
            <a:headEnd type="none" w="sm" len="sm"/>
            <a:tailEnd type="none" w="sm" len="sm"/>
          </a:ln>
        </p:spPr>
      </p:cxnSp>
      <p:sp>
        <p:nvSpPr>
          <p:cNvPr id="6" name="Google Shape;1685;p44">
            <a:extLst>
              <a:ext uri="{FF2B5EF4-FFF2-40B4-BE49-F238E27FC236}">
                <a16:creationId xmlns:a16="http://schemas.microsoft.com/office/drawing/2014/main" id="{B16A7EF6-E8D3-6318-FC5E-AE5388467E83}"/>
              </a:ext>
            </a:extLst>
          </p:cNvPr>
          <p:cNvSpPr/>
          <p:nvPr/>
        </p:nvSpPr>
        <p:spPr>
          <a:xfrm>
            <a:off x="1003200" y="6256360"/>
            <a:ext cx="162252" cy="162252"/>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entury Gothic"/>
              <a:ea typeface="Century Gothic"/>
              <a:cs typeface="Century Gothic"/>
              <a:sym typeface="Century Gothic"/>
            </a:endParaRPr>
          </a:p>
        </p:txBody>
      </p:sp>
      <p:sp>
        <p:nvSpPr>
          <p:cNvPr id="7" name="Google Shape;1686;p44">
            <a:extLst>
              <a:ext uri="{FF2B5EF4-FFF2-40B4-BE49-F238E27FC236}">
                <a16:creationId xmlns:a16="http://schemas.microsoft.com/office/drawing/2014/main" id="{893B9218-E85E-5AF1-FA2A-31D4A27B6178}"/>
              </a:ext>
            </a:extLst>
          </p:cNvPr>
          <p:cNvSpPr txBox="1"/>
          <p:nvPr/>
        </p:nvSpPr>
        <p:spPr>
          <a:xfrm>
            <a:off x="1221655" y="6198987"/>
            <a:ext cx="156004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lt1"/>
                </a:solidFill>
                <a:latin typeface="Century Gothic"/>
                <a:ea typeface="Century Gothic"/>
                <a:cs typeface="Century Gothic"/>
                <a:sym typeface="Century Gothic"/>
              </a:rPr>
              <a:t>www.sangfor.com</a:t>
            </a:r>
            <a:endParaRPr sz="1200" dirty="0">
              <a:solidFill>
                <a:schemeClr val="lt1"/>
              </a:solidFill>
              <a:latin typeface="Century Gothic"/>
              <a:ea typeface="Century Gothic"/>
              <a:cs typeface="Century Gothic"/>
              <a:sym typeface="Century Gothic"/>
            </a:endParaRPr>
          </a:p>
        </p:txBody>
      </p:sp>
      <p:grpSp>
        <p:nvGrpSpPr>
          <p:cNvPr id="8" name="Google Shape;1687;p44">
            <a:extLst>
              <a:ext uri="{FF2B5EF4-FFF2-40B4-BE49-F238E27FC236}">
                <a16:creationId xmlns:a16="http://schemas.microsoft.com/office/drawing/2014/main" id="{4052D3D5-FEC3-37AB-2A9B-BC21D732C45B}"/>
              </a:ext>
            </a:extLst>
          </p:cNvPr>
          <p:cNvGrpSpPr/>
          <p:nvPr/>
        </p:nvGrpSpPr>
        <p:grpSpPr>
          <a:xfrm>
            <a:off x="3604175" y="6198987"/>
            <a:ext cx="2304730" cy="276999"/>
            <a:chOff x="4872830" y="6460578"/>
            <a:chExt cx="2304730" cy="276999"/>
          </a:xfrm>
        </p:grpSpPr>
        <p:sp>
          <p:nvSpPr>
            <p:cNvPr id="9" name="Google Shape;1688;p44">
              <a:extLst>
                <a:ext uri="{FF2B5EF4-FFF2-40B4-BE49-F238E27FC236}">
                  <a16:creationId xmlns:a16="http://schemas.microsoft.com/office/drawing/2014/main" id="{A164F3EC-6B7E-6ADD-D1F3-B184338FC591}"/>
                </a:ext>
              </a:extLst>
            </p:cNvPr>
            <p:cNvSpPr/>
            <p:nvPr/>
          </p:nvSpPr>
          <p:spPr>
            <a:xfrm>
              <a:off x="4872830" y="6517951"/>
              <a:ext cx="162252" cy="162252"/>
            </a:xfrm>
            <a:prstGeom prst="rect">
              <a:avLst/>
            </a:prstGeom>
            <a:solidFill>
              <a:srgbClr val="05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entury Gothic"/>
                <a:ea typeface="Century Gothic"/>
                <a:cs typeface="Century Gothic"/>
                <a:sym typeface="Century Gothic"/>
              </a:endParaRPr>
            </a:p>
          </p:txBody>
        </p:sp>
        <p:sp>
          <p:nvSpPr>
            <p:cNvPr id="10" name="Google Shape;1689;p44">
              <a:extLst>
                <a:ext uri="{FF2B5EF4-FFF2-40B4-BE49-F238E27FC236}">
                  <a16:creationId xmlns:a16="http://schemas.microsoft.com/office/drawing/2014/main" id="{8AD7BFBF-2DA8-1E88-0C18-316D1C978982}"/>
                </a:ext>
              </a:extLst>
            </p:cNvPr>
            <p:cNvSpPr txBox="1"/>
            <p:nvPr/>
          </p:nvSpPr>
          <p:spPr>
            <a:xfrm>
              <a:off x="5077305" y="6460578"/>
              <a:ext cx="210025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lt1"/>
                  </a:solidFill>
                  <a:latin typeface="Century Gothic"/>
                  <a:ea typeface="Century Gothic"/>
                  <a:cs typeface="Century Gothic"/>
                  <a:sym typeface="Century Gothic"/>
                </a:rPr>
                <a:t>Sangfor Technologies Inc.</a:t>
              </a:r>
              <a:endParaRPr dirty="0"/>
            </a:p>
          </p:txBody>
        </p:sp>
      </p:grpSp>
      <p:sp>
        <p:nvSpPr>
          <p:cNvPr id="2" name="TextBox 1">
            <a:extLst>
              <a:ext uri="{FF2B5EF4-FFF2-40B4-BE49-F238E27FC236}">
                <a16:creationId xmlns:a16="http://schemas.microsoft.com/office/drawing/2014/main" id="{8BD21922-C63D-CF4A-AAE9-C7221BA2718A}"/>
              </a:ext>
            </a:extLst>
          </p:cNvPr>
          <p:cNvSpPr txBox="1"/>
          <p:nvPr/>
        </p:nvSpPr>
        <p:spPr>
          <a:xfrm>
            <a:off x="7922883" y="6418612"/>
            <a:ext cx="4269117" cy="430887"/>
          </a:xfrm>
          <a:prstGeom prst="rect">
            <a:avLst/>
          </a:prstGeom>
          <a:noFill/>
        </p:spPr>
        <p:txBody>
          <a:bodyPr wrap="none" rtlCol="0">
            <a:spAutoFit/>
          </a:bodyPr>
          <a:lstStyle/>
          <a:p>
            <a:r>
              <a:rPr lang="es-MX" sz="1100" dirty="0">
                <a:solidFill>
                  <a:schemeClr val="bg1"/>
                </a:solidFill>
              </a:rPr>
              <a:t>NGAF - Next </a:t>
            </a:r>
            <a:r>
              <a:rPr lang="es-MX" sz="1100" dirty="0" err="1">
                <a:solidFill>
                  <a:schemeClr val="bg1"/>
                </a:solidFill>
              </a:rPr>
              <a:t>Generation</a:t>
            </a:r>
            <a:r>
              <a:rPr lang="es-MX" sz="1100" dirty="0">
                <a:solidFill>
                  <a:schemeClr val="bg1"/>
                </a:solidFill>
              </a:rPr>
              <a:t> Firewall &amp; Web </a:t>
            </a:r>
            <a:r>
              <a:rPr lang="es-MX" sz="1100" dirty="0" err="1">
                <a:solidFill>
                  <a:schemeClr val="bg1"/>
                </a:solidFill>
              </a:rPr>
              <a:t>Application</a:t>
            </a:r>
            <a:r>
              <a:rPr lang="es-MX" sz="1100" dirty="0">
                <a:solidFill>
                  <a:schemeClr val="bg1"/>
                </a:solidFill>
              </a:rPr>
              <a:t> Firewall</a:t>
            </a:r>
          </a:p>
          <a:p>
            <a:r>
              <a:rPr lang="es-MX" sz="1100" dirty="0">
                <a:solidFill>
                  <a:schemeClr val="bg1"/>
                </a:solidFill>
              </a:rPr>
              <a:t>NSF – Network </a:t>
            </a:r>
            <a:r>
              <a:rPr lang="es-MX" sz="1100" dirty="0" err="1">
                <a:solidFill>
                  <a:schemeClr val="bg1"/>
                </a:solidFill>
              </a:rPr>
              <a:t>Secure</a:t>
            </a:r>
            <a:r>
              <a:rPr lang="es-MX" sz="1100" dirty="0">
                <a:solidFill>
                  <a:schemeClr val="bg1"/>
                </a:solidFill>
              </a:rPr>
              <a:t> Firewall</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Date Placeholder 33">
            <a:extLst>
              <a:ext uri="{FF2B5EF4-FFF2-40B4-BE49-F238E27FC236}">
                <a16:creationId xmlns:a16="http://schemas.microsoft.com/office/drawing/2014/main" id="{C447559E-6EF8-B35E-3401-87E2F545AE32}"/>
              </a:ext>
            </a:extLst>
          </p:cNvPr>
          <p:cNvSpPr>
            <a:spLocks noGrp="1"/>
          </p:cNvSpPr>
          <p:nvPr>
            <p:ph type="dt" sz="half" idx="10"/>
          </p:nvPr>
        </p:nvSpPr>
        <p:spPr/>
        <p:txBody>
          <a:bodyPr/>
          <a:lstStyle/>
          <a:p>
            <a:fld id="{736C50B4-0ED9-4774-8A05-B7D514029CF3}" type="datetime1">
              <a:rPr lang="en-US" smtClean="0"/>
              <a:t>2/19/2024</a:t>
            </a:fld>
            <a:endParaRPr lang="en-US"/>
          </a:p>
        </p:txBody>
      </p:sp>
      <p:sp>
        <p:nvSpPr>
          <p:cNvPr id="35" name="Footer Placeholder 34">
            <a:extLst>
              <a:ext uri="{FF2B5EF4-FFF2-40B4-BE49-F238E27FC236}">
                <a16:creationId xmlns:a16="http://schemas.microsoft.com/office/drawing/2014/main" id="{15FB4D81-B1B3-6F4D-D876-1E3D6E3069D9}"/>
              </a:ext>
            </a:extLst>
          </p:cNvPr>
          <p:cNvSpPr>
            <a:spLocks noGrp="1"/>
          </p:cNvSpPr>
          <p:nvPr>
            <p:ph type="ftr" sz="quarter" idx="11"/>
          </p:nvPr>
        </p:nvSpPr>
        <p:spPr/>
        <p:txBody>
          <a:bodyPr/>
          <a:lstStyle/>
          <a:p>
            <a:r>
              <a:rPr lang="en-US"/>
              <a:t>www.sangfor.com</a:t>
            </a:r>
          </a:p>
        </p:txBody>
      </p:sp>
      <p:sp>
        <p:nvSpPr>
          <p:cNvPr id="33" name="Slide Number Placeholder 32">
            <a:extLst>
              <a:ext uri="{FF2B5EF4-FFF2-40B4-BE49-F238E27FC236}">
                <a16:creationId xmlns:a16="http://schemas.microsoft.com/office/drawing/2014/main" id="{7D5BFD05-EB6C-8416-BF7B-35B2BBF7C86E}"/>
              </a:ext>
            </a:extLst>
          </p:cNvPr>
          <p:cNvSpPr>
            <a:spLocks noGrp="1"/>
          </p:cNvSpPr>
          <p:nvPr>
            <p:ph type="sldNum" sz="quarter" idx="12"/>
          </p:nvPr>
        </p:nvSpPr>
        <p:spPr/>
        <p:txBody>
          <a:bodyPr/>
          <a:lstStyle/>
          <a:p>
            <a:fld id="{F7B1CD55-B97F-446B-84F2-7037EFC3FADE}" type="slidenum">
              <a:rPr lang="en-US" smtClean="0"/>
              <a:t>10</a:t>
            </a:fld>
            <a:endParaRPr lang="en-US"/>
          </a:p>
        </p:txBody>
      </p:sp>
      <p:sp>
        <p:nvSpPr>
          <p:cNvPr id="6" name="Title 5">
            <a:extLst>
              <a:ext uri="{FF2B5EF4-FFF2-40B4-BE49-F238E27FC236}">
                <a16:creationId xmlns:a16="http://schemas.microsoft.com/office/drawing/2014/main" id="{A5DD2291-99F4-09E0-F775-07AFADC22DD8}"/>
              </a:ext>
            </a:extLst>
          </p:cNvPr>
          <p:cNvSpPr>
            <a:spLocks noGrp="1"/>
          </p:cNvSpPr>
          <p:nvPr>
            <p:ph type="ctrTitle"/>
          </p:nvPr>
        </p:nvSpPr>
        <p:spPr/>
        <p:txBody>
          <a:bodyPr/>
          <a:lstStyle/>
          <a:p>
            <a:r>
              <a:rPr lang="en-US"/>
              <a:t>Agenda</a:t>
            </a:r>
          </a:p>
        </p:txBody>
      </p:sp>
      <p:grpSp>
        <p:nvGrpSpPr>
          <p:cNvPr id="5" name="组合 54">
            <a:extLst>
              <a:ext uri="{FF2B5EF4-FFF2-40B4-BE49-F238E27FC236}">
                <a16:creationId xmlns:a16="http://schemas.microsoft.com/office/drawing/2014/main" id="{2B729ACE-4BCF-2425-5DA6-5448267ED960}"/>
              </a:ext>
            </a:extLst>
          </p:cNvPr>
          <p:cNvGrpSpPr/>
          <p:nvPr/>
        </p:nvGrpSpPr>
        <p:grpSpPr>
          <a:xfrm>
            <a:off x="2762842" y="2509830"/>
            <a:ext cx="6553805" cy="703422"/>
            <a:chOff x="2938133" y="2932901"/>
            <a:chExt cx="6147648" cy="703422"/>
          </a:xfrm>
        </p:grpSpPr>
        <p:sp>
          <p:nvSpPr>
            <p:cNvPr id="21" name="矩形 81">
              <a:extLst>
                <a:ext uri="{FF2B5EF4-FFF2-40B4-BE49-F238E27FC236}">
                  <a16:creationId xmlns:a16="http://schemas.microsoft.com/office/drawing/2014/main" id="{4D56F3BB-070C-47A0-F646-E06BF8ECF347}"/>
                </a:ext>
              </a:extLst>
            </p:cNvPr>
            <p:cNvSpPr/>
            <p:nvPr/>
          </p:nvSpPr>
          <p:spPr>
            <a:xfrm>
              <a:off x="2960111" y="2940147"/>
              <a:ext cx="6125670" cy="688033"/>
            </a:xfrm>
            <a:prstGeom prst="rect">
              <a:avLst/>
            </a:prstGeom>
            <a:noFill/>
            <a:ln>
              <a:solidFill>
                <a:srgbClr val="0AAF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矩形 6">
              <a:extLst>
                <a:ext uri="{FF2B5EF4-FFF2-40B4-BE49-F238E27FC236}">
                  <a16:creationId xmlns:a16="http://schemas.microsoft.com/office/drawing/2014/main" id="{566D55BD-025F-069A-2B56-55E10DFCEEAA}"/>
                </a:ext>
              </a:extLst>
            </p:cNvPr>
            <p:cNvSpPr/>
            <p:nvPr/>
          </p:nvSpPr>
          <p:spPr>
            <a:xfrm>
              <a:off x="2960111" y="2932901"/>
              <a:ext cx="865899" cy="703422"/>
            </a:xfrm>
            <a:custGeom>
              <a:avLst/>
              <a:gdLst>
                <a:gd name="connsiteX0" fmla="*/ 0 w 685800"/>
                <a:gd name="connsiteY0" fmla="*/ 0 h 685800"/>
                <a:gd name="connsiteX1" fmla="*/ 685800 w 685800"/>
                <a:gd name="connsiteY1" fmla="*/ 0 h 685800"/>
                <a:gd name="connsiteX2" fmla="*/ 685800 w 685800"/>
                <a:gd name="connsiteY2" fmla="*/ 685800 h 685800"/>
                <a:gd name="connsiteX3" fmla="*/ 0 w 685800"/>
                <a:gd name="connsiteY3" fmla="*/ 685800 h 685800"/>
                <a:gd name="connsiteX4" fmla="*/ 0 w 685800"/>
                <a:gd name="connsiteY4" fmla="*/ 0 h 685800"/>
                <a:gd name="connsiteX0-1" fmla="*/ 0 w 685800"/>
                <a:gd name="connsiteY0-2" fmla="*/ 0 h 685800"/>
                <a:gd name="connsiteX1-3" fmla="*/ 685800 w 685800"/>
                <a:gd name="connsiteY1-4" fmla="*/ 0 h 685800"/>
                <a:gd name="connsiteX2-5" fmla="*/ 676275 w 685800"/>
                <a:gd name="connsiteY2-6" fmla="*/ 6350 h 685800"/>
                <a:gd name="connsiteX3-7" fmla="*/ 685800 w 685800"/>
                <a:gd name="connsiteY3-8" fmla="*/ 685800 h 685800"/>
                <a:gd name="connsiteX4-9" fmla="*/ 0 w 685800"/>
                <a:gd name="connsiteY4-10" fmla="*/ 685800 h 685800"/>
                <a:gd name="connsiteX5" fmla="*/ 0 w 685800"/>
                <a:gd name="connsiteY5" fmla="*/ 0 h 685800"/>
                <a:gd name="connsiteX0-11" fmla="*/ 0 w 688975"/>
                <a:gd name="connsiteY0-12" fmla="*/ 0 h 685800"/>
                <a:gd name="connsiteX1-13" fmla="*/ 685800 w 688975"/>
                <a:gd name="connsiteY1-14" fmla="*/ 0 h 685800"/>
                <a:gd name="connsiteX2-15" fmla="*/ 688975 w 688975"/>
                <a:gd name="connsiteY2-16" fmla="*/ 298450 h 685800"/>
                <a:gd name="connsiteX3-17" fmla="*/ 685800 w 688975"/>
                <a:gd name="connsiteY3-18" fmla="*/ 685800 h 685800"/>
                <a:gd name="connsiteX4-19" fmla="*/ 0 w 688975"/>
                <a:gd name="connsiteY4-20" fmla="*/ 685800 h 685800"/>
                <a:gd name="connsiteX5-21" fmla="*/ 0 w 688975"/>
                <a:gd name="connsiteY5-22" fmla="*/ 0 h 685800"/>
                <a:gd name="connsiteX0-23" fmla="*/ 0 w 737550"/>
                <a:gd name="connsiteY0-24" fmla="*/ 0 h 685800"/>
                <a:gd name="connsiteX1-25" fmla="*/ 685800 w 737550"/>
                <a:gd name="connsiteY1-26" fmla="*/ 0 h 685800"/>
                <a:gd name="connsiteX2-27" fmla="*/ 688975 w 737550"/>
                <a:gd name="connsiteY2-28" fmla="*/ 282575 h 685800"/>
                <a:gd name="connsiteX3-29" fmla="*/ 688975 w 737550"/>
                <a:gd name="connsiteY3-30" fmla="*/ 298450 h 685800"/>
                <a:gd name="connsiteX4-31" fmla="*/ 685800 w 737550"/>
                <a:gd name="connsiteY4-32" fmla="*/ 685800 h 685800"/>
                <a:gd name="connsiteX5-33" fmla="*/ 0 w 737550"/>
                <a:gd name="connsiteY5-34" fmla="*/ 685800 h 685800"/>
                <a:gd name="connsiteX6" fmla="*/ 0 w 737550"/>
                <a:gd name="connsiteY6" fmla="*/ 0 h 685800"/>
                <a:gd name="connsiteX0-35" fmla="*/ 0 w 737550"/>
                <a:gd name="connsiteY0-36" fmla="*/ 0 h 685800"/>
                <a:gd name="connsiteX1-37" fmla="*/ 685800 w 737550"/>
                <a:gd name="connsiteY1-38" fmla="*/ 0 h 685800"/>
                <a:gd name="connsiteX2-39" fmla="*/ 688975 w 737550"/>
                <a:gd name="connsiteY2-40" fmla="*/ 282575 h 685800"/>
                <a:gd name="connsiteX3-41" fmla="*/ 688975 w 737550"/>
                <a:gd name="connsiteY3-42" fmla="*/ 298450 h 685800"/>
                <a:gd name="connsiteX4-43" fmla="*/ 688974 w 737550"/>
                <a:gd name="connsiteY4-44" fmla="*/ 292100 h 685800"/>
                <a:gd name="connsiteX5-45" fmla="*/ 685800 w 737550"/>
                <a:gd name="connsiteY5-46" fmla="*/ 685800 h 685800"/>
                <a:gd name="connsiteX6-47" fmla="*/ 0 w 737550"/>
                <a:gd name="connsiteY6-48" fmla="*/ 685800 h 685800"/>
                <a:gd name="connsiteX7" fmla="*/ 0 w 737550"/>
                <a:gd name="connsiteY7" fmla="*/ 0 h 685800"/>
                <a:gd name="connsiteX0-49" fmla="*/ 0 w 740217"/>
                <a:gd name="connsiteY0-50" fmla="*/ 0 h 685800"/>
                <a:gd name="connsiteX1-51" fmla="*/ 685800 w 740217"/>
                <a:gd name="connsiteY1-52" fmla="*/ 0 h 685800"/>
                <a:gd name="connsiteX2-53" fmla="*/ 688975 w 740217"/>
                <a:gd name="connsiteY2-54" fmla="*/ 282575 h 685800"/>
                <a:gd name="connsiteX3-55" fmla="*/ 688975 w 740217"/>
                <a:gd name="connsiteY3-56" fmla="*/ 298450 h 685800"/>
                <a:gd name="connsiteX4-57" fmla="*/ 698499 w 740217"/>
                <a:gd name="connsiteY4-58" fmla="*/ 396875 h 685800"/>
                <a:gd name="connsiteX5-59" fmla="*/ 685800 w 740217"/>
                <a:gd name="connsiteY5-60" fmla="*/ 685800 h 685800"/>
                <a:gd name="connsiteX6-61" fmla="*/ 0 w 740217"/>
                <a:gd name="connsiteY6-62" fmla="*/ 685800 h 685800"/>
                <a:gd name="connsiteX7-63" fmla="*/ 0 w 740217"/>
                <a:gd name="connsiteY7-64" fmla="*/ 0 h 685800"/>
                <a:gd name="connsiteX0-65" fmla="*/ 0 w 860425"/>
                <a:gd name="connsiteY0-66" fmla="*/ 0 h 685800"/>
                <a:gd name="connsiteX1-67" fmla="*/ 685800 w 860425"/>
                <a:gd name="connsiteY1-68" fmla="*/ 0 h 685800"/>
                <a:gd name="connsiteX2-69" fmla="*/ 688975 w 860425"/>
                <a:gd name="connsiteY2-70" fmla="*/ 282575 h 685800"/>
                <a:gd name="connsiteX3-71" fmla="*/ 860425 w 860425"/>
                <a:gd name="connsiteY3-72" fmla="*/ 314325 h 685800"/>
                <a:gd name="connsiteX4-73" fmla="*/ 698499 w 860425"/>
                <a:gd name="connsiteY4-74" fmla="*/ 396875 h 685800"/>
                <a:gd name="connsiteX5-75" fmla="*/ 685800 w 860425"/>
                <a:gd name="connsiteY5-76" fmla="*/ 685800 h 685800"/>
                <a:gd name="connsiteX6-77" fmla="*/ 0 w 860425"/>
                <a:gd name="connsiteY6-78" fmla="*/ 685800 h 685800"/>
                <a:gd name="connsiteX7-79" fmla="*/ 0 w 860425"/>
                <a:gd name="connsiteY7-80" fmla="*/ 0 h 685800"/>
                <a:gd name="connsiteX0-81" fmla="*/ 0 w 927100"/>
                <a:gd name="connsiteY0-82" fmla="*/ 0 h 685800"/>
                <a:gd name="connsiteX1-83" fmla="*/ 685800 w 927100"/>
                <a:gd name="connsiteY1-84" fmla="*/ 0 h 685800"/>
                <a:gd name="connsiteX2-85" fmla="*/ 688975 w 927100"/>
                <a:gd name="connsiteY2-86" fmla="*/ 282575 h 685800"/>
                <a:gd name="connsiteX3-87" fmla="*/ 927100 w 927100"/>
                <a:gd name="connsiteY3-88" fmla="*/ 307975 h 685800"/>
                <a:gd name="connsiteX4-89" fmla="*/ 698499 w 927100"/>
                <a:gd name="connsiteY4-90" fmla="*/ 396875 h 685800"/>
                <a:gd name="connsiteX5-91" fmla="*/ 685800 w 927100"/>
                <a:gd name="connsiteY5-92" fmla="*/ 685800 h 685800"/>
                <a:gd name="connsiteX6-93" fmla="*/ 0 w 927100"/>
                <a:gd name="connsiteY6-94" fmla="*/ 685800 h 685800"/>
                <a:gd name="connsiteX7-95" fmla="*/ 0 w 927100"/>
                <a:gd name="connsiteY7-96" fmla="*/ 0 h 685800"/>
                <a:gd name="connsiteX0-97" fmla="*/ 0 w 927100"/>
                <a:gd name="connsiteY0-98" fmla="*/ 0 h 685800"/>
                <a:gd name="connsiteX1-99" fmla="*/ 685800 w 927100"/>
                <a:gd name="connsiteY1-100" fmla="*/ 0 h 685800"/>
                <a:gd name="connsiteX2-101" fmla="*/ 688975 w 927100"/>
                <a:gd name="connsiteY2-102" fmla="*/ 282575 h 685800"/>
                <a:gd name="connsiteX3-103" fmla="*/ 927100 w 927100"/>
                <a:gd name="connsiteY3-104" fmla="*/ 307975 h 685800"/>
                <a:gd name="connsiteX4-105" fmla="*/ 698499 w 927100"/>
                <a:gd name="connsiteY4-106" fmla="*/ 396875 h 685800"/>
                <a:gd name="connsiteX5-107" fmla="*/ 685800 w 927100"/>
                <a:gd name="connsiteY5-108" fmla="*/ 685800 h 685800"/>
                <a:gd name="connsiteX6-109" fmla="*/ 0 w 927100"/>
                <a:gd name="connsiteY6-110" fmla="*/ 685800 h 685800"/>
                <a:gd name="connsiteX7-111" fmla="*/ 0 w 927100"/>
                <a:gd name="connsiteY7-112" fmla="*/ 0 h 685800"/>
                <a:gd name="connsiteX0-113" fmla="*/ 0 w 927100"/>
                <a:gd name="connsiteY0-114" fmla="*/ 0 h 685800"/>
                <a:gd name="connsiteX1-115" fmla="*/ 685800 w 927100"/>
                <a:gd name="connsiteY1-116" fmla="*/ 0 h 685800"/>
                <a:gd name="connsiteX2-117" fmla="*/ 688975 w 927100"/>
                <a:gd name="connsiteY2-118" fmla="*/ 282575 h 685800"/>
                <a:gd name="connsiteX3-119" fmla="*/ 927100 w 927100"/>
                <a:gd name="connsiteY3-120" fmla="*/ 307975 h 685800"/>
                <a:gd name="connsiteX4-121" fmla="*/ 698499 w 927100"/>
                <a:gd name="connsiteY4-122" fmla="*/ 396875 h 685800"/>
                <a:gd name="connsiteX5-123" fmla="*/ 685800 w 927100"/>
                <a:gd name="connsiteY5-124" fmla="*/ 685800 h 685800"/>
                <a:gd name="connsiteX6-125" fmla="*/ 0 w 927100"/>
                <a:gd name="connsiteY6-126" fmla="*/ 685800 h 685800"/>
                <a:gd name="connsiteX7-127" fmla="*/ 0 w 927100"/>
                <a:gd name="connsiteY7-128" fmla="*/ 0 h 685800"/>
                <a:gd name="connsiteX0-129" fmla="*/ 0 w 927100"/>
                <a:gd name="connsiteY0-130" fmla="*/ 117 h 685917"/>
                <a:gd name="connsiteX1-131" fmla="*/ 685800 w 927100"/>
                <a:gd name="connsiteY1-132" fmla="*/ 117 h 685917"/>
                <a:gd name="connsiteX2-133" fmla="*/ 688975 w 927100"/>
                <a:gd name="connsiteY2-134" fmla="*/ 282692 h 685917"/>
                <a:gd name="connsiteX3-135" fmla="*/ 927100 w 927100"/>
                <a:gd name="connsiteY3-136" fmla="*/ 308092 h 685917"/>
                <a:gd name="connsiteX4-137" fmla="*/ 698499 w 927100"/>
                <a:gd name="connsiteY4-138" fmla="*/ 396992 h 685917"/>
                <a:gd name="connsiteX5-139" fmla="*/ 685800 w 927100"/>
                <a:gd name="connsiteY5-140" fmla="*/ 685917 h 685917"/>
                <a:gd name="connsiteX6-141" fmla="*/ 0 w 927100"/>
                <a:gd name="connsiteY6-142" fmla="*/ 685917 h 685917"/>
                <a:gd name="connsiteX7-143" fmla="*/ 0 w 927100"/>
                <a:gd name="connsiteY7-144" fmla="*/ 117 h 685917"/>
                <a:gd name="connsiteX0-145" fmla="*/ 0 w 927100"/>
                <a:gd name="connsiteY0-146" fmla="*/ 117 h 685917"/>
                <a:gd name="connsiteX1-147" fmla="*/ 685800 w 927100"/>
                <a:gd name="connsiteY1-148" fmla="*/ 117 h 685917"/>
                <a:gd name="connsiteX2-149" fmla="*/ 688975 w 927100"/>
                <a:gd name="connsiteY2-150" fmla="*/ 282692 h 685917"/>
                <a:gd name="connsiteX3-151" fmla="*/ 927100 w 927100"/>
                <a:gd name="connsiteY3-152" fmla="*/ 308092 h 685917"/>
                <a:gd name="connsiteX4-153" fmla="*/ 698499 w 927100"/>
                <a:gd name="connsiteY4-154" fmla="*/ 396992 h 685917"/>
                <a:gd name="connsiteX5-155" fmla="*/ 685800 w 927100"/>
                <a:gd name="connsiteY5-156" fmla="*/ 685917 h 685917"/>
                <a:gd name="connsiteX6-157" fmla="*/ 0 w 927100"/>
                <a:gd name="connsiteY6-158" fmla="*/ 685917 h 685917"/>
                <a:gd name="connsiteX7-159" fmla="*/ 0 w 927100"/>
                <a:gd name="connsiteY7-160" fmla="*/ 117 h 685917"/>
                <a:gd name="connsiteX0-161" fmla="*/ 0 w 927100"/>
                <a:gd name="connsiteY0-162" fmla="*/ 117 h 686051"/>
                <a:gd name="connsiteX1-163" fmla="*/ 685800 w 927100"/>
                <a:gd name="connsiteY1-164" fmla="*/ 117 h 686051"/>
                <a:gd name="connsiteX2-165" fmla="*/ 688975 w 927100"/>
                <a:gd name="connsiteY2-166" fmla="*/ 282692 h 686051"/>
                <a:gd name="connsiteX3-167" fmla="*/ 927100 w 927100"/>
                <a:gd name="connsiteY3-168" fmla="*/ 308092 h 686051"/>
                <a:gd name="connsiteX4-169" fmla="*/ 698499 w 927100"/>
                <a:gd name="connsiteY4-170" fmla="*/ 396992 h 686051"/>
                <a:gd name="connsiteX5-171" fmla="*/ 685800 w 927100"/>
                <a:gd name="connsiteY5-172" fmla="*/ 685917 h 686051"/>
                <a:gd name="connsiteX6-173" fmla="*/ 0 w 927100"/>
                <a:gd name="connsiteY6-174" fmla="*/ 685917 h 686051"/>
                <a:gd name="connsiteX7-175" fmla="*/ 0 w 927100"/>
                <a:gd name="connsiteY7-176" fmla="*/ 117 h 686051"/>
                <a:gd name="connsiteX0-177" fmla="*/ 0 w 927100"/>
                <a:gd name="connsiteY0-178" fmla="*/ 117 h 686051"/>
                <a:gd name="connsiteX1-179" fmla="*/ 685800 w 927100"/>
                <a:gd name="connsiteY1-180" fmla="*/ 117 h 686051"/>
                <a:gd name="connsiteX2-181" fmla="*/ 688975 w 927100"/>
                <a:gd name="connsiteY2-182" fmla="*/ 282692 h 686051"/>
                <a:gd name="connsiteX3-183" fmla="*/ 927100 w 927100"/>
                <a:gd name="connsiteY3-184" fmla="*/ 308092 h 686051"/>
                <a:gd name="connsiteX4-185" fmla="*/ 698499 w 927100"/>
                <a:gd name="connsiteY4-186" fmla="*/ 396992 h 686051"/>
                <a:gd name="connsiteX5-187" fmla="*/ 685800 w 927100"/>
                <a:gd name="connsiteY5-188" fmla="*/ 685917 h 686051"/>
                <a:gd name="connsiteX6-189" fmla="*/ 0 w 927100"/>
                <a:gd name="connsiteY6-190" fmla="*/ 685917 h 686051"/>
                <a:gd name="connsiteX7-191" fmla="*/ 0 w 927100"/>
                <a:gd name="connsiteY7-192" fmla="*/ 117 h 686051"/>
                <a:gd name="connsiteX0-193" fmla="*/ 0 w 927100"/>
                <a:gd name="connsiteY0-194" fmla="*/ 117 h 686052"/>
                <a:gd name="connsiteX1-195" fmla="*/ 685800 w 927100"/>
                <a:gd name="connsiteY1-196" fmla="*/ 117 h 686052"/>
                <a:gd name="connsiteX2-197" fmla="*/ 688975 w 927100"/>
                <a:gd name="connsiteY2-198" fmla="*/ 282692 h 686052"/>
                <a:gd name="connsiteX3-199" fmla="*/ 927100 w 927100"/>
                <a:gd name="connsiteY3-200" fmla="*/ 308092 h 686052"/>
                <a:gd name="connsiteX4-201" fmla="*/ 685799 w 927100"/>
                <a:gd name="connsiteY4-202" fmla="*/ 400167 h 686052"/>
                <a:gd name="connsiteX5-203" fmla="*/ 685800 w 927100"/>
                <a:gd name="connsiteY5-204" fmla="*/ 685917 h 686052"/>
                <a:gd name="connsiteX6-205" fmla="*/ 0 w 927100"/>
                <a:gd name="connsiteY6-206" fmla="*/ 685917 h 686052"/>
                <a:gd name="connsiteX7-207" fmla="*/ 0 w 927100"/>
                <a:gd name="connsiteY7-208" fmla="*/ 117 h 686052"/>
                <a:gd name="connsiteX0-209" fmla="*/ 0 w 860425"/>
                <a:gd name="connsiteY0-210" fmla="*/ 117 h 686052"/>
                <a:gd name="connsiteX1-211" fmla="*/ 685800 w 860425"/>
                <a:gd name="connsiteY1-212" fmla="*/ 117 h 686052"/>
                <a:gd name="connsiteX2-213" fmla="*/ 688975 w 860425"/>
                <a:gd name="connsiteY2-214" fmla="*/ 282692 h 686052"/>
                <a:gd name="connsiteX3-215" fmla="*/ 860425 w 860425"/>
                <a:gd name="connsiteY3-216" fmla="*/ 336667 h 686052"/>
                <a:gd name="connsiteX4-217" fmla="*/ 685799 w 860425"/>
                <a:gd name="connsiteY4-218" fmla="*/ 400167 h 686052"/>
                <a:gd name="connsiteX5-219" fmla="*/ 685800 w 860425"/>
                <a:gd name="connsiteY5-220" fmla="*/ 685917 h 686052"/>
                <a:gd name="connsiteX6-221" fmla="*/ 0 w 860425"/>
                <a:gd name="connsiteY6-222" fmla="*/ 685917 h 686052"/>
                <a:gd name="connsiteX7-223" fmla="*/ 0 w 860425"/>
                <a:gd name="connsiteY7-224" fmla="*/ 117 h 686052"/>
                <a:gd name="connsiteX0-225" fmla="*/ 0 w 860425"/>
                <a:gd name="connsiteY0-226" fmla="*/ 130 h 686065"/>
                <a:gd name="connsiteX1-227" fmla="*/ 685800 w 860425"/>
                <a:gd name="connsiteY1-228" fmla="*/ 130 h 686065"/>
                <a:gd name="connsiteX2-229" fmla="*/ 682625 w 860425"/>
                <a:gd name="connsiteY2-230" fmla="*/ 254130 h 686065"/>
                <a:gd name="connsiteX3-231" fmla="*/ 860425 w 860425"/>
                <a:gd name="connsiteY3-232" fmla="*/ 336680 h 686065"/>
                <a:gd name="connsiteX4-233" fmla="*/ 685799 w 860425"/>
                <a:gd name="connsiteY4-234" fmla="*/ 400180 h 686065"/>
                <a:gd name="connsiteX5-235" fmla="*/ 685800 w 860425"/>
                <a:gd name="connsiteY5-236" fmla="*/ 685930 h 686065"/>
                <a:gd name="connsiteX6-237" fmla="*/ 0 w 860425"/>
                <a:gd name="connsiteY6-238" fmla="*/ 685930 h 686065"/>
                <a:gd name="connsiteX7-239" fmla="*/ 0 w 860425"/>
                <a:gd name="connsiteY7-240" fmla="*/ 130 h 686065"/>
                <a:gd name="connsiteX0-241" fmla="*/ 0 w 860425"/>
                <a:gd name="connsiteY0-242" fmla="*/ 130 h 686078"/>
                <a:gd name="connsiteX1-243" fmla="*/ 685800 w 860425"/>
                <a:gd name="connsiteY1-244" fmla="*/ 130 h 686078"/>
                <a:gd name="connsiteX2-245" fmla="*/ 682625 w 860425"/>
                <a:gd name="connsiteY2-246" fmla="*/ 254130 h 686078"/>
                <a:gd name="connsiteX3-247" fmla="*/ 860425 w 860425"/>
                <a:gd name="connsiteY3-248" fmla="*/ 336680 h 686078"/>
                <a:gd name="connsiteX4-249" fmla="*/ 682624 w 860425"/>
                <a:gd name="connsiteY4-250" fmla="*/ 425580 h 686078"/>
                <a:gd name="connsiteX5-251" fmla="*/ 685800 w 860425"/>
                <a:gd name="connsiteY5-252" fmla="*/ 685930 h 686078"/>
                <a:gd name="connsiteX6-253" fmla="*/ 0 w 860425"/>
                <a:gd name="connsiteY6-254" fmla="*/ 685930 h 686078"/>
                <a:gd name="connsiteX7-255" fmla="*/ 0 w 860425"/>
                <a:gd name="connsiteY7-256" fmla="*/ 130 h 686078"/>
                <a:gd name="connsiteX0-257" fmla="*/ 0 w 860425"/>
                <a:gd name="connsiteY0-258" fmla="*/ 130 h 686078"/>
                <a:gd name="connsiteX1-259" fmla="*/ 685800 w 860425"/>
                <a:gd name="connsiteY1-260" fmla="*/ 130 h 686078"/>
                <a:gd name="connsiteX2-261" fmla="*/ 688975 w 860425"/>
                <a:gd name="connsiteY2-262" fmla="*/ 254130 h 686078"/>
                <a:gd name="connsiteX3-263" fmla="*/ 860425 w 860425"/>
                <a:gd name="connsiteY3-264" fmla="*/ 336680 h 686078"/>
                <a:gd name="connsiteX4-265" fmla="*/ 682624 w 860425"/>
                <a:gd name="connsiteY4-266" fmla="*/ 425580 h 686078"/>
                <a:gd name="connsiteX5-267" fmla="*/ 685800 w 860425"/>
                <a:gd name="connsiteY5-268" fmla="*/ 685930 h 686078"/>
                <a:gd name="connsiteX6-269" fmla="*/ 0 w 860425"/>
                <a:gd name="connsiteY6-270" fmla="*/ 685930 h 686078"/>
                <a:gd name="connsiteX7-271" fmla="*/ 0 w 860425"/>
                <a:gd name="connsiteY7-272" fmla="*/ 130 h 686078"/>
                <a:gd name="connsiteX0-273" fmla="*/ 0 w 854075"/>
                <a:gd name="connsiteY0-274" fmla="*/ 130 h 686078"/>
                <a:gd name="connsiteX1-275" fmla="*/ 685800 w 854075"/>
                <a:gd name="connsiteY1-276" fmla="*/ 130 h 686078"/>
                <a:gd name="connsiteX2-277" fmla="*/ 688975 w 854075"/>
                <a:gd name="connsiteY2-278" fmla="*/ 254130 h 686078"/>
                <a:gd name="connsiteX3-279" fmla="*/ 854075 w 854075"/>
                <a:gd name="connsiteY3-280" fmla="*/ 349380 h 686078"/>
                <a:gd name="connsiteX4-281" fmla="*/ 682624 w 854075"/>
                <a:gd name="connsiteY4-282" fmla="*/ 425580 h 686078"/>
                <a:gd name="connsiteX5-283" fmla="*/ 685800 w 854075"/>
                <a:gd name="connsiteY5-284" fmla="*/ 685930 h 686078"/>
                <a:gd name="connsiteX6-285" fmla="*/ 0 w 854075"/>
                <a:gd name="connsiteY6-286" fmla="*/ 685930 h 686078"/>
                <a:gd name="connsiteX7-287" fmla="*/ 0 w 854075"/>
                <a:gd name="connsiteY7-288" fmla="*/ 130 h 686078"/>
                <a:gd name="connsiteX0-289" fmla="*/ 0 w 854075"/>
                <a:gd name="connsiteY0-290" fmla="*/ 130 h 686079"/>
                <a:gd name="connsiteX1-291" fmla="*/ 685800 w 854075"/>
                <a:gd name="connsiteY1-292" fmla="*/ 130 h 686079"/>
                <a:gd name="connsiteX2-293" fmla="*/ 688975 w 854075"/>
                <a:gd name="connsiteY2-294" fmla="*/ 254130 h 686079"/>
                <a:gd name="connsiteX3-295" fmla="*/ 854075 w 854075"/>
                <a:gd name="connsiteY3-296" fmla="*/ 349380 h 686079"/>
                <a:gd name="connsiteX4-297" fmla="*/ 688974 w 854075"/>
                <a:gd name="connsiteY4-298" fmla="*/ 428755 h 686079"/>
                <a:gd name="connsiteX5-299" fmla="*/ 685800 w 854075"/>
                <a:gd name="connsiteY5-300" fmla="*/ 685930 h 686079"/>
                <a:gd name="connsiteX6-301" fmla="*/ 0 w 854075"/>
                <a:gd name="connsiteY6-302" fmla="*/ 685930 h 686079"/>
                <a:gd name="connsiteX7-303" fmla="*/ 0 w 854075"/>
                <a:gd name="connsiteY7-304" fmla="*/ 130 h 686079"/>
                <a:gd name="connsiteX0-305" fmla="*/ 0 w 844550"/>
                <a:gd name="connsiteY0-306" fmla="*/ 130 h 686079"/>
                <a:gd name="connsiteX1-307" fmla="*/ 685800 w 844550"/>
                <a:gd name="connsiteY1-308" fmla="*/ 130 h 686079"/>
                <a:gd name="connsiteX2-309" fmla="*/ 688975 w 844550"/>
                <a:gd name="connsiteY2-310" fmla="*/ 254130 h 686079"/>
                <a:gd name="connsiteX3-311" fmla="*/ 844550 w 844550"/>
                <a:gd name="connsiteY3-312" fmla="*/ 336680 h 686079"/>
                <a:gd name="connsiteX4-313" fmla="*/ 688974 w 844550"/>
                <a:gd name="connsiteY4-314" fmla="*/ 428755 h 686079"/>
                <a:gd name="connsiteX5-315" fmla="*/ 685800 w 844550"/>
                <a:gd name="connsiteY5-316" fmla="*/ 685930 h 686079"/>
                <a:gd name="connsiteX6-317" fmla="*/ 0 w 844550"/>
                <a:gd name="connsiteY6-318" fmla="*/ 685930 h 686079"/>
                <a:gd name="connsiteX7-319" fmla="*/ 0 w 844550"/>
                <a:gd name="connsiteY7-320" fmla="*/ 130 h 6860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63" y="connsiteY7-64"/>
                </a:cxn>
              </a:cxnLst>
              <a:rect l="l" t="t" r="r" b="b"/>
              <a:pathLst>
                <a:path w="844550" h="686079">
                  <a:moveTo>
                    <a:pt x="0" y="130"/>
                  </a:moveTo>
                  <a:lnTo>
                    <a:pt x="685800" y="130"/>
                  </a:lnTo>
                  <a:cubicBezTo>
                    <a:pt x="683154" y="-6749"/>
                    <a:pt x="688446" y="261538"/>
                    <a:pt x="688975" y="254130"/>
                  </a:cubicBezTo>
                  <a:cubicBezTo>
                    <a:pt x="692679" y="262597"/>
                    <a:pt x="844550" y="335093"/>
                    <a:pt x="844550" y="336680"/>
                  </a:cubicBezTo>
                  <a:cubicBezTo>
                    <a:pt x="844550" y="338267"/>
                    <a:pt x="689503" y="427697"/>
                    <a:pt x="688974" y="428755"/>
                  </a:cubicBezTo>
                  <a:cubicBezTo>
                    <a:pt x="691620" y="423463"/>
                    <a:pt x="686329" y="693338"/>
                    <a:pt x="685800" y="685930"/>
                  </a:cubicBezTo>
                  <a:lnTo>
                    <a:pt x="0" y="685930"/>
                  </a:lnTo>
                  <a:lnTo>
                    <a:pt x="0" y="130"/>
                  </a:lnTo>
                  <a:close/>
                </a:path>
              </a:pathLst>
            </a:custGeom>
            <a:solidFill>
              <a:srgbClr val="0AA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内容占位符 1">
              <a:extLst>
                <a:ext uri="{FF2B5EF4-FFF2-40B4-BE49-F238E27FC236}">
                  <a16:creationId xmlns:a16="http://schemas.microsoft.com/office/drawing/2014/main" id="{E1A74390-B21E-A0E8-0387-B2A65902EC2E}"/>
                </a:ext>
              </a:extLst>
            </p:cNvPr>
            <p:cNvSpPr txBox="1"/>
            <p:nvPr/>
          </p:nvSpPr>
          <p:spPr>
            <a:xfrm>
              <a:off x="2938133" y="2939692"/>
              <a:ext cx="688000" cy="688033"/>
            </a:xfrm>
            <a:prstGeom prst="rect">
              <a:avLst/>
            </a:prstGeom>
            <a:effectLst/>
          </p:spPr>
          <p:txBody>
            <a:bodyPr vert="horz" lIns="180000" tIns="180000" rIns="72000" bIns="45720" rtlCol="0">
              <a:norm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endParaRPr kumimoji="1" lang="zh-CN" altLang="en-US" sz="3200">
                <a:effectLst>
                  <a:outerShdw blurRad="50800" dist="38100" dir="2700000" algn="tl" rotWithShape="0">
                    <a:schemeClr val="accent6">
                      <a:lumMod val="75000"/>
                      <a:alpha val="40000"/>
                    </a:schemeClr>
                  </a:outerShdw>
                </a:effectLst>
              </a:endParaRPr>
            </a:p>
          </p:txBody>
        </p:sp>
        <p:sp>
          <p:nvSpPr>
            <p:cNvPr id="24" name="内容占位符 1">
              <a:extLst>
                <a:ext uri="{FF2B5EF4-FFF2-40B4-BE49-F238E27FC236}">
                  <a16:creationId xmlns:a16="http://schemas.microsoft.com/office/drawing/2014/main" id="{0F4C9C17-F299-72A2-E302-50C92DE103B0}"/>
                </a:ext>
              </a:extLst>
            </p:cNvPr>
            <p:cNvSpPr txBox="1"/>
            <p:nvPr/>
          </p:nvSpPr>
          <p:spPr>
            <a:xfrm>
              <a:off x="3018134" y="3125563"/>
              <a:ext cx="629978" cy="457200"/>
            </a:xfrm>
            <a:prstGeom prst="rect">
              <a:avLst/>
            </a:prstGeom>
            <a:effectLst>
              <a:outerShdw blurRad="50800" dist="38100" dir="2700000" algn="tl" rotWithShape="0">
                <a:schemeClr val="accent5">
                  <a:lumMod val="50000"/>
                  <a:alpha val="40000"/>
                </a:schemeClr>
              </a:outerShdw>
            </a:effectLst>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Tx/>
                <a:buNone/>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kumimoji="1" lang="en-US" altLang="zh-CN" sz="3200" b="1">
                  <a:solidFill>
                    <a:schemeClr val="bg1"/>
                  </a:solidFill>
                </a:rPr>
                <a:t>02</a:t>
              </a:r>
              <a:endParaRPr kumimoji="1" lang="zh-CN" altLang="en-US" sz="3200" b="1">
                <a:solidFill>
                  <a:schemeClr val="bg1"/>
                </a:solidFill>
              </a:endParaRPr>
            </a:p>
          </p:txBody>
        </p:sp>
      </p:grpSp>
      <p:grpSp>
        <p:nvGrpSpPr>
          <p:cNvPr id="7" name="组合 55">
            <a:extLst>
              <a:ext uri="{FF2B5EF4-FFF2-40B4-BE49-F238E27FC236}">
                <a16:creationId xmlns:a16="http://schemas.microsoft.com/office/drawing/2014/main" id="{50D970BC-3E78-2F49-F74D-2DBFA95BC945}"/>
              </a:ext>
            </a:extLst>
          </p:cNvPr>
          <p:cNvGrpSpPr/>
          <p:nvPr/>
        </p:nvGrpSpPr>
        <p:grpSpPr>
          <a:xfrm>
            <a:off x="2762842" y="1401466"/>
            <a:ext cx="6553805" cy="703422"/>
            <a:chOff x="2938133" y="2932901"/>
            <a:chExt cx="6147648" cy="703422"/>
          </a:xfrm>
        </p:grpSpPr>
        <p:sp>
          <p:nvSpPr>
            <p:cNvPr id="17" name="矩形 77">
              <a:extLst>
                <a:ext uri="{FF2B5EF4-FFF2-40B4-BE49-F238E27FC236}">
                  <a16:creationId xmlns:a16="http://schemas.microsoft.com/office/drawing/2014/main" id="{F5A317EF-F694-6FB6-0353-82F2C404BD11}"/>
                </a:ext>
              </a:extLst>
            </p:cNvPr>
            <p:cNvSpPr/>
            <p:nvPr/>
          </p:nvSpPr>
          <p:spPr>
            <a:xfrm>
              <a:off x="2960111" y="2940147"/>
              <a:ext cx="6125670" cy="688033"/>
            </a:xfrm>
            <a:prstGeom prst="rect">
              <a:avLst/>
            </a:prstGeom>
            <a:noFill/>
            <a:ln>
              <a:solidFill>
                <a:srgbClr val="23BE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6">
              <a:extLst>
                <a:ext uri="{FF2B5EF4-FFF2-40B4-BE49-F238E27FC236}">
                  <a16:creationId xmlns:a16="http://schemas.microsoft.com/office/drawing/2014/main" id="{530DE9EB-72F1-19EF-2A4C-D2922B8E38A8}"/>
                </a:ext>
              </a:extLst>
            </p:cNvPr>
            <p:cNvSpPr/>
            <p:nvPr/>
          </p:nvSpPr>
          <p:spPr>
            <a:xfrm>
              <a:off x="2960111" y="2932901"/>
              <a:ext cx="865899" cy="703422"/>
            </a:xfrm>
            <a:custGeom>
              <a:avLst/>
              <a:gdLst>
                <a:gd name="connsiteX0" fmla="*/ 0 w 685800"/>
                <a:gd name="connsiteY0" fmla="*/ 0 h 685800"/>
                <a:gd name="connsiteX1" fmla="*/ 685800 w 685800"/>
                <a:gd name="connsiteY1" fmla="*/ 0 h 685800"/>
                <a:gd name="connsiteX2" fmla="*/ 685800 w 685800"/>
                <a:gd name="connsiteY2" fmla="*/ 685800 h 685800"/>
                <a:gd name="connsiteX3" fmla="*/ 0 w 685800"/>
                <a:gd name="connsiteY3" fmla="*/ 685800 h 685800"/>
                <a:gd name="connsiteX4" fmla="*/ 0 w 685800"/>
                <a:gd name="connsiteY4" fmla="*/ 0 h 685800"/>
                <a:gd name="connsiteX0-1" fmla="*/ 0 w 685800"/>
                <a:gd name="connsiteY0-2" fmla="*/ 0 h 685800"/>
                <a:gd name="connsiteX1-3" fmla="*/ 685800 w 685800"/>
                <a:gd name="connsiteY1-4" fmla="*/ 0 h 685800"/>
                <a:gd name="connsiteX2-5" fmla="*/ 676275 w 685800"/>
                <a:gd name="connsiteY2-6" fmla="*/ 6350 h 685800"/>
                <a:gd name="connsiteX3-7" fmla="*/ 685800 w 685800"/>
                <a:gd name="connsiteY3-8" fmla="*/ 685800 h 685800"/>
                <a:gd name="connsiteX4-9" fmla="*/ 0 w 685800"/>
                <a:gd name="connsiteY4-10" fmla="*/ 685800 h 685800"/>
                <a:gd name="connsiteX5" fmla="*/ 0 w 685800"/>
                <a:gd name="connsiteY5" fmla="*/ 0 h 685800"/>
                <a:gd name="connsiteX0-11" fmla="*/ 0 w 688975"/>
                <a:gd name="connsiteY0-12" fmla="*/ 0 h 685800"/>
                <a:gd name="connsiteX1-13" fmla="*/ 685800 w 688975"/>
                <a:gd name="connsiteY1-14" fmla="*/ 0 h 685800"/>
                <a:gd name="connsiteX2-15" fmla="*/ 688975 w 688975"/>
                <a:gd name="connsiteY2-16" fmla="*/ 298450 h 685800"/>
                <a:gd name="connsiteX3-17" fmla="*/ 685800 w 688975"/>
                <a:gd name="connsiteY3-18" fmla="*/ 685800 h 685800"/>
                <a:gd name="connsiteX4-19" fmla="*/ 0 w 688975"/>
                <a:gd name="connsiteY4-20" fmla="*/ 685800 h 685800"/>
                <a:gd name="connsiteX5-21" fmla="*/ 0 w 688975"/>
                <a:gd name="connsiteY5-22" fmla="*/ 0 h 685800"/>
                <a:gd name="connsiteX0-23" fmla="*/ 0 w 737550"/>
                <a:gd name="connsiteY0-24" fmla="*/ 0 h 685800"/>
                <a:gd name="connsiteX1-25" fmla="*/ 685800 w 737550"/>
                <a:gd name="connsiteY1-26" fmla="*/ 0 h 685800"/>
                <a:gd name="connsiteX2-27" fmla="*/ 688975 w 737550"/>
                <a:gd name="connsiteY2-28" fmla="*/ 282575 h 685800"/>
                <a:gd name="connsiteX3-29" fmla="*/ 688975 w 737550"/>
                <a:gd name="connsiteY3-30" fmla="*/ 298450 h 685800"/>
                <a:gd name="connsiteX4-31" fmla="*/ 685800 w 737550"/>
                <a:gd name="connsiteY4-32" fmla="*/ 685800 h 685800"/>
                <a:gd name="connsiteX5-33" fmla="*/ 0 w 737550"/>
                <a:gd name="connsiteY5-34" fmla="*/ 685800 h 685800"/>
                <a:gd name="connsiteX6" fmla="*/ 0 w 737550"/>
                <a:gd name="connsiteY6" fmla="*/ 0 h 685800"/>
                <a:gd name="connsiteX0-35" fmla="*/ 0 w 737550"/>
                <a:gd name="connsiteY0-36" fmla="*/ 0 h 685800"/>
                <a:gd name="connsiteX1-37" fmla="*/ 685800 w 737550"/>
                <a:gd name="connsiteY1-38" fmla="*/ 0 h 685800"/>
                <a:gd name="connsiteX2-39" fmla="*/ 688975 w 737550"/>
                <a:gd name="connsiteY2-40" fmla="*/ 282575 h 685800"/>
                <a:gd name="connsiteX3-41" fmla="*/ 688975 w 737550"/>
                <a:gd name="connsiteY3-42" fmla="*/ 298450 h 685800"/>
                <a:gd name="connsiteX4-43" fmla="*/ 688974 w 737550"/>
                <a:gd name="connsiteY4-44" fmla="*/ 292100 h 685800"/>
                <a:gd name="connsiteX5-45" fmla="*/ 685800 w 737550"/>
                <a:gd name="connsiteY5-46" fmla="*/ 685800 h 685800"/>
                <a:gd name="connsiteX6-47" fmla="*/ 0 w 737550"/>
                <a:gd name="connsiteY6-48" fmla="*/ 685800 h 685800"/>
                <a:gd name="connsiteX7" fmla="*/ 0 w 737550"/>
                <a:gd name="connsiteY7" fmla="*/ 0 h 685800"/>
                <a:gd name="connsiteX0-49" fmla="*/ 0 w 740217"/>
                <a:gd name="connsiteY0-50" fmla="*/ 0 h 685800"/>
                <a:gd name="connsiteX1-51" fmla="*/ 685800 w 740217"/>
                <a:gd name="connsiteY1-52" fmla="*/ 0 h 685800"/>
                <a:gd name="connsiteX2-53" fmla="*/ 688975 w 740217"/>
                <a:gd name="connsiteY2-54" fmla="*/ 282575 h 685800"/>
                <a:gd name="connsiteX3-55" fmla="*/ 688975 w 740217"/>
                <a:gd name="connsiteY3-56" fmla="*/ 298450 h 685800"/>
                <a:gd name="connsiteX4-57" fmla="*/ 698499 w 740217"/>
                <a:gd name="connsiteY4-58" fmla="*/ 396875 h 685800"/>
                <a:gd name="connsiteX5-59" fmla="*/ 685800 w 740217"/>
                <a:gd name="connsiteY5-60" fmla="*/ 685800 h 685800"/>
                <a:gd name="connsiteX6-61" fmla="*/ 0 w 740217"/>
                <a:gd name="connsiteY6-62" fmla="*/ 685800 h 685800"/>
                <a:gd name="connsiteX7-63" fmla="*/ 0 w 740217"/>
                <a:gd name="connsiteY7-64" fmla="*/ 0 h 685800"/>
                <a:gd name="connsiteX0-65" fmla="*/ 0 w 860425"/>
                <a:gd name="connsiteY0-66" fmla="*/ 0 h 685800"/>
                <a:gd name="connsiteX1-67" fmla="*/ 685800 w 860425"/>
                <a:gd name="connsiteY1-68" fmla="*/ 0 h 685800"/>
                <a:gd name="connsiteX2-69" fmla="*/ 688975 w 860425"/>
                <a:gd name="connsiteY2-70" fmla="*/ 282575 h 685800"/>
                <a:gd name="connsiteX3-71" fmla="*/ 860425 w 860425"/>
                <a:gd name="connsiteY3-72" fmla="*/ 314325 h 685800"/>
                <a:gd name="connsiteX4-73" fmla="*/ 698499 w 860425"/>
                <a:gd name="connsiteY4-74" fmla="*/ 396875 h 685800"/>
                <a:gd name="connsiteX5-75" fmla="*/ 685800 w 860425"/>
                <a:gd name="connsiteY5-76" fmla="*/ 685800 h 685800"/>
                <a:gd name="connsiteX6-77" fmla="*/ 0 w 860425"/>
                <a:gd name="connsiteY6-78" fmla="*/ 685800 h 685800"/>
                <a:gd name="connsiteX7-79" fmla="*/ 0 w 860425"/>
                <a:gd name="connsiteY7-80" fmla="*/ 0 h 685800"/>
                <a:gd name="connsiteX0-81" fmla="*/ 0 w 927100"/>
                <a:gd name="connsiteY0-82" fmla="*/ 0 h 685800"/>
                <a:gd name="connsiteX1-83" fmla="*/ 685800 w 927100"/>
                <a:gd name="connsiteY1-84" fmla="*/ 0 h 685800"/>
                <a:gd name="connsiteX2-85" fmla="*/ 688975 w 927100"/>
                <a:gd name="connsiteY2-86" fmla="*/ 282575 h 685800"/>
                <a:gd name="connsiteX3-87" fmla="*/ 927100 w 927100"/>
                <a:gd name="connsiteY3-88" fmla="*/ 307975 h 685800"/>
                <a:gd name="connsiteX4-89" fmla="*/ 698499 w 927100"/>
                <a:gd name="connsiteY4-90" fmla="*/ 396875 h 685800"/>
                <a:gd name="connsiteX5-91" fmla="*/ 685800 w 927100"/>
                <a:gd name="connsiteY5-92" fmla="*/ 685800 h 685800"/>
                <a:gd name="connsiteX6-93" fmla="*/ 0 w 927100"/>
                <a:gd name="connsiteY6-94" fmla="*/ 685800 h 685800"/>
                <a:gd name="connsiteX7-95" fmla="*/ 0 w 927100"/>
                <a:gd name="connsiteY7-96" fmla="*/ 0 h 685800"/>
                <a:gd name="connsiteX0-97" fmla="*/ 0 w 927100"/>
                <a:gd name="connsiteY0-98" fmla="*/ 0 h 685800"/>
                <a:gd name="connsiteX1-99" fmla="*/ 685800 w 927100"/>
                <a:gd name="connsiteY1-100" fmla="*/ 0 h 685800"/>
                <a:gd name="connsiteX2-101" fmla="*/ 688975 w 927100"/>
                <a:gd name="connsiteY2-102" fmla="*/ 282575 h 685800"/>
                <a:gd name="connsiteX3-103" fmla="*/ 927100 w 927100"/>
                <a:gd name="connsiteY3-104" fmla="*/ 307975 h 685800"/>
                <a:gd name="connsiteX4-105" fmla="*/ 698499 w 927100"/>
                <a:gd name="connsiteY4-106" fmla="*/ 396875 h 685800"/>
                <a:gd name="connsiteX5-107" fmla="*/ 685800 w 927100"/>
                <a:gd name="connsiteY5-108" fmla="*/ 685800 h 685800"/>
                <a:gd name="connsiteX6-109" fmla="*/ 0 w 927100"/>
                <a:gd name="connsiteY6-110" fmla="*/ 685800 h 685800"/>
                <a:gd name="connsiteX7-111" fmla="*/ 0 w 927100"/>
                <a:gd name="connsiteY7-112" fmla="*/ 0 h 685800"/>
                <a:gd name="connsiteX0-113" fmla="*/ 0 w 927100"/>
                <a:gd name="connsiteY0-114" fmla="*/ 0 h 685800"/>
                <a:gd name="connsiteX1-115" fmla="*/ 685800 w 927100"/>
                <a:gd name="connsiteY1-116" fmla="*/ 0 h 685800"/>
                <a:gd name="connsiteX2-117" fmla="*/ 688975 w 927100"/>
                <a:gd name="connsiteY2-118" fmla="*/ 282575 h 685800"/>
                <a:gd name="connsiteX3-119" fmla="*/ 927100 w 927100"/>
                <a:gd name="connsiteY3-120" fmla="*/ 307975 h 685800"/>
                <a:gd name="connsiteX4-121" fmla="*/ 698499 w 927100"/>
                <a:gd name="connsiteY4-122" fmla="*/ 396875 h 685800"/>
                <a:gd name="connsiteX5-123" fmla="*/ 685800 w 927100"/>
                <a:gd name="connsiteY5-124" fmla="*/ 685800 h 685800"/>
                <a:gd name="connsiteX6-125" fmla="*/ 0 w 927100"/>
                <a:gd name="connsiteY6-126" fmla="*/ 685800 h 685800"/>
                <a:gd name="connsiteX7-127" fmla="*/ 0 w 927100"/>
                <a:gd name="connsiteY7-128" fmla="*/ 0 h 685800"/>
                <a:gd name="connsiteX0-129" fmla="*/ 0 w 927100"/>
                <a:gd name="connsiteY0-130" fmla="*/ 117 h 685917"/>
                <a:gd name="connsiteX1-131" fmla="*/ 685800 w 927100"/>
                <a:gd name="connsiteY1-132" fmla="*/ 117 h 685917"/>
                <a:gd name="connsiteX2-133" fmla="*/ 688975 w 927100"/>
                <a:gd name="connsiteY2-134" fmla="*/ 282692 h 685917"/>
                <a:gd name="connsiteX3-135" fmla="*/ 927100 w 927100"/>
                <a:gd name="connsiteY3-136" fmla="*/ 308092 h 685917"/>
                <a:gd name="connsiteX4-137" fmla="*/ 698499 w 927100"/>
                <a:gd name="connsiteY4-138" fmla="*/ 396992 h 685917"/>
                <a:gd name="connsiteX5-139" fmla="*/ 685800 w 927100"/>
                <a:gd name="connsiteY5-140" fmla="*/ 685917 h 685917"/>
                <a:gd name="connsiteX6-141" fmla="*/ 0 w 927100"/>
                <a:gd name="connsiteY6-142" fmla="*/ 685917 h 685917"/>
                <a:gd name="connsiteX7-143" fmla="*/ 0 w 927100"/>
                <a:gd name="connsiteY7-144" fmla="*/ 117 h 685917"/>
                <a:gd name="connsiteX0-145" fmla="*/ 0 w 927100"/>
                <a:gd name="connsiteY0-146" fmla="*/ 117 h 685917"/>
                <a:gd name="connsiteX1-147" fmla="*/ 685800 w 927100"/>
                <a:gd name="connsiteY1-148" fmla="*/ 117 h 685917"/>
                <a:gd name="connsiteX2-149" fmla="*/ 688975 w 927100"/>
                <a:gd name="connsiteY2-150" fmla="*/ 282692 h 685917"/>
                <a:gd name="connsiteX3-151" fmla="*/ 927100 w 927100"/>
                <a:gd name="connsiteY3-152" fmla="*/ 308092 h 685917"/>
                <a:gd name="connsiteX4-153" fmla="*/ 698499 w 927100"/>
                <a:gd name="connsiteY4-154" fmla="*/ 396992 h 685917"/>
                <a:gd name="connsiteX5-155" fmla="*/ 685800 w 927100"/>
                <a:gd name="connsiteY5-156" fmla="*/ 685917 h 685917"/>
                <a:gd name="connsiteX6-157" fmla="*/ 0 w 927100"/>
                <a:gd name="connsiteY6-158" fmla="*/ 685917 h 685917"/>
                <a:gd name="connsiteX7-159" fmla="*/ 0 w 927100"/>
                <a:gd name="connsiteY7-160" fmla="*/ 117 h 685917"/>
                <a:gd name="connsiteX0-161" fmla="*/ 0 w 927100"/>
                <a:gd name="connsiteY0-162" fmla="*/ 117 h 686051"/>
                <a:gd name="connsiteX1-163" fmla="*/ 685800 w 927100"/>
                <a:gd name="connsiteY1-164" fmla="*/ 117 h 686051"/>
                <a:gd name="connsiteX2-165" fmla="*/ 688975 w 927100"/>
                <a:gd name="connsiteY2-166" fmla="*/ 282692 h 686051"/>
                <a:gd name="connsiteX3-167" fmla="*/ 927100 w 927100"/>
                <a:gd name="connsiteY3-168" fmla="*/ 308092 h 686051"/>
                <a:gd name="connsiteX4-169" fmla="*/ 698499 w 927100"/>
                <a:gd name="connsiteY4-170" fmla="*/ 396992 h 686051"/>
                <a:gd name="connsiteX5-171" fmla="*/ 685800 w 927100"/>
                <a:gd name="connsiteY5-172" fmla="*/ 685917 h 686051"/>
                <a:gd name="connsiteX6-173" fmla="*/ 0 w 927100"/>
                <a:gd name="connsiteY6-174" fmla="*/ 685917 h 686051"/>
                <a:gd name="connsiteX7-175" fmla="*/ 0 w 927100"/>
                <a:gd name="connsiteY7-176" fmla="*/ 117 h 686051"/>
                <a:gd name="connsiteX0-177" fmla="*/ 0 w 927100"/>
                <a:gd name="connsiteY0-178" fmla="*/ 117 h 686051"/>
                <a:gd name="connsiteX1-179" fmla="*/ 685800 w 927100"/>
                <a:gd name="connsiteY1-180" fmla="*/ 117 h 686051"/>
                <a:gd name="connsiteX2-181" fmla="*/ 688975 w 927100"/>
                <a:gd name="connsiteY2-182" fmla="*/ 282692 h 686051"/>
                <a:gd name="connsiteX3-183" fmla="*/ 927100 w 927100"/>
                <a:gd name="connsiteY3-184" fmla="*/ 308092 h 686051"/>
                <a:gd name="connsiteX4-185" fmla="*/ 698499 w 927100"/>
                <a:gd name="connsiteY4-186" fmla="*/ 396992 h 686051"/>
                <a:gd name="connsiteX5-187" fmla="*/ 685800 w 927100"/>
                <a:gd name="connsiteY5-188" fmla="*/ 685917 h 686051"/>
                <a:gd name="connsiteX6-189" fmla="*/ 0 w 927100"/>
                <a:gd name="connsiteY6-190" fmla="*/ 685917 h 686051"/>
                <a:gd name="connsiteX7-191" fmla="*/ 0 w 927100"/>
                <a:gd name="connsiteY7-192" fmla="*/ 117 h 686051"/>
                <a:gd name="connsiteX0-193" fmla="*/ 0 w 927100"/>
                <a:gd name="connsiteY0-194" fmla="*/ 117 h 686052"/>
                <a:gd name="connsiteX1-195" fmla="*/ 685800 w 927100"/>
                <a:gd name="connsiteY1-196" fmla="*/ 117 h 686052"/>
                <a:gd name="connsiteX2-197" fmla="*/ 688975 w 927100"/>
                <a:gd name="connsiteY2-198" fmla="*/ 282692 h 686052"/>
                <a:gd name="connsiteX3-199" fmla="*/ 927100 w 927100"/>
                <a:gd name="connsiteY3-200" fmla="*/ 308092 h 686052"/>
                <a:gd name="connsiteX4-201" fmla="*/ 685799 w 927100"/>
                <a:gd name="connsiteY4-202" fmla="*/ 400167 h 686052"/>
                <a:gd name="connsiteX5-203" fmla="*/ 685800 w 927100"/>
                <a:gd name="connsiteY5-204" fmla="*/ 685917 h 686052"/>
                <a:gd name="connsiteX6-205" fmla="*/ 0 w 927100"/>
                <a:gd name="connsiteY6-206" fmla="*/ 685917 h 686052"/>
                <a:gd name="connsiteX7-207" fmla="*/ 0 w 927100"/>
                <a:gd name="connsiteY7-208" fmla="*/ 117 h 686052"/>
                <a:gd name="connsiteX0-209" fmla="*/ 0 w 860425"/>
                <a:gd name="connsiteY0-210" fmla="*/ 117 h 686052"/>
                <a:gd name="connsiteX1-211" fmla="*/ 685800 w 860425"/>
                <a:gd name="connsiteY1-212" fmla="*/ 117 h 686052"/>
                <a:gd name="connsiteX2-213" fmla="*/ 688975 w 860425"/>
                <a:gd name="connsiteY2-214" fmla="*/ 282692 h 686052"/>
                <a:gd name="connsiteX3-215" fmla="*/ 860425 w 860425"/>
                <a:gd name="connsiteY3-216" fmla="*/ 336667 h 686052"/>
                <a:gd name="connsiteX4-217" fmla="*/ 685799 w 860425"/>
                <a:gd name="connsiteY4-218" fmla="*/ 400167 h 686052"/>
                <a:gd name="connsiteX5-219" fmla="*/ 685800 w 860425"/>
                <a:gd name="connsiteY5-220" fmla="*/ 685917 h 686052"/>
                <a:gd name="connsiteX6-221" fmla="*/ 0 w 860425"/>
                <a:gd name="connsiteY6-222" fmla="*/ 685917 h 686052"/>
                <a:gd name="connsiteX7-223" fmla="*/ 0 w 860425"/>
                <a:gd name="connsiteY7-224" fmla="*/ 117 h 686052"/>
                <a:gd name="connsiteX0-225" fmla="*/ 0 w 860425"/>
                <a:gd name="connsiteY0-226" fmla="*/ 130 h 686065"/>
                <a:gd name="connsiteX1-227" fmla="*/ 685800 w 860425"/>
                <a:gd name="connsiteY1-228" fmla="*/ 130 h 686065"/>
                <a:gd name="connsiteX2-229" fmla="*/ 682625 w 860425"/>
                <a:gd name="connsiteY2-230" fmla="*/ 254130 h 686065"/>
                <a:gd name="connsiteX3-231" fmla="*/ 860425 w 860425"/>
                <a:gd name="connsiteY3-232" fmla="*/ 336680 h 686065"/>
                <a:gd name="connsiteX4-233" fmla="*/ 685799 w 860425"/>
                <a:gd name="connsiteY4-234" fmla="*/ 400180 h 686065"/>
                <a:gd name="connsiteX5-235" fmla="*/ 685800 w 860425"/>
                <a:gd name="connsiteY5-236" fmla="*/ 685930 h 686065"/>
                <a:gd name="connsiteX6-237" fmla="*/ 0 w 860425"/>
                <a:gd name="connsiteY6-238" fmla="*/ 685930 h 686065"/>
                <a:gd name="connsiteX7-239" fmla="*/ 0 w 860425"/>
                <a:gd name="connsiteY7-240" fmla="*/ 130 h 686065"/>
                <a:gd name="connsiteX0-241" fmla="*/ 0 w 860425"/>
                <a:gd name="connsiteY0-242" fmla="*/ 130 h 686078"/>
                <a:gd name="connsiteX1-243" fmla="*/ 685800 w 860425"/>
                <a:gd name="connsiteY1-244" fmla="*/ 130 h 686078"/>
                <a:gd name="connsiteX2-245" fmla="*/ 682625 w 860425"/>
                <a:gd name="connsiteY2-246" fmla="*/ 254130 h 686078"/>
                <a:gd name="connsiteX3-247" fmla="*/ 860425 w 860425"/>
                <a:gd name="connsiteY3-248" fmla="*/ 336680 h 686078"/>
                <a:gd name="connsiteX4-249" fmla="*/ 682624 w 860425"/>
                <a:gd name="connsiteY4-250" fmla="*/ 425580 h 686078"/>
                <a:gd name="connsiteX5-251" fmla="*/ 685800 w 860425"/>
                <a:gd name="connsiteY5-252" fmla="*/ 685930 h 686078"/>
                <a:gd name="connsiteX6-253" fmla="*/ 0 w 860425"/>
                <a:gd name="connsiteY6-254" fmla="*/ 685930 h 686078"/>
                <a:gd name="connsiteX7-255" fmla="*/ 0 w 860425"/>
                <a:gd name="connsiteY7-256" fmla="*/ 130 h 686078"/>
                <a:gd name="connsiteX0-257" fmla="*/ 0 w 860425"/>
                <a:gd name="connsiteY0-258" fmla="*/ 130 h 686078"/>
                <a:gd name="connsiteX1-259" fmla="*/ 685800 w 860425"/>
                <a:gd name="connsiteY1-260" fmla="*/ 130 h 686078"/>
                <a:gd name="connsiteX2-261" fmla="*/ 688975 w 860425"/>
                <a:gd name="connsiteY2-262" fmla="*/ 254130 h 686078"/>
                <a:gd name="connsiteX3-263" fmla="*/ 860425 w 860425"/>
                <a:gd name="connsiteY3-264" fmla="*/ 336680 h 686078"/>
                <a:gd name="connsiteX4-265" fmla="*/ 682624 w 860425"/>
                <a:gd name="connsiteY4-266" fmla="*/ 425580 h 686078"/>
                <a:gd name="connsiteX5-267" fmla="*/ 685800 w 860425"/>
                <a:gd name="connsiteY5-268" fmla="*/ 685930 h 686078"/>
                <a:gd name="connsiteX6-269" fmla="*/ 0 w 860425"/>
                <a:gd name="connsiteY6-270" fmla="*/ 685930 h 686078"/>
                <a:gd name="connsiteX7-271" fmla="*/ 0 w 860425"/>
                <a:gd name="connsiteY7-272" fmla="*/ 130 h 686078"/>
                <a:gd name="connsiteX0-273" fmla="*/ 0 w 854075"/>
                <a:gd name="connsiteY0-274" fmla="*/ 130 h 686078"/>
                <a:gd name="connsiteX1-275" fmla="*/ 685800 w 854075"/>
                <a:gd name="connsiteY1-276" fmla="*/ 130 h 686078"/>
                <a:gd name="connsiteX2-277" fmla="*/ 688975 w 854075"/>
                <a:gd name="connsiteY2-278" fmla="*/ 254130 h 686078"/>
                <a:gd name="connsiteX3-279" fmla="*/ 854075 w 854075"/>
                <a:gd name="connsiteY3-280" fmla="*/ 349380 h 686078"/>
                <a:gd name="connsiteX4-281" fmla="*/ 682624 w 854075"/>
                <a:gd name="connsiteY4-282" fmla="*/ 425580 h 686078"/>
                <a:gd name="connsiteX5-283" fmla="*/ 685800 w 854075"/>
                <a:gd name="connsiteY5-284" fmla="*/ 685930 h 686078"/>
                <a:gd name="connsiteX6-285" fmla="*/ 0 w 854075"/>
                <a:gd name="connsiteY6-286" fmla="*/ 685930 h 686078"/>
                <a:gd name="connsiteX7-287" fmla="*/ 0 w 854075"/>
                <a:gd name="connsiteY7-288" fmla="*/ 130 h 686078"/>
                <a:gd name="connsiteX0-289" fmla="*/ 0 w 854075"/>
                <a:gd name="connsiteY0-290" fmla="*/ 130 h 686079"/>
                <a:gd name="connsiteX1-291" fmla="*/ 685800 w 854075"/>
                <a:gd name="connsiteY1-292" fmla="*/ 130 h 686079"/>
                <a:gd name="connsiteX2-293" fmla="*/ 688975 w 854075"/>
                <a:gd name="connsiteY2-294" fmla="*/ 254130 h 686079"/>
                <a:gd name="connsiteX3-295" fmla="*/ 854075 w 854075"/>
                <a:gd name="connsiteY3-296" fmla="*/ 349380 h 686079"/>
                <a:gd name="connsiteX4-297" fmla="*/ 688974 w 854075"/>
                <a:gd name="connsiteY4-298" fmla="*/ 428755 h 686079"/>
                <a:gd name="connsiteX5-299" fmla="*/ 685800 w 854075"/>
                <a:gd name="connsiteY5-300" fmla="*/ 685930 h 686079"/>
                <a:gd name="connsiteX6-301" fmla="*/ 0 w 854075"/>
                <a:gd name="connsiteY6-302" fmla="*/ 685930 h 686079"/>
                <a:gd name="connsiteX7-303" fmla="*/ 0 w 854075"/>
                <a:gd name="connsiteY7-304" fmla="*/ 130 h 686079"/>
                <a:gd name="connsiteX0-305" fmla="*/ 0 w 844550"/>
                <a:gd name="connsiteY0-306" fmla="*/ 130 h 686079"/>
                <a:gd name="connsiteX1-307" fmla="*/ 685800 w 844550"/>
                <a:gd name="connsiteY1-308" fmla="*/ 130 h 686079"/>
                <a:gd name="connsiteX2-309" fmla="*/ 688975 w 844550"/>
                <a:gd name="connsiteY2-310" fmla="*/ 254130 h 686079"/>
                <a:gd name="connsiteX3-311" fmla="*/ 844550 w 844550"/>
                <a:gd name="connsiteY3-312" fmla="*/ 336680 h 686079"/>
                <a:gd name="connsiteX4-313" fmla="*/ 688974 w 844550"/>
                <a:gd name="connsiteY4-314" fmla="*/ 428755 h 686079"/>
                <a:gd name="connsiteX5-315" fmla="*/ 685800 w 844550"/>
                <a:gd name="connsiteY5-316" fmla="*/ 685930 h 686079"/>
                <a:gd name="connsiteX6-317" fmla="*/ 0 w 844550"/>
                <a:gd name="connsiteY6-318" fmla="*/ 685930 h 686079"/>
                <a:gd name="connsiteX7-319" fmla="*/ 0 w 844550"/>
                <a:gd name="connsiteY7-320" fmla="*/ 130 h 6860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63" y="connsiteY7-64"/>
                </a:cxn>
              </a:cxnLst>
              <a:rect l="l" t="t" r="r" b="b"/>
              <a:pathLst>
                <a:path w="844550" h="686079">
                  <a:moveTo>
                    <a:pt x="0" y="130"/>
                  </a:moveTo>
                  <a:lnTo>
                    <a:pt x="685800" y="130"/>
                  </a:lnTo>
                  <a:cubicBezTo>
                    <a:pt x="683154" y="-6749"/>
                    <a:pt x="688446" y="261538"/>
                    <a:pt x="688975" y="254130"/>
                  </a:cubicBezTo>
                  <a:cubicBezTo>
                    <a:pt x="692679" y="262597"/>
                    <a:pt x="844550" y="335093"/>
                    <a:pt x="844550" y="336680"/>
                  </a:cubicBezTo>
                  <a:cubicBezTo>
                    <a:pt x="844550" y="338267"/>
                    <a:pt x="689503" y="427697"/>
                    <a:pt x="688974" y="428755"/>
                  </a:cubicBezTo>
                  <a:cubicBezTo>
                    <a:pt x="691620" y="423463"/>
                    <a:pt x="686329" y="693338"/>
                    <a:pt x="685800" y="685930"/>
                  </a:cubicBezTo>
                  <a:lnTo>
                    <a:pt x="0" y="685930"/>
                  </a:lnTo>
                  <a:lnTo>
                    <a:pt x="0" y="130"/>
                  </a:lnTo>
                  <a:close/>
                </a:path>
              </a:pathLst>
            </a:custGeom>
            <a:solidFill>
              <a:srgbClr val="23B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内容占位符 1">
              <a:extLst>
                <a:ext uri="{FF2B5EF4-FFF2-40B4-BE49-F238E27FC236}">
                  <a16:creationId xmlns:a16="http://schemas.microsoft.com/office/drawing/2014/main" id="{CA97402D-BC4A-3D0E-8D14-FBD95E843D56}"/>
                </a:ext>
              </a:extLst>
            </p:cNvPr>
            <p:cNvSpPr txBox="1"/>
            <p:nvPr/>
          </p:nvSpPr>
          <p:spPr>
            <a:xfrm>
              <a:off x="2938133" y="2939692"/>
              <a:ext cx="688000" cy="688033"/>
            </a:xfrm>
            <a:prstGeom prst="rect">
              <a:avLst/>
            </a:prstGeom>
            <a:effectLst/>
          </p:spPr>
          <p:txBody>
            <a:bodyPr vert="horz" lIns="180000" tIns="180000" rIns="72000" bIns="45720" rtlCol="0">
              <a:norm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endParaRPr kumimoji="1" lang="zh-CN" altLang="en-US" sz="3200">
                <a:effectLst>
                  <a:outerShdw blurRad="50800" dist="38100" dir="2700000" algn="tl" rotWithShape="0">
                    <a:schemeClr val="accent6">
                      <a:lumMod val="75000"/>
                      <a:alpha val="40000"/>
                    </a:schemeClr>
                  </a:outerShdw>
                </a:effectLst>
              </a:endParaRPr>
            </a:p>
          </p:txBody>
        </p:sp>
        <p:sp>
          <p:nvSpPr>
            <p:cNvPr id="20" name="内容占位符 1">
              <a:extLst>
                <a:ext uri="{FF2B5EF4-FFF2-40B4-BE49-F238E27FC236}">
                  <a16:creationId xmlns:a16="http://schemas.microsoft.com/office/drawing/2014/main" id="{3B669B56-C914-6BC2-BDDB-7FEB84ED159E}"/>
                </a:ext>
              </a:extLst>
            </p:cNvPr>
            <p:cNvSpPr txBox="1"/>
            <p:nvPr/>
          </p:nvSpPr>
          <p:spPr>
            <a:xfrm>
              <a:off x="3018134" y="3125563"/>
              <a:ext cx="629978" cy="457200"/>
            </a:xfrm>
            <a:prstGeom prst="rect">
              <a:avLst/>
            </a:prstGeom>
            <a:effectLst>
              <a:outerShdw blurRad="50800" dist="38100" dir="2700000" algn="tl" rotWithShape="0">
                <a:schemeClr val="accent5">
                  <a:lumMod val="50000"/>
                  <a:alpha val="40000"/>
                </a:schemeClr>
              </a:outerShdw>
            </a:effectLst>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Tx/>
                <a:buNone/>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kumimoji="1" lang="en-US" altLang="zh-CN" sz="3200" b="1">
                  <a:solidFill>
                    <a:schemeClr val="bg1"/>
                  </a:solidFill>
                </a:rPr>
                <a:t>01</a:t>
              </a:r>
              <a:endParaRPr kumimoji="1" lang="zh-CN" altLang="en-US" sz="3200" b="1">
                <a:solidFill>
                  <a:schemeClr val="bg1"/>
                </a:solidFill>
              </a:endParaRPr>
            </a:p>
          </p:txBody>
        </p:sp>
      </p:grpSp>
      <p:grpSp>
        <p:nvGrpSpPr>
          <p:cNvPr id="8" name="组合 56">
            <a:extLst>
              <a:ext uri="{FF2B5EF4-FFF2-40B4-BE49-F238E27FC236}">
                <a16:creationId xmlns:a16="http://schemas.microsoft.com/office/drawing/2014/main" id="{0840D9F7-BC30-8737-24A8-ABD4A4E83D2A}"/>
              </a:ext>
            </a:extLst>
          </p:cNvPr>
          <p:cNvGrpSpPr/>
          <p:nvPr/>
        </p:nvGrpSpPr>
        <p:grpSpPr>
          <a:xfrm>
            <a:off x="2762842" y="3618194"/>
            <a:ext cx="6553805" cy="703422"/>
            <a:chOff x="2938133" y="2932901"/>
            <a:chExt cx="6147648" cy="703422"/>
          </a:xfrm>
        </p:grpSpPr>
        <p:sp>
          <p:nvSpPr>
            <p:cNvPr id="13" name="矩形 66">
              <a:extLst>
                <a:ext uri="{FF2B5EF4-FFF2-40B4-BE49-F238E27FC236}">
                  <a16:creationId xmlns:a16="http://schemas.microsoft.com/office/drawing/2014/main" id="{C1FD5DE2-1B07-4BCF-FEDC-71A388B71E4C}"/>
                </a:ext>
              </a:extLst>
            </p:cNvPr>
            <p:cNvSpPr/>
            <p:nvPr/>
          </p:nvSpPr>
          <p:spPr>
            <a:xfrm>
              <a:off x="2960111" y="2935989"/>
              <a:ext cx="6125670" cy="688033"/>
            </a:xfrm>
            <a:prstGeom prst="rect">
              <a:avLst/>
            </a:prstGeom>
            <a:noFill/>
            <a:ln>
              <a:solidFill>
                <a:srgbClr val="0067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矩形 6">
              <a:extLst>
                <a:ext uri="{FF2B5EF4-FFF2-40B4-BE49-F238E27FC236}">
                  <a16:creationId xmlns:a16="http://schemas.microsoft.com/office/drawing/2014/main" id="{C235BFA0-0159-D1FE-1754-3676E4C8F26C}"/>
                </a:ext>
              </a:extLst>
            </p:cNvPr>
            <p:cNvSpPr/>
            <p:nvPr/>
          </p:nvSpPr>
          <p:spPr>
            <a:xfrm>
              <a:off x="2960111" y="2932901"/>
              <a:ext cx="865899" cy="703422"/>
            </a:xfrm>
            <a:custGeom>
              <a:avLst/>
              <a:gdLst>
                <a:gd name="connsiteX0" fmla="*/ 0 w 685800"/>
                <a:gd name="connsiteY0" fmla="*/ 0 h 685800"/>
                <a:gd name="connsiteX1" fmla="*/ 685800 w 685800"/>
                <a:gd name="connsiteY1" fmla="*/ 0 h 685800"/>
                <a:gd name="connsiteX2" fmla="*/ 685800 w 685800"/>
                <a:gd name="connsiteY2" fmla="*/ 685800 h 685800"/>
                <a:gd name="connsiteX3" fmla="*/ 0 w 685800"/>
                <a:gd name="connsiteY3" fmla="*/ 685800 h 685800"/>
                <a:gd name="connsiteX4" fmla="*/ 0 w 685800"/>
                <a:gd name="connsiteY4" fmla="*/ 0 h 685800"/>
                <a:gd name="connsiteX0-1" fmla="*/ 0 w 685800"/>
                <a:gd name="connsiteY0-2" fmla="*/ 0 h 685800"/>
                <a:gd name="connsiteX1-3" fmla="*/ 685800 w 685800"/>
                <a:gd name="connsiteY1-4" fmla="*/ 0 h 685800"/>
                <a:gd name="connsiteX2-5" fmla="*/ 676275 w 685800"/>
                <a:gd name="connsiteY2-6" fmla="*/ 6350 h 685800"/>
                <a:gd name="connsiteX3-7" fmla="*/ 685800 w 685800"/>
                <a:gd name="connsiteY3-8" fmla="*/ 685800 h 685800"/>
                <a:gd name="connsiteX4-9" fmla="*/ 0 w 685800"/>
                <a:gd name="connsiteY4-10" fmla="*/ 685800 h 685800"/>
                <a:gd name="connsiteX5" fmla="*/ 0 w 685800"/>
                <a:gd name="connsiteY5" fmla="*/ 0 h 685800"/>
                <a:gd name="connsiteX0-11" fmla="*/ 0 w 688975"/>
                <a:gd name="connsiteY0-12" fmla="*/ 0 h 685800"/>
                <a:gd name="connsiteX1-13" fmla="*/ 685800 w 688975"/>
                <a:gd name="connsiteY1-14" fmla="*/ 0 h 685800"/>
                <a:gd name="connsiteX2-15" fmla="*/ 688975 w 688975"/>
                <a:gd name="connsiteY2-16" fmla="*/ 298450 h 685800"/>
                <a:gd name="connsiteX3-17" fmla="*/ 685800 w 688975"/>
                <a:gd name="connsiteY3-18" fmla="*/ 685800 h 685800"/>
                <a:gd name="connsiteX4-19" fmla="*/ 0 w 688975"/>
                <a:gd name="connsiteY4-20" fmla="*/ 685800 h 685800"/>
                <a:gd name="connsiteX5-21" fmla="*/ 0 w 688975"/>
                <a:gd name="connsiteY5-22" fmla="*/ 0 h 685800"/>
                <a:gd name="connsiteX0-23" fmla="*/ 0 w 737550"/>
                <a:gd name="connsiteY0-24" fmla="*/ 0 h 685800"/>
                <a:gd name="connsiteX1-25" fmla="*/ 685800 w 737550"/>
                <a:gd name="connsiteY1-26" fmla="*/ 0 h 685800"/>
                <a:gd name="connsiteX2-27" fmla="*/ 688975 w 737550"/>
                <a:gd name="connsiteY2-28" fmla="*/ 282575 h 685800"/>
                <a:gd name="connsiteX3-29" fmla="*/ 688975 w 737550"/>
                <a:gd name="connsiteY3-30" fmla="*/ 298450 h 685800"/>
                <a:gd name="connsiteX4-31" fmla="*/ 685800 w 737550"/>
                <a:gd name="connsiteY4-32" fmla="*/ 685800 h 685800"/>
                <a:gd name="connsiteX5-33" fmla="*/ 0 w 737550"/>
                <a:gd name="connsiteY5-34" fmla="*/ 685800 h 685800"/>
                <a:gd name="connsiteX6" fmla="*/ 0 w 737550"/>
                <a:gd name="connsiteY6" fmla="*/ 0 h 685800"/>
                <a:gd name="connsiteX0-35" fmla="*/ 0 w 737550"/>
                <a:gd name="connsiteY0-36" fmla="*/ 0 h 685800"/>
                <a:gd name="connsiteX1-37" fmla="*/ 685800 w 737550"/>
                <a:gd name="connsiteY1-38" fmla="*/ 0 h 685800"/>
                <a:gd name="connsiteX2-39" fmla="*/ 688975 w 737550"/>
                <a:gd name="connsiteY2-40" fmla="*/ 282575 h 685800"/>
                <a:gd name="connsiteX3-41" fmla="*/ 688975 w 737550"/>
                <a:gd name="connsiteY3-42" fmla="*/ 298450 h 685800"/>
                <a:gd name="connsiteX4-43" fmla="*/ 688974 w 737550"/>
                <a:gd name="connsiteY4-44" fmla="*/ 292100 h 685800"/>
                <a:gd name="connsiteX5-45" fmla="*/ 685800 w 737550"/>
                <a:gd name="connsiteY5-46" fmla="*/ 685800 h 685800"/>
                <a:gd name="connsiteX6-47" fmla="*/ 0 w 737550"/>
                <a:gd name="connsiteY6-48" fmla="*/ 685800 h 685800"/>
                <a:gd name="connsiteX7" fmla="*/ 0 w 737550"/>
                <a:gd name="connsiteY7" fmla="*/ 0 h 685800"/>
                <a:gd name="connsiteX0-49" fmla="*/ 0 w 740217"/>
                <a:gd name="connsiteY0-50" fmla="*/ 0 h 685800"/>
                <a:gd name="connsiteX1-51" fmla="*/ 685800 w 740217"/>
                <a:gd name="connsiteY1-52" fmla="*/ 0 h 685800"/>
                <a:gd name="connsiteX2-53" fmla="*/ 688975 w 740217"/>
                <a:gd name="connsiteY2-54" fmla="*/ 282575 h 685800"/>
                <a:gd name="connsiteX3-55" fmla="*/ 688975 w 740217"/>
                <a:gd name="connsiteY3-56" fmla="*/ 298450 h 685800"/>
                <a:gd name="connsiteX4-57" fmla="*/ 698499 w 740217"/>
                <a:gd name="connsiteY4-58" fmla="*/ 396875 h 685800"/>
                <a:gd name="connsiteX5-59" fmla="*/ 685800 w 740217"/>
                <a:gd name="connsiteY5-60" fmla="*/ 685800 h 685800"/>
                <a:gd name="connsiteX6-61" fmla="*/ 0 w 740217"/>
                <a:gd name="connsiteY6-62" fmla="*/ 685800 h 685800"/>
                <a:gd name="connsiteX7-63" fmla="*/ 0 w 740217"/>
                <a:gd name="connsiteY7-64" fmla="*/ 0 h 685800"/>
                <a:gd name="connsiteX0-65" fmla="*/ 0 w 860425"/>
                <a:gd name="connsiteY0-66" fmla="*/ 0 h 685800"/>
                <a:gd name="connsiteX1-67" fmla="*/ 685800 w 860425"/>
                <a:gd name="connsiteY1-68" fmla="*/ 0 h 685800"/>
                <a:gd name="connsiteX2-69" fmla="*/ 688975 w 860425"/>
                <a:gd name="connsiteY2-70" fmla="*/ 282575 h 685800"/>
                <a:gd name="connsiteX3-71" fmla="*/ 860425 w 860425"/>
                <a:gd name="connsiteY3-72" fmla="*/ 314325 h 685800"/>
                <a:gd name="connsiteX4-73" fmla="*/ 698499 w 860425"/>
                <a:gd name="connsiteY4-74" fmla="*/ 396875 h 685800"/>
                <a:gd name="connsiteX5-75" fmla="*/ 685800 w 860425"/>
                <a:gd name="connsiteY5-76" fmla="*/ 685800 h 685800"/>
                <a:gd name="connsiteX6-77" fmla="*/ 0 w 860425"/>
                <a:gd name="connsiteY6-78" fmla="*/ 685800 h 685800"/>
                <a:gd name="connsiteX7-79" fmla="*/ 0 w 860425"/>
                <a:gd name="connsiteY7-80" fmla="*/ 0 h 685800"/>
                <a:gd name="connsiteX0-81" fmla="*/ 0 w 927100"/>
                <a:gd name="connsiteY0-82" fmla="*/ 0 h 685800"/>
                <a:gd name="connsiteX1-83" fmla="*/ 685800 w 927100"/>
                <a:gd name="connsiteY1-84" fmla="*/ 0 h 685800"/>
                <a:gd name="connsiteX2-85" fmla="*/ 688975 w 927100"/>
                <a:gd name="connsiteY2-86" fmla="*/ 282575 h 685800"/>
                <a:gd name="connsiteX3-87" fmla="*/ 927100 w 927100"/>
                <a:gd name="connsiteY3-88" fmla="*/ 307975 h 685800"/>
                <a:gd name="connsiteX4-89" fmla="*/ 698499 w 927100"/>
                <a:gd name="connsiteY4-90" fmla="*/ 396875 h 685800"/>
                <a:gd name="connsiteX5-91" fmla="*/ 685800 w 927100"/>
                <a:gd name="connsiteY5-92" fmla="*/ 685800 h 685800"/>
                <a:gd name="connsiteX6-93" fmla="*/ 0 w 927100"/>
                <a:gd name="connsiteY6-94" fmla="*/ 685800 h 685800"/>
                <a:gd name="connsiteX7-95" fmla="*/ 0 w 927100"/>
                <a:gd name="connsiteY7-96" fmla="*/ 0 h 685800"/>
                <a:gd name="connsiteX0-97" fmla="*/ 0 w 927100"/>
                <a:gd name="connsiteY0-98" fmla="*/ 0 h 685800"/>
                <a:gd name="connsiteX1-99" fmla="*/ 685800 w 927100"/>
                <a:gd name="connsiteY1-100" fmla="*/ 0 h 685800"/>
                <a:gd name="connsiteX2-101" fmla="*/ 688975 w 927100"/>
                <a:gd name="connsiteY2-102" fmla="*/ 282575 h 685800"/>
                <a:gd name="connsiteX3-103" fmla="*/ 927100 w 927100"/>
                <a:gd name="connsiteY3-104" fmla="*/ 307975 h 685800"/>
                <a:gd name="connsiteX4-105" fmla="*/ 698499 w 927100"/>
                <a:gd name="connsiteY4-106" fmla="*/ 396875 h 685800"/>
                <a:gd name="connsiteX5-107" fmla="*/ 685800 w 927100"/>
                <a:gd name="connsiteY5-108" fmla="*/ 685800 h 685800"/>
                <a:gd name="connsiteX6-109" fmla="*/ 0 w 927100"/>
                <a:gd name="connsiteY6-110" fmla="*/ 685800 h 685800"/>
                <a:gd name="connsiteX7-111" fmla="*/ 0 w 927100"/>
                <a:gd name="connsiteY7-112" fmla="*/ 0 h 685800"/>
                <a:gd name="connsiteX0-113" fmla="*/ 0 w 927100"/>
                <a:gd name="connsiteY0-114" fmla="*/ 0 h 685800"/>
                <a:gd name="connsiteX1-115" fmla="*/ 685800 w 927100"/>
                <a:gd name="connsiteY1-116" fmla="*/ 0 h 685800"/>
                <a:gd name="connsiteX2-117" fmla="*/ 688975 w 927100"/>
                <a:gd name="connsiteY2-118" fmla="*/ 282575 h 685800"/>
                <a:gd name="connsiteX3-119" fmla="*/ 927100 w 927100"/>
                <a:gd name="connsiteY3-120" fmla="*/ 307975 h 685800"/>
                <a:gd name="connsiteX4-121" fmla="*/ 698499 w 927100"/>
                <a:gd name="connsiteY4-122" fmla="*/ 396875 h 685800"/>
                <a:gd name="connsiteX5-123" fmla="*/ 685800 w 927100"/>
                <a:gd name="connsiteY5-124" fmla="*/ 685800 h 685800"/>
                <a:gd name="connsiteX6-125" fmla="*/ 0 w 927100"/>
                <a:gd name="connsiteY6-126" fmla="*/ 685800 h 685800"/>
                <a:gd name="connsiteX7-127" fmla="*/ 0 w 927100"/>
                <a:gd name="connsiteY7-128" fmla="*/ 0 h 685800"/>
                <a:gd name="connsiteX0-129" fmla="*/ 0 w 927100"/>
                <a:gd name="connsiteY0-130" fmla="*/ 117 h 685917"/>
                <a:gd name="connsiteX1-131" fmla="*/ 685800 w 927100"/>
                <a:gd name="connsiteY1-132" fmla="*/ 117 h 685917"/>
                <a:gd name="connsiteX2-133" fmla="*/ 688975 w 927100"/>
                <a:gd name="connsiteY2-134" fmla="*/ 282692 h 685917"/>
                <a:gd name="connsiteX3-135" fmla="*/ 927100 w 927100"/>
                <a:gd name="connsiteY3-136" fmla="*/ 308092 h 685917"/>
                <a:gd name="connsiteX4-137" fmla="*/ 698499 w 927100"/>
                <a:gd name="connsiteY4-138" fmla="*/ 396992 h 685917"/>
                <a:gd name="connsiteX5-139" fmla="*/ 685800 w 927100"/>
                <a:gd name="connsiteY5-140" fmla="*/ 685917 h 685917"/>
                <a:gd name="connsiteX6-141" fmla="*/ 0 w 927100"/>
                <a:gd name="connsiteY6-142" fmla="*/ 685917 h 685917"/>
                <a:gd name="connsiteX7-143" fmla="*/ 0 w 927100"/>
                <a:gd name="connsiteY7-144" fmla="*/ 117 h 685917"/>
                <a:gd name="connsiteX0-145" fmla="*/ 0 w 927100"/>
                <a:gd name="connsiteY0-146" fmla="*/ 117 h 685917"/>
                <a:gd name="connsiteX1-147" fmla="*/ 685800 w 927100"/>
                <a:gd name="connsiteY1-148" fmla="*/ 117 h 685917"/>
                <a:gd name="connsiteX2-149" fmla="*/ 688975 w 927100"/>
                <a:gd name="connsiteY2-150" fmla="*/ 282692 h 685917"/>
                <a:gd name="connsiteX3-151" fmla="*/ 927100 w 927100"/>
                <a:gd name="connsiteY3-152" fmla="*/ 308092 h 685917"/>
                <a:gd name="connsiteX4-153" fmla="*/ 698499 w 927100"/>
                <a:gd name="connsiteY4-154" fmla="*/ 396992 h 685917"/>
                <a:gd name="connsiteX5-155" fmla="*/ 685800 w 927100"/>
                <a:gd name="connsiteY5-156" fmla="*/ 685917 h 685917"/>
                <a:gd name="connsiteX6-157" fmla="*/ 0 w 927100"/>
                <a:gd name="connsiteY6-158" fmla="*/ 685917 h 685917"/>
                <a:gd name="connsiteX7-159" fmla="*/ 0 w 927100"/>
                <a:gd name="connsiteY7-160" fmla="*/ 117 h 685917"/>
                <a:gd name="connsiteX0-161" fmla="*/ 0 w 927100"/>
                <a:gd name="connsiteY0-162" fmla="*/ 117 h 686051"/>
                <a:gd name="connsiteX1-163" fmla="*/ 685800 w 927100"/>
                <a:gd name="connsiteY1-164" fmla="*/ 117 h 686051"/>
                <a:gd name="connsiteX2-165" fmla="*/ 688975 w 927100"/>
                <a:gd name="connsiteY2-166" fmla="*/ 282692 h 686051"/>
                <a:gd name="connsiteX3-167" fmla="*/ 927100 w 927100"/>
                <a:gd name="connsiteY3-168" fmla="*/ 308092 h 686051"/>
                <a:gd name="connsiteX4-169" fmla="*/ 698499 w 927100"/>
                <a:gd name="connsiteY4-170" fmla="*/ 396992 h 686051"/>
                <a:gd name="connsiteX5-171" fmla="*/ 685800 w 927100"/>
                <a:gd name="connsiteY5-172" fmla="*/ 685917 h 686051"/>
                <a:gd name="connsiteX6-173" fmla="*/ 0 w 927100"/>
                <a:gd name="connsiteY6-174" fmla="*/ 685917 h 686051"/>
                <a:gd name="connsiteX7-175" fmla="*/ 0 w 927100"/>
                <a:gd name="connsiteY7-176" fmla="*/ 117 h 686051"/>
                <a:gd name="connsiteX0-177" fmla="*/ 0 w 927100"/>
                <a:gd name="connsiteY0-178" fmla="*/ 117 h 686051"/>
                <a:gd name="connsiteX1-179" fmla="*/ 685800 w 927100"/>
                <a:gd name="connsiteY1-180" fmla="*/ 117 h 686051"/>
                <a:gd name="connsiteX2-181" fmla="*/ 688975 w 927100"/>
                <a:gd name="connsiteY2-182" fmla="*/ 282692 h 686051"/>
                <a:gd name="connsiteX3-183" fmla="*/ 927100 w 927100"/>
                <a:gd name="connsiteY3-184" fmla="*/ 308092 h 686051"/>
                <a:gd name="connsiteX4-185" fmla="*/ 698499 w 927100"/>
                <a:gd name="connsiteY4-186" fmla="*/ 396992 h 686051"/>
                <a:gd name="connsiteX5-187" fmla="*/ 685800 w 927100"/>
                <a:gd name="connsiteY5-188" fmla="*/ 685917 h 686051"/>
                <a:gd name="connsiteX6-189" fmla="*/ 0 w 927100"/>
                <a:gd name="connsiteY6-190" fmla="*/ 685917 h 686051"/>
                <a:gd name="connsiteX7-191" fmla="*/ 0 w 927100"/>
                <a:gd name="connsiteY7-192" fmla="*/ 117 h 686051"/>
                <a:gd name="connsiteX0-193" fmla="*/ 0 w 927100"/>
                <a:gd name="connsiteY0-194" fmla="*/ 117 h 686052"/>
                <a:gd name="connsiteX1-195" fmla="*/ 685800 w 927100"/>
                <a:gd name="connsiteY1-196" fmla="*/ 117 h 686052"/>
                <a:gd name="connsiteX2-197" fmla="*/ 688975 w 927100"/>
                <a:gd name="connsiteY2-198" fmla="*/ 282692 h 686052"/>
                <a:gd name="connsiteX3-199" fmla="*/ 927100 w 927100"/>
                <a:gd name="connsiteY3-200" fmla="*/ 308092 h 686052"/>
                <a:gd name="connsiteX4-201" fmla="*/ 685799 w 927100"/>
                <a:gd name="connsiteY4-202" fmla="*/ 400167 h 686052"/>
                <a:gd name="connsiteX5-203" fmla="*/ 685800 w 927100"/>
                <a:gd name="connsiteY5-204" fmla="*/ 685917 h 686052"/>
                <a:gd name="connsiteX6-205" fmla="*/ 0 w 927100"/>
                <a:gd name="connsiteY6-206" fmla="*/ 685917 h 686052"/>
                <a:gd name="connsiteX7-207" fmla="*/ 0 w 927100"/>
                <a:gd name="connsiteY7-208" fmla="*/ 117 h 686052"/>
                <a:gd name="connsiteX0-209" fmla="*/ 0 w 860425"/>
                <a:gd name="connsiteY0-210" fmla="*/ 117 h 686052"/>
                <a:gd name="connsiteX1-211" fmla="*/ 685800 w 860425"/>
                <a:gd name="connsiteY1-212" fmla="*/ 117 h 686052"/>
                <a:gd name="connsiteX2-213" fmla="*/ 688975 w 860425"/>
                <a:gd name="connsiteY2-214" fmla="*/ 282692 h 686052"/>
                <a:gd name="connsiteX3-215" fmla="*/ 860425 w 860425"/>
                <a:gd name="connsiteY3-216" fmla="*/ 336667 h 686052"/>
                <a:gd name="connsiteX4-217" fmla="*/ 685799 w 860425"/>
                <a:gd name="connsiteY4-218" fmla="*/ 400167 h 686052"/>
                <a:gd name="connsiteX5-219" fmla="*/ 685800 w 860425"/>
                <a:gd name="connsiteY5-220" fmla="*/ 685917 h 686052"/>
                <a:gd name="connsiteX6-221" fmla="*/ 0 w 860425"/>
                <a:gd name="connsiteY6-222" fmla="*/ 685917 h 686052"/>
                <a:gd name="connsiteX7-223" fmla="*/ 0 w 860425"/>
                <a:gd name="connsiteY7-224" fmla="*/ 117 h 686052"/>
                <a:gd name="connsiteX0-225" fmla="*/ 0 w 860425"/>
                <a:gd name="connsiteY0-226" fmla="*/ 130 h 686065"/>
                <a:gd name="connsiteX1-227" fmla="*/ 685800 w 860425"/>
                <a:gd name="connsiteY1-228" fmla="*/ 130 h 686065"/>
                <a:gd name="connsiteX2-229" fmla="*/ 682625 w 860425"/>
                <a:gd name="connsiteY2-230" fmla="*/ 254130 h 686065"/>
                <a:gd name="connsiteX3-231" fmla="*/ 860425 w 860425"/>
                <a:gd name="connsiteY3-232" fmla="*/ 336680 h 686065"/>
                <a:gd name="connsiteX4-233" fmla="*/ 685799 w 860425"/>
                <a:gd name="connsiteY4-234" fmla="*/ 400180 h 686065"/>
                <a:gd name="connsiteX5-235" fmla="*/ 685800 w 860425"/>
                <a:gd name="connsiteY5-236" fmla="*/ 685930 h 686065"/>
                <a:gd name="connsiteX6-237" fmla="*/ 0 w 860425"/>
                <a:gd name="connsiteY6-238" fmla="*/ 685930 h 686065"/>
                <a:gd name="connsiteX7-239" fmla="*/ 0 w 860425"/>
                <a:gd name="connsiteY7-240" fmla="*/ 130 h 686065"/>
                <a:gd name="connsiteX0-241" fmla="*/ 0 w 860425"/>
                <a:gd name="connsiteY0-242" fmla="*/ 130 h 686078"/>
                <a:gd name="connsiteX1-243" fmla="*/ 685800 w 860425"/>
                <a:gd name="connsiteY1-244" fmla="*/ 130 h 686078"/>
                <a:gd name="connsiteX2-245" fmla="*/ 682625 w 860425"/>
                <a:gd name="connsiteY2-246" fmla="*/ 254130 h 686078"/>
                <a:gd name="connsiteX3-247" fmla="*/ 860425 w 860425"/>
                <a:gd name="connsiteY3-248" fmla="*/ 336680 h 686078"/>
                <a:gd name="connsiteX4-249" fmla="*/ 682624 w 860425"/>
                <a:gd name="connsiteY4-250" fmla="*/ 425580 h 686078"/>
                <a:gd name="connsiteX5-251" fmla="*/ 685800 w 860425"/>
                <a:gd name="connsiteY5-252" fmla="*/ 685930 h 686078"/>
                <a:gd name="connsiteX6-253" fmla="*/ 0 w 860425"/>
                <a:gd name="connsiteY6-254" fmla="*/ 685930 h 686078"/>
                <a:gd name="connsiteX7-255" fmla="*/ 0 w 860425"/>
                <a:gd name="connsiteY7-256" fmla="*/ 130 h 686078"/>
                <a:gd name="connsiteX0-257" fmla="*/ 0 w 860425"/>
                <a:gd name="connsiteY0-258" fmla="*/ 130 h 686078"/>
                <a:gd name="connsiteX1-259" fmla="*/ 685800 w 860425"/>
                <a:gd name="connsiteY1-260" fmla="*/ 130 h 686078"/>
                <a:gd name="connsiteX2-261" fmla="*/ 688975 w 860425"/>
                <a:gd name="connsiteY2-262" fmla="*/ 254130 h 686078"/>
                <a:gd name="connsiteX3-263" fmla="*/ 860425 w 860425"/>
                <a:gd name="connsiteY3-264" fmla="*/ 336680 h 686078"/>
                <a:gd name="connsiteX4-265" fmla="*/ 682624 w 860425"/>
                <a:gd name="connsiteY4-266" fmla="*/ 425580 h 686078"/>
                <a:gd name="connsiteX5-267" fmla="*/ 685800 w 860425"/>
                <a:gd name="connsiteY5-268" fmla="*/ 685930 h 686078"/>
                <a:gd name="connsiteX6-269" fmla="*/ 0 w 860425"/>
                <a:gd name="connsiteY6-270" fmla="*/ 685930 h 686078"/>
                <a:gd name="connsiteX7-271" fmla="*/ 0 w 860425"/>
                <a:gd name="connsiteY7-272" fmla="*/ 130 h 686078"/>
                <a:gd name="connsiteX0-273" fmla="*/ 0 w 854075"/>
                <a:gd name="connsiteY0-274" fmla="*/ 130 h 686078"/>
                <a:gd name="connsiteX1-275" fmla="*/ 685800 w 854075"/>
                <a:gd name="connsiteY1-276" fmla="*/ 130 h 686078"/>
                <a:gd name="connsiteX2-277" fmla="*/ 688975 w 854075"/>
                <a:gd name="connsiteY2-278" fmla="*/ 254130 h 686078"/>
                <a:gd name="connsiteX3-279" fmla="*/ 854075 w 854075"/>
                <a:gd name="connsiteY3-280" fmla="*/ 349380 h 686078"/>
                <a:gd name="connsiteX4-281" fmla="*/ 682624 w 854075"/>
                <a:gd name="connsiteY4-282" fmla="*/ 425580 h 686078"/>
                <a:gd name="connsiteX5-283" fmla="*/ 685800 w 854075"/>
                <a:gd name="connsiteY5-284" fmla="*/ 685930 h 686078"/>
                <a:gd name="connsiteX6-285" fmla="*/ 0 w 854075"/>
                <a:gd name="connsiteY6-286" fmla="*/ 685930 h 686078"/>
                <a:gd name="connsiteX7-287" fmla="*/ 0 w 854075"/>
                <a:gd name="connsiteY7-288" fmla="*/ 130 h 686078"/>
                <a:gd name="connsiteX0-289" fmla="*/ 0 w 854075"/>
                <a:gd name="connsiteY0-290" fmla="*/ 130 h 686079"/>
                <a:gd name="connsiteX1-291" fmla="*/ 685800 w 854075"/>
                <a:gd name="connsiteY1-292" fmla="*/ 130 h 686079"/>
                <a:gd name="connsiteX2-293" fmla="*/ 688975 w 854075"/>
                <a:gd name="connsiteY2-294" fmla="*/ 254130 h 686079"/>
                <a:gd name="connsiteX3-295" fmla="*/ 854075 w 854075"/>
                <a:gd name="connsiteY3-296" fmla="*/ 349380 h 686079"/>
                <a:gd name="connsiteX4-297" fmla="*/ 688974 w 854075"/>
                <a:gd name="connsiteY4-298" fmla="*/ 428755 h 686079"/>
                <a:gd name="connsiteX5-299" fmla="*/ 685800 w 854075"/>
                <a:gd name="connsiteY5-300" fmla="*/ 685930 h 686079"/>
                <a:gd name="connsiteX6-301" fmla="*/ 0 w 854075"/>
                <a:gd name="connsiteY6-302" fmla="*/ 685930 h 686079"/>
                <a:gd name="connsiteX7-303" fmla="*/ 0 w 854075"/>
                <a:gd name="connsiteY7-304" fmla="*/ 130 h 686079"/>
                <a:gd name="connsiteX0-305" fmla="*/ 0 w 844550"/>
                <a:gd name="connsiteY0-306" fmla="*/ 130 h 686079"/>
                <a:gd name="connsiteX1-307" fmla="*/ 685800 w 844550"/>
                <a:gd name="connsiteY1-308" fmla="*/ 130 h 686079"/>
                <a:gd name="connsiteX2-309" fmla="*/ 688975 w 844550"/>
                <a:gd name="connsiteY2-310" fmla="*/ 254130 h 686079"/>
                <a:gd name="connsiteX3-311" fmla="*/ 844550 w 844550"/>
                <a:gd name="connsiteY3-312" fmla="*/ 336680 h 686079"/>
                <a:gd name="connsiteX4-313" fmla="*/ 688974 w 844550"/>
                <a:gd name="connsiteY4-314" fmla="*/ 428755 h 686079"/>
                <a:gd name="connsiteX5-315" fmla="*/ 685800 w 844550"/>
                <a:gd name="connsiteY5-316" fmla="*/ 685930 h 686079"/>
                <a:gd name="connsiteX6-317" fmla="*/ 0 w 844550"/>
                <a:gd name="connsiteY6-318" fmla="*/ 685930 h 686079"/>
                <a:gd name="connsiteX7-319" fmla="*/ 0 w 844550"/>
                <a:gd name="connsiteY7-320" fmla="*/ 130 h 6860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63" y="connsiteY7-64"/>
                </a:cxn>
              </a:cxnLst>
              <a:rect l="l" t="t" r="r" b="b"/>
              <a:pathLst>
                <a:path w="844550" h="686079">
                  <a:moveTo>
                    <a:pt x="0" y="130"/>
                  </a:moveTo>
                  <a:lnTo>
                    <a:pt x="685800" y="130"/>
                  </a:lnTo>
                  <a:cubicBezTo>
                    <a:pt x="683154" y="-6749"/>
                    <a:pt x="688446" y="261538"/>
                    <a:pt x="688975" y="254130"/>
                  </a:cubicBezTo>
                  <a:cubicBezTo>
                    <a:pt x="692679" y="262597"/>
                    <a:pt x="844550" y="335093"/>
                    <a:pt x="844550" y="336680"/>
                  </a:cubicBezTo>
                  <a:cubicBezTo>
                    <a:pt x="844550" y="338267"/>
                    <a:pt x="689503" y="427697"/>
                    <a:pt x="688974" y="428755"/>
                  </a:cubicBezTo>
                  <a:cubicBezTo>
                    <a:pt x="691620" y="423463"/>
                    <a:pt x="686329" y="693338"/>
                    <a:pt x="685800" y="685930"/>
                  </a:cubicBezTo>
                  <a:lnTo>
                    <a:pt x="0" y="685930"/>
                  </a:lnTo>
                  <a:lnTo>
                    <a:pt x="0" y="130"/>
                  </a:lnTo>
                  <a:close/>
                </a:path>
              </a:pathLst>
            </a:custGeom>
            <a:solidFill>
              <a:srgbClr val="006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内容占位符 1">
              <a:extLst>
                <a:ext uri="{FF2B5EF4-FFF2-40B4-BE49-F238E27FC236}">
                  <a16:creationId xmlns:a16="http://schemas.microsoft.com/office/drawing/2014/main" id="{FCC842D1-E4B1-59A4-4565-5226CC337B68}"/>
                </a:ext>
              </a:extLst>
            </p:cNvPr>
            <p:cNvSpPr txBox="1"/>
            <p:nvPr/>
          </p:nvSpPr>
          <p:spPr>
            <a:xfrm>
              <a:off x="2938133" y="2939692"/>
              <a:ext cx="688000" cy="688033"/>
            </a:xfrm>
            <a:prstGeom prst="rect">
              <a:avLst/>
            </a:prstGeom>
            <a:effectLst/>
          </p:spPr>
          <p:txBody>
            <a:bodyPr vert="horz" lIns="180000" tIns="180000" rIns="72000" bIns="45720" rtlCol="0">
              <a:norm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endParaRPr kumimoji="1" lang="zh-CN" altLang="en-US" sz="3200">
                <a:effectLst>
                  <a:outerShdw blurRad="50800" dist="38100" dir="2700000" algn="tl" rotWithShape="0">
                    <a:schemeClr val="accent6">
                      <a:lumMod val="75000"/>
                      <a:alpha val="40000"/>
                    </a:schemeClr>
                  </a:outerShdw>
                </a:effectLst>
              </a:endParaRPr>
            </a:p>
          </p:txBody>
        </p:sp>
        <p:sp>
          <p:nvSpPr>
            <p:cNvPr id="16" name="内容占位符 1">
              <a:extLst>
                <a:ext uri="{FF2B5EF4-FFF2-40B4-BE49-F238E27FC236}">
                  <a16:creationId xmlns:a16="http://schemas.microsoft.com/office/drawing/2014/main" id="{BBBA35FE-B8FF-83FE-59AE-2269B113F686}"/>
                </a:ext>
              </a:extLst>
            </p:cNvPr>
            <p:cNvSpPr txBox="1"/>
            <p:nvPr/>
          </p:nvSpPr>
          <p:spPr>
            <a:xfrm>
              <a:off x="3018134" y="3125563"/>
              <a:ext cx="629978" cy="457200"/>
            </a:xfrm>
            <a:prstGeom prst="rect">
              <a:avLst/>
            </a:prstGeom>
            <a:effectLst>
              <a:outerShdw blurRad="50800" dist="38100" dir="2700000" algn="tl" rotWithShape="0">
                <a:schemeClr val="accent5">
                  <a:lumMod val="50000"/>
                  <a:alpha val="40000"/>
                </a:schemeClr>
              </a:outerShdw>
            </a:effectLst>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Tx/>
                <a:buNone/>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kumimoji="1" lang="en-US" altLang="zh-CN" sz="3200" b="1">
                  <a:solidFill>
                    <a:schemeClr val="bg1"/>
                  </a:solidFill>
                </a:rPr>
                <a:t>03</a:t>
              </a:r>
              <a:endParaRPr kumimoji="1" lang="zh-CN" altLang="en-US" sz="3200" b="1">
                <a:solidFill>
                  <a:schemeClr val="bg1"/>
                </a:solidFill>
              </a:endParaRPr>
            </a:p>
          </p:txBody>
        </p:sp>
      </p:grpSp>
      <p:sp>
        <p:nvSpPr>
          <p:cNvPr id="9" name="内容占位符 1">
            <a:extLst>
              <a:ext uri="{FF2B5EF4-FFF2-40B4-BE49-F238E27FC236}">
                <a16:creationId xmlns:a16="http://schemas.microsoft.com/office/drawing/2014/main" id="{DDE47CB6-2E60-41A8-C83C-1D4F4A4DE675}"/>
              </a:ext>
            </a:extLst>
          </p:cNvPr>
          <p:cNvSpPr txBox="1"/>
          <p:nvPr/>
        </p:nvSpPr>
        <p:spPr>
          <a:xfrm>
            <a:off x="3762895" y="2673636"/>
            <a:ext cx="5607269" cy="45720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endParaRPr kumimoji="1" lang="en-MY" altLang="zh-CN" sz="2000" b="1">
              <a:solidFill>
                <a:schemeClr val="bg1"/>
              </a:solidFill>
              <a:ea typeface="微软雅黑" charset="-122"/>
            </a:endParaRPr>
          </a:p>
        </p:txBody>
      </p:sp>
      <p:sp>
        <p:nvSpPr>
          <p:cNvPr id="10" name="内容占位符 1">
            <a:extLst>
              <a:ext uri="{FF2B5EF4-FFF2-40B4-BE49-F238E27FC236}">
                <a16:creationId xmlns:a16="http://schemas.microsoft.com/office/drawing/2014/main" id="{444A4473-5857-281D-B735-AC1F360357D6}"/>
              </a:ext>
            </a:extLst>
          </p:cNvPr>
          <p:cNvSpPr txBox="1"/>
          <p:nvPr/>
        </p:nvSpPr>
        <p:spPr>
          <a:xfrm>
            <a:off x="3709379" y="1451333"/>
            <a:ext cx="5315582" cy="61147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kumimoji="1" lang="en-US" altLang="zh-CN" sz="2000" b="1" dirty="0">
                <a:solidFill>
                  <a:schemeClr val="bg1"/>
                </a:solidFill>
              </a:rPr>
              <a:t>Network Secure Challenges</a:t>
            </a:r>
            <a:endParaRPr kumimoji="1" lang="zh-CN" altLang="en-US" sz="2000" b="1" dirty="0">
              <a:solidFill>
                <a:schemeClr val="bg1"/>
              </a:solidFill>
            </a:endParaRPr>
          </a:p>
        </p:txBody>
      </p:sp>
      <p:sp>
        <p:nvSpPr>
          <p:cNvPr id="11" name="内容占位符 1">
            <a:extLst>
              <a:ext uri="{FF2B5EF4-FFF2-40B4-BE49-F238E27FC236}">
                <a16:creationId xmlns:a16="http://schemas.microsoft.com/office/drawing/2014/main" id="{7E11B8B3-1C8A-4751-DAF3-8CA32589E05E}"/>
              </a:ext>
            </a:extLst>
          </p:cNvPr>
          <p:cNvSpPr txBox="1"/>
          <p:nvPr/>
        </p:nvSpPr>
        <p:spPr>
          <a:xfrm>
            <a:off x="3746123" y="3755418"/>
            <a:ext cx="5278837" cy="45720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kumimoji="1" lang="en-US" altLang="zh-CN" sz="2000" b="1">
                <a:solidFill>
                  <a:schemeClr val="bg1"/>
                </a:solidFill>
              </a:rPr>
              <a:t>Use Cases &amp; Best Practice</a:t>
            </a:r>
          </a:p>
        </p:txBody>
      </p:sp>
      <p:sp>
        <p:nvSpPr>
          <p:cNvPr id="12" name="内容占位符 1">
            <a:extLst>
              <a:ext uri="{FF2B5EF4-FFF2-40B4-BE49-F238E27FC236}">
                <a16:creationId xmlns:a16="http://schemas.microsoft.com/office/drawing/2014/main" id="{52631687-5E7C-BC54-0D48-06257E57080F}"/>
              </a:ext>
            </a:extLst>
          </p:cNvPr>
          <p:cNvSpPr txBox="1"/>
          <p:nvPr/>
        </p:nvSpPr>
        <p:spPr>
          <a:xfrm>
            <a:off x="3755656" y="2648731"/>
            <a:ext cx="5560992" cy="4572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kumimoji="1" lang="en-US" altLang="zh-CN" sz="2000" b="1" dirty="0">
                <a:solidFill>
                  <a:schemeClr val="bg1"/>
                </a:solidFill>
              </a:rPr>
              <a:t>What’s New in Sangfor Network Secure</a:t>
            </a:r>
          </a:p>
        </p:txBody>
      </p:sp>
      <p:grpSp>
        <p:nvGrpSpPr>
          <p:cNvPr id="25" name="组合 55">
            <a:extLst>
              <a:ext uri="{FF2B5EF4-FFF2-40B4-BE49-F238E27FC236}">
                <a16:creationId xmlns:a16="http://schemas.microsoft.com/office/drawing/2014/main" id="{33A2008A-1C02-BE02-3485-8C89A44B8213}"/>
              </a:ext>
            </a:extLst>
          </p:cNvPr>
          <p:cNvGrpSpPr/>
          <p:nvPr/>
        </p:nvGrpSpPr>
        <p:grpSpPr>
          <a:xfrm>
            <a:off x="2762842" y="4717345"/>
            <a:ext cx="6553805" cy="703422"/>
            <a:chOff x="2938133" y="2932901"/>
            <a:chExt cx="6147648" cy="703422"/>
          </a:xfrm>
        </p:grpSpPr>
        <p:sp>
          <p:nvSpPr>
            <p:cNvPr id="26" name="矩形 77">
              <a:extLst>
                <a:ext uri="{FF2B5EF4-FFF2-40B4-BE49-F238E27FC236}">
                  <a16:creationId xmlns:a16="http://schemas.microsoft.com/office/drawing/2014/main" id="{0AB5C723-E205-85FF-CEC9-0E946D324030}"/>
                </a:ext>
              </a:extLst>
            </p:cNvPr>
            <p:cNvSpPr/>
            <p:nvPr/>
          </p:nvSpPr>
          <p:spPr>
            <a:xfrm>
              <a:off x="2960111" y="2940147"/>
              <a:ext cx="6125670" cy="688033"/>
            </a:xfrm>
            <a:prstGeom prst="rect">
              <a:avLst/>
            </a:prstGeom>
            <a:noFill/>
            <a:ln>
              <a:solidFill>
                <a:srgbClr val="23BE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矩形 6">
              <a:extLst>
                <a:ext uri="{FF2B5EF4-FFF2-40B4-BE49-F238E27FC236}">
                  <a16:creationId xmlns:a16="http://schemas.microsoft.com/office/drawing/2014/main" id="{3B4FBD39-C46C-74F6-236D-5FBC124517D6}"/>
                </a:ext>
              </a:extLst>
            </p:cNvPr>
            <p:cNvSpPr/>
            <p:nvPr/>
          </p:nvSpPr>
          <p:spPr>
            <a:xfrm>
              <a:off x="2960111" y="2932901"/>
              <a:ext cx="865899" cy="703422"/>
            </a:xfrm>
            <a:custGeom>
              <a:avLst/>
              <a:gdLst>
                <a:gd name="connsiteX0" fmla="*/ 0 w 685800"/>
                <a:gd name="connsiteY0" fmla="*/ 0 h 685800"/>
                <a:gd name="connsiteX1" fmla="*/ 685800 w 685800"/>
                <a:gd name="connsiteY1" fmla="*/ 0 h 685800"/>
                <a:gd name="connsiteX2" fmla="*/ 685800 w 685800"/>
                <a:gd name="connsiteY2" fmla="*/ 685800 h 685800"/>
                <a:gd name="connsiteX3" fmla="*/ 0 w 685800"/>
                <a:gd name="connsiteY3" fmla="*/ 685800 h 685800"/>
                <a:gd name="connsiteX4" fmla="*/ 0 w 685800"/>
                <a:gd name="connsiteY4" fmla="*/ 0 h 685800"/>
                <a:gd name="connsiteX0-1" fmla="*/ 0 w 685800"/>
                <a:gd name="connsiteY0-2" fmla="*/ 0 h 685800"/>
                <a:gd name="connsiteX1-3" fmla="*/ 685800 w 685800"/>
                <a:gd name="connsiteY1-4" fmla="*/ 0 h 685800"/>
                <a:gd name="connsiteX2-5" fmla="*/ 676275 w 685800"/>
                <a:gd name="connsiteY2-6" fmla="*/ 6350 h 685800"/>
                <a:gd name="connsiteX3-7" fmla="*/ 685800 w 685800"/>
                <a:gd name="connsiteY3-8" fmla="*/ 685800 h 685800"/>
                <a:gd name="connsiteX4-9" fmla="*/ 0 w 685800"/>
                <a:gd name="connsiteY4-10" fmla="*/ 685800 h 685800"/>
                <a:gd name="connsiteX5" fmla="*/ 0 w 685800"/>
                <a:gd name="connsiteY5" fmla="*/ 0 h 685800"/>
                <a:gd name="connsiteX0-11" fmla="*/ 0 w 688975"/>
                <a:gd name="connsiteY0-12" fmla="*/ 0 h 685800"/>
                <a:gd name="connsiteX1-13" fmla="*/ 685800 w 688975"/>
                <a:gd name="connsiteY1-14" fmla="*/ 0 h 685800"/>
                <a:gd name="connsiteX2-15" fmla="*/ 688975 w 688975"/>
                <a:gd name="connsiteY2-16" fmla="*/ 298450 h 685800"/>
                <a:gd name="connsiteX3-17" fmla="*/ 685800 w 688975"/>
                <a:gd name="connsiteY3-18" fmla="*/ 685800 h 685800"/>
                <a:gd name="connsiteX4-19" fmla="*/ 0 w 688975"/>
                <a:gd name="connsiteY4-20" fmla="*/ 685800 h 685800"/>
                <a:gd name="connsiteX5-21" fmla="*/ 0 w 688975"/>
                <a:gd name="connsiteY5-22" fmla="*/ 0 h 685800"/>
                <a:gd name="connsiteX0-23" fmla="*/ 0 w 737550"/>
                <a:gd name="connsiteY0-24" fmla="*/ 0 h 685800"/>
                <a:gd name="connsiteX1-25" fmla="*/ 685800 w 737550"/>
                <a:gd name="connsiteY1-26" fmla="*/ 0 h 685800"/>
                <a:gd name="connsiteX2-27" fmla="*/ 688975 w 737550"/>
                <a:gd name="connsiteY2-28" fmla="*/ 282575 h 685800"/>
                <a:gd name="connsiteX3-29" fmla="*/ 688975 w 737550"/>
                <a:gd name="connsiteY3-30" fmla="*/ 298450 h 685800"/>
                <a:gd name="connsiteX4-31" fmla="*/ 685800 w 737550"/>
                <a:gd name="connsiteY4-32" fmla="*/ 685800 h 685800"/>
                <a:gd name="connsiteX5-33" fmla="*/ 0 w 737550"/>
                <a:gd name="connsiteY5-34" fmla="*/ 685800 h 685800"/>
                <a:gd name="connsiteX6" fmla="*/ 0 w 737550"/>
                <a:gd name="connsiteY6" fmla="*/ 0 h 685800"/>
                <a:gd name="connsiteX0-35" fmla="*/ 0 w 737550"/>
                <a:gd name="connsiteY0-36" fmla="*/ 0 h 685800"/>
                <a:gd name="connsiteX1-37" fmla="*/ 685800 w 737550"/>
                <a:gd name="connsiteY1-38" fmla="*/ 0 h 685800"/>
                <a:gd name="connsiteX2-39" fmla="*/ 688975 w 737550"/>
                <a:gd name="connsiteY2-40" fmla="*/ 282575 h 685800"/>
                <a:gd name="connsiteX3-41" fmla="*/ 688975 w 737550"/>
                <a:gd name="connsiteY3-42" fmla="*/ 298450 h 685800"/>
                <a:gd name="connsiteX4-43" fmla="*/ 688974 w 737550"/>
                <a:gd name="connsiteY4-44" fmla="*/ 292100 h 685800"/>
                <a:gd name="connsiteX5-45" fmla="*/ 685800 w 737550"/>
                <a:gd name="connsiteY5-46" fmla="*/ 685800 h 685800"/>
                <a:gd name="connsiteX6-47" fmla="*/ 0 w 737550"/>
                <a:gd name="connsiteY6-48" fmla="*/ 685800 h 685800"/>
                <a:gd name="connsiteX7" fmla="*/ 0 w 737550"/>
                <a:gd name="connsiteY7" fmla="*/ 0 h 685800"/>
                <a:gd name="connsiteX0-49" fmla="*/ 0 w 740217"/>
                <a:gd name="connsiteY0-50" fmla="*/ 0 h 685800"/>
                <a:gd name="connsiteX1-51" fmla="*/ 685800 w 740217"/>
                <a:gd name="connsiteY1-52" fmla="*/ 0 h 685800"/>
                <a:gd name="connsiteX2-53" fmla="*/ 688975 w 740217"/>
                <a:gd name="connsiteY2-54" fmla="*/ 282575 h 685800"/>
                <a:gd name="connsiteX3-55" fmla="*/ 688975 w 740217"/>
                <a:gd name="connsiteY3-56" fmla="*/ 298450 h 685800"/>
                <a:gd name="connsiteX4-57" fmla="*/ 698499 w 740217"/>
                <a:gd name="connsiteY4-58" fmla="*/ 396875 h 685800"/>
                <a:gd name="connsiteX5-59" fmla="*/ 685800 w 740217"/>
                <a:gd name="connsiteY5-60" fmla="*/ 685800 h 685800"/>
                <a:gd name="connsiteX6-61" fmla="*/ 0 w 740217"/>
                <a:gd name="connsiteY6-62" fmla="*/ 685800 h 685800"/>
                <a:gd name="connsiteX7-63" fmla="*/ 0 w 740217"/>
                <a:gd name="connsiteY7-64" fmla="*/ 0 h 685800"/>
                <a:gd name="connsiteX0-65" fmla="*/ 0 w 860425"/>
                <a:gd name="connsiteY0-66" fmla="*/ 0 h 685800"/>
                <a:gd name="connsiteX1-67" fmla="*/ 685800 w 860425"/>
                <a:gd name="connsiteY1-68" fmla="*/ 0 h 685800"/>
                <a:gd name="connsiteX2-69" fmla="*/ 688975 w 860425"/>
                <a:gd name="connsiteY2-70" fmla="*/ 282575 h 685800"/>
                <a:gd name="connsiteX3-71" fmla="*/ 860425 w 860425"/>
                <a:gd name="connsiteY3-72" fmla="*/ 314325 h 685800"/>
                <a:gd name="connsiteX4-73" fmla="*/ 698499 w 860425"/>
                <a:gd name="connsiteY4-74" fmla="*/ 396875 h 685800"/>
                <a:gd name="connsiteX5-75" fmla="*/ 685800 w 860425"/>
                <a:gd name="connsiteY5-76" fmla="*/ 685800 h 685800"/>
                <a:gd name="connsiteX6-77" fmla="*/ 0 w 860425"/>
                <a:gd name="connsiteY6-78" fmla="*/ 685800 h 685800"/>
                <a:gd name="connsiteX7-79" fmla="*/ 0 w 860425"/>
                <a:gd name="connsiteY7-80" fmla="*/ 0 h 685800"/>
                <a:gd name="connsiteX0-81" fmla="*/ 0 w 927100"/>
                <a:gd name="connsiteY0-82" fmla="*/ 0 h 685800"/>
                <a:gd name="connsiteX1-83" fmla="*/ 685800 w 927100"/>
                <a:gd name="connsiteY1-84" fmla="*/ 0 h 685800"/>
                <a:gd name="connsiteX2-85" fmla="*/ 688975 w 927100"/>
                <a:gd name="connsiteY2-86" fmla="*/ 282575 h 685800"/>
                <a:gd name="connsiteX3-87" fmla="*/ 927100 w 927100"/>
                <a:gd name="connsiteY3-88" fmla="*/ 307975 h 685800"/>
                <a:gd name="connsiteX4-89" fmla="*/ 698499 w 927100"/>
                <a:gd name="connsiteY4-90" fmla="*/ 396875 h 685800"/>
                <a:gd name="connsiteX5-91" fmla="*/ 685800 w 927100"/>
                <a:gd name="connsiteY5-92" fmla="*/ 685800 h 685800"/>
                <a:gd name="connsiteX6-93" fmla="*/ 0 w 927100"/>
                <a:gd name="connsiteY6-94" fmla="*/ 685800 h 685800"/>
                <a:gd name="connsiteX7-95" fmla="*/ 0 w 927100"/>
                <a:gd name="connsiteY7-96" fmla="*/ 0 h 685800"/>
                <a:gd name="connsiteX0-97" fmla="*/ 0 w 927100"/>
                <a:gd name="connsiteY0-98" fmla="*/ 0 h 685800"/>
                <a:gd name="connsiteX1-99" fmla="*/ 685800 w 927100"/>
                <a:gd name="connsiteY1-100" fmla="*/ 0 h 685800"/>
                <a:gd name="connsiteX2-101" fmla="*/ 688975 w 927100"/>
                <a:gd name="connsiteY2-102" fmla="*/ 282575 h 685800"/>
                <a:gd name="connsiteX3-103" fmla="*/ 927100 w 927100"/>
                <a:gd name="connsiteY3-104" fmla="*/ 307975 h 685800"/>
                <a:gd name="connsiteX4-105" fmla="*/ 698499 w 927100"/>
                <a:gd name="connsiteY4-106" fmla="*/ 396875 h 685800"/>
                <a:gd name="connsiteX5-107" fmla="*/ 685800 w 927100"/>
                <a:gd name="connsiteY5-108" fmla="*/ 685800 h 685800"/>
                <a:gd name="connsiteX6-109" fmla="*/ 0 w 927100"/>
                <a:gd name="connsiteY6-110" fmla="*/ 685800 h 685800"/>
                <a:gd name="connsiteX7-111" fmla="*/ 0 w 927100"/>
                <a:gd name="connsiteY7-112" fmla="*/ 0 h 685800"/>
                <a:gd name="connsiteX0-113" fmla="*/ 0 w 927100"/>
                <a:gd name="connsiteY0-114" fmla="*/ 0 h 685800"/>
                <a:gd name="connsiteX1-115" fmla="*/ 685800 w 927100"/>
                <a:gd name="connsiteY1-116" fmla="*/ 0 h 685800"/>
                <a:gd name="connsiteX2-117" fmla="*/ 688975 w 927100"/>
                <a:gd name="connsiteY2-118" fmla="*/ 282575 h 685800"/>
                <a:gd name="connsiteX3-119" fmla="*/ 927100 w 927100"/>
                <a:gd name="connsiteY3-120" fmla="*/ 307975 h 685800"/>
                <a:gd name="connsiteX4-121" fmla="*/ 698499 w 927100"/>
                <a:gd name="connsiteY4-122" fmla="*/ 396875 h 685800"/>
                <a:gd name="connsiteX5-123" fmla="*/ 685800 w 927100"/>
                <a:gd name="connsiteY5-124" fmla="*/ 685800 h 685800"/>
                <a:gd name="connsiteX6-125" fmla="*/ 0 w 927100"/>
                <a:gd name="connsiteY6-126" fmla="*/ 685800 h 685800"/>
                <a:gd name="connsiteX7-127" fmla="*/ 0 w 927100"/>
                <a:gd name="connsiteY7-128" fmla="*/ 0 h 685800"/>
                <a:gd name="connsiteX0-129" fmla="*/ 0 w 927100"/>
                <a:gd name="connsiteY0-130" fmla="*/ 117 h 685917"/>
                <a:gd name="connsiteX1-131" fmla="*/ 685800 w 927100"/>
                <a:gd name="connsiteY1-132" fmla="*/ 117 h 685917"/>
                <a:gd name="connsiteX2-133" fmla="*/ 688975 w 927100"/>
                <a:gd name="connsiteY2-134" fmla="*/ 282692 h 685917"/>
                <a:gd name="connsiteX3-135" fmla="*/ 927100 w 927100"/>
                <a:gd name="connsiteY3-136" fmla="*/ 308092 h 685917"/>
                <a:gd name="connsiteX4-137" fmla="*/ 698499 w 927100"/>
                <a:gd name="connsiteY4-138" fmla="*/ 396992 h 685917"/>
                <a:gd name="connsiteX5-139" fmla="*/ 685800 w 927100"/>
                <a:gd name="connsiteY5-140" fmla="*/ 685917 h 685917"/>
                <a:gd name="connsiteX6-141" fmla="*/ 0 w 927100"/>
                <a:gd name="connsiteY6-142" fmla="*/ 685917 h 685917"/>
                <a:gd name="connsiteX7-143" fmla="*/ 0 w 927100"/>
                <a:gd name="connsiteY7-144" fmla="*/ 117 h 685917"/>
                <a:gd name="connsiteX0-145" fmla="*/ 0 w 927100"/>
                <a:gd name="connsiteY0-146" fmla="*/ 117 h 685917"/>
                <a:gd name="connsiteX1-147" fmla="*/ 685800 w 927100"/>
                <a:gd name="connsiteY1-148" fmla="*/ 117 h 685917"/>
                <a:gd name="connsiteX2-149" fmla="*/ 688975 w 927100"/>
                <a:gd name="connsiteY2-150" fmla="*/ 282692 h 685917"/>
                <a:gd name="connsiteX3-151" fmla="*/ 927100 w 927100"/>
                <a:gd name="connsiteY3-152" fmla="*/ 308092 h 685917"/>
                <a:gd name="connsiteX4-153" fmla="*/ 698499 w 927100"/>
                <a:gd name="connsiteY4-154" fmla="*/ 396992 h 685917"/>
                <a:gd name="connsiteX5-155" fmla="*/ 685800 w 927100"/>
                <a:gd name="connsiteY5-156" fmla="*/ 685917 h 685917"/>
                <a:gd name="connsiteX6-157" fmla="*/ 0 w 927100"/>
                <a:gd name="connsiteY6-158" fmla="*/ 685917 h 685917"/>
                <a:gd name="connsiteX7-159" fmla="*/ 0 w 927100"/>
                <a:gd name="connsiteY7-160" fmla="*/ 117 h 685917"/>
                <a:gd name="connsiteX0-161" fmla="*/ 0 w 927100"/>
                <a:gd name="connsiteY0-162" fmla="*/ 117 h 686051"/>
                <a:gd name="connsiteX1-163" fmla="*/ 685800 w 927100"/>
                <a:gd name="connsiteY1-164" fmla="*/ 117 h 686051"/>
                <a:gd name="connsiteX2-165" fmla="*/ 688975 w 927100"/>
                <a:gd name="connsiteY2-166" fmla="*/ 282692 h 686051"/>
                <a:gd name="connsiteX3-167" fmla="*/ 927100 w 927100"/>
                <a:gd name="connsiteY3-168" fmla="*/ 308092 h 686051"/>
                <a:gd name="connsiteX4-169" fmla="*/ 698499 w 927100"/>
                <a:gd name="connsiteY4-170" fmla="*/ 396992 h 686051"/>
                <a:gd name="connsiteX5-171" fmla="*/ 685800 w 927100"/>
                <a:gd name="connsiteY5-172" fmla="*/ 685917 h 686051"/>
                <a:gd name="connsiteX6-173" fmla="*/ 0 w 927100"/>
                <a:gd name="connsiteY6-174" fmla="*/ 685917 h 686051"/>
                <a:gd name="connsiteX7-175" fmla="*/ 0 w 927100"/>
                <a:gd name="connsiteY7-176" fmla="*/ 117 h 686051"/>
                <a:gd name="connsiteX0-177" fmla="*/ 0 w 927100"/>
                <a:gd name="connsiteY0-178" fmla="*/ 117 h 686051"/>
                <a:gd name="connsiteX1-179" fmla="*/ 685800 w 927100"/>
                <a:gd name="connsiteY1-180" fmla="*/ 117 h 686051"/>
                <a:gd name="connsiteX2-181" fmla="*/ 688975 w 927100"/>
                <a:gd name="connsiteY2-182" fmla="*/ 282692 h 686051"/>
                <a:gd name="connsiteX3-183" fmla="*/ 927100 w 927100"/>
                <a:gd name="connsiteY3-184" fmla="*/ 308092 h 686051"/>
                <a:gd name="connsiteX4-185" fmla="*/ 698499 w 927100"/>
                <a:gd name="connsiteY4-186" fmla="*/ 396992 h 686051"/>
                <a:gd name="connsiteX5-187" fmla="*/ 685800 w 927100"/>
                <a:gd name="connsiteY5-188" fmla="*/ 685917 h 686051"/>
                <a:gd name="connsiteX6-189" fmla="*/ 0 w 927100"/>
                <a:gd name="connsiteY6-190" fmla="*/ 685917 h 686051"/>
                <a:gd name="connsiteX7-191" fmla="*/ 0 w 927100"/>
                <a:gd name="connsiteY7-192" fmla="*/ 117 h 686051"/>
                <a:gd name="connsiteX0-193" fmla="*/ 0 w 927100"/>
                <a:gd name="connsiteY0-194" fmla="*/ 117 h 686052"/>
                <a:gd name="connsiteX1-195" fmla="*/ 685800 w 927100"/>
                <a:gd name="connsiteY1-196" fmla="*/ 117 h 686052"/>
                <a:gd name="connsiteX2-197" fmla="*/ 688975 w 927100"/>
                <a:gd name="connsiteY2-198" fmla="*/ 282692 h 686052"/>
                <a:gd name="connsiteX3-199" fmla="*/ 927100 w 927100"/>
                <a:gd name="connsiteY3-200" fmla="*/ 308092 h 686052"/>
                <a:gd name="connsiteX4-201" fmla="*/ 685799 w 927100"/>
                <a:gd name="connsiteY4-202" fmla="*/ 400167 h 686052"/>
                <a:gd name="connsiteX5-203" fmla="*/ 685800 w 927100"/>
                <a:gd name="connsiteY5-204" fmla="*/ 685917 h 686052"/>
                <a:gd name="connsiteX6-205" fmla="*/ 0 w 927100"/>
                <a:gd name="connsiteY6-206" fmla="*/ 685917 h 686052"/>
                <a:gd name="connsiteX7-207" fmla="*/ 0 w 927100"/>
                <a:gd name="connsiteY7-208" fmla="*/ 117 h 686052"/>
                <a:gd name="connsiteX0-209" fmla="*/ 0 w 860425"/>
                <a:gd name="connsiteY0-210" fmla="*/ 117 h 686052"/>
                <a:gd name="connsiteX1-211" fmla="*/ 685800 w 860425"/>
                <a:gd name="connsiteY1-212" fmla="*/ 117 h 686052"/>
                <a:gd name="connsiteX2-213" fmla="*/ 688975 w 860425"/>
                <a:gd name="connsiteY2-214" fmla="*/ 282692 h 686052"/>
                <a:gd name="connsiteX3-215" fmla="*/ 860425 w 860425"/>
                <a:gd name="connsiteY3-216" fmla="*/ 336667 h 686052"/>
                <a:gd name="connsiteX4-217" fmla="*/ 685799 w 860425"/>
                <a:gd name="connsiteY4-218" fmla="*/ 400167 h 686052"/>
                <a:gd name="connsiteX5-219" fmla="*/ 685800 w 860425"/>
                <a:gd name="connsiteY5-220" fmla="*/ 685917 h 686052"/>
                <a:gd name="connsiteX6-221" fmla="*/ 0 w 860425"/>
                <a:gd name="connsiteY6-222" fmla="*/ 685917 h 686052"/>
                <a:gd name="connsiteX7-223" fmla="*/ 0 w 860425"/>
                <a:gd name="connsiteY7-224" fmla="*/ 117 h 686052"/>
                <a:gd name="connsiteX0-225" fmla="*/ 0 w 860425"/>
                <a:gd name="connsiteY0-226" fmla="*/ 130 h 686065"/>
                <a:gd name="connsiteX1-227" fmla="*/ 685800 w 860425"/>
                <a:gd name="connsiteY1-228" fmla="*/ 130 h 686065"/>
                <a:gd name="connsiteX2-229" fmla="*/ 682625 w 860425"/>
                <a:gd name="connsiteY2-230" fmla="*/ 254130 h 686065"/>
                <a:gd name="connsiteX3-231" fmla="*/ 860425 w 860425"/>
                <a:gd name="connsiteY3-232" fmla="*/ 336680 h 686065"/>
                <a:gd name="connsiteX4-233" fmla="*/ 685799 w 860425"/>
                <a:gd name="connsiteY4-234" fmla="*/ 400180 h 686065"/>
                <a:gd name="connsiteX5-235" fmla="*/ 685800 w 860425"/>
                <a:gd name="connsiteY5-236" fmla="*/ 685930 h 686065"/>
                <a:gd name="connsiteX6-237" fmla="*/ 0 w 860425"/>
                <a:gd name="connsiteY6-238" fmla="*/ 685930 h 686065"/>
                <a:gd name="connsiteX7-239" fmla="*/ 0 w 860425"/>
                <a:gd name="connsiteY7-240" fmla="*/ 130 h 686065"/>
                <a:gd name="connsiteX0-241" fmla="*/ 0 w 860425"/>
                <a:gd name="connsiteY0-242" fmla="*/ 130 h 686078"/>
                <a:gd name="connsiteX1-243" fmla="*/ 685800 w 860425"/>
                <a:gd name="connsiteY1-244" fmla="*/ 130 h 686078"/>
                <a:gd name="connsiteX2-245" fmla="*/ 682625 w 860425"/>
                <a:gd name="connsiteY2-246" fmla="*/ 254130 h 686078"/>
                <a:gd name="connsiteX3-247" fmla="*/ 860425 w 860425"/>
                <a:gd name="connsiteY3-248" fmla="*/ 336680 h 686078"/>
                <a:gd name="connsiteX4-249" fmla="*/ 682624 w 860425"/>
                <a:gd name="connsiteY4-250" fmla="*/ 425580 h 686078"/>
                <a:gd name="connsiteX5-251" fmla="*/ 685800 w 860425"/>
                <a:gd name="connsiteY5-252" fmla="*/ 685930 h 686078"/>
                <a:gd name="connsiteX6-253" fmla="*/ 0 w 860425"/>
                <a:gd name="connsiteY6-254" fmla="*/ 685930 h 686078"/>
                <a:gd name="connsiteX7-255" fmla="*/ 0 w 860425"/>
                <a:gd name="connsiteY7-256" fmla="*/ 130 h 686078"/>
                <a:gd name="connsiteX0-257" fmla="*/ 0 w 860425"/>
                <a:gd name="connsiteY0-258" fmla="*/ 130 h 686078"/>
                <a:gd name="connsiteX1-259" fmla="*/ 685800 w 860425"/>
                <a:gd name="connsiteY1-260" fmla="*/ 130 h 686078"/>
                <a:gd name="connsiteX2-261" fmla="*/ 688975 w 860425"/>
                <a:gd name="connsiteY2-262" fmla="*/ 254130 h 686078"/>
                <a:gd name="connsiteX3-263" fmla="*/ 860425 w 860425"/>
                <a:gd name="connsiteY3-264" fmla="*/ 336680 h 686078"/>
                <a:gd name="connsiteX4-265" fmla="*/ 682624 w 860425"/>
                <a:gd name="connsiteY4-266" fmla="*/ 425580 h 686078"/>
                <a:gd name="connsiteX5-267" fmla="*/ 685800 w 860425"/>
                <a:gd name="connsiteY5-268" fmla="*/ 685930 h 686078"/>
                <a:gd name="connsiteX6-269" fmla="*/ 0 w 860425"/>
                <a:gd name="connsiteY6-270" fmla="*/ 685930 h 686078"/>
                <a:gd name="connsiteX7-271" fmla="*/ 0 w 860425"/>
                <a:gd name="connsiteY7-272" fmla="*/ 130 h 686078"/>
                <a:gd name="connsiteX0-273" fmla="*/ 0 w 854075"/>
                <a:gd name="connsiteY0-274" fmla="*/ 130 h 686078"/>
                <a:gd name="connsiteX1-275" fmla="*/ 685800 w 854075"/>
                <a:gd name="connsiteY1-276" fmla="*/ 130 h 686078"/>
                <a:gd name="connsiteX2-277" fmla="*/ 688975 w 854075"/>
                <a:gd name="connsiteY2-278" fmla="*/ 254130 h 686078"/>
                <a:gd name="connsiteX3-279" fmla="*/ 854075 w 854075"/>
                <a:gd name="connsiteY3-280" fmla="*/ 349380 h 686078"/>
                <a:gd name="connsiteX4-281" fmla="*/ 682624 w 854075"/>
                <a:gd name="connsiteY4-282" fmla="*/ 425580 h 686078"/>
                <a:gd name="connsiteX5-283" fmla="*/ 685800 w 854075"/>
                <a:gd name="connsiteY5-284" fmla="*/ 685930 h 686078"/>
                <a:gd name="connsiteX6-285" fmla="*/ 0 w 854075"/>
                <a:gd name="connsiteY6-286" fmla="*/ 685930 h 686078"/>
                <a:gd name="connsiteX7-287" fmla="*/ 0 w 854075"/>
                <a:gd name="connsiteY7-288" fmla="*/ 130 h 686078"/>
                <a:gd name="connsiteX0-289" fmla="*/ 0 w 854075"/>
                <a:gd name="connsiteY0-290" fmla="*/ 130 h 686079"/>
                <a:gd name="connsiteX1-291" fmla="*/ 685800 w 854075"/>
                <a:gd name="connsiteY1-292" fmla="*/ 130 h 686079"/>
                <a:gd name="connsiteX2-293" fmla="*/ 688975 w 854075"/>
                <a:gd name="connsiteY2-294" fmla="*/ 254130 h 686079"/>
                <a:gd name="connsiteX3-295" fmla="*/ 854075 w 854075"/>
                <a:gd name="connsiteY3-296" fmla="*/ 349380 h 686079"/>
                <a:gd name="connsiteX4-297" fmla="*/ 688974 w 854075"/>
                <a:gd name="connsiteY4-298" fmla="*/ 428755 h 686079"/>
                <a:gd name="connsiteX5-299" fmla="*/ 685800 w 854075"/>
                <a:gd name="connsiteY5-300" fmla="*/ 685930 h 686079"/>
                <a:gd name="connsiteX6-301" fmla="*/ 0 w 854075"/>
                <a:gd name="connsiteY6-302" fmla="*/ 685930 h 686079"/>
                <a:gd name="connsiteX7-303" fmla="*/ 0 w 854075"/>
                <a:gd name="connsiteY7-304" fmla="*/ 130 h 686079"/>
                <a:gd name="connsiteX0-305" fmla="*/ 0 w 844550"/>
                <a:gd name="connsiteY0-306" fmla="*/ 130 h 686079"/>
                <a:gd name="connsiteX1-307" fmla="*/ 685800 w 844550"/>
                <a:gd name="connsiteY1-308" fmla="*/ 130 h 686079"/>
                <a:gd name="connsiteX2-309" fmla="*/ 688975 w 844550"/>
                <a:gd name="connsiteY2-310" fmla="*/ 254130 h 686079"/>
                <a:gd name="connsiteX3-311" fmla="*/ 844550 w 844550"/>
                <a:gd name="connsiteY3-312" fmla="*/ 336680 h 686079"/>
                <a:gd name="connsiteX4-313" fmla="*/ 688974 w 844550"/>
                <a:gd name="connsiteY4-314" fmla="*/ 428755 h 686079"/>
                <a:gd name="connsiteX5-315" fmla="*/ 685800 w 844550"/>
                <a:gd name="connsiteY5-316" fmla="*/ 685930 h 686079"/>
                <a:gd name="connsiteX6-317" fmla="*/ 0 w 844550"/>
                <a:gd name="connsiteY6-318" fmla="*/ 685930 h 686079"/>
                <a:gd name="connsiteX7-319" fmla="*/ 0 w 844550"/>
                <a:gd name="connsiteY7-320" fmla="*/ 130 h 6860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63" y="connsiteY7-64"/>
                </a:cxn>
              </a:cxnLst>
              <a:rect l="l" t="t" r="r" b="b"/>
              <a:pathLst>
                <a:path w="844550" h="686079">
                  <a:moveTo>
                    <a:pt x="0" y="130"/>
                  </a:moveTo>
                  <a:lnTo>
                    <a:pt x="685800" y="130"/>
                  </a:lnTo>
                  <a:cubicBezTo>
                    <a:pt x="683154" y="-6749"/>
                    <a:pt x="688446" y="261538"/>
                    <a:pt x="688975" y="254130"/>
                  </a:cubicBezTo>
                  <a:cubicBezTo>
                    <a:pt x="692679" y="262597"/>
                    <a:pt x="844550" y="335093"/>
                    <a:pt x="844550" y="336680"/>
                  </a:cubicBezTo>
                  <a:cubicBezTo>
                    <a:pt x="844550" y="338267"/>
                    <a:pt x="689503" y="427697"/>
                    <a:pt x="688974" y="428755"/>
                  </a:cubicBezTo>
                  <a:cubicBezTo>
                    <a:pt x="691620" y="423463"/>
                    <a:pt x="686329" y="693338"/>
                    <a:pt x="685800" y="685930"/>
                  </a:cubicBezTo>
                  <a:lnTo>
                    <a:pt x="0" y="685930"/>
                  </a:lnTo>
                  <a:lnTo>
                    <a:pt x="0" y="130"/>
                  </a:lnTo>
                  <a:close/>
                </a:path>
              </a:pathLst>
            </a:custGeom>
            <a:solidFill>
              <a:srgbClr val="23B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内容占位符 1">
              <a:extLst>
                <a:ext uri="{FF2B5EF4-FFF2-40B4-BE49-F238E27FC236}">
                  <a16:creationId xmlns:a16="http://schemas.microsoft.com/office/drawing/2014/main" id="{3868A880-B126-C7AB-17FF-397242E16028}"/>
                </a:ext>
              </a:extLst>
            </p:cNvPr>
            <p:cNvSpPr txBox="1"/>
            <p:nvPr/>
          </p:nvSpPr>
          <p:spPr>
            <a:xfrm>
              <a:off x="2938133" y="2939692"/>
              <a:ext cx="688000" cy="688033"/>
            </a:xfrm>
            <a:prstGeom prst="rect">
              <a:avLst/>
            </a:prstGeom>
            <a:effectLst/>
          </p:spPr>
          <p:txBody>
            <a:bodyPr vert="horz" lIns="180000" tIns="180000" rIns="72000" bIns="45720" rtlCol="0">
              <a:norm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endParaRPr kumimoji="1" lang="zh-CN" altLang="en-US" sz="3200">
                <a:effectLst>
                  <a:outerShdw blurRad="50800" dist="38100" dir="2700000" algn="tl" rotWithShape="0">
                    <a:schemeClr val="accent6">
                      <a:lumMod val="75000"/>
                      <a:alpha val="40000"/>
                    </a:schemeClr>
                  </a:outerShdw>
                </a:effectLst>
              </a:endParaRPr>
            </a:p>
          </p:txBody>
        </p:sp>
        <p:sp>
          <p:nvSpPr>
            <p:cNvPr id="29" name="内容占位符 1">
              <a:extLst>
                <a:ext uri="{FF2B5EF4-FFF2-40B4-BE49-F238E27FC236}">
                  <a16:creationId xmlns:a16="http://schemas.microsoft.com/office/drawing/2014/main" id="{D683AFA0-16FE-2C33-3DB0-47AE56171BF0}"/>
                </a:ext>
              </a:extLst>
            </p:cNvPr>
            <p:cNvSpPr txBox="1"/>
            <p:nvPr/>
          </p:nvSpPr>
          <p:spPr>
            <a:xfrm>
              <a:off x="3018134" y="3125563"/>
              <a:ext cx="629978" cy="457200"/>
            </a:xfrm>
            <a:prstGeom prst="rect">
              <a:avLst/>
            </a:prstGeom>
            <a:effectLst>
              <a:outerShdw blurRad="50800" dist="38100" dir="2700000" algn="tl" rotWithShape="0">
                <a:schemeClr val="accent5">
                  <a:lumMod val="50000"/>
                  <a:alpha val="40000"/>
                </a:schemeClr>
              </a:outerShdw>
            </a:effectLst>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Tx/>
                <a:buNone/>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kumimoji="1" lang="en-US" altLang="zh-CN" sz="3200" b="1">
                  <a:solidFill>
                    <a:schemeClr val="bg1"/>
                  </a:solidFill>
                </a:rPr>
                <a:t>04</a:t>
              </a:r>
              <a:endParaRPr kumimoji="1" lang="zh-CN" altLang="en-US" sz="3200" b="1">
                <a:solidFill>
                  <a:schemeClr val="bg1"/>
                </a:solidFill>
              </a:endParaRPr>
            </a:p>
          </p:txBody>
        </p:sp>
      </p:grpSp>
      <p:sp>
        <p:nvSpPr>
          <p:cNvPr id="30" name="内容占位符 1">
            <a:extLst>
              <a:ext uri="{FF2B5EF4-FFF2-40B4-BE49-F238E27FC236}">
                <a16:creationId xmlns:a16="http://schemas.microsoft.com/office/drawing/2014/main" id="{845812C4-7253-5C1C-2AC3-BBB2237F8FEA}"/>
              </a:ext>
            </a:extLst>
          </p:cNvPr>
          <p:cNvSpPr txBox="1"/>
          <p:nvPr/>
        </p:nvSpPr>
        <p:spPr>
          <a:xfrm>
            <a:off x="3709378" y="4767212"/>
            <a:ext cx="5607269" cy="61147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kumimoji="1" lang="en-US" altLang="zh-CN" sz="2000" b="1">
                <a:solidFill>
                  <a:schemeClr val="bg1"/>
                </a:solidFill>
              </a:rPr>
              <a:t>Takeaways</a:t>
            </a:r>
            <a:endParaRPr kumimoji="1" lang="zh-CN" altLang="en-US" sz="2000" b="1">
              <a:solidFill>
                <a:schemeClr val="bg1"/>
              </a:solidFill>
            </a:endParaRPr>
          </a:p>
        </p:txBody>
      </p:sp>
    </p:spTree>
    <p:extLst>
      <p:ext uri="{BB962C8B-B14F-4D97-AF65-F5344CB8AC3E}">
        <p14:creationId xmlns:p14="http://schemas.microsoft.com/office/powerpoint/2010/main" val="2619694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in a hoodie sitting at a computer&#10;&#10;Description automatically generated">
            <a:extLst>
              <a:ext uri="{FF2B5EF4-FFF2-40B4-BE49-F238E27FC236}">
                <a16:creationId xmlns:a16="http://schemas.microsoft.com/office/drawing/2014/main" id="{40E9A14D-F848-F174-0FE5-0FE4D385018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345036" y="1833848"/>
            <a:ext cx="3474673" cy="2085242"/>
          </a:xfrm>
          <a:prstGeom prst="rect">
            <a:avLst/>
          </a:prstGeom>
        </p:spPr>
      </p:pic>
      <p:sp>
        <p:nvSpPr>
          <p:cNvPr id="21" name="Date Placeholder 20">
            <a:extLst>
              <a:ext uri="{FF2B5EF4-FFF2-40B4-BE49-F238E27FC236}">
                <a16:creationId xmlns:a16="http://schemas.microsoft.com/office/drawing/2014/main" id="{D6733C9E-266C-8CBF-78A1-52984870D675}"/>
              </a:ext>
            </a:extLst>
          </p:cNvPr>
          <p:cNvSpPr>
            <a:spLocks noGrp="1"/>
          </p:cNvSpPr>
          <p:nvPr>
            <p:ph type="dt" sz="half" idx="10"/>
          </p:nvPr>
        </p:nvSpPr>
        <p:spPr/>
        <p:txBody>
          <a:bodyPr/>
          <a:lstStyle/>
          <a:p>
            <a:fld id="{68F337DB-A499-4045-9B1F-5373081C273F}" type="datetime1">
              <a:rPr lang="en-US" smtClean="0"/>
              <a:t>2/19/2024</a:t>
            </a:fld>
            <a:endParaRPr lang="en-US"/>
          </a:p>
        </p:txBody>
      </p:sp>
      <p:sp>
        <p:nvSpPr>
          <p:cNvPr id="22" name="Footer Placeholder 21">
            <a:extLst>
              <a:ext uri="{FF2B5EF4-FFF2-40B4-BE49-F238E27FC236}">
                <a16:creationId xmlns:a16="http://schemas.microsoft.com/office/drawing/2014/main" id="{6F33E969-AA16-5335-DB0F-429E01515728}"/>
              </a:ext>
            </a:extLst>
          </p:cNvPr>
          <p:cNvSpPr>
            <a:spLocks noGrp="1"/>
          </p:cNvSpPr>
          <p:nvPr>
            <p:ph type="ftr" sz="quarter" idx="11"/>
          </p:nvPr>
        </p:nvSpPr>
        <p:spPr/>
        <p:txBody>
          <a:bodyPr/>
          <a:lstStyle/>
          <a:p>
            <a:r>
              <a:rPr lang="en-US"/>
              <a:t>www.sangfor.com</a:t>
            </a:r>
          </a:p>
        </p:txBody>
      </p:sp>
      <p:sp>
        <p:nvSpPr>
          <p:cNvPr id="20" name="Slide Number Placeholder 19">
            <a:extLst>
              <a:ext uri="{FF2B5EF4-FFF2-40B4-BE49-F238E27FC236}">
                <a16:creationId xmlns:a16="http://schemas.microsoft.com/office/drawing/2014/main" id="{550A04E9-5F96-AB51-C473-9977E60EA84A}"/>
              </a:ext>
            </a:extLst>
          </p:cNvPr>
          <p:cNvSpPr>
            <a:spLocks noGrp="1"/>
          </p:cNvSpPr>
          <p:nvPr>
            <p:ph type="sldNum" sz="quarter" idx="12"/>
          </p:nvPr>
        </p:nvSpPr>
        <p:spPr/>
        <p:txBody>
          <a:bodyPr/>
          <a:lstStyle/>
          <a:p>
            <a:fld id="{F7B1CD55-B97F-446B-84F2-7037EFC3FADE}" type="slidenum">
              <a:rPr lang="en-US" smtClean="0"/>
              <a:t>11</a:t>
            </a:fld>
            <a:endParaRPr lang="en-US"/>
          </a:p>
        </p:txBody>
      </p:sp>
      <p:sp>
        <p:nvSpPr>
          <p:cNvPr id="2" name="Title 1">
            <a:extLst>
              <a:ext uri="{FF2B5EF4-FFF2-40B4-BE49-F238E27FC236}">
                <a16:creationId xmlns:a16="http://schemas.microsoft.com/office/drawing/2014/main" id="{D836140E-3EEB-1F75-DC2A-E88328A196D0}"/>
              </a:ext>
            </a:extLst>
          </p:cNvPr>
          <p:cNvSpPr>
            <a:spLocks noGrp="1"/>
          </p:cNvSpPr>
          <p:nvPr>
            <p:ph type="ctrTitle"/>
          </p:nvPr>
        </p:nvSpPr>
        <p:spPr/>
        <p:txBody>
          <a:bodyPr>
            <a:normAutofit fontScale="90000"/>
          </a:bodyPr>
          <a:lstStyle/>
          <a:p>
            <a:r>
              <a:rPr lang="es-MX"/>
              <a:t>Nuevos desafíos para mantener las redes seguras</a:t>
            </a:r>
            <a:endParaRPr lang="en-US" dirty="0"/>
          </a:p>
        </p:txBody>
      </p:sp>
      <p:pic>
        <p:nvPicPr>
          <p:cNvPr id="3" name="图片 27">
            <a:extLst>
              <a:ext uri="{FF2B5EF4-FFF2-40B4-BE49-F238E27FC236}">
                <a16:creationId xmlns:a16="http://schemas.microsoft.com/office/drawing/2014/main" id="{799B8AA8-7556-7E7A-3A7E-481430C51A0A}"/>
              </a:ext>
            </a:extLst>
          </p:cNvPr>
          <p:cNvPicPr>
            <a:picLocks noChangeAspect="1"/>
          </p:cNvPicPr>
          <p:nvPr/>
        </p:nvPicPr>
        <p:blipFill>
          <a:blip r:embed="rId5"/>
          <a:stretch>
            <a:fillRect/>
          </a:stretch>
        </p:blipFill>
        <p:spPr>
          <a:xfrm>
            <a:off x="457199" y="1939069"/>
            <a:ext cx="3528751" cy="1980021"/>
          </a:xfrm>
          <a:prstGeom prst="rect">
            <a:avLst/>
          </a:prstGeom>
        </p:spPr>
      </p:pic>
      <p:sp>
        <p:nvSpPr>
          <p:cNvPr id="4" name="TextBox 17">
            <a:extLst>
              <a:ext uri="{FF2B5EF4-FFF2-40B4-BE49-F238E27FC236}">
                <a16:creationId xmlns:a16="http://schemas.microsoft.com/office/drawing/2014/main" id="{8DEFE436-8936-72B0-3556-C7B47DD1B754}"/>
              </a:ext>
            </a:extLst>
          </p:cNvPr>
          <p:cNvSpPr txBox="1"/>
          <p:nvPr/>
        </p:nvSpPr>
        <p:spPr>
          <a:xfrm>
            <a:off x="499152" y="4127335"/>
            <a:ext cx="3444843" cy="144225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1200" dirty="0" err="1">
                <a:solidFill>
                  <a:schemeClr val="bg1"/>
                </a:solidFill>
                <a:latin typeface="Century Gothic" panose="020B0502020202020204" pitchFamily="34" charset="0"/>
                <a:ea typeface="微软雅黑" panose="020B0503020204020204" pitchFamily="34" charset="-122"/>
              </a:rPr>
              <a:t>Dispositivos</a:t>
            </a:r>
            <a:r>
              <a:rPr lang="en-US" altLang="zh-CN" sz="1200" dirty="0">
                <a:solidFill>
                  <a:schemeClr val="bg1"/>
                </a:solidFill>
                <a:latin typeface="Century Gothic" panose="020B0502020202020204" pitchFamily="34" charset="0"/>
                <a:ea typeface="微软雅黑" panose="020B0503020204020204" pitchFamily="34" charset="-122"/>
              </a:rPr>
              <a:t> de TI/IoT/OT no </a:t>
            </a:r>
            <a:r>
              <a:rPr lang="en-US" altLang="zh-CN" sz="1200" dirty="0" err="1">
                <a:solidFill>
                  <a:schemeClr val="bg1"/>
                </a:solidFill>
                <a:latin typeface="Century Gothic" panose="020B0502020202020204" pitchFamily="34" charset="0"/>
                <a:ea typeface="微软雅黑" panose="020B0503020204020204" pitchFamily="34" charset="-122"/>
              </a:rPr>
              <a:t>gestionados</a:t>
            </a:r>
            <a:r>
              <a:rPr lang="en-US" altLang="zh-CN" sz="1200" dirty="0">
                <a:solidFill>
                  <a:schemeClr val="bg1"/>
                </a:solidFill>
                <a:latin typeface="Century Gothic" panose="020B0502020202020204" pitchFamily="34" charset="0"/>
                <a:ea typeface="微软雅黑" panose="020B0503020204020204" pitchFamily="34" charset="-122"/>
              </a:rPr>
              <a:t> 
</a:t>
            </a:r>
            <a:r>
              <a:rPr lang="en-US" altLang="zh-CN" sz="1200" dirty="0" err="1">
                <a:solidFill>
                  <a:schemeClr val="bg1"/>
                </a:solidFill>
                <a:latin typeface="Century Gothic" panose="020B0502020202020204" pitchFamily="34" charset="0"/>
                <a:ea typeface="微软雅黑" panose="020B0503020204020204" pitchFamily="34" charset="-122"/>
              </a:rPr>
              <a:t>Configuraciones</a:t>
            </a:r>
            <a:r>
              <a:rPr lang="en-US" altLang="zh-CN" sz="1200" dirty="0">
                <a:solidFill>
                  <a:schemeClr val="bg1"/>
                </a:solidFill>
                <a:latin typeface="Century Gothic" panose="020B0502020202020204" pitchFamily="34" charset="0"/>
                <a:ea typeface="微软雅黑" panose="020B0503020204020204" pitchFamily="34" charset="-122"/>
              </a:rPr>
              <a:t> </a:t>
            </a:r>
            <a:r>
              <a:rPr lang="en-US" altLang="zh-CN" sz="1200" dirty="0" err="1">
                <a:solidFill>
                  <a:schemeClr val="bg1"/>
                </a:solidFill>
                <a:latin typeface="Century Gothic" panose="020B0502020202020204" pitchFamily="34" charset="0"/>
                <a:ea typeface="微软雅黑" panose="020B0503020204020204" pitchFamily="34" charset="-122"/>
              </a:rPr>
              <a:t>incorrectas</a:t>
            </a:r>
            <a:r>
              <a:rPr lang="en-US" altLang="zh-CN" sz="1200" dirty="0">
                <a:solidFill>
                  <a:schemeClr val="bg1"/>
                </a:solidFill>
                <a:latin typeface="Century Gothic" panose="020B0502020202020204" pitchFamily="34" charset="0"/>
                <a:ea typeface="微软雅黑" panose="020B0503020204020204" pitchFamily="34" charset="-122"/>
              </a:rPr>
              <a:t>
</a:t>
            </a:r>
            <a:r>
              <a:rPr lang="en-US" altLang="zh-CN" sz="1200" dirty="0" err="1">
                <a:solidFill>
                  <a:schemeClr val="bg1"/>
                </a:solidFill>
                <a:latin typeface="Century Gothic" panose="020B0502020202020204" pitchFamily="34" charset="0"/>
                <a:ea typeface="微软雅黑" panose="020B0503020204020204" pitchFamily="34" charset="-122"/>
              </a:rPr>
              <a:t>Vulnerabilidades</a:t>
            </a:r>
            <a:r>
              <a:rPr lang="en-US" altLang="zh-CN" sz="1200" dirty="0">
                <a:solidFill>
                  <a:schemeClr val="bg1"/>
                </a:solidFill>
                <a:latin typeface="Century Gothic" panose="020B0502020202020204" pitchFamily="34" charset="0"/>
                <a:ea typeface="微软雅黑" panose="020B0503020204020204" pitchFamily="34" charset="-122"/>
              </a:rPr>
              <a:t>
</a:t>
            </a:r>
            <a:r>
              <a:rPr lang="en-US" altLang="zh-CN" sz="1200" dirty="0" err="1">
                <a:solidFill>
                  <a:schemeClr val="bg1"/>
                </a:solidFill>
                <a:latin typeface="Century Gothic" panose="020B0502020202020204" pitchFamily="34" charset="0"/>
                <a:ea typeface="微软雅黑" panose="020B0503020204020204" pitchFamily="34" charset="-122"/>
              </a:rPr>
              <a:t>Amenazas</a:t>
            </a:r>
            <a:r>
              <a:rPr lang="en-US" altLang="zh-CN" sz="1200" dirty="0">
                <a:solidFill>
                  <a:schemeClr val="bg1"/>
                </a:solidFill>
                <a:latin typeface="Century Gothic" panose="020B0502020202020204" pitchFamily="34" charset="0"/>
                <a:ea typeface="微软雅黑" panose="020B0503020204020204" pitchFamily="34" charset="-122"/>
              </a:rPr>
              <a:t> </a:t>
            </a:r>
            <a:r>
              <a:rPr lang="en-US" altLang="zh-CN" sz="1200" dirty="0" err="1">
                <a:solidFill>
                  <a:schemeClr val="bg1"/>
                </a:solidFill>
                <a:latin typeface="Century Gothic" panose="020B0502020202020204" pitchFamily="34" charset="0"/>
                <a:ea typeface="微软雅黑" panose="020B0503020204020204" pitchFamily="34" charset="-122"/>
              </a:rPr>
              <a:t>en</a:t>
            </a:r>
            <a:r>
              <a:rPr lang="en-US" altLang="zh-CN" sz="1200" dirty="0">
                <a:solidFill>
                  <a:schemeClr val="bg1"/>
                </a:solidFill>
                <a:latin typeface="Century Gothic" panose="020B0502020202020204" pitchFamily="34" charset="0"/>
                <a:ea typeface="微软雅黑" panose="020B0503020204020204" pitchFamily="34" charset="-122"/>
              </a:rPr>
              <a:t> sitios </a:t>
            </a:r>
            <a:r>
              <a:rPr lang="en-US" altLang="zh-CN" sz="1200" dirty="0" err="1">
                <a:solidFill>
                  <a:schemeClr val="bg1"/>
                </a:solidFill>
                <a:latin typeface="Century Gothic" panose="020B0502020202020204" pitchFamily="34" charset="0"/>
                <a:ea typeface="微软雅黑" panose="020B0503020204020204" pitchFamily="34" charset="-122"/>
              </a:rPr>
              <a:t>remotos</a:t>
            </a:r>
            <a:r>
              <a:rPr lang="en-US" altLang="zh-CN" sz="1200" dirty="0">
                <a:solidFill>
                  <a:schemeClr val="bg1"/>
                </a:solidFill>
                <a:latin typeface="Century Gothic" panose="020B0502020202020204" pitchFamily="34" charset="0"/>
                <a:ea typeface="微软雅黑" panose="020B0503020204020204" pitchFamily="34" charset="-122"/>
              </a:rPr>
              <a:t> </a:t>
            </a:r>
            <a:r>
              <a:rPr lang="en-US" altLang="zh-CN" sz="1200" dirty="0" err="1">
                <a:solidFill>
                  <a:schemeClr val="bg1"/>
                </a:solidFill>
                <a:latin typeface="Century Gothic" panose="020B0502020202020204" pitchFamily="34" charset="0"/>
                <a:ea typeface="微软雅黑" panose="020B0503020204020204" pitchFamily="34" charset="-122"/>
              </a:rPr>
              <a:t>desprotegidos</a:t>
            </a:r>
            <a:endParaRPr lang="zh-CN" altLang="en-US" sz="1200" dirty="0">
              <a:solidFill>
                <a:schemeClr val="bg1"/>
              </a:solidFill>
              <a:latin typeface="Century Gothic" panose="020B0502020202020204" pitchFamily="34" charset="0"/>
              <a:ea typeface="微软雅黑" panose="020B0503020204020204" pitchFamily="34" charset="-122"/>
            </a:endParaRPr>
          </a:p>
        </p:txBody>
      </p:sp>
      <p:sp>
        <p:nvSpPr>
          <p:cNvPr id="5" name="矩形 3">
            <a:extLst>
              <a:ext uri="{FF2B5EF4-FFF2-40B4-BE49-F238E27FC236}">
                <a16:creationId xmlns:a16="http://schemas.microsoft.com/office/drawing/2014/main" id="{2C89E627-CE19-7F21-5433-B7A3077AAA22}"/>
              </a:ext>
            </a:extLst>
          </p:cNvPr>
          <p:cNvSpPr/>
          <p:nvPr/>
        </p:nvSpPr>
        <p:spPr>
          <a:xfrm>
            <a:off x="457199" y="1353747"/>
            <a:ext cx="3528751" cy="681321"/>
          </a:xfrm>
          <a:prstGeom prst="rect">
            <a:avLst/>
          </a:prstGeom>
          <a:solidFill>
            <a:srgbClr val="1A6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err="1">
                <a:solidFill>
                  <a:schemeClr val="bg1"/>
                </a:solidFill>
                <a:latin typeface="Century Gothic" panose="020B0502020202020204" pitchFamily="34" charset="0"/>
                <a:ea typeface="微软雅黑" panose="020B0503020204020204" pitchFamily="34" charset="-122"/>
              </a:rPr>
              <a:t>Amplia</a:t>
            </a:r>
            <a:r>
              <a:rPr lang="en-US" altLang="zh-CN" b="1" dirty="0">
                <a:solidFill>
                  <a:schemeClr val="bg1"/>
                </a:solidFill>
                <a:latin typeface="Century Gothic" panose="020B0502020202020204" pitchFamily="34" charset="0"/>
                <a:ea typeface="微软雅黑" panose="020B0503020204020204" pitchFamily="34" charset="-122"/>
              </a:rPr>
              <a:t> </a:t>
            </a:r>
            <a:r>
              <a:rPr lang="en-US" altLang="zh-CN" b="1" dirty="0" err="1">
                <a:solidFill>
                  <a:schemeClr val="bg1"/>
                </a:solidFill>
                <a:latin typeface="Century Gothic" panose="020B0502020202020204" pitchFamily="34" charset="0"/>
                <a:ea typeface="微软雅黑" panose="020B0503020204020204" pitchFamily="34" charset="-122"/>
              </a:rPr>
              <a:t>superficie</a:t>
            </a:r>
            <a:r>
              <a:rPr lang="en-US" altLang="zh-CN" b="1" dirty="0">
                <a:solidFill>
                  <a:schemeClr val="bg1"/>
                </a:solidFill>
                <a:latin typeface="Century Gothic" panose="020B0502020202020204" pitchFamily="34" charset="0"/>
                <a:ea typeface="微软雅黑" panose="020B0503020204020204" pitchFamily="34" charset="-122"/>
              </a:rPr>
              <a:t> de </a:t>
            </a:r>
            <a:r>
              <a:rPr lang="en-US" altLang="zh-CN" b="1" dirty="0" err="1">
                <a:solidFill>
                  <a:schemeClr val="bg1"/>
                </a:solidFill>
                <a:latin typeface="Century Gothic" panose="020B0502020202020204" pitchFamily="34" charset="0"/>
                <a:ea typeface="微软雅黑" panose="020B0503020204020204" pitchFamily="34" charset="-122"/>
              </a:rPr>
              <a:t>ataque</a:t>
            </a:r>
            <a:endParaRPr lang="zh-CN" altLang="en-US" sz="1800" b="1" dirty="0">
              <a:solidFill>
                <a:schemeClr val="bg1"/>
              </a:solidFill>
              <a:latin typeface="Century Gothic" panose="020B0502020202020204" pitchFamily="34" charset="0"/>
              <a:ea typeface="微软雅黑" panose="020B0503020204020204" pitchFamily="34" charset="-122"/>
            </a:endParaRPr>
          </a:p>
        </p:txBody>
      </p:sp>
      <p:sp>
        <p:nvSpPr>
          <p:cNvPr id="6" name="矩形 15">
            <a:extLst>
              <a:ext uri="{FF2B5EF4-FFF2-40B4-BE49-F238E27FC236}">
                <a16:creationId xmlns:a16="http://schemas.microsoft.com/office/drawing/2014/main" id="{758510D0-E65C-B6F5-885C-15218782E7E4}"/>
              </a:ext>
            </a:extLst>
          </p:cNvPr>
          <p:cNvSpPr/>
          <p:nvPr/>
        </p:nvSpPr>
        <p:spPr>
          <a:xfrm>
            <a:off x="457199" y="1561992"/>
            <a:ext cx="3528751" cy="2357098"/>
          </a:xfrm>
          <a:prstGeom prst="rect">
            <a:avLst/>
          </a:prstGeom>
          <a:noFill/>
          <a:ln>
            <a:solidFill>
              <a:srgbClr val="1A62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TextBox 17">
            <a:extLst>
              <a:ext uri="{FF2B5EF4-FFF2-40B4-BE49-F238E27FC236}">
                <a16:creationId xmlns:a16="http://schemas.microsoft.com/office/drawing/2014/main" id="{F1DC2769-2B52-5B23-9734-442ADCFF5D03}"/>
              </a:ext>
            </a:extLst>
          </p:cNvPr>
          <p:cNvSpPr txBox="1"/>
          <p:nvPr/>
        </p:nvSpPr>
        <p:spPr>
          <a:xfrm>
            <a:off x="4317998" y="4127335"/>
            <a:ext cx="3528750" cy="171925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MX" altLang="zh-CN" sz="1200" dirty="0">
                <a:solidFill>
                  <a:schemeClr val="bg1"/>
                </a:solidFill>
                <a:latin typeface="Century Gothic" panose="020B0502020202020204" pitchFamily="34" charset="0"/>
                <a:ea typeface="微软雅黑" panose="020B0503020204020204" pitchFamily="34" charset="-122"/>
              </a:rPr>
              <a:t>Ciberataque como servicio (</a:t>
            </a:r>
            <a:r>
              <a:rPr lang="es-MX" altLang="zh-CN" sz="1200" dirty="0" err="1">
                <a:solidFill>
                  <a:schemeClr val="bg1"/>
                </a:solidFill>
                <a:latin typeface="Century Gothic" panose="020B0502020202020204" pitchFamily="34" charset="0"/>
                <a:ea typeface="微软雅黑" panose="020B0503020204020204" pitchFamily="34" charset="-122"/>
              </a:rPr>
              <a:t>CaaS</a:t>
            </a:r>
            <a:r>
              <a:rPr lang="es-MX" altLang="zh-CN" sz="1200" dirty="0">
                <a:solidFill>
                  <a:schemeClr val="bg1"/>
                </a:solidFill>
                <a:latin typeface="Century Gothic" panose="020B0502020202020204" pitchFamily="34" charset="0"/>
                <a:ea typeface="微软雅黑" panose="020B0503020204020204" pitchFamily="34" charset="-122"/>
              </a:rPr>
              <a:t>)
Más de 450.000 nuevos programas maliciosos al día
IA armada para apuntar a sistemas de alto valor y entregar malware personalizadas</a:t>
            </a:r>
            <a:endParaRPr lang="en-US" altLang="zh-CN" sz="1200" dirty="0">
              <a:solidFill>
                <a:schemeClr val="bg1"/>
              </a:solidFill>
              <a:latin typeface="Century Gothic" panose="020B0502020202020204" pitchFamily="34" charset="0"/>
              <a:ea typeface="微软雅黑" panose="020B0503020204020204" pitchFamily="34" charset="-122"/>
            </a:endParaRPr>
          </a:p>
        </p:txBody>
      </p:sp>
      <p:sp>
        <p:nvSpPr>
          <p:cNvPr id="9" name="矩形 6">
            <a:extLst>
              <a:ext uri="{FF2B5EF4-FFF2-40B4-BE49-F238E27FC236}">
                <a16:creationId xmlns:a16="http://schemas.microsoft.com/office/drawing/2014/main" id="{9E5ABF1E-7EF6-3223-D5FA-429B70E57333}"/>
              </a:ext>
            </a:extLst>
          </p:cNvPr>
          <p:cNvSpPr/>
          <p:nvPr/>
        </p:nvSpPr>
        <p:spPr>
          <a:xfrm>
            <a:off x="4331624" y="1353747"/>
            <a:ext cx="3528751" cy="681321"/>
          </a:xfrm>
          <a:prstGeom prst="rect">
            <a:avLst/>
          </a:prstGeom>
          <a:solidFill>
            <a:srgbClr val="23B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err="1">
                <a:solidFill>
                  <a:schemeClr val="bg1"/>
                </a:solidFill>
                <a:latin typeface="Century Gothic" panose="020B0502020202020204" pitchFamily="34" charset="0"/>
                <a:ea typeface="微软雅黑" panose="020B0503020204020204" pitchFamily="34" charset="-122"/>
              </a:rPr>
              <a:t>Atacantes</a:t>
            </a:r>
            <a:r>
              <a:rPr lang="en-US" altLang="zh-CN" b="1" dirty="0">
                <a:solidFill>
                  <a:schemeClr val="bg1"/>
                </a:solidFill>
                <a:latin typeface="Century Gothic" panose="020B0502020202020204" pitchFamily="34" charset="0"/>
                <a:ea typeface="微软雅黑" panose="020B0503020204020204" pitchFamily="34" charset="-122"/>
              </a:rPr>
              <a:t> </a:t>
            </a:r>
            <a:r>
              <a:rPr lang="en-US" altLang="zh-CN" b="1" dirty="0" err="1">
                <a:solidFill>
                  <a:schemeClr val="bg1"/>
                </a:solidFill>
                <a:latin typeface="Century Gothic" panose="020B0502020202020204" pitchFamily="34" charset="0"/>
                <a:ea typeface="微软雅黑" panose="020B0503020204020204" pitchFamily="34" charset="-122"/>
              </a:rPr>
              <a:t>sofisticados</a:t>
            </a:r>
            <a:endParaRPr lang="zh-CN" altLang="en-US" sz="1800" b="1" dirty="0">
              <a:solidFill>
                <a:schemeClr val="bg1"/>
              </a:solidFill>
              <a:latin typeface="Century Gothic" panose="020B0502020202020204" pitchFamily="34" charset="0"/>
              <a:ea typeface="微软雅黑" panose="020B0503020204020204" pitchFamily="34" charset="-122"/>
            </a:endParaRPr>
          </a:p>
        </p:txBody>
      </p:sp>
      <p:sp>
        <p:nvSpPr>
          <p:cNvPr id="10" name="矩形 18">
            <a:extLst>
              <a:ext uri="{FF2B5EF4-FFF2-40B4-BE49-F238E27FC236}">
                <a16:creationId xmlns:a16="http://schemas.microsoft.com/office/drawing/2014/main" id="{1F108F89-0594-35BE-4EC6-618A331BEB30}"/>
              </a:ext>
            </a:extLst>
          </p:cNvPr>
          <p:cNvSpPr/>
          <p:nvPr/>
        </p:nvSpPr>
        <p:spPr>
          <a:xfrm>
            <a:off x="4331624" y="1561992"/>
            <a:ext cx="3528751" cy="2357098"/>
          </a:xfrm>
          <a:prstGeom prst="rect">
            <a:avLst/>
          </a:prstGeom>
          <a:noFill/>
          <a:ln>
            <a:solidFill>
              <a:srgbClr val="23BE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TextBox 17">
            <a:extLst>
              <a:ext uri="{FF2B5EF4-FFF2-40B4-BE49-F238E27FC236}">
                <a16:creationId xmlns:a16="http://schemas.microsoft.com/office/drawing/2014/main" id="{B772189C-F9DC-A1D1-ED27-3B01D55D8EBB}"/>
              </a:ext>
            </a:extLst>
          </p:cNvPr>
          <p:cNvSpPr txBox="1"/>
          <p:nvPr/>
        </p:nvSpPr>
        <p:spPr>
          <a:xfrm>
            <a:off x="8098464" y="4127335"/>
            <a:ext cx="3740221" cy="199625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MX" altLang="zh-CN" sz="1200" dirty="0">
                <a:solidFill>
                  <a:schemeClr val="bg1"/>
                </a:solidFill>
                <a:latin typeface="Century Gothic" panose="020B0502020202020204" pitchFamily="34" charset="0"/>
                <a:ea typeface="微软雅黑" panose="020B0503020204020204" pitchFamily="34" charset="-122"/>
              </a:rPr>
              <a:t>Según ISC2, el 70% de las organizaciones no cuentan con suficiente personal de ciberseguridad para responder de forma rápida y precisa a las amenazas de seguridad
El 95% de los ciberataques se deben a errores humanos</a:t>
            </a:r>
            <a:endParaRPr lang="en-US" altLang="zh-CN" sz="1200" dirty="0">
              <a:solidFill>
                <a:schemeClr val="bg1"/>
              </a:solidFill>
              <a:latin typeface="Century Gothic" panose="020B0502020202020204" pitchFamily="34" charset="0"/>
              <a:ea typeface="微软雅黑" panose="020B0503020204020204" pitchFamily="34" charset="-122"/>
            </a:endParaRPr>
          </a:p>
        </p:txBody>
      </p:sp>
      <p:pic>
        <p:nvPicPr>
          <p:cNvPr id="15" name="Picture 14">
            <a:extLst>
              <a:ext uri="{FF2B5EF4-FFF2-40B4-BE49-F238E27FC236}">
                <a16:creationId xmlns:a16="http://schemas.microsoft.com/office/drawing/2014/main" id="{FB20B2F3-6CD5-A64A-3EF9-2342E87BC977}"/>
              </a:ext>
            </a:extLst>
          </p:cNvPr>
          <p:cNvPicPr>
            <a:picLocks noChangeAspect="1"/>
          </p:cNvPicPr>
          <p:nvPr/>
        </p:nvPicPr>
        <p:blipFill>
          <a:blip r:embed="rId6"/>
          <a:stretch>
            <a:fillRect/>
          </a:stretch>
        </p:blipFill>
        <p:spPr>
          <a:xfrm>
            <a:off x="8204200" y="1730376"/>
            <a:ext cx="3528750" cy="2188714"/>
          </a:xfrm>
          <a:prstGeom prst="rect">
            <a:avLst/>
          </a:prstGeom>
        </p:spPr>
      </p:pic>
      <p:sp>
        <p:nvSpPr>
          <p:cNvPr id="16" name="矩形 10">
            <a:extLst>
              <a:ext uri="{FF2B5EF4-FFF2-40B4-BE49-F238E27FC236}">
                <a16:creationId xmlns:a16="http://schemas.microsoft.com/office/drawing/2014/main" id="{B8A0F635-F95D-7FDC-CC48-CE43B92E23C8}"/>
              </a:ext>
            </a:extLst>
          </p:cNvPr>
          <p:cNvSpPr/>
          <p:nvPr/>
        </p:nvSpPr>
        <p:spPr>
          <a:xfrm>
            <a:off x="8206048" y="1353748"/>
            <a:ext cx="3528751" cy="681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altLang="zh-CN" b="1" dirty="0">
                <a:solidFill>
                  <a:schemeClr val="bg1"/>
                </a:solidFill>
                <a:latin typeface="Century Gothic" panose="020B0502020202020204" pitchFamily="34" charset="0"/>
                <a:ea typeface="微软雅黑" panose="020B0503020204020204" pitchFamily="34" charset="-122"/>
              </a:rPr>
              <a:t>Falta de experiencia en seguridad</a:t>
            </a:r>
            <a:endParaRPr lang="zh-CN" altLang="en-US" sz="1800" b="1" dirty="0">
              <a:solidFill>
                <a:schemeClr val="bg1"/>
              </a:solidFill>
              <a:latin typeface="Century Gothic" panose="020B0502020202020204" pitchFamily="34" charset="0"/>
              <a:ea typeface="微软雅黑" panose="020B0503020204020204" pitchFamily="34" charset="-122"/>
            </a:endParaRPr>
          </a:p>
        </p:txBody>
      </p:sp>
      <p:sp>
        <p:nvSpPr>
          <p:cNvPr id="17" name="矩形 20">
            <a:extLst>
              <a:ext uri="{FF2B5EF4-FFF2-40B4-BE49-F238E27FC236}">
                <a16:creationId xmlns:a16="http://schemas.microsoft.com/office/drawing/2014/main" id="{F2E6D172-8351-B8F8-20BD-47AC6FDB785D}"/>
              </a:ext>
            </a:extLst>
          </p:cNvPr>
          <p:cNvSpPr/>
          <p:nvPr/>
        </p:nvSpPr>
        <p:spPr>
          <a:xfrm>
            <a:off x="8205124" y="1561992"/>
            <a:ext cx="3528751" cy="235709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315298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Date Placeholder 37">
            <a:extLst>
              <a:ext uri="{FF2B5EF4-FFF2-40B4-BE49-F238E27FC236}">
                <a16:creationId xmlns:a16="http://schemas.microsoft.com/office/drawing/2014/main" id="{283A010B-C1F6-321E-F451-EBB314558DDA}"/>
              </a:ext>
            </a:extLst>
          </p:cNvPr>
          <p:cNvSpPr>
            <a:spLocks noGrp="1"/>
          </p:cNvSpPr>
          <p:nvPr>
            <p:ph type="dt" sz="half" idx="10"/>
          </p:nvPr>
        </p:nvSpPr>
        <p:spPr/>
        <p:txBody>
          <a:bodyPr/>
          <a:lstStyle/>
          <a:p>
            <a:fld id="{8468D35D-E200-4D70-A2E3-5B89E53F8077}" type="datetime1">
              <a:rPr lang="en-US" smtClean="0"/>
              <a:t>2/19/2024</a:t>
            </a:fld>
            <a:endParaRPr lang="en-US"/>
          </a:p>
        </p:txBody>
      </p:sp>
      <p:sp>
        <p:nvSpPr>
          <p:cNvPr id="39" name="Footer Placeholder 38">
            <a:extLst>
              <a:ext uri="{FF2B5EF4-FFF2-40B4-BE49-F238E27FC236}">
                <a16:creationId xmlns:a16="http://schemas.microsoft.com/office/drawing/2014/main" id="{C7BDE95A-4D79-940E-C615-07DAD7643DB4}"/>
              </a:ext>
            </a:extLst>
          </p:cNvPr>
          <p:cNvSpPr>
            <a:spLocks noGrp="1"/>
          </p:cNvSpPr>
          <p:nvPr>
            <p:ph type="ftr" sz="quarter" idx="11"/>
          </p:nvPr>
        </p:nvSpPr>
        <p:spPr/>
        <p:txBody>
          <a:bodyPr/>
          <a:lstStyle/>
          <a:p>
            <a:r>
              <a:rPr lang="en-US"/>
              <a:t>www.sangfor.com</a:t>
            </a:r>
          </a:p>
        </p:txBody>
      </p:sp>
      <p:sp>
        <p:nvSpPr>
          <p:cNvPr id="37" name="Slide Number Placeholder 36">
            <a:extLst>
              <a:ext uri="{FF2B5EF4-FFF2-40B4-BE49-F238E27FC236}">
                <a16:creationId xmlns:a16="http://schemas.microsoft.com/office/drawing/2014/main" id="{2E58D5E1-151E-6344-A6B2-DEEF17BAD87B}"/>
              </a:ext>
            </a:extLst>
          </p:cNvPr>
          <p:cNvSpPr>
            <a:spLocks noGrp="1"/>
          </p:cNvSpPr>
          <p:nvPr>
            <p:ph type="sldNum" sz="quarter" idx="12"/>
          </p:nvPr>
        </p:nvSpPr>
        <p:spPr/>
        <p:txBody>
          <a:bodyPr/>
          <a:lstStyle/>
          <a:p>
            <a:fld id="{F7B1CD55-B97F-446B-84F2-7037EFC3FADE}" type="slidenum">
              <a:rPr lang="en-US" smtClean="0"/>
              <a:t>12</a:t>
            </a:fld>
            <a:endParaRPr lang="en-US"/>
          </a:p>
        </p:txBody>
      </p:sp>
      <p:sp>
        <p:nvSpPr>
          <p:cNvPr id="2" name="Title 1">
            <a:extLst>
              <a:ext uri="{FF2B5EF4-FFF2-40B4-BE49-F238E27FC236}">
                <a16:creationId xmlns:a16="http://schemas.microsoft.com/office/drawing/2014/main" id="{BA191D69-6FBC-F271-FAEA-FCB723E37D64}"/>
              </a:ext>
            </a:extLst>
          </p:cNvPr>
          <p:cNvSpPr>
            <a:spLocks noGrp="1"/>
          </p:cNvSpPr>
          <p:nvPr>
            <p:ph type="ctrTitle"/>
          </p:nvPr>
        </p:nvSpPr>
        <p:spPr/>
        <p:txBody>
          <a:bodyPr>
            <a:noAutofit/>
          </a:bodyPr>
          <a:lstStyle/>
          <a:p>
            <a:r>
              <a:rPr lang="es-MX"/>
              <a:t>Enfoque de los desafíos de seguridad</a:t>
            </a:r>
            <a:endParaRPr lang="en-US" dirty="0"/>
          </a:p>
        </p:txBody>
      </p:sp>
      <p:sp>
        <p:nvSpPr>
          <p:cNvPr id="3" name="Rectangle 2">
            <a:extLst>
              <a:ext uri="{FF2B5EF4-FFF2-40B4-BE49-F238E27FC236}">
                <a16:creationId xmlns:a16="http://schemas.microsoft.com/office/drawing/2014/main" id="{B595C93D-2E55-8676-CEC5-CCB4DFEAAF91}"/>
              </a:ext>
            </a:extLst>
          </p:cNvPr>
          <p:cNvSpPr/>
          <p:nvPr/>
        </p:nvSpPr>
        <p:spPr>
          <a:xfrm>
            <a:off x="495280" y="1598153"/>
            <a:ext cx="2969342" cy="550863"/>
          </a:xfrm>
          <a:prstGeom prst="rect">
            <a:avLst/>
          </a:prstGeom>
          <a:solidFill>
            <a:srgbClr val="0067ED"/>
          </a:solidFill>
          <a:ln>
            <a:noFill/>
          </a:ln>
          <a:scene3d>
            <a:camera prst="orthographicFront"/>
            <a:lightRig rig="threePt" dir="t"/>
          </a:scene3d>
          <a:sp3d>
            <a:bevelT w="25400" h="12700"/>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b="1"/>
              <a:t>Protección estática/rígida</a:t>
            </a:r>
          </a:p>
        </p:txBody>
      </p:sp>
      <p:cxnSp>
        <p:nvCxnSpPr>
          <p:cNvPr id="5" name="Straight Arrow Connector 4">
            <a:extLst>
              <a:ext uri="{FF2B5EF4-FFF2-40B4-BE49-F238E27FC236}">
                <a16:creationId xmlns:a16="http://schemas.microsoft.com/office/drawing/2014/main" id="{D21465CC-D638-802B-8395-7C2164872038}"/>
              </a:ext>
            </a:extLst>
          </p:cNvPr>
          <p:cNvCxnSpPr>
            <a:cxnSpLocks/>
          </p:cNvCxnSpPr>
          <p:nvPr/>
        </p:nvCxnSpPr>
        <p:spPr>
          <a:xfrm>
            <a:off x="3661823" y="1893121"/>
            <a:ext cx="922690" cy="0"/>
          </a:xfrm>
          <a:prstGeom prst="straightConnector1">
            <a:avLst/>
          </a:prstGeom>
          <a:ln w="104775">
            <a:gradFill flip="none" rotWithShape="1">
              <a:gsLst>
                <a:gs pos="30000">
                  <a:schemeClr val="bg1"/>
                </a:gs>
                <a:gs pos="99000">
                  <a:schemeClr val="bg1">
                    <a:alpha val="0"/>
                  </a:schemeClr>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38CAAB4-287C-B3B8-8F7F-47E587ADDDB1}"/>
              </a:ext>
            </a:extLst>
          </p:cNvPr>
          <p:cNvGrpSpPr/>
          <p:nvPr/>
        </p:nvGrpSpPr>
        <p:grpSpPr>
          <a:xfrm>
            <a:off x="5019869" y="1302636"/>
            <a:ext cx="6494106" cy="1123379"/>
            <a:chOff x="6208501" y="1336638"/>
            <a:chExt cx="6494106" cy="1123379"/>
          </a:xfrm>
        </p:grpSpPr>
        <p:sp>
          <p:nvSpPr>
            <p:cNvPr id="6" name="Rectangle 5">
              <a:extLst>
                <a:ext uri="{FF2B5EF4-FFF2-40B4-BE49-F238E27FC236}">
                  <a16:creationId xmlns:a16="http://schemas.microsoft.com/office/drawing/2014/main" id="{DA9B832C-F585-8D9D-6A15-A86BEA44A224}"/>
                </a:ext>
              </a:extLst>
            </p:cNvPr>
            <p:cNvSpPr/>
            <p:nvPr/>
          </p:nvSpPr>
          <p:spPr>
            <a:xfrm>
              <a:off x="6208501" y="1632155"/>
              <a:ext cx="3353373" cy="550863"/>
            </a:xfrm>
            <a:prstGeom prst="rect">
              <a:avLst/>
            </a:prstGeom>
            <a:solidFill>
              <a:srgbClr val="1BB126"/>
            </a:solidFill>
            <a:ln>
              <a:noFill/>
            </a:ln>
            <a:scene3d>
              <a:camera prst="orthographicFront"/>
              <a:lightRig rig="threePt" dir="t"/>
            </a:scene3d>
            <a:sp3d>
              <a:bevelT w="25400" h="12700"/>
            </a:sp3d>
          </p:spPr>
          <p:style>
            <a:lnRef idx="3">
              <a:schemeClr val="lt1"/>
            </a:lnRef>
            <a:fillRef idx="1">
              <a:schemeClr val="accent2"/>
            </a:fillRef>
            <a:effectRef idx="1">
              <a:schemeClr val="accent2"/>
            </a:effectRef>
            <a:fontRef idx="minor">
              <a:schemeClr val="lt1"/>
            </a:fontRef>
          </p:style>
          <p:txBody>
            <a:bodyPr rtlCol="0" anchor="ctr"/>
            <a:lstStyle/>
            <a:p>
              <a:pPr algn="ctr"/>
              <a:r>
                <a:rPr lang="es-MX" sz="1600" b="1" dirty="0"/>
                <a:t>Protecciones más inteligentes, inteligentes y completas</a:t>
              </a:r>
              <a:endParaRPr lang="en-US" sz="1600" b="1" dirty="0"/>
            </a:p>
          </p:txBody>
        </p:sp>
        <p:sp>
          <p:nvSpPr>
            <p:cNvPr id="7" name="Left Brace 6">
              <a:extLst>
                <a:ext uri="{FF2B5EF4-FFF2-40B4-BE49-F238E27FC236}">
                  <a16:creationId xmlns:a16="http://schemas.microsoft.com/office/drawing/2014/main" id="{3E066ACE-3CDE-ACCC-ED51-3B30BA4D6CF3}"/>
                </a:ext>
              </a:extLst>
            </p:cNvPr>
            <p:cNvSpPr/>
            <p:nvPr/>
          </p:nvSpPr>
          <p:spPr>
            <a:xfrm>
              <a:off x="9635723" y="1415146"/>
              <a:ext cx="167042" cy="984879"/>
            </a:xfrm>
            <a:prstGeom prst="leftBrace">
              <a:avLst>
                <a:gd name="adj1" fmla="val 59218"/>
                <a:gd name="adj2" fmla="val 50000"/>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8" name="TextBox 7">
              <a:extLst>
                <a:ext uri="{FF2B5EF4-FFF2-40B4-BE49-F238E27FC236}">
                  <a16:creationId xmlns:a16="http://schemas.microsoft.com/office/drawing/2014/main" id="{DD7C53EB-0061-D83C-65E2-D5FF88F031B9}"/>
                </a:ext>
              </a:extLst>
            </p:cNvPr>
            <p:cNvSpPr txBox="1"/>
            <p:nvPr/>
          </p:nvSpPr>
          <p:spPr>
            <a:xfrm>
              <a:off x="9847006" y="1336638"/>
              <a:ext cx="2855599" cy="276999"/>
            </a:xfrm>
            <a:prstGeom prst="rect">
              <a:avLst/>
            </a:prstGeom>
            <a:solidFill>
              <a:srgbClr val="0067ED">
                <a:alpha val="10000"/>
              </a:srgbClr>
            </a:solidFill>
            <a:ln>
              <a:solidFill>
                <a:srgbClr val="23BE29"/>
              </a:solidFill>
            </a:ln>
          </p:spPr>
          <p:txBody>
            <a:bodyPr wrap="square" rtlCol="0">
              <a:spAutoFit/>
            </a:bodyPr>
            <a:lstStyle/>
            <a:p>
              <a:pPr algn="ctr"/>
              <a:r>
                <a:rPr lang="en-US" sz="1200" b="1">
                  <a:solidFill>
                    <a:schemeClr val="bg1"/>
                  </a:solidFill>
                </a:rPr>
                <a:t>Tecnología AI/ML/TI</a:t>
              </a:r>
              <a:endParaRPr lang="en-US" sz="1200" b="1" dirty="0">
                <a:solidFill>
                  <a:schemeClr val="bg1"/>
                </a:solidFill>
              </a:endParaRPr>
            </a:p>
          </p:txBody>
        </p:sp>
        <p:sp>
          <p:nvSpPr>
            <p:cNvPr id="9" name="TextBox 8">
              <a:extLst>
                <a:ext uri="{FF2B5EF4-FFF2-40B4-BE49-F238E27FC236}">
                  <a16:creationId xmlns:a16="http://schemas.microsoft.com/office/drawing/2014/main" id="{71654356-A08E-78EE-612D-A90FC3FD4B5D}"/>
                </a:ext>
              </a:extLst>
            </p:cNvPr>
            <p:cNvSpPr txBox="1"/>
            <p:nvPr/>
          </p:nvSpPr>
          <p:spPr>
            <a:xfrm>
              <a:off x="9847006" y="1773326"/>
              <a:ext cx="2855600" cy="276999"/>
            </a:xfrm>
            <a:prstGeom prst="rect">
              <a:avLst/>
            </a:prstGeom>
            <a:solidFill>
              <a:srgbClr val="0067ED">
                <a:alpha val="10000"/>
              </a:srgbClr>
            </a:solidFill>
            <a:ln>
              <a:solidFill>
                <a:srgbClr val="23BE29"/>
              </a:solidFill>
            </a:ln>
          </p:spPr>
          <p:txBody>
            <a:bodyPr wrap="square" rtlCol="0">
              <a:spAutoFit/>
            </a:bodyPr>
            <a:lstStyle/>
            <a:p>
              <a:pPr algn="ctr"/>
              <a:r>
                <a:rPr lang="en-US" sz="1200" b="1">
                  <a:solidFill>
                    <a:schemeClr val="bg1"/>
                  </a:solidFill>
                </a:rPr>
                <a:t>Protección IoT/OT</a:t>
              </a:r>
              <a:endParaRPr lang="en-US" sz="1200" b="1" dirty="0">
                <a:solidFill>
                  <a:schemeClr val="bg1"/>
                </a:solidFill>
              </a:endParaRPr>
            </a:p>
          </p:txBody>
        </p:sp>
        <p:sp>
          <p:nvSpPr>
            <p:cNvPr id="10" name="TextBox 9">
              <a:extLst>
                <a:ext uri="{FF2B5EF4-FFF2-40B4-BE49-F238E27FC236}">
                  <a16:creationId xmlns:a16="http://schemas.microsoft.com/office/drawing/2014/main" id="{F5F275E7-C34C-90F7-AA56-5663223DFC20}"/>
                </a:ext>
              </a:extLst>
            </p:cNvPr>
            <p:cNvSpPr txBox="1"/>
            <p:nvPr/>
          </p:nvSpPr>
          <p:spPr>
            <a:xfrm>
              <a:off x="9847006" y="2183018"/>
              <a:ext cx="2855601" cy="276999"/>
            </a:xfrm>
            <a:prstGeom prst="rect">
              <a:avLst/>
            </a:prstGeom>
            <a:solidFill>
              <a:srgbClr val="0067ED">
                <a:alpha val="10000"/>
              </a:srgbClr>
            </a:solidFill>
            <a:ln>
              <a:solidFill>
                <a:srgbClr val="23BE29"/>
              </a:solidFill>
            </a:ln>
          </p:spPr>
          <p:txBody>
            <a:bodyPr wrap="square" rtlCol="0">
              <a:spAutoFit/>
            </a:bodyPr>
            <a:lstStyle/>
            <a:p>
              <a:pPr algn="ctr"/>
              <a:r>
                <a:rPr lang="es-MX" sz="1200" b="1">
                  <a:solidFill>
                    <a:schemeClr val="bg1"/>
                  </a:solidFill>
                </a:rPr>
                <a:t>Proteja el perímetro de SD-WAN</a:t>
              </a:r>
              <a:endParaRPr lang="en-US" sz="1200" b="1" dirty="0">
                <a:solidFill>
                  <a:schemeClr val="bg1"/>
                </a:solidFill>
              </a:endParaRPr>
            </a:p>
          </p:txBody>
        </p:sp>
      </p:grpSp>
      <p:sp>
        <p:nvSpPr>
          <p:cNvPr id="11" name="Rectangle 10">
            <a:extLst>
              <a:ext uri="{FF2B5EF4-FFF2-40B4-BE49-F238E27FC236}">
                <a16:creationId xmlns:a16="http://schemas.microsoft.com/office/drawing/2014/main" id="{E6F86578-FC44-0016-2137-7253CC0375AF}"/>
              </a:ext>
            </a:extLst>
          </p:cNvPr>
          <p:cNvSpPr/>
          <p:nvPr/>
        </p:nvSpPr>
        <p:spPr>
          <a:xfrm>
            <a:off x="495280" y="3026321"/>
            <a:ext cx="2969342" cy="550863"/>
          </a:xfrm>
          <a:prstGeom prst="rect">
            <a:avLst/>
          </a:prstGeom>
          <a:solidFill>
            <a:srgbClr val="0067ED"/>
          </a:solidFill>
          <a:ln>
            <a:noFill/>
          </a:ln>
          <a:scene3d>
            <a:camera prst="orthographicFront"/>
            <a:lightRig rig="threePt" dir="t"/>
          </a:scene3d>
          <a:sp3d>
            <a:bevelT w="25400" h="12700"/>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b="1"/>
              <a:t>Requiere habilidad para operar</a:t>
            </a:r>
          </a:p>
        </p:txBody>
      </p:sp>
      <p:grpSp>
        <p:nvGrpSpPr>
          <p:cNvPr id="29" name="Group 28">
            <a:extLst>
              <a:ext uri="{FF2B5EF4-FFF2-40B4-BE49-F238E27FC236}">
                <a16:creationId xmlns:a16="http://schemas.microsoft.com/office/drawing/2014/main" id="{82A0978B-4F29-F30A-5953-2F60BE0C46F7}"/>
              </a:ext>
            </a:extLst>
          </p:cNvPr>
          <p:cNvGrpSpPr/>
          <p:nvPr/>
        </p:nvGrpSpPr>
        <p:grpSpPr>
          <a:xfrm>
            <a:off x="5019869" y="2730805"/>
            <a:ext cx="6494106" cy="1123378"/>
            <a:chOff x="6208501" y="2764807"/>
            <a:chExt cx="6494106" cy="1123378"/>
          </a:xfrm>
        </p:grpSpPr>
        <p:sp>
          <p:nvSpPr>
            <p:cNvPr id="13" name="Rectangle 12">
              <a:extLst>
                <a:ext uri="{FF2B5EF4-FFF2-40B4-BE49-F238E27FC236}">
                  <a16:creationId xmlns:a16="http://schemas.microsoft.com/office/drawing/2014/main" id="{49B2476A-CC51-6BE8-7D35-27C1BD0CE119}"/>
                </a:ext>
              </a:extLst>
            </p:cNvPr>
            <p:cNvSpPr/>
            <p:nvPr/>
          </p:nvSpPr>
          <p:spPr>
            <a:xfrm>
              <a:off x="6208501" y="3060323"/>
              <a:ext cx="3353373" cy="550863"/>
            </a:xfrm>
            <a:prstGeom prst="rect">
              <a:avLst/>
            </a:prstGeom>
            <a:solidFill>
              <a:srgbClr val="1BB126"/>
            </a:solidFill>
            <a:ln>
              <a:noFill/>
            </a:ln>
            <a:scene3d>
              <a:camera prst="orthographicFront"/>
              <a:lightRig rig="threePt" dir="t"/>
            </a:scene3d>
            <a:sp3d>
              <a:bevelT w="25400" h="12700"/>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b="1"/>
                <a:t>Funcionamiento sin esfuerzo</a:t>
              </a:r>
            </a:p>
          </p:txBody>
        </p:sp>
        <p:sp>
          <p:nvSpPr>
            <p:cNvPr id="14" name="Left Brace 13">
              <a:extLst>
                <a:ext uri="{FF2B5EF4-FFF2-40B4-BE49-F238E27FC236}">
                  <a16:creationId xmlns:a16="http://schemas.microsoft.com/office/drawing/2014/main" id="{0C4118D5-1BF0-EAAE-C39D-D3FEEB4CD3CD}"/>
                </a:ext>
              </a:extLst>
            </p:cNvPr>
            <p:cNvSpPr/>
            <p:nvPr/>
          </p:nvSpPr>
          <p:spPr>
            <a:xfrm>
              <a:off x="9635723" y="2858945"/>
              <a:ext cx="167041" cy="969248"/>
            </a:xfrm>
            <a:prstGeom prst="leftBrace">
              <a:avLst>
                <a:gd name="adj1" fmla="val 45832"/>
                <a:gd name="adj2" fmla="val 50000"/>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15" name="TextBox 14">
              <a:extLst>
                <a:ext uri="{FF2B5EF4-FFF2-40B4-BE49-F238E27FC236}">
                  <a16:creationId xmlns:a16="http://schemas.microsoft.com/office/drawing/2014/main" id="{C9481CE1-43EC-67A6-B439-42FC09736DE2}"/>
                </a:ext>
              </a:extLst>
            </p:cNvPr>
            <p:cNvSpPr txBox="1"/>
            <p:nvPr/>
          </p:nvSpPr>
          <p:spPr>
            <a:xfrm>
              <a:off x="9847006" y="2764807"/>
              <a:ext cx="2855601" cy="276999"/>
            </a:xfrm>
            <a:prstGeom prst="rect">
              <a:avLst/>
            </a:prstGeom>
            <a:solidFill>
              <a:srgbClr val="0067ED">
                <a:alpha val="15000"/>
              </a:srgbClr>
            </a:solidFill>
            <a:ln>
              <a:solidFill>
                <a:srgbClr val="23BE29"/>
              </a:solidFill>
            </a:ln>
          </p:spPr>
          <p:txBody>
            <a:bodyPr wrap="square" rtlCol="0">
              <a:spAutoFit/>
            </a:bodyPr>
            <a:lstStyle/>
            <a:p>
              <a:pPr algn="ctr"/>
              <a:r>
                <a:rPr lang="pt-BR" sz="1200" b="1" dirty="0" err="1">
                  <a:solidFill>
                    <a:schemeClr val="bg1"/>
                  </a:solidFill>
                </a:rPr>
                <a:t>Interfaz</a:t>
              </a:r>
              <a:r>
                <a:rPr lang="pt-BR" sz="1200" b="1" dirty="0">
                  <a:solidFill>
                    <a:schemeClr val="bg1"/>
                  </a:solidFill>
                </a:rPr>
                <a:t>  y </a:t>
              </a:r>
              <a:r>
                <a:rPr lang="pt-BR" sz="1200" b="1" dirty="0" err="1">
                  <a:solidFill>
                    <a:schemeClr val="bg1"/>
                  </a:solidFill>
                </a:rPr>
                <a:t>panel</a:t>
              </a:r>
              <a:r>
                <a:rPr lang="pt-BR" sz="1200" b="1" dirty="0">
                  <a:solidFill>
                    <a:schemeClr val="bg1"/>
                  </a:solidFill>
                </a:rPr>
                <a:t> de </a:t>
              </a:r>
              <a:r>
                <a:rPr lang="pt-BR" sz="1200" b="1" dirty="0" err="1">
                  <a:solidFill>
                    <a:schemeClr val="bg1"/>
                  </a:solidFill>
                </a:rPr>
                <a:t>control</a:t>
              </a:r>
              <a:r>
                <a:rPr lang="pt-BR" sz="1200" b="1" dirty="0">
                  <a:solidFill>
                    <a:schemeClr val="bg1"/>
                  </a:solidFill>
                </a:rPr>
                <a:t> intuitivo</a:t>
              </a:r>
              <a:endParaRPr lang="en-US" sz="1200" b="1" dirty="0">
                <a:solidFill>
                  <a:schemeClr val="bg1"/>
                </a:solidFill>
              </a:endParaRPr>
            </a:p>
          </p:txBody>
        </p:sp>
        <p:sp>
          <p:nvSpPr>
            <p:cNvPr id="16" name="TextBox 15">
              <a:extLst>
                <a:ext uri="{FF2B5EF4-FFF2-40B4-BE49-F238E27FC236}">
                  <a16:creationId xmlns:a16="http://schemas.microsoft.com/office/drawing/2014/main" id="{8BCF86E4-66B6-A800-7148-7A6CE9F985BB}"/>
                </a:ext>
              </a:extLst>
            </p:cNvPr>
            <p:cNvSpPr txBox="1"/>
            <p:nvPr/>
          </p:nvSpPr>
          <p:spPr>
            <a:xfrm>
              <a:off x="9847007" y="3201494"/>
              <a:ext cx="2855598" cy="276999"/>
            </a:xfrm>
            <a:prstGeom prst="rect">
              <a:avLst/>
            </a:prstGeom>
            <a:solidFill>
              <a:srgbClr val="0067ED">
                <a:alpha val="15000"/>
              </a:srgbClr>
            </a:solidFill>
            <a:ln>
              <a:solidFill>
                <a:srgbClr val="23BE29"/>
              </a:solidFill>
            </a:ln>
          </p:spPr>
          <p:txBody>
            <a:bodyPr wrap="square" rtlCol="0">
              <a:spAutoFit/>
            </a:bodyPr>
            <a:lstStyle/>
            <a:p>
              <a:pPr algn="ctr"/>
              <a:r>
                <a:rPr lang="en-US" sz="1200" b="1">
                  <a:solidFill>
                    <a:schemeClr val="bg1"/>
                  </a:solidFill>
                </a:rPr>
                <a:t>Alarma de vulnerabilidad</a:t>
              </a:r>
            </a:p>
          </p:txBody>
        </p:sp>
        <p:sp>
          <p:nvSpPr>
            <p:cNvPr id="17" name="TextBox 16">
              <a:extLst>
                <a:ext uri="{FF2B5EF4-FFF2-40B4-BE49-F238E27FC236}">
                  <a16:creationId xmlns:a16="http://schemas.microsoft.com/office/drawing/2014/main" id="{175A90EC-4EA2-8E64-AFA0-24D0DE359CAC}"/>
                </a:ext>
              </a:extLst>
            </p:cNvPr>
            <p:cNvSpPr txBox="1"/>
            <p:nvPr/>
          </p:nvSpPr>
          <p:spPr>
            <a:xfrm>
              <a:off x="9847006" y="3611186"/>
              <a:ext cx="2855597" cy="276999"/>
            </a:xfrm>
            <a:prstGeom prst="rect">
              <a:avLst/>
            </a:prstGeom>
            <a:solidFill>
              <a:srgbClr val="0067ED">
                <a:alpha val="15000"/>
              </a:srgbClr>
            </a:solidFill>
            <a:ln>
              <a:solidFill>
                <a:srgbClr val="23BE29"/>
              </a:solidFill>
            </a:ln>
          </p:spPr>
          <p:txBody>
            <a:bodyPr wrap="square" rtlCol="0">
              <a:spAutoFit/>
            </a:bodyPr>
            <a:lstStyle/>
            <a:p>
              <a:pPr algn="ctr"/>
              <a:r>
                <a:rPr lang="en-US" sz="1200" b="1">
                  <a:solidFill>
                    <a:schemeClr val="bg1"/>
                  </a:solidFill>
                </a:rPr>
                <a:t>Detección de errores humanos</a:t>
              </a:r>
            </a:p>
          </p:txBody>
        </p:sp>
      </p:grpSp>
      <p:sp>
        <p:nvSpPr>
          <p:cNvPr id="18" name="Rectangle 17">
            <a:extLst>
              <a:ext uri="{FF2B5EF4-FFF2-40B4-BE49-F238E27FC236}">
                <a16:creationId xmlns:a16="http://schemas.microsoft.com/office/drawing/2014/main" id="{1AFD37BB-4CF5-7D56-64C0-8446921E22FA}"/>
              </a:ext>
            </a:extLst>
          </p:cNvPr>
          <p:cNvSpPr/>
          <p:nvPr/>
        </p:nvSpPr>
        <p:spPr>
          <a:xfrm>
            <a:off x="495280" y="4447103"/>
            <a:ext cx="2969342" cy="550863"/>
          </a:xfrm>
          <a:prstGeom prst="rect">
            <a:avLst/>
          </a:prstGeom>
          <a:solidFill>
            <a:srgbClr val="0067ED"/>
          </a:solidFill>
          <a:ln>
            <a:noFill/>
          </a:ln>
          <a:scene3d>
            <a:camera prst="orthographicFront"/>
            <a:lightRig rig="threePt" dir="t"/>
          </a:scene3d>
          <a:sp3d>
            <a:bevelT w="25400" h="12700"/>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b="1"/>
              <a:t>Protección en silos</a:t>
            </a:r>
          </a:p>
        </p:txBody>
      </p:sp>
      <p:grpSp>
        <p:nvGrpSpPr>
          <p:cNvPr id="31" name="Group 30">
            <a:extLst>
              <a:ext uri="{FF2B5EF4-FFF2-40B4-BE49-F238E27FC236}">
                <a16:creationId xmlns:a16="http://schemas.microsoft.com/office/drawing/2014/main" id="{1E3B10C4-DD48-69AE-437B-2413E0003354}"/>
              </a:ext>
            </a:extLst>
          </p:cNvPr>
          <p:cNvGrpSpPr/>
          <p:nvPr/>
        </p:nvGrpSpPr>
        <p:grpSpPr>
          <a:xfrm>
            <a:off x="5019869" y="4151587"/>
            <a:ext cx="6494102" cy="1123379"/>
            <a:chOff x="6208501" y="4185589"/>
            <a:chExt cx="6494102" cy="1123379"/>
          </a:xfrm>
        </p:grpSpPr>
        <p:sp>
          <p:nvSpPr>
            <p:cNvPr id="20" name="Rectangle 19">
              <a:extLst>
                <a:ext uri="{FF2B5EF4-FFF2-40B4-BE49-F238E27FC236}">
                  <a16:creationId xmlns:a16="http://schemas.microsoft.com/office/drawing/2014/main" id="{9C7EE03E-A93D-2856-40E5-AB85FB5077F2}"/>
                </a:ext>
              </a:extLst>
            </p:cNvPr>
            <p:cNvSpPr/>
            <p:nvPr/>
          </p:nvSpPr>
          <p:spPr>
            <a:xfrm>
              <a:off x="6208501" y="4481105"/>
              <a:ext cx="3353373" cy="550863"/>
            </a:xfrm>
            <a:prstGeom prst="rect">
              <a:avLst/>
            </a:prstGeom>
            <a:solidFill>
              <a:srgbClr val="1BB126"/>
            </a:solidFill>
            <a:ln>
              <a:noFill/>
            </a:ln>
            <a:scene3d>
              <a:camera prst="orthographicFront"/>
              <a:lightRig rig="threePt" dir="t"/>
            </a:scene3d>
            <a:sp3d>
              <a:bevelT w="25400" h="12700"/>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b="1" dirty="0" err="1"/>
                <a:t>Arquitecturas</a:t>
              </a:r>
              <a:r>
                <a:rPr lang="en-US" sz="1600" b="1" dirty="0"/>
                <a:t> </a:t>
              </a:r>
              <a:r>
                <a:rPr lang="en-US" sz="1600" b="1" dirty="0" err="1"/>
                <a:t>Integradas</a:t>
              </a:r>
              <a:endParaRPr lang="en-US" sz="1600" b="1" dirty="0"/>
            </a:p>
          </p:txBody>
        </p:sp>
        <p:sp>
          <p:nvSpPr>
            <p:cNvPr id="21" name="Left Brace 20">
              <a:extLst>
                <a:ext uri="{FF2B5EF4-FFF2-40B4-BE49-F238E27FC236}">
                  <a16:creationId xmlns:a16="http://schemas.microsoft.com/office/drawing/2014/main" id="{9881946C-067B-7236-8E02-D88B40123714}"/>
                </a:ext>
              </a:extLst>
            </p:cNvPr>
            <p:cNvSpPr/>
            <p:nvPr/>
          </p:nvSpPr>
          <p:spPr>
            <a:xfrm>
              <a:off x="9635723" y="4279727"/>
              <a:ext cx="167041" cy="969248"/>
            </a:xfrm>
            <a:prstGeom prst="leftBrace">
              <a:avLst>
                <a:gd name="adj1" fmla="val 37874"/>
                <a:gd name="adj2" fmla="val 50000"/>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22" name="TextBox 21">
              <a:extLst>
                <a:ext uri="{FF2B5EF4-FFF2-40B4-BE49-F238E27FC236}">
                  <a16:creationId xmlns:a16="http://schemas.microsoft.com/office/drawing/2014/main" id="{0FE2039E-AB5D-D6CA-CBEB-6874F1D407E5}"/>
                </a:ext>
              </a:extLst>
            </p:cNvPr>
            <p:cNvSpPr txBox="1"/>
            <p:nvPr/>
          </p:nvSpPr>
          <p:spPr>
            <a:xfrm>
              <a:off x="9847007" y="4185589"/>
              <a:ext cx="2855596" cy="276999"/>
            </a:xfrm>
            <a:prstGeom prst="rect">
              <a:avLst/>
            </a:prstGeom>
            <a:solidFill>
              <a:srgbClr val="0067ED">
                <a:alpha val="10000"/>
              </a:srgbClr>
            </a:solidFill>
            <a:ln>
              <a:solidFill>
                <a:srgbClr val="23BE29"/>
              </a:solidFill>
              <a:prstDash val="solid"/>
            </a:ln>
          </p:spPr>
          <p:txBody>
            <a:bodyPr wrap="square" rtlCol="0">
              <a:spAutoFit/>
            </a:bodyPr>
            <a:lstStyle/>
            <a:p>
              <a:pPr algn="ctr"/>
              <a:r>
                <a:rPr lang="en-US" sz="1200" b="1">
                  <a:solidFill>
                    <a:schemeClr val="bg1"/>
                  </a:solidFill>
                </a:rPr>
                <a:t>Integración con Endpoint</a:t>
              </a:r>
              <a:endParaRPr lang="en-US" sz="1200" b="1" dirty="0">
                <a:solidFill>
                  <a:schemeClr val="bg1"/>
                </a:solidFill>
              </a:endParaRPr>
            </a:p>
          </p:txBody>
        </p:sp>
        <p:sp>
          <p:nvSpPr>
            <p:cNvPr id="23" name="TextBox 22">
              <a:extLst>
                <a:ext uri="{FF2B5EF4-FFF2-40B4-BE49-F238E27FC236}">
                  <a16:creationId xmlns:a16="http://schemas.microsoft.com/office/drawing/2014/main" id="{0E365F8F-0A3F-ED71-0810-D5061C00EE0E}"/>
                </a:ext>
              </a:extLst>
            </p:cNvPr>
            <p:cNvSpPr txBox="1"/>
            <p:nvPr/>
          </p:nvSpPr>
          <p:spPr>
            <a:xfrm>
              <a:off x="9847007" y="4607525"/>
              <a:ext cx="2855596" cy="276999"/>
            </a:xfrm>
            <a:prstGeom prst="rect">
              <a:avLst/>
            </a:prstGeom>
            <a:solidFill>
              <a:srgbClr val="0067ED">
                <a:alpha val="10000"/>
              </a:srgbClr>
            </a:solidFill>
            <a:ln>
              <a:solidFill>
                <a:srgbClr val="23BE29"/>
              </a:solidFill>
              <a:prstDash val="solid"/>
            </a:ln>
          </p:spPr>
          <p:txBody>
            <a:bodyPr wrap="square" rtlCol="0">
              <a:spAutoFit/>
            </a:bodyPr>
            <a:lstStyle/>
            <a:p>
              <a:pPr algn="ctr"/>
              <a:r>
                <a:rPr lang="es-MX" sz="1200" b="1">
                  <a:solidFill>
                    <a:schemeClr val="bg1"/>
                  </a:solidFill>
                </a:rPr>
                <a:t>Integración con el servicio (MDR)</a:t>
              </a:r>
              <a:endParaRPr lang="en-US" sz="1200" b="1" dirty="0">
                <a:solidFill>
                  <a:schemeClr val="bg1"/>
                </a:solidFill>
              </a:endParaRPr>
            </a:p>
          </p:txBody>
        </p:sp>
        <p:sp>
          <p:nvSpPr>
            <p:cNvPr id="24" name="TextBox 23">
              <a:extLst>
                <a:ext uri="{FF2B5EF4-FFF2-40B4-BE49-F238E27FC236}">
                  <a16:creationId xmlns:a16="http://schemas.microsoft.com/office/drawing/2014/main" id="{11CD912E-291C-4E4D-A6B7-9B565CCA0703}"/>
                </a:ext>
              </a:extLst>
            </p:cNvPr>
            <p:cNvSpPr txBox="1"/>
            <p:nvPr/>
          </p:nvSpPr>
          <p:spPr>
            <a:xfrm>
              <a:off x="9847006" y="5031969"/>
              <a:ext cx="2855596" cy="276999"/>
            </a:xfrm>
            <a:prstGeom prst="rect">
              <a:avLst/>
            </a:prstGeom>
            <a:solidFill>
              <a:srgbClr val="0067ED">
                <a:alpha val="10000"/>
              </a:srgbClr>
            </a:solidFill>
            <a:ln>
              <a:solidFill>
                <a:srgbClr val="23BE29"/>
              </a:solidFill>
              <a:prstDash val="solid"/>
            </a:ln>
          </p:spPr>
          <p:txBody>
            <a:bodyPr wrap="square" rtlCol="0">
              <a:spAutoFit/>
            </a:bodyPr>
            <a:lstStyle/>
            <a:p>
              <a:pPr algn="ctr"/>
              <a:r>
                <a:rPr lang="en-US" sz="1200" b="1" dirty="0" err="1">
                  <a:solidFill>
                    <a:schemeClr val="bg1"/>
                  </a:solidFill>
                </a:rPr>
                <a:t>Integración</a:t>
              </a:r>
              <a:r>
                <a:rPr lang="en-US" sz="1200" b="1" dirty="0">
                  <a:solidFill>
                    <a:schemeClr val="bg1"/>
                  </a:solidFill>
                </a:rPr>
                <a:t> con las </a:t>
              </a:r>
              <a:r>
                <a:rPr lang="en-US" sz="1200" b="1" dirty="0" err="1">
                  <a:solidFill>
                    <a:schemeClr val="bg1"/>
                  </a:solidFill>
                </a:rPr>
                <a:t>nubes</a:t>
              </a:r>
              <a:endParaRPr lang="en-US" sz="1200" b="1" dirty="0">
                <a:solidFill>
                  <a:schemeClr val="bg1"/>
                </a:solidFill>
              </a:endParaRPr>
            </a:p>
          </p:txBody>
        </p:sp>
      </p:grpSp>
      <p:sp>
        <p:nvSpPr>
          <p:cNvPr id="26" name="Rectangle 25">
            <a:extLst>
              <a:ext uri="{FF2B5EF4-FFF2-40B4-BE49-F238E27FC236}">
                <a16:creationId xmlns:a16="http://schemas.microsoft.com/office/drawing/2014/main" id="{B08513CF-B648-1CFE-6EC5-EA61D4AED18D}"/>
              </a:ext>
            </a:extLst>
          </p:cNvPr>
          <p:cNvSpPr/>
          <p:nvPr/>
        </p:nvSpPr>
        <p:spPr>
          <a:xfrm>
            <a:off x="4781714" y="1096708"/>
            <a:ext cx="6915005" cy="4312141"/>
          </a:xfrm>
          <a:prstGeom prst="rect">
            <a:avLst/>
          </a:prstGeom>
          <a:noFill/>
          <a:ln w="9525" cap="flat" cmpd="sng" algn="ctr">
            <a:solidFill>
              <a:srgbClr val="23BE29">
                <a:alpha val="82000"/>
              </a:srgbClr>
            </a:solidFill>
            <a:prstDash val="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22B75424-0E96-79C5-A2E5-B7E318C59F76}"/>
              </a:ext>
            </a:extLst>
          </p:cNvPr>
          <p:cNvCxnSpPr>
            <a:cxnSpLocks/>
          </p:cNvCxnSpPr>
          <p:nvPr/>
        </p:nvCxnSpPr>
        <p:spPr>
          <a:xfrm>
            <a:off x="3635697" y="3245057"/>
            <a:ext cx="948816" cy="0"/>
          </a:xfrm>
          <a:prstGeom prst="straightConnector1">
            <a:avLst/>
          </a:prstGeom>
          <a:ln w="104775">
            <a:gradFill flip="none" rotWithShape="1">
              <a:gsLst>
                <a:gs pos="30000">
                  <a:schemeClr val="bg1"/>
                </a:gs>
                <a:gs pos="99000">
                  <a:schemeClr val="bg1">
                    <a:alpha val="0"/>
                  </a:schemeClr>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19D3BB3-BA1C-C0A1-5693-49ADA577FF40}"/>
              </a:ext>
            </a:extLst>
          </p:cNvPr>
          <p:cNvCxnSpPr>
            <a:cxnSpLocks/>
          </p:cNvCxnSpPr>
          <p:nvPr/>
        </p:nvCxnSpPr>
        <p:spPr>
          <a:xfrm>
            <a:off x="3635697" y="4705147"/>
            <a:ext cx="948816" cy="0"/>
          </a:xfrm>
          <a:prstGeom prst="straightConnector1">
            <a:avLst/>
          </a:prstGeom>
          <a:ln w="104775">
            <a:gradFill flip="none" rotWithShape="1">
              <a:gsLst>
                <a:gs pos="30000">
                  <a:schemeClr val="bg1"/>
                </a:gs>
                <a:gs pos="99000">
                  <a:schemeClr val="bg1">
                    <a:alpha val="0"/>
                  </a:schemeClr>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cxnSp>
      <p:pic>
        <p:nvPicPr>
          <p:cNvPr id="33" name="Graphic 32" descr="Badge Question Mark with solid fill">
            <a:extLst>
              <a:ext uri="{FF2B5EF4-FFF2-40B4-BE49-F238E27FC236}">
                <a16:creationId xmlns:a16="http://schemas.microsoft.com/office/drawing/2014/main" id="{6419F87C-6309-A4D4-0420-65CB15C5068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33488" y="5607838"/>
            <a:ext cx="604338" cy="604338"/>
          </a:xfrm>
          <a:prstGeom prst="rect">
            <a:avLst/>
          </a:prstGeom>
        </p:spPr>
      </p:pic>
      <p:sp>
        <p:nvSpPr>
          <p:cNvPr id="34" name="TextBox 33">
            <a:extLst>
              <a:ext uri="{FF2B5EF4-FFF2-40B4-BE49-F238E27FC236}">
                <a16:creationId xmlns:a16="http://schemas.microsoft.com/office/drawing/2014/main" id="{3AD0FF9E-2727-F7C0-ADD4-94FA75F78CE5}"/>
              </a:ext>
            </a:extLst>
          </p:cNvPr>
          <p:cNvSpPr txBox="1"/>
          <p:nvPr/>
        </p:nvSpPr>
        <p:spPr>
          <a:xfrm>
            <a:off x="5381988" y="5753609"/>
            <a:ext cx="6311528" cy="338554"/>
          </a:xfrm>
          <a:prstGeom prst="rect">
            <a:avLst/>
          </a:prstGeom>
          <a:gradFill flip="none" rotWithShape="1">
            <a:gsLst>
              <a:gs pos="21000">
                <a:srgbClr val="00B0F0"/>
              </a:gs>
              <a:gs pos="100000">
                <a:srgbClr val="00B0F0">
                  <a:alpha val="0"/>
                </a:srgbClr>
              </a:gs>
            </a:gsLst>
            <a:lin ang="0" scaled="1"/>
            <a:tileRect/>
          </a:gradFill>
          <a:ln>
            <a:noFill/>
          </a:ln>
        </p:spPr>
        <p:txBody>
          <a:bodyPr wrap="square" lIns="180000" rtlCol="0">
            <a:spAutoFit/>
          </a:bodyPr>
          <a:lstStyle/>
          <a:p>
            <a:r>
              <a:rPr lang="es-MX" sz="1600" b="1" dirty="0">
                <a:solidFill>
                  <a:schemeClr val="bg1"/>
                </a:solidFill>
              </a:rPr>
              <a:t>¿Es posible abarcar todos los enfoques en una solución?</a:t>
            </a:r>
            <a:endParaRPr lang="en-US" sz="1600" b="1" dirty="0">
              <a:solidFill>
                <a:schemeClr val="bg1"/>
              </a:solidFill>
            </a:endParaRPr>
          </a:p>
        </p:txBody>
      </p:sp>
    </p:spTree>
    <p:extLst>
      <p:ext uri="{BB962C8B-B14F-4D97-AF65-F5344CB8AC3E}">
        <p14:creationId xmlns:p14="http://schemas.microsoft.com/office/powerpoint/2010/main" val="292508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5"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randombar(vertic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5"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randombar(vertical)">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randombar(vertical)">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heel(1)">
                                      <p:cBhvr>
                                        <p:cTn id="52" dur="10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randombar(horizontal)">
                                      <p:cBhvr>
                                        <p:cTn id="57" dur="500"/>
                                        <p:tgtEl>
                                          <p:spTgt spid="34"/>
                                        </p:tgtEl>
                                      </p:cBhvr>
                                    </p:animEffect>
                                  </p:childTnLst>
                                </p:cTn>
                              </p:par>
                            </p:childTnLst>
                          </p:cTn>
                        </p:par>
                        <p:par>
                          <p:cTn id="58" fill="hold">
                            <p:stCondLst>
                              <p:cond delay="500"/>
                            </p:stCondLst>
                            <p:childTnLst>
                              <p:par>
                                <p:cTn id="59" presetID="2" presetClass="entr" presetSubtype="4" fill="hold" nodeType="after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ppt_x"/>
                                          </p:val>
                                        </p:tav>
                                        <p:tav tm="100000">
                                          <p:val>
                                            <p:strVal val="#ppt_x"/>
                                          </p:val>
                                        </p:tav>
                                      </p:tavLst>
                                    </p:anim>
                                    <p:anim calcmode="lin" valueType="num">
                                      <p:cBhvr additive="base">
                                        <p:cTn id="6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8" grpId="0" animBg="1"/>
      <p:bldP spid="26" grpId="0" animBg="1"/>
      <p:bldP spid="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52" name="Google Shape;452;p11"/>
          <p:cNvPicPr preferRelativeResize="0"/>
          <p:nvPr/>
        </p:nvPicPr>
        <p:blipFill rotWithShape="1">
          <a:blip r:embed="rId3">
            <a:alphaModFix/>
          </a:blip>
          <a:srcRect/>
          <a:stretch/>
        </p:blipFill>
        <p:spPr>
          <a:xfrm>
            <a:off x="10004040" y="242315"/>
            <a:ext cx="1813144" cy="595886"/>
          </a:xfrm>
          <a:prstGeom prst="rect">
            <a:avLst/>
          </a:prstGeom>
          <a:noFill/>
          <a:ln>
            <a:noFill/>
          </a:ln>
        </p:spPr>
      </p:pic>
      <p:sp>
        <p:nvSpPr>
          <p:cNvPr id="6" name="Google Shape;448;p11">
            <a:extLst>
              <a:ext uri="{FF2B5EF4-FFF2-40B4-BE49-F238E27FC236}">
                <a16:creationId xmlns:a16="http://schemas.microsoft.com/office/drawing/2014/main" id="{931FC159-6E40-9D89-6220-84F383A92DAD}"/>
              </a:ext>
            </a:extLst>
          </p:cNvPr>
          <p:cNvSpPr/>
          <p:nvPr/>
        </p:nvSpPr>
        <p:spPr>
          <a:xfrm>
            <a:off x="1222163" y="1188604"/>
            <a:ext cx="9747673" cy="4714496"/>
          </a:xfrm>
          <a:prstGeom prst="rect">
            <a:avLst/>
          </a:prstGeom>
          <a:solidFill>
            <a:srgbClr val="00B0F0">
              <a:alpha val="9803"/>
            </a:srgbClr>
          </a:solidFill>
          <a:ln w="9525" cap="flat" cmpd="sng">
            <a:solidFill>
              <a:srgbClr val="1A62F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panose="020B0502020202020204" pitchFamily="34" charset="0"/>
              <a:ea typeface="Century Gothic"/>
              <a:cs typeface="Century Gothic"/>
              <a:sym typeface="Century Gothic"/>
            </a:endParaRPr>
          </a:p>
        </p:txBody>
      </p:sp>
      <p:grpSp>
        <p:nvGrpSpPr>
          <p:cNvPr id="2" name="Group 1">
            <a:extLst>
              <a:ext uri="{FF2B5EF4-FFF2-40B4-BE49-F238E27FC236}">
                <a16:creationId xmlns:a16="http://schemas.microsoft.com/office/drawing/2014/main" id="{10116267-2AEB-E6EA-8D75-EC6B2877C6BF}"/>
              </a:ext>
            </a:extLst>
          </p:cNvPr>
          <p:cNvGrpSpPr/>
          <p:nvPr/>
        </p:nvGrpSpPr>
        <p:grpSpPr>
          <a:xfrm>
            <a:off x="1987238" y="2093779"/>
            <a:ext cx="8130674" cy="3564853"/>
            <a:chOff x="1987238" y="2093779"/>
            <a:chExt cx="8130674" cy="3564853"/>
          </a:xfrm>
        </p:grpSpPr>
        <p:sp>
          <p:nvSpPr>
            <p:cNvPr id="7" name="文本框 424">
              <a:extLst>
                <a:ext uri="{FF2B5EF4-FFF2-40B4-BE49-F238E27FC236}">
                  <a16:creationId xmlns:a16="http://schemas.microsoft.com/office/drawing/2014/main" id="{17521366-AC35-A961-5798-9A642D34F012}"/>
                </a:ext>
              </a:extLst>
            </p:cNvPr>
            <p:cNvSpPr txBox="1"/>
            <p:nvPr/>
          </p:nvSpPr>
          <p:spPr>
            <a:xfrm>
              <a:off x="6903543" y="5196967"/>
              <a:ext cx="321436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white"/>
                  </a:solidFill>
                  <a:effectLst/>
                  <a:uLnTx/>
                  <a:uFillTx/>
                  <a:latin typeface="Century Gothic" panose="020B0502020202020204" pitchFamily="34" charset="0"/>
                  <a:cs typeface="+mn-cs"/>
                </a:rPr>
                <a:t>Routing, NAT, IPv4/IPv6, SSL VPN, IPsec VPN, Link LB</a:t>
              </a:r>
              <a:endParaRPr kumimoji="0" lang="zh-CN" altLang="en-US" sz="1200" b="0" i="0" u="none" strike="noStrike" kern="1200" cap="none" spc="0" normalizeH="0" baseline="0" noProof="0">
                <a:ln>
                  <a:noFill/>
                </a:ln>
                <a:solidFill>
                  <a:prstClr val="white"/>
                </a:solidFill>
                <a:effectLst/>
                <a:uLnTx/>
                <a:uFillTx/>
                <a:latin typeface="Century Gothic" panose="020B0502020202020204" pitchFamily="34" charset="0"/>
                <a:cs typeface="+mn-cs"/>
              </a:endParaRPr>
            </a:p>
          </p:txBody>
        </p:sp>
        <p:sp>
          <p:nvSpPr>
            <p:cNvPr id="8" name="文本框 425">
              <a:extLst>
                <a:ext uri="{FF2B5EF4-FFF2-40B4-BE49-F238E27FC236}">
                  <a16:creationId xmlns:a16="http://schemas.microsoft.com/office/drawing/2014/main" id="{173E77BA-121B-ED17-E6D9-84687C801AAB}"/>
                </a:ext>
              </a:extLst>
            </p:cNvPr>
            <p:cNvSpPr txBox="1"/>
            <p:nvPr/>
          </p:nvSpPr>
          <p:spPr>
            <a:xfrm>
              <a:off x="1987238" y="4576240"/>
              <a:ext cx="2319661"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white"/>
                  </a:solidFill>
                  <a:effectLst/>
                  <a:uLnTx/>
                  <a:uFillTx/>
                  <a:latin typeface="Century Gothic" panose="020B0502020202020204" pitchFamily="34" charset="0"/>
                  <a:cs typeface="+mn-cs"/>
                </a:rPr>
                <a:t>Bandwidth Management</a:t>
              </a:r>
            </a:p>
          </p:txBody>
        </p:sp>
        <p:sp>
          <p:nvSpPr>
            <p:cNvPr id="9" name="文本框 426">
              <a:extLst>
                <a:ext uri="{FF2B5EF4-FFF2-40B4-BE49-F238E27FC236}">
                  <a16:creationId xmlns:a16="http://schemas.microsoft.com/office/drawing/2014/main" id="{45DAEF52-827C-5B2B-B1BB-B73E972AA0CE}"/>
                </a:ext>
              </a:extLst>
            </p:cNvPr>
            <p:cNvSpPr txBox="1"/>
            <p:nvPr/>
          </p:nvSpPr>
          <p:spPr>
            <a:xfrm>
              <a:off x="2608349" y="2093779"/>
              <a:ext cx="2454394"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altLang="zh-CN" sz="1200" b="0" i="0" u="none" strike="noStrike" kern="1200" cap="none" spc="0" normalizeH="0" baseline="0" noProof="0" dirty="0">
                  <a:ln>
                    <a:noFill/>
                  </a:ln>
                  <a:solidFill>
                    <a:prstClr val="white"/>
                  </a:solidFill>
                  <a:effectLst/>
                  <a:uLnTx/>
                  <a:uFillTx/>
                  <a:latin typeface="Century Gothic" panose="020B0502020202020204" pitchFamily="34" charset="0"/>
                  <a:cs typeface="+mn-cs"/>
                </a:rPr>
                <a:t>Intrusion Prevention System</a:t>
              </a:r>
              <a:endParaRPr kumimoji="0" lang="zh-CN" altLang="en-US" sz="1200" b="0" i="0" u="none" strike="noStrike" kern="1200" cap="none" spc="0" normalizeH="0" baseline="0" noProof="0" dirty="0">
                <a:ln>
                  <a:noFill/>
                </a:ln>
                <a:solidFill>
                  <a:prstClr val="white"/>
                </a:solidFill>
                <a:effectLst/>
                <a:uLnTx/>
                <a:uFillTx/>
                <a:latin typeface="Century Gothic" panose="020B0502020202020204" pitchFamily="34" charset="0"/>
                <a:cs typeface="+mn-cs"/>
              </a:endParaRPr>
            </a:p>
          </p:txBody>
        </p:sp>
        <p:sp>
          <p:nvSpPr>
            <p:cNvPr id="12" name="文本框 429">
              <a:extLst>
                <a:ext uri="{FF2B5EF4-FFF2-40B4-BE49-F238E27FC236}">
                  <a16:creationId xmlns:a16="http://schemas.microsoft.com/office/drawing/2014/main" id="{735EFF75-09E9-E268-3808-A2805F50694B}"/>
                </a:ext>
              </a:extLst>
            </p:cNvPr>
            <p:cNvSpPr txBox="1"/>
            <p:nvPr/>
          </p:nvSpPr>
          <p:spPr>
            <a:xfrm>
              <a:off x="6832191" y="2093779"/>
              <a:ext cx="328572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white"/>
                  </a:solidFill>
                  <a:effectLst/>
                  <a:uLnTx/>
                  <a:uFillTx/>
                  <a:latin typeface="Century Gothic" panose="020B0502020202020204" pitchFamily="34" charset="0"/>
                  <a:cs typeface="+mn-cs"/>
                </a:rPr>
                <a:t>Application Control &amp; URL Filtering</a:t>
              </a:r>
              <a:endParaRPr kumimoji="0" lang="zh-CN" altLang="en-US" sz="1200" b="0" i="0" u="none" strike="noStrike" kern="1200" cap="none" spc="0" normalizeH="0" baseline="0" noProof="0">
                <a:ln>
                  <a:noFill/>
                </a:ln>
                <a:solidFill>
                  <a:prstClr val="white"/>
                </a:solidFill>
                <a:effectLst/>
                <a:uLnTx/>
                <a:uFillTx/>
                <a:latin typeface="Century Gothic" panose="020B0502020202020204" pitchFamily="34" charset="0"/>
                <a:cs typeface="+mn-cs"/>
              </a:endParaRPr>
            </a:p>
          </p:txBody>
        </p:sp>
      </p:grpSp>
      <p:grpSp>
        <p:nvGrpSpPr>
          <p:cNvPr id="3" name="Group 2">
            <a:extLst>
              <a:ext uri="{FF2B5EF4-FFF2-40B4-BE49-F238E27FC236}">
                <a16:creationId xmlns:a16="http://schemas.microsoft.com/office/drawing/2014/main" id="{FC3550BE-5405-CB61-F0AD-C26F5382FFA8}"/>
              </a:ext>
            </a:extLst>
          </p:cNvPr>
          <p:cNvGrpSpPr/>
          <p:nvPr/>
        </p:nvGrpSpPr>
        <p:grpSpPr>
          <a:xfrm>
            <a:off x="1422546" y="2736228"/>
            <a:ext cx="8674658" cy="2922404"/>
            <a:chOff x="1422546" y="2736228"/>
            <a:chExt cx="8674658" cy="2922404"/>
          </a:xfrm>
        </p:grpSpPr>
        <p:sp>
          <p:nvSpPr>
            <p:cNvPr id="10" name="文本框 427">
              <a:extLst>
                <a:ext uri="{FF2B5EF4-FFF2-40B4-BE49-F238E27FC236}">
                  <a16:creationId xmlns:a16="http://schemas.microsoft.com/office/drawing/2014/main" id="{617961DD-1D29-29A5-3EC7-6CEE4FCE3E59}"/>
                </a:ext>
              </a:extLst>
            </p:cNvPr>
            <p:cNvSpPr txBox="1"/>
            <p:nvPr/>
          </p:nvSpPr>
          <p:spPr>
            <a:xfrm>
              <a:off x="1422546" y="2736228"/>
              <a:ext cx="2873926"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altLang="zh-CN" sz="1200" b="1" i="0" u="none" strike="noStrike" kern="1200" cap="none" spc="0" normalizeH="0" baseline="0" noProof="0" dirty="0">
                  <a:ln>
                    <a:noFill/>
                  </a:ln>
                  <a:solidFill>
                    <a:srgbClr val="00DE97"/>
                  </a:solidFill>
                  <a:effectLst/>
                  <a:uLnTx/>
                  <a:uFillTx/>
                  <a:latin typeface="Century Gothic" panose="020B0502020202020204" pitchFamily="34" charset="0"/>
                  <a:cs typeface="+mn-cs"/>
                </a:rPr>
                <a:t>NG Web Application Firewall</a:t>
              </a:r>
              <a:endParaRPr kumimoji="0" lang="zh-CN" altLang="en-US" sz="1200" b="1" i="0" u="none" strike="noStrike" kern="1200" cap="none" spc="0" normalizeH="0" baseline="0" noProof="0" dirty="0">
                <a:ln>
                  <a:noFill/>
                </a:ln>
                <a:solidFill>
                  <a:srgbClr val="00DE97"/>
                </a:solidFill>
                <a:effectLst/>
                <a:uLnTx/>
                <a:uFillTx/>
                <a:latin typeface="Century Gothic" panose="020B0502020202020204" pitchFamily="34" charset="0"/>
                <a:cs typeface="+mn-cs"/>
              </a:endParaRPr>
            </a:p>
          </p:txBody>
        </p:sp>
        <p:sp>
          <p:nvSpPr>
            <p:cNvPr id="11" name="文本框 428">
              <a:extLst>
                <a:ext uri="{FF2B5EF4-FFF2-40B4-BE49-F238E27FC236}">
                  <a16:creationId xmlns:a16="http://schemas.microsoft.com/office/drawing/2014/main" id="{799E1296-FEE4-9DD8-974D-A3A39B01B270}"/>
                </a:ext>
              </a:extLst>
            </p:cNvPr>
            <p:cNvSpPr txBox="1"/>
            <p:nvPr/>
          </p:nvSpPr>
          <p:spPr>
            <a:xfrm>
              <a:off x="2482617" y="5196967"/>
              <a:ext cx="2454394"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altLang="zh-CN" sz="1200" b="1" i="0" u="none" strike="noStrike" kern="1200" cap="none" spc="0" normalizeH="0" baseline="0" noProof="0" dirty="0">
                  <a:ln>
                    <a:noFill/>
                  </a:ln>
                  <a:solidFill>
                    <a:srgbClr val="00DE97"/>
                  </a:solidFill>
                  <a:effectLst/>
                  <a:uLnTx/>
                  <a:uFillTx/>
                  <a:latin typeface="Century Gothic" panose="020B0502020202020204" pitchFamily="34" charset="0"/>
                  <a:cs typeface="+mn-cs"/>
                </a:rPr>
                <a:t>Seamless Integration with Sangfor XDDR</a:t>
              </a:r>
              <a:endParaRPr kumimoji="0" lang="zh-CN" altLang="en-US" sz="1200" b="1" i="0" u="none" strike="noStrike" kern="1200" cap="none" spc="0" normalizeH="0" baseline="0" noProof="0" dirty="0">
                <a:ln>
                  <a:noFill/>
                </a:ln>
                <a:solidFill>
                  <a:srgbClr val="00DE97"/>
                </a:solidFill>
                <a:effectLst/>
                <a:uLnTx/>
                <a:uFillTx/>
                <a:latin typeface="Century Gothic" panose="020B0502020202020204" pitchFamily="34" charset="0"/>
                <a:cs typeface="+mn-cs"/>
              </a:endParaRPr>
            </a:p>
          </p:txBody>
        </p:sp>
        <p:sp>
          <p:nvSpPr>
            <p:cNvPr id="15" name="文本框 432">
              <a:extLst>
                <a:ext uri="{FF2B5EF4-FFF2-40B4-BE49-F238E27FC236}">
                  <a16:creationId xmlns:a16="http://schemas.microsoft.com/office/drawing/2014/main" id="{37996B71-D899-07EC-0CD4-8CC2B6E9BDE4}"/>
                </a:ext>
              </a:extLst>
            </p:cNvPr>
            <p:cNvSpPr txBox="1"/>
            <p:nvPr/>
          </p:nvSpPr>
          <p:spPr>
            <a:xfrm>
              <a:off x="7642810" y="4546122"/>
              <a:ext cx="245439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DE97"/>
                  </a:solidFill>
                  <a:effectLst/>
                  <a:uLnTx/>
                  <a:uFillTx/>
                  <a:latin typeface="Century Gothic" panose="020B0502020202020204" pitchFamily="34" charset="0"/>
                  <a:cs typeface="+mn-cs"/>
                </a:rPr>
                <a:t>SOC Lite, Log &amp; Reporting</a:t>
              </a:r>
            </a:p>
          </p:txBody>
        </p:sp>
      </p:grpSp>
      <p:sp>
        <p:nvSpPr>
          <p:cNvPr id="16" name="Oval 29">
            <a:extLst>
              <a:ext uri="{FF2B5EF4-FFF2-40B4-BE49-F238E27FC236}">
                <a16:creationId xmlns:a16="http://schemas.microsoft.com/office/drawing/2014/main" id="{F38EE338-5410-3FFB-7B47-323587981E6C}"/>
              </a:ext>
            </a:extLst>
          </p:cNvPr>
          <p:cNvSpPr/>
          <p:nvPr/>
        </p:nvSpPr>
        <p:spPr>
          <a:xfrm>
            <a:off x="4223331" y="2098287"/>
            <a:ext cx="3400237" cy="3400237"/>
          </a:xfrm>
          <a:prstGeom prst="ellipse">
            <a:avLst/>
          </a:prstGeom>
          <a:noFill/>
          <a:ln w="9525" cap="flat" cmpd="sng" algn="ctr">
            <a:solidFill>
              <a:srgbClr val="00B0F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entury Gothic" panose="020B0502020202020204" pitchFamily="34" charset="0"/>
              <a:cs typeface="+mn-cs"/>
            </a:endParaRPr>
          </a:p>
        </p:txBody>
      </p:sp>
      <p:grpSp>
        <p:nvGrpSpPr>
          <p:cNvPr id="4" name="Group 3">
            <a:extLst>
              <a:ext uri="{FF2B5EF4-FFF2-40B4-BE49-F238E27FC236}">
                <a16:creationId xmlns:a16="http://schemas.microsoft.com/office/drawing/2014/main" id="{B89CBEE0-59EC-8A01-051B-7EBD12F79AF6}"/>
              </a:ext>
            </a:extLst>
          </p:cNvPr>
          <p:cNvGrpSpPr/>
          <p:nvPr/>
        </p:nvGrpSpPr>
        <p:grpSpPr>
          <a:xfrm>
            <a:off x="1767918" y="2754967"/>
            <a:ext cx="8423182" cy="1280564"/>
            <a:chOff x="1767918" y="2754967"/>
            <a:chExt cx="8423182" cy="1280564"/>
          </a:xfrm>
        </p:grpSpPr>
        <p:sp>
          <p:nvSpPr>
            <p:cNvPr id="13" name="文本框 430">
              <a:extLst>
                <a:ext uri="{FF2B5EF4-FFF2-40B4-BE49-F238E27FC236}">
                  <a16:creationId xmlns:a16="http://schemas.microsoft.com/office/drawing/2014/main" id="{73325288-CD36-6E54-4E05-4CA5E4F03C6C}"/>
                </a:ext>
              </a:extLst>
            </p:cNvPr>
            <p:cNvSpPr txBox="1"/>
            <p:nvPr/>
          </p:nvSpPr>
          <p:spPr>
            <a:xfrm>
              <a:off x="7642810" y="2754967"/>
              <a:ext cx="1653891" cy="276999"/>
            </a:xfrm>
            <a:prstGeom prst="rect">
              <a:avLst/>
            </a:prstGeom>
            <a:noFill/>
          </p:spPr>
          <p:txBody>
            <a:bodyPr wrap="square">
              <a:spAutoFit/>
            </a:bodyPr>
            <a:lstStyle>
              <a:defPPr>
                <a:defRPr lang="zh-CN"/>
              </a:defPPr>
              <a:lvl1pPr>
                <a:defRPr sz="1200" b="1">
                  <a:solidFill>
                    <a:srgbClr val="00B0F0"/>
                  </a:solidFill>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altLang="zh-CN" sz="1200" b="1" i="0" u="none" strike="noStrike" kern="1200" cap="none" spc="0" normalizeH="0" baseline="0" noProof="0">
                  <a:ln>
                    <a:noFill/>
                  </a:ln>
                  <a:solidFill>
                    <a:srgbClr val="00B0F0"/>
                  </a:solidFill>
                  <a:effectLst/>
                  <a:uLnTx/>
                  <a:uFillTx/>
                  <a:latin typeface="Century Gothic" panose="020B0502020202020204" pitchFamily="34" charset="0"/>
                  <a:cs typeface="+mn-cs"/>
                </a:rPr>
                <a:t>APT Prevention</a:t>
              </a:r>
              <a:endParaRPr kumimoji="0" lang="zh-CN" altLang="en-US" sz="1200" b="1" i="0" u="none" strike="noStrike" kern="1200" cap="none" spc="0" normalizeH="0" baseline="0" noProof="0" dirty="0">
                <a:ln>
                  <a:noFill/>
                </a:ln>
                <a:solidFill>
                  <a:srgbClr val="00B0F0"/>
                </a:solidFill>
                <a:effectLst/>
                <a:uLnTx/>
                <a:uFillTx/>
                <a:latin typeface="Century Gothic" panose="020B0502020202020204" pitchFamily="34" charset="0"/>
                <a:cs typeface="+mn-cs"/>
              </a:endParaRPr>
            </a:p>
          </p:txBody>
        </p:sp>
        <p:sp>
          <p:nvSpPr>
            <p:cNvPr id="14" name="文本框 431">
              <a:extLst>
                <a:ext uri="{FF2B5EF4-FFF2-40B4-BE49-F238E27FC236}">
                  <a16:creationId xmlns:a16="http://schemas.microsoft.com/office/drawing/2014/main" id="{6557012D-C978-82B7-B36F-0F7B7D2EDBEE}"/>
                </a:ext>
              </a:extLst>
            </p:cNvPr>
            <p:cNvSpPr txBox="1"/>
            <p:nvPr/>
          </p:nvSpPr>
          <p:spPr>
            <a:xfrm>
              <a:off x="7736706" y="3687535"/>
              <a:ext cx="245439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altLang="zh-CN" sz="1200" b="1" i="0" u="none" strike="noStrike" kern="1200" cap="none" spc="0" normalizeH="0" baseline="0" noProof="0" dirty="0">
                  <a:ln>
                    <a:noFill/>
                  </a:ln>
                  <a:solidFill>
                    <a:srgbClr val="00B0F0"/>
                  </a:solidFill>
                  <a:effectLst/>
                  <a:uLnTx/>
                  <a:uFillTx/>
                  <a:latin typeface="Century Gothic" panose="020B0502020202020204" pitchFamily="34" charset="0"/>
                  <a:cs typeface="+mn-cs"/>
                </a:rPr>
                <a:t>Neural-X</a:t>
              </a:r>
              <a:r>
                <a:rPr kumimoji="0" lang="zh-CN" altLang="en-US" sz="1200" b="1" i="0" u="none" strike="noStrike" kern="1200" cap="none" spc="0" normalizeH="0" baseline="0" noProof="0" dirty="0">
                  <a:ln>
                    <a:noFill/>
                  </a:ln>
                  <a:solidFill>
                    <a:srgbClr val="00B0F0"/>
                  </a:solidFill>
                  <a:effectLst/>
                  <a:uLnTx/>
                  <a:uFillTx/>
                  <a:latin typeface="Century Gothic" panose="020B0502020202020204" pitchFamily="34" charset="0"/>
                  <a:cs typeface="+mn-cs"/>
                </a:rPr>
                <a:t> </a:t>
              </a:r>
              <a:r>
                <a:rPr kumimoji="0" lang="en" altLang="zh-CN" sz="1200" b="1" i="0" u="none" strike="noStrike" kern="1200" cap="none" spc="0" normalizeH="0" baseline="0" noProof="0" dirty="0">
                  <a:ln>
                    <a:noFill/>
                  </a:ln>
                  <a:solidFill>
                    <a:srgbClr val="00B0F0"/>
                  </a:solidFill>
                  <a:effectLst/>
                  <a:uLnTx/>
                  <a:uFillTx/>
                  <a:latin typeface="Century Gothic" panose="020B0502020202020204" pitchFamily="34" charset="0"/>
                  <a:cs typeface="+mn-cs"/>
                </a:rPr>
                <a:t>Cloud TI</a:t>
              </a:r>
              <a:endParaRPr kumimoji="0" lang="zh-CN" altLang="en-US" sz="1200" b="1" i="0" u="none" strike="noStrike" kern="1200" cap="none" spc="0" normalizeH="0" baseline="0" noProof="0" dirty="0">
                <a:ln>
                  <a:noFill/>
                </a:ln>
                <a:solidFill>
                  <a:srgbClr val="00B0F0"/>
                </a:solidFill>
                <a:effectLst/>
                <a:uLnTx/>
                <a:uFillTx/>
                <a:latin typeface="Century Gothic" panose="020B0502020202020204" pitchFamily="34" charset="0"/>
                <a:cs typeface="+mn-cs"/>
              </a:endParaRPr>
            </a:p>
          </p:txBody>
        </p:sp>
        <p:sp>
          <p:nvSpPr>
            <p:cNvPr id="17" name="文本框 425">
              <a:extLst>
                <a:ext uri="{FF2B5EF4-FFF2-40B4-BE49-F238E27FC236}">
                  <a16:creationId xmlns:a16="http://schemas.microsoft.com/office/drawing/2014/main" id="{4B2BDF72-088B-D7DF-6CA3-5BA041150E5D}"/>
                </a:ext>
              </a:extLst>
            </p:cNvPr>
            <p:cNvSpPr txBox="1"/>
            <p:nvPr/>
          </p:nvSpPr>
          <p:spPr>
            <a:xfrm>
              <a:off x="1767918" y="3573866"/>
              <a:ext cx="2319661"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altLang="zh-CN" sz="1200" b="1" i="0" u="none" strike="noStrike" kern="1200" cap="none" spc="0" normalizeH="0" baseline="0" noProof="0" dirty="0">
                  <a:ln>
                    <a:noFill/>
                  </a:ln>
                  <a:solidFill>
                    <a:srgbClr val="00B0F0"/>
                  </a:solidFill>
                  <a:effectLst/>
                  <a:uLnTx/>
                  <a:uFillTx/>
                  <a:latin typeface="Century Gothic" panose="020B0502020202020204" pitchFamily="34" charset="0"/>
                  <a:cs typeface="+mn-cs"/>
                </a:rPr>
                <a:t>Engine Zero AI Malware Inspection</a:t>
              </a:r>
            </a:p>
          </p:txBody>
        </p:sp>
      </p:grpSp>
      <p:pic>
        <p:nvPicPr>
          <p:cNvPr id="32" name="图片 2" descr="电子设备&#10;&#10;描述已自动生成">
            <a:extLst>
              <a:ext uri="{FF2B5EF4-FFF2-40B4-BE49-F238E27FC236}">
                <a16:creationId xmlns:a16="http://schemas.microsoft.com/office/drawing/2014/main" id="{44EB137A-4650-B35D-74B2-57B5AEFEDD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61443" y="3429000"/>
            <a:ext cx="2933700" cy="863600"/>
          </a:xfrm>
          <a:prstGeom prst="rect">
            <a:avLst/>
          </a:prstGeom>
        </p:spPr>
      </p:pic>
      <p:pic>
        <p:nvPicPr>
          <p:cNvPr id="33" name="图片 94">
            <a:extLst>
              <a:ext uri="{FF2B5EF4-FFF2-40B4-BE49-F238E27FC236}">
                <a16:creationId xmlns:a16="http://schemas.microsoft.com/office/drawing/2014/main" id="{9ADEBE87-6C82-4828-F6E9-A3CE61544F9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67917" y="3406948"/>
            <a:ext cx="911509" cy="885652"/>
          </a:xfrm>
          <a:prstGeom prst="rect">
            <a:avLst/>
          </a:prstGeom>
        </p:spPr>
      </p:pic>
      <p:sp>
        <p:nvSpPr>
          <p:cNvPr id="34" name="矩形 33">
            <a:extLst>
              <a:ext uri="{FF2B5EF4-FFF2-40B4-BE49-F238E27FC236}">
                <a16:creationId xmlns:a16="http://schemas.microsoft.com/office/drawing/2014/main" id="{7A4A1A6C-F390-48EC-7386-52B80742F9D6}"/>
              </a:ext>
            </a:extLst>
          </p:cNvPr>
          <p:cNvSpPr/>
          <p:nvPr/>
        </p:nvSpPr>
        <p:spPr>
          <a:xfrm>
            <a:off x="1222163" y="1188604"/>
            <a:ext cx="9747673" cy="442488"/>
          </a:xfrm>
          <a:prstGeom prst="rect">
            <a:avLst/>
          </a:prstGeom>
          <a:solidFill>
            <a:srgbClr val="1A6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err="1">
                <a:ln>
                  <a:noFill/>
                </a:ln>
                <a:solidFill>
                  <a:prstClr val="white"/>
                </a:solidFill>
                <a:effectLst/>
                <a:uLnTx/>
                <a:uFillTx/>
                <a:latin typeface="Century Gothic" panose="020B0502020202020204" pitchFamily="34" charset="0"/>
                <a:ea typeface="Century Gothic"/>
                <a:cs typeface="Century Gothic"/>
                <a:sym typeface="Century Gothic"/>
              </a:rPr>
              <a:t>Protección</a:t>
            </a:r>
            <a:r>
              <a:rPr kumimoji="0" lang="en-US" altLang="zh-CN" sz="1800" b="1" i="0" u="none" strike="noStrike" kern="1200" cap="none" spc="0" normalizeH="0" baseline="0" noProof="0" dirty="0">
                <a:ln>
                  <a:noFill/>
                </a:ln>
                <a:solidFill>
                  <a:prstClr val="white"/>
                </a:solidFill>
                <a:effectLst/>
                <a:uLnTx/>
                <a:uFillTx/>
                <a:latin typeface="Century Gothic" panose="020B0502020202020204" pitchFamily="34" charset="0"/>
                <a:ea typeface="Century Gothic"/>
                <a:cs typeface="Century Gothic"/>
                <a:sym typeface="Century Gothic"/>
              </a:rPr>
              <a:t> complete y </a:t>
            </a:r>
            <a:r>
              <a:rPr kumimoji="0" lang="en-US" altLang="zh-CN" sz="1800" b="1" i="0" u="none" strike="noStrike" kern="1200" cap="none" spc="0" normalizeH="0" baseline="0" noProof="0" dirty="0" err="1">
                <a:ln>
                  <a:noFill/>
                </a:ln>
                <a:solidFill>
                  <a:prstClr val="white"/>
                </a:solidFill>
                <a:effectLst/>
                <a:uLnTx/>
                <a:uFillTx/>
                <a:latin typeface="Century Gothic" panose="020B0502020202020204" pitchFamily="34" charset="0"/>
                <a:ea typeface="Century Gothic"/>
                <a:cs typeface="Century Gothic"/>
                <a:sym typeface="Century Gothic"/>
              </a:rPr>
              <a:t>efectiva</a:t>
            </a:r>
            <a:r>
              <a:rPr kumimoji="0" lang="en-US" altLang="zh-CN" sz="1800" b="1" i="0" u="none" strike="noStrike" kern="1200" cap="none" spc="0" normalizeH="0" baseline="0" noProof="0" dirty="0">
                <a:ln>
                  <a:noFill/>
                </a:ln>
                <a:solidFill>
                  <a:prstClr val="white"/>
                </a:solidFill>
                <a:effectLst/>
                <a:uLnTx/>
                <a:uFillTx/>
                <a:latin typeface="Century Gothic" panose="020B0502020202020204" pitchFamily="34" charset="0"/>
                <a:ea typeface="Century Gothic"/>
                <a:cs typeface="Century Gothic"/>
                <a:sym typeface="Century Gothic"/>
              </a:rPr>
              <a:t> de L2 a L7</a:t>
            </a:r>
            <a:endParaRPr kumimoji="0" lang="en-US" altLang="zh-CN" sz="1800" b="0" i="0" u="none" strike="noStrike" kern="1200" cap="none" spc="0" normalizeH="0" baseline="0" noProof="0" dirty="0">
              <a:ln>
                <a:noFill/>
              </a:ln>
              <a:solidFill>
                <a:prstClr val="white"/>
              </a:solidFill>
              <a:effectLst/>
              <a:uLnTx/>
              <a:uFillTx/>
              <a:latin typeface="Century Gothic" panose="020B0502020202020204" pitchFamily="34" charset="0"/>
              <a:cs typeface="+mn-cs"/>
            </a:endParaRPr>
          </a:p>
        </p:txBody>
      </p:sp>
      <p:sp>
        <p:nvSpPr>
          <p:cNvPr id="35" name="椭圆 34">
            <a:extLst>
              <a:ext uri="{FF2B5EF4-FFF2-40B4-BE49-F238E27FC236}">
                <a16:creationId xmlns:a16="http://schemas.microsoft.com/office/drawing/2014/main" id="{DB5AEB8E-83E8-206C-C904-D3AE8F3179FF}"/>
              </a:ext>
            </a:extLst>
          </p:cNvPr>
          <p:cNvSpPr/>
          <p:nvPr/>
        </p:nvSpPr>
        <p:spPr>
          <a:xfrm>
            <a:off x="5084262" y="2235907"/>
            <a:ext cx="88407" cy="884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36" name="椭圆 35">
            <a:extLst>
              <a:ext uri="{FF2B5EF4-FFF2-40B4-BE49-F238E27FC236}">
                <a16:creationId xmlns:a16="http://schemas.microsoft.com/office/drawing/2014/main" id="{EE77E234-8B1F-F3AD-879F-9CB84433F20F}"/>
              </a:ext>
            </a:extLst>
          </p:cNvPr>
          <p:cNvSpPr/>
          <p:nvPr/>
        </p:nvSpPr>
        <p:spPr>
          <a:xfrm>
            <a:off x="4438376" y="2849136"/>
            <a:ext cx="88407" cy="884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37" name="椭圆 36">
            <a:extLst>
              <a:ext uri="{FF2B5EF4-FFF2-40B4-BE49-F238E27FC236}">
                <a16:creationId xmlns:a16="http://schemas.microsoft.com/office/drawing/2014/main" id="{1E60A3B3-147F-5FD1-0A66-AA6DA3A7D4CC}"/>
              </a:ext>
            </a:extLst>
          </p:cNvPr>
          <p:cNvSpPr/>
          <p:nvPr/>
        </p:nvSpPr>
        <p:spPr>
          <a:xfrm>
            <a:off x="4177119" y="3770793"/>
            <a:ext cx="88407" cy="884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38" name="椭圆 37">
            <a:extLst>
              <a:ext uri="{FF2B5EF4-FFF2-40B4-BE49-F238E27FC236}">
                <a16:creationId xmlns:a16="http://schemas.microsoft.com/office/drawing/2014/main" id="{788DA0D6-2D43-5BFB-8FA7-36D0ED46564B}"/>
              </a:ext>
            </a:extLst>
          </p:cNvPr>
          <p:cNvSpPr/>
          <p:nvPr/>
        </p:nvSpPr>
        <p:spPr>
          <a:xfrm>
            <a:off x="4449262" y="4659793"/>
            <a:ext cx="88407" cy="884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39" name="椭圆 38">
            <a:extLst>
              <a:ext uri="{FF2B5EF4-FFF2-40B4-BE49-F238E27FC236}">
                <a16:creationId xmlns:a16="http://schemas.microsoft.com/office/drawing/2014/main" id="{C2B9B2FD-B0EA-97B2-45EB-37624B2845FB}"/>
              </a:ext>
            </a:extLst>
          </p:cNvPr>
          <p:cNvSpPr/>
          <p:nvPr/>
        </p:nvSpPr>
        <p:spPr>
          <a:xfrm>
            <a:off x="4982662" y="5207707"/>
            <a:ext cx="88407" cy="884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40" name="椭圆 39">
            <a:extLst>
              <a:ext uri="{FF2B5EF4-FFF2-40B4-BE49-F238E27FC236}">
                <a16:creationId xmlns:a16="http://schemas.microsoft.com/office/drawing/2014/main" id="{8C17AB2F-E7DA-9621-4C6F-9E8FA1EB942B}"/>
              </a:ext>
            </a:extLst>
          </p:cNvPr>
          <p:cNvSpPr/>
          <p:nvPr/>
        </p:nvSpPr>
        <p:spPr>
          <a:xfrm>
            <a:off x="6764290" y="5207707"/>
            <a:ext cx="88407" cy="884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41" name="椭圆 40">
            <a:extLst>
              <a:ext uri="{FF2B5EF4-FFF2-40B4-BE49-F238E27FC236}">
                <a16:creationId xmlns:a16="http://schemas.microsoft.com/office/drawing/2014/main" id="{C36A9AF4-3D31-7137-91B8-C531D6B6D71E}"/>
              </a:ext>
            </a:extLst>
          </p:cNvPr>
          <p:cNvSpPr/>
          <p:nvPr/>
        </p:nvSpPr>
        <p:spPr>
          <a:xfrm>
            <a:off x="7323091" y="4659793"/>
            <a:ext cx="88407" cy="884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42" name="椭圆 41">
            <a:extLst>
              <a:ext uri="{FF2B5EF4-FFF2-40B4-BE49-F238E27FC236}">
                <a16:creationId xmlns:a16="http://schemas.microsoft.com/office/drawing/2014/main" id="{596FDED0-E704-C722-F0EE-721757960C73}"/>
              </a:ext>
            </a:extLst>
          </p:cNvPr>
          <p:cNvSpPr/>
          <p:nvPr/>
        </p:nvSpPr>
        <p:spPr>
          <a:xfrm>
            <a:off x="7573462" y="3770793"/>
            <a:ext cx="88407" cy="884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43" name="椭圆 42">
            <a:extLst>
              <a:ext uri="{FF2B5EF4-FFF2-40B4-BE49-F238E27FC236}">
                <a16:creationId xmlns:a16="http://schemas.microsoft.com/office/drawing/2014/main" id="{A63C0F60-A446-ECC5-61A3-83CA8FF5F3B9}"/>
              </a:ext>
            </a:extLst>
          </p:cNvPr>
          <p:cNvSpPr/>
          <p:nvPr/>
        </p:nvSpPr>
        <p:spPr>
          <a:xfrm>
            <a:off x="7323091" y="2849136"/>
            <a:ext cx="88407" cy="884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44" name="椭圆 43">
            <a:extLst>
              <a:ext uri="{FF2B5EF4-FFF2-40B4-BE49-F238E27FC236}">
                <a16:creationId xmlns:a16="http://schemas.microsoft.com/office/drawing/2014/main" id="{45BCDD38-0B89-F728-3D2D-3843C9A1A8F9}"/>
              </a:ext>
            </a:extLst>
          </p:cNvPr>
          <p:cNvSpPr/>
          <p:nvPr/>
        </p:nvSpPr>
        <p:spPr>
          <a:xfrm>
            <a:off x="6666319" y="2235907"/>
            <a:ext cx="88407" cy="884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45" name="Date Placeholder 1">
            <a:extLst>
              <a:ext uri="{FF2B5EF4-FFF2-40B4-BE49-F238E27FC236}">
                <a16:creationId xmlns:a16="http://schemas.microsoft.com/office/drawing/2014/main" id="{2AF22F86-DADA-03D8-8F69-B247ABD3872D}"/>
              </a:ext>
            </a:extLst>
          </p:cNvPr>
          <p:cNvSpPr>
            <a:spLocks noGrp="1"/>
          </p:cNvSpPr>
          <p:nvPr>
            <p:ph type="dt" sz="half" idx="10"/>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solidFill>
                <a:effectLst/>
                <a:uLnTx/>
                <a:uFillTx/>
                <a:latin typeface="Century Gothic"/>
                <a:cs typeface="+mn-cs"/>
              </a:rPr>
              <a:t>WWW.SANGFOR.COM</a:t>
            </a:r>
          </a:p>
        </p:txBody>
      </p:sp>
      <p:sp>
        <p:nvSpPr>
          <p:cNvPr id="46" name="Slide Number Placeholder 3">
            <a:extLst>
              <a:ext uri="{FF2B5EF4-FFF2-40B4-BE49-F238E27FC236}">
                <a16:creationId xmlns:a16="http://schemas.microsoft.com/office/drawing/2014/main" id="{E0C17497-C0D2-EA01-DF88-348BDC6F99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entury Gothic"/>
                <a:cs typeface="+mn-cs"/>
              </a:rPr>
              <a:t>Page  </a:t>
            </a:r>
            <a:fld id="{00000000-1234-1234-1234-123412341234}" type="slidenum">
              <a:rPr kumimoji="0" lang="en-US" sz="1200" b="0" i="0" u="none" strike="noStrike" kern="1200" cap="none" spc="0" normalizeH="0" baseline="0" noProof="0" smtClean="0">
                <a:ln>
                  <a:noFill/>
                </a:ln>
                <a:solidFill>
                  <a:prstClr val="white"/>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sz="1200" b="0" i="0" u="none" strike="noStrike" kern="1200" cap="none" spc="0" normalizeH="0" baseline="0" noProof="0" dirty="0">
              <a:ln>
                <a:noFill/>
              </a:ln>
              <a:solidFill>
                <a:prstClr val="white"/>
              </a:solidFill>
              <a:effectLst/>
              <a:uLnTx/>
              <a:uFillTx/>
              <a:latin typeface="Century Gothic"/>
              <a:cs typeface="+mn-cs"/>
            </a:endParaRPr>
          </a:p>
        </p:txBody>
      </p:sp>
      <p:sp>
        <p:nvSpPr>
          <p:cNvPr id="47" name="标题 46">
            <a:extLst>
              <a:ext uri="{FF2B5EF4-FFF2-40B4-BE49-F238E27FC236}">
                <a16:creationId xmlns:a16="http://schemas.microsoft.com/office/drawing/2014/main" id="{A114870F-B841-DEB1-AEAC-9827C5E6FA09}"/>
              </a:ext>
            </a:extLst>
          </p:cNvPr>
          <p:cNvSpPr>
            <a:spLocks noGrp="1"/>
          </p:cNvSpPr>
          <p:nvPr>
            <p:ph type="ctrTitle"/>
          </p:nvPr>
        </p:nvSpPr>
        <p:spPr>
          <a:xfrm>
            <a:off x="558799" y="218189"/>
            <a:ext cx="9019915" cy="550863"/>
          </a:xfrm>
        </p:spPr>
        <p:txBody>
          <a:bodyPr>
            <a:normAutofit/>
          </a:bodyPr>
          <a:lstStyle/>
          <a:p>
            <a:r>
              <a:rPr lang="en-US" altLang="zh-CN" sz="2800" b="1" dirty="0">
                <a:solidFill>
                  <a:schemeClr val="bg1"/>
                </a:solidFill>
                <a:latin typeface="+mj-lt"/>
                <a:ea typeface="Century Gothic"/>
                <a:cs typeface="Century Gothic"/>
                <a:sym typeface="Century Gothic"/>
              </a:rPr>
              <a:t>NGFW + NGWAF + SOC Lite </a:t>
            </a:r>
            <a:r>
              <a:rPr lang="en-US" altLang="zh-CN" dirty="0">
                <a:ea typeface="Century Gothic"/>
                <a:cs typeface="Century Gothic"/>
                <a:sym typeface="Century Gothic"/>
              </a:rPr>
              <a:t>con IA</a:t>
            </a:r>
            <a:endParaRPr lang="zh-CN" alt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a:extLst>
              <a:ext uri="{FF2B5EF4-FFF2-40B4-BE49-F238E27FC236}">
                <a16:creationId xmlns:a16="http://schemas.microsoft.com/office/drawing/2014/main" id="{90F53FC4-D6F4-AF45-803F-41FB3556B569}"/>
              </a:ext>
            </a:extLst>
          </p:cNvPr>
          <p:cNvSpPr/>
          <p:nvPr/>
        </p:nvSpPr>
        <p:spPr>
          <a:xfrm>
            <a:off x="878305" y="1192600"/>
            <a:ext cx="10435389" cy="4564731"/>
          </a:xfrm>
          <a:prstGeom prst="rect">
            <a:avLst/>
          </a:prstGeom>
          <a:solidFill>
            <a:srgbClr val="34569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s-ES_tradnl" altLang="zh-CN">
              <a:latin typeface="+mj-lt"/>
            </a:endParaRPr>
          </a:p>
        </p:txBody>
      </p:sp>
      <p:grpSp>
        <p:nvGrpSpPr>
          <p:cNvPr id="25" name="Group 24">
            <a:extLst>
              <a:ext uri="{FF2B5EF4-FFF2-40B4-BE49-F238E27FC236}">
                <a16:creationId xmlns:a16="http://schemas.microsoft.com/office/drawing/2014/main" id="{D5CEC426-9590-1288-C914-4007593E812C}"/>
              </a:ext>
            </a:extLst>
          </p:cNvPr>
          <p:cNvGrpSpPr/>
          <p:nvPr/>
        </p:nvGrpSpPr>
        <p:grpSpPr>
          <a:xfrm>
            <a:off x="1481935" y="3258661"/>
            <a:ext cx="6844425" cy="459664"/>
            <a:chOff x="1481935" y="3258661"/>
            <a:chExt cx="6844425" cy="459664"/>
          </a:xfrm>
        </p:grpSpPr>
        <p:sp>
          <p:nvSpPr>
            <p:cNvPr id="22" name="Rectangle 74">
              <a:extLst>
                <a:ext uri="{FF2B5EF4-FFF2-40B4-BE49-F238E27FC236}">
                  <a16:creationId xmlns:a16="http://schemas.microsoft.com/office/drawing/2014/main" id="{5F70AF4B-64A6-6146-B409-8523DEC556C6}"/>
                </a:ext>
              </a:extLst>
            </p:cNvPr>
            <p:cNvSpPr/>
            <p:nvPr/>
          </p:nvSpPr>
          <p:spPr>
            <a:xfrm>
              <a:off x="1481935" y="3258661"/>
              <a:ext cx="2165714" cy="459664"/>
            </a:xfrm>
            <a:prstGeom prst="rect">
              <a:avLst/>
            </a:prstGeom>
            <a:noFill/>
          </p:spPr>
          <p:style>
            <a:lnRef idx="3">
              <a:schemeClr val="lt1"/>
            </a:lnRef>
            <a:fillRef idx="1">
              <a:schemeClr val="accent5"/>
            </a:fillRef>
            <a:effectRef idx="1">
              <a:schemeClr val="accent5"/>
            </a:effectRef>
            <a:fontRef idx="minor">
              <a:schemeClr val="lt1"/>
            </a:fontRef>
          </p:style>
          <p:txBody>
            <a:bodyPr rtlCol="0" anchor="ctr"/>
            <a:lstStyle/>
            <a:p>
              <a:pPr algn="ctr"/>
              <a:r>
                <a:rPr lang="es-ES_tradnl" sz="1200" b="1">
                  <a:latin typeface="+mj-lt"/>
                </a:rPr>
                <a:t>Neural-X</a:t>
              </a:r>
            </a:p>
            <a:p>
              <a:pPr algn="ctr"/>
              <a:r>
                <a:rPr lang="es-ES_tradnl" sz="800" b="1">
                  <a:latin typeface="+mj-lt"/>
                </a:rPr>
                <a:t>(Cloud Threat Intelligence Feed)</a:t>
              </a:r>
            </a:p>
          </p:txBody>
        </p:sp>
        <p:sp>
          <p:nvSpPr>
            <p:cNvPr id="23" name="Rectangle 75">
              <a:extLst>
                <a:ext uri="{FF2B5EF4-FFF2-40B4-BE49-F238E27FC236}">
                  <a16:creationId xmlns:a16="http://schemas.microsoft.com/office/drawing/2014/main" id="{26FDB5B3-BB74-0D4E-A1B0-A0F721F7F446}"/>
                </a:ext>
              </a:extLst>
            </p:cNvPr>
            <p:cNvSpPr/>
            <p:nvPr/>
          </p:nvSpPr>
          <p:spPr>
            <a:xfrm>
              <a:off x="6160646" y="3258856"/>
              <a:ext cx="2165714" cy="459274"/>
            </a:xfrm>
            <a:prstGeom prst="rect">
              <a:avLst/>
            </a:prstGeom>
            <a:noFill/>
          </p:spPr>
          <p:style>
            <a:lnRef idx="3">
              <a:schemeClr val="lt1"/>
            </a:lnRef>
            <a:fillRef idx="1">
              <a:schemeClr val="accent5"/>
            </a:fillRef>
            <a:effectRef idx="1">
              <a:schemeClr val="accent5"/>
            </a:effectRef>
            <a:fontRef idx="minor">
              <a:schemeClr val="lt1"/>
            </a:fontRef>
          </p:style>
          <p:txBody>
            <a:bodyPr rtlCol="0" anchor="ctr"/>
            <a:lstStyle/>
            <a:p>
              <a:pPr algn="ctr"/>
              <a:r>
                <a:rPr lang="es-ES_tradnl" sz="1200" b="1">
                  <a:latin typeface="+mj-lt"/>
                </a:rPr>
                <a:t>WISE Web Security Engine</a:t>
              </a:r>
            </a:p>
            <a:p>
              <a:pPr algn="ctr"/>
              <a:r>
                <a:rPr lang="es-ES_tradnl" sz="800" b="1">
                  <a:latin typeface="+mj-lt"/>
                </a:rPr>
                <a:t>(Semantic Analysis, </a:t>
              </a:r>
              <a:r>
                <a:rPr lang="es-ES_tradnl" sz="800" b="1">
                  <a:latin typeface="+mj-lt"/>
                  <a:cs typeface="Century Gothic"/>
                  <a:sym typeface="Century Gothic"/>
                </a:rPr>
                <a:t>Machine Learning</a:t>
              </a:r>
              <a:r>
                <a:rPr lang="es-ES_tradnl" sz="800" b="1">
                  <a:latin typeface="+mj-lt"/>
                  <a:sym typeface="Century Gothic"/>
                </a:rPr>
                <a:t>)</a:t>
              </a:r>
              <a:endParaRPr lang="es-ES_tradnl" sz="800" b="1">
                <a:latin typeface="+mj-lt"/>
                <a:cs typeface="Century Gothic"/>
                <a:sym typeface="Century Gothic"/>
              </a:endParaRPr>
            </a:p>
          </p:txBody>
        </p:sp>
        <p:sp>
          <p:nvSpPr>
            <p:cNvPr id="24" name="Rectangle 76">
              <a:extLst>
                <a:ext uri="{FF2B5EF4-FFF2-40B4-BE49-F238E27FC236}">
                  <a16:creationId xmlns:a16="http://schemas.microsoft.com/office/drawing/2014/main" id="{4F63D54C-1C9D-4144-872C-9732D2866B9C}"/>
                </a:ext>
              </a:extLst>
            </p:cNvPr>
            <p:cNvSpPr/>
            <p:nvPr/>
          </p:nvSpPr>
          <p:spPr>
            <a:xfrm>
              <a:off x="3821291" y="3258856"/>
              <a:ext cx="2165714" cy="459274"/>
            </a:xfrm>
            <a:prstGeom prst="rect">
              <a:avLst/>
            </a:prstGeom>
            <a:noFill/>
          </p:spPr>
          <p:style>
            <a:lnRef idx="3">
              <a:schemeClr val="lt1"/>
            </a:lnRef>
            <a:fillRef idx="1">
              <a:schemeClr val="accent5"/>
            </a:fillRef>
            <a:effectRef idx="1">
              <a:schemeClr val="accent5"/>
            </a:effectRef>
            <a:fontRef idx="minor">
              <a:schemeClr val="lt1"/>
            </a:fontRef>
          </p:style>
          <p:txBody>
            <a:bodyPr rtlCol="0" anchor="ctr"/>
            <a:lstStyle/>
            <a:p>
              <a:pPr algn="ctr"/>
              <a:r>
                <a:rPr lang="es-ES_tradnl" sz="1200" b="1">
                  <a:latin typeface="+mj-lt"/>
                </a:rPr>
                <a:t>Engine Zero</a:t>
              </a:r>
            </a:p>
            <a:p>
              <a:pPr algn="ctr"/>
              <a:r>
                <a:rPr lang="es-ES_tradnl" sz="800" b="1">
                  <a:latin typeface="+mj-lt"/>
                </a:rPr>
                <a:t>(Artificial Intelligence)</a:t>
              </a:r>
            </a:p>
          </p:txBody>
        </p:sp>
      </p:grpSp>
      <p:grpSp>
        <p:nvGrpSpPr>
          <p:cNvPr id="27" name="Group 26">
            <a:extLst>
              <a:ext uri="{FF2B5EF4-FFF2-40B4-BE49-F238E27FC236}">
                <a16:creationId xmlns:a16="http://schemas.microsoft.com/office/drawing/2014/main" id="{378422FD-3734-B52F-2774-6CBB807DD4C3}"/>
              </a:ext>
            </a:extLst>
          </p:cNvPr>
          <p:cNvGrpSpPr/>
          <p:nvPr/>
        </p:nvGrpSpPr>
        <p:grpSpPr>
          <a:xfrm>
            <a:off x="2972257" y="1770469"/>
            <a:ext cx="3863782" cy="789288"/>
            <a:chOff x="2972257" y="1770469"/>
            <a:chExt cx="3863782" cy="789288"/>
          </a:xfrm>
        </p:grpSpPr>
        <p:grpSp>
          <p:nvGrpSpPr>
            <p:cNvPr id="28" name="Group 81">
              <a:extLst>
                <a:ext uri="{FF2B5EF4-FFF2-40B4-BE49-F238E27FC236}">
                  <a16:creationId xmlns:a16="http://schemas.microsoft.com/office/drawing/2014/main" id="{E6C4DCEB-038A-EA4D-8216-88F9E73174C3}"/>
                </a:ext>
              </a:extLst>
            </p:cNvPr>
            <p:cNvGrpSpPr/>
            <p:nvPr/>
          </p:nvGrpSpPr>
          <p:grpSpPr>
            <a:xfrm>
              <a:off x="2972257" y="1770469"/>
              <a:ext cx="1394132" cy="775761"/>
              <a:chOff x="3763095" y="1411322"/>
              <a:chExt cx="1763969" cy="981556"/>
            </a:xfrm>
          </p:grpSpPr>
          <p:pic>
            <p:nvPicPr>
              <p:cNvPr id="29" name="Google Shape;522;p12" descr="云">
                <a:extLst>
                  <a:ext uri="{FF2B5EF4-FFF2-40B4-BE49-F238E27FC236}">
                    <a16:creationId xmlns:a16="http://schemas.microsoft.com/office/drawing/2014/main" id="{914AAC7C-08EC-8446-8CB8-87C3D12700C9}"/>
                  </a:ext>
                </a:extLst>
              </p:cNvPr>
              <p:cNvPicPr preferRelativeResize="0"/>
              <p:nvPr/>
            </p:nvPicPr>
            <p:blipFill rotWithShape="1">
              <a:blip r:embed="rId3">
                <a:alphaModFix/>
              </a:blip>
              <a:srcRect t="21851" b="19119"/>
              <a:stretch/>
            </p:blipFill>
            <p:spPr>
              <a:xfrm>
                <a:off x="3763095" y="1411322"/>
                <a:ext cx="1763969" cy="981556"/>
              </a:xfrm>
              <a:prstGeom prst="rect">
                <a:avLst/>
              </a:prstGeom>
              <a:noFill/>
              <a:ln>
                <a:noFill/>
              </a:ln>
            </p:spPr>
          </p:pic>
          <p:sp>
            <p:nvSpPr>
              <p:cNvPr id="30" name="Google Shape;523;p12">
                <a:extLst>
                  <a:ext uri="{FF2B5EF4-FFF2-40B4-BE49-F238E27FC236}">
                    <a16:creationId xmlns:a16="http://schemas.microsoft.com/office/drawing/2014/main" id="{39DC9781-8CF0-EA43-AAB8-0CE235908D59}"/>
                  </a:ext>
                </a:extLst>
              </p:cNvPr>
              <p:cNvSpPr txBox="1"/>
              <p:nvPr/>
            </p:nvSpPr>
            <p:spPr>
              <a:xfrm>
                <a:off x="3854676" y="1839997"/>
                <a:ext cx="1545843" cy="3893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_tradnl" sz="1400" b="1">
                    <a:solidFill>
                      <a:schemeClr val="lt1"/>
                    </a:solidFill>
                    <a:latin typeface="+mj-lt"/>
                    <a:sym typeface="Century Gothic"/>
                  </a:rPr>
                  <a:t>Platform-X</a:t>
                </a:r>
                <a:endParaRPr lang="es-ES_tradnl" sz="1400">
                  <a:latin typeface="+mj-lt"/>
                </a:endParaRPr>
              </a:p>
            </p:txBody>
          </p:sp>
        </p:grpSp>
        <p:grpSp>
          <p:nvGrpSpPr>
            <p:cNvPr id="37" name="Group 6">
              <a:extLst>
                <a:ext uri="{FF2B5EF4-FFF2-40B4-BE49-F238E27FC236}">
                  <a16:creationId xmlns:a16="http://schemas.microsoft.com/office/drawing/2014/main" id="{5B717E34-66E3-6A48-A395-39B1BE92A2DC}"/>
                </a:ext>
              </a:extLst>
            </p:cNvPr>
            <p:cNvGrpSpPr/>
            <p:nvPr/>
          </p:nvGrpSpPr>
          <p:grpSpPr>
            <a:xfrm>
              <a:off x="5186252" y="1864857"/>
              <a:ext cx="1649787" cy="694900"/>
              <a:chOff x="10177360" y="1239712"/>
              <a:chExt cx="1772909" cy="746760"/>
            </a:xfrm>
          </p:grpSpPr>
          <p:pic>
            <p:nvPicPr>
              <p:cNvPr id="38" name="图片 20">
                <a:extLst>
                  <a:ext uri="{FF2B5EF4-FFF2-40B4-BE49-F238E27FC236}">
                    <a16:creationId xmlns:a16="http://schemas.microsoft.com/office/drawing/2014/main" id="{6F7418B5-AD44-784B-B16E-DD650B84C4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7360" y="1239712"/>
                <a:ext cx="1639824" cy="746760"/>
              </a:xfrm>
              <a:prstGeom prst="rect">
                <a:avLst/>
              </a:prstGeom>
            </p:spPr>
          </p:pic>
          <p:sp>
            <p:nvSpPr>
              <p:cNvPr id="39" name="TextBox 5">
                <a:extLst>
                  <a:ext uri="{FF2B5EF4-FFF2-40B4-BE49-F238E27FC236}">
                    <a16:creationId xmlns:a16="http://schemas.microsoft.com/office/drawing/2014/main" id="{D1D49152-1690-834A-B7B9-4A428F9ED47E}"/>
                  </a:ext>
                </a:extLst>
              </p:cNvPr>
              <p:cNvSpPr txBox="1"/>
              <p:nvPr/>
            </p:nvSpPr>
            <p:spPr>
              <a:xfrm rot="19111421">
                <a:off x="11474478" y="1662602"/>
                <a:ext cx="475791" cy="297671"/>
              </a:xfrm>
              <a:prstGeom prst="rect">
                <a:avLst/>
              </a:prstGeom>
              <a:noFill/>
            </p:spPr>
            <p:txBody>
              <a:bodyPr wrap="none" rtlCol="0">
                <a:spAutoFit/>
              </a:bodyPr>
              <a:lstStyle/>
              <a:p>
                <a:pPr algn="ctr"/>
                <a:r>
                  <a:rPr lang="es-ES_tradnl" sz="1200" b="1">
                    <a:solidFill>
                      <a:schemeClr val="bg1"/>
                    </a:solidFill>
                    <a:latin typeface="+mj-lt"/>
                    <a:cs typeface="Arial" panose="020B0604020202020204" pitchFamily="34" charset="0"/>
                  </a:rPr>
                  <a:t>CM</a:t>
                </a:r>
              </a:p>
            </p:txBody>
          </p:sp>
        </p:grpSp>
      </p:grpSp>
      <p:sp>
        <p:nvSpPr>
          <p:cNvPr id="41" name="TextBox 9">
            <a:extLst>
              <a:ext uri="{FF2B5EF4-FFF2-40B4-BE49-F238E27FC236}">
                <a16:creationId xmlns:a16="http://schemas.microsoft.com/office/drawing/2014/main" id="{B734FB16-583A-9548-BDFD-1E248D6D929E}"/>
              </a:ext>
            </a:extLst>
          </p:cNvPr>
          <p:cNvSpPr txBox="1"/>
          <p:nvPr/>
        </p:nvSpPr>
        <p:spPr>
          <a:xfrm>
            <a:off x="8629269" y="1716222"/>
            <a:ext cx="2208170" cy="772263"/>
          </a:xfrm>
          <a:prstGeom prst="rect">
            <a:avLst/>
          </a:prstGeom>
          <a:noFill/>
        </p:spPr>
        <p:txBody>
          <a:bodyPr wrap="square" rtlCol="0">
            <a:spAutoFit/>
          </a:bodyPr>
          <a:lstStyle/>
          <a:p>
            <a:pPr>
              <a:lnSpc>
                <a:spcPct val="120000"/>
              </a:lnSpc>
              <a:buClr>
                <a:srgbClr val="0AAFF1"/>
              </a:buClr>
            </a:pPr>
            <a:r>
              <a:rPr lang="es-ES_tradnl" sz="1400" b="1">
                <a:solidFill>
                  <a:schemeClr val="bg1"/>
                </a:solidFill>
                <a:latin typeface="+mj-lt"/>
              </a:rPr>
              <a:t>Gestion Centralizada</a:t>
            </a:r>
          </a:p>
          <a:p>
            <a:pPr marL="285750" indent="-285750">
              <a:lnSpc>
                <a:spcPct val="120000"/>
              </a:lnSpc>
              <a:buClr>
                <a:srgbClr val="0AAFF1"/>
              </a:buClr>
              <a:buFont typeface="Arial" panose="020B0604020202020204" pitchFamily="34" charset="0"/>
              <a:buChar char="•"/>
            </a:pPr>
            <a:r>
              <a:rPr lang="es-ES_tradnl" sz="1200" b="1">
                <a:solidFill>
                  <a:schemeClr val="bg1"/>
                </a:solidFill>
                <a:latin typeface="+mj-lt"/>
              </a:rPr>
              <a:t>En sitio</a:t>
            </a:r>
          </a:p>
          <a:p>
            <a:pPr marL="285750" indent="-285750">
              <a:lnSpc>
                <a:spcPct val="120000"/>
              </a:lnSpc>
              <a:buClr>
                <a:srgbClr val="0AAFF1"/>
              </a:buClr>
              <a:buFont typeface="Arial" panose="020B0604020202020204" pitchFamily="34" charset="0"/>
              <a:buChar char="•"/>
            </a:pPr>
            <a:r>
              <a:rPr lang="es-ES_tradnl" sz="1200" b="1">
                <a:solidFill>
                  <a:schemeClr val="bg1"/>
                </a:solidFill>
                <a:latin typeface="+mj-lt"/>
              </a:rPr>
              <a:t>En la nube</a:t>
            </a:r>
          </a:p>
        </p:txBody>
      </p:sp>
      <p:sp>
        <p:nvSpPr>
          <p:cNvPr id="47" name="TextBox 93">
            <a:extLst>
              <a:ext uri="{FF2B5EF4-FFF2-40B4-BE49-F238E27FC236}">
                <a16:creationId xmlns:a16="http://schemas.microsoft.com/office/drawing/2014/main" id="{ED37BC6E-76C7-854F-95A2-30D9A8BACF3A}"/>
              </a:ext>
            </a:extLst>
          </p:cNvPr>
          <p:cNvSpPr txBox="1"/>
          <p:nvPr/>
        </p:nvSpPr>
        <p:spPr>
          <a:xfrm>
            <a:off x="8671753" y="2750482"/>
            <a:ext cx="2018934" cy="325345"/>
          </a:xfrm>
          <a:prstGeom prst="rect">
            <a:avLst/>
          </a:prstGeom>
          <a:noFill/>
        </p:spPr>
        <p:txBody>
          <a:bodyPr wrap="square" rtlCol="0">
            <a:spAutoFit/>
          </a:bodyPr>
          <a:lstStyle/>
          <a:p>
            <a:pPr>
              <a:lnSpc>
                <a:spcPct val="120000"/>
              </a:lnSpc>
              <a:buClr>
                <a:schemeClr val="bg1"/>
              </a:buClr>
            </a:pPr>
            <a:r>
              <a:rPr lang="es-ES_tradnl" sz="1400" b="1">
                <a:solidFill>
                  <a:schemeClr val="bg1"/>
                </a:solidFill>
                <a:latin typeface="+mj-lt"/>
              </a:rPr>
              <a:t>SOC Ligero</a:t>
            </a:r>
          </a:p>
        </p:txBody>
      </p:sp>
      <p:sp>
        <p:nvSpPr>
          <p:cNvPr id="51" name="TextBox 100">
            <a:extLst>
              <a:ext uri="{FF2B5EF4-FFF2-40B4-BE49-F238E27FC236}">
                <a16:creationId xmlns:a16="http://schemas.microsoft.com/office/drawing/2014/main" id="{BBBBE695-2F2C-BC4C-B82C-234C24E5BB44}"/>
              </a:ext>
            </a:extLst>
          </p:cNvPr>
          <p:cNvSpPr txBox="1"/>
          <p:nvPr/>
        </p:nvSpPr>
        <p:spPr>
          <a:xfrm>
            <a:off x="8671753" y="3271800"/>
            <a:ext cx="2346330" cy="325345"/>
          </a:xfrm>
          <a:prstGeom prst="rect">
            <a:avLst/>
          </a:prstGeom>
          <a:noFill/>
        </p:spPr>
        <p:txBody>
          <a:bodyPr wrap="square" rtlCol="0">
            <a:spAutoFit/>
          </a:bodyPr>
          <a:lstStyle/>
          <a:p>
            <a:pPr>
              <a:lnSpc>
                <a:spcPct val="120000"/>
              </a:lnSpc>
              <a:buClr>
                <a:schemeClr val="bg1"/>
              </a:buClr>
            </a:pPr>
            <a:r>
              <a:rPr lang="es-ES_tradnl" sz="1400" b="1">
                <a:solidFill>
                  <a:schemeClr val="bg1"/>
                </a:solidFill>
                <a:latin typeface="+mj-lt"/>
              </a:rPr>
              <a:t>Funciones  Avanzadas</a:t>
            </a:r>
          </a:p>
        </p:txBody>
      </p:sp>
      <p:sp>
        <p:nvSpPr>
          <p:cNvPr id="52" name="TextBox 101">
            <a:extLst>
              <a:ext uri="{FF2B5EF4-FFF2-40B4-BE49-F238E27FC236}">
                <a16:creationId xmlns:a16="http://schemas.microsoft.com/office/drawing/2014/main" id="{02DBD866-47A7-3949-BE3F-A7AEDE693007}"/>
              </a:ext>
            </a:extLst>
          </p:cNvPr>
          <p:cNvSpPr txBox="1"/>
          <p:nvPr/>
        </p:nvSpPr>
        <p:spPr>
          <a:xfrm>
            <a:off x="8692522" y="3879794"/>
            <a:ext cx="2163760" cy="325345"/>
          </a:xfrm>
          <a:prstGeom prst="rect">
            <a:avLst/>
          </a:prstGeom>
          <a:noFill/>
        </p:spPr>
        <p:txBody>
          <a:bodyPr wrap="square" rtlCol="0">
            <a:spAutoFit/>
          </a:bodyPr>
          <a:lstStyle/>
          <a:p>
            <a:pPr>
              <a:lnSpc>
                <a:spcPct val="120000"/>
              </a:lnSpc>
              <a:buClr>
                <a:schemeClr val="bg1"/>
              </a:buClr>
            </a:pPr>
            <a:r>
              <a:rPr lang="es-ES_tradnl" sz="1400" b="1">
                <a:solidFill>
                  <a:schemeClr val="bg1"/>
                </a:solidFill>
                <a:latin typeface="+mj-lt"/>
              </a:rPr>
              <a:t>Módulos de Seguridad</a:t>
            </a:r>
          </a:p>
        </p:txBody>
      </p:sp>
      <p:sp>
        <p:nvSpPr>
          <p:cNvPr id="53" name="TextBox 102">
            <a:extLst>
              <a:ext uri="{FF2B5EF4-FFF2-40B4-BE49-F238E27FC236}">
                <a16:creationId xmlns:a16="http://schemas.microsoft.com/office/drawing/2014/main" id="{DA7B1FC2-D27D-DD4B-9418-F2E4BCDD5E33}"/>
              </a:ext>
            </a:extLst>
          </p:cNvPr>
          <p:cNvSpPr txBox="1"/>
          <p:nvPr/>
        </p:nvSpPr>
        <p:spPr>
          <a:xfrm>
            <a:off x="8704199" y="4574536"/>
            <a:ext cx="2133239" cy="325345"/>
          </a:xfrm>
          <a:prstGeom prst="rect">
            <a:avLst/>
          </a:prstGeom>
          <a:noFill/>
        </p:spPr>
        <p:txBody>
          <a:bodyPr wrap="square" rtlCol="0">
            <a:spAutoFit/>
          </a:bodyPr>
          <a:lstStyle/>
          <a:p>
            <a:pPr>
              <a:lnSpc>
                <a:spcPct val="120000"/>
              </a:lnSpc>
              <a:buClr>
                <a:schemeClr val="bg1"/>
              </a:buClr>
            </a:pPr>
            <a:r>
              <a:rPr lang="es-ES_tradnl" sz="1400" b="1">
                <a:solidFill>
                  <a:schemeClr val="bg1"/>
                </a:solidFill>
                <a:latin typeface="+mj-lt"/>
              </a:rPr>
              <a:t>Funciones de Red</a:t>
            </a:r>
          </a:p>
        </p:txBody>
      </p:sp>
      <p:sp>
        <p:nvSpPr>
          <p:cNvPr id="54" name="Rectangle 2">
            <a:extLst>
              <a:ext uri="{FF2B5EF4-FFF2-40B4-BE49-F238E27FC236}">
                <a16:creationId xmlns:a16="http://schemas.microsoft.com/office/drawing/2014/main" id="{CA3B3917-3BCF-2747-8378-790F8CB871F4}"/>
              </a:ext>
            </a:extLst>
          </p:cNvPr>
          <p:cNvSpPr/>
          <p:nvPr/>
        </p:nvSpPr>
        <p:spPr>
          <a:xfrm>
            <a:off x="1162093" y="1389672"/>
            <a:ext cx="9855974" cy="4078656"/>
          </a:xfrm>
          <a:prstGeom prst="rect">
            <a:avLst/>
          </a:prstGeom>
          <a:noFill/>
          <a:ln w="12700">
            <a:solidFill>
              <a:srgbClr val="0AAFF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atin typeface="+mj-lt"/>
            </a:endParaRPr>
          </a:p>
        </p:txBody>
      </p:sp>
      <p:grpSp>
        <p:nvGrpSpPr>
          <p:cNvPr id="16" name="Group 15">
            <a:extLst>
              <a:ext uri="{FF2B5EF4-FFF2-40B4-BE49-F238E27FC236}">
                <a16:creationId xmlns:a16="http://schemas.microsoft.com/office/drawing/2014/main" id="{9283ED28-C5BC-8D4D-5867-1CA244184D38}"/>
              </a:ext>
            </a:extLst>
          </p:cNvPr>
          <p:cNvGrpSpPr/>
          <p:nvPr/>
        </p:nvGrpSpPr>
        <p:grpSpPr>
          <a:xfrm>
            <a:off x="1481936" y="3874177"/>
            <a:ext cx="6844423" cy="440141"/>
            <a:chOff x="1481936" y="3874177"/>
            <a:chExt cx="6844423" cy="440141"/>
          </a:xfrm>
        </p:grpSpPr>
        <p:sp>
          <p:nvSpPr>
            <p:cNvPr id="17" name="Rectangle 69">
              <a:extLst>
                <a:ext uri="{FF2B5EF4-FFF2-40B4-BE49-F238E27FC236}">
                  <a16:creationId xmlns:a16="http://schemas.microsoft.com/office/drawing/2014/main" id="{09A0E669-956B-4D4F-9825-C853ABD87C91}"/>
                </a:ext>
              </a:extLst>
            </p:cNvPr>
            <p:cNvSpPr/>
            <p:nvPr/>
          </p:nvSpPr>
          <p:spPr>
            <a:xfrm>
              <a:off x="2702115" y="3874177"/>
              <a:ext cx="922545" cy="440141"/>
            </a:xfrm>
            <a:prstGeom prst="rect">
              <a:avLst/>
            </a:prstGeom>
            <a:solidFill>
              <a:srgbClr val="05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s-ES_tradnl" sz="1000" b="1">
                  <a:latin typeface="+mj-lt"/>
                </a:rPr>
                <a:t>Bandwidth</a:t>
              </a:r>
            </a:p>
            <a:p>
              <a:pPr algn="ctr"/>
              <a:r>
                <a:rPr lang="es-ES_tradnl" sz="1000" b="1">
                  <a:latin typeface="+mj-lt"/>
                </a:rPr>
                <a:t>Manage</a:t>
              </a:r>
            </a:p>
          </p:txBody>
        </p:sp>
        <p:sp>
          <p:nvSpPr>
            <p:cNvPr id="18" name="Rectangle 70">
              <a:extLst>
                <a:ext uri="{FF2B5EF4-FFF2-40B4-BE49-F238E27FC236}">
                  <a16:creationId xmlns:a16="http://schemas.microsoft.com/office/drawing/2014/main" id="{BE217C05-2010-B54E-974C-2C509FFFE8BB}"/>
                </a:ext>
              </a:extLst>
            </p:cNvPr>
            <p:cNvSpPr/>
            <p:nvPr/>
          </p:nvSpPr>
          <p:spPr>
            <a:xfrm>
              <a:off x="5615361" y="3874177"/>
              <a:ext cx="906559" cy="440141"/>
            </a:xfrm>
            <a:prstGeom prst="rect">
              <a:avLst/>
            </a:prstGeom>
            <a:solidFill>
              <a:srgbClr val="05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s-ES_tradnl" sz="1000" b="1">
                  <a:latin typeface="+mj-lt"/>
                </a:rPr>
                <a:t>APT Prevention</a:t>
              </a:r>
            </a:p>
          </p:txBody>
        </p:sp>
        <p:sp>
          <p:nvSpPr>
            <p:cNvPr id="19" name="Rectangle 71">
              <a:extLst>
                <a:ext uri="{FF2B5EF4-FFF2-40B4-BE49-F238E27FC236}">
                  <a16:creationId xmlns:a16="http://schemas.microsoft.com/office/drawing/2014/main" id="{6BB904D1-C5BE-7046-9346-249F43CDB46B}"/>
                </a:ext>
              </a:extLst>
            </p:cNvPr>
            <p:cNvSpPr/>
            <p:nvPr/>
          </p:nvSpPr>
          <p:spPr>
            <a:xfrm>
              <a:off x="6642886" y="3874177"/>
              <a:ext cx="822674" cy="440141"/>
            </a:xfrm>
            <a:prstGeom prst="rect">
              <a:avLst/>
            </a:prstGeom>
            <a:solidFill>
              <a:srgbClr val="05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s-ES_tradnl" sz="1000" b="1">
                  <a:latin typeface="+mj-lt"/>
                </a:rPr>
                <a:t>Anti-Virus</a:t>
              </a:r>
            </a:p>
          </p:txBody>
        </p:sp>
        <p:sp>
          <p:nvSpPr>
            <p:cNvPr id="20" name="Rectangle 72">
              <a:extLst>
                <a:ext uri="{FF2B5EF4-FFF2-40B4-BE49-F238E27FC236}">
                  <a16:creationId xmlns:a16="http://schemas.microsoft.com/office/drawing/2014/main" id="{47D089CF-BE7F-7541-84DB-C2656BBC9314}"/>
                </a:ext>
              </a:extLst>
            </p:cNvPr>
            <p:cNvSpPr/>
            <p:nvPr/>
          </p:nvSpPr>
          <p:spPr>
            <a:xfrm>
              <a:off x="1481936" y="3874177"/>
              <a:ext cx="1099213" cy="440141"/>
            </a:xfrm>
            <a:prstGeom prst="rect">
              <a:avLst/>
            </a:prstGeom>
            <a:solidFill>
              <a:srgbClr val="05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s-ES_tradnl" sz="1000" b="1">
                  <a:latin typeface="+mj-lt"/>
                </a:rPr>
                <a:t>App Control</a:t>
              </a:r>
            </a:p>
            <a:p>
              <a:pPr algn="ctr"/>
              <a:r>
                <a:rPr lang="es-ES_tradnl" sz="1000" b="1">
                  <a:latin typeface="+mj-lt"/>
                </a:rPr>
                <a:t>URL Filtering</a:t>
              </a:r>
            </a:p>
          </p:txBody>
        </p:sp>
        <p:sp>
          <p:nvSpPr>
            <p:cNvPr id="21" name="Rectangle 73">
              <a:extLst>
                <a:ext uri="{FF2B5EF4-FFF2-40B4-BE49-F238E27FC236}">
                  <a16:creationId xmlns:a16="http://schemas.microsoft.com/office/drawing/2014/main" id="{3C8B01DA-656B-1040-8B84-E663A9D3F60D}"/>
                </a:ext>
              </a:extLst>
            </p:cNvPr>
            <p:cNvSpPr/>
            <p:nvPr/>
          </p:nvSpPr>
          <p:spPr>
            <a:xfrm>
              <a:off x="7586526" y="3874177"/>
              <a:ext cx="739833" cy="440141"/>
            </a:xfrm>
            <a:prstGeom prst="rect">
              <a:avLst/>
            </a:prstGeom>
            <a:solidFill>
              <a:srgbClr val="00B0F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s-ES_tradnl" sz="1000" b="1">
                  <a:latin typeface="+mj-lt"/>
                </a:rPr>
                <a:t>WAF</a:t>
              </a:r>
            </a:p>
          </p:txBody>
        </p:sp>
        <p:sp>
          <p:nvSpPr>
            <p:cNvPr id="6" name="Rectangle 69">
              <a:extLst>
                <a:ext uri="{FF2B5EF4-FFF2-40B4-BE49-F238E27FC236}">
                  <a16:creationId xmlns:a16="http://schemas.microsoft.com/office/drawing/2014/main" id="{581BE8B6-B5CB-3D41-5B67-EF803988D8AB}"/>
                </a:ext>
              </a:extLst>
            </p:cNvPr>
            <p:cNvSpPr/>
            <p:nvPr/>
          </p:nvSpPr>
          <p:spPr>
            <a:xfrm>
              <a:off x="4966934" y="3874177"/>
              <a:ext cx="527461" cy="440141"/>
            </a:xfrm>
            <a:prstGeom prst="rect">
              <a:avLst/>
            </a:prstGeom>
            <a:solidFill>
              <a:srgbClr val="05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s-ES_tradnl" sz="1000" b="1">
                  <a:latin typeface="+mj-lt"/>
                </a:rPr>
                <a:t>IPS</a:t>
              </a:r>
            </a:p>
          </p:txBody>
        </p:sp>
        <p:sp>
          <p:nvSpPr>
            <p:cNvPr id="7" name="Rectangle 69">
              <a:extLst>
                <a:ext uri="{FF2B5EF4-FFF2-40B4-BE49-F238E27FC236}">
                  <a16:creationId xmlns:a16="http://schemas.microsoft.com/office/drawing/2014/main" id="{9C6656D9-7022-5E7A-6872-ED7603B44F45}"/>
                </a:ext>
              </a:extLst>
            </p:cNvPr>
            <p:cNvSpPr/>
            <p:nvPr/>
          </p:nvSpPr>
          <p:spPr>
            <a:xfrm>
              <a:off x="3745626" y="3874177"/>
              <a:ext cx="1100342" cy="440141"/>
            </a:xfrm>
            <a:prstGeom prst="rect">
              <a:avLst/>
            </a:prstGeom>
            <a:solidFill>
              <a:srgbClr val="05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s-ES_tradnl" sz="1000" b="1">
                  <a:latin typeface="+mj-lt"/>
                </a:rPr>
                <a:t>User</a:t>
              </a:r>
            </a:p>
            <a:p>
              <a:pPr algn="ctr"/>
              <a:r>
                <a:rPr lang="es-ES_tradnl" sz="1000" b="1">
                  <a:latin typeface="+mj-lt"/>
                </a:rPr>
                <a:t>Authentication</a:t>
              </a:r>
            </a:p>
          </p:txBody>
        </p:sp>
      </p:grpSp>
      <p:grpSp>
        <p:nvGrpSpPr>
          <p:cNvPr id="15" name="Group 14">
            <a:extLst>
              <a:ext uri="{FF2B5EF4-FFF2-40B4-BE49-F238E27FC236}">
                <a16:creationId xmlns:a16="http://schemas.microsoft.com/office/drawing/2014/main" id="{3F813B6B-3CC9-CAF9-B37A-A2CDED87F977}"/>
              </a:ext>
            </a:extLst>
          </p:cNvPr>
          <p:cNvGrpSpPr/>
          <p:nvPr/>
        </p:nvGrpSpPr>
        <p:grpSpPr>
          <a:xfrm>
            <a:off x="1481935" y="4547241"/>
            <a:ext cx="6844423" cy="457200"/>
            <a:chOff x="1481935" y="4547241"/>
            <a:chExt cx="6844423" cy="457200"/>
          </a:xfrm>
          <a:solidFill>
            <a:srgbClr val="89ABC9"/>
          </a:solidFill>
        </p:grpSpPr>
        <p:sp>
          <p:nvSpPr>
            <p:cNvPr id="14" name="Rectangle 1">
              <a:extLst>
                <a:ext uri="{FF2B5EF4-FFF2-40B4-BE49-F238E27FC236}">
                  <a16:creationId xmlns:a16="http://schemas.microsoft.com/office/drawing/2014/main" id="{054868B0-BE45-414D-8388-A2221176305C}"/>
                </a:ext>
              </a:extLst>
            </p:cNvPr>
            <p:cNvSpPr/>
            <p:nvPr/>
          </p:nvSpPr>
          <p:spPr>
            <a:xfrm>
              <a:off x="1481935" y="4547241"/>
              <a:ext cx="784931" cy="457200"/>
            </a:xfrm>
            <a:prstGeom prst="rect">
              <a:avLst/>
            </a:prstGeom>
            <a:grpFill/>
          </p:spPr>
          <p:style>
            <a:lnRef idx="3">
              <a:schemeClr val="lt1"/>
            </a:lnRef>
            <a:fillRef idx="1">
              <a:schemeClr val="accent5"/>
            </a:fillRef>
            <a:effectRef idx="1">
              <a:schemeClr val="accent5"/>
            </a:effectRef>
            <a:fontRef idx="minor">
              <a:schemeClr val="lt1"/>
            </a:fontRef>
          </p:style>
          <p:txBody>
            <a:bodyPr rtlCol="0" anchor="ctr"/>
            <a:lstStyle/>
            <a:p>
              <a:pPr algn="ctr"/>
              <a:r>
                <a:rPr lang="es-ES_tradnl" sz="1000" b="1">
                  <a:latin typeface="+mj-lt"/>
                </a:rPr>
                <a:t>IPv4/IPv6</a:t>
              </a:r>
            </a:p>
          </p:txBody>
        </p:sp>
        <p:sp>
          <p:nvSpPr>
            <p:cNvPr id="2" name="Rectangle 1">
              <a:extLst>
                <a:ext uri="{FF2B5EF4-FFF2-40B4-BE49-F238E27FC236}">
                  <a16:creationId xmlns:a16="http://schemas.microsoft.com/office/drawing/2014/main" id="{2CEA35ED-7567-E87E-D799-E953FB80C36E}"/>
                </a:ext>
              </a:extLst>
            </p:cNvPr>
            <p:cNvSpPr/>
            <p:nvPr/>
          </p:nvSpPr>
          <p:spPr>
            <a:xfrm>
              <a:off x="4969917" y="4547241"/>
              <a:ext cx="704130" cy="457200"/>
            </a:xfrm>
            <a:prstGeom prst="rect">
              <a:avLst/>
            </a:prstGeom>
            <a:grpFill/>
          </p:spPr>
          <p:style>
            <a:lnRef idx="3">
              <a:schemeClr val="lt1"/>
            </a:lnRef>
            <a:fillRef idx="1">
              <a:schemeClr val="accent5"/>
            </a:fillRef>
            <a:effectRef idx="1">
              <a:schemeClr val="accent5"/>
            </a:effectRef>
            <a:fontRef idx="minor">
              <a:schemeClr val="lt1"/>
            </a:fontRef>
          </p:style>
          <p:txBody>
            <a:bodyPr rtlCol="0" anchor="ctr"/>
            <a:lstStyle/>
            <a:p>
              <a:pPr algn="ctr"/>
              <a:r>
                <a:rPr lang="es-ES_tradnl" sz="1000" b="1">
                  <a:latin typeface="+mj-lt"/>
                </a:rPr>
                <a:t>RIP,OSPF</a:t>
              </a:r>
            </a:p>
            <a:p>
              <a:pPr algn="ctr"/>
              <a:r>
                <a:rPr lang="es-ES_tradnl" sz="1000" b="1">
                  <a:latin typeface="+mj-lt"/>
                </a:rPr>
                <a:t>BGP</a:t>
              </a:r>
            </a:p>
          </p:txBody>
        </p:sp>
        <p:sp>
          <p:nvSpPr>
            <p:cNvPr id="3" name="Rectangle 2">
              <a:extLst>
                <a:ext uri="{FF2B5EF4-FFF2-40B4-BE49-F238E27FC236}">
                  <a16:creationId xmlns:a16="http://schemas.microsoft.com/office/drawing/2014/main" id="{602763C5-7221-A1A1-40CA-5866E07B3AF3}"/>
                </a:ext>
              </a:extLst>
            </p:cNvPr>
            <p:cNvSpPr/>
            <p:nvPr/>
          </p:nvSpPr>
          <p:spPr>
            <a:xfrm>
              <a:off x="5707730" y="4547241"/>
              <a:ext cx="988758" cy="457200"/>
            </a:xfrm>
            <a:prstGeom prst="rect">
              <a:avLst/>
            </a:prstGeom>
            <a:grpFill/>
          </p:spPr>
          <p:style>
            <a:lnRef idx="3">
              <a:schemeClr val="lt1"/>
            </a:lnRef>
            <a:fillRef idx="1">
              <a:schemeClr val="accent5"/>
            </a:fillRef>
            <a:effectRef idx="1">
              <a:schemeClr val="accent5"/>
            </a:effectRef>
            <a:fontRef idx="minor">
              <a:schemeClr val="lt1"/>
            </a:fontRef>
          </p:style>
          <p:txBody>
            <a:bodyPr rtlCol="0" anchor="ctr"/>
            <a:lstStyle/>
            <a:p>
              <a:pPr algn="ctr"/>
              <a:r>
                <a:rPr lang="es-ES_tradnl" sz="1000" b="1">
                  <a:latin typeface="+mj-lt"/>
                </a:rPr>
                <a:t>Policy Route Link LB</a:t>
              </a:r>
            </a:p>
          </p:txBody>
        </p:sp>
        <p:sp>
          <p:nvSpPr>
            <p:cNvPr id="4" name="Rectangle 3">
              <a:extLst>
                <a:ext uri="{FF2B5EF4-FFF2-40B4-BE49-F238E27FC236}">
                  <a16:creationId xmlns:a16="http://schemas.microsoft.com/office/drawing/2014/main" id="{F0688DEB-F7F6-5BFD-0CFE-9B97D09E56C8}"/>
                </a:ext>
              </a:extLst>
            </p:cNvPr>
            <p:cNvSpPr/>
            <p:nvPr/>
          </p:nvSpPr>
          <p:spPr>
            <a:xfrm>
              <a:off x="6730171" y="4547241"/>
              <a:ext cx="822674" cy="457200"/>
            </a:xfrm>
            <a:prstGeom prst="rect">
              <a:avLst/>
            </a:prstGeom>
            <a:grpFill/>
          </p:spPr>
          <p:style>
            <a:lnRef idx="3">
              <a:schemeClr val="lt1"/>
            </a:lnRef>
            <a:fillRef idx="1">
              <a:schemeClr val="accent5"/>
            </a:fillRef>
            <a:effectRef idx="1">
              <a:schemeClr val="accent5"/>
            </a:effectRef>
            <a:fontRef idx="minor">
              <a:schemeClr val="lt1"/>
            </a:fontRef>
          </p:style>
          <p:txBody>
            <a:bodyPr rtlCol="0" anchor="ctr"/>
            <a:lstStyle/>
            <a:p>
              <a:pPr algn="ctr"/>
              <a:r>
                <a:rPr lang="es-ES_tradnl" sz="1000" b="1">
                  <a:latin typeface="+mj-lt"/>
                </a:rPr>
                <a:t>SSL VPN</a:t>
              </a:r>
            </a:p>
            <a:p>
              <a:pPr algn="ctr"/>
              <a:r>
                <a:rPr lang="es-ES_tradnl" sz="1000" b="1">
                  <a:latin typeface="+mj-lt"/>
                </a:rPr>
                <a:t>IPsec VPN</a:t>
              </a:r>
            </a:p>
          </p:txBody>
        </p:sp>
        <p:sp>
          <p:nvSpPr>
            <p:cNvPr id="5" name="Rectangle 4">
              <a:extLst>
                <a:ext uri="{FF2B5EF4-FFF2-40B4-BE49-F238E27FC236}">
                  <a16:creationId xmlns:a16="http://schemas.microsoft.com/office/drawing/2014/main" id="{E01D7B70-7B68-1C77-605E-F89EC80871A1}"/>
                </a:ext>
              </a:extLst>
            </p:cNvPr>
            <p:cNvSpPr/>
            <p:nvPr/>
          </p:nvSpPr>
          <p:spPr>
            <a:xfrm>
              <a:off x="3361214" y="4547241"/>
              <a:ext cx="933844" cy="457200"/>
            </a:xfrm>
            <a:prstGeom prst="rect">
              <a:avLst/>
            </a:prstGeom>
            <a:grpFill/>
          </p:spPr>
          <p:style>
            <a:lnRef idx="3">
              <a:schemeClr val="lt1"/>
            </a:lnRef>
            <a:fillRef idx="1">
              <a:schemeClr val="accent5"/>
            </a:fillRef>
            <a:effectRef idx="1">
              <a:schemeClr val="accent5"/>
            </a:effectRef>
            <a:fontRef idx="minor">
              <a:schemeClr val="lt1"/>
            </a:fontRef>
          </p:style>
          <p:txBody>
            <a:bodyPr rtlCol="0" anchor="ctr"/>
            <a:lstStyle/>
            <a:p>
              <a:pPr algn="ctr"/>
              <a:r>
                <a:rPr lang="es-ES_tradnl" sz="1000" b="1">
                  <a:latin typeface="+mj-lt"/>
                </a:rPr>
                <a:t>VLAN, NAT, Link Aggr. </a:t>
              </a:r>
            </a:p>
          </p:txBody>
        </p:sp>
        <p:sp>
          <p:nvSpPr>
            <p:cNvPr id="9" name="Rectangle 8">
              <a:extLst>
                <a:ext uri="{FF2B5EF4-FFF2-40B4-BE49-F238E27FC236}">
                  <a16:creationId xmlns:a16="http://schemas.microsoft.com/office/drawing/2014/main" id="{295C2DE5-F8F6-75B5-593E-8118BE208C3B}"/>
                </a:ext>
              </a:extLst>
            </p:cNvPr>
            <p:cNvSpPr/>
            <p:nvPr/>
          </p:nvSpPr>
          <p:spPr>
            <a:xfrm>
              <a:off x="7586525" y="4547241"/>
              <a:ext cx="739833" cy="457200"/>
            </a:xfrm>
            <a:prstGeom prst="rect">
              <a:avLst/>
            </a:prstGeom>
            <a:grpFill/>
          </p:spPr>
          <p:style>
            <a:lnRef idx="3">
              <a:schemeClr val="lt1"/>
            </a:lnRef>
            <a:fillRef idx="1">
              <a:schemeClr val="accent5"/>
            </a:fillRef>
            <a:effectRef idx="1">
              <a:schemeClr val="accent5"/>
            </a:effectRef>
            <a:fontRef idx="minor">
              <a:schemeClr val="lt1"/>
            </a:fontRef>
          </p:style>
          <p:txBody>
            <a:bodyPr rtlCol="0" anchor="ctr"/>
            <a:lstStyle/>
            <a:p>
              <a:pPr algn="ctr"/>
              <a:r>
                <a:rPr lang="es-ES_tradnl" sz="1000" b="1">
                  <a:latin typeface="+mj-lt"/>
                </a:rPr>
                <a:t>SD-WAN</a:t>
              </a:r>
            </a:p>
          </p:txBody>
        </p:sp>
        <p:sp>
          <p:nvSpPr>
            <p:cNvPr id="10" name="Rectangle 9">
              <a:extLst>
                <a:ext uri="{FF2B5EF4-FFF2-40B4-BE49-F238E27FC236}">
                  <a16:creationId xmlns:a16="http://schemas.microsoft.com/office/drawing/2014/main" id="{3D6DAB4A-47A5-7A85-095B-4F65F2576430}"/>
                </a:ext>
              </a:extLst>
            </p:cNvPr>
            <p:cNvSpPr/>
            <p:nvPr/>
          </p:nvSpPr>
          <p:spPr>
            <a:xfrm>
              <a:off x="4328741" y="4547241"/>
              <a:ext cx="607493" cy="457200"/>
            </a:xfrm>
            <a:prstGeom prst="rect">
              <a:avLst/>
            </a:prstGeom>
            <a:grpFill/>
          </p:spPr>
          <p:style>
            <a:lnRef idx="3">
              <a:schemeClr val="lt1"/>
            </a:lnRef>
            <a:fillRef idx="1">
              <a:schemeClr val="accent5"/>
            </a:fillRef>
            <a:effectRef idx="1">
              <a:schemeClr val="accent5"/>
            </a:effectRef>
            <a:fontRef idx="minor">
              <a:schemeClr val="lt1"/>
            </a:fontRef>
          </p:style>
          <p:txBody>
            <a:bodyPr rtlCol="0" anchor="ctr"/>
            <a:lstStyle/>
            <a:p>
              <a:pPr algn="ctr"/>
              <a:r>
                <a:rPr lang="es-ES_tradnl" sz="1000" b="1">
                  <a:latin typeface="+mj-lt"/>
                </a:rPr>
                <a:t>DHCP</a:t>
              </a:r>
            </a:p>
            <a:p>
              <a:pPr algn="ctr"/>
              <a:r>
                <a:rPr lang="es-ES_tradnl" sz="1000" b="1">
                  <a:latin typeface="+mj-lt"/>
                </a:rPr>
                <a:t>DDNS</a:t>
              </a:r>
            </a:p>
          </p:txBody>
        </p:sp>
        <p:sp>
          <p:nvSpPr>
            <p:cNvPr id="11" name="Rectangle 10">
              <a:extLst>
                <a:ext uri="{FF2B5EF4-FFF2-40B4-BE49-F238E27FC236}">
                  <a16:creationId xmlns:a16="http://schemas.microsoft.com/office/drawing/2014/main" id="{1B8CA1BA-E11E-B662-F110-C2C462323975}"/>
                </a:ext>
              </a:extLst>
            </p:cNvPr>
            <p:cNvSpPr/>
            <p:nvPr/>
          </p:nvSpPr>
          <p:spPr>
            <a:xfrm>
              <a:off x="2300549" y="4547241"/>
              <a:ext cx="1026982" cy="457200"/>
            </a:xfrm>
            <a:prstGeom prst="rect">
              <a:avLst/>
            </a:prstGeom>
            <a:grpFill/>
          </p:spPr>
          <p:style>
            <a:lnRef idx="3">
              <a:schemeClr val="lt1"/>
            </a:lnRef>
            <a:fillRef idx="1">
              <a:schemeClr val="accent5"/>
            </a:fillRef>
            <a:effectRef idx="1">
              <a:schemeClr val="accent5"/>
            </a:effectRef>
            <a:fontRef idx="minor">
              <a:schemeClr val="lt1"/>
            </a:fontRef>
          </p:style>
          <p:txBody>
            <a:bodyPr rtlCol="0" anchor="ctr"/>
            <a:lstStyle/>
            <a:p>
              <a:pPr algn="ctr"/>
              <a:r>
                <a:rPr lang="es-ES_tradnl" sz="1000" b="1">
                  <a:latin typeface="+mj-lt"/>
                </a:rPr>
                <a:t>Flexible Deployment</a:t>
              </a:r>
            </a:p>
          </p:txBody>
        </p:sp>
      </p:grpSp>
      <p:grpSp>
        <p:nvGrpSpPr>
          <p:cNvPr id="26" name="Group 25">
            <a:extLst>
              <a:ext uri="{FF2B5EF4-FFF2-40B4-BE49-F238E27FC236}">
                <a16:creationId xmlns:a16="http://schemas.microsoft.com/office/drawing/2014/main" id="{09AA2935-6C70-D893-1CC9-5025659244C0}"/>
              </a:ext>
            </a:extLst>
          </p:cNvPr>
          <p:cNvGrpSpPr/>
          <p:nvPr/>
        </p:nvGrpSpPr>
        <p:grpSpPr>
          <a:xfrm>
            <a:off x="1497648" y="2676799"/>
            <a:ext cx="6828711" cy="459664"/>
            <a:chOff x="1497648" y="2676799"/>
            <a:chExt cx="6828711" cy="459664"/>
          </a:xfrm>
          <a:solidFill>
            <a:srgbClr val="1862F4"/>
          </a:solidFill>
        </p:grpSpPr>
        <p:sp>
          <p:nvSpPr>
            <p:cNvPr id="48" name="Rectangle 97">
              <a:extLst>
                <a:ext uri="{FF2B5EF4-FFF2-40B4-BE49-F238E27FC236}">
                  <a16:creationId xmlns:a16="http://schemas.microsoft.com/office/drawing/2014/main" id="{F2E3428F-7CC4-4B41-B52B-9B9C230E820B}"/>
                </a:ext>
              </a:extLst>
            </p:cNvPr>
            <p:cNvSpPr/>
            <p:nvPr/>
          </p:nvSpPr>
          <p:spPr>
            <a:xfrm>
              <a:off x="2811931" y="2676799"/>
              <a:ext cx="1369446" cy="459664"/>
            </a:xfrm>
            <a:prstGeom prst="rect">
              <a:avLst/>
            </a:prstGeom>
            <a:grpFill/>
          </p:spPr>
          <p:style>
            <a:lnRef idx="3">
              <a:schemeClr val="lt1"/>
            </a:lnRef>
            <a:fillRef idx="1">
              <a:schemeClr val="accent5"/>
            </a:fillRef>
            <a:effectRef idx="1">
              <a:schemeClr val="accent5"/>
            </a:effectRef>
            <a:fontRef idx="minor">
              <a:schemeClr val="lt1"/>
            </a:fontRef>
          </p:style>
          <p:txBody>
            <a:bodyPr rtlCol="0" anchor="ctr"/>
            <a:lstStyle/>
            <a:p>
              <a:pPr algn="ctr"/>
              <a:r>
                <a:rPr lang="es-ES_tradnl" sz="1000" b="1">
                  <a:latin typeface="+mj-lt"/>
                </a:rPr>
                <a:t>Ransomware Threat Visibility</a:t>
              </a:r>
            </a:p>
          </p:txBody>
        </p:sp>
        <p:sp>
          <p:nvSpPr>
            <p:cNvPr id="49" name="Rectangle 98">
              <a:extLst>
                <a:ext uri="{FF2B5EF4-FFF2-40B4-BE49-F238E27FC236}">
                  <a16:creationId xmlns:a16="http://schemas.microsoft.com/office/drawing/2014/main" id="{DF49B1C5-68BB-F64F-BF61-5EEEFF3C7AEF}"/>
                </a:ext>
              </a:extLst>
            </p:cNvPr>
            <p:cNvSpPr/>
            <p:nvPr/>
          </p:nvSpPr>
          <p:spPr>
            <a:xfrm>
              <a:off x="4244299" y="2676799"/>
              <a:ext cx="1323001" cy="459664"/>
            </a:xfrm>
            <a:prstGeom prst="rect">
              <a:avLst/>
            </a:prstGeom>
            <a:grpFill/>
          </p:spPr>
          <p:style>
            <a:lnRef idx="3">
              <a:schemeClr val="lt1"/>
            </a:lnRef>
            <a:fillRef idx="1">
              <a:schemeClr val="accent5"/>
            </a:fillRef>
            <a:effectRef idx="1">
              <a:schemeClr val="accent5"/>
            </a:effectRef>
            <a:fontRef idx="minor">
              <a:schemeClr val="lt1"/>
            </a:fontRef>
          </p:style>
          <p:txBody>
            <a:bodyPr rtlCol="0" anchor="ctr"/>
            <a:lstStyle/>
            <a:p>
              <a:pPr algn="ctr"/>
              <a:r>
                <a:rPr lang="es-ES_tradnl" sz="1000" b="1">
                  <a:latin typeface="+mj-lt"/>
                </a:rPr>
                <a:t>Policy Optimizer</a:t>
              </a:r>
            </a:p>
          </p:txBody>
        </p:sp>
        <p:sp>
          <p:nvSpPr>
            <p:cNvPr id="50" name="Rectangle 99">
              <a:extLst>
                <a:ext uri="{FF2B5EF4-FFF2-40B4-BE49-F238E27FC236}">
                  <a16:creationId xmlns:a16="http://schemas.microsoft.com/office/drawing/2014/main" id="{CC457F4C-6A4D-284D-AFAD-2FC147D62DC1}"/>
                </a:ext>
              </a:extLst>
            </p:cNvPr>
            <p:cNvSpPr/>
            <p:nvPr/>
          </p:nvSpPr>
          <p:spPr>
            <a:xfrm>
              <a:off x="6872255" y="2676799"/>
              <a:ext cx="1454104" cy="459664"/>
            </a:xfrm>
            <a:prstGeom prst="rect">
              <a:avLst/>
            </a:prstGeom>
            <a:grpFill/>
          </p:spPr>
          <p:style>
            <a:lnRef idx="3">
              <a:schemeClr val="lt1"/>
            </a:lnRef>
            <a:fillRef idx="1">
              <a:schemeClr val="accent5"/>
            </a:fillRef>
            <a:effectRef idx="1">
              <a:schemeClr val="accent5"/>
            </a:effectRef>
            <a:fontRef idx="minor">
              <a:schemeClr val="lt1"/>
            </a:fontRef>
          </p:style>
          <p:txBody>
            <a:bodyPr rtlCol="0" anchor="ctr"/>
            <a:lstStyle/>
            <a:p>
              <a:pPr algn="ctr"/>
              <a:r>
                <a:rPr lang="es-ES_tradnl" sz="1000" b="1">
                  <a:latin typeface="+mj-lt"/>
                </a:rPr>
                <a:t>One Click Response</a:t>
              </a:r>
            </a:p>
          </p:txBody>
        </p:sp>
        <p:sp>
          <p:nvSpPr>
            <p:cNvPr id="12" name="Rectangle 98">
              <a:extLst>
                <a:ext uri="{FF2B5EF4-FFF2-40B4-BE49-F238E27FC236}">
                  <a16:creationId xmlns:a16="http://schemas.microsoft.com/office/drawing/2014/main" id="{B96FEB7D-E98F-282C-D1D0-1D501E35173A}"/>
                </a:ext>
              </a:extLst>
            </p:cNvPr>
            <p:cNvSpPr/>
            <p:nvPr/>
          </p:nvSpPr>
          <p:spPr>
            <a:xfrm>
              <a:off x="1497648" y="2676799"/>
              <a:ext cx="1251361" cy="459664"/>
            </a:xfrm>
            <a:prstGeom prst="rect">
              <a:avLst/>
            </a:prstGeom>
            <a:grpFill/>
          </p:spPr>
          <p:style>
            <a:lnRef idx="3">
              <a:schemeClr val="lt1"/>
            </a:lnRef>
            <a:fillRef idx="1">
              <a:schemeClr val="accent5"/>
            </a:fillRef>
            <a:effectRef idx="1">
              <a:schemeClr val="accent5"/>
            </a:effectRef>
            <a:fontRef idx="minor">
              <a:schemeClr val="lt1"/>
            </a:fontRef>
          </p:style>
          <p:txBody>
            <a:bodyPr rtlCol="0" anchor="ctr"/>
            <a:lstStyle/>
            <a:p>
              <a:pPr algn="ctr"/>
              <a:r>
                <a:rPr lang="es-ES_tradnl" sz="1000" b="1">
                  <a:latin typeface="+mj-lt"/>
                </a:rPr>
                <a:t>Asset Visibility</a:t>
              </a:r>
            </a:p>
          </p:txBody>
        </p:sp>
        <p:sp>
          <p:nvSpPr>
            <p:cNvPr id="13" name="Rectangle 98">
              <a:extLst>
                <a:ext uri="{FF2B5EF4-FFF2-40B4-BE49-F238E27FC236}">
                  <a16:creationId xmlns:a16="http://schemas.microsoft.com/office/drawing/2014/main" id="{BCE3C711-4D16-4B19-0BB0-FD8EE9EF4041}"/>
                </a:ext>
              </a:extLst>
            </p:cNvPr>
            <p:cNvSpPr/>
            <p:nvPr/>
          </p:nvSpPr>
          <p:spPr>
            <a:xfrm>
              <a:off x="5630222" y="2676799"/>
              <a:ext cx="1179112" cy="459664"/>
            </a:xfrm>
            <a:prstGeom prst="rect">
              <a:avLst/>
            </a:prstGeom>
            <a:grpFill/>
          </p:spPr>
          <p:style>
            <a:lnRef idx="3">
              <a:schemeClr val="lt1"/>
            </a:lnRef>
            <a:fillRef idx="1">
              <a:schemeClr val="accent5"/>
            </a:fillRef>
            <a:effectRef idx="1">
              <a:schemeClr val="accent5"/>
            </a:effectRef>
            <a:fontRef idx="minor">
              <a:schemeClr val="lt1"/>
            </a:fontRef>
          </p:style>
          <p:txBody>
            <a:bodyPr rtlCol="0" anchor="ctr"/>
            <a:lstStyle/>
            <a:p>
              <a:pPr algn="ctr"/>
              <a:r>
                <a:rPr lang="es-ES_tradnl" sz="1000" b="1">
                  <a:latin typeface="+mj-lt"/>
                </a:rPr>
                <a:t>Built-in </a:t>
              </a:r>
            </a:p>
            <a:p>
              <a:pPr algn="ctr"/>
              <a:r>
                <a:rPr lang="es-ES_tradnl" sz="1000" b="1">
                  <a:latin typeface="+mj-lt"/>
                </a:rPr>
                <a:t>Log &amp; Reporting</a:t>
              </a:r>
            </a:p>
          </p:txBody>
        </p:sp>
      </p:grpSp>
      <p:sp>
        <p:nvSpPr>
          <p:cNvPr id="31" name="Date Placeholder 1">
            <a:extLst>
              <a:ext uri="{FF2B5EF4-FFF2-40B4-BE49-F238E27FC236}">
                <a16:creationId xmlns:a16="http://schemas.microsoft.com/office/drawing/2014/main" id="{9357FB9F-9480-D7D9-B293-16C1B7D59704}"/>
              </a:ext>
            </a:extLst>
          </p:cNvPr>
          <p:cNvSpPr>
            <a:spLocks noGrp="1"/>
          </p:cNvSpPr>
          <p:nvPr>
            <p:ph type="dt" sz="half" idx="10"/>
          </p:nvPr>
        </p:nvSpPr>
        <p:spPr/>
        <p:txBody>
          <a:bodyPr/>
          <a:lstStyle/>
          <a:p>
            <a:r>
              <a:rPr lang="es-ES_tradnl" altLang="zh-CN"/>
              <a:t>WWW.SANGFOR.COM</a:t>
            </a:r>
          </a:p>
        </p:txBody>
      </p:sp>
      <p:sp>
        <p:nvSpPr>
          <p:cNvPr id="32" name="Slide Number Placeholder 3">
            <a:extLst>
              <a:ext uri="{FF2B5EF4-FFF2-40B4-BE49-F238E27FC236}">
                <a16:creationId xmlns:a16="http://schemas.microsoft.com/office/drawing/2014/main" id="{4E4A0439-C054-B1D2-90FC-404053F281CE}"/>
              </a:ext>
            </a:extLst>
          </p:cNvPr>
          <p:cNvSpPr>
            <a:spLocks noGrp="1"/>
          </p:cNvSpPr>
          <p:nvPr>
            <p:ph type="sldNum" sz="quarter" idx="12"/>
          </p:nvPr>
        </p:nvSpPr>
        <p:spPr/>
        <p:txBody>
          <a:bodyPr/>
          <a:lstStyle/>
          <a:p>
            <a:pPr marL="0" lvl="0" indent="0" algn="r" rtl="0">
              <a:spcBef>
                <a:spcPts val="0"/>
              </a:spcBef>
              <a:spcAft>
                <a:spcPts val="0"/>
              </a:spcAft>
              <a:buNone/>
            </a:pPr>
            <a:r>
              <a:rPr lang="es-ES_tradnl"/>
              <a:t>Page  </a:t>
            </a:r>
            <a:fld id="{00000000-1234-1234-1234-123412341234}" type="slidenum">
              <a:rPr lang="es-ES_tradnl" smtClean="0"/>
              <a:t>14</a:t>
            </a:fld>
            <a:endParaRPr lang="es-ES_tradnl"/>
          </a:p>
        </p:txBody>
      </p:sp>
      <p:sp>
        <p:nvSpPr>
          <p:cNvPr id="34" name="标题 33">
            <a:extLst>
              <a:ext uri="{FF2B5EF4-FFF2-40B4-BE49-F238E27FC236}">
                <a16:creationId xmlns:a16="http://schemas.microsoft.com/office/drawing/2014/main" id="{903FEF12-5598-6822-3353-A9D01C591234}"/>
              </a:ext>
            </a:extLst>
          </p:cNvPr>
          <p:cNvSpPr>
            <a:spLocks noGrp="1"/>
          </p:cNvSpPr>
          <p:nvPr>
            <p:ph type="ctrTitle"/>
          </p:nvPr>
        </p:nvSpPr>
        <p:spPr>
          <a:xfrm>
            <a:off x="558799" y="233179"/>
            <a:ext cx="9379679" cy="550863"/>
          </a:xfrm>
        </p:spPr>
        <p:txBody>
          <a:bodyPr>
            <a:normAutofit/>
          </a:bodyPr>
          <a:lstStyle/>
          <a:p>
            <a:r>
              <a:rPr lang="es-ES_tradnl" altLang="zh-CN" sz="2800">
                <a:solidFill>
                  <a:schemeClr val="lt1"/>
                </a:solidFill>
                <a:latin typeface="+mj-lt"/>
                <a:ea typeface="Century Gothic"/>
                <a:cs typeface="Century Gothic"/>
                <a:sym typeface="Century Gothic"/>
              </a:rPr>
              <a:t>Características principales de Sangfor NGAF</a:t>
            </a:r>
            <a:endParaRPr lang="es-ES_tradnl" altLang="zh-CN"/>
          </a:p>
        </p:txBody>
      </p:sp>
    </p:spTree>
    <p:extLst>
      <p:ext uri="{BB962C8B-B14F-4D97-AF65-F5344CB8AC3E}">
        <p14:creationId xmlns:p14="http://schemas.microsoft.com/office/powerpoint/2010/main" val="1046388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right)">
                                      <p:cBhvr>
                                        <p:cTn id="11" dur="10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randombar(horizontal)">
                                      <p:cBhvr>
                                        <p:cTn id="16" dur="500"/>
                                        <p:tgtEl>
                                          <p:spTgt spid="52"/>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10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randombar(horizontal)">
                                      <p:cBhvr>
                                        <p:cTn id="25" dur="500"/>
                                        <p:tgtEl>
                                          <p:spTgt spid="51"/>
                                        </p:tgtEl>
                                      </p:cBhvr>
                                    </p:animEffect>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right)">
                                      <p:cBhvr>
                                        <p:cTn id="29" dur="10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randombar(horizontal)">
                                      <p:cBhvr>
                                        <p:cTn id="34" dur="500"/>
                                        <p:tgtEl>
                                          <p:spTgt spid="47"/>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10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randombar(horizontal)">
                                      <p:cBhvr>
                                        <p:cTn id="43" dur="500"/>
                                        <p:tgtEl>
                                          <p:spTgt spid="41"/>
                                        </p:tgtEl>
                                      </p:cBhvr>
                                    </p:animEffect>
                                  </p:childTnLst>
                                </p:cTn>
                              </p:par>
                            </p:childTnLst>
                          </p:cTn>
                        </p:par>
                        <p:par>
                          <p:cTn id="44" fill="hold">
                            <p:stCondLst>
                              <p:cond delay="500"/>
                            </p:stCondLst>
                            <p:childTnLst>
                              <p:par>
                                <p:cTn id="45" presetID="22" presetClass="entr" presetSubtype="2" fill="hold"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right)">
                                      <p:cBhvr>
                                        <p:cTn id="47"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7" grpId="0"/>
      <p:bldP spid="51" grpId="0"/>
      <p:bldP spid="52" grpId="0"/>
      <p:bldP spid="5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1307;p95">
            <a:extLst>
              <a:ext uri="{FF2B5EF4-FFF2-40B4-BE49-F238E27FC236}">
                <a16:creationId xmlns:a16="http://schemas.microsoft.com/office/drawing/2014/main" id="{BAC21A2D-D553-884C-BA5B-FE469D73453F}"/>
              </a:ext>
            </a:extLst>
          </p:cNvPr>
          <p:cNvSpPr/>
          <p:nvPr/>
        </p:nvSpPr>
        <p:spPr>
          <a:xfrm>
            <a:off x="700870" y="1167962"/>
            <a:ext cx="10677506" cy="4135174"/>
          </a:xfrm>
          <a:prstGeom prst="roundRect">
            <a:avLst>
              <a:gd name="adj" fmla="val 4621"/>
            </a:avLst>
          </a:prstGeom>
          <a:gradFill>
            <a:gsLst>
              <a:gs pos="0">
                <a:srgbClr val="00A3FF">
                  <a:alpha val="10000"/>
                </a:srgbClr>
              </a:gs>
              <a:gs pos="99000">
                <a:srgbClr val="003192">
                  <a:alpha val="0"/>
                </a:srgbClr>
              </a:gs>
            </a:gsLst>
            <a:lin ang="5400000" scaled="1"/>
          </a:gradFill>
          <a:ln w="22225" cap="flat" cmpd="sng">
            <a:gradFill flip="none" rotWithShape="1">
              <a:gsLst>
                <a:gs pos="0">
                  <a:srgbClr val="05B0EF"/>
                </a:gs>
                <a:gs pos="100000">
                  <a:srgbClr val="003192">
                    <a:alpha val="0"/>
                  </a:srgbClr>
                </a:gs>
              </a:gsLst>
              <a:lin ang="5400000" scaled="1"/>
              <a:tileRect/>
            </a:gra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600" b="1" i="0" u="none" strike="noStrike" kern="1200" cap="none" spc="0" normalizeH="0" baseline="0">
              <a:ln>
                <a:noFill/>
              </a:ln>
              <a:solidFill>
                <a:prstClr val="white"/>
              </a:solidFill>
              <a:effectLst/>
              <a:uLnTx/>
              <a:uFillTx/>
              <a:latin typeface="Century Gothic"/>
              <a:ea typeface="Century Gothic"/>
              <a:cs typeface="Century Gothic"/>
              <a:sym typeface="Century Gothic"/>
            </a:endParaRPr>
          </a:p>
        </p:txBody>
      </p:sp>
      <p:sp>
        <p:nvSpPr>
          <p:cNvPr id="5" name="Title 4">
            <a:extLst>
              <a:ext uri="{FF2B5EF4-FFF2-40B4-BE49-F238E27FC236}">
                <a16:creationId xmlns:a16="http://schemas.microsoft.com/office/drawing/2014/main" id="{5B48F7FA-CF08-4174-AA06-B0E32882A5B5}"/>
              </a:ext>
            </a:extLst>
          </p:cNvPr>
          <p:cNvSpPr>
            <a:spLocks noGrp="1"/>
          </p:cNvSpPr>
          <p:nvPr>
            <p:ph type="ctrTitle"/>
          </p:nvPr>
        </p:nvSpPr>
        <p:spPr>
          <a:xfrm>
            <a:off x="558799" y="234835"/>
            <a:ext cx="9274313" cy="550863"/>
          </a:xfrm>
        </p:spPr>
        <p:txBody>
          <a:bodyPr anchor="ctr">
            <a:noAutofit/>
          </a:bodyPr>
          <a:lstStyle/>
          <a:p>
            <a:r>
              <a:rPr lang="es-ES_tradnl">
                <a:ea typeface="+mj-lt"/>
                <a:cs typeface="+mj-lt"/>
              </a:rPr>
              <a:t>Gartner Magic Quadrant for Network Firewalls 2022</a:t>
            </a:r>
          </a:p>
        </p:txBody>
      </p:sp>
      <p:sp>
        <p:nvSpPr>
          <p:cNvPr id="3" name="TextBox 2">
            <a:extLst>
              <a:ext uri="{FF2B5EF4-FFF2-40B4-BE49-F238E27FC236}">
                <a16:creationId xmlns:a16="http://schemas.microsoft.com/office/drawing/2014/main" id="{9E179276-D148-2AB0-1E5B-539E2AD3265D}"/>
              </a:ext>
            </a:extLst>
          </p:cNvPr>
          <p:cNvSpPr txBox="1"/>
          <p:nvPr/>
        </p:nvSpPr>
        <p:spPr>
          <a:xfrm>
            <a:off x="5890580" y="2411542"/>
            <a:ext cx="4975986" cy="1192891"/>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s-ES_tradnl" sz="3200" b="1">
                <a:solidFill>
                  <a:srgbClr val="00BCFF"/>
                </a:solidFill>
              </a:rPr>
              <a:t>8</a:t>
            </a:r>
            <a:r>
              <a:rPr lang="es-ES_tradnl" sz="3200" b="1">
                <a:solidFill>
                  <a:srgbClr val="00B0F0"/>
                </a:solidFill>
              </a:rPr>
              <a:t> </a:t>
            </a:r>
            <a:r>
              <a:rPr lang="es-ES_tradnl" b="1">
                <a:solidFill>
                  <a:schemeClr val="bg1"/>
                </a:solidFill>
              </a:rPr>
              <a:t>años consecutives en el CMG para Firewalls de Red</a:t>
            </a:r>
          </a:p>
        </p:txBody>
      </p:sp>
      <p:sp>
        <p:nvSpPr>
          <p:cNvPr id="6" name="TextBox 5">
            <a:extLst>
              <a:ext uri="{FF2B5EF4-FFF2-40B4-BE49-F238E27FC236}">
                <a16:creationId xmlns:a16="http://schemas.microsoft.com/office/drawing/2014/main" id="{5E7894A2-D12A-710E-EDF8-C4DD5B41F226}"/>
              </a:ext>
            </a:extLst>
          </p:cNvPr>
          <p:cNvSpPr txBox="1"/>
          <p:nvPr/>
        </p:nvSpPr>
        <p:spPr>
          <a:xfrm>
            <a:off x="5890580" y="3758385"/>
            <a:ext cx="5186392" cy="73577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s-ES_tradnl" sz="3200" b="1">
                <a:solidFill>
                  <a:srgbClr val="00D060"/>
                </a:solidFill>
              </a:rPr>
              <a:t>2</a:t>
            </a:r>
            <a:r>
              <a:rPr lang="es-ES_tradnl" b="1">
                <a:solidFill>
                  <a:srgbClr val="92D050"/>
                </a:solidFill>
              </a:rPr>
              <a:t> </a:t>
            </a:r>
            <a:r>
              <a:rPr lang="es-ES_tradnl" b="1">
                <a:solidFill>
                  <a:schemeClr val="bg1"/>
                </a:solidFill>
              </a:rPr>
              <a:t>años consecutives como Visionary </a:t>
            </a:r>
          </a:p>
        </p:txBody>
      </p:sp>
      <p:pic>
        <p:nvPicPr>
          <p:cNvPr id="20" name="图片 19" descr="图形用户界面, 应用程序&#10;&#10;描述已自动生成">
            <a:extLst>
              <a:ext uri="{FF2B5EF4-FFF2-40B4-BE49-F238E27FC236}">
                <a16:creationId xmlns:a16="http://schemas.microsoft.com/office/drawing/2014/main" id="{3543E421-4853-0C4A-BC54-476C168CF5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870" y="1227903"/>
            <a:ext cx="4975986" cy="5060964"/>
          </a:xfrm>
          <a:prstGeom prst="rect">
            <a:avLst/>
          </a:prstGeom>
        </p:spPr>
      </p:pic>
      <p:sp>
        <p:nvSpPr>
          <p:cNvPr id="2" name="Date Placeholder 1">
            <a:extLst>
              <a:ext uri="{FF2B5EF4-FFF2-40B4-BE49-F238E27FC236}">
                <a16:creationId xmlns:a16="http://schemas.microsoft.com/office/drawing/2014/main" id="{15BB2CC8-ADCD-897C-5C03-D83339977636}"/>
              </a:ext>
            </a:extLst>
          </p:cNvPr>
          <p:cNvSpPr>
            <a:spLocks noGrp="1"/>
          </p:cNvSpPr>
          <p:nvPr>
            <p:ph type="dt" sz="half" idx="10"/>
          </p:nvPr>
        </p:nvSpPr>
        <p:spPr>
          <a:xfrm>
            <a:off x="1089660" y="6415619"/>
            <a:ext cx="2743200" cy="365125"/>
          </a:xfrm>
        </p:spPr>
        <p:txBody>
          <a:bodyPr/>
          <a:lstStyle/>
          <a:p>
            <a:r>
              <a:rPr lang="es-ES_tradnl" altLang="zh-CN"/>
              <a:t>WWW.SANGFOR.COM</a:t>
            </a:r>
          </a:p>
        </p:txBody>
      </p:sp>
      <p:sp>
        <p:nvSpPr>
          <p:cNvPr id="4" name="Slide Number Placeholder 3">
            <a:extLst>
              <a:ext uri="{FF2B5EF4-FFF2-40B4-BE49-F238E27FC236}">
                <a16:creationId xmlns:a16="http://schemas.microsoft.com/office/drawing/2014/main" id="{7AF3C2DC-B323-CB92-36AA-77A00C4279EC}"/>
              </a:ext>
            </a:extLst>
          </p:cNvPr>
          <p:cNvSpPr>
            <a:spLocks noGrp="1"/>
          </p:cNvSpPr>
          <p:nvPr>
            <p:ph type="sldNum" sz="quarter" idx="12"/>
          </p:nvPr>
        </p:nvSpPr>
        <p:spPr>
          <a:xfrm>
            <a:off x="8432797" y="6415619"/>
            <a:ext cx="2743200" cy="365125"/>
          </a:xfrm>
        </p:spPr>
        <p:txBody>
          <a:bodyPr/>
          <a:lstStyle/>
          <a:p>
            <a:pPr marL="0" lvl="0" indent="0" algn="r" rtl="0">
              <a:spcBef>
                <a:spcPts val="0"/>
              </a:spcBef>
              <a:spcAft>
                <a:spcPts val="0"/>
              </a:spcAft>
              <a:buNone/>
            </a:pPr>
            <a:r>
              <a:rPr lang="es-ES_tradnl"/>
              <a:t>Page  </a:t>
            </a:r>
            <a:fld id="{00000000-1234-1234-1234-123412341234}" type="slidenum">
              <a:rPr lang="es-ES_tradnl" smtClean="0"/>
              <a:t>15</a:t>
            </a:fld>
            <a:endParaRPr lang="es-ES_tradnl"/>
          </a:p>
        </p:txBody>
      </p:sp>
    </p:spTree>
    <p:extLst>
      <p:ext uri="{BB962C8B-B14F-4D97-AF65-F5344CB8AC3E}">
        <p14:creationId xmlns:p14="http://schemas.microsoft.com/office/powerpoint/2010/main" val="597686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C996E1-21A6-FC6E-4D6F-4E6B06E9412F}"/>
              </a:ext>
            </a:extLst>
          </p:cNvPr>
          <p:cNvSpPr>
            <a:spLocks noGrp="1"/>
          </p:cNvSpPr>
          <p:nvPr>
            <p:ph type="ctrTitle"/>
          </p:nvPr>
        </p:nvSpPr>
        <p:spPr>
          <a:xfrm>
            <a:off x="558800" y="203199"/>
            <a:ext cx="8619924" cy="550863"/>
          </a:xfrm>
        </p:spPr>
        <p:txBody>
          <a:bodyPr>
            <a:normAutofit/>
          </a:bodyPr>
          <a:lstStyle/>
          <a:p>
            <a:r>
              <a:rPr lang="es-ES_tradnl"/>
              <a:t>Evaluaciones de efectividad y desempeño</a:t>
            </a:r>
          </a:p>
        </p:txBody>
      </p:sp>
      <p:pic>
        <p:nvPicPr>
          <p:cNvPr id="6" name="Picture 5" descr="A picture containing diagram&#10;&#10;Description automatically generated">
            <a:extLst>
              <a:ext uri="{FF2B5EF4-FFF2-40B4-BE49-F238E27FC236}">
                <a16:creationId xmlns:a16="http://schemas.microsoft.com/office/drawing/2014/main" id="{CCE7D280-1C0D-2642-0F65-74E5864CD433}"/>
              </a:ext>
            </a:extLst>
          </p:cNvPr>
          <p:cNvPicPr>
            <a:picLocks noChangeAspect="1"/>
          </p:cNvPicPr>
          <p:nvPr/>
        </p:nvPicPr>
        <p:blipFill>
          <a:blip r:embed="rId3"/>
          <a:stretch>
            <a:fillRect/>
          </a:stretch>
        </p:blipFill>
        <p:spPr>
          <a:xfrm>
            <a:off x="2213377" y="2138594"/>
            <a:ext cx="3304124" cy="2683038"/>
          </a:xfrm>
          <a:prstGeom prst="rect">
            <a:avLst/>
          </a:prstGeom>
        </p:spPr>
      </p:pic>
      <p:pic>
        <p:nvPicPr>
          <p:cNvPr id="7" name="Picture 6" descr="A close-up of a triangle&#10;&#10;Description automatically generated with medium confidence">
            <a:extLst>
              <a:ext uri="{FF2B5EF4-FFF2-40B4-BE49-F238E27FC236}">
                <a16:creationId xmlns:a16="http://schemas.microsoft.com/office/drawing/2014/main" id="{AC37C755-BF90-5862-FB81-86540E171CC8}"/>
              </a:ext>
            </a:extLst>
          </p:cNvPr>
          <p:cNvPicPr>
            <a:picLocks noChangeAspect="1"/>
          </p:cNvPicPr>
          <p:nvPr/>
        </p:nvPicPr>
        <p:blipFill>
          <a:blip r:embed="rId4"/>
          <a:stretch>
            <a:fillRect/>
          </a:stretch>
        </p:blipFill>
        <p:spPr>
          <a:xfrm>
            <a:off x="7007117" y="2155074"/>
            <a:ext cx="3412709" cy="2773210"/>
          </a:xfrm>
          <a:prstGeom prst="rect">
            <a:avLst/>
          </a:prstGeom>
        </p:spPr>
      </p:pic>
      <p:sp>
        <p:nvSpPr>
          <p:cNvPr id="10" name="TextBox 9">
            <a:extLst>
              <a:ext uri="{FF2B5EF4-FFF2-40B4-BE49-F238E27FC236}">
                <a16:creationId xmlns:a16="http://schemas.microsoft.com/office/drawing/2014/main" id="{48DD1879-F63B-5D00-CC6F-51237C88EE99}"/>
              </a:ext>
            </a:extLst>
          </p:cNvPr>
          <p:cNvSpPr txBox="1"/>
          <p:nvPr/>
        </p:nvSpPr>
        <p:spPr>
          <a:xfrm>
            <a:off x="2386508" y="4925753"/>
            <a:ext cx="2957861" cy="646331"/>
          </a:xfrm>
          <a:prstGeom prst="rect">
            <a:avLst/>
          </a:prstGeom>
          <a:noFill/>
        </p:spPr>
        <p:txBody>
          <a:bodyPr wrap="none" rtlCol="0">
            <a:spAutoFit/>
          </a:bodyPr>
          <a:lstStyle/>
          <a:p>
            <a:r>
              <a:rPr lang="es-ES_tradnl" b="1">
                <a:solidFill>
                  <a:schemeClr val="bg1"/>
                </a:solidFill>
              </a:rPr>
              <a:t>2021: Mejores evaluados</a:t>
            </a:r>
          </a:p>
          <a:p>
            <a:r>
              <a:rPr lang="es-ES_tradnl" altLang="zh-CN" b="1">
                <a:solidFill>
                  <a:schemeClr val="bg1"/>
                </a:solidFill>
              </a:rPr>
              <a:t>Categoría AAA</a:t>
            </a:r>
            <a:endParaRPr lang="es-ES_tradnl" b="1">
              <a:solidFill>
                <a:schemeClr val="bg1"/>
              </a:solidFill>
            </a:endParaRPr>
          </a:p>
        </p:txBody>
      </p:sp>
      <p:sp>
        <p:nvSpPr>
          <p:cNvPr id="11" name="TextBox 10">
            <a:extLst>
              <a:ext uri="{FF2B5EF4-FFF2-40B4-BE49-F238E27FC236}">
                <a16:creationId xmlns:a16="http://schemas.microsoft.com/office/drawing/2014/main" id="{5B1D76BA-3C1C-16BE-2462-C420F93C8423}"/>
              </a:ext>
            </a:extLst>
          </p:cNvPr>
          <p:cNvSpPr txBox="1"/>
          <p:nvPr/>
        </p:nvSpPr>
        <p:spPr>
          <a:xfrm>
            <a:off x="7150382" y="4925753"/>
            <a:ext cx="3126177" cy="646331"/>
          </a:xfrm>
          <a:prstGeom prst="rect">
            <a:avLst/>
          </a:prstGeom>
          <a:noFill/>
        </p:spPr>
        <p:txBody>
          <a:bodyPr wrap="none" rtlCol="0">
            <a:spAutoFit/>
          </a:bodyPr>
          <a:lstStyle/>
          <a:p>
            <a:r>
              <a:rPr lang="es-ES_tradnl" b="1">
                <a:solidFill>
                  <a:schemeClr val="bg1"/>
                </a:solidFill>
              </a:rPr>
              <a:t>2023: Mejores evaluados</a:t>
            </a:r>
          </a:p>
          <a:p>
            <a:r>
              <a:rPr lang="es-ES_tradnl" altLang="zh-CN" b="1">
                <a:solidFill>
                  <a:schemeClr val="bg1"/>
                </a:solidFill>
              </a:rPr>
              <a:t>Categoría </a:t>
            </a:r>
            <a:r>
              <a:rPr lang="es-ES_tradnl" b="1">
                <a:solidFill>
                  <a:schemeClr val="bg1"/>
                </a:solidFill>
              </a:rPr>
              <a:t>Recommended</a:t>
            </a:r>
          </a:p>
        </p:txBody>
      </p:sp>
      <p:sp>
        <p:nvSpPr>
          <p:cNvPr id="13" name="TextBox 12">
            <a:extLst>
              <a:ext uri="{FF2B5EF4-FFF2-40B4-BE49-F238E27FC236}">
                <a16:creationId xmlns:a16="http://schemas.microsoft.com/office/drawing/2014/main" id="{C4739A11-3CAF-638A-D23A-1B41DF0F0C5F}"/>
              </a:ext>
            </a:extLst>
          </p:cNvPr>
          <p:cNvSpPr txBox="1"/>
          <p:nvPr/>
        </p:nvSpPr>
        <p:spPr>
          <a:xfrm>
            <a:off x="6245557" y="5953954"/>
            <a:ext cx="5377353" cy="461665"/>
          </a:xfrm>
          <a:prstGeom prst="rect">
            <a:avLst/>
          </a:prstGeom>
          <a:noFill/>
        </p:spPr>
        <p:txBody>
          <a:bodyPr wrap="square">
            <a:spAutoFit/>
          </a:bodyPr>
          <a:lstStyle/>
          <a:p>
            <a:pPr algn="r"/>
            <a:r>
              <a:rPr lang="es-ES_tradnl" sz="1200" i="1">
                <a:solidFill>
                  <a:schemeClr val="bg1"/>
                </a:solidFill>
              </a:rPr>
              <a:t>*CyberRatings did not conduct an Enterprise Firewalls test in 2022</a:t>
            </a:r>
          </a:p>
          <a:p>
            <a:pPr algn="ctr"/>
            <a:endParaRPr lang="es-ES_tradnl" sz="1200" i="1">
              <a:solidFill>
                <a:schemeClr val="bg1"/>
              </a:solidFill>
            </a:endParaRPr>
          </a:p>
        </p:txBody>
      </p:sp>
      <p:sp>
        <p:nvSpPr>
          <p:cNvPr id="12" name="Slide Number Placeholder 2">
            <a:extLst>
              <a:ext uri="{FF2B5EF4-FFF2-40B4-BE49-F238E27FC236}">
                <a16:creationId xmlns:a16="http://schemas.microsoft.com/office/drawing/2014/main" id="{46EC9A4D-0636-C753-9A23-F57E62D508A9}"/>
              </a:ext>
            </a:extLst>
          </p:cNvPr>
          <p:cNvSpPr>
            <a:spLocks noGrp="1"/>
          </p:cNvSpPr>
          <p:nvPr>
            <p:ph type="sldNum" sz="quarter" idx="12"/>
          </p:nvPr>
        </p:nvSpPr>
        <p:spPr>
          <a:xfrm>
            <a:off x="8432797" y="6415619"/>
            <a:ext cx="2743200" cy="365125"/>
          </a:xfrm>
        </p:spPr>
        <p:txBody>
          <a:bodyPr/>
          <a:lstStyle/>
          <a:p>
            <a:fld id="{8DF44E6C-3C0E-43A3-AA46-19DFD0A2DEA9}" type="slidenum">
              <a:rPr lang="es-ES_tradnl" smtClean="0"/>
              <a:t>16</a:t>
            </a:fld>
            <a:endParaRPr lang="es-ES_tradnl"/>
          </a:p>
        </p:txBody>
      </p:sp>
      <p:sp>
        <p:nvSpPr>
          <p:cNvPr id="14" name="页脚占位符 2">
            <a:extLst>
              <a:ext uri="{FF2B5EF4-FFF2-40B4-BE49-F238E27FC236}">
                <a16:creationId xmlns:a16="http://schemas.microsoft.com/office/drawing/2014/main" id="{F6CD0308-473E-1F73-6246-CBF5D942E0C0}"/>
              </a:ext>
            </a:extLst>
          </p:cNvPr>
          <p:cNvSpPr>
            <a:spLocks noGrp="1"/>
          </p:cNvSpPr>
          <p:nvPr>
            <p:ph type="ftr" sz="quarter" idx="11"/>
          </p:nvPr>
        </p:nvSpPr>
        <p:spPr>
          <a:xfrm>
            <a:off x="4038600" y="6415619"/>
            <a:ext cx="4114800" cy="365125"/>
          </a:xfrm>
          <a:prstGeom prst="rect">
            <a:avLst/>
          </a:prstGeom>
        </p:spPr>
        <p:txBody>
          <a:bodyPr/>
          <a:lstStyle>
            <a:defPPr>
              <a:defRPr lang="zh-CN"/>
            </a:defPPr>
            <a:lvl1pPr marL="0" algn="ctr" defTabSz="914400" rtl="0" eaLnBrk="1" latinLnBrk="0" hangingPunct="1">
              <a:lnSpc>
                <a:spcPct val="150000"/>
              </a:lnSpc>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_tradnl"/>
              <a:t>WWW.SANGFOR.COM</a:t>
            </a:r>
            <a:endParaRPr lang="es-ES_tradnl" altLang="zh-CN">
              <a:ea typeface="微软雅黑" panose="020B0503020204020204" pitchFamily="34" charset="-122"/>
            </a:endParaRPr>
          </a:p>
        </p:txBody>
      </p:sp>
      <p:sp>
        <p:nvSpPr>
          <p:cNvPr id="15" name="Footer Placeholder 29">
            <a:extLst>
              <a:ext uri="{FF2B5EF4-FFF2-40B4-BE49-F238E27FC236}">
                <a16:creationId xmlns:a16="http://schemas.microsoft.com/office/drawing/2014/main" id="{F8B3DBF1-4798-D093-82DB-9AD323C0670E}"/>
              </a:ext>
            </a:extLst>
          </p:cNvPr>
          <p:cNvSpPr txBox="1">
            <a:spLocks/>
          </p:cNvSpPr>
          <p:nvPr/>
        </p:nvSpPr>
        <p:spPr>
          <a:xfrm>
            <a:off x="4038600" y="6415619"/>
            <a:ext cx="4114800" cy="365125"/>
          </a:xfrm>
          <a:prstGeom prst="rect">
            <a:avLst/>
          </a:prstGeom>
        </p:spPr>
        <p:txBody>
          <a:bodyPr/>
          <a:lstStyle>
            <a:defPPr>
              <a:defRPr lang="zh-CN"/>
            </a:defPPr>
            <a:lvl1pPr marL="0" algn="ctr" defTabSz="914400" rtl="0" eaLnBrk="1" latinLnBrk="0" hangingPunct="1">
              <a:lnSpc>
                <a:spcPct val="150000"/>
              </a:lnSpc>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a:t>www.sangfor.com</a:t>
            </a:r>
          </a:p>
        </p:txBody>
      </p:sp>
      <p:sp>
        <p:nvSpPr>
          <p:cNvPr id="2" name="TextBox 1">
            <a:extLst>
              <a:ext uri="{FF2B5EF4-FFF2-40B4-BE49-F238E27FC236}">
                <a16:creationId xmlns:a16="http://schemas.microsoft.com/office/drawing/2014/main" id="{69933BB8-7115-DC02-9281-E19FE74700C6}"/>
              </a:ext>
            </a:extLst>
          </p:cNvPr>
          <p:cNvSpPr txBox="1"/>
          <p:nvPr/>
        </p:nvSpPr>
        <p:spPr>
          <a:xfrm>
            <a:off x="989287" y="1073617"/>
            <a:ext cx="10186709" cy="369332"/>
          </a:xfrm>
          <a:prstGeom prst="rect">
            <a:avLst/>
          </a:prstGeom>
          <a:solidFill>
            <a:srgbClr val="05B050"/>
          </a:solidFill>
        </p:spPr>
        <p:txBody>
          <a:bodyPr wrap="square" rtlCol="0">
            <a:spAutoFit/>
          </a:bodyPr>
          <a:lstStyle/>
          <a:p>
            <a:pPr algn="ctr"/>
            <a:r>
              <a:rPr lang="es-ES_tradnl" b="1">
                <a:solidFill>
                  <a:schemeClr val="bg1"/>
                </a:solidFill>
              </a:rPr>
              <a:t>Seguridad de Clase Mundial sin Desfalcos</a:t>
            </a:r>
          </a:p>
        </p:txBody>
      </p:sp>
      <p:sp>
        <p:nvSpPr>
          <p:cNvPr id="3" name="矩形 10">
            <a:extLst>
              <a:ext uri="{FF2B5EF4-FFF2-40B4-BE49-F238E27FC236}">
                <a16:creationId xmlns:a16="http://schemas.microsoft.com/office/drawing/2014/main" id="{AB1EE751-9E9F-961D-7296-12E2BC4C2187}"/>
              </a:ext>
            </a:extLst>
          </p:cNvPr>
          <p:cNvSpPr/>
          <p:nvPr/>
        </p:nvSpPr>
        <p:spPr>
          <a:xfrm>
            <a:off x="1002645" y="1073618"/>
            <a:ext cx="10186709" cy="4515212"/>
          </a:xfrm>
          <a:prstGeom prst="rect">
            <a:avLst/>
          </a:prstGeom>
          <a:noFill/>
          <a:ln w="22225">
            <a:solidFill>
              <a:srgbClr val="05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s-ES_tradnl" altLang="zh-CN" sz="1600">
              <a:solidFill>
                <a:schemeClr val="tx1"/>
              </a:solidFill>
            </a:endParaRPr>
          </a:p>
        </p:txBody>
      </p:sp>
    </p:spTree>
    <p:extLst>
      <p:ext uri="{BB962C8B-B14F-4D97-AF65-F5344CB8AC3E}">
        <p14:creationId xmlns:p14="http://schemas.microsoft.com/office/powerpoint/2010/main" val="300963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CD30616A-71D8-5551-63D5-0F829C6A3FFC}"/>
              </a:ext>
            </a:extLst>
          </p:cNvPr>
          <p:cNvSpPr>
            <a:spLocks noGrp="1"/>
          </p:cNvSpPr>
          <p:nvPr>
            <p:ph type="dt" sz="half" idx="10"/>
          </p:nvPr>
        </p:nvSpPr>
        <p:spPr/>
        <p:txBody>
          <a:bodyPr/>
          <a:lstStyle/>
          <a:p>
            <a:fld id="{BBA4C1FC-247F-4A3C-A4D6-C50B775C0089}" type="datetime1">
              <a:rPr lang="en-US" smtClean="0"/>
              <a:t>2/19/2024</a:t>
            </a:fld>
            <a:endParaRPr lang="en-US"/>
          </a:p>
        </p:txBody>
      </p:sp>
      <p:sp>
        <p:nvSpPr>
          <p:cNvPr id="10" name="Footer Placeholder 9">
            <a:extLst>
              <a:ext uri="{FF2B5EF4-FFF2-40B4-BE49-F238E27FC236}">
                <a16:creationId xmlns:a16="http://schemas.microsoft.com/office/drawing/2014/main" id="{B61D0C90-A8AE-EA2A-8121-6DD070CF3FCD}"/>
              </a:ext>
            </a:extLst>
          </p:cNvPr>
          <p:cNvSpPr>
            <a:spLocks noGrp="1"/>
          </p:cNvSpPr>
          <p:nvPr>
            <p:ph type="ftr" sz="quarter" idx="11"/>
          </p:nvPr>
        </p:nvSpPr>
        <p:spPr/>
        <p:txBody>
          <a:bodyPr/>
          <a:lstStyle/>
          <a:p>
            <a:r>
              <a:rPr lang="en-US"/>
              <a:t>www.sangfor.com</a:t>
            </a:r>
          </a:p>
        </p:txBody>
      </p:sp>
      <p:sp>
        <p:nvSpPr>
          <p:cNvPr id="4" name="文本框 3">
            <a:extLst>
              <a:ext uri="{FF2B5EF4-FFF2-40B4-BE49-F238E27FC236}">
                <a16:creationId xmlns:a16="http://schemas.microsoft.com/office/drawing/2014/main" id="{4BEC5697-D6D4-3457-B1B2-40CC27669BB5}"/>
              </a:ext>
            </a:extLst>
          </p:cNvPr>
          <p:cNvSpPr txBox="1"/>
          <p:nvPr/>
        </p:nvSpPr>
        <p:spPr>
          <a:xfrm>
            <a:off x="771741" y="2535023"/>
            <a:ext cx="6767394" cy="1323439"/>
          </a:xfrm>
          <a:prstGeom prst="rect">
            <a:avLst/>
          </a:prstGeom>
          <a:noFill/>
        </p:spPr>
        <p:txBody>
          <a:bodyPr wrap="square">
            <a:spAutoFit/>
          </a:bodyPr>
          <a:lstStyle/>
          <a:p>
            <a:r>
              <a:rPr lang="en-US" altLang="zh-CN" sz="4400" b="1" dirty="0">
                <a:solidFill>
                  <a:schemeClr val="bg1"/>
                </a:solidFill>
                <a:effectLst/>
                <a:ea typeface="等线" panose="02010600030101010101" pitchFamily="2" charset="-122"/>
                <a:cs typeface="Arial" panose="020B0604020202020204" pitchFamily="34" charset="0"/>
              </a:rPr>
              <a:t>Sangfor Network Secure: </a:t>
            </a:r>
            <a:r>
              <a:rPr lang="en-US" altLang="zh-CN" sz="3600" b="1" dirty="0" err="1">
                <a:solidFill>
                  <a:schemeClr val="bg1"/>
                </a:solidFill>
                <a:effectLst/>
                <a:ea typeface="等线" panose="02010600030101010101" pitchFamily="2" charset="-122"/>
                <a:cs typeface="Arial" panose="020B0604020202020204" pitchFamily="34" charset="0"/>
              </a:rPr>
              <a:t>Reinventando</a:t>
            </a:r>
            <a:r>
              <a:rPr lang="en-US" altLang="zh-CN" sz="3600" b="1" dirty="0">
                <a:solidFill>
                  <a:schemeClr val="bg1"/>
                </a:solidFill>
                <a:effectLst/>
                <a:ea typeface="等线" panose="02010600030101010101" pitchFamily="2" charset="-122"/>
                <a:cs typeface="Arial" panose="020B0604020202020204" pitchFamily="34" charset="0"/>
              </a:rPr>
              <a:t> </a:t>
            </a:r>
            <a:r>
              <a:rPr lang="en-US" altLang="zh-CN" sz="3600" b="1" dirty="0" err="1">
                <a:solidFill>
                  <a:schemeClr val="bg1"/>
                </a:solidFill>
                <a:effectLst/>
                <a:ea typeface="等线" panose="02010600030101010101" pitchFamily="2" charset="-122"/>
                <a:cs typeface="Arial" panose="020B0604020202020204" pitchFamily="34" charset="0"/>
              </a:rPr>
              <a:t>el</a:t>
            </a:r>
            <a:r>
              <a:rPr lang="en-US" altLang="zh-CN" sz="3600" b="1" dirty="0">
                <a:solidFill>
                  <a:schemeClr val="bg1"/>
                </a:solidFill>
                <a:effectLst/>
                <a:ea typeface="等线" panose="02010600030101010101" pitchFamily="2" charset="-122"/>
                <a:cs typeface="Arial" panose="020B0604020202020204" pitchFamily="34" charset="0"/>
              </a:rPr>
              <a:t> Firewall</a:t>
            </a:r>
            <a:endParaRPr lang="zh-CN" altLang="en-US" sz="4400" b="1" dirty="0">
              <a:solidFill>
                <a:schemeClr val="bg1"/>
              </a:solidFill>
            </a:endParaRPr>
          </a:p>
        </p:txBody>
      </p:sp>
      <p:cxnSp>
        <p:nvCxnSpPr>
          <p:cNvPr id="12" name="直线连接符 11">
            <a:extLst>
              <a:ext uri="{FF2B5EF4-FFF2-40B4-BE49-F238E27FC236}">
                <a16:creationId xmlns:a16="http://schemas.microsoft.com/office/drawing/2014/main" id="{FB4AF00F-F26A-DC02-AFD3-9D9BB5E3154D}"/>
              </a:ext>
            </a:extLst>
          </p:cNvPr>
          <p:cNvCxnSpPr/>
          <p:nvPr/>
        </p:nvCxnSpPr>
        <p:spPr>
          <a:xfrm>
            <a:off x="842080" y="4154832"/>
            <a:ext cx="53242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9D329A40-87D1-5315-20AE-F40755B2AB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184" y="638875"/>
            <a:ext cx="2427772" cy="797882"/>
          </a:xfrm>
          <a:prstGeom prst="rect">
            <a:avLst/>
          </a:prstGeom>
        </p:spPr>
      </p:pic>
      <p:grpSp>
        <p:nvGrpSpPr>
          <p:cNvPr id="19" name="组合 18">
            <a:extLst>
              <a:ext uri="{FF2B5EF4-FFF2-40B4-BE49-F238E27FC236}">
                <a16:creationId xmlns:a16="http://schemas.microsoft.com/office/drawing/2014/main" id="{019BBFF1-CA2F-1D85-8DF0-261BE615B4A7}"/>
              </a:ext>
            </a:extLst>
          </p:cNvPr>
          <p:cNvGrpSpPr/>
          <p:nvPr/>
        </p:nvGrpSpPr>
        <p:grpSpPr>
          <a:xfrm>
            <a:off x="913253" y="6053407"/>
            <a:ext cx="1778497" cy="276999"/>
            <a:chOff x="913253" y="6053407"/>
            <a:chExt cx="1778497" cy="276999"/>
          </a:xfrm>
        </p:grpSpPr>
        <p:sp>
          <p:nvSpPr>
            <p:cNvPr id="14" name="矩形 13">
              <a:extLst>
                <a:ext uri="{FF2B5EF4-FFF2-40B4-BE49-F238E27FC236}">
                  <a16:creationId xmlns:a16="http://schemas.microsoft.com/office/drawing/2014/main" id="{054FCCC6-163F-64E9-D84A-46B003E7AC78}"/>
                </a:ext>
              </a:extLst>
            </p:cNvPr>
            <p:cNvSpPr/>
            <p:nvPr/>
          </p:nvSpPr>
          <p:spPr>
            <a:xfrm>
              <a:off x="913253" y="6110780"/>
              <a:ext cx="162252" cy="1622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5" name="文本框 14">
              <a:extLst>
                <a:ext uri="{FF2B5EF4-FFF2-40B4-BE49-F238E27FC236}">
                  <a16:creationId xmlns:a16="http://schemas.microsoft.com/office/drawing/2014/main" id="{32A40EC3-7E88-4755-9608-71176D6DBD1B}"/>
                </a:ext>
              </a:extLst>
            </p:cNvPr>
            <p:cNvSpPr txBox="1"/>
            <p:nvPr/>
          </p:nvSpPr>
          <p:spPr>
            <a:xfrm>
              <a:off x="1131708" y="6053407"/>
              <a:ext cx="1560042" cy="276999"/>
            </a:xfrm>
            <a:prstGeom prst="rect">
              <a:avLst/>
            </a:prstGeom>
            <a:noFill/>
          </p:spPr>
          <p:txBody>
            <a:bodyPr wrap="none" rtlCol="0">
              <a:spAutoFit/>
            </a:bodyPr>
            <a:lstStyle/>
            <a:p>
              <a:r>
                <a:rPr lang="en-US" altLang="en-US" sz="1200" err="1">
                  <a:solidFill>
                    <a:schemeClr val="bg1"/>
                  </a:solidFill>
                  <a:latin typeface="Century Gothic" panose="020B0502020202020204" pitchFamily="34" charset="0"/>
                  <a:ea typeface="微软雅黑" charset="-122"/>
                  <a:sym typeface="微软雅黑" panose="020B0503020204020204" pitchFamily="34" charset="-122"/>
                </a:rPr>
                <a:t>www.sangfor.com</a:t>
              </a:r>
              <a:endParaRPr lang="en-US" altLang="en-US" sz="1200">
                <a:solidFill>
                  <a:schemeClr val="bg1"/>
                </a:solidFill>
                <a:latin typeface="Century Gothic" panose="020B0502020202020204" pitchFamily="34" charset="0"/>
                <a:ea typeface="微软雅黑" charset="-122"/>
              </a:endParaRPr>
            </a:p>
          </p:txBody>
        </p:sp>
      </p:grpSp>
      <p:grpSp>
        <p:nvGrpSpPr>
          <p:cNvPr id="16" name="组合 15">
            <a:extLst>
              <a:ext uri="{FF2B5EF4-FFF2-40B4-BE49-F238E27FC236}">
                <a16:creationId xmlns:a16="http://schemas.microsoft.com/office/drawing/2014/main" id="{3CE2B207-441D-C0FD-D1AA-23F2F34597CC}"/>
              </a:ext>
            </a:extLst>
          </p:cNvPr>
          <p:cNvGrpSpPr/>
          <p:nvPr/>
        </p:nvGrpSpPr>
        <p:grpSpPr>
          <a:xfrm>
            <a:off x="3368054" y="6053407"/>
            <a:ext cx="2304730" cy="276999"/>
            <a:chOff x="4872830" y="6460578"/>
            <a:chExt cx="2304730" cy="276999"/>
          </a:xfrm>
        </p:grpSpPr>
        <p:sp>
          <p:nvSpPr>
            <p:cNvPr id="17" name="矩形 16">
              <a:extLst>
                <a:ext uri="{FF2B5EF4-FFF2-40B4-BE49-F238E27FC236}">
                  <a16:creationId xmlns:a16="http://schemas.microsoft.com/office/drawing/2014/main" id="{C0F8311C-AB84-6783-CE0B-629AA73AB416}"/>
                </a:ext>
              </a:extLst>
            </p:cNvPr>
            <p:cNvSpPr/>
            <p:nvPr/>
          </p:nvSpPr>
          <p:spPr>
            <a:xfrm>
              <a:off x="4872830" y="6517951"/>
              <a:ext cx="162252" cy="162252"/>
            </a:xfrm>
            <a:prstGeom prst="rect">
              <a:avLst/>
            </a:prstGeom>
            <a:solidFill>
              <a:srgbClr val="23B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8" name="文本框 17">
              <a:extLst>
                <a:ext uri="{FF2B5EF4-FFF2-40B4-BE49-F238E27FC236}">
                  <a16:creationId xmlns:a16="http://schemas.microsoft.com/office/drawing/2014/main" id="{D6FF3DE5-1FA8-5AA0-0915-645168C4D7B0}"/>
                </a:ext>
              </a:extLst>
            </p:cNvPr>
            <p:cNvSpPr txBox="1"/>
            <p:nvPr/>
          </p:nvSpPr>
          <p:spPr>
            <a:xfrm>
              <a:off x="5077305" y="6460578"/>
              <a:ext cx="2100255" cy="276999"/>
            </a:xfrm>
            <a:prstGeom prst="rect">
              <a:avLst/>
            </a:prstGeom>
            <a:noFill/>
          </p:spPr>
          <p:txBody>
            <a:bodyPr wrap="none" rtlCol="0">
              <a:spAutoFit/>
            </a:bodyPr>
            <a:lstStyle/>
            <a:p>
              <a:r>
                <a:rPr lang="en-US" altLang="en-US" sz="1200" err="1">
                  <a:solidFill>
                    <a:schemeClr val="bg1"/>
                  </a:solidFill>
                  <a:latin typeface="Century Gothic" panose="020B0502020202020204" pitchFamily="34" charset="0"/>
                  <a:ea typeface="微软雅黑" charset="-122"/>
                  <a:sym typeface="微软雅黑" panose="020B0503020204020204" pitchFamily="34" charset="-122"/>
                </a:rPr>
                <a:t>Sangfor</a:t>
              </a:r>
              <a:r>
                <a:rPr lang="en-US" altLang="en-US" sz="1200">
                  <a:solidFill>
                    <a:schemeClr val="bg1"/>
                  </a:solidFill>
                  <a:latin typeface="Century Gothic" panose="020B0502020202020204" pitchFamily="34" charset="0"/>
                  <a:ea typeface="微软雅黑" charset="-122"/>
                  <a:sym typeface="微软雅黑" panose="020B0503020204020204" pitchFamily="34" charset="-122"/>
                </a:rPr>
                <a:t> Technologies Inc.</a:t>
              </a:r>
            </a:p>
          </p:txBody>
        </p:sp>
      </p:grpSp>
    </p:spTree>
    <p:extLst>
      <p:ext uri="{BB962C8B-B14F-4D97-AF65-F5344CB8AC3E}">
        <p14:creationId xmlns:p14="http://schemas.microsoft.com/office/powerpoint/2010/main" val="1102646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Date Placeholder 44">
            <a:extLst>
              <a:ext uri="{FF2B5EF4-FFF2-40B4-BE49-F238E27FC236}">
                <a16:creationId xmlns:a16="http://schemas.microsoft.com/office/drawing/2014/main" id="{7E0854B8-4F1B-64E8-77B9-AA0D08F8403E}"/>
              </a:ext>
            </a:extLst>
          </p:cNvPr>
          <p:cNvSpPr>
            <a:spLocks noGrp="1"/>
          </p:cNvSpPr>
          <p:nvPr>
            <p:ph type="dt" sz="half" idx="10"/>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fld id="{F7E7CCEF-8A04-42B4-9918-D78D99244FD8}" type="datetime1">
              <a:rPr kumimoji="0" lang="es-MX" sz="1200" b="0" i="0" u="none" strike="noStrike" kern="1200" cap="none" spc="0" normalizeH="0" baseline="0" smtClean="0">
                <a:ln>
                  <a:noFill/>
                </a:ln>
                <a:solidFill>
                  <a:prstClr val="white"/>
                </a:solidFill>
                <a:effectLst/>
                <a:uLnTx/>
                <a:uFillTx/>
                <a:latin typeface="Century Gothic"/>
                <a:cs typeface="+mn-cs"/>
              </a:rPr>
              <a:pPr marL="0" marR="0" lvl="0" indent="0" algn="l" defTabSz="914400" rtl="0" eaLnBrk="1" fontAlgn="auto" latinLnBrk="0" hangingPunct="1">
                <a:lnSpc>
                  <a:spcPct val="150000"/>
                </a:lnSpc>
                <a:spcBef>
                  <a:spcPts val="0"/>
                </a:spcBef>
                <a:spcAft>
                  <a:spcPts val="0"/>
                </a:spcAft>
                <a:buClrTx/>
                <a:buSzTx/>
                <a:buFontTx/>
                <a:buNone/>
                <a:tabLst/>
                <a:defRPr/>
              </a:pPr>
              <a:t>19/02/2024</a:t>
            </a:fld>
            <a:endParaRPr kumimoji="0" lang="es-MX" sz="1200" b="0" i="0" u="none" strike="noStrike" kern="1200" cap="none" spc="0" normalizeH="0" baseline="0" dirty="0">
              <a:ln>
                <a:noFill/>
              </a:ln>
              <a:solidFill>
                <a:prstClr val="white"/>
              </a:solidFill>
              <a:effectLst/>
              <a:uLnTx/>
              <a:uFillTx/>
              <a:latin typeface="Century Gothic"/>
              <a:cs typeface="+mn-cs"/>
            </a:endParaRPr>
          </a:p>
        </p:txBody>
      </p:sp>
      <p:sp>
        <p:nvSpPr>
          <p:cNvPr id="46" name="Footer Placeholder 45">
            <a:extLst>
              <a:ext uri="{FF2B5EF4-FFF2-40B4-BE49-F238E27FC236}">
                <a16:creationId xmlns:a16="http://schemas.microsoft.com/office/drawing/2014/main" id="{007AF91A-358E-4999-96EE-70459766AE23}"/>
              </a:ext>
            </a:extLst>
          </p:cNvPr>
          <p:cNvSpPr>
            <a:spLocks noGrp="1"/>
          </p:cNvSpPr>
          <p:nvPr>
            <p:ph type="ftr" sz="quarter" idx="11"/>
          </p:nvPr>
        </p:nvSpPr>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s-MX" sz="1200" b="0" i="0" u="none" strike="noStrike" kern="1200" cap="none" spc="0" normalizeH="0" baseline="0" dirty="0">
                <a:ln>
                  <a:noFill/>
                </a:ln>
                <a:solidFill>
                  <a:prstClr val="white"/>
                </a:solidFill>
                <a:effectLst/>
                <a:uLnTx/>
                <a:uFillTx/>
                <a:latin typeface="Century Gothic"/>
                <a:cs typeface="+mn-cs"/>
              </a:rPr>
              <a:t>www.sangfor.com</a:t>
            </a:r>
          </a:p>
        </p:txBody>
      </p:sp>
      <p:sp>
        <p:nvSpPr>
          <p:cNvPr id="44" name="Slide Number Placeholder 43">
            <a:extLst>
              <a:ext uri="{FF2B5EF4-FFF2-40B4-BE49-F238E27FC236}">
                <a16:creationId xmlns:a16="http://schemas.microsoft.com/office/drawing/2014/main" id="{E6982F19-D94A-66EF-24A3-4B7B87BBA5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1CD55-B97F-446B-84F2-7037EFC3FADE}" type="slidenum">
              <a:rPr kumimoji="0" lang="es-MX" sz="1200" b="0" i="0" u="none" strike="noStrike" kern="1200" cap="none" spc="0" normalizeH="0" baseline="0" smtClean="0">
                <a:ln>
                  <a:noFill/>
                </a:ln>
                <a:solidFill>
                  <a:prstClr val="white"/>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s-MX" sz="1200" b="0" i="0" u="none" strike="noStrike" kern="1200" cap="none" spc="0" normalizeH="0" baseline="0" dirty="0">
              <a:ln>
                <a:noFill/>
              </a:ln>
              <a:solidFill>
                <a:prstClr val="white"/>
              </a:solidFill>
              <a:effectLst/>
              <a:uLnTx/>
              <a:uFillTx/>
              <a:latin typeface="Century Gothic"/>
              <a:cs typeface="+mn-cs"/>
            </a:endParaRPr>
          </a:p>
        </p:txBody>
      </p:sp>
      <p:sp>
        <p:nvSpPr>
          <p:cNvPr id="2" name="Title 1">
            <a:extLst>
              <a:ext uri="{FF2B5EF4-FFF2-40B4-BE49-F238E27FC236}">
                <a16:creationId xmlns:a16="http://schemas.microsoft.com/office/drawing/2014/main" id="{15C5C37F-70EB-1012-0940-1D053B8B31F7}"/>
              </a:ext>
            </a:extLst>
          </p:cNvPr>
          <p:cNvSpPr>
            <a:spLocks noGrp="1"/>
          </p:cNvSpPr>
          <p:nvPr>
            <p:ph type="ctrTitle"/>
          </p:nvPr>
        </p:nvSpPr>
        <p:spPr/>
        <p:txBody>
          <a:bodyPr/>
          <a:lstStyle/>
          <a:p>
            <a:r>
              <a:rPr lang="es-MX" dirty="0" err="1"/>
              <a:t>I</a:t>
            </a:r>
            <a:r>
              <a:rPr lang="es-MX" altLang="zh-CN" dirty="0" err="1"/>
              <a:t>ntroducing</a:t>
            </a:r>
            <a:r>
              <a:rPr lang="es-MX" altLang="zh-CN" dirty="0"/>
              <a:t> Sangfor Network </a:t>
            </a:r>
            <a:r>
              <a:rPr lang="es-MX" altLang="zh-CN" dirty="0" err="1"/>
              <a:t>Secure</a:t>
            </a:r>
            <a:r>
              <a:rPr lang="es-MX" altLang="zh-CN" dirty="0"/>
              <a:t> Firewall</a:t>
            </a:r>
            <a:endParaRPr lang="es-MX" dirty="0"/>
          </a:p>
        </p:txBody>
      </p:sp>
      <p:sp>
        <p:nvSpPr>
          <p:cNvPr id="3" name="Rounded Rectangle 60">
            <a:extLst>
              <a:ext uri="{FF2B5EF4-FFF2-40B4-BE49-F238E27FC236}">
                <a16:creationId xmlns:a16="http://schemas.microsoft.com/office/drawing/2014/main" id="{BB41892C-93BA-94E3-6C70-038B8B793571}"/>
              </a:ext>
            </a:extLst>
          </p:cNvPr>
          <p:cNvSpPr/>
          <p:nvPr/>
        </p:nvSpPr>
        <p:spPr bwMode="auto">
          <a:xfrm>
            <a:off x="1865413" y="2226872"/>
            <a:ext cx="3112425" cy="396000"/>
          </a:xfrm>
          <a:prstGeom prst="roundRect">
            <a:avLst>
              <a:gd name="adj" fmla="val 10760"/>
            </a:avLst>
          </a:prstGeom>
          <a:solidFill>
            <a:srgbClr val="23BE29"/>
          </a:solidFill>
          <a:ln w="12700">
            <a:noFill/>
            <a:headEnd type="none" w="med" len="med"/>
            <a:tailEnd type="none" w="med" len="med"/>
          </a:ln>
          <a:effectLst>
            <a:outerShdw blurRad="50800" dist="25400" dir="5400000" sx="99000" sy="99000" algn="t" rotWithShape="0">
              <a:prstClr val="black">
                <a:alpha val="30000"/>
              </a:prstClr>
            </a:outerShdw>
          </a:effectLst>
          <a:scene3d>
            <a:camera prst="orthographicFront"/>
            <a:lightRig rig="threePt" dir="t"/>
          </a:scene3d>
          <a:sp3d>
            <a:bevelT w="31750" h="12700"/>
          </a:sp3d>
        </p:spPr>
        <p:style>
          <a:lnRef idx="1">
            <a:schemeClr val="accent4"/>
          </a:lnRef>
          <a:fillRef idx="3">
            <a:schemeClr val="accent4"/>
          </a:fillRef>
          <a:effectRef idx="2">
            <a:schemeClr val="accent4"/>
          </a:effectRef>
          <a:fontRef idx="minor">
            <a:schemeClr val="lt1"/>
          </a:fontRef>
        </p:style>
        <p:txBody>
          <a:bodyPr lIns="121901" tIns="60951" rIns="121901" bIns="60951" anchor="ctr"/>
          <a:lstStyle>
            <a:defPPr>
              <a:defRPr lang="en-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altLang="zh-CN" sz="2000" b="1" i="0" u="none" strike="noStrike" kern="1200" cap="none" spc="0" normalizeH="0" baseline="0" dirty="0">
                <a:ln>
                  <a:noFill/>
                </a:ln>
                <a:solidFill>
                  <a:prstClr val="white"/>
                </a:solidFill>
                <a:effectLst/>
                <a:uLnTx/>
                <a:uFillTx/>
                <a:latin typeface="Century Gothic" panose="020B0502020202020204" pitchFamily="34" charset="0"/>
                <a:cs typeface="+mn-cs"/>
              </a:rPr>
              <a:t>NGAF</a:t>
            </a:r>
          </a:p>
        </p:txBody>
      </p:sp>
      <p:sp>
        <p:nvSpPr>
          <p:cNvPr id="4" name="Rounded Rectangle 60">
            <a:extLst>
              <a:ext uri="{FF2B5EF4-FFF2-40B4-BE49-F238E27FC236}">
                <a16:creationId xmlns:a16="http://schemas.microsoft.com/office/drawing/2014/main" id="{C8AAA085-930A-1E84-3E80-7DE7CBCE5E7C}"/>
              </a:ext>
            </a:extLst>
          </p:cNvPr>
          <p:cNvSpPr/>
          <p:nvPr/>
        </p:nvSpPr>
        <p:spPr bwMode="auto">
          <a:xfrm>
            <a:off x="7275766" y="2223558"/>
            <a:ext cx="3112425" cy="396000"/>
          </a:xfrm>
          <a:prstGeom prst="roundRect">
            <a:avLst>
              <a:gd name="adj" fmla="val 10760"/>
            </a:avLst>
          </a:prstGeom>
          <a:solidFill>
            <a:srgbClr val="0067ED"/>
          </a:solidFill>
          <a:ln w="12700">
            <a:noFill/>
            <a:headEnd type="none" w="med" len="med"/>
            <a:tailEnd type="none" w="med" len="med"/>
          </a:ln>
          <a:effectLst>
            <a:outerShdw blurRad="50800" dist="25400" dir="5400000" sx="99000" sy="99000" algn="t" rotWithShape="0">
              <a:prstClr val="black">
                <a:alpha val="30000"/>
              </a:prstClr>
            </a:outerShdw>
          </a:effectLst>
          <a:scene3d>
            <a:camera prst="orthographicFront"/>
            <a:lightRig rig="threePt" dir="t"/>
          </a:scene3d>
          <a:sp3d>
            <a:bevelT w="31750" h="12700"/>
          </a:sp3d>
        </p:spPr>
        <p:style>
          <a:lnRef idx="1">
            <a:schemeClr val="accent4"/>
          </a:lnRef>
          <a:fillRef idx="3">
            <a:schemeClr val="accent4"/>
          </a:fillRef>
          <a:effectRef idx="2">
            <a:schemeClr val="accent4"/>
          </a:effectRef>
          <a:fontRef idx="minor">
            <a:schemeClr val="lt1"/>
          </a:fontRef>
        </p:style>
        <p:txBody>
          <a:bodyPr lIns="121901" tIns="60951" rIns="121901" bIns="60951" anchor="ctr"/>
          <a:lstStyle>
            <a:defPPr>
              <a:defRPr lang="en-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altLang="zh-CN" sz="2000" b="1" i="0" u="none" strike="noStrike" kern="1200" cap="none" spc="0" normalizeH="0" baseline="0" dirty="0">
                <a:ln>
                  <a:noFill/>
                </a:ln>
                <a:solidFill>
                  <a:prstClr val="white"/>
                </a:solidFill>
                <a:effectLst/>
                <a:uLnTx/>
                <a:uFillTx/>
                <a:latin typeface="Century Gothic" panose="020B0502020202020204" pitchFamily="34" charset="0"/>
                <a:cs typeface="+mn-cs"/>
              </a:rPr>
              <a:t>Network </a:t>
            </a:r>
            <a:r>
              <a:rPr kumimoji="0" lang="es-MX" altLang="zh-CN" sz="2000" b="1" i="0" u="none" strike="noStrike" kern="1200" cap="none" spc="0" normalizeH="0" baseline="0" dirty="0" err="1">
                <a:ln>
                  <a:noFill/>
                </a:ln>
                <a:solidFill>
                  <a:prstClr val="white"/>
                </a:solidFill>
                <a:effectLst/>
                <a:uLnTx/>
                <a:uFillTx/>
                <a:latin typeface="Century Gothic" panose="020B0502020202020204" pitchFamily="34" charset="0"/>
                <a:cs typeface="+mn-cs"/>
              </a:rPr>
              <a:t>Secure</a:t>
            </a:r>
            <a:endParaRPr kumimoji="0" lang="es-MX" altLang="zh-CN" sz="2000" b="1" i="0" u="none" strike="noStrike" kern="1200" cap="none" spc="0" normalizeH="0" baseline="0" dirty="0">
              <a:ln>
                <a:noFill/>
              </a:ln>
              <a:solidFill>
                <a:prstClr val="white"/>
              </a:solidFill>
              <a:effectLst/>
              <a:uLnTx/>
              <a:uFillTx/>
              <a:latin typeface="Century Gothic" panose="020B0502020202020204" pitchFamily="34" charset="0"/>
              <a:cs typeface="+mn-cs"/>
            </a:endParaRPr>
          </a:p>
        </p:txBody>
      </p:sp>
      <p:grpSp>
        <p:nvGrpSpPr>
          <p:cNvPr id="5" name="组合 25">
            <a:extLst>
              <a:ext uri="{FF2B5EF4-FFF2-40B4-BE49-F238E27FC236}">
                <a16:creationId xmlns:a16="http://schemas.microsoft.com/office/drawing/2014/main" id="{0634E93D-3E88-2060-5341-385479DBCF3B}"/>
              </a:ext>
            </a:extLst>
          </p:cNvPr>
          <p:cNvGrpSpPr/>
          <p:nvPr/>
        </p:nvGrpSpPr>
        <p:grpSpPr>
          <a:xfrm rot="16200000">
            <a:off x="5648252" y="1593212"/>
            <a:ext cx="1026516" cy="1265090"/>
            <a:chOff x="6088800" y="1232894"/>
            <a:chExt cx="1026516" cy="1265090"/>
          </a:xfrm>
        </p:grpSpPr>
        <p:sp>
          <p:nvSpPr>
            <p:cNvPr id="6" name="右箭头 17">
              <a:extLst>
                <a:ext uri="{FF2B5EF4-FFF2-40B4-BE49-F238E27FC236}">
                  <a16:creationId xmlns:a16="http://schemas.microsoft.com/office/drawing/2014/main" id="{FF85383C-8467-AEC1-29EC-5F7B257DA35E}"/>
                </a:ext>
              </a:extLst>
            </p:cNvPr>
            <p:cNvSpPr/>
            <p:nvPr/>
          </p:nvSpPr>
          <p:spPr>
            <a:xfrm rot="5400000">
              <a:off x="5906412" y="1474330"/>
              <a:ext cx="996309" cy="631534"/>
            </a:xfrm>
            <a:prstGeom prst="rightArrow">
              <a:avLst>
                <a:gd name="adj1" fmla="val 66876"/>
                <a:gd name="adj2" fmla="val 41798"/>
              </a:avLst>
            </a:prstGeom>
            <a:gradFill flip="none" rotWithShape="1">
              <a:gsLst>
                <a:gs pos="0">
                  <a:srgbClr val="00B0F0">
                    <a:alpha val="0"/>
                  </a:srgbClr>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s-MX" altLang="en-US" sz="1200" b="1" i="0" u="none" strike="noStrike" kern="1200" cap="none" spc="0" normalizeH="0" baseline="0" dirty="0">
                <a:ln>
                  <a:noFill/>
                </a:ln>
                <a:solidFill>
                  <a:prstClr val="white"/>
                </a:solidFill>
                <a:effectLst/>
                <a:uLnTx/>
                <a:uFillTx/>
                <a:latin typeface="Century Gothic" panose="020B0502020202020204" pitchFamily="34" charset="0"/>
                <a:ea typeface="微软雅黑"/>
                <a:cs typeface="Calibri" panose="020F0502020204030204" pitchFamily="34" charset="0"/>
              </a:endParaRPr>
            </a:p>
          </p:txBody>
        </p:sp>
        <p:sp>
          <p:nvSpPr>
            <p:cNvPr id="7" name="文本框 18">
              <a:extLst>
                <a:ext uri="{FF2B5EF4-FFF2-40B4-BE49-F238E27FC236}">
                  <a16:creationId xmlns:a16="http://schemas.microsoft.com/office/drawing/2014/main" id="{45AA2307-0F2B-14EA-D487-5C598D46105E}"/>
                </a:ext>
              </a:extLst>
            </p:cNvPr>
            <p:cNvSpPr txBox="1"/>
            <p:nvPr/>
          </p:nvSpPr>
          <p:spPr>
            <a:xfrm rot="5400000">
              <a:off x="6298105" y="1680773"/>
              <a:ext cx="1265090" cy="369332"/>
            </a:xfrm>
            <a:prstGeom prst="rect">
              <a:avLst/>
            </a:prstGeom>
            <a:noFill/>
          </p:spPr>
          <p:txBody>
            <a:bodyPr wrap="none" rtlCol="0">
              <a:spAutoFit/>
            </a:bodyPr>
            <a:lstStyle/>
            <a:p>
              <a:pPr lvl="0"/>
              <a:r>
                <a:rPr lang="es-MX" altLang="zh-CN" b="1" i="1" dirty="0">
                  <a:solidFill>
                    <a:srgbClr val="00B0F0"/>
                  </a:solidFill>
                  <a:latin typeface="Century Gothic" panose="020B0502020202020204" pitchFamily="34" charset="0"/>
                </a:rPr>
                <a:t>Evolución</a:t>
              </a:r>
              <a:endParaRPr kumimoji="0" lang="es-MX" altLang="zh-CN" sz="1800" b="1" i="1" u="none" strike="noStrike" kern="1200" cap="none" spc="0" normalizeH="0" baseline="0" dirty="0">
                <a:ln>
                  <a:noFill/>
                </a:ln>
                <a:solidFill>
                  <a:srgbClr val="00B0F0"/>
                </a:solidFill>
                <a:effectLst/>
                <a:uLnTx/>
                <a:uFillTx/>
                <a:latin typeface="Century Gothic" panose="020B0502020202020204" pitchFamily="34" charset="0"/>
              </a:endParaRPr>
            </a:p>
          </p:txBody>
        </p:sp>
      </p:grpSp>
      <p:grpSp>
        <p:nvGrpSpPr>
          <p:cNvPr id="35" name="Group 34">
            <a:extLst>
              <a:ext uri="{FF2B5EF4-FFF2-40B4-BE49-F238E27FC236}">
                <a16:creationId xmlns:a16="http://schemas.microsoft.com/office/drawing/2014/main" id="{59DD3483-91D6-BC93-774C-1FA6720EE9CF}"/>
              </a:ext>
            </a:extLst>
          </p:cNvPr>
          <p:cNvGrpSpPr/>
          <p:nvPr/>
        </p:nvGrpSpPr>
        <p:grpSpPr>
          <a:xfrm rot="10800000">
            <a:off x="650219" y="3683277"/>
            <a:ext cx="3848287" cy="1415846"/>
            <a:chOff x="541213" y="3655142"/>
            <a:chExt cx="3848287" cy="1415846"/>
          </a:xfrm>
        </p:grpSpPr>
        <p:sp>
          <p:nvSpPr>
            <p:cNvPr id="26" name="剪去单角的矩形 26">
              <a:extLst>
                <a:ext uri="{FF2B5EF4-FFF2-40B4-BE49-F238E27FC236}">
                  <a16:creationId xmlns:a16="http://schemas.microsoft.com/office/drawing/2014/main" id="{7CFD82F6-EC9F-5A01-A211-7362955E0C0C}"/>
                </a:ext>
              </a:extLst>
            </p:cNvPr>
            <p:cNvSpPr/>
            <p:nvPr/>
          </p:nvSpPr>
          <p:spPr>
            <a:xfrm>
              <a:off x="863385" y="3655142"/>
              <a:ext cx="3521802" cy="1415846"/>
            </a:xfrm>
            <a:prstGeom prst="snip1Rect">
              <a:avLst>
                <a:gd name="adj" fmla="val 32160"/>
              </a:avLst>
            </a:prstGeom>
            <a:solidFill>
              <a:srgbClr val="0070C0">
                <a:alpha val="12000"/>
              </a:srgbClr>
            </a:solidFill>
            <a:ln>
              <a:solidFill>
                <a:srgbClr val="23BE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1" lang="es-MX" altLang="zh-CN" sz="1200" b="0" i="0" u="none" strike="noStrike" kern="1200" cap="none" spc="0" normalizeH="0" baseline="0" dirty="0">
                <a:ln>
                  <a:noFill/>
                </a:ln>
                <a:solidFill>
                  <a:prstClr val="white"/>
                </a:solidFill>
                <a:effectLst/>
                <a:uLnTx/>
                <a:uFillTx/>
                <a:latin typeface="Century Gothic"/>
                <a:cs typeface="+mn-cs"/>
              </a:endParaRPr>
            </a:p>
          </p:txBody>
        </p:sp>
        <p:sp>
          <p:nvSpPr>
            <p:cNvPr id="27" name="矩形 27">
              <a:extLst>
                <a:ext uri="{FF2B5EF4-FFF2-40B4-BE49-F238E27FC236}">
                  <a16:creationId xmlns:a16="http://schemas.microsoft.com/office/drawing/2014/main" id="{67077333-B28E-56F0-66EA-E8E04167CEFF}"/>
                </a:ext>
              </a:extLst>
            </p:cNvPr>
            <p:cNvSpPr/>
            <p:nvPr/>
          </p:nvSpPr>
          <p:spPr>
            <a:xfrm rot="10800000">
              <a:off x="863383" y="4651260"/>
              <a:ext cx="3526117" cy="419728"/>
            </a:xfrm>
            <a:prstGeom prst="rect">
              <a:avLst/>
            </a:prstGeom>
            <a:solidFill>
              <a:srgbClr val="23BE29"/>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711200" rtl="0" eaLnBrk="1" fontAlgn="auto" latinLnBrk="0" hangingPunct="1">
                <a:lnSpc>
                  <a:spcPct val="150000"/>
                </a:lnSpc>
                <a:spcBef>
                  <a:spcPct val="0"/>
                </a:spcBef>
                <a:spcAft>
                  <a:spcPct val="35000"/>
                </a:spcAft>
                <a:buClrTx/>
                <a:buSzTx/>
                <a:buFontTx/>
                <a:buNone/>
                <a:tabLst/>
                <a:defRPr/>
              </a:pPr>
              <a:r>
                <a:rPr kumimoji="0" lang="es-MX" altLang="zh-CN" sz="1600" b="1" i="0" u="none" strike="noStrike" kern="1200" cap="none" spc="0" normalizeH="0" baseline="0" dirty="0">
                  <a:ln>
                    <a:noFill/>
                  </a:ln>
                  <a:solidFill>
                    <a:prstClr val="white"/>
                  </a:solidFill>
                  <a:effectLst/>
                  <a:uLnTx/>
                  <a:uFillTx/>
                  <a:latin typeface="Century Gothic" panose="020B0502020202020204" pitchFamily="34" charset="0"/>
                  <a:cs typeface="+mn-cs"/>
                </a:rPr>
                <a:t>Hereda lo destacado del NGAF</a:t>
              </a:r>
            </a:p>
          </p:txBody>
        </p:sp>
        <p:sp>
          <p:nvSpPr>
            <p:cNvPr id="28" name="文本框 34">
              <a:extLst>
                <a:ext uri="{FF2B5EF4-FFF2-40B4-BE49-F238E27FC236}">
                  <a16:creationId xmlns:a16="http://schemas.microsoft.com/office/drawing/2014/main" id="{B8A20F8B-2FC9-FD10-6C7F-30BEA666D39A}"/>
                </a:ext>
              </a:extLst>
            </p:cNvPr>
            <p:cNvSpPr txBox="1"/>
            <p:nvPr/>
          </p:nvSpPr>
          <p:spPr>
            <a:xfrm rot="10800000">
              <a:off x="541213" y="3709788"/>
              <a:ext cx="3408846" cy="888256"/>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MX" altLang="zh-CN" sz="1200" b="0" i="0" u="none" strike="noStrike" kern="1200" cap="none" spc="0" normalizeH="0" baseline="0" dirty="0" err="1">
                  <a:ln>
                    <a:noFill/>
                  </a:ln>
                  <a:solidFill>
                    <a:prstClr val="white"/>
                  </a:solidFill>
                  <a:effectLst/>
                  <a:uLnTx/>
                  <a:uFillTx/>
                  <a:latin typeface="Century Gothic" panose="020B0502020202020204" pitchFamily="34" charset="0"/>
                  <a:cs typeface="+mn-cs"/>
                </a:rPr>
                <a:t>Engine</a:t>
              </a:r>
              <a:r>
                <a:rPr kumimoji="0" lang="es-MX" altLang="zh-CN" sz="1200" b="0" i="0" u="none" strike="noStrike" kern="1200" cap="none" spc="0" normalizeH="0" baseline="0" dirty="0">
                  <a:ln>
                    <a:noFill/>
                  </a:ln>
                  <a:solidFill>
                    <a:prstClr val="white"/>
                  </a:solidFill>
                  <a:effectLst/>
                  <a:uLnTx/>
                  <a:uFillTx/>
                  <a:latin typeface="Century Gothic" panose="020B0502020202020204" pitchFamily="34" charset="0"/>
                  <a:cs typeface="+mn-cs"/>
                </a:rPr>
                <a:t> Zero, Neural-X, NGWAF.</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MX" altLang="zh-CN" sz="1200" b="0" i="0" u="none" strike="noStrike" kern="1200" cap="none" spc="0" normalizeH="0" baseline="0" dirty="0" err="1">
                  <a:ln>
                    <a:noFill/>
                  </a:ln>
                  <a:solidFill>
                    <a:prstClr val="white"/>
                  </a:solidFill>
                  <a:effectLst/>
                  <a:uLnTx/>
                  <a:uFillTx/>
                  <a:latin typeface="Century Gothic" panose="020B0502020202020204" pitchFamily="34" charset="0"/>
                  <a:cs typeface="+mn-cs"/>
                </a:rPr>
                <a:t>SoC</a:t>
              </a:r>
              <a:r>
                <a:rPr kumimoji="0" lang="es-MX" altLang="zh-CN" sz="1200" b="0" i="0" u="none" strike="noStrike" kern="1200" cap="none" spc="0" normalizeH="0" baseline="0" dirty="0">
                  <a:ln>
                    <a:noFill/>
                  </a:ln>
                  <a:solidFill>
                    <a:prstClr val="white"/>
                  </a:solidFill>
                  <a:effectLst/>
                  <a:uLnTx/>
                  <a:uFillTx/>
                  <a:latin typeface="Century Gothic" panose="020B0502020202020204" pitchFamily="34" charset="0"/>
                  <a:cs typeface="+mn-cs"/>
                </a:rPr>
                <a:t> Ligero</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MX" altLang="zh-CN" sz="1200" b="0" i="0" u="none" strike="noStrike" kern="1200" cap="none" spc="0" normalizeH="0" baseline="0" dirty="0">
                  <a:ln>
                    <a:noFill/>
                  </a:ln>
                  <a:solidFill>
                    <a:prstClr val="white"/>
                  </a:solidFill>
                  <a:effectLst/>
                  <a:uLnTx/>
                  <a:uFillTx/>
                  <a:latin typeface="Century Gothic" panose="020B0502020202020204" pitchFamily="34" charset="0"/>
                  <a:cs typeface="+mn-cs"/>
                </a:rPr>
                <a:t>XDDR 2.0  Framework</a:t>
              </a:r>
            </a:p>
          </p:txBody>
        </p:sp>
      </p:grpSp>
      <p:grpSp>
        <p:nvGrpSpPr>
          <p:cNvPr id="36" name="Group 35">
            <a:extLst>
              <a:ext uri="{FF2B5EF4-FFF2-40B4-BE49-F238E27FC236}">
                <a16:creationId xmlns:a16="http://schemas.microsoft.com/office/drawing/2014/main" id="{C1A33E7E-A546-2FDC-973B-027B28A3D9EE}"/>
              </a:ext>
            </a:extLst>
          </p:cNvPr>
          <p:cNvGrpSpPr/>
          <p:nvPr/>
        </p:nvGrpSpPr>
        <p:grpSpPr>
          <a:xfrm>
            <a:off x="4348151" y="3677355"/>
            <a:ext cx="3550096" cy="1441510"/>
            <a:chOff x="4816417" y="3647509"/>
            <a:chExt cx="3550096" cy="1283844"/>
          </a:xfrm>
        </p:grpSpPr>
        <p:sp>
          <p:nvSpPr>
            <p:cNvPr id="29" name="剪去单角的矩形 26">
              <a:extLst>
                <a:ext uri="{FF2B5EF4-FFF2-40B4-BE49-F238E27FC236}">
                  <a16:creationId xmlns:a16="http://schemas.microsoft.com/office/drawing/2014/main" id="{FF7A3733-E701-FC87-EC8C-F6E256F36D2F}"/>
                </a:ext>
              </a:extLst>
            </p:cNvPr>
            <p:cNvSpPr/>
            <p:nvPr/>
          </p:nvSpPr>
          <p:spPr>
            <a:xfrm>
              <a:off x="4820729" y="3652783"/>
              <a:ext cx="3521802" cy="1278570"/>
            </a:xfrm>
            <a:prstGeom prst="snip1Rect">
              <a:avLst>
                <a:gd name="adj" fmla="val 0"/>
              </a:avLst>
            </a:prstGeom>
            <a:solidFill>
              <a:schemeClr val="accent1">
                <a:alpha val="12000"/>
              </a:schemeClr>
            </a:solidFill>
            <a:ln>
              <a:solidFill>
                <a:srgbClr val="0067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1" lang="es-MX" altLang="zh-CN" sz="1200" b="0" i="0" u="none" strike="noStrike" kern="1200" cap="none" spc="0" normalizeH="0" baseline="0" dirty="0">
                <a:ln>
                  <a:noFill/>
                </a:ln>
                <a:solidFill>
                  <a:prstClr val="white"/>
                </a:solidFill>
                <a:effectLst/>
                <a:uLnTx/>
                <a:uFillTx/>
                <a:latin typeface="Century Gothic"/>
                <a:cs typeface="+mn-cs"/>
              </a:endParaRPr>
            </a:p>
          </p:txBody>
        </p:sp>
        <p:sp>
          <p:nvSpPr>
            <p:cNvPr id="30" name="矩形 27">
              <a:extLst>
                <a:ext uri="{FF2B5EF4-FFF2-40B4-BE49-F238E27FC236}">
                  <a16:creationId xmlns:a16="http://schemas.microsoft.com/office/drawing/2014/main" id="{84E7998A-7A5E-1B36-C1BA-BD13EEE15964}"/>
                </a:ext>
              </a:extLst>
            </p:cNvPr>
            <p:cNvSpPr/>
            <p:nvPr/>
          </p:nvSpPr>
          <p:spPr>
            <a:xfrm>
              <a:off x="4816417" y="3647509"/>
              <a:ext cx="3521800" cy="373819"/>
            </a:xfrm>
            <a:prstGeom prst="rect">
              <a:avLst/>
            </a:prstGeom>
            <a:solidFill>
              <a:srgbClr val="0067ED"/>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711200" rtl="0" eaLnBrk="1" fontAlgn="auto" latinLnBrk="0" hangingPunct="1">
                <a:lnSpc>
                  <a:spcPct val="150000"/>
                </a:lnSpc>
                <a:spcBef>
                  <a:spcPct val="0"/>
                </a:spcBef>
                <a:spcAft>
                  <a:spcPct val="35000"/>
                </a:spcAft>
                <a:buClrTx/>
                <a:buSzTx/>
                <a:buFontTx/>
                <a:buNone/>
                <a:tabLst/>
                <a:defRPr/>
              </a:pPr>
              <a:r>
                <a:rPr kumimoji="0" lang="es-MX" altLang="zh-CN" sz="1600" b="1" i="0" u="none" strike="noStrike" kern="1200" cap="none" spc="0" normalizeH="0" baseline="0" dirty="0">
                  <a:ln>
                    <a:noFill/>
                  </a:ln>
                  <a:solidFill>
                    <a:prstClr val="white"/>
                  </a:solidFill>
                  <a:effectLst/>
                  <a:uLnTx/>
                  <a:uFillTx/>
                  <a:latin typeface="Century Gothic" panose="020B0502020202020204" pitchFamily="34" charset="0"/>
                  <a:cs typeface="+mn-cs"/>
                </a:rPr>
                <a:t>Más seguridad e innovación</a:t>
              </a:r>
            </a:p>
          </p:txBody>
        </p:sp>
        <p:sp>
          <p:nvSpPr>
            <p:cNvPr id="31" name="文本框 34">
              <a:extLst>
                <a:ext uri="{FF2B5EF4-FFF2-40B4-BE49-F238E27FC236}">
                  <a16:creationId xmlns:a16="http://schemas.microsoft.com/office/drawing/2014/main" id="{F5C717F8-048E-CEB8-6C59-A7E37EDDA606}"/>
                </a:ext>
              </a:extLst>
            </p:cNvPr>
            <p:cNvSpPr txBox="1"/>
            <p:nvPr/>
          </p:nvSpPr>
          <p:spPr>
            <a:xfrm>
              <a:off x="4844712" y="4076657"/>
              <a:ext cx="3521801" cy="791103"/>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es-MX" altLang="zh-CN" sz="1200" dirty="0">
                  <a:solidFill>
                    <a:prstClr val="white"/>
                  </a:solidFill>
                  <a:latin typeface="Century Gothic" panose="020B0502020202020204" pitchFamily="34" charset="0"/>
                </a:rPr>
                <a:t>1º NGFW con engaño en la nube
Seguridad </a:t>
              </a:r>
              <a:r>
                <a:rPr lang="es-MX" altLang="zh-CN" sz="1200" dirty="0" err="1">
                  <a:solidFill>
                    <a:prstClr val="white"/>
                  </a:solidFill>
                  <a:latin typeface="Century Gothic" panose="020B0502020202020204" pitchFamily="34" charset="0"/>
                </a:rPr>
                <a:t>IoT</a:t>
              </a:r>
              <a:r>
                <a:rPr lang="es-MX" altLang="zh-CN" sz="1200" dirty="0">
                  <a:solidFill>
                    <a:prstClr val="white"/>
                  </a:solidFill>
                  <a:latin typeface="Century Gothic" panose="020B0502020202020204" pitchFamily="34" charset="0"/>
                </a:rPr>
                <a:t>/OT
SD-WAN segura</a:t>
              </a:r>
              <a:endParaRPr kumimoji="0" lang="es-MX" altLang="zh-CN" sz="1200" b="0" i="0" u="none" strike="noStrike" kern="1200" cap="none" spc="0" normalizeH="0" baseline="0" dirty="0">
                <a:ln>
                  <a:noFill/>
                </a:ln>
                <a:solidFill>
                  <a:prstClr val="white"/>
                </a:solidFill>
                <a:effectLst/>
                <a:uLnTx/>
                <a:uFillTx/>
                <a:latin typeface="Century Gothic" panose="020B0502020202020204" pitchFamily="34" charset="0"/>
                <a:cs typeface="+mn-cs"/>
              </a:endParaRPr>
            </a:p>
          </p:txBody>
        </p:sp>
      </p:grpSp>
      <p:grpSp>
        <p:nvGrpSpPr>
          <p:cNvPr id="37" name="Group 36">
            <a:extLst>
              <a:ext uri="{FF2B5EF4-FFF2-40B4-BE49-F238E27FC236}">
                <a16:creationId xmlns:a16="http://schemas.microsoft.com/office/drawing/2014/main" id="{D30E5D19-82E6-D30B-85B4-03F5F3C4D230}"/>
              </a:ext>
            </a:extLst>
          </p:cNvPr>
          <p:cNvGrpSpPr/>
          <p:nvPr/>
        </p:nvGrpSpPr>
        <p:grpSpPr>
          <a:xfrm rot="10800000">
            <a:off x="8024292" y="3683277"/>
            <a:ext cx="3650909" cy="1435589"/>
            <a:chOff x="4672101" y="3670366"/>
            <a:chExt cx="3650909" cy="1278571"/>
          </a:xfrm>
        </p:grpSpPr>
        <p:sp>
          <p:nvSpPr>
            <p:cNvPr id="38" name="剪去单角的矩形 26">
              <a:extLst>
                <a:ext uri="{FF2B5EF4-FFF2-40B4-BE49-F238E27FC236}">
                  <a16:creationId xmlns:a16="http://schemas.microsoft.com/office/drawing/2014/main" id="{C7E7312E-8339-4628-D886-E707F25C8637}"/>
                </a:ext>
              </a:extLst>
            </p:cNvPr>
            <p:cNvSpPr/>
            <p:nvPr/>
          </p:nvSpPr>
          <p:spPr>
            <a:xfrm flipH="1">
              <a:off x="4805521" y="3670366"/>
              <a:ext cx="3517489" cy="1278571"/>
            </a:xfrm>
            <a:prstGeom prst="snip1Rect">
              <a:avLst>
                <a:gd name="adj" fmla="val 32160"/>
              </a:avLst>
            </a:prstGeom>
            <a:solidFill>
              <a:schemeClr val="accent1">
                <a:alpha val="12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1" lang="es-MX" altLang="zh-CN" sz="1200" b="0" i="0" u="none" strike="noStrike" kern="1200" cap="none" spc="0" normalizeH="0" baseline="0" dirty="0">
                <a:ln>
                  <a:noFill/>
                </a:ln>
                <a:solidFill>
                  <a:prstClr val="white"/>
                </a:solidFill>
                <a:effectLst/>
                <a:uLnTx/>
                <a:uFillTx/>
                <a:latin typeface="Century Gothic"/>
                <a:cs typeface="+mn-cs"/>
              </a:endParaRPr>
            </a:p>
          </p:txBody>
        </p:sp>
        <p:sp>
          <p:nvSpPr>
            <p:cNvPr id="39" name="矩形 27">
              <a:extLst>
                <a:ext uri="{FF2B5EF4-FFF2-40B4-BE49-F238E27FC236}">
                  <a16:creationId xmlns:a16="http://schemas.microsoft.com/office/drawing/2014/main" id="{4DC463F8-3851-06AE-02EB-B453ABA0497F}"/>
                </a:ext>
              </a:extLst>
            </p:cNvPr>
            <p:cNvSpPr/>
            <p:nvPr/>
          </p:nvSpPr>
          <p:spPr>
            <a:xfrm rot="10800000">
              <a:off x="4809833" y="4592957"/>
              <a:ext cx="3513177" cy="3509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lvl="0" algn="ctr" defTabSz="711200">
                <a:lnSpc>
                  <a:spcPct val="150000"/>
                </a:lnSpc>
                <a:spcBef>
                  <a:spcPct val="0"/>
                </a:spcBef>
                <a:spcAft>
                  <a:spcPct val="35000"/>
                </a:spcAft>
              </a:pPr>
              <a:r>
                <a:rPr lang="es-MX" altLang="zh-CN" sz="1600" b="1" dirty="0">
                  <a:solidFill>
                    <a:prstClr val="white"/>
                  </a:solidFill>
                  <a:latin typeface="Century Gothic" panose="020B0502020202020204" pitchFamily="34" charset="0"/>
                </a:rPr>
                <a:t>Arquitectura para el futuro</a:t>
              </a:r>
              <a:endParaRPr kumimoji="0" lang="es-MX" altLang="zh-CN" sz="1600" b="1" i="0" u="none" strike="noStrike" kern="1200" cap="none" spc="0" normalizeH="0" baseline="0" dirty="0">
                <a:ln>
                  <a:noFill/>
                </a:ln>
                <a:solidFill>
                  <a:prstClr val="white"/>
                </a:solidFill>
                <a:effectLst/>
                <a:uLnTx/>
                <a:uFillTx/>
                <a:latin typeface="Century Gothic" panose="020B0502020202020204" pitchFamily="34" charset="0"/>
                <a:cs typeface="+mn-cs"/>
              </a:endParaRPr>
            </a:p>
          </p:txBody>
        </p:sp>
        <p:sp>
          <p:nvSpPr>
            <p:cNvPr id="40" name="文本框 34">
              <a:extLst>
                <a:ext uri="{FF2B5EF4-FFF2-40B4-BE49-F238E27FC236}">
                  <a16:creationId xmlns:a16="http://schemas.microsoft.com/office/drawing/2014/main" id="{F19E4B0A-3AB7-2C91-2939-A2AC3ECAC1F3}"/>
                </a:ext>
              </a:extLst>
            </p:cNvPr>
            <p:cNvSpPr txBox="1"/>
            <p:nvPr/>
          </p:nvSpPr>
          <p:spPr>
            <a:xfrm rot="10800000">
              <a:off x="4672101" y="3752450"/>
              <a:ext cx="3521801" cy="791103"/>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es-MX" altLang="zh-CN" sz="1200" dirty="0">
                  <a:solidFill>
                    <a:prstClr val="white"/>
                  </a:solidFill>
                  <a:latin typeface="Century Gothic" panose="020B0502020202020204" pitchFamily="34" charset="0"/>
                </a:rPr>
                <a:t>Nuevo hardware y mayor rendimiento
Experiencia más estable
Se adapta a redes complejas</a:t>
              </a:r>
              <a:endParaRPr kumimoji="0" lang="es-MX" altLang="zh-CN" sz="1200" b="0" i="0" u="none" strike="noStrike" kern="1200" cap="none" spc="0" normalizeH="0" baseline="0" dirty="0">
                <a:ln>
                  <a:noFill/>
                </a:ln>
                <a:solidFill>
                  <a:prstClr val="white"/>
                </a:solidFill>
                <a:effectLst/>
                <a:uLnTx/>
                <a:uFillTx/>
                <a:latin typeface="Century Gothic" panose="020B0502020202020204" pitchFamily="34" charset="0"/>
                <a:cs typeface="+mn-cs"/>
              </a:endParaRPr>
            </a:p>
          </p:txBody>
        </p:sp>
      </p:grpSp>
      <p:sp>
        <p:nvSpPr>
          <p:cNvPr id="41" name="Left Brace 40">
            <a:extLst>
              <a:ext uri="{FF2B5EF4-FFF2-40B4-BE49-F238E27FC236}">
                <a16:creationId xmlns:a16="http://schemas.microsoft.com/office/drawing/2014/main" id="{5064867E-70DE-E5C5-67E1-0473B9D5CE7D}"/>
              </a:ext>
            </a:extLst>
          </p:cNvPr>
          <p:cNvSpPr/>
          <p:nvPr/>
        </p:nvSpPr>
        <p:spPr>
          <a:xfrm rot="5400000">
            <a:off x="5913437" y="-2198815"/>
            <a:ext cx="365126" cy="10882938"/>
          </a:xfrm>
          <a:prstGeom prst="leftBrace">
            <a:avLst>
              <a:gd name="adj1" fmla="val 100815"/>
              <a:gd name="adj2" fmla="val 50000"/>
            </a:avLst>
          </a:prstGeom>
          <a:ln w="2222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dirty="0">
              <a:ln>
                <a:noFill/>
              </a:ln>
              <a:solidFill>
                <a:prstClr val="black"/>
              </a:solidFill>
              <a:effectLst/>
              <a:uLnTx/>
              <a:uFillTx/>
              <a:latin typeface="Century Gothic"/>
              <a:cs typeface="+mn-cs"/>
            </a:endParaRPr>
          </a:p>
        </p:txBody>
      </p:sp>
    </p:spTree>
    <p:extLst>
      <p:ext uri="{BB962C8B-B14F-4D97-AF65-F5344CB8AC3E}">
        <p14:creationId xmlns:p14="http://schemas.microsoft.com/office/powerpoint/2010/main" val="2023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barn(outVertical)">
                                      <p:cBhvr>
                                        <p:cTn id="14" dur="500"/>
                                        <p:tgtEl>
                                          <p:spTgt spid="4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randombar(horizontal)">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randombar(horizontal)">
                                      <p:cBhvr>
                                        <p:cTn id="2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a:extLst>
              <a:ext uri="{FF2B5EF4-FFF2-40B4-BE49-F238E27FC236}">
                <a16:creationId xmlns:a16="http://schemas.microsoft.com/office/drawing/2014/main" id="{0D1167A4-1377-EE45-8F05-B80A05D96820}"/>
              </a:ext>
            </a:extLst>
          </p:cNvPr>
          <p:cNvGrpSpPr/>
          <p:nvPr/>
        </p:nvGrpSpPr>
        <p:grpSpPr>
          <a:xfrm>
            <a:off x="1586012" y="1157122"/>
            <a:ext cx="9553877" cy="4726136"/>
            <a:chOff x="613994" y="2194949"/>
            <a:chExt cx="6154874" cy="3044709"/>
          </a:xfrm>
          <a:solidFill>
            <a:srgbClr val="5F7491"/>
          </a:solidFill>
        </p:grpSpPr>
        <p:sp>
          <p:nvSpPr>
            <p:cNvPr id="24" name="Freeform 781">
              <a:extLst>
                <a:ext uri="{FF2B5EF4-FFF2-40B4-BE49-F238E27FC236}">
                  <a16:creationId xmlns:a16="http://schemas.microsoft.com/office/drawing/2014/main" id="{2F8B3428-9FCA-504E-AB62-4493EA98525D}"/>
                </a:ext>
              </a:extLst>
            </p:cNvPr>
            <p:cNvSpPr>
              <a:spLocks/>
            </p:cNvSpPr>
            <p:nvPr/>
          </p:nvSpPr>
          <p:spPr bwMode="auto">
            <a:xfrm>
              <a:off x="2820481" y="2209067"/>
              <a:ext cx="31757" cy="14118"/>
            </a:xfrm>
            <a:custGeom>
              <a:avLst/>
              <a:gdLst>
                <a:gd name="T0" fmla="*/ 4 w 9"/>
                <a:gd name="T1" fmla="*/ 3 h 4"/>
                <a:gd name="T2" fmla="*/ 1 w 9"/>
                <a:gd name="T3" fmla="*/ 2 h 4"/>
                <a:gd name="T4" fmla="*/ 5 w 9"/>
                <a:gd name="T5" fmla="*/ 2 h 4"/>
                <a:gd name="T6" fmla="*/ 0 w 9"/>
                <a:gd name="T7" fmla="*/ 0 h 4"/>
                <a:gd name="T8" fmla="*/ 9 w 9"/>
                <a:gd name="T9" fmla="*/ 2 h 4"/>
                <a:gd name="T10" fmla="*/ 5 w 9"/>
                <a:gd name="T11" fmla="*/ 2 h 4"/>
                <a:gd name="T12" fmla="*/ 4 w 9"/>
                <a:gd name="T13" fmla="*/ 3 h 4"/>
                <a:gd name="T14" fmla="*/ 4 w 9"/>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4" y="3"/>
                  </a:moveTo>
                  <a:cubicBezTo>
                    <a:pt x="4" y="3"/>
                    <a:pt x="1" y="2"/>
                    <a:pt x="1" y="2"/>
                  </a:cubicBezTo>
                  <a:cubicBezTo>
                    <a:pt x="1" y="2"/>
                    <a:pt x="4" y="2"/>
                    <a:pt x="5" y="2"/>
                  </a:cubicBezTo>
                  <a:cubicBezTo>
                    <a:pt x="3" y="1"/>
                    <a:pt x="1" y="2"/>
                    <a:pt x="0" y="0"/>
                  </a:cubicBezTo>
                  <a:cubicBezTo>
                    <a:pt x="1" y="1"/>
                    <a:pt x="8" y="0"/>
                    <a:pt x="9" y="2"/>
                  </a:cubicBezTo>
                  <a:cubicBezTo>
                    <a:pt x="9" y="2"/>
                    <a:pt x="6" y="2"/>
                    <a:pt x="5" y="2"/>
                  </a:cubicBezTo>
                  <a:cubicBezTo>
                    <a:pt x="5" y="2"/>
                    <a:pt x="7" y="4"/>
                    <a:pt x="4" y="3"/>
                  </a:cubicBezTo>
                  <a:cubicBezTo>
                    <a:pt x="3" y="3"/>
                    <a:pt x="6" y="4"/>
                    <a:pt x="4" y="3"/>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5" name="Freeform 403">
              <a:extLst>
                <a:ext uri="{FF2B5EF4-FFF2-40B4-BE49-F238E27FC236}">
                  <a16:creationId xmlns:a16="http://schemas.microsoft.com/office/drawing/2014/main" id="{42A1FD76-E808-D049-B839-5E0EBAA91B2B}"/>
                </a:ext>
              </a:extLst>
            </p:cNvPr>
            <p:cNvSpPr>
              <a:spLocks/>
            </p:cNvSpPr>
            <p:nvPr/>
          </p:nvSpPr>
          <p:spPr bwMode="auto">
            <a:xfrm>
              <a:off x="5420983" y="4351422"/>
              <a:ext cx="703347" cy="525882"/>
            </a:xfrm>
            <a:custGeom>
              <a:avLst/>
              <a:gdLst>
                <a:gd name="T0" fmla="*/ 96 w 204"/>
                <a:gd name="T1" fmla="*/ 3 h 152"/>
                <a:gd name="T2" fmla="*/ 97 w 204"/>
                <a:gd name="T3" fmla="*/ 7 h 152"/>
                <a:gd name="T4" fmla="*/ 86 w 204"/>
                <a:gd name="T5" fmla="*/ 13 h 152"/>
                <a:gd name="T6" fmla="*/ 76 w 204"/>
                <a:gd name="T7" fmla="*/ 24 h 152"/>
                <a:gd name="T8" fmla="*/ 71 w 204"/>
                <a:gd name="T9" fmla="*/ 15 h 152"/>
                <a:gd name="T10" fmla="*/ 65 w 204"/>
                <a:gd name="T11" fmla="*/ 19 h 152"/>
                <a:gd name="T12" fmla="*/ 62 w 204"/>
                <a:gd name="T13" fmla="*/ 22 h 152"/>
                <a:gd name="T14" fmla="*/ 59 w 204"/>
                <a:gd name="T15" fmla="*/ 26 h 152"/>
                <a:gd name="T16" fmla="*/ 55 w 204"/>
                <a:gd name="T17" fmla="*/ 33 h 152"/>
                <a:gd name="T18" fmla="*/ 51 w 204"/>
                <a:gd name="T19" fmla="*/ 30 h 152"/>
                <a:gd name="T20" fmla="*/ 47 w 204"/>
                <a:gd name="T21" fmla="*/ 38 h 152"/>
                <a:gd name="T22" fmla="*/ 24 w 204"/>
                <a:gd name="T23" fmla="*/ 50 h 152"/>
                <a:gd name="T24" fmla="*/ 7 w 204"/>
                <a:gd name="T25" fmla="*/ 60 h 152"/>
                <a:gd name="T26" fmla="*/ 3 w 204"/>
                <a:gd name="T27" fmla="*/ 68 h 152"/>
                <a:gd name="T28" fmla="*/ 4 w 204"/>
                <a:gd name="T29" fmla="*/ 82 h 152"/>
                <a:gd name="T30" fmla="*/ 7 w 204"/>
                <a:gd name="T31" fmla="*/ 91 h 152"/>
                <a:gd name="T32" fmla="*/ 13 w 204"/>
                <a:gd name="T33" fmla="*/ 106 h 152"/>
                <a:gd name="T34" fmla="*/ 11 w 204"/>
                <a:gd name="T35" fmla="*/ 121 h 152"/>
                <a:gd name="T36" fmla="*/ 30 w 204"/>
                <a:gd name="T37" fmla="*/ 125 h 152"/>
                <a:gd name="T38" fmla="*/ 54 w 204"/>
                <a:gd name="T39" fmla="*/ 121 h 152"/>
                <a:gd name="T40" fmla="*/ 73 w 204"/>
                <a:gd name="T41" fmla="*/ 112 h 152"/>
                <a:gd name="T42" fmla="*/ 96 w 204"/>
                <a:gd name="T43" fmla="*/ 111 h 152"/>
                <a:gd name="T44" fmla="*/ 111 w 204"/>
                <a:gd name="T45" fmla="*/ 121 h 152"/>
                <a:gd name="T46" fmla="*/ 116 w 204"/>
                <a:gd name="T47" fmla="*/ 125 h 152"/>
                <a:gd name="T48" fmla="*/ 125 w 204"/>
                <a:gd name="T49" fmla="*/ 120 h 152"/>
                <a:gd name="T50" fmla="*/ 122 w 204"/>
                <a:gd name="T51" fmla="*/ 129 h 152"/>
                <a:gd name="T52" fmla="*/ 131 w 204"/>
                <a:gd name="T53" fmla="*/ 132 h 152"/>
                <a:gd name="T54" fmla="*/ 145 w 204"/>
                <a:gd name="T55" fmla="*/ 147 h 152"/>
                <a:gd name="T56" fmla="*/ 161 w 204"/>
                <a:gd name="T57" fmla="*/ 145 h 152"/>
                <a:gd name="T58" fmla="*/ 165 w 204"/>
                <a:gd name="T59" fmla="*/ 149 h 152"/>
                <a:gd name="T60" fmla="*/ 174 w 204"/>
                <a:gd name="T61" fmla="*/ 145 h 152"/>
                <a:gd name="T62" fmla="*/ 194 w 204"/>
                <a:gd name="T63" fmla="*/ 118 h 152"/>
                <a:gd name="T64" fmla="*/ 200 w 204"/>
                <a:gd name="T65" fmla="*/ 108 h 152"/>
                <a:gd name="T66" fmla="*/ 202 w 204"/>
                <a:gd name="T67" fmla="*/ 96 h 152"/>
                <a:gd name="T68" fmla="*/ 201 w 204"/>
                <a:gd name="T69" fmla="*/ 83 h 152"/>
                <a:gd name="T70" fmla="*/ 196 w 204"/>
                <a:gd name="T71" fmla="*/ 70 h 152"/>
                <a:gd name="T72" fmla="*/ 184 w 204"/>
                <a:gd name="T73" fmla="*/ 59 h 152"/>
                <a:gd name="T74" fmla="*/ 180 w 204"/>
                <a:gd name="T75" fmla="*/ 50 h 152"/>
                <a:gd name="T76" fmla="*/ 166 w 204"/>
                <a:gd name="T77" fmla="*/ 36 h 152"/>
                <a:gd name="T78" fmla="*/ 161 w 204"/>
                <a:gd name="T79" fmla="*/ 20 h 152"/>
                <a:gd name="T80" fmla="*/ 152 w 204"/>
                <a:gd name="T81" fmla="*/ 8 h 152"/>
                <a:gd name="T82" fmla="*/ 145 w 204"/>
                <a:gd name="T83" fmla="*/ 6 h 152"/>
                <a:gd name="T84" fmla="*/ 143 w 204"/>
                <a:gd name="T85" fmla="*/ 16 h 152"/>
                <a:gd name="T86" fmla="*/ 130 w 204"/>
                <a:gd name="T87" fmla="*/ 31 h 152"/>
                <a:gd name="T88" fmla="*/ 115 w 204"/>
                <a:gd name="T89" fmla="*/ 17 h 152"/>
                <a:gd name="T90" fmla="*/ 118 w 204"/>
                <a:gd name="T91" fmla="*/ 11 h 152"/>
                <a:gd name="T92" fmla="*/ 117 w 204"/>
                <a:gd name="T93" fmla="*/ 8 h 152"/>
                <a:gd name="T94" fmla="*/ 109 w 204"/>
                <a:gd name="T95" fmla="*/ 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52">
                  <a:moveTo>
                    <a:pt x="101" y="4"/>
                  </a:moveTo>
                  <a:cubicBezTo>
                    <a:pt x="99" y="4"/>
                    <a:pt x="98" y="2"/>
                    <a:pt x="96" y="2"/>
                  </a:cubicBezTo>
                  <a:cubicBezTo>
                    <a:pt x="95" y="1"/>
                    <a:pt x="95" y="2"/>
                    <a:pt x="96" y="3"/>
                  </a:cubicBezTo>
                  <a:cubicBezTo>
                    <a:pt x="96" y="4"/>
                    <a:pt x="98" y="3"/>
                    <a:pt x="98" y="3"/>
                  </a:cubicBezTo>
                  <a:cubicBezTo>
                    <a:pt x="99" y="4"/>
                    <a:pt x="98" y="6"/>
                    <a:pt x="99" y="6"/>
                  </a:cubicBezTo>
                  <a:cubicBezTo>
                    <a:pt x="99" y="7"/>
                    <a:pt x="98" y="7"/>
                    <a:pt x="97" y="7"/>
                  </a:cubicBezTo>
                  <a:cubicBezTo>
                    <a:pt x="96" y="8"/>
                    <a:pt x="95" y="8"/>
                    <a:pt x="94" y="8"/>
                  </a:cubicBezTo>
                  <a:cubicBezTo>
                    <a:pt x="92" y="7"/>
                    <a:pt x="92" y="8"/>
                    <a:pt x="90" y="8"/>
                  </a:cubicBezTo>
                  <a:cubicBezTo>
                    <a:pt x="87" y="9"/>
                    <a:pt x="88" y="12"/>
                    <a:pt x="86" y="13"/>
                  </a:cubicBezTo>
                  <a:cubicBezTo>
                    <a:pt x="84" y="15"/>
                    <a:pt x="83" y="18"/>
                    <a:pt x="84" y="20"/>
                  </a:cubicBezTo>
                  <a:cubicBezTo>
                    <a:pt x="86" y="23"/>
                    <a:pt x="81" y="21"/>
                    <a:pt x="80" y="21"/>
                  </a:cubicBezTo>
                  <a:cubicBezTo>
                    <a:pt x="79" y="21"/>
                    <a:pt x="76" y="24"/>
                    <a:pt x="76" y="24"/>
                  </a:cubicBezTo>
                  <a:cubicBezTo>
                    <a:pt x="76" y="24"/>
                    <a:pt x="75" y="19"/>
                    <a:pt x="74" y="18"/>
                  </a:cubicBezTo>
                  <a:cubicBezTo>
                    <a:pt x="74" y="17"/>
                    <a:pt x="73" y="17"/>
                    <a:pt x="72" y="17"/>
                  </a:cubicBezTo>
                  <a:cubicBezTo>
                    <a:pt x="71" y="16"/>
                    <a:pt x="71" y="16"/>
                    <a:pt x="71" y="15"/>
                  </a:cubicBezTo>
                  <a:cubicBezTo>
                    <a:pt x="70" y="14"/>
                    <a:pt x="70" y="16"/>
                    <a:pt x="70" y="17"/>
                  </a:cubicBezTo>
                  <a:cubicBezTo>
                    <a:pt x="69" y="17"/>
                    <a:pt x="68" y="17"/>
                    <a:pt x="68" y="16"/>
                  </a:cubicBezTo>
                  <a:cubicBezTo>
                    <a:pt x="66" y="16"/>
                    <a:pt x="67" y="20"/>
                    <a:pt x="65" y="19"/>
                  </a:cubicBezTo>
                  <a:cubicBezTo>
                    <a:pt x="65" y="19"/>
                    <a:pt x="64" y="18"/>
                    <a:pt x="64" y="18"/>
                  </a:cubicBezTo>
                  <a:cubicBezTo>
                    <a:pt x="63" y="19"/>
                    <a:pt x="63" y="19"/>
                    <a:pt x="63" y="19"/>
                  </a:cubicBezTo>
                  <a:cubicBezTo>
                    <a:pt x="60" y="18"/>
                    <a:pt x="62" y="22"/>
                    <a:pt x="62" y="22"/>
                  </a:cubicBezTo>
                  <a:cubicBezTo>
                    <a:pt x="62" y="22"/>
                    <a:pt x="60" y="22"/>
                    <a:pt x="60" y="22"/>
                  </a:cubicBezTo>
                  <a:cubicBezTo>
                    <a:pt x="60" y="23"/>
                    <a:pt x="61" y="23"/>
                    <a:pt x="61" y="23"/>
                  </a:cubicBezTo>
                  <a:cubicBezTo>
                    <a:pt x="60" y="25"/>
                    <a:pt x="59" y="23"/>
                    <a:pt x="59" y="26"/>
                  </a:cubicBezTo>
                  <a:cubicBezTo>
                    <a:pt x="59" y="27"/>
                    <a:pt x="60" y="27"/>
                    <a:pt x="60" y="28"/>
                  </a:cubicBezTo>
                  <a:cubicBezTo>
                    <a:pt x="60" y="30"/>
                    <a:pt x="53" y="26"/>
                    <a:pt x="53" y="29"/>
                  </a:cubicBezTo>
                  <a:cubicBezTo>
                    <a:pt x="53" y="30"/>
                    <a:pt x="57" y="32"/>
                    <a:pt x="55" y="33"/>
                  </a:cubicBezTo>
                  <a:cubicBezTo>
                    <a:pt x="54" y="33"/>
                    <a:pt x="54" y="32"/>
                    <a:pt x="54" y="33"/>
                  </a:cubicBezTo>
                  <a:cubicBezTo>
                    <a:pt x="53" y="34"/>
                    <a:pt x="53" y="34"/>
                    <a:pt x="52" y="33"/>
                  </a:cubicBezTo>
                  <a:cubicBezTo>
                    <a:pt x="51" y="33"/>
                    <a:pt x="52" y="31"/>
                    <a:pt x="51" y="30"/>
                  </a:cubicBezTo>
                  <a:cubicBezTo>
                    <a:pt x="50" y="28"/>
                    <a:pt x="48" y="32"/>
                    <a:pt x="47" y="33"/>
                  </a:cubicBezTo>
                  <a:cubicBezTo>
                    <a:pt x="47" y="34"/>
                    <a:pt x="46" y="35"/>
                    <a:pt x="46" y="36"/>
                  </a:cubicBezTo>
                  <a:cubicBezTo>
                    <a:pt x="46" y="36"/>
                    <a:pt x="47" y="37"/>
                    <a:pt x="47" y="38"/>
                  </a:cubicBezTo>
                  <a:cubicBezTo>
                    <a:pt x="47" y="38"/>
                    <a:pt x="45" y="40"/>
                    <a:pt x="44" y="41"/>
                  </a:cubicBezTo>
                  <a:cubicBezTo>
                    <a:pt x="41" y="44"/>
                    <a:pt x="38" y="46"/>
                    <a:pt x="34" y="47"/>
                  </a:cubicBezTo>
                  <a:cubicBezTo>
                    <a:pt x="31" y="47"/>
                    <a:pt x="28" y="49"/>
                    <a:pt x="24" y="50"/>
                  </a:cubicBezTo>
                  <a:cubicBezTo>
                    <a:pt x="21" y="51"/>
                    <a:pt x="18" y="51"/>
                    <a:pt x="15" y="53"/>
                  </a:cubicBezTo>
                  <a:cubicBezTo>
                    <a:pt x="13" y="55"/>
                    <a:pt x="12" y="55"/>
                    <a:pt x="10" y="56"/>
                  </a:cubicBezTo>
                  <a:cubicBezTo>
                    <a:pt x="9" y="57"/>
                    <a:pt x="7" y="60"/>
                    <a:pt x="7" y="60"/>
                  </a:cubicBezTo>
                  <a:cubicBezTo>
                    <a:pt x="6" y="60"/>
                    <a:pt x="7" y="57"/>
                    <a:pt x="7" y="56"/>
                  </a:cubicBezTo>
                  <a:cubicBezTo>
                    <a:pt x="5" y="56"/>
                    <a:pt x="4" y="61"/>
                    <a:pt x="4" y="61"/>
                  </a:cubicBezTo>
                  <a:cubicBezTo>
                    <a:pt x="5" y="64"/>
                    <a:pt x="3" y="65"/>
                    <a:pt x="3" y="68"/>
                  </a:cubicBezTo>
                  <a:cubicBezTo>
                    <a:pt x="3" y="69"/>
                    <a:pt x="8" y="80"/>
                    <a:pt x="6" y="81"/>
                  </a:cubicBezTo>
                  <a:cubicBezTo>
                    <a:pt x="6" y="81"/>
                    <a:pt x="3" y="77"/>
                    <a:pt x="3" y="77"/>
                  </a:cubicBezTo>
                  <a:cubicBezTo>
                    <a:pt x="3" y="78"/>
                    <a:pt x="6" y="81"/>
                    <a:pt x="4" y="82"/>
                  </a:cubicBezTo>
                  <a:cubicBezTo>
                    <a:pt x="2" y="82"/>
                    <a:pt x="2" y="77"/>
                    <a:pt x="0" y="77"/>
                  </a:cubicBezTo>
                  <a:cubicBezTo>
                    <a:pt x="0" y="77"/>
                    <a:pt x="6" y="85"/>
                    <a:pt x="6" y="86"/>
                  </a:cubicBezTo>
                  <a:cubicBezTo>
                    <a:pt x="7" y="87"/>
                    <a:pt x="6" y="89"/>
                    <a:pt x="7" y="91"/>
                  </a:cubicBezTo>
                  <a:cubicBezTo>
                    <a:pt x="8" y="93"/>
                    <a:pt x="9" y="94"/>
                    <a:pt x="10" y="96"/>
                  </a:cubicBezTo>
                  <a:cubicBezTo>
                    <a:pt x="11" y="97"/>
                    <a:pt x="11" y="100"/>
                    <a:pt x="11" y="101"/>
                  </a:cubicBezTo>
                  <a:cubicBezTo>
                    <a:pt x="11" y="103"/>
                    <a:pt x="12" y="105"/>
                    <a:pt x="13" y="106"/>
                  </a:cubicBezTo>
                  <a:cubicBezTo>
                    <a:pt x="14" y="109"/>
                    <a:pt x="14" y="110"/>
                    <a:pt x="14" y="113"/>
                  </a:cubicBezTo>
                  <a:cubicBezTo>
                    <a:pt x="14" y="114"/>
                    <a:pt x="14" y="119"/>
                    <a:pt x="14" y="119"/>
                  </a:cubicBezTo>
                  <a:cubicBezTo>
                    <a:pt x="13" y="120"/>
                    <a:pt x="12" y="120"/>
                    <a:pt x="11" y="121"/>
                  </a:cubicBezTo>
                  <a:cubicBezTo>
                    <a:pt x="10" y="124"/>
                    <a:pt x="12" y="124"/>
                    <a:pt x="13" y="125"/>
                  </a:cubicBezTo>
                  <a:cubicBezTo>
                    <a:pt x="17" y="127"/>
                    <a:pt x="20" y="129"/>
                    <a:pt x="25" y="128"/>
                  </a:cubicBezTo>
                  <a:cubicBezTo>
                    <a:pt x="27" y="127"/>
                    <a:pt x="29" y="126"/>
                    <a:pt x="30" y="125"/>
                  </a:cubicBezTo>
                  <a:cubicBezTo>
                    <a:pt x="33" y="124"/>
                    <a:pt x="32" y="125"/>
                    <a:pt x="33" y="123"/>
                  </a:cubicBezTo>
                  <a:cubicBezTo>
                    <a:pt x="35" y="121"/>
                    <a:pt x="42" y="121"/>
                    <a:pt x="44" y="122"/>
                  </a:cubicBezTo>
                  <a:cubicBezTo>
                    <a:pt x="47" y="122"/>
                    <a:pt x="52" y="124"/>
                    <a:pt x="54" y="121"/>
                  </a:cubicBezTo>
                  <a:cubicBezTo>
                    <a:pt x="55" y="120"/>
                    <a:pt x="55" y="118"/>
                    <a:pt x="57" y="117"/>
                  </a:cubicBezTo>
                  <a:cubicBezTo>
                    <a:pt x="59" y="116"/>
                    <a:pt x="61" y="115"/>
                    <a:pt x="63" y="114"/>
                  </a:cubicBezTo>
                  <a:cubicBezTo>
                    <a:pt x="66" y="112"/>
                    <a:pt x="70" y="114"/>
                    <a:pt x="73" y="112"/>
                  </a:cubicBezTo>
                  <a:cubicBezTo>
                    <a:pt x="78" y="110"/>
                    <a:pt x="82" y="110"/>
                    <a:pt x="88" y="109"/>
                  </a:cubicBezTo>
                  <a:cubicBezTo>
                    <a:pt x="89" y="109"/>
                    <a:pt x="90" y="108"/>
                    <a:pt x="92" y="108"/>
                  </a:cubicBezTo>
                  <a:cubicBezTo>
                    <a:pt x="93" y="109"/>
                    <a:pt x="95" y="110"/>
                    <a:pt x="96" y="111"/>
                  </a:cubicBezTo>
                  <a:cubicBezTo>
                    <a:pt x="97" y="111"/>
                    <a:pt x="107" y="113"/>
                    <a:pt x="107" y="114"/>
                  </a:cubicBezTo>
                  <a:cubicBezTo>
                    <a:pt x="106" y="115"/>
                    <a:pt x="105" y="118"/>
                    <a:pt x="107" y="117"/>
                  </a:cubicBezTo>
                  <a:cubicBezTo>
                    <a:pt x="108" y="117"/>
                    <a:pt x="110" y="120"/>
                    <a:pt x="111" y="121"/>
                  </a:cubicBezTo>
                  <a:cubicBezTo>
                    <a:pt x="112" y="122"/>
                    <a:pt x="112" y="123"/>
                    <a:pt x="112" y="125"/>
                  </a:cubicBezTo>
                  <a:cubicBezTo>
                    <a:pt x="113" y="126"/>
                    <a:pt x="115" y="128"/>
                    <a:pt x="115" y="128"/>
                  </a:cubicBezTo>
                  <a:cubicBezTo>
                    <a:pt x="115" y="127"/>
                    <a:pt x="114" y="126"/>
                    <a:pt x="116" y="125"/>
                  </a:cubicBezTo>
                  <a:cubicBezTo>
                    <a:pt x="117" y="124"/>
                    <a:pt x="118" y="123"/>
                    <a:pt x="120" y="122"/>
                  </a:cubicBezTo>
                  <a:cubicBezTo>
                    <a:pt x="121" y="121"/>
                    <a:pt x="126" y="116"/>
                    <a:pt x="125" y="115"/>
                  </a:cubicBezTo>
                  <a:cubicBezTo>
                    <a:pt x="126" y="117"/>
                    <a:pt x="125" y="118"/>
                    <a:pt x="125" y="120"/>
                  </a:cubicBezTo>
                  <a:cubicBezTo>
                    <a:pt x="126" y="121"/>
                    <a:pt x="124" y="122"/>
                    <a:pt x="124" y="122"/>
                  </a:cubicBezTo>
                  <a:cubicBezTo>
                    <a:pt x="123" y="124"/>
                    <a:pt x="123" y="125"/>
                    <a:pt x="123" y="126"/>
                  </a:cubicBezTo>
                  <a:cubicBezTo>
                    <a:pt x="123" y="128"/>
                    <a:pt x="119" y="129"/>
                    <a:pt x="122" y="129"/>
                  </a:cubicBezTo>
                  <a:cubicBezTo>
                    <a:pt x="126" y="129"/>
                    <a:pt x="124" y="125"/>
                    <a:pt x="125" y="123"/>
                  </a:cubicBezTo>
                  <a:cubicBezTo>
                    <a:pt x="125" y="123"/>
                    <a:pt x="129" y="127"/>
                    <a:pt x="128" y="129"/>
                  </a:cubicBezTo>
                  <a:cubicBezTo>
                    <a:pt x="125" y="133"/>
                    <a:pt x="129" y="130"/>
                    <a:pt x="131" y="132"/>
                  </a:cubicBezTo>
                  <a:cubicBezTo>
                    <a:pt x="134" y="135"/>
                    <a:pt x="134" y="136"/>
                    <a:pt x="134" y="139"/>
                  </a:cubicBezTo>
                  <a:cubicBezTo>
                    <a:pt x="133" y="142"/>
                    <a:pt x="137" y="145"/>
                    <a:pt x="139" y="145"/>
                  </a:cubicBezTo>
                  <a:cubicBezTo>
                    <a:pt x="141" y="146"/>
                    <a:pt x="143" y="147"/>
                    <a:pt x="145" y="147"/>
                  </a:cubicBezTo>
                  <a:cubicBezTo>
                    <a:pt x="147" y="147"/>
                    <a:pt x="151" y="152"/>
                    <a:pt x="153" y="151"/>
                  </a:cubicBezTo>
                  <a:cubicBezTo>
                    <a:pt x="155" y="150"/>
                    <a:pt x="157" y="149"/>
                    <a:pt x="158" y="147"/>
                  </a:cubicBezTo>
                  <a:cubicBezTo>
                    <a:pt x="158" y="147"/>
                    <a:pt x="160" y="144"/>
                    <a:pt x="161" y="145"/>
                  </a:cubicBezTo>
                  <a:cubicBezTo>
                    <a:pt x="161" y="146"/>
                    <a:pt x="159" y="147"/>
                    <a:pt x="160" y="148"/>
                  </a:cubicBezTo>
                  <a:cubicBezTo>
                    <a:pt x="161" y="149"/>
                    <a:pt x="161" y="146"/>
                    <a:pt x="162" y="146"/>
                  </a:cubicBezTo>
                  <a:cubicBezTo>
                    <a:pt x="162" y="146"/>
                    <a:pt x="164" y="149"/>
                    <a:pt x="165" y="149"/>
                  </a:cubicBezTo>
                  <a:cubicBezTo>
                    <a:pt x="165" y="150"/>
                    <a:pt x="167" y="152"/>
                    <a:pt x="168" y="152"/>
                  </a:cubicBezTo>
                  <a:cubicBezTo>
                    <a:pt x="167" y="152"/>
                    <a:pt x="170" y="149"/>
                    <a:pt x="170" y="149"/>
                  </a:cubicBezTo>
                  <a:cubicBezTo>
                    <a:pt x="172" y="148"/>
                    <a:pt x="173" y="146"/>
                    <a:pt x="174" y="145"/>
                  </a:cubicBezTo>
                  <a:cubicBezTo>
                    <a:pt x="177" y="144"/>
                    <a:pt x="185" y="146"/>
                    <a:pt x="185" y="142"/>
                  </a:cubicBezTo>
                  <a:cubicBezTo>
                    <a:pt x="186" y="137"/>
                    <a:pt x="187" y="134"/>
                    <a:pt x="188" y="130"/>
                  </a:cubicBezTo>
                  <a:cubicBezTo>
                    <a:pt x="190" y="126"/>
                    <a:pt x="191" y="122"/>
                    <a:pt x="194" y="118"/>
                  </a:cubicBezTo>
                  <a:cubicBezTo>
                    <a:pt x="195" y="117"/>
                    <a:pt x="197" y="116"/>
                    <a:pt x="198" y="114"/>
                  </a:cubicBezTo>
                  <a:cubicBezTo>
                    <a:pt x="198" y="113"/>
                    <a:pt x="198" y="113"/>
                    <a:pt x="198" y="112"/>
                  </a:cubicBezTo>
                  <a:cubicBezTo>
                    <a:pt x="199" y="111"/>
                    <a:pt x="200" y="110"/>
                    <a:pt x="200" y="108"/>
                  </a:cubicBezTo>
                  <a:cubicBezTo>
                    <a:pt x="201" y="106"/>
                    <a:pt x="200" y="104"/>
                    <a:pt x="201" y="102"/>
                  </a:cubicBezTo>
                  <a:cubicBezTo>
                    <a:pt x="201" y="101"/>
                    <a:pt x="202" y="100"/>
                    <a:pt x="202" y="99"/>
                  </a:cubicBezTo>
                  <a:cubicBezTo>
                    <a:pt x="203" y="98"/>
                    <a:pt x="201" y="97"/>
                    <a:pt x="202" y="96"/>
                  </a:cubicBezTo>
                  <a:cubicBezTo>
                    <a:pt x="203" y="95"/>
                    <a:pt x="204" y="92"/>
                    <a:pt x="203" y="91"/>
                  </a:cubicBezTo>
                  <a:cubicBezTo>
                    <a:pt x="203" y="89"/>
                    <a:pt x="202" y="88"/>
                    <a:pt x="202" y="87"/>
                  </a:cubicBezTo>
                  <a:cubicBezTo>
                    <a:pt x="201" y="86"/>
                    <a:pt x="201" y="84"/>
                    <a:pt x="201" y="83"/>
                  </a:cubicBezTo>
                  <a:cubicBezTo>
                    <a:pt x="200" y="79"/>
                    <a:pt x="203" y="77"/>
                    <a:pt x="202" y="73"/>
                  </a:cubicBezTo>
                  <a:cubicBezTo>
                    <a:pt x="202" y="74"/>
                    <a:pt x="201" y="76"/>
                    <a:pt x="200" y="76"/>
                  </a:cubicBezTo>
                  <a:cubicBezTo>
                    <a:pt x="198" y="76"/>
                    <a:pt x="197" y="72"/>
                    <a:pt x="196" y="70"/>
                  </a:cubicBezTo>
                  <a:cubicBezTo>
                    <a:pt x="194" y="67"/>
                    <a:pt x="190" y="67"/>
                    <a:pt x="190" y="62"/>
                  </a:cubicBezTo>
                  <a:cubicBezTo>
                    <a:pt x="189" y="60"/>
                    <a:pt x="188" y="60"/>
                    <a:pt x="187" y="59"/>
                  </a:cubicBezTo>
                  <a:cubicBezTo>
                    <a:pt x="185" y="58"/>
                    <a:pt x="185" y="61"/>
                    <a:pt x="184" y="59"/>
                  </a:cubicBezTo>
                  <a:cubicBezTo>
                    <a:pt x="184" y="56"/>
                    <a:pt x="183" y="55"/>
                    <a:pt x="181" y="53"/>
                  </a:cubicBezTo>
                  <a:cubicBezTo>
                    <a:pt x="181" y="53"/>
                    <a:pt x="180" y="52"/>
                    <a:pt x="180" y="51"/>
                  </a:cubicBezTo>
                  <a:cubicBezTo>
                    <a:pt x="179" y="51"/>
                    <a:pt x="180" y="49"/>
                    <a:pt x="180" y="50"/>
                  </a:cubicBezTo>
                  <a:cubicBezTo>
                    <a:pt x="178" y="48"/>
                    <a:pt x="176" y="47"/>
                    <a:pt x="174" y="46"/>
                  </a:cubicBezTo>
                  <a:cubicBezTo>
                    <a:pt x="172" y="44"/>
                    <a:pt x="169" y="45"/>
                    <a:pt x="168" y="43"/>
                  </a:cubicBezTo>
                  <a:cubicBezTo>
                    <a:pt x="166" y="41"/>
                    <a:pt x="167" y="37"/>
                    <a:pt x="166" y="36"/>
                  </a:cubicBezTo>
                  <a:cubicBezTo>
                    <a:pt x="166" y="34"/>
                    <a:pt x="166" y="32"/>
                    <a:pt x="165" y="31"/>
                  </a:cubicBezTo>
                  <a:cubicBezTo>
                    <a:pt x="164" y="30"/>
                    <a:pt x="163" y="30"/>
                    <a:pt x="163" y="28"/>
                  </a:cubicBezTo>
                  <a:cubicBezTo>
                    <a:pt x="163" y="26"/>
                    <a:pt x="163" y="23"/>
                    <a:pt x="161" y="20"/>
                  </a:cubicBezTo>
                  <a:cubicBezTo>
                    <a:pt x="160" y="20"/>
                    <a:pt x="158" y="17"/>
                    <a:pt x="158" y="18"/>
                  </a:cubicBezTo>
                  <a:cubicBezTo>
                    <a:pt x="156" y="18"/>
                    <a:pt x="156" y="19"/>
                    <a:pt x="155" y="17"/>
                  </a:cubicBezTo>
                  <a:cubicBezTo>
                    <a:pt x="153" y="15"/>
                    <a:pt x="154" y="11"/>
                    <a:pt x="152" y="8"/>
                  </a:cubicBezTo>
                  <a:cubicBezTo>
                    <a:pt x="152" y="7"/>
                    <a:pt x="148" y="0"/>
                    <a:pt x="148" y="0"/>
                  </a:cubicBezTo>
                  <a:cubicBezTo>
                    <a:pt x="147" y="0"/>
                    <a:pt x="147" y="2"/>
                    <a:pt x="147" y="3"/>
                  </a:cubicBezTo>
                  <a:cubicBezTo>
                    <a:pt x="147" y="4"/>
                    <a:pt x="146" y="5"/>
                    <a:pt x="145" y="6"/>
                  </a:cubicBezTo>
                  <a:cubicBezTo>
                    <a:pt x="145" y="6"/>
                    <a:pt x="143" y="8"/>
                    <a:pt x="144" y="9"/>
                  </a:cubicBezTo>
                  <a:cubicBezTo>
                    <a:pt x="144" y="9"/>
                    <a:pt x="146" y="9"/>
                    <a:pt x="145" y="10"/>
                  </a:cubicBezTo>
                  <a:cubicBezTo>
                    <a:pt x="144" y="10"/>
                    <a:pt x="143" y="15"/>
                    <a:pt x="143" y="16"/>
                  </a:cubicBezTo>
                  <a:cubicBezTo>
                    <a:pt x="144" y="18"/>
                    <a:pt x="144" y="20"/>
                    <a:pt x="144" y="22"/>
                  </a:cubicBezTo>
                  <a:cubicBezTo>
                    <a:pt x="143" y="26"/>
                    <a:pt x="143" y="36"/>
                    <a:pt x="137" y="36"/>
                  </a:cubicBezTo>
                  <a:cubicBezTo>
                    <a:pt x="133" y="36"/>
                    <a:pt x="133" y="32"/>
                    <a:pt x="130" y="31"/>
                  </a:cubicBezTo>
                  <a:cubicBezTo>
                    <a:pt x="128" y="30"/>
                    <a:pt x="126" y="30"/>
                    <a:pt x="124" y="28"/>
                  </a:cubicBezTo>
                  <a:cubicBezTo>
                    <a:pt x="123" y="27"/>
                    <a:pt x="112" y="21"/>
                    <a:pt x="113" y="20"/>
                  </a:cubicBezTo>
                  <a:cubicBezTo>
                    <a:pt x="113" y="19"/>
                    <a:pt x="114" y="18"/>
                    <a:pt x="115" y="17"/>
                  </a:cubicBezTo>
                  <a:cubicBezTo>
                    <a:pt x="115" y="16"/>
                    <a:pt x="117" y="16"/>
                    <a:pt x="117" y="15"/>
                  </a:cubicBezTo>
                  <a:cubicBezTo>
                    <a:pt x="117" y="15"/>
                    <a:pt x="116" y="14"/>
                    <a:pt x="116" y="13"/>
                  </a:cubicBezTo>
                  <a:cubicBezTo>
                    <a:pt x="117" y="12"/>
                    <a:pt x="117" y="12"/>
                    <a:pt x="118" y="11"/>
                  </a:cubicBezTo>
                  <a:cubicBezTo>
                    <a:pt x="118" y="10"/>
                    <a:pt x="120" y="9"/>
                    <a:pt x="121" y="8"/>
                  </a:cubicBezTo>
                  <a:cubicBezTo>
                    <a:pt x="121" y="7"/>
                    <a:pt x="119" y="5"/>
                    <a:pt x="118" y="6"/>
                  </a:cubicBezTo>
                  <a:cubicBezTo>
                    <a:pt x="118" y="6"/>
                    <a:pt x="117" y="8"/>
                    <a:pt x="117" y="8"/>
                  </a:cubicBezTo>
                  <a:cubicBezTo>
                    <a:pt x="116" y="7"/>
                    <a:pt x="116" y="7"/>
                    <a:pt x="115" y="6"/>
                  </a:cubicBezTo>
                  <a:cubicBezTo>
                    <a:pt x="115" y="5"/>
                    <a:pt x="113" y="7"/>
                    <a:pt x="112" y="7"/>
                  </a:cubicBezTo>
                  <a:cubicBezTo>
                    <a:pt x="111" y="8"/>
                    <a:pt x="110" y="7"/>
                    <a:pt x="109" y="7"/>
                  </a:cubicBezTo>
                  <a:cubicBezTo>
                    <a:pt x="107" y="6"/>
                    <a:pt x="104" y="5"/>
                    <a:pt x="101" y="4"/>
                  </a:cubicBezTo>
                  <a:cubicBezTo>
                    <a:pt x="99" y="4"/>
                    <a:pt x="103" y="5"/>
                    <a:pt x="101" y="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6" name="Freeform 404">
              <a:extLst>
                <a:ext uri="{FF2B5EF4-FFF2-40B4-BE49-F238E27FC236}">
                  <a16:creationId xmlns:a16="http://schemas.microsoft.com/office/drawing/2014/main" id="{48069328-B108-C54E-AAD4-67F92F634BE1}"/>
                </a:ext>
              </a:extLst>
            </p:cNvPr>
            <p:cNvSpPr>
              <a:spLocks/>
            </p:cNvSpPr>
            <p:nvPr/>
          </p:nvSpPr>
          <p:spPr bwMode="auto">
            <a:xfrm>
              <a:off x="3410916" y="3010244"/>
              <a:ext cx="137611" cy="208235"/>
            </a:xfrm>
            <a:custGeom>
              <a:avLst/>
              <a:gdLst>
                <a:gd name="T0" fmla="*/ 7 w 40"/>
                <a:gd name="T1" fmla="*/ 0 h 60"/>
                <a:gd name="T2" fmla="*/ 4 w 40"/>
                <a:gd name="T3" fmla="*/ 3 h 60"/>
                <a:gd name="T4" fmla="*/ 2 w 40"/>
                <a:gd name="T5" fmla="*/ 8 h 60"/>
                <a:gd name="T6" fmla="*/ 5 w 40"/>
                <a:gd name="T7" fmla="*/ 14 h 60"/>
                <a:gd name="T8" fmla="*/ 3 w 40"/>
                <a:gd name="T9" fmla="*/ 18 h 60"/>
                <a:gd name="T10" fmla="*/ 3 w 40"/>
                <a:gd name="T11" fmla="*/ 19 h 60"/>
                <a:gd name="T12" fmla="*/ 2 w 40"/>
                <a:gd name="T13" fmla="*/ 23 h 60"/>
                <a:gd name="T14" fmla="*/ 5 w 40"/>
                <a:gd name="T15" fmla="*/ 23 h 60"/>
                <a:gd name="T16" fmla="*/ 7 w 40"/>
                <a:gd name="T17" fmla="*/ 19 h 60"/>
                <a:gd name="T18" fmla="*/ 7 w 40"/>
                <a:gd name="T19" fmla="*/ 23 h 60"/>
                <a:gd name="T20" fmla="*/ 11 w 40"/>
                <a:gd name="T21" fmla="*/ 27 h 60"/>
                <a:gd name="T22" fmla="*/ 14 w 40"/>
                <a:gd name="T23" fmla="*/ 30 h 60"/>
                <a:gd name="T24" fmla="*/ 16 w 40"/>
                <a:gd name="T25" fmla="*/ 36 h 60"/>
                <a:gd name="T26" fmla="*/ 8 w 40"/>
                <a:gd name="T27" fmla="*/ 39 h 60"/>
                <a:gd name="T28" fmla="*/ 9 w 40"/>
                <a:gd name="T29" fmla="*/ 42 h 60"/>
                <a:gd name="T30" fmla="*/ 5 w 40"/>
                <a:gd name="T31" fmla="*/ 47 h 60"/>
                <a:gd name="T32" fmla="*/ 9 w 40"/>
                <a:gd name="T33" fmla="*/ 48 h 60"/>
                <a:gd name="T34" fmla="*/ 18 w 40"/>
                <a:gd name="T35" fmla="*/ 48 h 60"/>
                <a:gd name="T36" fmla="*/ 10 w 40"/>
                <a:gd name="T37" fmla="*/ 52 h 60"/>
                <a:gd name="T38" fmla="*/ 7 w 40"/>
                <a:gd name="T39" fmla="*/ 55 h 60"/>
                <a:gd name="T40" fmla="*/ 3 w 40"/>
                <a:gd name="T41" fmla="*/ 59 h 60"/>
                <a:gd name="T42" fmla="*/ 5 w 40"/>
                <a:gd name="T43" fmla="*/ 60 h 60"/>
                <a:gd name="T44" fmla="*/ 12 w 40"/>
                <a:gd name="T45" fmla="*/ 57 h 60"/>
                <a:gd name="T46" fmla="*/ 19 w 40"/>
                <a:gd name="T47" fmla="*/ 55 h 60"/>
                <a:gd name="T48" fmla="*/ 27 w 40"/>
                <a:gd name="T49" fmla="*/ 54 h 60"/>
                <a:gd name="T50" fmla="*/ 38 w 40"/>
                <a:gd name="T51" fmla="*/ 51 h 60"/>
                <a:gd name="T52" fmla="*/ 38 w 40"/>
                <a:gd name="T53" fmla="*/ 46 h 60"/>
                <a:gd name="T54" fmla="*/ 32 w 40"/>
                <a:gd name="T55" fmla="*/ 41 h 60"/>
                <a:gd name="T56" fmla="*/ 31 w 40"/>
                <a:gd name="T57" fmla="*/ 36 h 60"/>
                <a:gd name="T58" fmla="*/ 30 w 40"/>
                <a:gd name="T59" fmla="*/ 34 h 60"/>
                <a:gd name="T60" fmla="*/ 23 w 40"/>
                <a:gd name="T61" fmla="*/ 25 h 60"/>
                <a:gd name="T62" fmla="*/ 12 w 40"/>
                <a:gd name="T63" fmla="*/ 18 h 60"/>
                <a:gd name="T64" fmla="*/ 14 w 40"/>
                <a:gd name="T65" fmla="*/ 16 h 60"/>
                <a:gd name="T66" fmla="*/ 21 w 40"/>
                <a:gd name="T67" fmla="*/ 8 h 60"/>
                <a:gd name="T68" fmla="*/ 9 w 40"/>
                <a:gd name="T69" fmla="*/ 7 h 60"/>
                <a:gd name="T70" fmla="*/ 9 w 40"/>
                <a:gd name="T71" fmla="*/ 6 h 60"/>
                <a:gd name="T72" fmla="*/ 15 w 4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60">
                  <a:moveTo>
                    <a:pt x="15" y="0"/>
                  </a:moveTo>
                  <a:cubicBezTo>
                    <a:pt x="12" y="0"/>
                    <a:pt x="10" y="1"/>
                    <a:pt x="7" y="0"/>
                  </a:cubicBezTo>
                  <a:cubicBezTo>
                    <a:pt x="6" y="0"/>
                    <a:pt x="5" y="0"/>
                    <a:pt x="5" y="1"/>
                  </a:cubicBezTo>
                  <a:cubicBezTo>
                    <a:pt x="6" y="3"/>
                    <a:pt x="5" y="2"/>
                    <a:pt x="4" y="3"/>
                  </a:cubicBezTo>
                  <a:cubicBezTo>
                    <a:pt x="5" y="2"/>
                    <a:pt x="5" y="4"/>
                    <a:pt x="5" y="4"/>
                  </a:cubicBezTo>
                  <a:cubicBezTo>
                    <a:pt x="4" y="6"/>
                    <a:pt x="1" y="5"/>
                    <a:pt x="2" y="8"/>
                  </a:cubicBezTo>
                  <a:cubicBezTo>
                    <a:pt x="4" y="10"/>
                    <a:pt x="3" y="11"/>
                    <a:pt x="2" y="13"/>
                  </a:cubicBezTo>
                  <a:cubicBezTo>
                    <a:pt x="2" y="15"/>
                    <a:pt x="4" y="15"/>
                    <a:pt x="5" y="14"/>
                  </a:cubicBezTo>
                  <a:cubicBezTo>
                    <a:pt x="4" y="15"/>
                    <a:pt x="5" y="15"/>
                    <a:pt x="5" y="16"/>
                  </a:cubicBezTo>
                  <a:cubicBezTo>
                    <a:pt x="5" y="15"/>
                    <a:pt x="3" y="18"/>
                    <a:pt x="3" y="18"/>
                  </a:cubicBezTo>
                  <a:cubicBezTo>
                    <a:pt x="2" y="18"/>
                    <a:pt x="0" y="18"/>
                    <a:pt x="0" y="20"/>
                  </a:cubicBezTo>
                  <a:cubicBezTo>
                    <a:pt x="1" y="20"/>
                    <a:pt x="2" y="18"/>
                    <a:pt x="3" y="19"/>
                  </a:cubicBezTo>
                  <a:cubicBezTo>
                    <a:pt x="3" y="20"/>
                    <a:pt x="3" y="21"/>
                    <a:pt x="3" y="21"/>
                  </a:cubicBezTo>
                  <a:cubicBezTo>
                    <a:pt x="2" y="22"/>
                    <a:pt x="2" y="23"/>
                    <a:pt x="2" y="23"/>
                  </a:cubicBezTo>
                  <a:cubicBezTo>
                    <a:pt x="2" y="24"/>
                    <a:pt x="3" y="22"/>
                    <a:pt x="4" y="22"/>
                  </a:cubicBezTo>
                  <a:cubicBezTo>
                    <a:pt x="4" y="21"/>
                    <a:pt x="5" y="23"/>
                    <a:pt x="5" y="23"/>
                  </a:cubicBezTo>
                  <a:cubicBezTo>
                    <a:pt x="6" y="23"/>
                    <a:pt x="5" y="19"/>
                    <a:pt x="4" y="19"/>
                  </a:cubicBezTo>
                  <a:cubicBezTo>
                    <a:pt x="5" y="19"/>
                    <a:pt x="7" y="20"/>
                    <a:pt x="7" y="19"/>
                  </a:cubicBezTo>
                  <a:cubicBezTo>
                    <a:pt x="7" y="19"/>
                    <a:pt x="6" y="20"/>
                    <a:pt x="6" y="20"/>
                  </a:cubicBezTo>
                  <a:cubicBezTo>
                    <a:pt x="6" y="21"/>
                    <a:pt x="7" y="22"/>
                    <a:pt x="7" y="23"/>
                  </a:cubicBezTo>
                  <a:cubicBezTo>
                    <a:pt x="7" y="24"/>
                    <a:pt x="4" y="27"/>
                    <a:pt x="7" y="27"/>
                  </a:cubicBezTo>
                  <a:cubicBezTo>
                    <a:pt x="7" y="27"/>
                    <a:pt x="10" y="27"/>
                    <a:pt x="11" y="27"/>
                  </a:cubicBezTo>
                  <a:cubicBezTo>
                    <a:pt x="12" y="26"/>
                    <a:pt x="15" y="26"/>
                    <a:pt x="15" y="26"/>
                  </a:cubicBezTo>
                  <a:cubicBezTo>
                    <a:pt x="14" y="28"/>
                    <a:pt x="13" y="28"/>
                    <a:pt x="14" y="30"/>
                  </a:cubicBezTo>
                  <a:cubicBezTo>
                    <a:pt x="15" y="33"/>
                    <a:pt x="15" y="31"/>
                    <a:pt x="16" y="32"/>
                  </a:cubicBezTo>
                  <a:cubicBezTo>
                    <a:pt x="16" y="33"/>
                    <a:pt x="15" y="35"/>
                    <a:pt x="16" y="36"/>
                  </a:cubicBezTo>
                  <a:cubicBezTo>
                    <a:pt x="17" y="38"/>
                    <a:pt x="14" y="38"/>
                    <a:pt x="13" y="38"/>
                  </a:cubicBezTo>
                  <a:cubicBezTo>
                    <a:pt x="11" y="39"/>
                    <a:pt x="10" y="37"/>
                    <a:pt x="8" y="39"/>
                  </a:cubicBezTo>
                  <a:cubicBezTo>
                    <a:pt x="7" y="41"/>
                    <a:pt x="12" y="40"/>
                    <a:pt x="11" y="41"/>
                  </a:cubicBezTo>
                  <a:cubicBezTo>
                    <a:pt x="11" y="41"/>
                    <a:pt x="9" y="42"/>
                    <a:pt x="9" y="42"/>
                  </a:cubicBezTo>
                  <a:cubicBezTo>
                    <a:pt x="9" y="43"/>
                    <a:pt x="10" y="43"/>
                    <a:pt x="9" y="44"/>
                  </a:cubicBezTo>
                  <a:cubicBezTo>
                    <a:pt x="8" y="45"/>
                    <a:pt x="7" y="46"/>
                    <a:pt x="5" y="47"/>
                  </a:cubicBezTo>
                  <a:cubicBezTo>
                    <a:pt x="4" y="48"/>
                    <a:pt x="6" y="49"/>
                    <a:pt x="6" y="49"/>
                  </a:cubicBezTo>
                  <a:cubicBezTo>
                    <a:pt x="7" y="49"/>
                    <a:pt x="9" y="48"/>
                    <a:pt x="9" y="48"/>
                  </a:cubicBezTo>
                  <a:cubicBezTo>
                    <a:pt x="9" y="49"/>
                    <a:pt x="12" y="49"/>
                    <a:pt x="13" y="50"/>
                  </a:cubicBezTo>
                  <a:cubicBezTo>
                    <a:pt x="15" y="50"/>
                    <a:pt x="17" y="48"/>
                    <a:pt x="18" y="48"/>
                  </a:cubicBezTo>
                  <a:cubicBezTo>
                    <a:pt x="18" y="48"/>
                    <a:pt x="16" y="53"/>
                    <a:pt x="13" y="52"/>
                  </a:cubicBezTo>
                  <a:cubicBezTo>
                    <a:pt x="12" y="51"/>
                    <a:pt x="11" y="52"/>
                    <a:pt x="10" y="52"/>
                  </a:cubicBezTo>
                  <a:cubicBezTo>
                    <a:pt x="8" y="52"/>
                    <a:pt x="9" y="51"/>
                    <a:pt x="8" y="51"/>
                  </a:cubicBezTo>
                  <a:cubicBezTo>
                    <a:pt x="8" y="51"/>
                    <a:pt x="8" y="54"/>
                    <a:pt x="7" y="55"/>
                  </a:cubicBezTo>
                  <a:cubicBezTo>
                    <a:pt x="7" y="55"/>
                    <a:pt x="6" y="56"/>
                    <a:pt x="5" y="57"/>
                  </a:cubicBezTo>
                  <a:cubicBezTo>
                    <a:pt x="5" y="57"/>
                    <a:pt x="3" y="58"/>
                    <a:pt x="3" y="59"/>
                  </a:cubicBezTo>
                  <a:cubicBezTo>
                    <a:pt x="3" y="59"/>
                    <a:pt x="5" y="59"/>
                    <a:pt x="5" y="59"/>
                  </a:cubicBezTo>
                  <a:cubicBezTo>
                    <a:pt x="5" y="59"/>
                    <a:pt x="4" y="59"/>
                    <a:pt x="5" y="60"/>
                  </a:cubicBezTo>
                  <a:cubicBezTo>
                    <a:pt x="5" y="60"/>
                    <a:pt x="7" y="57"/>
                    <a:pt x="8" y="57"/>
                  </a:cubicBezTo>
                  <a:cubicBezTo>
                    <a:pt x="9" y="57"/>
                    <a:pt x="11" y="58"/>
                    <a:pt x="12" y="57"/>
                  </a:cubicBezTo>
                  <a:cubicBezTo>
                    <a:pt x="14" y="57"/>
                    <a:pt x="13" y="55"/>
                    <a:pt x="15" y="55"/>
                  </a:cubicBezTo>
                  <a:cubicBezTo>
                    <a:pt x="16" y="54"/>
                    <a:pt x="17" y="55"/>
                    <a:pt x="19" y="55"/>
                  </a:cubicBezTo>
                  <a:cubicBezTo>
                    <a:pt x="20" y="56"/>
                    <a:pt x="21" y="54"/>
                    <a:pt x="23" y="55"/>
                  </a:cubicBezTo>
                  <a:cubicBezTo>
                    <a:pt x="24" y="56"/>
                    <a:pt x="26" y="55"/>
                    <a:pt x="27" y="54"/>
                  </a:cubicBezTo>
                  <a:cubicBezTo>
                    <a:pt x="29" y="54"/>
                    <a:pt x="32" y="54"/>
                    <a:pt x="34" y="54"/>
                  </a:cubicBezTo>
                  <a:cubicBezTo>
                    <a:pt x="34" y="54"/>
                    <a:pt x="38" y="51"/>
                    <a:pt x="38" y="51"/>
                  </a:cubicBezTo>
                  <a:cubicBezTo>
                    <a:pt x="37" y="50"/>
                    <a:pt x="33" y="51"/>
                    <a:pt x="33" y="50"/>
                  </a:cubicBezTo>
                  <a:cubicBezTo>
                    <a:pt x="33" y="49"/>
                    <a:pt x="37" y="46"/>
                    <a:pt x="38" y="46"/>
                  </a:cubicBezTo>
                  <a:cubicBezTo>
                    <a:pt x="39" y="44"/>
                    <a:pt x="40" y="40"/>
                    <a:pt x="36" y="40"/>
                  </a:cubicBezTo>
                  <a:cubicBezTo>
                    <a:pt x="35" y="40"/>
                    <a:pt x="33" y="41"/>
                    <a:pt x="32" y="41"/>
                  </a:cubicBezTo>
                  <a:cubicBezTo>
                    <a:pt x="30" y="40"/>
                    <a:pt x="32" y="40"/>
                    <a:pt x="32" y="39"/>
                  </a:cubicBezTo>
                  <a:cubicBezTo>
                    <a:pt x="32" y="38"/>
                    <a:pt x="32" y="37"/>
                    <a:pt x="31" y="36"/>
                  </a:cubicBezTo>
                  <a:cubicBezTo>
                    <a:pt x="31" y="36"/>
                    <a:pt x="27" y="35"/>
                    <a:pt x="28" y="34"/>
                  </a:cubicBezTo>
                  <a:cubicBezTo>
                    <a:pt x="28" y="34"/>
                    <a:pt x="30" y="35"/>
                    <a:pt x="30" y="34"/>
                  </a:cubicBezTo>
                  <a:cubicBezTo>
                    <a:pt x="31" y="33"/>
                    <a:pt x="30" y="32"/>
                    <a:pt x="29" y="31"/>
                  </a:cubicBezTo>
                  <a:cubicBezTo>
                    <a:pt x="26" y="29"/>
                    <a:pt x="25" y="29"/>
                    <a:pt x="23" y="25"/>
                  </a:cubicBezTo>
                  <a:cubicBezTo>
                    <a:pt x="22" y="23"/>
                    <a:pt x="21" y="21"/>
                    <a:pt x="18" y="19"/>
                  </a:cubicBezTo>
                  <a:cubicBezTo>
                    <a:pt x="17" y="18"/>
                    <a:pt x="13" y="20"/>
                    <a:pt x="12" y="18"/>
                  </a:cubicBezTo>
                  <a:cubicBezTo>
                    <a:pt x="12" y="18"/>
                    <a:pt x="18" y="17"/>
                    <a:pt x="17" y="16"/>
                  </a:cubicBezTo>
                  <a:cubicBezTo>
                    <a:pt x="17" y="16"/>
                    <a:pt x="15" y="17"/>
                    <a:pt x="14" y="16"/>
                  </a:cubicBezTo>
                  <a:cubicBezTo>
                    <a:pt x="14" y="16"/>
                    <a:pt x="18" y="15"/>
                    <a:pt x="18" y="15"/>
                  </a:cubicBezTo>
                  <a:cubicBezTo>
                    <a:pt x="19" y="14"/>
                    <a:pt x="22" y="9"/>
                    <a:pt x="21" y="8"/>
                  </a:cubicBezTo>
                  <a:cubicBezTo>
                    <a:pt x="20" y="6"/>
                    <a:pt x="17" y="6"/>
                    <a:pt x="15" y="6"/>
                  </a:cubicBezTo>
                  <a:cubicBezTo>
                    <a:pt x="14" y="7"/>
                    <a:pt x="9" y="7"/>
                    <a:pt x="9" y="7"/>
                  </a:cubicBezTo>
                  <a:cubicBezTo>
                    <a:pt x="9" y="7"/>
                    <a:pt x="11" y="6"/>
                    <a:pt x="11" y="6"/>
                  </a:cubicBezTo>
                  <a:cubicBezTo>
                    <a:pt x="11" y="6"/>
                    <a:pt x="9" y="5"/>
                    <a:pt x="9" y="6"/>
                  </a:cubicBezTo>
                  <a:cubicBezTo>
                    <a:pt x="9" y="5"/>
                    <a:pt x="18" y="1"/>
                    <a:pt x="15" y="0"/>
                  </a:cubicBezTo>
                  <a:cubicBezTo>
                    <a:pt x="14" y="0"/>
                    <a:pt x="17" y="1"/>
                    <a:pt x="15"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7" name="Freeform 405">
              <a:extLst>
                <a:ext uri="{FF2B5EF4-FFF2-40B4-BE49-F238E27FC236}">
                  <a16:creationId xmlns:a16="http://schemas.microsoft.com/office/drawing/2014/main" id="{B64CA22B-DDD5-0241-9FF6-FFC68EC6CBB5}"/>
                </a:ext>
              </a:extLst>
            </p:cNvPr>
            <p:cNvSpPr>
              <a:spLocks/>
            </p:cNvSpPr>
            <p:nvPr/>
          </p:nvSpPr>
          <p:spPr bwMode="auto">
            <a:xfrm>
              <a:off x="3096879" y="2792597"/>
              <a:ext cx="185834" cy="90589"/>
            </a:xfrm>
            <a:custGeom>
              <a:avLst/>
              <a:gdLst>
                <a:gd name="T0" fmla="*/ 53 w 54"/>
                <a:gd name="T1" fmla="*/ 10 h 26"/>
                <a:gd name="T2" fmla="*/ 49 w 54"/>
                <a:gd name="T3" fmla="*/ 9 h 26"/>
                <a:gd name="T4" fmla="*/ 50 w 54"/>
                <a:gd name="T5" fmla="*/ 8 h 26"/>
                <a:gd name="T6" fmla="*/ 48 w 54"/>
                <a:gd name="T7" fmla="*/ 7 h 26"/>
                <a:gd name="T8" fmla="*/ 49 w 54"/>
                <a:gd name="T9" fmla="*/ 6 h 26"/>
                <a:gd name="T10" fmla="*/ 46 w 54"/>
                <a:gd name="T11" fmla="*/ 5 h 26"/>
                <a:gd name="T12" fmla="*/ 48 w 54"/>
                <a:gd name="T13" fmla="*/ 3 h 26"/>
                <a:gd name="T14" fmla="*/ 43 w 54"/>
                <a:gd name="T15" fmla="*/ 3 h 26"/>
                <a:gd name="T16" fmla="*/ 39 w 54"/>
                <a:gd name="T17" fmla="*/ 1 h 26"/>
                <a:gd name="T18" fmla="*/ 39 w 54"/>
                <a:gd name="T19" fmla="*/ 4 h 26"/>
                <a:gd name="T20" fmla="*/ 36 w 54"/>
                <a:gd name="T21" fmla="*/ 5 h 26"/>
                <a:gd name="T22" fmla="*/ 32 w 54"/>
                <a:gd name="T23" fmla="*/ 5 h 26"/>
                <a:gd name="T24" fmla="*/ 32 w 54"/>
                <a:gd name="T25" fmla="*/ 9 h 26"/>
                <a:gd name="T26" fmla="*/ 26 w 54"/>
                <a:gd name="T27" fmla="*/ 5 h 26"/>
                <a:gd name="T28" fmla="*/ 25 w 54"/>
                <a:gd name="T29" fmla="*/ 8 h 26"/>
                <a:gd name="T30" fmla="*/ 21 w 54"/>
                <a:gd name="T31" fmla="*/ 5 h 26"/>
                <a:gd name="T32" fmla="*/ 21 w 54"/>
                <a:gd name="T33" fmla="*/ 9 h 26"/>
                <a:gd name="T34" fmla="*/ 19 w 54"/>
                <a:gd name="T35" fmla="*/ 9 h 26"/>
                <a:gd name="T36" fmla="*/ 17 w 54"/>
                <a:gd name="T37" fmla="*/ 12 h 26"/>
                <a:gd name="T38" fmla="*/ 14 w 54"/>
                <a:gd name="T39" fmla="*/ 8 h 26"/>
                <a:gd name="T40" fmla="*/ 16 w 54"/>
                <a:gd name="T41" fmla="*/ 8 h 26"/>
                <a:gd name="T42" fmla="*/ 14 w 54"/>
                <a:gd name="T43" fmla="*/ 5 h 26"/>
                <a:gd name="T44" fmla="*/ 7 w 54"/>
                <a:gd name="T45" fmla="*/ 2 h 26"/>
                <a:gd name="T46" fmla="*/ 9 w 54"/>
                <a:gd name="T47" fmla="*/ 4 h 26"/>
                <a:gd name="T48" fmla="*/ 8 w 54"/>
                <a:gd name="T49" fmla="*/ 4 h 26"/>
                <a:gd name="T50" fmla="*/ 10 w 54"/>
                <a:gd name="T51" fmla="*/ 8 h 26"/>
                <a:gd name="T52" fmla="*/ 5 w 54"/>
                <a:gd name="T53" fmla="*/ 6 h 26"/>
                <a:gd name="T54" fmla="*/ 3 w 54"/>
                <a:gd name="T55" fmla="*/ 6 h 26"/>
                <a:gd name="T56" fmla="*/ 5 w 54"/>
                <a:gd name="T57" fmla="*/ 7 h 26"/>
                <a:gd name="T58" fmla="*/ 5 w 54"/>
                <a:gd name="T59" fmla="*/ 8 h 26"/>
                <a:gd name="T60" fmla="*/ 2 w 54"/>
                <a:gd name="T61" fmla="*/ 7 h 26"/>
                <a:gd name="T62" fmla="*/ 1 w 54"/>
                <a:gd name="T63" fmla="*/ 9 h 26"/>
                <a:gd name="T64" fmla="*/ 8 w 54"/>
                <a:gd name="T65" fmla="*/ 10 h 26"/>
                <a:gd name="T66" fmla="*/ 13 w 54"/>
                <a:gd name="T67" fmla="*/ 11 h 26"/>
                <a:gd name="T68" fmla="*/ 11 w 54"/>
                <a:gd name="T69" fmla="*/ 12 h 26"/>
                <a:gd name="T70" fmla="*/ 12 w 54"/>
                <a:gd name="T71" fmla="*/ 13 h 26"/>
                <a:gd name="T72" fmla="*/ 8 w 54"/>
                <a:gd name="T73" fmla="*/ 14 h 26"/>
                <a:gd name="T74" fmla="*/ 3 w 54"/>
                <a:gd name="T75" fmla="*/ 15 h 26"/>
                <a:gd name="T76" fmla="*/ 10 w 54"/>
                <a:gd name="T77" fmla="*/ 16 h 26"/>
                <a:gd name="T78" fmla="*/ 12 w 54"/>
                <a:gd name="T79" fmla="*/ 18 h 26"/>
                <a:gd name="T80" fmla="*/ 15 w 54"/>
                <a:gd name="T81" fmla="*/ 17 h 26"/>
                <a:gd name="T82" fmla="*/ 13 w 54"/>
                <a:gd name="T83" fmla="*/ 18 h 26"/>
                <a:gd name="T84" fmla="*/ 15 w 54"/>
                <a:gd name="T85" fmla="*/ 18 h 26"/>
                <a:gd name="T86" fmla="*/ 10 w 54"/>
                <a:gd name="T87" fmla="*/ 23 h 26"/>
                <a:gd name="T88" fmla="*/ 15 w 54"/>
                <a:gd name="T89" fmla="*/ 23 h 26"/>
                <a:gd name="T90" fmla="*/ 21 w 54"/>
                <a:gd name="T91" fmla="*/ 24 h 26"/>
                <a:gd name="T92" fmla="*/ 20 w 54"/>
                <a:gd name="T93" fmla="*/ 24 h 26"/>
                <a:gd name="T94" fmla="*/ 22 w 54"/>
                <a:gd name="T95" fmla="*/ 25 h 26"/>
                <a:gd name="T96" fmla="*/ 29 w 54"/>
                <a:gd name="T97" fmla="*/ 26 h 26"/>
                <a:gd name="T98" fmla="*/ 33 w 54"/>
                <a:gd name="T99" fmla="*/ 25 h 26"/>
                <a:gd name="T100" fmla="*/ 39 w 54"/>
                <a:gd name="T101" fmla="*/ 23 h 26"/>
                <a:gd name="T102" fmla="*/ 46 w 54"/>
                <a:gd name="T103" fmla="*/ 19 h 26"/>
                <a:gd name="T104" fmla="*/ 52 w 54"/>
                <a:gd name="T105" fmla="*/ 16 h 26"/>
                <a:gd name="T106" fmla="*/ 52 w 54"/>
                <a:gd name="T107" fmla="*/ 14 h 26"/>
                <a:gd name="T108" fmla="*/ 54 w 54"/>
                <a:gd name="T109" fmla="*/ 13 h 26"/>
                <a:gd name="T110" fmla="*/ 52 w 54"/>
                <a:gd name="T111" fmla="*/ 12 h 26"/>
                <a:gd name="T112" fmla="*/ 53 w 54"/>
                <a:gd name="T113" fmla="*/ 10 h 26"/>
                <a:gd name="T114" fmla="*/ 53 w 54"/>
                <a:gd name="T115"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26">
                  <a:moveTo>
                    <a:pt x="53" y="10"/>
                  </a:moveTo>
                  <a:cubicBezTo>
                    <a:pt x="53" y="10"/>
                    <a:pt x="49" y="9"/>
                    <a:pt x="49" y="9"/>
                  </a:cubicBezTo>
                  <a:cubicBezTo>
                    <a:pt x="49" y="9"/>
                    <a:pt x="50" y="8"/>
                    <a:pt x="50" y="8"/>
                  </a:cubicBezTo>
                  <a:cubicBezTo>
                    <a:pt x="49" y="8"/>
                    <a:pt x="47" y="8"/>
                    <a:pt x="48" y="7"/>
                  </a:cubicBezTo>
                  <a:cubicBezTo>
                    <a:pt x="48" y="7"/>
                    <a:pt x="49" y="6"/>
                    <a:pt x="49" y="6"/>
                  </a:cubicBezTo>
                  <a:cubicBezTo>
                    <a:pt x="48" y="5"/>
                    <a:pt x="46" y="5"/>
                    <a:pt x="46" y="5"/>
                  </a:cubicBezTo>
                  <a:cubicBezTo>
                    <a:pt x="46" y="4"/>
                    <a:pt x="48" y="3"/>
                    <a:pt x="48" y="3"/>
                  </a:cubicBezTo>
                  <a:cubicBezTo>
                    <a:pt x="48" y="3"/>
                    <a:pt x="44" y="4"/>
                    <a:pt x="43" y="3"/>
                  </a:cubicBezTo>
                  <a:cubicBezTo>
                    <a:pt x="42" y="2"/>
                    <a:pt x="41" y="1"/>
                    <a:pt x="39" y="1"/>
                  </a:cubicBezTo>
                  <a:cubicBezTo>
                    <a:pt x="38" y="1"/>
                    <a:pt x="40" y="3"/>
                    <a:pt x="39" y="4"/>
                  </a:cubicBezTo>
                  <a:cubicBezTo>
                    <a:pt x="38" y="5"/>
                    <a:pt x="37" y="4"/>
                    <a:pt x="36" y="5"/>
                  </a:cubicBezTo>
                  <a:cubicBezTo>
                    <a:pt x="35" y="6"/>
                    <a:pt x="34" y="5"/>
                    <a:pt x="32" y="5"/>
                  </a:cubicBezTo>
                  <a:cubicBezTo>
                    <a:pt x="30" y="4"/>
                    <a:pt x="33" y="8"/>
                    <a:pt x="32" y="9"/>
                  </a:cubicBezTo>
                  <a:cubicBezTo>
                    <a:pt x="32" y="9"/>
                    <a:pt x="28" y="2"/>
                    <a:pt x="26" y="5"/>
                  </a:cubicBezTo>
                  <a:cubicBezTo>
                    <a:pt x="25" y="5"/>
                    <a:pt x="26" y="7"/>
                    <a:pt x="25" y="8"/>
                  </a:cubicBezTo>
                  <a:cubicBezTo>
                    <a:pt x="25" y="9"/>
                    <a:pt x="22" y="5"/>
                    <a:pt x="21" y="5"/>
                  </a:cubicBezTo>
                  <a:cubicBezTo>
                    <a:pt x="20" y="5"/>
                    <a:pt x="23" y="9"/>
                    <a:pt x="21" y="9"/>
                  </a:cubicBezTo>
                  <a:cubicBezTo>
                    <a:pt x="20" y="9"/>
                    <a:pt x="20" y="9"/>
                    <a:pt x="19" y="9"/>
                  </a:cubicBezTo>
                  <a:cubicBezTo>
                    <a:pt x="18" y="9"/>
                    <a:pt x="17" y="11"/>
                    <a:pt x="17" y="12"/>
                  </a:cubicBezTo>
                  <a:cubicBezTo>
                    <a:pt x="17" y="11"/>
                    <a:pt x="14" y="9"/>
                    <a:pt x="14" y="8"/>
                  </a:cubicBezTo>
                  <a:cubicBezTo>
                    <a:pt x="14" y="8"/>
                    <a:pt x="16" y="8"/>
                    <a:pt x="16" y="8"/>
                  </a:cubicBezTo>
                  <a:cubicBezTo>
                    <a:pt x="16" y="7"/>
                    <a:pt x="14" y="5"/>
                    <a:pt x="14" y="5"/>
                  </a:cubicBezTo>
                  <a:cubicBezTo>
                    <a:pt x="13" y="5"/>
                    <a:pt x="8" y="0"/>
                    <a:pt x="7" y="2"/>
                  </a:cubicBezTo>
                  <a:cubicBezTo>
                    <a:pt x="7" y="3"/>
                    <a:pt x="10" y="3"/>
                    <a:pt x="9" y="4"/>
                  </a:cubicBezTo>
                  <a:cubicBezTo>
                    <a:pt x="9" y="4"/>
                    <a:pt x="9" y="4"/>
                    <a:pt x="8" y="4"/>
                  </a:cubicBezTo>
                  <a:cubicBezTo>
                    <a:pt x="10" y="3"/>
                    <a:pt x="11" y="7"/>
                    <a:pt x="10" y="8"/>
                  </a:cubicBezTo>
                  <a:cubicBezTo>
                    <a:pt x="10" y="8"/>
                    <a:pt x="2" y="1"/>
                    <a:pt x="5" y="6"/>
                  </a:cubicBezTo>
                  <a:cubicBezTo>
                    <a:pt x="5" y="6"/>
                    <a:pt x="3" y="6"/>
                    <a:pt x="3" y="6"/>
                  </a:cubicBezTo>
                  <a:cubicBezTo>
                    <a:pt x="3" y="7"/>
                    <a:pt x="5" y="7"/>
                    <a:pt x="5" y="7"/>
                  </a:cubicBezTo>
                  <a:cubicBezTo>
                    <a:pt x="5" y="6"/>
                    <a:pt x="5" y="8"/>
                    <a:pt x="5" y="8"/>
                  </a:cubicBezTo>
                  <a:cubicBezTo>
                    <a:pt x="5" y="8"/>
                    <a:pt x="3" y="7"/>
                    <a:pt x="2" y="7"/>
                  </a:cubicBezTo>
                  <a:cubicBezTo>
                    <a:pt x="3" y="7"/>
                    <a:pt x="0" y="10"/>
                    <a:pt x="1" y="9"/>
                  </a:cubicBezTo>
                  <a:cubicBezTo>
                    <a:pt x="0" y="11"/>
                    <a:pt x="8" y="10"/>
                    <a:pt x="8" y="10"/>
                  </a:cubicBezTo>
                  <a:cubicBezTo>
                    <a:pt x="9" y="10"/>
                    <a:pt x="13" y="11"/>
                    <a:pt x="13" y="11"/>
                  </a:cubicBezTo>
                  <a:cubicBezTo>
                    <a:pt x="12" y="11"/>
                    <a:pt x="11" y="11"/>
                    <a:pt x="11" y="12"/>
                  </a:cubicBezTo>
                  <a:cubicBezTo>
                    <a:pt x="11" y="12"/>
                    <a:pt x="12" y="13"/>
                    <a:pt x="12" y="13"/>
                  </a:cubicBezTo>
                  <a:cubicBezTo>
                    <a:pt x="11" y="14"/>
                    <a:pt x="9" y="14"/>
                    <a:pt x="8" y="14"/>
                  </a:cubicBezTo>
                  <a:cubicBezTo>
                    <a:pt x="8" y="14"/>
                    <a:pt x="2" y="15"/>
                    <a:pt x="3" y="15"/>
                  </a:cubicBezTo>
                  <a:cubicBezTo>
                    <a:pt x="5" y="16"/>
                    <a:pt x="8" y="15"/>
                    <a:pt x="10" y="16"/>
                  </a:cubicBezTo>
                  <a:cubicBezTo>
                    <a:pt x="11" y="17"/>
                    <a:pt x="11" y="18"/>
                    <a:pt x="12" y="18"/>
                  </a:cubicBezTo>
                  <a:cubicBezTo>
                    <a:pt x="12" y="18"/>
                    <a:pt x="14" y="17"/>
                    <a:pt x="15" y="17"/>
                  </a:cubicBezTo>
                  <a:cubicBezTo>
                    <a:pt x="14" y="17"/>
                    <a:pt x="13" y="18"/>
                    <a:pt x="13" y="18"/>
                  </a:cubicBezTo>
                  <a:cubicBezTo>
                    <a:pt x="13" y="19"/>
                    <a:pt x="15" y="18"/>
                    <a:pt x="15" y="18"/>
                  </a:cubicBezTo>
                  <a:cubicBezTo>
                    <a:pt x="16" y="19"/>
                    <a:pt x="8" y="23"/>
                    <a:pt x="10" y="23"/>
                  </a:cubicBezTo>
                  <a:cubicBezTo>
                    <a:pt x="12" y="24"/>
                    <a:pt x="14" y="23"/>
                    <a:pt x="15" y="23"/>
                  </a:cubicBezTo>
                  <a:cubicBezTo>
                    <a:pt x="17" y="23"/>
                    <a:pt x="19" y="23"/>
                    <a:pt x="21" y="24"/>
                  </a:cubicBezTo>
                  <a:cubicBezTo>
                    <a:pt x="20" y="23"/>
                    <a:pt x="20" y="24"/>
                    <a:pt x="20" y="24"/>
                  </a:cubicBezTo>
                  <a:cubicBezTo>
                    <a:pt x="21" y="25"/>
                    <a:pt x="22" y="25"/>
                    <a:pt x="22" y="25"/>
                  </a:cubicBezTo>
                  <a:cubicBezTo>
                    <a:pt x="24" y="26"/>
                    <a:pt x="27" y="26"/>
                    <a:pt x="29" y="26"/>
                  </a:cubicBezTo>
                  <a:cubicBezTo>
                    <a:pt x="31" y="26"/>
                    <a:pt x="31" y="25"/>
                    <a:pt x="33" y="25"/>
                  </a:cubicBezTo>
                  <a:cubicBezTo>
                    <a:pt x="35" y="24"/>
                    <a:pt x="37" y="24"/>
                    <a:pt x="39" y="23"/>
                  </a:cubicBezTo>
                  <a:cubicBezTo>
                    <a:pt x="42" y="21"/>
                    <a:pt x="43" y="20"/>
                    <a:pt x="46" y="19"/>
                  </a:cubicBezTo>
                  <a:cubicBezTo>
                    <a:pt x="48" y="19"/>
                    <a:pt x="49" y="16"/>
                    <a:pt x="52" y="16"/>
                  </a:cubicBezTo>
                  <a:cubicBezTo>
                    <a:pt x="52" y="15"/>
                    <a:pt x="53" y="15"/>
                    <a:pt x="52" y="14"/>
                  </a:cubicBezTo>
                  <a:cubicBezTo>
                    <a:pt x="51" y="13"/>
                    <a:pt x="53" y="13"/>
                    <a:pt x="54" y="13"/>
                  </a:cubicBezTo>
                  <a:cubicBezTo>
                    <a:pt x="54" y="13"/>
                    <a:pt x="52" y="12"/>
                    <a:pt x="52" y="12"/>
                  </a:cubicBezTo>
                  <a:cubicBezTo>
                    <a:pt x="52" y="11"/>
                    <a:pt x="54" y="10"/>
                    <a:pt x="53" y="10"/>
                  </a:cubicBezTo>
                  <a:cubicBezTo>
                    <a:pt x="51" y="9"/>
                    <a:pt x="54" y="10"/>
                    <a:pt x="53" y="1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8" name="Freeform 406">
              <a:extLst>
                <a:ext uri="{FF2B5EF4-FFF2-40B4-BE49-F238E27FC236}">
                  <a16:creationId xmlns:a16="http://schemas.microsoft.com/office/drawing/2014/main" id="{51A3A811-6228-7245-9FD6-F8ABD2A01F15}"/>
                </a:ext>
              </a:extLst>
            </p:cNvPr>
            <p:cNvSpPr>
              <a:spLocks/>
            </p:cNvSpPr>
            <p:nvPr/>
          </p:nvSpPr>
          <p:spPr bwMode="auto">
            <a:xfrm>
              <a:off x="4396542" y="2460832"/>
              <a:ext cx="310508" cy="214118"/>
            </a:xfrm>
            <a:custGeom>
              <a:avLst/>
              <a:gdLst>
                <a:gd name="T0" fmla="*/ 77 w 90"/>
                <a:gd name="T1" fmla="*/ 2 h 62"/>
                <a:gd name="T2" fmla="*/ 66 w 90"/>
                <a:gd name="T3" fmla="*/ 6 h 62"/>
                <a:gd name="T4" fmla="*/ 51 w 90"/>
                <a:gd name="T5" fmla="*/ 8 h 62"/>
                <a:gd name="T6" fmla="*/ 48 w 90"/>
                <a:gd name="T7" fmla="*/ 9 h 62"/>
                <a:gd name="T8" fmla="*/ 39 w 90"/>
                <a:gd name="T9" fmla="*/ 11 h 62"/>
                <a:gd name="T10" fmla="*/ 32 w 90"/>
                <a:gd name="T11" fmla="*/ 14 h 62"/>
                <a:gd name="T12" fmla="*/ 26 w 90"/>
                <a:gd name="T13" fmla="*/ 19 h 62"/>
                <a:gd name="T14" fmla="*/ 26 w 90"/>
                <a:gd name="T15" fmla="*/ 21 h 62"/>
                <a:gd name="T16" fmla="*/ 27 w 90"/>
                <a:gd name="T17" fmla="*/ 23 h 62"/>
                <a:gd name="T18" fmla="*/ 23 w 90"/>
                <a:gd name="T19" fmla="*/ 25 h 62"/>
                <a:gd name="T20" fmla="*/ 21 w 90"/>
                <a:gd name="T21" fmla="*/ 28 h 62"/>
                <a:gd name="T22" fmla="*/ 21 w 90"/>
                <a:gd name="T23" fmla="*/ 29 h 62"/>
                <a:gd name="T24" fmla="*/ 14 w 90"/>
                <a:gd name="T25" fmla="*/ 31 h 62"/>
                <a:gd name="T26" fmla="*/ 19 w 90"/>
                <a:gd name="T27" fmla="*/ 34 h 62"/>
                <a:gd name="T28" fmla="*/ 9 w 90"/>
                <a:gd name="T29" fmla="*/ 38 h 62"/>
                <a:gd name="T30" fmla="*/ 6 w 90"/>
                <a:gd name="T31" fmla="*/ 41 h 62"/>
                <a:gd name="T32" fmla="*/ 5 w 90"/>
                <a:gd name="T33" fmla="*/ 47 h 62"/>
                <a:gd name="T34" fmla="*/ 4 w 90"/>
                <a:gd name="T35" fmla="*/ 53 h 62"/>
                <a:gd name="T36" fmla="*/ 12 w 90"/>
                <a:gd name="T37" fmla="*/ 55 h 62"/>
                <a:gd name="T38" fmla="*/ 12 w 90"/>
                <a:gd name="T39" fmla="*/ 56 h 62"/>
                <a:gd name="T40" fmla="*/ 16 w 90"/>
                <a:gd name="T41" fmla="*/ 62 h 62"/>
                <a:gd name="T42" fmla="*/ 26 w 90"/>
                <a:gd name="T43" fmla="*/ 61 h 62"/>
                <a:gd name="T44" fmla="*/ 26 w 90"/>
                <a:gd name="T45" fmla="*/ 59 h 62"/>
                <a:gd name="T46" fmla="*/ 20 w 90"/>
                <a:gd name="T47" fmla="*/ 48 h 62"/>
                <a:gd name="T48" fmla="*/ 20 w 90"/>
                <a:gd name="T49" fmla="*/ 42 h 62"/>
                <a:gd name="T50" fmla="*/ 22 w 90"/>
                <a:gd name="T51" fmla="*/ 40 h 62"/>
                <a:gd name="T52" fmla="*/ 21 w 90"/>
                <a:gd name="T53" fmla="*/ 36 h 62"/>
                <a:gd name="T54" fmla="*/ 27 w 90"/>
                <a:gd name="T55" fmla="*/ 34 h 62"/>
                <a:gd name="T56" fmla="*/ 27 w 90"/>
                <a:gd name="T57" fmla="*/ 32 h 62"/>
                <a:gd name="T58" fmla="*/ 32 w 90"/>
                <a:gd name="T59" fmla="*/ 31 h 62"/>
                <a:gd name="T60" fmla="*/ 35 w 90"/>
                <a:gd name="T61" fmla="*/ 29 h 62"/>
                <a:gd name="T62" fmla="*/ 35 w 90"/>
                <a:gd name="T63" fmla="*/ 26 h 62"/>
                <a:gd name="T64" fmla="*/ 42 w 90"/>
                <a:gd name="T65" fmla="*/ 24 h 62"/>
                <a:gd name="T66" fmla="*/ 45 w 90"/>
                <a:gd name="T67" fmla="*/ 22 h 62"/>
                <a:gd name="T68" fmla="*/ 58 w 90"/>
                <a:gd name="T69" fmla="*/ 15 h 62"/>
                <a:gd name="T70" fmla="*/ 81 w 90"/>
                <a:gd name="T71" fmla="*/ 8 h 62"/>
                <a:gd name="T72" fmla="*/ 84 w 90"/>
                <a:gd name="T73"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 h="62">
                  <a:moveTo>
                    <a:pt x="84" y="1"/>
                  </a:moveTo>
                  <a:cubicBezTo>
                    <a:pt x="81" y="1"/>
                    <a:pt x="80" y="0"/>
                    <a:pt x="77" y="2"/>
                  </a:cubicBezTo>
                  <a:cubicBezTo>
                    <a:pt x="76" y="2"/>
                    <a:pt x="72" y="3"/>
                    <a:pt x="73" y="4"/>
                  </a:cubicBezTo>
                  <a:cubicBezTo>
                    <a:pt x="72" y="4"/>
                    <a:pt x="68" y="6"/>
                    <a:pt x="66" y="6"/>
                  </a:cubicBezTo>
                  <a:cubicBezTo>
                    <a:pt x="64" y="6"/>
                    <a:pt x="61" y="7"/>
                    <a:pt x="59" y="8"/>
                  </a:cubicBezTo>
                  <a:cubicBezTo>
                    <a:pt x="56" y="8"/>
                    <a:pt x="54" y="8"/>
                    <a:pt x="51" y="8"/>
                  </a:cubicBezTo>
                  <a:cubicBezTo>
                    <a:pt x="51" y="8"/>
                    <a:pt x="45" y="8"/>
                    <a:pt x="46" y="9"/>
                  </a:cubicBezTo>
                  <a:cubicBezTo>
                    <a:pt x="46" y="9"/>
                    <a:pt x="48" y="9"/>
                    <a:pt x="48" y="9"/>
                  </a:cubicBezTo>
                  <a:cubicBezTo>
                    <a:pt x="47" y="10"/>
                    <a:pt x="45" y="10"/>
                    <a:pt x="44" y="11"/>
                  </a:cubicBezTo>
                  <a:cubicBezTo>
                    <a:pt x="43" y="11"/>
                    <a:pt x="41" y="11"/>
                    <a:pt x="39" y="11"/>
                  </a:cubicBezTo>
                  <a:cubicBezTo>
                    <a:pt x="38" y="11"/>
                    <a:pt x="38" y="11"/>
                    <a:pt x="36" y="12"/>
                  </a:cubicBezTo>
                  <a:cubicBezTo>
                    <a:pt x="35" y="15"/>
                    <a:pt x="34" y="14"/>
                    <a:pt x="32" y="14"/>
                  </a:cubicBezTo>
                  <a:cubicBezTo>
                    <a:pt x="30" y="15"/>
                    <a:pt x="31" y="17"/>
                    <a:pt x="28" y="17"/>
                  </a:cubicBezTo>
                  <a:cubicBezTo>
                    <a:pt x="26" y="17"/>
                    <a:pt x="27" y="19"/>
                    <a:pt x="26" y="19"/>
                  </a:cubicBezTo>
                  <a:cubicBezTo>
                    <a:pt x="25" y="20"/>
                    <a:pt x="22" y="18"/>
                    <a:pt x="23" y="19"/>
                  </a:cubicBezTo>
                  <a:cubicBezTo>
                    <a:pt x="23" y="20"/>
                    <a:pt x="26" y="21"/>
                    <a:pt x="26" y="21"/>
                  </a:cubicBezTo>
                  <a:cubicBezTo>
                    <a:pt x="26" y="21"/>
                    <a:pt x="22" y="22"/>
                    <a:pt x="22" y="22"/>
                  </a:cubicBezTo>
                  <a:cubicBezTo>
                    <a:pt x="22" y="23"/>
                    <a:pt x="27" y="23"/>
                    <a:pt x="27" y="23"/>
                  </a:cubicBezTo>
                  <a:cubicBezTo>
                    <a:pt x="27" y="24"/>
                    <a:pt x="20" y="24"/>
                    <a:pt x="21" y="25"/>
                  </a:cubicBezTo>
                  <a:cubicBezTo>
                    <a:pt x="21" y="24"/>
                    <a:pt x="23" y="25"/>
                    <a:pt x="23" y="25"/>
                  </a:cubicBezTo>
                  <a:cubicBezTo>
                    <a:pt x="21" y="26"/>
                    <a:pt x="20" y="25"/>
                    <a:pt x="20" y="26"/>
                  </a:cubicBezTo>
                  <a:cubicBezTo>
                    <a:pt x="19" y="27"/>
                    <a:pt x="21" y="28"/>
                    <a:pt x="21" y="28"/>
                  </a:cubicBezTo>
                  <a:cubicBezTo>
                    <a:pt x="20" y="28"/>
                    <a:pt x="19" y="28"/>
                    <a:pt x="18" y="28"/>
                  </a:cubicBezTo>
                  <a:cubicBezTo>
                    <a:pt x="18" y="28"/>
                    <a:pt x="20" y="29"/>
                    <a:pt x="21" y="29"/>
                  </a:cubicBezTo>
                  <a:cubicBezTo>
                    <a:pt x="19" y="29"/>
                    <a:pt x="18" y="29"/>
                    <a:pt x="17" y="30"/>
                  </a:cubicBezTo>
                  <a:cubicBezTo>
                    <a:pt x="16" y="31"/>
                    <a:pt x="15" y="31"/>
                    <a:pt x="14" y="31"/>
                  </a:cubicBezTo>
                  <a:cubicBezTo>
                    <a:pt x="12" y="32"/>
                    <a:pt x="12" y="33"/>
                    <a:pt x="14" y="33"/>
                  </a:cubicBezTo>
                  <a:cubicBezTo>
                    <a:pt x="15" y="33"/>
                    <a:pt x="18" y="34"/>
                    <a:pt x="19" y="34"/>
                  </a:cubicBezTo>
                  <a:cubicBezTo>
                    <a:pt x="17" y="35"/>
                    <a:pt x="15" y="33"/>
                    <a:pt x="15" y="36"/>
                  </a:cubicBezTo>
                  <a:cubicBezTo>
                    <a:pt x="15" y="37"/>
                    <a:pt x="10" y="37"/>
                    <a:pt x="9" y="38"/>
                  </a:cubicBezTo>
                  <a:cubicBezTo>
                    <a:pt x="8" y="39"/>
                    <a:pt x="9" y="39"/>
                    <a:pt x="9" y="40"/>
                  </a:cubicBezTo>
                  <a:cubicBezTo>
                    <a:pt x="9" y="40"/>
                    <a:pt x="6" y="41"/>
                    <a:pt x="6" y="41"/>
                  </a:cubicBezTo>
                  <a:cubicBezTo>
                    <a:pt x="2" y="42"/>
                    <a:pt x="7" y="42"/>
                    <a:pt x="7" y="43"/>
                  </a:cubicBezTo>
                  <a:cubicBezTo>
                    <a:pt x="8" y="44"/>
                    <a:pt x="5" y="47"/>
                    <a:pt x="5" y="47"/>
                  </a:cubicBezTo>
                  <a:cubicBezTo>
                    <a:pt x="3" y="49"/>
                    <a:pt x="0" y="47"/>
                    <a:pt x="0" y="51"/>
                  </a:cubicBezTo>
                  <a:cubicBezTo>
                    <a:pt x="0" y="55"/>
                    <a:pt x="2" y="53"/>
                    <a:pt x="4" y="53"/>
                  </a:cubicBezTo>
                  <a:cubicBezTo>
                    <a:pt x="6" y="54"/>
                    <a:pt x="7" y="55"/>
                    <a:pt x="9" y="54"/>
                  </a:cubicBezTo>
                  <a:cubicBezTo>
                    <a:pt x="9" y="54"/>
                    <a:pt x="11" y="56"/>
                    <a:pt x="12" y="55"/>
                  </a:cubicBezTo>
                  <a:cubicBezTo>
                    <a:pt x="12" y="55"/>
                    <a:pt x="10" y="55"/>
                    <a:pt x="10" y="56"/>
                  </a:cubicBezTo>
                  <a:cubicBezTo>
                    <a:pt x="11" y="56"/>
                    <a:pt x="12" y="56"/>
                    <a:pt x="12" y="56"/>
                  </a:cubicBezTo>
                  <a:cubicBezTo>
                    <a:pt x="12" y="56"/>
                    <a:pt x="10" y="60"/>
                    <a:pt x="10" y="60"/>
                  </a:cubicBezTo>
                  <a:cubicBezTo>
                    <a:pt x="12" y="61"/>
                    <a:pt x="14" y="61"/>
                    <a:pt x="16" y="62"/>
                  </a:cubicBezTo>
                  <a:cubicBezTo>
                    <a:pt x="19" y="62"/>
                    <a:pt x="20" y="62"/>
                    <a:pt x="23" y="62"/>
                  </a:cubicBezTo>
                  <a:cubicBezTo>
                    <a:pt x="24" y="61"/>
                    <a:pt x="25" y="61"/>
                    <a:pt x="26" y="61"/>
                  </a:cubicBezTo>
                  <a:cubicBezTo>
                    <a:pt x="27" y="62"/>
                    <a:pt x="28" y="62"/>
                    <a:pt x="30" y="62"/>
                  </a:cubicBezTo>
                  <a:cubicBezTo>
                    <a:pt x="31" y="62"/>
                    <a:pt x="27" y="59"/>
                    <a:pt x="26" y="59"/>
                  </a:cubicBezTo>
                  <a:cubicBezTo>
                    <a:pt x="24" y="57"/>
                    <a:pt x="23" y="55"/>
                    <a:pt x="22" y="53"/>
                  </a:cubicBezTo>
                  <a:cubicBezTo>
                    <a:pt x="20" y="51"/>
                    <a:pt x="21" y="50"/>
                    <a:pt x="20" y="48"/>
                  </a:cubicBezTo>
                  <a:cubicBezTo>
                    <a:pt x="19" y="45"/>
                    <a:pt x="18" y="45"/>
                    <a:pt x="20" y="43"/>
                  </a:cubicBezTo>
                  <a:cubicBezTo>
                    <a:pt x="21" y="43"/>
                    <a:pt x="20" y="43"/>
                    <a:pt x="20" y="42"/>
                  </a:cubicBezTo>
                  <a:cubicBezTo>
                    <a:pt x="21" y="41"/>
                    <a:pt x="24" y="42"/>
                    <a:pt x="24" y="41"/>
                  </a:cubicBezTo>
                  <a:cubicBezTo>
                    <a:pt x="24" y="41"/>
                    <a:pt x="22" y="40"/>
                    <a:pt x="22" y="40"/>
                  </a:cubicBezTo>
                  <a:cubicBezTo>
                    <a:pt x="23" y="39"/>
                    <a:pt x="26" y="40"/>
                    <a:pt x="26" y="39"/>
                  </a:cubicBezTo>
                  <a:cubicBezTo>
                    <a:pt x="26" y="38"/>
                    <a:pt x="21" y="37"/>
                    <a:pt x="21" y="36"/>
                  </a:cubicBezTo>
                  <a:cubicBezTo>
                    <a:pt x="21" y="36"/>
                    <a:pt x="29" y="37"/>
                    <a:pt x="29" y="37"/>
                  </a:cubicBezTo>
                  <a:cubicBezTo>
                    <a:pt x="29" y="36"/>
                    <a:pt x="27" y="35"/>
                    <a:pt x="27" y="34"/>
                  </a:cubicBezTo>
                  <a:cubicBezTo>
                    <a:pt x="27" y="33"/>
                    <a:pt x="30" y="35"/>
                    <a:pt x="31" y="34"/>
                  </a:cubicBezTo>
                  <a:cubicBezTo>
                    <a:pt x="31" y="33"/>
                    <a:pt x="27" y="31"/>
                    <a:pt x="27" y="32"/>
                  </a:cubicBezTo>
                  <a:cubicBezTo>
                    <a:pt x="27" y="31"/>
                    <a:pt x="31" y="33"/>
                    <a:pt x="32" y="32"/>
                  </a:cubicBezTo>
                  <a:cubicBezTo>
                    <a:pt x="32" y="32"/>
                    <a:pt x="33" y="31"/>
                    <a:pt x="32" y="31"/>
                  </a:cubicBezTo>
                  <a:cubicBezTo>
                    <a:pt x="32" y="31"/>
                    <a:pt x="30" y="29"/>
                    <a:pt x="30" y="29"/>
                  </a:cubicBezTo>
                  <a:cubicBezTo>
                    <a:pt x="32" y="29"/>
                    <a:pt x="33" y="30"/>
                    <a:pt x="35" y="29"/>
                  </a:cubicBezTo>
                  <a:cubicBezTo>
                    <a:pt x="35" y="28"/>
                    <a:pt x="37" y="27"/>
                    <a:pt x="37" y="27"/>
                  </a:cubicBezTo>
                  <a:cubicBezTo>
                    <a:pt x="37" y="26"/>
                    <a:pt x="35" y="26"/>
                    <a:pt x="35" y="26"/>
                  </a:cubicBezTo>
                  <a:cubicBezTo>
                    <a:pt x="36" y="26"/>
                    <a:pt x="39" y="26"/>
                    <a:pt x="39" y="24"/>
                  </a:cubicBezTo>
                  <a:cubicBezTo>
                    <a:pt x="39" y="22"/>
                    <a:pt x="41" y="25"/>
                    <a:pt x="42" y="24"/>
                  </a:cubicBezTo>
                  <a:cubicBezTo>
                    <a:pt x="42" y="24"/>
                    <a:pt x="41" y="23"/>
                    <a:pt x="41" y="23"/>
                  </a:cubicBezTo>
                  <a:cubicBezTo>
                    <a:pt x="42" y="22"/>
                    <a:pt x="45" y="23"/>
                    <a:pt x="45" y="22"/>
                  </a:cubicBezTo>
                  <a:cubicBezTo>
                    <a:pt x="46" y="21"/>
                    <a:pt x="45" y="20"/>
                    <a:pt x="44" y="20"/>
                  </a:cubicBezTo>
                  <a:cubicBezTo>
                    <a:pt x="49" y="18"/>
                    <a:pt x="53" y="16"/>
                    <a:pt x="58" y="15"/>
                  </a:cubicBezTo>
                  <a:cubicBezTo>
                    <a:pt x="61" y="14"/>
                    <a:pt x="65" y="13"/>
                    <a:pt x="68" y="12"/>
                  </a:cubicBezTo>
                  <a:cubicBezTo>
                    <a:pt x="73" y="11"/>
                    <a:pt x="77" y="10"/>
                    <a:pt x="81" y="8"/>
                  </a:cubicBezTo>
                  <a:cubicBezTo>
                    <a:pt x="83" y="8"/>
                    <a:pt x="86" y="6"/>
                    <a:pt x="88" y="4"/>
                  </a:cubicBezTo>
                  <a:cubicBezTo>
                    <a:pt x="90" y="2"/>
                    <a:pt x="86" y="1"/>
                    <a:pt x="84" y="1"/>
                  </a:cubicBezTo>
                  <a:cubicBezTo>
                    <a:pt x="82" y="1"/>
                    <a:pt x="86" y="1"/>
                    <a:pt x="84"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9" name="Freeform 407">
              <a:extLst>
                <a:ext uri="{FF2B5EF4-FFF2-40B4-BE49-F238E27FC236}">
                  <a16:creationId xmlns:a16="http://schemas.microsoft.com/office/drawing/2014/main" id="{5BBF911A-E8A8-EA4C-9844-AB8351FFD017}"/>
                </a:ext>
              </a:extLst>
            </p:cNvPr>
            <p:cNvSpPr>
              <a:spLocks/>
            </p:cNvSpPr>
            <p:nvPr/>
          </p:nvSpPr>
          <p:spPr bwMode="auto">
            <a:xfrm>
              <a:off x="5192807" y="2371420"/>
              <a:ext cx="110560" cy="55294"/>
            </a:xfrm>
            <a:custGeom>
              <a:avLst/>
              <a:gdLst>
                <a:gd name="T0" fmla="*/ 16 w 32"/>
                <a:gd name="T1" fmla="*/ 6 h 16"/>
                <a:gd name="T2" fmla="*/ 19 w 32"/>
                <a:gd name="T3" fmla="*/ 1 h 16"/>
                <a:gd name="T4" fmla="*/ 16 w 32"/>
                <a:gd name="T5" fmla="*/ 0 h 16"/>
                <a:gd name="T6" fmla="*/ 15 w 32"/>
                <a:gd name="T7" fmla="*/ 2 h 16"/>
                <a:gd name="T8" fmla="*/ 10 w 32"/>
                <a:gd name="T9" fmla="*/ 2 h 16"/>
                <a:gd name="T10" fmla="*/ 9 w 32"/>
                <a:gd name="T11" fmla="*/ 4 h 16"/>
                <a:gd name="T12" fmla="*/ 12 w 32"/>
                <a:gd name="T13" fmla="*/ 4 h 16"/>
                <a:gd name="T14" fmla="*/ 10 w 32"/>
                <a:gd name="T15" fmla="*/ 8 h 16"/>
                <a:gd name="T16" fmla="*/ 5 w 32"/>
                <a:gd name="T17" fmla="*/ 10 h 16"/>
                <a:gd name="T18" fmla="*/ 1 w 32"/>
                <a:gd name="T19" fmla="*/ 15 h 16"/>
                <a:gd name="T20" fmla="*/ 8 w 32"/>
                <a:gd name="T21" fmla="*/ 15 h 16"/>
                <a:gd name="T22" fmla="*/ 17 w 32"/>
                <a:gd name="T23" fmla="*/ 14 h 16"/>
                <a:gd name="T24" fmla="*/ 28 w 32"/>
                <a:gd name="T25" fmla="*/ 12 h 16"/>
                <a:gd name="T26" fmla="*/ 29 w 32"/>
                <a:gd name="T27" fmla="*/ 7 h 16"/>
                <a:gd name="T28" fmla="*/ 22 w 32"/>
                <a:gd name="T29" fmla="*/ 3 h 16"/>
                <a:gd name="T30" fmla="*/ 16 w 32"/>
                <a:gd name="T31" fmla="*/ 6 h 16"/>
                <a:gd name="T32" fmla="*/ 16 w 32"/>
                <a:gd name="T33"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16">
                  <a:moveTo>
                    <a:pt x="16" y="6"/>
                  </a:moveTo>
                  <a:cubicBezTo>
                    <a:pt x="16" y="6"/>
                    <a:pt x="19" y="2"/>
                    <a:pt x="19" y="1"/>
                  </a:cubicBezTo>
                  <a:cubicBezTo>
                    <a:pt x="18" y="0"/>
                    <a:pt x="17" y="0"/>
                    <a:pt x="16" y="0"/>
                  </a:cubicBezTo>
                  <a:cubicBezTo>
                    <a:pt x="15" y="0"/>
                    <a:pt x="15" y="2"/>
                    <a:pt x="15" y="2"/>
                  </a:cubicBezTo>
                  <a:cubicBezTo>
                    <a:pt x="13" y="2"/>
                    <a:pt x="12" y="0"/>
                    <a:pt x="10" y="2"/>
                  </a:cubicBezTo>
                  <a:cubicBezTo>
                    <a:pt x="10" y="2"/>
                    <a:pt x="8" y="3"/>
                    <a:pt x="9" y="4"/>
                  </a:cubicBezTo>
                  <a:cubicBezTo>
                    <a:pt x="10" y="4"/>
                    <a:pt x="11" y="5"/>
                    <a:pt x="12" y="4"/>
                  </a:cubicBezTo>
                  <a:cubicBezTo>
                    <a:pt x="10" y="5"/>
                    <a:pt x="5" y="6"/>
                    <a:pt x="10" y="8"/>
                  </a:cubicBezTo>
                  <a:cubicBezTo>
                    <a:pt x="7" y="7"/>
                    <a:pt x="6" y="8"/>
                    <a:pt x="5" y="10"/>
                  </a:cubicBezTo>
                  <a:cubicBezTo>
                    <a:pt x="4" y="11"/>
                    <a:pt x="0" y="15"/>
                    <a:pt x="1" y="15"/>
                  </a:cubicBezTo>
                  <a:cubicBezTo>
                    <a:pt x="3" y="16"/>
                    <a:pt x="6" y="16"/>
                    <a:pt x="8" y="15"/>
                  </a:cubicBezTo>
                  <a:cubicBezTo>
                    <a:pt x="11" y="13"/>
                    <a:pt x="14" y="13"/>
                    <a:pt x="17" y="14"/>
                  </a:cubicBezTo>
                  <a:cubicBezTo>
                    <a:pt x="21" y="14"/>
                    <a:pt x="24" y="13"/>
                    <a:pt x="28" y="12"/>
                  </a:cubicBezTo>
                  <a:cubicBezTo>
                    <a:pt x="30" y="11"/>
                    <a:pt x="32" y="8"/>
                    <a:pt x="29" y="7"/>
                  </a:cubicBezTo>
                  <a:cubicBezTo>
                    <a:pt x="27" y="6"/>
                    <a:pt x="24" y="2"/>
                    <a:pt x="22" y="3"/>
                  </a:cubicBezTo>
                  <a:cubicBezTo>
                    <a:pt x="20" y="3"/>
                    <a:pt x="18" y="6"/>
                    <a:pt x="16" y="6"/>
                  </a:cubicBezTo>
                  <a:cubicBezTo>
                    <a:pt x="15" y="6"/>
                    <a:pt x="17" y="6"/>
                    <a:pt x="16" y="6"/>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0" name="Freeform 408">
              <a:extLst>
                <a:ext uri="{FF2B5EF4-FFF2-40B4-BE49-F238E27FC236}">
                  <a16:creationId xmlns:a16="http://schemas.microsoft.com/office/drawing/2014/main" id="{31EC7E98-F104-B94F-A9C2-62B3BB9B28ED}"/>
                </a:ext>
              </a:extLst>
            </p:cNvPr>
            <p:cNvSpPr>
              <a:spLocks/>
            </p:cNvSpPr>
            <p:nvPr/>
          </p:nvSpPr>
          <p:spPr bwMode="auto">
            <a:xfrm>
              <a:off x="5103418" y="2339655"/>
              <a:ext cx="103503" cy="55294"/>
            </a:xfrm>
            <a:custGeom>
              <a:avLst/>
              <a:gdLst>
                <a:gd name="T0" fmla="*/ 26 w 30"/>
                <a:gd name="T1" fmla="*/ 10 h 16"/>
                <a:gd name="T2" fmla="*/ 28 w 30"/>
                <a:gd name="T3" fmla="*/ 7 h 16"/>
                <a:gd name="T4" fmla="*/ 29 w 30"/>
                <a:gd name="T5" fmla="*/ 5 h 16"/>
                <a:gd name="T6" fmla="*/ 26 w 30"/>
                <a:gd name="T7" fmla="*/ 3 h 16"/>
                <a:gd name="T8" fmla="*/ 22 w 30"/>
                <a:gd name="T9" fmla="*/ 3 h 16"/>
                <a:gd name="T10" fmla="*/ 17 w 30"/>
                <a:gd name="T11" fmla="*/ 4 h 16"/>
                <a:gd name="T12" fmla="*/ 18 w 30"/>
                <a:gd name="T13" fmla="*/ 1 h 16"/>
                <a:gd name="T14" fmla="*/ 12 w 30"/>
                <a:gd name="T15" fmla="*/ 1 h 16"/>
                <a:gd name="T16" fmla="*/ 5 w 30"/>
                <a:gd name="T17" fmla="*/ 4 h 16"/>
                <a:gd name="T18" fmla="*/ 7 w 30"/>
                <a:gd name="T19" fmla="*/ 4 h 16"/>
                <a:gd name="T20" fmla="*/ 0 w 30"/>
                <a:gd name="T21" fmla="*/ 8 h 16"/>
                <a:gd name="T22" fmla="*/ 4 w 30"/>
                <a:gd name="T23" fmla="*/ 9 h 16"/>
                <a:gd name="T24" fmla="*/ 7 w 30"/>
                <a:gd name="T25" fmla="*/ 12 h 16"/>
                <a:gd name="T26" fmla="*/ 12 w 30"/>
                <a:gd name="T27" fmla="*/ 13 h 16"/>
                <a:gd name="T28" fmla="*/ 19 w 30"/>
                <a:gd name="T29" fmla="*/ 16 h 16"/>
                <a:gd name="T30" fmla="*/ 28 w 30"/>
                <a:gd name="T31" fmla="*/ 15 h 16"/>
                <a:gd name="T32" fmla="*/ 26 w 30"/>
                <a:gd name="T33" fmla="*/ 10 h 16"/>
                <a:gd name="T34" fmla="*/ 26 w 30"/>
                <a:gd name="T35"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16">
                  <a:moveTo>
                    <a:pt x="26" y="10"/>
                  </a:moveTo>
                  <a:cubicBezTo>
                    <a:pt x="29" y="11"/>
                    <a:pt x="27" y="9"/>
                    <a:pt x="28" y="7"/>
                  </a:cubicBezTo>
                  <a:cubicBezTo>
                    <a:pt x="28" y="6"/>
                    <a:pt x="29" y="6"/>
                    <a:pt x="29" y="5"/>
                  </a:cubicBezTo>
                  <a:cubicBezTo>
                    <a:pt x="29" y="4"/>
                    <a:pt x="27" y="3"/>
                    <a:pt x="26" y="3"/>
                  </a:cubicBezTo>
                  <a:cubicBezTo>
                    <a:pt x="25" y="2"/>
                    <a:pt x="23" y="2"/>
                    <a:pt x="22" y="3"/>
                  </a:cubicBezTo>
                  <a:cubicBezTo>
                    <a:pt x="22" y="3"/>
                    <a:pt x="17" y="4"/>
                    <a:pt x="17" y="4"/>
                  </a:cubicBezTo>
                  <a:cubicBezTo>
                    <a:pt x="17" y="4"/>
                    <a:pt x="21" y="2"/>
                    <a:pt x="18" y="1"/>
                  </a:cubicBezTo>
                  <a:cubicBezTo>
                    <a:pt x="16" y="0"/>
                    <a:pt x="14" y="1"/>
                    <a:pt x="12" y="1"/>
                  </a:cubicBezTo>
                  <a:cubicBezTo>
                    <a:pt x="11" y="1"/>
                    <a:pt x="6" y="2"/>
                    <a:pt x="5" y="4"/>
                  </a:cubicBezTo>
                  <a:cubicBezTo>
                    <a:pt x="5" y="4"/>
                    <a:pt x="7" y="4"/>
                    <a:pt x="7" y="4"/>
                  </a:cubicBezTo>
                  <a:cubicBezTo>
                    <a:pt x="7" y="4"/>
                    <a:pt x="0" y="7"/>
                    <a:pt x="0" y="8"/>
                  </a:cubicBezTo>
                  <a:cubicBezTo>
                    <a:pt x="0" y="8"/>
                    <a:pt x="4" y="9"/>
                    <a:pt x="4" y="9"/>
                  </a:cubicBezTo>
                  <a:cubicBezTo>
                    <a:pt x="5" y="9"/>
                    <a:pt x="6" y="11"/>
                    <a:pt x="7" y="12"/>
                  </a:cubicBezTo>
                  <a:cubicBezTo>
                    <a:pt x="9" y="13"/>
                    <a:pt x="10" y="13"/>
                    <a:pt x="12" y="13"/>
                  </a:cubicBezTo>
                  <a:cubicBezTo>
                    <a:pt x="14" y="14"/>
                    <a:pt x="17" y="16"/>
                    <a:pt x="19" y="16"/>
                  </a:cubicBezTo>
                  <a:cubicBezTo>
                    <a:pt x="22" y="16"/>
                    <a:pt x="25" y="16"/>
                    <a:pt x="28" y="15"/>
                  </a:cubicBezTo>
                  <a:cubicBezTo>
                    <a:pt x="30" y="15"/>
                    <a:pt x="26" y="10"/>
                    <a:pt x="26" y="10"/>
                  </a:cubicBezTo>
                  <a:cubicBezTo>
                    <a:pt x="27" y="10"/>
                    <a:pt x="25" y="10"/>
                    <a:pt x="26" y="1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1" name="Freeform 409">
              <a:extLst>
                <a:ext uri="{FF2B5EF4-FFF2-40B4-BE49-F238E27FC236}">
                  <a16:creationId xmlns:a16="http://schemas.microsoft.com/office/drawing/2014/main" id="{9FB49F9F-A84C-944D-8134-0C3AEDC3B7A1}"/>
                </a:ext>
              </a:extLst>
            </p:cNvPr>
            <p:cNvSpPr>
              <a:spLocks/>
            </p:cNvSpPr>
            <p:nvPr/>
          </p:nvSpPr>
          <p:spPr bwMode="auto">
            <a:xfrm>
              <a:off x="5072838" y="2343184"/>
              <a:ext cx="51751" cy="17648"/>
            </a:xfrm>
            <a:custGeom>
              <a:avLst/>
              <a:gdLst>
                <a:gd name="T0" fmla="*/ 9 w 15"/>
                <a:gd name="T1" fmla="*/ 1 h 5"/>
                <a:gd name="T2" fmla="*/ 4 w 15"/>
                <a:gd name="T3" fmla="*/ 1 h 5"/>
                <a:gd name="T4" fmla="*/ 0 w 15"/>
                <a:gd name="T5" fmla="*/ 1 h 5"/>
                <a:gd name="T6" fmla="*/ 1 w 15"/>
                <a:gd name="T7" fmla="*/ 3 h 5"/>
                <a:gd name="T8" fmla="*/ 6 w 15"/>
                <a:gd name="T9" fmla="*/ 5 h 5"/>
                <a:gd name="T10" fmla="*/ 9 w 15"/>
                <a:gd name="T11" fmla="*/ 1 h 5"/>
                <a:gd name="T12" fmla="*/ 9 w 15"/>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5" h="5">
                  <a:moveTo>
                    <a:pt x="9" y="1"/>
                  </a:moveTo>
                  <a:cubicBezTo>
                    <a:pt x="8" y="1"/>
                    <a:pt x="6" y="1"/>
                    <a:pt x="4" y="1"/>
                  </a:cubicBezTo>
                  <a:cubicBezTo>
                    <a:pt x="3" y="1"/>
                    <a:pt x="1" y="0"/>
                    <a:pt x="0" y="1"/>
                  </a:cubicBezTo>
                  <a:cubicBezTo>
                    <a:pt x="0" y="1"/>
                    <a:pt x="0" y="3"/>
                    <a:pt x="1" y="3"/>
                  </a:cubicBezTo>
                  <a:cubicBezTo>
                    <a:pt x="3" y="4"/>
                    <a:pt x="4" y="5"/>
                    <a:pt x="6" y="5"/>
                  </a:cubicBezTo>
                  <a:cubicBezTo>
                    <a:pt x="8" y="5"/>
                    <a:pt x="15" y="2"/>
                    <a:pt x="9" y="1"/>
                  </a:cubicBezTo>
                  <a:cubicBezTo>
                    <a:pt x="8" y="1"/>
                    <a:pt x="10" y="2"/>
                    <a:pt x="9"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2" name="Freeform 410">
              <a:extLst>
                <a:ext uri="{FF2B5EF4-FFF2-40B4-BE49-F238E27FC236}">
                  <a16:creationId xmlns:a16="http://schemas.microsoft.com/office/drawing/2014/main" id="{9793794C-4383-A84A-9E4B-3364673847FC}"/>
                </a:ext>
              </a:extLst>
            </p:cNvPr>
            <p:cNvSpPr>
              <a:spLocks/>
            </p:cNvSpPr>
            <p:nvPr/>
          </p:nvSpPr>
          <p:spPr bwMode="auto">
            <a:xfrm>
              <a:off x="5082247" y="2294950"/>
              <a:ext cx="87036" cy="55294"/>
            </a:xfrm>
            <a:custGeom>
              <a:avLst/>
              <a:gdLst>
                <a:gd name="T0" fmla="*/ 7 w 25"/>
                <a:gd name="T1" fmla="*/ 15 h 16"/>
                <a:gd name="T2" fmla="*/ 3 w 25"/>
                <a:gd name="T3" fmla="*/ 13 h 16"/>
                <a:gd name="T4" fmla="*/ 4 w 25"/>
                <a:gd name="T5" fmla="*/ 12 h 16"/>
                <a:gd name="T6" fmla="*/ 0 w 25"/>
                <a:gd name="T7" fmla="*/ 12 h 16"/>
                <a:gd name="T8" fmla="*/ 3 w 25"/>
                <a:gd name="T9" fmla="*/ 11 h 16"/>
                <a:gd name="T10" fmla="*/ 2 w 25"/>
                <a:gd name="T11" fmla="*/ 10 h 16"/>
                <a:gd name="T12" fmla="*/ 6 w 25"/>
                <a:gd name="T13" fmla="*/ 6 h 16"/>
                <a:gd name="T14" fmla="*/ 5 w 25"/>
                <a:gd name="T15" fmla="*/ 6 h 16"/>
                <a:gd name="T16" fmla="*/ 11 w 25"/>
                <a:gd name="T17" fmla="*/ 3 h 16"/>
                <a:gd name="T18" fmla="*/ 18 w 25"/>
                <a:gd name="T19" fmla="*/ 0 h 16"/>
                <a:gd name="T20" fmla="*/ 20 w 25"/>
                <a:gd name="T21" fmla="*/ 4 h 16"/>
                <a:gd name="T22" fmla="*/ 25 w 25"/>
                <a:gd name="T23" fmla="*/ 7 h 16"/>
                <a:gd name="T24" fmla="*/ 21 w 25"/>
                <a:gd name="T25" fmla="*/ 9 h 16"/>
                <a:gd name="T26" fmla="*/ 23 w 25"/>
                <a:gd name="T27" fmla="*/ 12 h 16"/>
                <a:gd name="T28" fmla="*/ 19 w 25"/>
                <a:gd name="T29" fmla="*/ 13 h 16"/>
                <a:gd name="T30" fmla="*/ 7 w 25"/>
                <a:gd name="T31" fmla="*/ 15 h 16"/>
                <a:gd name="T32" fmla="*/ 7 w 25"/>
                <a:gd name="T33"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6">
                  <a:moveTo>
                    <a:pt x="7" y="15"/>
                  </a:moveTo>
                  <a:cubicBezTo>
                    <a:pt x="6" y="14"/>
                    <a:pt x="4" y="14"/>
                    <a:pt x="3" y="13"/>
                  </a:cubicBezTo>
                  <a:cubicBezTo>
                    <a:pt x="2" y="12"/>
                    <a:pt x="4" y="12"/>
                    <a:pt x="4" y="12"/>
                  </a:cubicBezTo>
                  <a:cubicBezTo>
                    <a:pt x="4" y="12"/>
                    <a:pt x="0" y="13"/>
                    <a:pt x="0" y="12"/>
                  </a:cubicBezTo>
                  <a:cubicBezTo>
                    <a:pt x="0" y="10"/>
                    <a:pt x="3" y="11"/>
                    <a:pt x="3" y="11"/>
                  </a:cubicBezTo>
                  <a:cubicBezTo>
                    <a:pt x="3" y="10"/>
                    <a:pt x="2" y="10"/>
                    <a:pt x="2" y="10"/>
                  </a:cubicBezTo>
                  <a:cubicBezTo>
                    <a:pt x="2" y="10"/>
                    <a:pt x="7" y="7"/>
                    <a:pt x="6" y="6"/>
                  </a:cubicBezTo>
                  <a:cubicBezTo>
                    <a:pt x="6" y="6"/>
                    <a:pt x="5" y="6"/>
                    <a:pt x="5" y="6"/>
                  </a:cubicBezTo>
                  <a:cubicBezTo>
                    <a:pt x="6" y="4"/>
                    <a:pt x="9" y="4"/>
                    <a:pt x="11" y="3"/>
                  </a:cubicBezTo>
                  <a:cubicBezTo>
                    <a:pt x="13" y="2"/>
                    <a:pt x="16" y="1"/>
                    <a:pt x="18" y="0"/>
                  </a:cubicBezTo>
                  <a:cubicBezTo>
                    <a:pt x="18" y="0"/>
                    <a:pt x="19" y="3"/>
                    <a:pt x="20" y="4"/>
                  </a:cubicBezTo>
                  <a:cubicBezTo>
                    <a:pt x="20" y="4"/>
                    <a:pt x="25" y="6"/>
                    <a:pt x="25" y="7"/>
                  </a:cubicBezTo>
                  <a:cubicBezTo>
                    <a:pt x="25" y="8"/>
                    <a:pt x="20" y="7"/>
                    <a:pt x="21" y="9"/>
                  </a:cubicBezTo>
                  <a:cubicBezTo>
                    <a:pt x="21" y="9"/>
                    <a:pt x="23" y="10"/>
                    <a:pt x="23" y="12"/>
                  </a:cubicBezTo>
                  <a:cubicBezTo>
                    <a:pt x="22" y="12"/>
                    <a:pt x="20" y="12"/>
                    <a:pt x="19" y="13"/>
                  </a:cubicBezTo>
                  <a:cubicBezTo>
                    <a:pt x="16" y="14"/>
                    <a:pt x="10" y="16"/>
                    <a:pt x="7" y="15"/>
                  </a:cubicBezTo>
                  <a:cubicBezTo>
                    <a:pt x="6" y="14"/>
                    <a:pt x="9" y="16"/>
                    <a:pt x="7" y="15"/>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3" name="Freeform 411">
              <a:extLst>
                <a:ext uri="{FF2B5EF4-FFF2-40B4-BE49-F238E27FC236}">
                  <a16:creationId xmlns:a16="http://schemas.microsoft.com/office/drawing/2014/main" id="{2F499C78-4816-6449-A391-341C6185EB96}"/>
                </a:ext>
              </a:extLst>
            </p:cNvPr>
            <p:cNvSpPr>
              <a:spLocks/>
            </p:cNvSpPr>
            <p:nvPr/>
          </p:nvSpPr>
          <p:spPr bwMode="auto">
            <a:xfrm>
              <a:off x="5999657" y="2512596"/>
              <a:ext cx="87036" cy="28235"/>
            </a:xfrm>
            <a:custGeom>
              <a:avLst/>
              <a:gdLst>
                <a:gd name="T0" fmla="*/ 5 w 25"/>
                <a:gd name="T1" fmla="*/ 3 h 8"/>
                <a:gd name="T2" fmla="*/ 3 w 25"/>
                <a:gd name="T3" fmla="*/ 1 h 8"/>
                <a:gd name="T4" fmla="*/ 1 w 25"/>
                <a:gd name="T5" fmla="*/ 2 h 8"/>
                <a:gd name="T6" fmla="*/ 2 w 25"/>
                <a:gd name="T7" fmla="*/ 4 h 8"/>
                <a:gd name="T8" fmla="*/ 5 w 25"/>
                <a:gd name="T9" fmla="*/ 6 h 8"/>
                <a:gd name="T10" fmla="*/ 16 w 25"/>
                <a:gd name="T11" fmla="*/ 8 h 8"/>
                <a:gd name="T12" fmla="*/ 24 w 25"/>
                <a:gd name="T13" fmla="*/ 5 h 8"/>
                <a:gd name="T14" fmla="*/ 23 w 25"/>
                <a:gd name="T15" fmla="*/ 6 h 8"/>
                <a:gd name="T16" fmla="*/ 20 w 25"/>
                <a:gd name="T17" fmla="*/ 4 h 8"/>
                <a:gd name="T18" fmla="*/ 15 w 25"/>
                <a:gd name="T19" fmla="*/ 4 h 8"/>
                <a:gd name="T20" fmla="*/ 10 w 25"/>
                <a:gd name="T21" fmla="*/ 2 h 8"/>
                <a:gd name="T22" fmla="*/ 5 w 25"/>
                <a:gd name="T23"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8">
                  <a:moveTo>
                    <a:pt x="5" y="3"/>
                  </a:moveTo>
                  <a:cubicBezTo>
                    <a:pt x="4" y="3"/>
                    <a:pt x="4" y="1"/>
                    <a:pt x="3" y="1"/>
                  </a:cubicBezTo>
                  <a:cubicBezTo>
                    <a:pt x="3" y="0"/>
                    <a:pt x="1" y="2"/>
                    <a:pt x="1" y="2"/>
                  </a:cubicBezTo>
                  <a:cubicBezTo>
                    <a:pt x="0" y="4"/>
                    <a:pt x="1" y="4"/>
                    <a:pt x="2" y="4"/>
                  </a:cubicBezTo>
                  <a:cubicBezTo>
                    <a:pt x="3" y="4"/>
                    <a:pt x="4" y="6"/>
                    <a:pt x="5" y="6"/>
                  </a:cubicBezTo>
                  <a:cubicBezTo>
                    <a:pt x="9" y="7"/>
                    <a:pt x="12" y="8"/>
                    <a:pt x="16" y="8"/>
                  </a:cubicBezTo>
                  <a:cubicBezTo>
                    <a:pt x="17" y="8"/>
                    <a:pt x="25" y="7"/>
                    <a:pt x="24" y="5"/>
                  </a:cubicBezTo>
                  <a:cubicBezTo>
                    <a:pt x="23" y="5"/>
                    <a:pt x="23" y="6"/>
                    <a:pt x="23" y="6"/>
                  </a:cubicBezTo>
                  <a:cubicBezTo>
                    <a:pt x="22" y="6"/>
                    <a:pt x="21" y="5"/>
                    <a:pt x="20" y="4"/>
                  </a:cubicBezTo>
                  <a:cubicBezTo>
                    <a:pt x="19" y="4"/>
                    <a:pt x="17" y="3"/>
                    <a:pt x="15" y="4"/>
                  </a:cubicBezTo>
                  <a:cubicBezTo>
                    <a:pt x="14" y="4"/>
                    <a:pt x="12" y="2"/>
                    <a:pt x="10" y="2"/>
                  </a:cubicBezTo>
                  <a:cubicBezTo>
                    <a:pt x="8" y="2"/>
                    <a:pt x="7" y="3"/>
                    <a:pt x="5" y="3"/>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4" name="Freeform 412">
              <a:extLst>
                <a:ext uri="{FF2B5EF4-FFF2-40B4-BE49-F238E27FC236}">
                  <a16:creationId xmlns:a16="http://schemas.microsoft.com/office/drawing/2014/main" id="{FF7FDC7C-9D1C-804B-9DB0-E8FC64983F05}"/>
                </a:ext>
              </a:extLst>
            </p:cNvPr>
            <p:cNvSpPr>
              <a:spLocks/>
            </p:cNvSpPr>
            <p:nvPr/>
          </p:nvSpPr>
          <p:spPr bwMode="auto">
            <a:xfrm>
              <a:off x="5889097" y="2567890"/>
              <a:ext cx="72922" cy="28235"/>
            </a:xfrm>
            <a:custGeom>
              <a:avLst/>
              <a:gdLst>
                <a:gd name="T0" fmla="*/ 2 w 21"/>
                <a:gd name="T1" fmla="*/ 6 h 8"/>
                <a:gd name="T2" fmla="*/ 8 w 21"/>
                <a:gd name="T3" fmla="*/ 6 h 8"/>
                <a:gd name="T4" fmla="*/ 14 w 21"/>
                <a:gd name="T5" fmla="*/ 8 h 8"/>
                <a:gd name="T6" fmla="*/ 19 w 21"/>
                <a:gd name="T7" fmla="*/ 7 h 8"/>
                <a:gd name="T8" fmla="*/ 17 w 21"/>
                <a:gd name="T9" fmla="*/ 4 h 8"/>
                <a:gd name="T10" fmla="*/ 7 w 21"/>
                <a:gd name="T11" fmla="*/ 2 h 8"/>
                <a:gd name="T12" fmla="*/ 4 w 21"/>
                <a:gd name="T13" fmla="*/ 5 h 8"/>
                <a:gd name="T14" fmla="*/ 2 w 21"/>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8">
                  <a:moveTo>
                    <a:pt x="2" y="6"/>
                  </a:moveTo>
                  <a:cubicBezTo>
                    <a:pt x="5" y="6"/>
                    <a:pt x="6" y="6"/>
                    <a:pt x="8" y="6"/>
                  </a:cubicBezTo>
                  <a:cubicBezTo>
                    <a:pt x="10" y="7"/>
                    <a:pt x="12" y="7"/>
                    <a:pt x="14" y="8"/>
                  </a:cubicBezTo>
                  <a:cubicBezTo>
                    <a:pt x="16" y="8"/>
                    <a:pt x="18" y="8"/>
                    <a:pt x="19" y="7"/>
                  </a:cubicBezTo>
                  <a:cubicBezTo>
                    <a:pt x="21" y="6"/>
                    <a:pt x="18" y="5"/>
                    <a:pt x="17" y="4"/>
                  </a:cubicBezTo>
                  <a:cubicBezTo>
                    <a:pt x="14" y="2"/>
                    <a:pt x="11" y="0"/>
                    <a:pt x="7" y="2"/>
                  </a:cubicBezTo>
                  <a:cubicBezTo>
                    <a:pt x="5" y="3"/>
                    <a:pt x="5" y="4"/>
                    <a:pt x="4" y="5"/>
                  </a:cubicBezTo>
                  <a:cubicBezTo>
                    <a:pt x="3" y="5"/>
                    <a:pt x="0" y="6"/>
                    <a:pt x="2" y="6"/>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5" name="Freeform 413">
              <a:extLst>
                <a:ext uri="{FF2B5EF4-FFF2-40B4-BE49-F238E27FC236}">
                  <a16:creationId xmlns:a16="http://schemas.microsoft.com/office/drawing/2014/main" id="{ADCC20AF-3B1B-0B42-B704-C274CAC3458C}"/>
                </a:ext>
              </a:extLst>
            </p:cNvPr>
            <p:cNvSpPr>
              <a:spLocks/>
            </p:cNvSpPr>
            <p:nvPr/>
          </p:nvSpPr>
          <p:spPr bwMode="auto">
            <a:xfrm>
              <a:off x="5892626" y="2554950"/>
              <a:ext cx="28228" cy="16471"/>
            </a:xfrm>
            <a:custGeom>
              <a:avLst/>
              <a:gdLst>
                <a:gd name="T0" fmla="*/ 3 w 8"/>
                <a:gd name="T1" fmla="*/ 5 h 5"/>
                <a:gd name="T2" fmla="*/ 4 w 8"/>
                <a:gd name="T3" fmla="*/ 1 h 5"/>
                <a:gd name="T4" fmla="*/ 3 w 8"/>
                <a:gd name="T5" fmla="*/ 5 h 5"/>
                <a:gd name="T6" fmla="*/ 3 w 8"/>
                <a:gd name="T7" fmla="*/ 5 h 5"/>
              </a:gdLst>
              <a:ahLst/>
              <a:cxnLst>
                <a:cxn ang="0">
                  <a:pos x="T0" y="T1"/>
                </a:cxn>
                <a:cxn ang="0">
                  <a:pos x="T2" y="T3"/>
                </a:cxn>
                <a:cxn ang="0">
                  <a:pos x="T4" y="T5"/>
                </a:cxn>
                <a:cxn ang="0">
                  <a:pos x="T6" y="T7"/>
                </a:cxn>
              </a:cxnLst>
              <a:rect l="0" t="0" r="r" b="b"/>
              <a:pathLst>
                <a:path w="8" h="5">
                  <a:moveTo>
                    <a:pt x="3" y="5"/>
                  </a:moveTo>
                  <a:cubicBezTo>
                    <a:pt x="0" y="5"/>
                    <a:pt x="1" y="0"/>
                    <a:pt x="4" y="1"/>
                  </a:cubicBezTo>
                  <a:cubicBezTo>
                    <a:pt x="8" y="2"/>
                    <a:pt x="6" y="4"/>
                    <a:pt x="3" y="5"/>
                  </a:cubicBezTo>
                  <a:cubicBezTo>
                    <a:pt x="1" y="5"/>
                    <a:pt x="5" y="5"/>
                    <a:pt x="3" y="5"/>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6" name="Freeform 414">
              <a:extLst>
                <a:ext uri="{FF2B5EF4-FFF2-40B4-BE49-F238E27FC236}">
                  <a16:creationId xmlns:a16="http://schemas.microsoft.com/office/drawing/2014/main" id="{B090E77D-8F68-814E-9083-B4767823FA2D}"/>
                </a:ext>
              </a:extLst>
            </p:cNvPr>
            <p:cNvSpPr>
              <a:spLocks/>
            </p:cNvSpPr>
            <p:nvPr/>
          </p:nvSpPr>
          <p:spPr bwMode="auto">
            <a:xfrm>
              <a:off x="5817350" y="2505538"/>
              <a:ext cx="10585" cy="17648"/>
            </a:xfrm>
            <a:custGeom>
              <a:avLst/>
              <a:gdLst>
                <a:gd name="T0" fmla="*/ 1 w 3"/>
                <a:gd name="T1" fmla="*/ 3 h 5"/>
                <a:gd name="T2" fmla="*/ 3 w 3"/>
                <a:gd name="T3" fmla="*/ 1 h 5"/>
                <a:gd name="T4" fmla="*/ 1 w 3"/>
                <a:gd name="T5" fmla="*/ 5 h 5"/>
                <a:gd name="T6" fmla="*/ 1 w 3"/>
                <a:gd name="T7" fmla="*/ 3 h 5"/>
                <a:gd name="T8" fmla="*/ 1 w 3"/>
                <a:gd name="T9" fmla="*/ 3 h 5"/>
              </a:gdLst>
              <a:ahLst/>
              <a:cxnLst>
                <a:cxn ang="0">
                  <a:pos x="T0" y="T1"/>
                </a:cxn>
                <a:cxn ang="0">
                  <a:pos x="T2" y="T3"/>
                </a:cxn>
                <a:cxn ang="0">
                  <a:pos x="T4" y="T5"/>
                </a:cxn>
                <a:cxn ang="0">
                  <a:pos x="T6" y="T7"/>
                </a:cxn>
                <a:cxn ang="0">
                  <a:pos x="T8" y="T9"/>
                </a:cxn>
              </a:cxnLst>
              <a:rect l="0" t="0" r="r" b="b"/>
              <a:pathLst>
                <a:path w="3" h="5">
                  <a:moveTo>
                    <a:pt x="1" y="3"/>
                  </a:moveTo>
                  <a:cubicBezTo>
                    <a:pt x="0" y="2"/>
                    <a:pt x="2" y="0"/>
                    <a:pt x="3" y="1"/>
                  </a:cubicBezTo>
                  <a:cubicBezTo>
                    <a:pt x="3" y="2"/>
                    <a:pt x="2" y="5"/>
                    <a:pt x="1" y="5"/>
                  </a:cubicBezTo>
                  <a:cubicBezTo>
                    <a:pt x="1" y="5"/>
                    <a:pt x="1" y="3"/>
                    <a:pt x="1" y="3"/>
                  </a:cubicBezTo>
                  <a:cubicBezTo>
                    <a:pt x="0" y="2"/>
                    <a:pt x="1" y="3"/>
                    <a:pt x="1" y="3"/>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7" name="Freeform 415">
              <a:extLst>
                <a:ext uri="{FF2B5EF4-FFF2-40B4-BE49-F238E27FC236}">
                  <a16:creationId xmlns:a16="http://schemas.microsoft.com/office/drawing/2014/main" id="{B1952F20-3318-9044-A33C-7EB2098BC73D}"/>
                </a:ext>
              </a:extLst>
            </p:cNvPr>
            <p:cNvSpPr>
              <a:spLocks/>
            </p:cNvSpPr>
            <p:nvPr/>
          </p:nvSpPr>
          <p:spPr bwMode="auto">
            <a:xfrm>
              <a:off x="5817350" y="2557302"/>
              <a:ext cx="14114" cy="17648"/>
            </a:xfrm>
            <a:custGeom>
              <a:avLst/>
              <a:gdLst>
                <a:gd name="T0" fmla="*/ 4 w 4"/>
                <a:gd name="T1" fmla="*/ 4 h 5"/>
                <a:gd name="T2" fmla="*/ 0 w 4"/>
                <a:gd name="T3" fmla="*/ 1 h 5"/>
                <a:gd name="T4" fmla="*/ 4 w 4"/>
                <a:gd name="T5" fmla="*/ 4 h 5"/>
              </a:gdLst>
              <a:ahLst/>
              <a:cxnLst>
                <a:cxn ang="0">
                  <a:pos x="T0" y="T1"/>
                </a:cxn>
                <a:cxn ang="0">
                  <a:pos x="T2" y="T3"/>
                </a:cxn>
                <a:cxn ang="0">
                  <a:pos x="T4" y="T5"/>
                </a:cxn>
              </a:cxnLst>
              <a:rect l="0" t="0" r="r" b="b"/>
              <a:pathLst>
                <a:path w="4" h="5">
                  <a:moveTo>
                    <a:pt x="4" y="4"/>
                  </a:moveTo>
                  <a:cubicBezTo>
                    <a:pt x="4" y="3"/>
                    <a:pt x="1" y="0"/>
                    <a:pt x="0" y="1"/>
                  </a:cubicBezTo>
                  <a:cubicBezTo>
                    <a:pt x="0" y="1"/>
                    <a:pt x="3" y="5"/>
                    <a:pt x="4" y="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8" name="Freeform 416">
              <a:extLst>
                <a:ext uri="{FF2B5EF4-FFF2-40B4-BE49-F238E27FC236}">
                  <a16:creationId xmlns:a16="http://schemas.microsoft.com/office/drawing/2014/main" id="{7F2EFD9C-0A53-364C-AC10-CBF468E0D24C}"/>
                </a:ext>
              </a:extLst>
            </p:cNvPr>
            <p:cNvSpPr>
              <a:spLocks/>
            </p:cNvSpPr>
            <p:nvPr/>
          </p:nvSpPr>
          <p:spPr bwMode="auto">
            <a:xfrm>
              <a:off x="5840874" y="2492597"/>
              <a:ext cx="145845" cy="55294"/>
            </a:xfrm>
            <a:custGeom>
              <a:avLst/>
              <a:gdLst>
                <a:gd name="T0" fmla="*/ 34 w 42"/>
                <a:gd name="T1" fmla="*/ 4 h 16"/>
                <a:gd name="T2" fmla="*/ 29 w 42"/>
                <a:gd name="T3" fmla="*/ 3 h 16"/>
                <a:gd name="T4" fmla="*/ 23 w 42"/>
                <a:gd name="T5" fmla="*/ 0 h 16"/>
                <a:gd name="T6" fmla="*/ 22 w 42"/>
                <a:gd name="T7" fmla="*/ 2 h 16"/>
                <a:gd name="T8" fmla="*/ 20 w 42"/>
                <a:gd name="T9" fmla="*/ 6 h 16"/>
                <a:gd name="T10" fmla="*/ 11 w 42"/>
                <a:gd name="T11" fmla="*/ 1 h 16"/>
                <a:gd name="T12" fmla="*/ 4 w 42"/>
                <a:gd name="T13" fmla="*/ 3 h 16"/>
                <a:gd name="T14" fmla="*/ 2 w 42"/>
                <a:gd name="T15" fmla="*/ 6 h 16"/>
                <a:gd name="T16" fmla="*/ 1 w 42"/>
                <a:gd name="T17" fmla="*/ 10 h 16"/>
                <a:gd name="T18" fmla="*/ 9 w 42"/>
                <a:gd name="T19" fmla="*/ 14 h 16"/>
                <a:gd name="T20" fmla="*/ 13 w 42"/>
                <a:gd name="T21" fmla="*/ 15 h 16"/>
                <a:gd name="T22" fmla="*/ 15 w 42"/>
                <a:gd name="T23" fmla="*/ 13 h 16"/>
                <a:gd name="T24" fmla="*/ 16 w 42"/>
                <a:gd name="T25" fmla="*/ 14 h 16"/>
                <a:gd name="T26" fmla="*/ 18 w 42"/>
                <a:gd name="T27" fmla="*/ 14 h 16"/>
                <a:gd name="T28" fmla="*/ 25 w 42"/>
                <a:gd name="T29" fmla="*/ 12 h 16"/>
                <a:gd name="T30" fmla="*/ 28 w 42"/>
                <a:gd name="T31" fmla="*/ 14 h 16"/>
                <a:gd name="T32" fmla="*/ 34 w 42"/>
                <a:gd name="T33" fmla="*/ 13 h 16"/>
                <a:gd name="T34" fmla="*/ 33 w 42"/>
                <a:gd name="T35" fmla="*/ 12 h 16"/>
                <a:gd name="T36" fmla="*/ 37 w 42"/>
                <a:gd name="T37" fmla="*/ 12 h 16"/>
                <a:gd name="T38" fmla="*/ 39 w 42"/>
                <a:gd name="T39" fmla="*/ 11 h 16"/>
                <a:gd name="T40" fmla="*/ 40 w 42"/>
                <a:gd name="T41" fmla="*/ 9 h 16"/>
                <a:gd name="T42" fmla="*/ 39 w 42"/>
                <a:gd name="T43" fmla="*/ 9 h 16"/>
                <a:gd name="T44" fmla="*/ 42 w 42"/>
                <a:gd name="T45" fmla="*/ 6 h 16"/>
                <a:gd name="T46" fmla="*/ 34 w 42"/>
                <a:gd name="T47" fmla="*/ 4 h 16"/>
                <a:gd name="T48" fmla="*/ 34 w 42"/>
                <a:gd name="T4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16">
                  <a:moveTo>
                    <a:pt x="34" y="4"/>
                  </a:moveTo>
                  <a:cubicBezTo>
                    <a:pt x="32" y="3"/>
                    <a:pt x="31" y="4"/>
                    <a:pt x="29" y="3"/>
                  </a:cubicBezTo>
                  <a:cubicBezTo>
                    <a:pt x="29" y="3"/>
                    <a:pt x="24" y="0"/>
                    <a:pt x="23" y="0"/>
                  </a:cubicBezTo>
                  <a:cubicBezTo>
                    <a:pt x="23" y="0"/>
                    <a:pt x="24" y="1"/>
                    <a:pt x="22" y="2"/>
                  </a:cubicBezTo>
                  <a:cubicBezTo>
                    <a:pt x="20" y="2"/>
                    <a:pt x="22" y="5"/>
                    <a:pt x="20" y="6"/>
                  </a:cubicBezTo>
                  <a:cubicBezTo>
                    <a:pt x="19" y="6"/>
                    <a:pt x="12" y="1"/>
                    <a:pt x="11" y="1"/>
                  </a:cubicBezTo>
                  <a:cubicBezTo>
                    <a:pt x="9" y="0"/>
                    <a:pt x="4" y="1"/>
                    <a:pt x="4" y="3"/>
                  </a:cubicBezTo>
                  <a:cubicBezTo>
                    <a:pt x="4" y="5"/>
                    <a:pt x="0" y="4"/>
                    <a:pt x="2" y="6"/>
                  </a:cubicBezTo>
                  <a:cubicBezTo>
                    <a:pt x="3" y="7"/>
                    <a:pt x="0" y="9"/>
                    <a:pt x="1" y="10"/>
                  </a:cubicBezTo>
                  <a:cubicBezTo>
                    <a:pt x="3" y="12"/>
                    <a:pt x="6" y="13"/>
                    <a:pt x="9" y="14"/>
                  </a:cubicBezTo>
                  <a:cubicBezTo>
                    <a:pt x="10" y="15"/>
                    <a:pt x="12" y="16"/>
                    <a:pt x="13" y="15"/>
                  </a:cubicBezTo>
                  <a:cubicBezTo>
                    <a:pt x="14" y="15"/>
                    <a:pt x="14" y="12"/>
                    <a:pt x="15" y="13"/>
                  </a:cubicBezTo>
                  <a:cubicBezTo>
                    <a:pt x="15" y="13"/>
                    <a:pt x="15" y="14"/>
                    <a:pt x="16" y="14"/>
                  </a:cubicBezTo>
                  <a:cubicBezTo>
                    <a:pt x="17" y="14"/>
                    <a:pt x="18" y="14"/>
                    <a:pt x="18" y="14"/>
                  </a:cubicBezTo>
                  <a:cubicBezTo>
                    <a:pt x="20" y="13"/>
                    <a:pt x="22" y="13"/>
                    <a:pt x="25" y="12"/>
                  </a:cubicBezTo>
                  <a:cubicBezTo>
                    <a:pt x="27" y="12"/>
                    <a:pt x="27" y="14"/>
                    <a:pt x="28" y="14"/>
                  </a:cubicBezTo>
                  <a:cubicBezTo>
                    <a:pt x="29" y="14"/>
                    <a:pt x="34" y="13"/>
                    <a:pt x="34" y="13"/>
                  </a:cubicBezTo>
                  <a:cubicBezTo>
                    <a:pt x="34" y="13"/>
                    <a:pt x="33" y="12"/>
                    <a:pt x="33" y="12"/>
                  </a:cubicBezTo>
                  <a:cubicBezTo>
                    <a:pt x="33" y="11"/>
                    <a:pt x="36" y="12"/>
                    <a:pt x="37" y="12"/>
                  </a:cubicBezTo>
                  <a:cubicBezTo>
                    <a:pt x="37" y="12"/>
                    <a:pt x="39" y="12"/>
                    <a:pt x="39" y="11"/>
                  </a:cubicBezTo>
                  <a:cubicBezTo>
                    <a:pt x="39" y="10"/>
                    <a:pt x="40" y="9"/>
                    <a:pt x="40" y="9"/>
                  </a:cubicBezTo>
                  <a:cubicBezTo>
                    <a:pt x="40" y="9"/>
                    <a:pt x="40" y="9"/>
                    <a:pt x="39" y="9"/>
                  </a:cubicBezTo>
                  <a:cubicBezTo>
                    <a:pt x="39" y="8"/>
                    <a:pt x="42" y="7"/>
                    <a:pt x="42" y="6"/>
                  </a:cubicBezTo>
                  <a:cubicBezTo>
                    <a:pt x="41" y="5"/>
                    <a:pt x="36" y="4"/>
                    <a:pt x="34" y="4"/>
                  </a:cubicBezTo>
                  <a:cubicBezTo>
                    <a:pt x="32" y="3"/>
                    <a:pt x="36" y="4"/>
                    <a:pt x="34" y="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9" name="Freeform 417">
              <a:extLst>
                <a:ext uri="{FF2B5EF4-FFF2-40B4-BE49-F238E27FC236}">
                  <a16:creationId xmlns:a16="http://schemas.microsoft.com/office/drawing/2014/main" id="{00C3B53F-3CF8-1541-B129-D1A4B114C575}"/>
                </a:ext>
              </a:extLst>
            </p:cNvPr>
            <p:cNvSpPr>
              <a:spLocks/>
            </p:cNvSpPr>
            <p:nvPr/>
          </p:nvSpPr>
          <p:spPr bwMode="auto">
            <a:xfrm>
              <a:off x="5924382" y="2509067"/>
              <a:ext cx="27052" cy="28235"/>
            </a:xfrm>
            <a:custGeom>
              <a:avLst/>
              <a:gdLst>
                <a:gd name="T0" fmla="*/ 7 w 8"/>
                <a:gd name="T1" fmla="*/ 6 h 8"/>
                <a:gd name="T2" fmla="*/ 4 w 8"/>
                <a:gd name="T3" fmla="*/ 0 h 8"/>
                <a:gd name="T4" fmla="*/ 6 w 8"/>
                <a:gd name="T5" fmla="*/ 2 h 8"/>
                <a:gd name="T6" fmla="*/ 7 w 8"/>
                <a:gd name="T7" fmla="*/ 6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7"/>
                    <a:pt x="0" y="1"/>
                    <a:pt x="4" y="0"/>
                  </a:cubicBezTo>
                  <a:cubicBezTo>
                    <a:pt x="5" y="0"/>
                    <a:pt x="8" y="0"/>
                    <a:pt x="6" y="2"/>
                  </a:cubicBezTo>
                  <a:cubicBezTo>
                    <a:pt x="3" y="4"/>
                    <a:pt x="7" y="4"/>
                    <a:pt x="7" y="6"/>
                  </a:cubicBezTo>
                  <a:cubicBezTo>
                    <a:pt x="6" y="8"/>
                    <a:pt x="7" y="5"/>
                    <a:pt x="7" y="6"/>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40" name="Freeform 418">
              <a:extLst>
                <a:ext uri="{FF2B5EF4-FFF2-40B4-BE49-F238E27FC236}">
                  <a16:creationId xmlns:a16="http://schemas.microsoft.com/office/drawing/2014/main" id="{8903C8D0-F753-CE45-B7AE-4BB20CE126C8}"/>
                </a:ext>
              </a:extLst>
            </p:cNvPr>
            <p:cNvSpPr>
              <a:spLocks/>
            </p:cNvSpPr>
            <p:nvPr/>
          </p:nvSpPr>
          <p:spPr bwMode="auto">
            <a:xfrm>
              <a:off x="6376030" y="2696125"/>
              <a:ext cx="37637" cy="21176"/>
            </a:xfrm>
            <a:custGeom>
              <a:avLst/>
              <a:gdLst>
                <a:gd name="T0" fmla="*/ 3 w 11"/>
                <a:gd name="T1" fmla="*/ 4 h 6"/>
                <a:gd name="T2" fmla="*/ 1 w 11"/>
                <a:gd name="T3" fmla="*/ 1 h 6"/>
                <a:gd name="T4" fmla="*/ 6 w 11"/>
                <a:gd name="T5" fmla="*/ 1 h 6"/>
                <a:gd name="T6" fmla="*/ 3 w 11"/>
                <a:gd name="T7" fmla="*/ 4 h 6"/>
                <a:gd name="T8" fmla="*/ 3 w 11"/>
                <a:gd name="T9" fmla="*/ 4 h 6"/>
              </a:gdLst>
              <a:ahLst/>
              <a:cxnLst>
                <a:cxn ang="0">
                  <a:pos x="T0" y="T1"/>
                </a:cxn>
                <a:cxn ang="0">
                  <a:pos x="T2" y="T3"/>
                </a:cxn>
                <a:cxn ang="0">
                  <a:pos x="T4" y="T5"/>
                </a:cxn>
                <a:cxn ang="0">
                  <a:pos x="T6" y="T7"/>
                </a:cxn>
                <a:cxn ang="0">
                  <a:pos x="T8" y="T9"/>
                </a:cxn>
              </a:cxnLst>
              <a:rect l="0" t="0" r="r" b="b"/>
              <a:pathLst>
                <a:path w="11" h="6">
                  <a:moveTo>
                    <a:pt x="3" y="4"/>
                  </a:moveTo>
                  <a:cubicBezTo>
                    <a:pt x="1" y="3"/>
                    <a:pt x="0" y="3"/>
                    <a:pt x="1" y="1"/>
                  </a:cubicBezTo>
                  <a:cubicBezTo>
                    <a:pt x="2" y="0"/>
                    <a:pt x="4" y="1"/>
                    <a:pt x="6" y="1"/>
                  </a:cubicBezTo>
                  <a:cubicBezTo>
                    <a:pt x="11" y="2"/>
                    <a:pt x="6" y="6"/>
                    <a:pt x="3" y="4"/>
                  </a:cubicBezTo>
                  <a:cubicBezTo>
                    <a:pt x="2" y="3"/>
                    <a:pt x="4" y="5"/>
                    <a:pt x="3" y="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41" name="Freeform 419">
              <a:extLst>
                <a:ext uri="{FF2B5EF4-FFF2-40B4-BE49-F238E27FC236}">
                  <a16:creationId xmlns:a16="http://schemas.microsoft.com/office/drawing/2014/main" id="{A6FF77EF-F278-174D-9489-6F5DCF812250}"/>
                </a:ext>
              </a:extLst>
            </p:cNvPr>
            <p:cNvSpPr>
              <a:spLocks/>
            </p:cNvSpPr>
            <p:nvPr/>
          </p:nvSpPr>
          <p:spPr bwMode="auto">
            <a:xfrm>
              <a:off x="6303106" y="2999656"/>
              <a:ext cx="21170" cy="17648"/>
            </a:xfrm>
            <a:custGeom>
              <a:avLst/>
              <a:gdLst>
                <a:gd name="T0" fmla="*/ 5 w 6"/>
                <a:gd name="T1" fmla="*/ 2 h 5"/>
                <a:gd name="T2" fmla="*/ 5 w 6"/>
                <a:gd name="T3" fmla="*/ 1 h 5"/>
                <a:gd name="T4" fmla="*/ 2 w 6"/>
                <a:gd name="T5" fmla="*/ 1 h 5"/>
                <a:gd name="T6" fmla="*/ 1 w 6"/>
                <a:gd name="T7" fmla="*/ 3 h 5"/>
                <a:gd name="T8" fmla="*/ 0 w 6"/>
                <a:gd name="T9" fmla="*/ 4 h 5"/>
                <a:gd name="T10" fmla="*/ 5 w 6"/>
                <a:gd name="T11" fmla="*/ 2 h 5"/>
                <a:gd name="T12" fmla="*/ 5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5" y="2"/>
                  </a:moveTo>
                  <a:cubicBezTo>
                    <a:pt x="6" y="2"/>
                    <a:pt x="5" y="1"/>
                    <a:pt x="5" y="1"/>
                  </a:cubicBezTo>
                  <a:cubicBezTo>
                    <a:pt x="4" y="0"/>
                    <a:pt x="3" y="1"/>
                    <a:pt x="2" y="1"/>
                  </a:cubicBezTo>
                  <a:cubicBezTo>
                    <a:pt x="1" y="1"/>
                    <a:pt x="0" y="2"/>
                    <a:pt x="1" y="3"/>
                  </a:cubicBezTo>
                  <a:cubicBezTo>
                    <a:pt x="1" y="3"/>
                    <a:pt x="0" y="5"/>
                    <a:pt x="0" y="4"/>
                  </a:cubicBezTo>
                  <a:cubicBezTo>
                    <a:pt x="0" y="4"/>
                    <a:pt x="5" y="2"/>
                    <a:pt x="5" y="2"/>
                  </a:cubicBezTo>
                  <a:cubicBezTo>
                    <a:pt x="6" y="2"/>
                    <a:pt x="3" y="3"/>
                    <a:pt x="5" y="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42" name="Freeform 420">
              <a:extLst>
                <a:ext uri="{FF2B5EF4-FFF2-40B4-BE49-F238E27FC236}">
                  <a16:creationId xmlns:a16="http://schemas.microsoft.com/office/drawing/2014/main" id="{0611725E-EDFC-F249-92CA-E996D80E06A2}"/>
                </a:ext>
              </a:extLst>
            </p:cNvPr>
            <p:cNvSpPr>
              <a:spLocks/>
            </p:cNvSpPr>
            <p:nvPr/>
          </p:nvSpPr>
          <p:spPr bwMode="auto">
            <a:xfrm>
              <a:off x="5844402" y="3100833"/>
              <a:ext cx="17642" cy="9412"/>
            </a:xfrm>
            <a:custGeom>
              <a:avLst/>
              <a:gdLst>
                <a:gd name="T0" fmla="*/ 3 w 5"/>
                <a:gd name="T1" fmla="*/ 3 h 3"/>
                <a:gd name="T2" fmla="*/ 3 w 5"/>
                <a:gd name="T3" fmla="*/ 0 h 3"/>
                <a:gd name="T4" fmla="*/ 3 w 5"/>
                <a:gd name="T5" fmla="*/ 3 h 3"/>
              </a:gdLst>
              <a:ahLst/>
              <a:cxnLst>
                <a:cxn ang="0">
                  <a:pos x="T0" y="T1"/>
                </a:cxn>
                <a:cxn ang="0">
                  <a:pos x="T2" y="T3"/>
                </a:cxn>
                <a:cxn ang="0">
                  <a:pos x="T4" y="T5"/>
                </a:cxn>
              </a:cxnLst>
              <a:rect l="0" t="0" r="r" b="b"/>
              <a:pathLst>
                <a:path w="5" h="3">
                  <a:moveTo>
                    <a:pt x="3" y="3"/>
                  </a:moveTo>
                  <a:cubicBezTo>
                    <a:pt x="1" y="3"/>
                    <a:pt x="0" y="1"/>
                    <a:pt x="3" y="0"/>
                  </a:cubicBezTo>
                  <a:cubicBezTo>
                    <a:pt x="5" y="0"/>
                    <a:pt x="4" y="3"/>
                    <a:pt x="3" y="3"/>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43" name="Freeform 421">
              <a:extLst>
                <a:ext uri="{FF2B5EF4-FFF2-40B4-BE49-F238E27FC236}">
                  <a16:creationId xmlns:a16="http://schemas.microsoft.com/office/drawing/2014/main" id="{B21C84FF-BE3A-834E-A2BB-E77B2E67D2F2}"/>
                </a:ext>
              </a:extLst>
            </p:cNvPr>
            <p:cNvSpPr>
              <a:spLocks/>
            </p:cNvSpPr>
            <p:nvPr/>
          </p:nvSpPr>
          <p:spPr bwMode="auto">
            <a:xfrm>
              <a:off x="6154910" y="3204362"/>
              <a:ext cx="17642" cy="16471"/>
            </a:xfrm>
            <a:custGeom>
              <a:avLst/>
              <a:gdLst>
                <a:gd name="T0" fmla="*/ 5 w 5"/>
                <a:gd name="T1" fmla="*/ 1 h 5"/>
                <a:gd name="T2" fmla="*/ 1 w 5"/>
                <a:gd name="T3" fmla="*/ 5 h 5"/>
                <a:gd name="T4" fmla="*/ 4 w 5"/>
                <a:gd name="T5" fmla="*/ 3 h 5"/>
                <a:gd name="T6" fmla="*/ 5 w 5"/>
                <a:gd name="T7" fmla="*/ 1 h 5"/>
              </a:gdLst>
              <a:ahLst/>
              <a:cxnLst>
                <a:cxn ang="0">
                  <a:pos x="T0" y="T1"/>
                </a:cxn>
                <a:cxn ang="0">
                  <a:pos x="T2" y="T3"/>
                </a:cxn>
                <a:cxn ang="0">
                  <a:pos x="T4" y="T5"/>
                </a:cxn>
                <a:cxn ang="0">
                  <a:pos x="T6" y="T7"/>
                </a:cxn>
              </a:cxnLst>
              <a:rect l="0" t="0" r="r" b="b"/>
              <a:pathLst>
                <a:path w="5" h="5">
                  <a:moveTo>
                    <a:pt x="5" y="1"/>
                  </a:moveTo>
                  <a:cubicBezTo>
                    <a:pt x="5" y="1"/>
                    <a:pt x="0" y="5"/>
                    <a:pt x="1" y="5"/>
                  </a:cubicBezTo>
                  <a:cubicBezTo>
                    <a:pt x="2" y="5"/>
                    <a:pt x="4" y="3"/>
                    <a:pt x="4" y="3"/>
                  </a:cubicBezTo>
                  <a:cubicBezTo>
                    <a:pt x="5" y="2"/>
                    <a:pt x="5" y="0"/>
                    <a:pt x="5"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44" name="Freeform 422">
              <a:extLst>
                <a:ext uri="{FF2B5EF4-FFF2-40B4-BE49-F238E27FC236}">
                  <a16:creationId xmlns:a16="http://schemas.microsoft.com/office/drawing/2014/main" id="{70A5E338-94C6-8244-8402-E682737AFBB1}"/>
                </a:ext>
              </a:extLst>
            </p:cNvPr>
            <p:cNvSpPr>
              <a:spLocks/>
            </p:cNvSpPr>
            <p:nvPr/>
          </p:nvSpPr>
          <p:spPr bwMode="auto">
            <a:xfrm>
              <a:off x="6144325" y="3231420"/>
              <a:ext cx="7057" cy="3529"/>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1" y="1"/>
                    <a:pt x="2" y="0"/>
                    <a:pt x="1"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45" name="Freeform 423">
              <a:extLst>
                <a:ext uri="{FF2B5EF4-FFF2-40B4-BE49-F238E27FC236}">
                  <a16:creationId xmlns:a16="http://schemas.microsoft.com/office/drawing/2014/main" id="{ED984589-B1C1-3248-80F9-1311744D2CCC}"/>
                </a:ext>
              </a:extLst>
            </p:cNvPr>
            <p:cNvSpPr>
              <a:spLocks/>
            </p:cNvSpPr>
            <p:nvPr/>
          </p:nvSpPr>
          <p:spPr bwMode="auto">
            <a:xfrm>
              <a:off x="6096102" y="3286715"/>
              <a:ext cx="10585" cy="3529"/>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2" y="0"/>
                    <a:pt x="0" y="1"/>
                    <a:pt x="1" y="1"/>
                  </a:cubicBezTo>
                  <a:cubicBezTo>
                    <a:pt x="1" y="1"/>
                    <a:pt x="3" y="0"/>
                    <a:pt x="2"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46" name="Freeform 424">
              <a:extLst>
                <a:ext uri="{FF2B5EF4-FFF2-40B4-BE49-F238E27FC236}">
                  <a16:creationId xmlns:a16="http://schemas.microsoft.com/office/drawing/2014/main" id="{27F0D22E-C01F-E147-8FB8-660EB0755F01}"/>
                </a:ext>
              </a:extLst>
            </p:cNvPr>
            <p:cNvSpPr>
              <a:spLocks/>
            </p:cNvSpPr>
            <p:nvPr/>
          </p:nvSpPr>
          <p:spPr bwMode="auto">
            <a:xfrm>
              <a:off x="6054936" y="3304362"/>
              <a:ext cx="24699" cy="14118"/>
            </a:xfrm>
            <a:custGeom>
              <a:avLst/>
              <a:gdLst>
                <a:gd name="T0" fmla="*/ 6 w 7"/>
                <a:gd name="T1" fmla="*/ 0 h 4"/>
                <a:gd name="T2" fmla="*/ 1 w 7"/>
                <a:gd name="T3" fmla="*/ 3 h 4"/>
                <a:gd name="T4" fmla="*/ 6 w 7"/>
                <a:gd name="T5" fmla="*/ 0 h 4"/>
              </a:gdLst>
              <a:ahLst/>
              <a:cxnLst>
                <a:cxn ang="0">
                  <a:pos x="T0" y="T1"/>
                </a:cxn>
                <a:cxn ang="0">
                  <a:pos x="T2" y="T3"/>
                </a:cxn>
                <a:cxn ang="0">
                  <a:pos x="T4" y="T5"/>
                </a:cxn>
              </a:cxnLst>
              <a:rect l="0" t="0" r="r" b="b"/>
              <a:pathLst>
                <a:path w="7" h="4">
                  <a:moveTo>
                    <a:pt x="6" y="0"/>
                  </a:moveTo>
                  <a:cubicBezTo>
                    <a:pt x="5" y="0"/>
                    <a:pt x="0" y="2"/>
                    <a:pt x="1" y="3"/>
                  </a:cubicBezTo>
                  <a:cubicBezTo>
                    <a:pt x="2" y="4"/>
                    <a:pt x="7" y="0"/>
                    <a:pt x="6"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47" name="Freeform 425">
              <a:extLst>
                <a:ext uri="{FF2B5EF4-FFF2-40B4-BE49-F238E27FC236}">
                  <a16:creationId xmlns:a16="http://schemas.microsoft.com/office/drawing/2014/main" id="{91F8D760-E20A-C241-AD33-35B4428D8A0A}"/>
                </a:ext>
              </a:extLst>
            </p:cNvPr>
            <p:cNvSpPr>
              <a:spLocks/>
            </p:cNvSpPr>
            <p:nvPr/>
          </p:nvSpPr>
          <p:spPr bwMode="auto">
            <a:xfrm>
              <a:off x="6027884" y="3318480"/>
              <a:ext cx="19994" cy="12942"/>
            </a:xfrm>
            <a:custGeom>
              <a:avLst/>
              <a:gdLst>
                <a:gd name="T0" fmla="*/ 5 w 6"/>
                <a:gd name="T1" fmla="*/ 0 h 4"/>
                <a:gd name="T2" fmla="*/ 1 w 6"/>
                <a:gd name="T3" fmla="*/ 3 h 4"/>
                <a:gd name="T4" fmla="*/ 5 w 6"/>
                <a:gd name="T5" fmla="*/ 0 h 4"/>
                <a:gd name="T6" fmla="*/ 5 w 6"/>
                <a:gd name="T7" fmla="*/ 0 h 4"/>
              </a:gdLst>
              <a:ahLst/>
              <a:cxnLst>
                <a:cxn ang="0">
                  <a:pos x="T0" y="T1"/>
                </a:cxn>
                <a:cxn ang="0">
                  <a:pos x="T2" y="T3"/>
                </a:cxn>
                <a:cxn ang="0">
                  <a:pos x="T4" y="T5"/>
                </a:cxn>
                <a:cxn ang="0">
                  <a:pos x="T6" y="T7"/>
                </a:cxn>
              </a:cxnLst>
              <a:rect l="0" t="0" r="r" b="b"/>
              <a:pathLst>
                <a:path w="6" h="4">
                  <a:moveTo>
                    <a:pt x="5" y="0"/>
                  </a:moveTo>
                  <a:cubicBezTo>
                    <a:pt x="5" y="0"/>
                    <a:pt x="0" y="2"/>
                    <a:pt x="1" y="3"/>
                  </a:cubicBezTo>
                  <a:cubicBezTo>
                    <a:pt x="2" y="4"/>
                    <a:pt x="5" y="0"/>
                    <a:pt x="5" y="0"/>
                  </a:cubicBezTo>
                  <a:cubicBezTo>
                    <a:pt x="5" y="0"/>
                    <a:pt x="6" y="0"/>
                    <a:pt x="5"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48" name="Freeform 426">
              <a:extLst>
                <a:ext uri="{FF2B5EF4-FFF2-40B4-BE49-F238E27FC236}">
                  <a16:creationId xmlns:a16="http://schemas.microsoft.com/office/drawing/2014/main" id="{AF9897EE-C5FC-1F42-98AD-AC730FB6C0CD}"/>
                </a:ext>
              </a:extLst>
            </p:cNvPr>
            <p:cNvSpPr>
              <a:spLocks/>
            </p:cNvSpPr>
            <p:nvPr/>
          </p:nvSpPr>
          <p:spPr bwMode="auto">
            <a:xfrm>
              <a:off x="6010242" y="3329067"/>
              <a:ext cx="17642" cy="16471"/>
            </a:xfrm>
            <a:custGeom>
              <a:avLst/>
              <a:gdLst>
                <a:gd name="T0" fmla="*/ 4 w 5"/>
                <a:gd name="T1" fmla="*/ 0 h 5"/>
                <a:gd name="T2" fmla="*/ 0 w 5"/>
                <a:gd name="T3" fmla="*/ 4 h 5"/>
                <a:gd name="T4" fmla="*/ 4 w 5"/>
                <a:gd name="T5" fmla="*/ 0 h 5"/>
                <a:gd name="T6" fmla="*/ 4 w 5"/>
                <a:gd name="T7" fmla="*/ 0 h 5"/>
              </a:gdLst>
              <a:ahLst/>
              <a:cxnLst>
                <a:cxn ang="0">
                  <a:pos x="T0" y="T1"/>
                </a:cxn>
                <a:cxn ang="0">
                  <a:pos x="T2" y="T3"/>
                </a:cxn>
                <a:cxn ang="0">
                  <a:pos x="T4" y="T5"/>
                </a:cxn>
                <a:cxn ang="0">
                  <a:pos x="T6" y="T7"/>
                </a:cxn>
              </a:cxnLst>
              <a:rect l="0" t="0" r="r" b="b"/>
              <a:pathLst>
                <a:path w="5" h="5">
                  <a:moveTo>
                    <a:pt x="4" y="0"/>
                  </a:moveTo>
                  <a:cubicBezTo>
                    <a:pt x="4" y="0"/>
                    <a:pt x="0" y="4"/>
                    <a:pt x="0" y="4"/>
                  </a:cubicBezTo>
                  <a:cubicBezTo>
                    <a:pt x="2" y="5"/>
                    <a:pt x="4" y="0"/>
                    <a:pt x="4" y="0"/>
                  </a:cubicBezTo>
                  <a:cubicBezTo>
                    <a:pt x="4" y="0"/>
                    <a:pt x="5" y="0"/>
                    <a:pt x="4"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49" name="Freeform 427">
              <a:extLst>
                <a:ext uri="{FF2B5EF4-FFF2-40B4-BE49-F238E27FC236}">
                  <a16:creationId xmlns:a16="http://schemas.microsoft.com/office/drawing/2014/main" id="{34BB5239-AA82-CF4A-BC83-6B9D53D7689F}"/>
                </a:ext>
              </a:extLst>
            </p:cNvPr>
            <p:cNvSpPr>
              <a:spLocks/>
            </p:cNvSpPr>
            <p:nvPr/>
          </p:nvSpPr>
          <p:spPr bwMode="auto">
            <a:xfrm>
              <a:off x="6006713" y="3352597"/>
              <a:ext cx="3528" cy="3529"/>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50" name="Freeform 428">
              <a:extLst>
                <a:ext uri="{FF2B5EF4-FFF2-40B4-BE49-F238E27FC236}">
                  <a16:creationId xmlns:a16="http://schemas.microsoft.com/office/drawing/2014/main" id="{BBC74861-689D-264B-826D-C7BE717D6B80}"/>
                </a:ext>
              </a:extLst>
            </p:cNvPr>
            <p:cNvSpPr>
              <a:spLocks/>
            </p:cNvSpPr>
            <p:nvPr/>
          </p:nvSpPr>
          <p:spPr bwMode="auto">
            <a:xfrm>
              <a:off x="5989071" y="3338479"/>
              <a:ext cx="17642" cy="14118"/>
            </a:xfrm>
            <a:custGeom>
              <a:avLst/>
              <a:gdLst>
                <a:gd name="T0" fmla="*/ 4 w 5"/>
                <a:gd name="T1" fmla="*/ 1 h 4"/>
                <a:gd name="T2" fmla="*/ 0 w 5"/>
                <a:gd name="T3" fmla="*/ 4 h 4"/>
                <a:gd name="T4" fmla="*/ 4 w 5"/>
                <a:gd name="T5" fmla="*/ 1 h 4"/>
                <a:gd name="T6" fmla="*/ 4 w 5"/>
                <a:gd name="T7" fmla="*/ 1 h 4"/>
              </a:gdLst>
              <a:ahLst/>
              <a:cxnLst>
                <a:cxn ang="0">
                  <a:pos x="T0" y="T1"/>
                </a:cxn>
                <a:cxn ang="0">
                  <a:pos x="T2" y="T3"/>
                </a:cxn>
                <a:cxn ang="0">
                  <a:pos x="T4" y="T5"/>
                </a:cxn>
                <a:cxn ang="0">
                  <a:pos x="T6" y="T7"/>
                </a:cxn>
              </a:cxnLst>
              <a:rect l="0" t="0" r="r" b="b"/>
              <a:pathLst>
                <a:path w="5" h="4">
                  <a:moveTo>
                    <a:pt x="4" y="1"/>
                  </a:moveTo>
                  <a:cubicBezTo>
                    <a:pt x="2" y="2"/>
                    <a:pt x="0" y="3"/>
                    <a:pt x="0" y="4"/>
                  </a:cubicBezTo>
                  <a:cubicBezTo>
                    <a:pt x="0" y="4"/>
                    <a:pt x="4" y="1"/>
                    <a:pt x="4" y="1"/>
                  </a:cubicBezTo>
                  <a:cubicBezTo>
                    <a:pt x="3" y="1"/>
                    <a:pt x="5" y="0"/>
                    <a:pt x="4"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51" name="Freeform 429">
              <a:extLst>
                <a:ext uri="{FF2B5EF4-FFF2-40B4-BE49-F238E27FC236}">
                  <a16:creationId xmlns:a16="http://schemas.microsoft.com/office/drawing/2014/main" id="{84E57DAB-AC91-8B4F-8E0F-07C016E89757}"/>
                </a:ext>
              </a:extLst>
            </p:cNvPr>
            <p:cNvSpPr>
              <a:spLocks/>
            </p:cNvSpPr>
            <p:nvPr/>
          </p:nvSpPr>
          <p:spPr bwMode="auto">
            <a:xfrm>
              <a:off x="5862044" y="3466715"/>
              <a:ext cx="7057" cy="10588"/>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1" y="0"/>
                    <a:pt x="0" y="3"/>
                    <a:pt x="1" y="3"/>
                  </a:cubicBezTo>
                  <a:cubicBezTo>
                    <a:pt x="2" y="3"/>
                    <a:pt x="2" y="0"/>
                    <a:pt x="1"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grpSp>
          <p:nvGrpSpPr>
            <p:cNvPr id="52" name="Group 113">
              <a:extLst>
                <a:ext uri="{FF2B5EF4-FFF2-40B4-BE49-F238E27FC236}">
                  <a16:creationId xmlns:a16="http://schemas.microsoft.com/office/drawing/2014/main" id="{51F8C953-4316-6E43-9EA2-3C26FEC7E826}"/>
                </a:ext>
              </a:extLst>
            </p:cNvPr>
            <p:cNvGrpSpPr/>
            <p:nvPr/>
          </p:nvGrpSpPr>
          <p:grpSpPr>
            <a:xfrm>
              <a:off x="5735005" y="3318480"/>
              <a:ext cx="257589" cy="244709"/>
              <a:chOff x="5961121" y="2686384"/>
              <a:chExt cx="288245" cy="273760"/>
            </a:xfrm>
            <a:grpFill/>
          </p:grpSpPr>
          <p:sp>
            <p:nvSpPr>
              <p:cNvPr id="417" name="Freeform 430">
                <a:extLst>
                  <a:ext uri="{FF2B5EF4-FFF2-40B4-BE49-F238E27FC236}">
                    <a16:creationId xmlns:a16="http://schemas.microsoft.com/office/drawing/2014/main" id="{3EE607A3-EF15-7449-AA48-F13DC7E04211}"/>
                  </a:ext>
                </a:extLst>
              </p:cNvPr>
              <p:cNvSpPr>
                <a:spLocks/>
              </p:cNvSpPr>
              <p:nvPr/>
            </p:nvSpPr>
            <p:spPr bwMode="auto">
              <a:xfrm>
                <a:off x="6130914" y="2686384"/>
                <a:ext cx="118452" cy="100026"/>
              </a:xfrm>
              <a:custGeom>
                <a:avLst/>
                <a:gdLst>
                  <a:gd name="T0" fmla="*/ 28 w 31"/>
                  <a:gd name="T1" fmla="*/ 10 h 26"/>
                  <a:gd name="T2" fmla="*/ 29 w 31"/>
                  <a:gd name="T3" fmla="*/ 7 h 26"/>
                  <a:gd name="T4" fmla="*/ 27 w 31"/>
                  <a:gd name="T5" fmla="*/ 10 h 26"/>
                  <a:gd name="T6" fmla="*/ 20 w 31"/>
                  <a:gd name="T7" fmla="*/ 8 h 26"/>
                  <a:gd name="T8" fmla="*/ 11 w 31"/>
                  <a:gd name="T9" fmla="*/ 1 h 26"/>
                  <a:gd name="T10" fmla="*/ 11 w 31"/>
                  <a:gd name="T11" fmla="*/ 5 h 26"/>
                  <a:gd name="T12" fmla="*/ 9 w 31"/>
                  <a:gd name="T13" fmla="*/ 11 h 26"/>
                  <a:gd name="T14" fmla="*/ 7 w 31"/>
                  <a:gd name="T15" fmla="*/ 14 h 26"/>
                  <a:gd name="T16" fmla="*/ 4 w 31"/>
                  <a:gd name="T17" fmla="*/ 14 h 26"/>
                  <a:gd name="T18" fmla="*/ 5 w 31"/>
                  <a:gd name="T19" fmla="*/ 16 h 26"/>
                  <a:gd name="T20" fmla="*/ 1 w 31"/>
                  <a:gd name="T21" fmla="*/ 18 h 26"/>
                  <a:gd name="T22" fmla="*/ 2 w 31"/>
                  <a:gd name="T23" fmla="*/ 23 h 26"/>
                  <a:gd name="T24" fmla="*/ 4 w 31"/>
                  <a:gd name="T25" fmla="*/ 25 h 26"/>
                  <a:gd name="T26" fmla="*/ 6 w 31"/>
                  <a:gd name="T27" fmla="*/ 23 h 26"/>
                  <a:gd name="T28" fmla="*/ 7 w 31"/>
                  <a:gd name="T29" fmla="*/ 23 h 26"/>
                  <a:gd name="T30" fmla="*/ 4 w 31"/>
                  <a:gd name="T31" fmla="*/ 20 h 26"/>
                  <a:gd name="T32" fmla="*/ 7 w 31"/>
                  <a:gd name="T33" fmla="*/ 19 h 26"/>
                  <a:gd name="T34" fmla="*/ 12 w 31"/>
                  <a:gd name="T35" fmla="*/ 18 h 26"/>
                  <a:gd name="T36" fmla="*/ 17 w 31"/>
                  <a:gd name="T37" fmla="*/ 21 h 26"/>
                  <a:gd name="T38" fmla="*/ 21 w 31"/>
                  <a:gd name="T39" fmla="*/ 16 h 26"/>
                  <a:gd name="T40" fmla="*/ 31 w 31"/>
                  <a:gd name="T41" fmla="*/ 14 h 26"/>
                  <a:gd name="T42" fmla="*/ 29 w 31"/>
                  <a:gd name="T43" fmla="*/ 12 h 26"/>
                  <a:gd name="T44" fmla="*/ 28 w 31"/>
                  <a:gd name="T45" fmla="*/ 10 h 26"/>
                  <a:gd name="T46" fmla="*/ 28 w 31"/>
                  <a:gd name="T4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6">
                    <a:moveTo>
                      <a:pt x="28" y="10"/>
                    </a:moveTo>
                    <a:cubicBezTo>
                      <a:pt x="28" y="10"/>
                      <a:pt x="29" y="8"/>
                      <a:pt x="29" y="7"/>
                    </a:cubicBezTo>
                    <a:cubicBezTo>
                      <a:pt x="29" y="8"/>
                      <a:pt x="27" y="10"/>
                      <a:pt x="27" y="10"/>
                    </a:cubicBezTo>
                    <a:cubicBezTo>
                      <a:pt x="25" y="10"/>
                      <a:pt x="21" y="9"/>
                      <a:pt x="20" y="8"/>
                    </a:cubicBezTo>
                    <a:cubicBezTo>
                      <a:pt x="17" y="7"/>
                      <a:pt x="15" y="2"/>
                      <a:pt x="11" y="1"/>
                    </a:cubicBezTo>
                    <a:cubicBezTo>
                      <a:pt x="9" y="0"/>
                      <a:pt x="10" y="4"/>
                      <a:pt x="11" y="5"/>
                    </a:cubicBezTo>
                    <a:cubicBezTo>
                      <a:pt x="11" y="7"/>
                      <a:pt x="10" y="9"/>
                      <a:pt x="9" y="11"/>
                    </a:cubicBezTo>
                    <a:cubicBezTo>
                      <a:pt x="8" y="12"/>
                      <a:pt x="10" y="15"/>
                      <a:pt x="7" y="14"/>
                    </a:cubicBezTo>
                    <a:cubicBezTo>
                      <a:pt x="7" y="14"/>
                      <a:pt x="5" y="13"/>
                      <a:pt x="4" y="14"/>
                    </a:cubicBezTo>
                    <a:cubicBezTo>
                      <a:pt x="4" y="15"/>
                      <a:pt x="5" y="16"/>
                      <a:pt x="5" y="16"/>
                    </a:cubicBezTo>
                    <a:cubicBezTo>
                      <a:pt x="5" y="16"/>
                      <a:pt x="2" y="18"/>
                      <a:pt x="1" y="18"/>
                    </a:cubicBezTo>
                    <a:cubicBezTo>
                      <a:pt x="0" y="20"/>
                      <a:pt x="3" y="21"/>
                      <a:pt x="2" y="23"/>
                    </a:cubicBezTo>
                    <a:cubicBezTo>
                      <a:pt x="1" y="24"/>
                      <a:pt x="3" y="26"/>
                      <a:pt x="4" y="25"/>
                    </a:cubicBezTo>
                    <a:cubicBezTo>
                      <a:pt x="5" y="24"/>
                      <a:pt x="5" y="23"/>
                      <a:pt x="6" y="23"/>
                    </a:cubicBezTo>
                    <a:cubicBezTo>
                      <a:pt x="6" y="23"/>
                      <a:pt x="7" y="24"/>
                      <a:pt x="7" y="23"/>
                    </a:cubicBezTo>
                    <a:cubicBezTo>
                      <a:pt x="7" y="22"/>
                      <a:pt x="5" y="21"/>
                      <a:pt x="4" y="20"/>
                    </a:cubicBezTo>
                    <a:cubicBezTo>
                      <a:pt x="3" y="18"/>
                      <a:pt x="7" y="19"/>
                      <a:pt x="7" y="19"/>
                    </a:cubicBezTo>
                    <a:cubicBezTo>
                      <a:pt x="9" y="19"/>
                      <a:pt x="10" y="17"/>
                      <a:pt x="12" y="18"/>
                    </a:cubicBezTo>
                    <a:cubicBezTo>
                      <a:pt x="14" y="19"/>
                      <a:pt x="15" y="20"/>
                      <a:pt x="17" y="21"/>
                    </a:cubicBezTo>
                    <a:cubicBezTo>
                      <a:pt x="20" y="23"/>
                      <a:pt x="19" y="17"/>
                      <a:pt x="21" y="16"/>
                    </a:cubicBezTo>
                    <a:cubicBezTo>
                      <a:pt x="21" y="16"/>
                      <a:pt x="31" y="16"/>
                      <a:pt x="31" y="14"/>
                    </a:cubicBezTo>
                    <a:cubicBezTo>
                      <a:pt x="30" y="13"/>
                      <a:pt x="27" y="15"/>
                      <a:pt x="29" y="12"/>
                    </a:cubicBezTo>
                    <a:cubicBezTo>
                      <a:pt x="30" y="11"/>
                      <a:pt x="27" y="12"/>
                      <a:pt x="28" y="10"/>
                    </a:cubicBezTo>
                    <a:cubicBezTo>
                      <a:pt x="29" y="7"/>
                      <a:pt x="28" y="11"/>
                      <a:pt x="28" y="1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418" name="Freeform 431">
                <a:extLst>
                  <a:ext uri="{FF2B5EF4-FFF2-40B4-BE49-F238E27FC236}">
                    <a16:creationId xmlns:a16="http://schemas.microsoft.com/office/drawing/2014/main" id="{46648C63-5CA4-B249-80F6-9ED9BF5FD7A2}"/>
                  </a:ext>
                </a:extLst>
              </p:cNvPr>
              <p:cNvSpPr>
                <a:spLocks/>
              </p:cNvSpPr>
              <p:nvPr/>
            </p:nvSpPr>
            <p:spPr bwMode="auto">
              <a:xfrm>
                <a:off x="5961121" y="2778517"/>
                <a:ext cx="215847" cy="181627"/>
              </a:xfrm>
              <a:custGeom>
                <a:avLst/>
                <a:gdLst>
                  <a:gd name="T0" fmla="*/ 52 w 56"/>
                  <a:gd name="T1" fmla="*/ 1 h 47"/>
                  <a:gd name="T2" fmla="*/ 51 w 56"/>
                  <a:gd name="T3" fmla="*/ 1 h 47"/>
                  <a:gd name="T4" fmla="*/ 52 w 56"/>
                  <a:gd name="T5" fmla="*/ 3 h 47"/>
                  <a:gd name="T6" fmla="*/ 49 w 56"/>
                  <a:gd name="T7" fmla="*/ 3 h 47"/>
                  <a:gd name="T8" fmla="*/ 47 w 56"/>
                  <a:gd name="T9" fmla="*/ 5 h 47"/>
                  <a:gd name="T10" fmla="*/ 45 w 56"/>
                  <a:gd name="T11" fmla="*/ 6 h 47"/>
                  <a:gd name="T12" fmla="*/ 46 w 56"/>
                  <a:gd name="T13" fmla="*/ 7 h 47"/>
                  <a:gd name="T14" fmla="*/ 46 w 56"/>
                  <a:gd name="T15" fmla="*/ 10 h 47"/>
                  <a:gd name="T16" fmla="*/ 46 w 56"/>
                  <a:gd name="T17" fmla="*/ 13 h 47"/>
                  <a:gd name="T18" fmla="*/ 41 w 56"/>
                  <a:gd name="T19" fmla="*/ 22 h 47"/>
                  <a:gd name="T20" fmla="*/ 36 w 56"/>
                  <a:gd name="T21" fmla="*/ 27 h 47"/>
                  <a:gd name="T22" fmla="*/ 31 w 56"/>
                  <a:gd name="T23" fmla="*/ 27 h 47"/>
                  <a:gd name="T24" fmla="*/ 32 w 56"/>
                  <a:gd name="T25" fmla="*/ 24 h 47"/>
                  <a:gd name="T26" fmla="*/ 30 w 56"/>
                  <a:gd name="T27" fmla="*/ 25 h 47"/>
                  <a:gd name="T28" fmla="*/ 29 w 56"/>
                  <a:gd name="T29" fmla="*/ 27 h 47"/>
                  <a:gd name="T30" fmla="*/ 25 w 56"/>
                  <a:gd name="T31" fmla="*/ 33 h 47"/>
                  <a:gd name="T32" fmla="*/ 25 w 56"/>
                  <a:gd name="T33" fmla="*/ 34 h 47"/>
                  <a:gd name="T34" fmla="*/ 23 w 56"/>
                  <a:gd name="T35" fmla="*/ 36 h 47"/>
                  <a:gd name="T36" fmla="*/ 21 w 56"/>
                  <a:gd name="T37" fmla="*/ 35 h 47"/>
                  <a:gd name="T38" fmla="*/ 17 w 56"/>
                  <a:gd name="T39" fmla="*/ 35 h 47"/>
                  <a:gd name="T40" fmla="*/ 9 w 56"/>
                  <a:gd name="T41" fmla="*/ 36 h 47"/>
                  <a:gd name="T42" fmla="*/ 2 w 56"/>
                  <a:gd name="T43" fmla="*/ 42 h 47"/>
                  <a:gd name="T44" fmla="*/ 1 w 56"/>
                  <a:gd name="T45" fmla="*/ 44 h 47"/>
                  <a:gd name="T46" fmla="*/ 3 w 56"/>
                  <a:gd name="T47" fmla="*/ 43 h 47"/>
                  <a:gd name="T48" fmla="*/ 5 w 56"/>
                  <a:gd name="T49" fmla="*/ 44 h 47"/>
                  <a:gd name="T50" fmla="*/ 22 w 56"/>
                  <a:gd name="T51" fmla="*/ 40 h 47"/>
                  <a:gd name="T52" fmla="*/ 21 w 56"/>
                  <a:gd name="T53" fmla="*/ 43 h 47"/>
                  <a:gd name="T54" fmla="*/ 24 w 56"/>
                  <a:gd name="T55" fmla="*/ 47 h 47"/>
                  <a:gd name="T56" fmla="*/ 27 w 56"/>
                  <a:gd name="T57" fmla="*/ 44 h 47"/>
                  <a:gd name="T58" fmla="*/ 30 w 56"/>
                  <a:gd name="T59" fmla="*/ 43 h 47"/>
                  <a:gd name="T60" fmla="*/ 31 w 56"/>
                  <a:gd name="T61" fmla="*/ 40 h 47"/>
                  <a:gd name="T62" fmla="*/ 38 w 56"/>
                  <a:gd name="T63" fmla="*/ 39 h 47"/>
                  <a:gd name="T64" fmla="*/ 41 w 56"/>
                  <a:gd name="T65" fmla="*/ 40 h 47"/>
                  <a:gd name="T66" fmla="*/ 43 w 56"/>
                  <a:gd name="T67" fmla="*/ 37 h 47"/>
                  <a:gd name="T68" fmla="*/ 45 w 56"/>
                  <a:gd name="T69" fmla="*/ 35 h 47"/>
                  <a:gd name="T70" fmla="*/ 46 w 56"/>
                  <a:gd name="T71" fmla="*/ 38 h 47"/>
                  <a:gd name="T72" fmla="*/ 48 w 56"/>
                  <a:gd name="T73" fmla="*/ 37 h 47"/>
                  <a:gd name="T74" fmla="*/ 49 w 56"/>
                  <a:gd name="T75" fmla="*/ 35 h 47"/>
                  <a:gd name="T76" fmla="*/ 49 w 56"/>
                  <a:gd name="T77" fmla="*/ 32 h 47"/>
                  <a:gd name="T78" fmla="*/ 51 w 56"/>
                  <a:gd name="T79" fmla="*/ 26 h 47"/>
                  <a:gd name="T80" fmla="*/ 51 w 56"/>
                  <a:gd name="T81" fmla="*/ 19 h 47"/>
                  <a:gd name="T82" fmla="*/ 53 w 56"/>
                  <a:gd name="T83" fmla="*/ 19 h 47"/>
                  <a:gd name="T84" fmla="*/ 55 w 56"/>
                  <a:gd name="T85" fmla="*/ 17 h 47"/>
                  <a:gd name="T86" fmla="*/ 55 w 56"/>
                  <a:gd name="T87" fmla="*/ 9 h 47"/>
                  <a:gd name="T88" fmla="*/ 52 w 56"/>
                  <a:gd name="T89" fmla="*/ 1 h 47"/>
                  <a:gd name="T90" fmla="*/ 52 w 56"/>
                  <a:gd name="T91"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47">
                    <a:moveTo>
                      <a:pt x="52" y="1"/>
                    </a:moveTo>
                    <a:cubicBezTo>
                      <a:pt x="51" y="1"/>
                      <a:pt x="51" y="0"/>
                      <a:pt x="51" y="1"/>
                    </a:cubicBezTo>
                    <a:cubicBezTo>
                      <a:pt x="49" y="2"/>
                      <a:pt x="51" y="2"/>
                      <a:pt x="52" y="3"/>
                    </a:cubicBezTo>
                    <a:cubicBezTo>
                      <a:pt x="53" y="4"/>
                      <a:pt x="50" y="5"/>
                      <a:pt x="49" y="3"/>
                    </a:cubicBezTo>
                    <a:cubicBezTo>
                      <a:pt x="48" y="1"/>
                      <a:pt x="47" y="4"/>
                      <a:pt x="47" y="5"/>
                    </a:cubicBezTo>
                    <a:cubicBezTo>
                      <a:pt x="46" y="5"/>
                      <a:pt x="45" y="6"/>
                      <a:pt x="45" y="6"/>
                    </a:cubicBezTo>
                    <a:cubicBezTo>
                      <a:pt x="45" y="8"/>
                      <a:pt x="46" y="7"/>
                      <a:pt x="46" y="7"/>
                    </a:cubicBezTo>
                    <a:cubicBezTo>
                      <a:pt x="46" y="8"/>
                      <a:pt x="46" y="9"/>
                      <a:pt x="46" y="10"/>
                    </a:cubicBezTo>
                    <a:cubicBezTo>
                      <a:pt x="46" y="11"/>
                      <a:pt x="47" y="11"/>
                      <a:pt x="46" y="13"/>
                    </a:cubicBezTo>
                    <a:cubicBezTo>
                      <a:pt x="44" y="16"/>
                      <a:pt x="43" y="19"/>
                      <a:pt x="41" y="22"/>
                    </a:cubicBezTo>
                    <a:cubicBezTo>
                      <a:pt x="40" y="23"/>
                      <a:pt x="37" y="27"/>
                      <a:pt x="36" y="27"/>
                    </a:cubicBezTo>
                    <a:cubicBezTo>
                      <a:pt x="34" y="27"/>
                      <a:pt x="32" y="28"/>
                      <a:pt x="31" y="27"/>
                    </a:cubicBezTo>
                    <a:cubicBezTo>
                      <a:pt x="30" y="26"/>
                      <a:pt x="32" y="25"/>
                      <a:pt x="32" y="24"/>
                    </a:cubicBezTo>
                    <a:cubicBezTo>
                      <a:pt x="33" y="23"/>
                      <a:pt x="30" y="25"/>
                      <a:pt x="30" y="25"/>
                    </a:cubicBezTo>
                    <a:cubicBezTo>
                      <a:pt x="29" y="26"/>
                      <a:pt x="29" y="26"/>
                      <a:pt x="29" y="27"/>
                    </a:cubicBezTo>
                    <a:cubicBezTo>
                      <a:pt x="29" y="30"/>
                      <a:pt x="26" y="31"/>
                      <a:pt x="25" y="33"/>
                    </a:cubicBezTo>
                    <a:cubicBezTo>
                      <a:pt x="25" y="33"/>
                      <a:pt x="25" y="34"/>
                      <a:pt x="25" y="34"/>
                    </a:cubicBezTo>
                    <a:cubicBezTo>
                      <a:pt x="25" y="35"/>
                      <a:pt x="23" y="36"/>
                      <a:pt x="23" y="36"/>
                    </a:cubicBezTo>
                    <a:cubicBezTo>
                      <a:pt x="22" y="36"/>
                      <a:pt x="23" y="35"/>
                      <a:pt x="21" y="35"/>
                    </a:cubicBezTo>
                    <a:cubicBezTo>
                      <a:pt x="20" y="35"/>
                      <a:pt x="19" y="35"/>
                      <a:pt x="17" y="35"/>
                    </a:cubicBezTo>
                    <a:cubicBezTo>
                      <a:pt x="14" y="36"/>
                      <a:pt x="12" y="35"/>
                      <a:pt x="9" y="36"/>
                    </a:cubicBezTo>
                    <a:cubicBezTo>
                      <a:pt x="7" y="38"/>
                      <a:pt x="4" y="40"/>
                      <a:pt x="2" y="42"/>
                    </a:cubicBezTo>
                    <a:cubicBezTo>
                      <a:pt x="0" y="42"/>
                      <a:pt x="0" y="45"/>
                      <a:pt x="1" y="44"/>
                    </a:cubicBezTo>
                    <a:cubicBezTo>
                      <a:pt x="2" y="44"/>
                      <a:pt x="2" y="43"/>
                      <a:pt x="3" y="43"/>
                    </a:cubicBezTo>
                    <a:cubicBezTo>
                      <a:pt x="4" y="44"/>
                      <a:pt x="5" y="45"/>
                      <a:pt x="5" y="44"/>
                    </a:cubicBezTo>
                    <a:cubicBezTo>
                      <a:pt x="10" y="43"/>
                      <a:pt x="17" y="39"/>
                      <a:pt x="22" y="40"/>
                    </a:cubicBezTo>
                    <a:cubicBezTo>
                      <a:pt x="23" y="41"/>
                      <a:pt x="21" y="43"/>
                      <a:pt x="21" y="43"/>
                    </a:cubicBezTo>
                    <a:cubicBezTo>
                      <a:pt x="22" y="44"/>
                      <a:pt x="23" y="47"/>
                      <a:pt x="24" y="47"/>
                    </a:cubicBezTo>
                    <a:cubicBezTo>
                      <a:pt x="25" y="46"/>
                      <a:pt x="26" y="45"/>
                      <a:pt x="27" y="44"/>
                    </a:cubicBezTo>
                    <a:cubicBezTo>
                      <a:pt x="28" y="42"/>
                      <a:pt x="28" y="43"/>
                      <a:pt x="30" y="43"/>
                    </a:cubicBezTo>
                    <a:cubicBezTo>
                      <a:pt x="29" y="43"/>
                      <a:pt x="28" y="35"/>
                      <a:pt x="31" y="40"/>
                    </a:cubicBezTo>
                    <a:cubicBezTo>
                      <a:pt x="32" y="42"/>
                      <a:pt x="37" y="40"/>
                      <a:pt x="38" y="39"/>
                    </a:cubicBezTo>
                    <a:cubicBezTo>
                      <a:pt x="40" y="36"/>
                      <a:pt x="40" y="42"/>
                      <a:pt x="41" y="40"/>
                    </a:cubicBezTo>
                    <a:cubicBezTo>
                      <a:pt x="41" y="39"/>
                      <a:pt x="42" y="37"/>
                      <a:pt x="43" y="37"/>
                    </a:cubicBezTo>
                    <a:cubicBezTo>
                      <a:pt x="44" y="36"/>
                      <a:pt x="44" y="37"/>
                      <a:pt x="45" y="35"/>
                    </a:cubicBezTo>
                    <a:cubicBezTo>
                      <a:pt x="45" y="35"/>
                      <a:pt x="45" y="39"/>
                      <a:pt x="46" y="38"/>
                    </a:cubicBezTo>
                    <a:cubicBezTo>
                      <a:pt x="46" y="38"/>
                      <a:pt x="47" y="38"/>
                      <a:pt x="48" y="37"/>
                    </a:cubicBezTo>
                    <a:cubicBezTo>
                      <a:pt x="49" y="37"/>
                      <a:pt x="48" y="36"/>
                      <a:pt x="49" y="35"/>
                    </a:cubicBezTo>
                    <a:cubicBezTo>
                      <a:pt x="51" y="34"/>
                      <a:pt x="51" y="34"/>
                      <a:pt x="49" y="32"/>
                    </a:cubicBezTo>
                    <a:cubicBezTo>
                      <a:pt x="48" y="31"/>
                      <a:pt x="51" y="28"/>
                      <a:pt x="51" y="26"/>
                    </a:cubicBezTo>
                    <a:cubicBezTo>
                      <a:pt x="52" y="24"/>
                      <a:pt x="50" y="21"/>
                      <a:pt x="51" y="19"/>
                    </a:cubicBezTo>
                    <a:cubicBezTo>
                      <a:pt x="52" y="18"/>
                      <a:pt x="52" y="19"/>
                      <a:pt x="53" y="19"/>
                    </a:cubicBezTo>
                    <a:cubicBezTo>
                      <a:pt x="54" y="19"/>
                      <a:pt x="55" y="17"/>
                      <a:pt x="55" y="17"/>
                    </a:cubicBezTo>
                    <a:cubicBezTo>
                      <a:pt x="56" y="14"/>
                      <a:pt x="56" y="11"/>
                      <a:pt x="55" y="9"/>
                    </a:cubicBezTo>
                    <a:cubicBezTo>
                      <a:pt x="55" y="8"/>
                      <a:pt x="52" y="1"/>
                      <a:pt x="52" y="1"/>
                    </a:cubicBezTo>
                    <a:cubicBezTo>
                      <a:pt x="52" y="1"/>
                      <a:pt x="52" y="1"/>
                      <a:pt x="52"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grpSp>
        <p:sp>
          <p:nvSpPr>
            <p:cNvPr id="53" name="Freeform 432">
              <a:extLst>
                <a:ext uri="{FF2B5EF4-FFF2-40B4-BE49-F238E27FC236}">
                  <a16:creationId xmlns:a16="http://schemas.microsoft.com/office/drawing/2014/main" id="{AFED42CA-B252-5641-8BC2-8B1B16EFDFB2}"/>
                </a:ext>
              </a:extLst>
            </p:cNvPr>
            <p:cNvSpPr>
              <a:spLocks/>
            </p:cNvSpPr>
            <p:nvPr/>
          </p:nvSpPr>
          <p:spPr bwMode="auto">
            <a:xfrm>
              <a:off x="5799707" y="3543185"/>
              <a:ext cx="7057" cy="9412"/>
            </a:xfrm>
            <a:custGeom>
              <a:avLst/>
              <a:gdLst>
                <a:gd name="T0" fmla="*/ 2 w 2"/>
                <a:gd name="T1" fmla="*/ 0 h 3"/>
                <a:gd name="T2" fmla="*/ 0 w 2"/>
                <a:gd name="T3" fmla="*/ 1 h 3"/>
                <a:gd name="T4" fmla="*/ 2 w 2"/>
                <a:gd name="T5" fmla="*/ 0 h 3"/>
              </a:gdLst>
              <a:ahLst/>
              <a:cxnLst>
                <a:cxn ang="0">
                  <a:pos x="T0" y="T1"/>
                </a:cxn>
                <a:cxn ang="0">
                  <a:pos x="T2" y="T3"/>
                </a:cxn>
                <a:cxn ang="0">
                  <a:pos x="T4" y="T5"/>
                </a:cxn>
              </a:cxnLst>
              <a:rect l="0" t="0" r="r" b="b"/>
              <a:pathLst>
                <a:path w="2" h="3">
                  <a:moveTo>
                    <a:pt x="2" y="0"/>
                  </a:moveTo>
                  <a:cubicBezTo>
                    <a:pt x="2" y="0"/>
                    <a:pt x="0" y="1"/>
                    <a:pt x="0" y="1"/>
                  </a:cubicBezTo>
                  <a:cubicBezTo>
                    <a:pt x="1" y="3"/>
                    <a:pt x="2" y="1"/>
                    <a:pt x="2"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54" name="Freeform 433">
              <a:extLst>
                <a:ext uri="{FF2B5EF4-FFF2-40B4-BE49-F238E27FC236}">
                  <a16:creationId xmlns:a16="http://schemas.microsoft.com/office/drawing/2014/main" id="{3E5F4269-47AD-384A-A61C-B38073541C7E}"/>
                </a:ext>
              </a:extLst>
            </p:cNvPr>
            <p:cNvSpPr>
              <a:spLocks/>
            </p:cNvSpPr>
            <p:nvPr/>
          </p:nvSpPr>
          <p:spPr bwMode="auto">
            <a:xfrm>
              <a:off x="5758542" y="3543185"/>
              <a:ext cx="44694" cy="34117"/>
            </a:xfrm>
            <a:custGeom>
              <a:avLst/>
              <a:gdLst>
                <a:gd name="T0" fmla="*/ 11 w 13"/>
                <a:gd name="T1" fmla="*/ 2 h 10"/>
                <a:gd name="T2" fmla="*/ 7 w 13"/>
                <a:gd name="T3" fmla="*/ 2 h 10"/>
                <a:gd name="T4" fmla="*/ 5 w 13"/>
                <a:gd name="T5" fmla="*/ 3 h 10"/>
                <a:gd name="T6" fmla="*/ 3 w 13"/>
                <a:gd name="T7" fmla="*/ 4 h 10"/>
                <a:gd name="T8" fmla="*/ 0 w 13"/>
                <a:gd name="T9" fmla="*/ 6 h 10"/>
                <a:gd name="T10" fmla="*/ 3 w 13"/>
                <a:gd name="T11" fmla="*/ 9 h 10"/>
                <a:gd name="T12" fmla="*/ 6 w 13"/>
                <a:gd name="T13" fmla="*/ 6 h 10"/>
                <a:gd name="T14" fmla="*/ 10 w 13"/>
                <a:gd name="T15" fmla="*/ 6 h 10"/>
                <a:gd name="T16" fmla="*/ 11 w 13"/>
                <a:gd name="T17" fmla="*/ 2 h 10"/>
                <a:gd name="T18" fmla="*/ 11 w 1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11" y="2"/>
                  </a:moveTo>
                  <a:cubicBezTo>
                    <a:pt x="9" y="2"/>
                    <a:pt x="9" y="0"/>
                    <a:pt x="7" y="2"/>
                  </a:cubicBezTo>
                  <a:cubicBezTo>
                    <a:pt x="6" y="2"/>
                    <a:pt x="5" y="4"/>
                    <a:pt x="5" y="3"/>
                  </a:cubicBezTo>
                  <a:cubicBezTo>
                    <a:pt x="4" y="2"/>
                    <a:pt x="3" y="4"/>
                    <a:pt x="3" y="4"/>
                  </a:cubicBezTo>
                  <a:cubicBezTo>
                    <a:pt x="2" y="6"/>
                    <a:pt x="1" y="5"/>
                    <a:pt x="0" y="6"/>
                  </a:cubicBezTo>
                  <a:cubicBezTo>
                    <a:pt x="0" y="5"/>
                    <a:pt x="2" y="9"/>
                    <a:pt x="3" y="9"/>
                  </a:cubicBezTo>
                  <a:cubicBezTo>
                    <a:pt x="3" y="10"/>
                    <a:pt x="5" y="6"/>
                    <a:pt x="6" y="6"/>
                  </a:cubicBezTo>
                  <a:cubicBezTo>
                    <a:pt x="7" y="6"/>
                    <a:pt x="9" y="7"/>
                    <a:pt x="10" y="6"/>
                  </a:cubicBezTo>
                  <a:cubicBezTo>
                    <a:pt x="11" y="6"/>
                    <a:pt x="13" y="3"/>
                    <a:pt x="11" y="2"/>
                  </a:cubicBezTo>
                  <a:cubicBezTo>
                    <a:pt x="10" y="2"/>
                    <a:pt x="11" y="2"/>
                    <a:pt x="11" y="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55" name="Freeform 434">
              <a:extLst>
                <a:ext uri="{FF2B5EF4-FFF2-40B4-BE49-F238E27FC236}">
                  <a16:creationId xmlns:a16="http://schemas.microsoft.com/office/drawing/2014/main" id="{4EBA69A0-91A6-1D4D-814B-5B3F86A23328}"/>
                </a:ext>
              </a:extLst>
            </p:cNvPr>
            <p:cNvSpPr>
              <a:spLocks/>
            </p:cNvSpPr>
            <p:nvPr/>
          </p:nvSpPr>
          <p:spPr bwMode="auto">
            <a:xfrm>
              <a:off x="5713847" y="3556127"/>
              <a:ext cx="37637" cy="55294"/>
            </a:xfrm>
            <a:custGeom>
              <a:avLst/>
              <a:gdLst>
                <a:gd name="T0" fmla="*/ 7 w 11"/>
                <a:gd name="T1" fmla="*/ 0 h 16"/>
                <a:gd name="T2" fmla="*/ 2 w 11"/>
                <a:gd name="T3" fmla="*/ 2 h 16"/>
                <a:gd name="T4" fmla="*/ 0 w 11"/>
                <a:gd name="T5" fmla="*/ 6 h 16"/>
                <a:gd name="T6" fmla="*/ 2 w 11"/>
                <a:gd name="T7" fmla="*/ 6 h 16"/>
                <a:gd name="T8" fmla="*/ 3 w 11"/>
                <a:gd name="T9" fmla="*/ 4 h 16"/>
                <a:gd name="T10" fmla="*/ 4 w 11"/>
                <a:gd name="T11" fmla="*/ 5 h 16"/>
                <a:gd name="T12" fmla="*/ 3 w 11"/>
                <a:gd name="T13" fmla="*/ 10 h 16"/>
                <a:gd name="T14" fmla="*/ 3 w 11"/>
                <a:gd name="T15" fmla="*/ 11 h 16"/>
                <a:gd name="T16" fmla="*/ 3 w 11"/>
                <a:gd name="T17" fmla="*/ 13 h 16"/>
                <a:gd name="T18" fmla="*/ 5 w 11"/>
                <a:gd name="T19" fmla="*/ 12 h 16"/>
                <a:gd name="T20" fmla="*/ 6 w 11"/>
                <a:gd name="T21" fmla="*/ 15 h 16"/>
                <a:gd name="T22" fmla="*/ 8 w 11"/>
                <a:gd name="T23" fmla="*/ 12 h 16"/>
                <a:gd name="T24" fmla="*/ 11 w 11"/>
                <a:gd name="T25" fmla="*/ 7 h 16"/>
                <a:gd name="T26" fmla="*/ 10 w 11"/>
                <a:gd name="T27" fmla="*/ 2 h 16"/>
                <a:gd name="T28" fmla="*/ 7 w 11"/>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6">
                  <a:moveTo>
                    <a:pt x="7" y="0"/>
                  </a:moveTo>
                  <a:cubicBezTo>
                    <a:pt x="5" y="0"/>
                    <a:pt x="3" y="1"/>
                    <a:pt x="2" y="2"/>
                  </a:cubicBezTo>
                  <a:cubicBezTo>
                    <a:pt x="0" y="3"/>
                    <a:pt x="0" y="4"/>
                    <a:pt x="0" y="6"/>
                  </a:cubicBezTo>
                  <a:cubicBezTo>
                    <a:pt x="0" y="5"/>
                    <a:pt x="3" y="5"/>
                    <a:pt x="2" y="6"/>
                  </a:cubicBezTo>
                  <a:cubicBezTo>
                    <a:pt x="3" y="5"/>
                    <a:pt x="2" y="4"/>
                    <a:pt x="3" y="4"/>
                  </a:cubicBezTo>
                  <a:cubicBezTo>
                    <a:pt x="3" y="4"/>
                    <a:pt x="4" y="4"/>
                    <a:pt x="4" y="5"/>
                  </a:cubicBezTo>
                  <a:cubicBezTo>
                    <a:pt x="4" y="7"/>
                    <a:pt x="4" y="8"/>
                    <a:pt x="3" y="10"/>
                  </a:cubicBezTo>
                  <a:cubicBezTo>
                    <a:pt x="2" y="11"/>
                    <a:pt x="3" y="11"/>
                    <a:pt x="3" y="11"/>
                  </a:cubicBezTo>
                  <a:cubicBezTo>
                    <a:pt x="3" y="12"/>
                    <a:pt x="3" y="13"/>
                    <a:pt x="3" y="13"/>
                  </a:cubicBezTo>
                  <a:cubicBezTo>
                    <a:pt x="3" y="16"/>
                    <a:pt x="5" y="12"/>
                    <a:pt x="5" y="12"/>
                  </a:cubicBezTo>
                  <a:cubicBezTo>
                    <a:pt x="5" y="12"/>
                    <a:pt x="5" y="15"/>
                    <a:pt x="6" y="15"/>
                  </a:cubicBezTo>
                  <a:cubicBezTo>
                    <a:pt x="6" y="16"/>
                    <a:pt x="8" y="13"/>
                    <a:pt x="8" y="12"/>
                  </a:cubicBezTo>
                  <a:cubicBezTo>
                    <a:pt x="10" y="10"/>
                    <a:pt x="10" y="8"/>
                    <a:pt x="11" y="7"/>
                  </a:cubicBezTo>
                  <a:cubicBezTo>
                    <a:pt x="11" y="5"/>
                    <a:pt x="10" y="4"/>
                    <a:pt x="10" y="2"/>
                  </a:cubicBezTo>
                  <a:cubicBezTo>
                    <a:pt x="10" y="0"/>
                    <a:pt x="7" y="2"/>
                    <a:pt x="7"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56" name="Freeform 435">
              <a:extLst>
                <a:ext uri="{FF2B5EF4-FFF2-40B4-BE49-F238E27FC236}">
                  <a16:creationId xmlns:a16="http://schemas.microsoft.com/office/drawing/2014/main" id="{2ECB9564-312B-7D44-B9B2-5B2C2650411B}"/>
                </a:ext>
              </a:extLst>
            </p:cNvPr>
            <p:cNvSpPr>
              <a:spLocks/>
            </p:cNvSpPr>
            <p:nvPr/>
          </p:nvSpPr>
          <p:spPr bwMode="auto">
            <a:xfrm>
              <a:off x="5676211" y="3691422"/>
              <a:ext cx="12938" cy="10588"/>
            </a:xfrm>
            <a:custGeom>
              <a:avLst/>
              <a:gdLst>
                <a:gd name="T0" fmla="*/ 4 w 4"/>
                <a:gd name="T1" fmla="*/ 0 h 3"/>
                <a:gd name="T2" fmla="*/ 1 w 4"/>
                <a:gd name="T3" fmla="*/ 3 h 3"/>
                <a:gd name="T4" fmla="*/ 4 w 4"/>
                <a:gd name="T5" fmla="*/ 0 h 3"/>
              </a:gdLst>
              <a:ahLst/>
              <a:cxnLst>
                <a:cxn ang="0">
                  <a:pos x="T0" y="T1"/>
                </a:cxn>
                <a:cxn ang="0">
                  <a:pos x="T2" y="T3"/>
                </a:cxn>
                <a:cxn ang="0">
                  <a:pos x="T4" y="T5"/>
                </a:cxn>
              </a:cxnLst>
              <a:rect l="0" t="0" r="r" b="b"/>
              <a:pathLst>
                <a:path w="4" h="3">
                  <a:moveTo>
                    <a:pt x="4" y="0"/>
                  </a:moveTo>
                  <a:cubicBezTo>
                    <a:pt x="3" y="0"/>
                    <a:pt x="0" y="1"/>
                    <a:pt x="1" y="3"/>
                  </a:cubicBezTo>
                  <a:cubicBezTo>
                    <a:pt x="1" y="3"/>
                    <a:pt x="4" y="0"/>
                    <a:pt x="4"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57" name="Freeform 436">
              <a:extLst>
                <a:ext uri="{FF2B5EF4-FFF2-40B4-BE49-F238E27FC236}">
                  <a16:creationId xmlns:a16="http://schemas.microsoft.com/office/drawing/2014/main" id="{07CE722F-59D5-D24E-8384-7A1DC14E631F}"/>
                </a:ext>
              </a:extLst>
            </p:cNvPr>
            <p:cNvSpPr>
              <a:spLocks/>
            </p:cNvSpPr>
            <p:nvPr/>
          </p:nvSpPr>
          <p:spPr bwMode="auto">
            <a:xfrm>
              <a:off x="5706790" y="3657304"/>
              <a:ext cx="7057" cy="5882"/>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0" y="1"/>
                    <a:pt x="0" y="1"/>
                  </a:cubicBezTo>
                  <a:cubicBezTo>
                    <a:pt x="0" y="2"/>
                    <a:pt x="2" y="0"/>
                    <a:pt x="2"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58" name="Freeform 437">
              <a:extLst>
                <a:ext uri="{FF2B5EF4-FFF2-40B4-BE49-F238E27FC236}">
                  <a16:creationId xmlns:a16="http://schemas.microsoft.com/office/drawing/2014/main" id="{A8C5F861-C548-EB4A-810D-2D614AE8DFF9}"/>
                </a:ext>
              </a:extLst>
            </p:cNvPr>
            <p:cNvSpPr>
              <a:spLocks/>
            </p:cNvSpPr>
            <p:nvPr/>
          </p:nvSpPr>
          <p:spPr bwMode="auto">
            <a:xfrm>
              <a:off x="5613874" y="3729069"/>
              <a:ext cx="7057" cy="3529"/>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59" name="Freeform 438">
              <a:extLst>
                <a:ext uri="{FF2B5EF4-FFF2-40B4-BE49-F238E27FC236}">
                  <a16:creationId xmlns:a16="http://schemas.microsoft.com/office/drawing/2014/main" id="{091702AA-21FA-5D46-AF29-558F5D7ADCC9}"/>
                </a:ext>
              </a:extLst>
            </p:cNvPr>
            <p:cNvSpPr>
              <a:spLocks/>
            </p:cNvSpPr>
            <p:nvPr/>
          </p:nvSpPr>
          <p:spPr bwMode="auto">
            <a:xfrm>
              <a:off x="5548009" y="3716127"/>
              <a:ext cx="41166" cy="57647"/>
            </a:xfrm>
            <a:custGeom>
              <a:avLst/>
              <a:gdLst>
                <a:gd name="T0" fmla="*/ 8 w 12"/>
                <a:gd name="T1" fmla="*/ 1 h 17"/>
                <a:gd name="T2" fmla="*/ 0 w 12"/>
                <a:gd name="T3" fmla="*/ 8 h 17"/>
                <a:gd name="T4" fmla="*/ 1 w 12"/>
                <a:gd name="T5" fmla="*/ 14 h 17"/>
                <a:gd name="T6" fmla="*/ 3 w 12"/>
                <a:gd name="T7" fmla="*/ 17 h 17"/>
                <a:gd name="T8" fmla="*/ 8 w 12"/>
                <a:gd name="T9" fmla="*/ 1 h 17"/>
                <a:gd name="T10" fmla="*/ 8 w 12"/>
                <a:gd name="T11" fmla="*/ 1 h 17"/>
              </a:gdLst>
              <a:ahLst/>
              <a:cxnLst>
                <a:cxn ang="0">
                  <a:pos x="T0" y="T1"/>
                </a:cxn>
                <a:cxn ang="0">
                  <a:pos x="T2" y="T3"/>
                </a:cxn>
                <a:cxn ang="0">
                  <a:pos x="T4" y="T5"/>
                </a:cxn>
                <a:cxn ang="0">
                  <a:pos x="T6" y="T7"/>
                </a:cxn>
                <a:cxn ang="0">
                  <a:pos x="T8" y="T9"/>
                </a:cxn>
                <a:cxn ang="0">
                  <a:pos x="T10" y="T11"/>
                </a:cxn>
              </a:cxnLst>
              <a:rect l="0" t="0" r="r" b="b"/>
              <a:pathLst>
                <a:path w="12" h="17">
                  <a:moveTo>
                    <a:pt x="8" y="1"/>
                  </a:moveTo>
                  <a:cubicBezTo>
                    <a:pt x="5" y="0"/>
                    <a:pt x="1" y="6"/>
                    <a:pt x="0" y="8"/>
                  </a:cubicBezTo>
                  <a:cubicBezTo>
                    <a:pt x="0" y="10"/>
                    <a:pt x="0" y="12"/>
                    <a:pt x="1" y="14"/>
                  </a:cubicBezTo>
                  <a:cubicBezTo>
                    <a:pt x="1" y="14"/>
                    <a:pt x="3" y="17"/>
                    <a:pt x="3" y="17"/>
                  </a:cubicBezTo>
                  <a:cubicBezTo>
                    <a:pt x="4" y="15"/>
                    <a:pt x="12" y="2"/>
                    <a:pt x="8" y="1"/>
                  </a:cubicBezTo>
                  <a:cubicBezTo>
                    <a:pt x="7" y="1"/>
                    <a:pt x="9" y="1"/>
                    <a:pt x="8"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60" name="Freeform 439">
              <a:extLst>
                <a:ext uri="{FF2B5EF4-FFF2-40B4-BE49-F238E27FC236}">
                  <a16:creationId xmlns:a16="http://schemas.microsoft.com/office/drawing/2014/main" id="{99A71879-3833-BB4C-AB55-5F1F38BE3830}"/>
                </a:ext>
              </a:extLst>
            </p:cNvPr>
            <p:cNvSpPr>
              <a:spLocks/>
            </p:cNvSpPr>
            <p:nvPr/>
          </p:nvSpPr>
          <p:spPr bwMode="auto">
            <a:xfrm>
              <a:off x="5344532" y="3812598"/>
              <a:ext cx="48223" cy="34117"/>
            </a:xfrm>
            <a:custGeom>
              <a:avLst/>
              <a:gdLst>
                <a:gd name="T0" fmla="*/ 13 w 14"/>
                <a:gd name="T1" fmla="*/ 1 h 10"/>
                <a:gd name="T2" fmla="*/ 9 w 14"/>
                <a:gd name="T3" fmla="*/ 0 h 10"/>
                <a:gd name="T4" fmla="*/ 4 w 14"/>
                <a:gd name="T5" fmla="*/ 2 h 10"/>
                <a:gd name="T6" fmla="*/ 4 w 14"/>
                <a:gd name="T7" fmla="*/ 9 h 10"/>
                <a:gd name="T8" fmla="*/ 11 w 14"/>
                <a:gd name="T9" fmla="*/ 6 h 10"/>
                <a:gd name="T10" fmla="*/ 13 w 14"/>
                <a:gd name="T11" fmla="*/ 1 h 10"/>
              </a:gdLst>
              <a:ahLst/>
              <a:cxnLst>
                <a:cxn ang="0">
                  <a:pos x="T0" y="T1"/>
                </a:cxn>
                <a:cxn ang="0">
                  <a:pos x="T2" y="T3"/>
                </a:cxn>
                <a:cxn ang="0">
                  <a:pos x="T4" y="T5"/>
                </a:cxn>
                <a:cxn ang="0">
                  <a:pos x="T6" y="T7"/>
                </a:cxn>
                <a:cxn ang="0">
                  <a:pos x="T8" y="T9"/>
                </a:cxn>
                <a:cxn ang="0">
                  <a:pos x="T10" y="T11"/>
                </a:cxn>
              </a:cxnLst>
              <a:rect l="0" t="0" r="r" b="b"/>
              <a:pathLst>
                <a:path w="14" h="10">
                  <a:moveTo>
                    <a:pt x="13" y="1"/>
                  </a:moveTo>
                  <a:cubicBezTo>
                    <a:pt x="12" y="1"/>
                    <a:pt x="11" y="0"/>
                    <a:pt x="9" y="0"/>
                  </a:cubicBezTo>
                  <a:cubicBezTo>
                    <a:pt x="7" y="0"/>
                    <a:pt x="6" y="1"/>
                    <a:pt x="4" y="2"/>
                  </a:cubicBezTo>
                  <a:cubicBezTo>
                    <a:pt x="2" y="4"/>
                    <a:pt x="0" y="7"/>
                    <a:pt x="4" y="9"/>
                  </a:cubicBezTo>
                  <a:cubicBezTo>
                    <a:pt x="6" y="10"/>
                    <a:pt x="10" y="8"/>
                    <a:pt x="11" y="6"/>
                  </a:cubicBezTo>
                  <a:cubicBezTo>
                    <a:pt x="11" y="5"/>
                    <a:pt x="14" y="1"/>
                    <a:pt x="13"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61" name="Freeform 440">
              <a:extLst>
                <a:ext uri="{FF2B5EF4-FFF2-40B4-BE49-F238E27FC236}">
                  <a16:creationId xmlns:a16="http://schemas.microsoft.com/office/drawing/2014/main" id="{9C4E3266-05BC-F347-BF4A-5B6795476183}"/>
                </a:ext>
              </a:extLst>
            </p:cNvPr>
            <p:cNvSpPr>
              <a:spLocks/>
            </p:cNvSpPr>
            <p:nvPr/>
          </p:nvSpPr>
          <p:spPr bwMode="auto">
            <a:xfrm>
              <a:off x="5540952" y="3836127"/>
              <a:ext cx="69393" cy="97647"/>
            </a:xfrm>
            <a:custGeom>
              <a:avLst/>
              <a:gdLst>
                <a:gd name="T0" fmla="*/ 12 w 20"/>
                <a:gd name="T1" fmla="*/ 2 h 28"/>
                <a:gd name="T2" fmla="*/ 9 w 20"/>
                <a:gd name="T3" fmla="*/ 2 h 28"/>
                <a:gd name="T4" fmla="*/ 4 w 20"/>
                <a:gd name="T5" fmla="*/ 3 h 28"/>
                <a:gd name="T6" fmla="*/ 3 w 20"/>
                <a:gd name="T7" fmla="*/ 11 h 28"/>
                <a:gd name="T8" fmla="*/ 3 w 20"/>
                <a:gd name="T9" fmla="*/ 13 h 28"/>
                <a:gd name="T10" fmla="*/ 0 w 20"/>
                <a:gd name="T11" fmla="*/ 13 h 28"/>
                <a:gd name="T12" fmla="*/ 3 w 20"/>
                <a:gd name="T13" fmla="*/ 22 h 28"/>
                <a:gd name="T14" fmla="*/ 5 w 20"/>
                <a:gd name="T15" fmla="*/ 20 h 28"/>
                <a:gd name="T16" fmla="*/ 7 w 20"/>
                <a:gd name="T17" fmla="*/ 22 h 28"/>
                <a:gd name="T18" fmla="*/ 4 w 20"/>
                <a:gd name="T19" fmla="*/ 23 h 28"/>
                <a:gd name="T20" fmla="*/ 8 w 20"/>
                <a:gd name="T21" fmla="*/ 26 h 28"/>
                <a:gd name="T22" fmla="*/ 11 w 20"/>
                <a:gd name="T23" fmla="*/ 25 h 28"/>
                <a:gd name="T24" fmla="*/ 15 w 20"/>
                <a:gd name="T25" fmla="*/ 28 h 28"/>
                <a:gd name="T26" fmla="*/ 14 w 20"/>
                <a:gd name="T27" fmla="*/ 25 h 28"/>
                <a:gd name="T28" fmla="*/ 17 w 20"/>
                <a:gd name="T29" fmla="*/ 24 h 28"/>
                <a:gd name="T30" fmla="*/ 10 w 20"/>
                <a:gd name="T31" fmla="*/ 22 h 28"/>
                <a:gd name="T32" fmla="*/ 9 w 20"/>
                <a:gd name="T33" fmla="*/ 16 h 28"/>
                <a:gd name="T34" fmla="*/ 12 w 20"/>
                <a:gd name="T35" fmla="*/ 12 h 28"/>
                <a:gd name="T36" fmla="*/ 13 w 20"/>
                <a:gd name="T37" fmla="*/ 7 h 28"/>
                <a:gd name="T38" fmla="*/ 12 w 20"/>
                <a:gd name="T39" fmla="*/ 2 h 28"/>
                <a:gd name="T40" fmla="*/ 12 w 20"/>
                <a:gd name="T41"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8">
                  <a:moveTo>
                    <a:pt x="12" y="2"/>
                  </a:moveTo>
                  <a:cubicBezTo>
                    <a:pt x="10" y="1"/>
                    <a:pt x="11" y="5"/>
                    <a:pt x="9" y="2"/>
                  </a:cubicBezTo>
                  <a:cubicBezTo>
                    <a:pt x="8" y="0"/>
                    <a:pt x="4" y="1"/>
                    <a:pt x="4" y="3"/>
                  </a:cubicBezTo>
                  <a:cubicBezTo>
                    <a:pt x="3" y="6"/>
                    <a:pt x="4" y="8"/>
                    <a:pt x="3" y="11"/>
                  </a:cubicBezTo>
                  <a:cubicBezTo>
                    <a:pt x="3" y="12"/>
                    <a:pt x="3" y="13"/>
                    <a:pt x="3" y="13"/>
                  </a:cubicBezTo>
                  <a:cubicBezTo>
                    <a:pt x="2" y="14"/>
                    <a:pt x="0" y="13"/>
                    <a:pt x="0" y="13"/>
                  </a:cubicBezTo>
                  <a:cubicBezTo>
                    <a:pt x="0" y="13"/>
                    <a:pt x="2" y="22"/>
                    <a:pt x="3" y="22"/>
                  </a:cubicBezTo>
                  <a:cubicBezTo>
                    <a:pt x="3" y="22"/>
                    <a:pt x="4" y="19"/>
                    <a:pt x="5" y="20"/>
                  </a:cubicBezTo>
                  <a:cubicBezTo>
                    <a:pt x="5" y="20"/>
                    <a:pt x="7" y="21"/>
                    <a:pt x="7" y="22"/>
                  </a:cubicBezTo>
                  <a:cubicBezTo>
                    <a:pt x="7" y="23"/>
                    <a:pt x="4" y="21"/>
                    <a:pt x="4" y="23"/>
                  </a:cubicBezTo>
                  <a:cubicBezTo>
                    <a:pt x="4" y="25"/>
                    <a:pt x="6" y="27"/>
                    <a:pt x="8" y="26"/>
                  </a:cubicBezTo>
                  <a:cubicBezTo>
                    <a:pt x="9" y="26"/>
                    <a:pt x="10" y="24"/>
                    <a:pt x="11" y="25"/>
                  </a:cubicBezTo>
                  <a:cubicBezTo>
                    <a:pt x="11" y="25"/>
                    <a:pt x="15" y="28"/>
                    <a:pt x="15" y="28"/>
                  </a:cubicBezTo>
                  <a:cubicBezTo>
                    <a:pt x="16" y="27"/>
                    <a:pt x="13" y="26"/>
                    <a:pt x="14" y="25"/>
                  </a:cubicBezTo>
                  <a:cubicBezTo>
                    <a:pt x="13" y="26"/>
                    <a:pt x="20" y="28"/>
                    <a:pt x="17" y="24"/>
                  </a:cubicBezTo>
                  <a:cubicBezTo>
                    <a:pt x="15" y="22"/>
                    <a:pt x="11" y="25"/>
                    <a:pt x="10" y="22"/>
                  </a:cubicBezTo>
                  <a:cubicBezTo>
                    <a:pt x="9" y="20"/>
                    <a:pt x="9" y="19"/>
                    <a:pt x="9" y="16"/>
                  </a:cubicBezTo>
                  <a:cubicBezTo>
                    <a:pt x="9" y="14"/>
                    <a:pt x="11" y="14"/>
                    <a:pt x="12" y="12"/>
                  </a:cubicBezTo>
                  <a:cubicBezTo>
                    <a:pt x="14" y="10"/>
                    <a:pt x="14" y="9"/>
                    <a:pt x="13" y="7"/>
                  </a:cubicBezTo>
                  <a:cubicBezTo>
                    <a:pt x="13" y="7"/>
                    <a:pt x="13" y="2"/>
                    <a:pt x="12" y="2"/>
                  </a:cubicBezTo>
                  <a:cubicBezTo>
                    <a:pt x="11" y="2"/>
                    <a:pt x="13" y="2"/>
                    <a:pt x="12" y="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62" name="Freeform 441">
              <a:extLst>
                <a:ext uri="{FF2B5EF4-FFF2-40B4-BE49-F238E27FC236}">
                  <a16:creationId xmlns:a16="http://schemas.microsoft.com/office/drawing/2014/main" id="{D73BFD72-D877-4142-970F-32195A89E973}"/>
                </a:ext>
              </a:extLst>
            </p:cNvPr>
            <p:cNvSpPr>
              <a:spLocks/>
            </p:cNvSpPr>
            <p:nvPr/>
          </p:nvSpPr>
          <p:spPr bwMode="auto">
            <a:xfrm>
              <a:off x="5599760" y="3919657"/>
              <a:ext cx="21170" cy="27059"/>
            </a:xfrm>
            <a:custGeom>
              <a:avLst/>
              <a:gdLst>
                <a:gd name="T0" fmla="*/ 3 w 6"/>
                <a:gd name="T1" fmla="*/ 1 h 8"/>
                <a:gd name="T2" fmla="*/ 1 w 6"/>
                <a:gd name="T3" fmla="*/ 1 h 8"/>
                <a:gd name="T4" fmla="*/ 0 w 6"/>
                <a:gd name="T5" fmla="*/ 3 h 8"/>
                <a:gd name="T6" fmla="*/ 2 w 6"/>
                <a:gd name="T7" fmla="*/ 6 h 8"/>
                <a:gd name="T8" fmla="*/ 5 w 6"/>
                <a:gd name="T9" fmla="*/ 7 h 8"/>
                <a:gd name="T10" fmla="*/ 4 w 6"/>
                <a:gd name="T11" fmla="*/ 4 h 8"/>
                <a:gd name="T12" fmla="*/ 3 w 6"/>
                <a:gd name="T13" fmla="*/ 1 h 8"/>
                <a:gd name="T14" fmla="*/ 3 w 6"/>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3" y="1"/>
                  </a:moveTo>
                  <a:cubicBezTo>
                    <a:pt x="3" y="1"/>
                    <a:pt x="2" y="0"/>
                    <a:pt x="1" y="1"/>
                  </a:cubicBezTo>
                  <a:cubicBezTo>
                    <a:pt x="1" y="2"/>
                    <a:pt x="0" y="2"/>
                    <a:pt x="0" y="3"/>
                  </a:cubicBezTo>
                  <a:cubicBezTo>
                    <a:pt x="1" y="4"/>
                    <a:pt x="0" y="5"/>
                    <a:pt x="2" y="6"/>
                  </a:cubicBezTo>
                  <a:cubicBezTo>
                    <a:pt x="2" y="6"/>
                    <a:pt x="6" y="8"/>
                    <a:pt x="5" y="7"/>
                  </a:cubicBezTo>
                  <a:cubicBezTo>
                    <a:pt x="5" y="6"/>
                    <a:pt x="5" y="5"/>
                    <a:pt x="4" y="4"/>
                  </a:cubicBezTo>
                  <a:cubicBezTo>
                    <a:pt x="2" y="4"/>
                    <a:pt x="2" y="1"/>
                    <a:pt x="3" y="1"/>
                  </a:cubicBezTo>
                  <a:cubicBezTo>
                    <a:pt x="2" y="1"/>
                    <a:pt x="4" y="1"/>
                    <a:pt x="3"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63" name="Freeform 442">
              <a:extLst>
                <a:ext uri="{FF2B5EF4-FFF2-40B4-BE49-F238E27FC236}">
                  <a16:creationId xmlns:a16="http://schemas.microsoft.com/office/drawing/2014/main" id="{6940D1AF-3606-744F-BCCB-96EC62140102}"/>
                </a:ext>
              </a:extLst>
            </p:cNvPr>
            <p:cNvSpPr>
              <a:spLocks/>
            </p:cNvSpPr>
            <p:nvPr/>
          </p:nvSpPr>
          <p:spPr bwMode="auto">
            <a:xfrm>
              <a:off x="5613874" y="3943186"/>
              <a:ext cx="34109" cy="45883"/>
            </a:xfrm>
            <a:custGeom>
              <a:avLst/>
              <a:gdLst>
                <a:gd name="T0" fmla="*/ 4 w 10"/>
                <a:gd name="T1" fmla="*/ 0 h 13"/>
                <a:gd name="T2" fmla="*/ 2 w 10"/>
                <a:gd name="T3" fmla="*/ 1 h 13"/>
                <a:gd name="T4" fmla="*/ 4 w 10"/>
                <a:gd name="T5" fmla="*/ 4 h 13"/>
                <a:gd name="T6" fmla="*/ 4 w 10"/>
                <a:gd name="T7" fmla="*/ 9 h 13"/>
                <a:gd name="T8" fmla="*/ 5 w 10"/>
                <a:gd name="T9" fmla="*/ 13 h 13"/>
                <a:gd name="T10" fmla="*/ 5 w 10"/>
                <a:gd name="T11" fmla="*/ 11 h 13"/>
                <a:gd name="T12" fmla="*/ 9 w 10"/>
                <a:gd name="T13" fmla="*/ 8 h 13"/>
                <a:gd name="T14" fmla="*/ 8 w 10"/>
                <a:gd name="T15" fmla="*/ 6 h 13"/>
                <a:gd name="T16" fmla="*/ 9 w 10"/>
                <a:gd name="T17" fmla="*/ 5 h 13"/>
                <a:gd name="T18" fmla="*/ 7 w 10"/>
                <a:gd name="T19" fmla="*/ 1 h 13"/>
                <a:gd name="T20" fmla="*/ 4 w 10"/>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3">
                  <a:moveTo>
                    <a:pt x="4" y="0"/>
                  </a:moveTo>
                  <a:cubicBezTo>
                    <a:pt x="3" y="0"/>
                    <a:pt x="4" y="0"/>
                    <a:pt x="2" y="1"/>
                  </a:cubicBezTo>
                  <a:cubicBezTo>
                    <a:pt x="1" y="2"/>
                    <a:pt x="3" y="3"/>
                    <a:pt x="4" y="4"/>
                  </a:cubicBezTo>
                  <a:cubicBezTo>
                    <a:pt x="5" y="6"/>
                    <a:pt x="0" y="7"/>
                    <a:pt x="4" y="9"/>
                  </a:cubicBezTo>
                  <a:cubicBezTo>
                    <a:pt x="5" y="10"/>
                    <a:pt x="3" y="12"/>
                    <a:pt x="5" y="13"/>
                  </a:cubicBezTo>
                  <a:cubicBezTo>
                    <a:pt x="6" y="13"/>
                    <a:pt x="6" y="12"/>
                    <a:pt x="5" y="11"/>
                  </a:cubicBezTo>
                  <a:cubicBezTo>
                    <a:pt x="3" y="5"/>
                    <a:pt x="9" y="10"/>
                    <a:pt x="9" y="8"/>
                  </a:cubicBezTo>
                  <a:cubicBezTo>
                    <a:pt x="9" y="7"/>
                    <a:pt x="7" y="6"/>
                    <a:pt x="8" y="6"/>
                  </a:cubicBezTo>
                  <a:cubicBezTo>
                    <a:pt x="8" y="5"/>
                    <a:pt x="10" y="6"/>
                    <a:pt x="9" y="5"/>
                  </a:cubicBezTo>
                  <a:cubicBezTo>
                    <a:pt x="8" y="4"/>
                    <a:pt x="6" y="3"/>
                    <a:pt x="7" y="1"/>
                  </a:cubicBezTo>
                  <a:cubicBezTo>
                    <a:pt x="7" y="0"/>
                    <a:pt x="5" y="0"/>
                    <a:pt x="4"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64" name="Freeform 443">
              <a:extLst>
                <a:ext uri="{FF2B5EF4-FFF2-40B4-BE49-F238E27FC236}">
                  <a16:creationId xmlns:a16="http://schemas.microsoft.com/office/drawing/2014/main" id="{2185BF11-4BC0-BB4D-9CBE-6C22366714BD}"/>
                </a:ext>
              </a:extLst>
            </p:cNvPr>
            <p:cNvSpPr>
              <a:spLocks/>
            </p:cNvSpPr>
            <p:nvPr/>
          </p:nvSpPr>
          <p:spPr bwMode="auto">
            <a:xfrm>
              <a:off x="5551536" y="3923187"/>
              <a:ext cx="21170" cy="27059"/>
            </a:xfrm>
            <a:custGeom>
              <a:avLst/>
              <a:gdLst>
                <a:gd name="T0" fmla="*/ 6 w 6"/>
                <a:gd name="T1" fmla="*/ 5 h 8"/>
                <a:gd name="T2" fmla="*/ 0 w 6"/>
                <a:gd name="T3" fmla="*/ 2 h 8"/>
                <a:gd name="T4" fmla="*/ 3 w 6"/>
                <a:gd name="T5" fmla="*/ 6 h 8"/>
                <a:gd name="T6" fmla="*/ 6 w 6"/>
                <a:gd name="T7" fmla="*/ 5 h 8"/>
                <a:gd name="T8" fmla="*/ 6 w 6"/>
                <a:gd name="T9" fmla="*/ 5 h 8"/>
              </a:gdLst>
              <a:ahLst/>
              <a:cxnLst>
                <a:cxn ang="0">
                  <a:pos x="T0" y="T1"/>
                </a:cxn>
                <a:cxn ang="0">
                  <a:pos x="T2" y="T3"/>
                </a:cxn>
                <a:cxn ang="0">
                  <a:pos x="T4" y="T5"/>
                </a:cxn>
                <a:cxn ang="0">
                  <a:pos x="T6" y="T7"/>
                </a:cxn>
                <a:cxn ang="0">
                  <a:pos x="T8" y="T9"/>
                </a:cxn>
              </a:cxnLst>
              <a:rect l="0" t="0" r="r" b="b"/>
              <a:pathLst>
                <a:path w="6" h="8">
                  <a:moveTo>
                    <a:pt x="6" y="5"/>
                  </a:moveTo>
                  <a:cubicBezTo>
                    <a:pt x="5" y="4"/>
                    <a:pt x="3" y="0"/>
                    <a:pt x="0" y="2"/>
                  </a:cubicBezTo>
                  <a:cubicBezTo>
                    <a:pt x="0" y="2"/>
                    <a:pt x="3" y="5"/>
                    <a:pt x="3" y="6"/>
                  </a:cubicBezTo>
                  <a:cubicBezTo>
                    <a:pt x="3" y="8"/>
                    <a:pt x="6" y="8"/>
                    <a:pt x="6" y="5"/>
                  </a:cubicBezTo>
                  <a:cubicBezTo>
                    <a:pt x="6" y="5"/>
                    <a:pt x="6" y="6"/>
                    <a:pt x="6" y="5"/>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65" name="Freeform 444">
              <a:extLst>
                <a:ext uri="{FF2B5EF4-FFF2-40B4-BE49-F238E27FC236}">
                  <a16:creationId xmlns:a16="http://schemas.microsoft.com/office/drawing/2014/main" id="{B440671E-58BC-2847-AD6D-B30C4667A318}"/>
                </a:ext>
              </a:extLst>
            </p:cNvPr>
            <p:cNvSpPr>
              <a:spLocks/>
            </p:cNvSpPr>
            <p:nvPr/>
          </p:nvSpPr>
          <p:spPr bwMode="auto">
            <a:xfrm>
              <a:off x="5576237" y="3950245"/>
              <a:ext cx="30580" cy="35294"/>
            </a:xfrm>
            <a:custGeom>
              <a:avLst/>
              <a:gdLst>
                <a:gd name="T0" fmla="*/ 3 w 9"/>
                <a:gd name="T1" fmla="*/ 2 h 10"/>
                <a:gd name="T2" fmla="*/ 0 w 9"/>
                <a:gd name="T3" fmla="*/ 2 h 10"/>
                <a:gd name="T4" fmla="*/ 2 w 9"/>
                <a:gd name="T5" fmla="*/ 4 h 10"/>
                <a:gd name="T6" fmla="*/ 1 w 9"/>
                <a:gd name="T7" fmla="*/ 9 h 10"/>
                <a:gd name="T8" fmla="*/ 6 w 9"/>
                <a:gd name="T9" fmla="*/ 6 h 10"/>
                <a:gd name="T10" fmla="*/ 3 w 9"/>
                <a:gd name="T11" fmla="*/ 2 h 10"/>
                <a:gd name="T12" fmla="*/ 3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3" y="2"/>
                  </a:moveTo>
                  <a:cubicBezTo>
                    <a:pt x="2" y="1"/>
                    <a:pt x="1" y="1"/>
                    <a:pt x="0" y="2"/>
                  </a:cubicBezTo>
                  <a:cubicBezTo>
                    <a:pt x="0" y="3"/>
                    <a:pt x="2" y="3"/>
                    <a:pt x="2" y="4"/>
                  </a:cubicBezTo>
                  <a:cubicBezTo>
                    <a:pt x="3" y="5"/>
                    <a:pt x="0" y="8"/>
                    <a:pt x="1" y="9"/>
                  </a:cubicBezTo>
                  <a:cubicBezTo>
                    <a:pt x="1" y="10"/>
                    <a:pt x="5" y="6"/>
                    <a:pt x="6" y="6"/>
                  </a:cubicBezTo>
                  <a:cubicBezTo>
                    <a:pt x="9" y="6"/>
                    <a:pt x="3" y="2"/>
                    <a:pt x="3" y="2"/>
                  </a:cubicBezTo>
                  <a:cubicBezTo>
                    <a:pt x="1" y="0"/>
                    <a:pt x="3" y="2"/>
                    <a:pt x="3" y="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66" name="Freeform 445">
              <a:extLst>
                <a:ext uri="{FF2B5EF4-FFF2-40B4-BE49-F238E27FC236}">
                  <a16:creationId xmlns:a16="http://schemas.microsoft.com/office/drawing/2014/main" id="{AD019320-86E5-3444-A232-D1C1B76B5D7C}"/>
                </a:ext>
              </a:extLst>
            </p:cNvPr>
            <p:cNvSpPr>
              <a:spLocks/>
            </p:cNvSpPr>
            <p:nvPr/>
          </p:nvSpPr>
          <p:spPr bwMode="auto">
            <a:xfrm>
              <a:off x="5583294" y="3971421"/>
              <a:ext cx="23524" cy="37647"/>
            </a:xfrm>
            <a:custGeom>
              <a:avLst/>
              <a:gdLst>
                <a:gd name="T0" fmla="*/ 6 w 7"/>
                <a:gd name="T1" fmla="*/ 1 h 11"/>
                <a:gd name="T2" fmla="*/ 3 w 7"/>
                <a:gd name="T3" fmla="*/ 5 h 11"/>
                <a:gd name="T4" fmla="*/ 3 w 7"/>
                <a:gd name="T5" fmla="*/ 9 h 11"/>
                <a:gd name="T6" fmla="*/ 5 w 7"/>
                <a:gd name="T7" fmla="*/ 6 h 11"/>
                <a:gd name="T8" fmla="*/ 6 w 7"/>
                <a:gd name="T9" fmla="*/ 1 h 11"/>
                <a:gd name="T10" fmla="*/ 6 w 7"/>
                <a:gd name="T11" fmla="*/ 1 h 11"/>
              </a:gdLst>
              <a:ahLst/>
              <a:cxnLst>
                <a:cxn ang="0">
                  <a:pos x="T0" y="T1"/>
                </a:cxn>
                <a:cxn ang="0">
                  <a:pos x="T2" y="T3"/>
                </a:cxn>
                <a:cxn ang="0">
                  <a:pos x="T4" y="T5"/>
                </a:cxn>
                <a:cxn ang="0">
                  <a:pos x="T6" y="T7"/>
                </a:cxn>
                <a:cxn ang="0">
                  <a:pos x="T8" y="T9"/>
                </a:cxn>
                <a:cxn ang="0">
                  <a:pos x="T10" y="T11"/>
                </a:cxn>
              </a:cxnLst>
              <a:rect l="0" t="0" r="r" b="b"/>
              <a:pathLst>
                <a:path w="7" h="11">
                  <a:moveTo>
                    <a:pt x="6" y="1"/>
                  </a:moveTo>
                  <a:cubicBezTo>
                    <a:pt x="3" y="1"/>
                    <a:pt x="4" y="4"/>
                    <a:pt x="3" y="5"/>
                  </a:cubicBezTo>
                  <a:cubicBezTo>
                    <a:pt x="0" y="7"/>
                    <a:pt x="1" y="7"/>
                    <a:pt x="3" y="9"/>
                  </a:cubicBezTo>
                  <a:cubicBezTo>
                    <a:pt x="6" y="11"/>
                    <a:pt x="4" y="8"/>
                    <a:pt x="5" y="6"/>
                  </a:cubicBezTo>
                  <a:cubicBezTo>
                    <a:pt x="5" y="6"/>
                    <a:pt x="7" y="0"/>
                    <a:pt x="6" y="1"/>
                  </a:cubicBezTo>
                  <a:cubicBezTo>
                    <a:pt x="5" y="1"/>
                    <a:pt x="6" y="0"/>
                    <a:pt x="6"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67" name="Freeform 446">
              <a:extLst>
                <a:ext uri="{FF2B5EF4-FFF2-40B4-BE49-F238E27FC236}">
                  <a16:creationId xmlns:a16="http://schemas.microsoft.com/office/drawing/2014/main" id="{B5DAA1D0-DA6B-F147-B66A-FBB5C1415E7E}"/>
                </a:ext>
              </a:extLst>
            </p:cNvPr>
            <p:cNvSpPr>
              <a:spLocks/>
            </p:cNvSpPr>
            <p:nvPr/>
          </p:nvSpPr>
          <p:spPr bwMode="auto">
            <a:xfrm>
              <a:off x="5603287" y="3967892"/>
              <a:ext cx="14114" cy="27059"/>
            </a:xfrm>
            <a:custGeom>
              <a:avLst/>
              <a:gdLst>
                <a:gd name="T0" fmla="*/ 3 w 4"/>
                <a:gd name="T1" fmla="*/ 1 h 8"/>
                <a:gd name="T2" fmla="*/ 0 w 4"/>
                <a:gd name="T3" fmla="*/ 8 h 8"/>
                <a:gd name="T4" fmla="*/ 3 w 4"/>
                <a:gd name="T5" fmla="*/ 5 h 8"/>
                <a:gd name="T6" fmla="*/ 3 w 4"/>
                <a:gd name="T7" fmla="*/ 1 h 8"/>
                <a:gd name="T8" fmla="*/ 3 w 4"/>
                <a:gd name="T9" fmla="*/ 1 h 8"/>
              </a:gdLst>
              <a:ahLst/>
              <a:cxnLst>
                <a:cxn ang="0">
                  <a:pos x="T0" y="T1"/>
                </a:cxn>
                <a:cxn ang="0">
                  <a:pos x="T2" y="T3"/>
                </a:cxn>
                <a:cxn ang="0">
                  <a:pos x="T4" y="T5"/>
                </a:cxn>
                <a:cxn ang="0">
                  <a:pos x="T6" y="T7"/>
                </a:cxn>
                <a:cxn ang="0">
                  <a:pos x="T8" y="T9"/>
                </a:cxn>
              </a:cxnLst>
              <a:rect l="0" t="0" r="r" b="b"/>
              <a:pathLst>
                <a:path w="4" h="8">
                  <a:moveTo>
                    <a:pt x="3" y="1"/>
                  </a:moveTo>
                  <a:cubicBezTo>
                    <a:pt x="2" y="1"/>
                    <a:pt x="0" y="7"/>
                    <a:pt x="0" y="8"/>
                  </a:cubicBezTo>
                  <a:cubicBezTo>
                    <a:pt x="0" y="8"/>
                    <a:pt x="2" y="6"/>
                    <a:pt x="3" y="5"/>
                  </a:cubicBezTo>
                  <a:cubicBezTo>
                    <a:pt x="3" y="5"/>
                    <a:pt x="4" y="0"/>
                    <a:pt x="3" y="1"/>
                  </a:cubicBezTo>
                  <a:cubicBezTo>
                    <a:pt x="2" y="1"/>
                    <a:pt x="3" y="1"/>
                    <a:pt x="3"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68" name="Freeform 447">
              <a:extLst>
                <a:ext uri="{FF2B5EF4-FFF2-40B4-BE49-F238E27FC236}">
                  <a16:creationId xmlns:a16="http://schemas.microsoft.com/office/drawing/2014/main" id="{C7005AE0-0FD3-584A-88BA-24A5939923F2}"/>
                </a:ext>
              </a:extLst>
            </p:cNvPr>
            <p:cNvSpPr>
              <a:spLocks/>
            </p:cNvSpPr>
            <p:nvPr/>
          </p:nvSpPr>
          <p:spPr bwMode="auto">
            <a:xfrm>
              <a:off x="5610345" y="3985539"/>
              <a:ext cx="21170" cy="12942"/>
            </a:xfrm>
            <a:custGeom>
              <a:avLst/>
              <a:gdLst>
                <a:gd name="T0" fmla="*/ 1 w 6"/>
                <a:gd name="T1" fmla="*/ 1 h 4"/>
                <a:gd name="T2" fmla="*/ 3 w 6"/>
                <a:gd name="T3" fmla="*/ 3 h 4"/>
                <a:gd name="T4" fmla="*/ 1 w 6"/>
                <a:gd name="T5" fmla="*/ 1 h 4"/>
                <a:gd name="T6" fmla="*/ 1 w 6"/>
                <a:gd name="T7" fmla="*/ 1 h 4"/>
              </a:gdLst>
              <a:ahLst/>
              <a:cxnLst>
                <a:cxn ang="0">
                  <a:pos x="T0" y="T1"/>
                </a:cxn>
                <a:cxn ang="0">
                  <a:pos x="T2" y="T3"/>
                </a:cxn>
                <a:cxn ang="0">
                  <a:pos x="T4" y="T5"/>
                </a:cxn>
                <a:cxn ang="0">
                  <a:pos x="T6" y="T7"/>
                </a:cxn>
              </a:cxnLst>
              <a:rect l="0" t="0" r="r" b="b"/>
              <a:pathLst>
                <a:path w="6" h="4">
                  <a:moveTo>
                    <a:pt x="1" y="1"/>
                  </a:moveTo>
                  <a:cubicBezTo>
                    <a:pt x="0" y="3"/>
                    <a:pt x="1" y="4"/>
                    <a:pt x="3" y="3"/>
                  </a:cubicBezTo>
                  <a:cubicBezTo>
                    <a:pt x="6" y="3"/>
                    <a:pt x="2" y="0"/>
                    <a:pt x="1" y="1"/>
                  </a:cubicBezTo>
                  <a:cubicBezTo>
                    <a:pt x="1" y="2"/>
                    <a:pt x="2" y="1"/>
                    <a:pt x="1"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69" name="Freeform 448">
              <a:extLst>
                <a:ext uri="{FF2B5EF4-FFF2-40B4-BE49-F238E27FC236}">
                  <a16:creationId xmlns:a16="http://schemas.microsoft.com/office/drawing/2014/main" id="{94399CF5-7CD8-F24C-BBA3-1F178D75B316}"/>
                </a:ext>
              </a:extLst>
            </p:cNvPr>
            <p:cNvSpPr>
              <a:spLocks/>
            </p:cNvSpPr>
            <p:nvPr/>
          </p:nvSpPr>
          <p:spPr bwMode="auto">
            <a:xfrm>
              <a:off x="5610345" y="3994952"/>
              <a:ext cx="48223" cy="72942"/>
            </a:xfrm>
            <a:custGeom>
              <a:avLst/>
              <a:gdLst>
                <a:gd name="T0" fmla="*/ 10 w 14"/>
                <a:gd name="T1" fmla="*/ 0 h 21"/>
                <a:gd name="T2" fmla="*/ 9 w 14"/>
                <a:gd name="T3" fmla="*/ 2 h 21"/>
                <a:gd name="T4" fmla="*/ 7 w 14"/>
                <a:gd name="T5" fmla="*/ 4 h 21"/>
                <a:gd name="T6" fmla="*/ 3 w 14"/>
                <a:gd name="T7" fmla="*/ 6 h 21"/>
                <a:gd name="T8" fmla="*/ 2 w 14"/>
                <a:gd name="T9" fmla="*/ 11 h 21"/>
                <a:gd name="T10" fmla="*/ 2 w 14"/>
                <a:gd name="T11" fmla="*/ 14 h 21"/>
                <a:gd name="T12" fmla="*/ 3 w 14"/>
                <a:gd name="T13" fmla="*/ 18 h 21"/>
                <a:gd name="T14" fmla="*/ 8 w 14"/>
                <a:gd name="T15" fmla="*/ 19 h 21"/>
                <a:gd name="T16" fmla="*/ 8 w 14"/>
                <a:gd name="T17" fmla="*/ 16 h 21"/>
                <a:gd name="T18" fmla="*/ 10 w 14"/>
                <a:gd name="T19" fmla="*/ 12 h 21"/>
                <a:gd name="T20" fmla="*/ 12 w 14"/>
                <a:gd name="T21" fmla="*/ 17 h 21"/>
                <a:gd name="T22" fmla="*/ 13 w 14"/>
                <a:gd name="T23" fmla="*/ 14 h 21"/>
                <a:gd name="T24" fmla="*/ 13 w 14"/>
                <a:gd name="T25" fmla="*/ 10 h 21"/>
                <a:gd name="T26" fmla="*/ 10 w 14"/>
                <a:gd name="T27" fmla="*/ 0 h 21"/>
                <a:gd name="T28" fmla="*/ 10 w 14"/>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1">
                  <a:moveTo>
                    <a:pt x="10" y="0"/>
                  </a:moveTo>
                  <a:cubicBezTo>
                    <a:pt x="9" y="0"/>
                    <a:pt x="9" y="1"/>
                    <a:pt x="9" y="2"/>
                  </a:cubicBezTo>
                  <a:cubicBezTo>
                    <a:pt x="9" y="3"/>
                    <a:pt x="9" y="3"/>
                    <a:pt x="7" y="4"/>
                  </a:cubicBezTo>
                  <a:cubicBezTo>
                    <a:pt x="6" y="4"/>
                    <a:pt x="4" y="6"/>
                    <a:pt x="3" y="6"/>
                  </a:cubicBezTo>
                  <a:cubicBezTo>
                    <a:pt x="1" y="9"/>
                    <a:pt x="0" y="9"/>
                    <a:pt x="2" y="11"/>
                  </a:cubicBezTo>
                  <a:cubicBezTo>
                    <a:pt x="3" y="12"/>
                    <a:pt x="2" y="13"/>
                    <a:pt x="2" y="14"/>
                  </a:cubicBezTo>
                  <a:cubicBezTo>
                    <a:pt x="1" y="16"/>
                    <a:pt x="2" y="17"/>
                    <a:pt x="3" y="18"/>
                  </a:cubicBezTo>
                  <a:cubicBezTo>
                    <a:pt x="5" y="19"/>
                    <a:pt x="7" y="19"/>
                    <a:pt x="8" y="19"/>
                  </a:cubicBezTo>
                  <a:cubicBezTo>
                    <a:pt x="11" y="21"/>
                    <a:pt x="9" y="18"/>
                    <a:pt x="8" y="16"/>
                  </a:cubicBezTo>
                  <a:cubicBezTo>
                    <a:pt x="8" y="16"/>
                    <a:pt x="8" y="12"/>
                    <a:pt x="10" y="12"/>
                  </a:cubicBezTo>
                  <a:cubicBezTo>
                    <a:pt x="11" y="12"/>
                    <a:pt x="11" y="17"/>
                    <a:pt x="12" y="17"/>
                  </a:cubicBezTo>
                  <a:cubicBezTo>
                    <a:pt x="12" y="17"/>
                    <a:pt x="13" y="14"/>
                    <a:pt x="13" y="14"/>
                  </a:cubicBezTo>
                  <a:cubicBezTo>
                    <a:pt x="14" y="12"/>
                    <a:pt x="14" y="11"/>
                    <a:pt x="13" y="10"/>
                  </a:cubicBezTo>
                  <a:cubicBezTo>
                    <a:pt x="13" y="7"/>
                    <a:pt x="13" y="1"/>
                    <a:pt x="10" y="0"/>
                  </a:cubicBezTo>
                  <a:cubicBezTo>
                    <a:pt x="9" y="0"/>
                    <a:pt x="10" y="1"/>
                    <a:pt x="10"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70" name="Freeform 449">
              <a:extLst>
                <a:ext uri="{FF2B5EF4-FFF2-40B4-BE49-F238E27FC236}">
                  <a16:creationId xmlns:a16="http://schemas.microsoft.com/office/drawing/2014/main" id="{0552E3BE-5CFB-E149-A61B-88BE6E50B064}"/>
                </a:ext>
              </a:extLst>
            </p:cNvPr>
            <p:cNvSpPr>
              <a:spLocks/>
            </p:cNvSpPr>
            <p:nvPr/>
          </p:nvSpPr>
          <p:spPr bwMode="auto">
            <a:xfrm>
              <a:off x="5579765" y="4009069"/>
              <a:ext cx="41166" cy="35294"/>
            </a:xfrm>
            <a:custGeom>
              <a:avLst/>
              <a:gdLst>
                <a:gd name="T0" fmla="*/ 8 w 12"/>
                <a:gd name="T1" fmla="*/ 1 h 10"/>
                <a:gd name="T2" fmla="*/ 2 w 12"/>
                <a:gd name="T3" fmla="*/ 4 h 10"/>
                <a:gd name="T4" fmla="*/ 0 w 12"/>
                <a:gd name="T5" fmla="*/ 10 h 10"/>
                <a:gd name="T6" fmla="*/ 2 w 12"/>
                <a:gd name="T7" fmla="*/ 6 h 10"/>
                <a:gd name="T8" fmla="*/ 4 w 12"/>
                <a:gd name="T9" fmla="*/ 6 h 10"/>
                <a:gd name="T10" fmla="*/ 6 w 12"/>
                <a:gd name="T11" fmla="*/ 7 h 10"/>
                <a:gd name="T12" fmla="*/ 8 w 12"/>
                <a:gd name="T13" fmla="*/ 7 h 10"/>
                <a:gd name="T14" fmla="*/ 8 w 12"/>
                <a:gd name="T15" fmla="*/ 5 h 10"/>
                <a:gd name="T16" fmla="*/ 8 w 12"/>
                <a:gd name="T17" fmla="*/ 1 h 10"/>
                <a:gd name="T18" fmla="*/ 8 w 12"/>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8" y="1"/>
                  </a:moveTo>
                  <a:cubicBezTo>
                    <a:pt x="6" y="0"/>
                    <a:pt x="5" y="4"/>
                    <a:pt x="2" y="4"/>
                  </a:cubicBezTo>
                  <a:cubicBezTo>
                    <a:pt x="0" y="5"/>
                    <a:pt x="0" y="9"/>
                    <a:pt x="0" y="10"/>
                  </a:cubicBezTo>
                  <a:cubicBezTo>
                    <a:pt x="1" y="9"/>
                    <a:pt x="1" y="7"/>
                    <a:pt x="2" y="6"/>
                  </a:cubicBezTo>
                  <a:cubicBezTo>
                    <a:pt x="2" y="6"/>
                    <a:pt x="4" y="5"/>
                    <a:pt x="4" y="6"/>
                  </a:cubicBezTo>
                  <a:cubicBezTo>
                    <a:pt x="4" y="7"/>
                    <a:pt x="6" y="7"/>
                    <a:pt x="6" y="7"/>
                  </a:cubicBezTo>
                  <a:cubicBezTo>
                    <a:pt x="7" y="7"/>
                    <a:pt x="7" y="8"/>
                    <a:pt x="8" y="7"/>
                  </a:cubicBezTo>
                  <a:cubicBezTo>
                    <a:pt x="8" y="7"/>
                    <a:pt x="8" y="5"/>
                    <a:pt x="8" y="5"/>
                  </a:cubicBezTo>
                  <a:cubicBezTo>
                    <a:pt x="9" y="3"/>
                    <a:pt x="11" y="2"/>
                    <a:pt x="8" y="1"/>
                  </a:cubicBezTo>
                  <a:cubicBezTo>
                    <a:pt x="7" y="1"/>
                    <a:pt x="12" y="3"/>
                    <a:pt x="8"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71" name="Freeform 450">
              <a:extLst>
                <a:ext uri="{FF2B5EF4-FFF2-40B4-BE49-F238E27FC236}">
                  <a16:creationId xmlns:a16="http://schemas.microsoft.com/office/drawing/2014/main" id="{43C41929-6486-784D-BB42-9070848C5A99}"/>
                </a:ext>
              </a:extLst>
            </p:cNvPr>
            <p:cNvSpPr>
              <a:spLocks/>
            </p:cNvSpPr>
            <p:nvPr/>
          </p:nvSpPr>
          <p:spPr bwMode="auto">
            <a:xfrm>
              <a:off x="5496257" y="3974951"/>
              <a:ext cx="41166" cy="41176"/>
            </a:xfrm>
            <a:custGeom>
              <a:avLst/>
              <a:gdLst>
                <a:gd name="T0" fmla="*/ 11 w 12"/>
                <a:gd name="T1" fmla="*/ 0 h 12"/>
                <a:gd name="T2" fmla="*/ 6 w 12"/>
                <a:gd name="T3" fmla="*/ 6 h 12"/>
                <a:gd name="T4" fmla="*/ 0 w 12"/>
                <a:gd name="T5" fmla="*/ 12 h 12"/>
                <a:gd name="T6" fmla="*/ 4 w 12"/>
                <a:gd name="T7" fmla="*/ 10 h 12"/>
                <a:gd name="T8" fmla="*/ 8 w 12"/>
                <a:gd name="T9" fmla="*/ 7 h 12"/>
                <a:gd name="T10" fmla="*/ 10 w 12"/>
                <a:gd name="T11" fmla="*/ 3 h 12"/>
                <a:gd name="T12" fmla="*/ 11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1" y="0"/>
                  </a:moveTo>
                  <a:cubicBezTo>
                    <a:pt x="9" y="1"/>
                    <a:pt x="7" y="4"/>
                    <a:pt x="6" y="6"/>
                  </a:cubicBezTo>
                  <a:cubicBezTo>
                    <a:pt x="5" y="7"/>
                    <a:pt x="0" y="10"/>
                    <a:pt x="0" y="12"/>
                  </a:cubicBezTo>
                  <a:cubicBezTo>
                    <a:pt x="0" y="12"/>
                    <a:pt x="3" y="11"/>
                    <a:pt x="4" y="10"/>
                  </a:cubicBezTo>
                  <a:cubicBezTo>
                    <a:pt x="5" y="10"/>
                    <a:pt x="7" y="8"/>
                    <a:pt x="8" y="7"/>
                  </a:cubicBezTo>
                  <a:cubicBezTo>
                    <a:pt x="8" y="5"/>
                    <a:pt x="9" y="4"/>
                    <a:pt x="10" y="3"/>
                  </a:cubicBezTo>
                  <a:cubicBezTo>
                    <a:pt x="11" y="3"/>
                    <a:pt x="12" y="0"/>
                    <a:pt x="11"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72" name="Freeform 451">
              <a:extLst>
                <a:ext uri="{FF2B5EF4-FFF2-40B4-BE49-F238E27FC236}">
                  <a16:creationId xmlns:a16="http://schemas.microsoft.com/office/drawing/2014/main" id="{CB00966E-CC5C-2248-B1B5-D3C943C35639}"/>
                </a:ext>
              </a:extLst>
            </p:cNvPr>
            <p:cNvSpPr>
              <a:spLocks/>
            </p:cNvSpPr>
            <p:nvPr/>
          </p:nvSpPr>
          <p:spPr bwMode="auto">
            <a:xfrm>
              <a:off x="5617403" y="3923187"/>
              <a:ext cx="7057" cy="3529"/>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0"/>
                    <a:pt x="1" y="0"/>
                  </a:cubicBezTo>
                  <a:cubicBezTo>
                    <a:pt x="0" y="0"/>
                    <a:pt x="0" y="1"/>
                    <a:pt x="0"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73" name="Freeform 452">
              <a:extLst>
                <a:ext uri="{FF2B5EF4-FFF2-40B4-BE49-F238E27FC236}">
                  <a16:creationId xmlns:a16="http://schemas.microsoft.com/office/drawing/2014/main" id="{E1390278-16DD-414F-9246-2EA16E346A6D}"/>
                </a:ext>
              </a:extLst>
            </p:cNvPr>
            <p:cNvSpPr>
              <a:spLocks/>
            </p:cNvSpPr>
            <p:nvPr/>
          </p:nvSpPr>
          <p:spPr bwMode="auto">
            <a:xfrm>
              <a:off x="5117531" y="4064363"/>
              <a:ext cx="192891" cy="201177"/>
            </a:xfrm>
            <a:custGeom>
              <a:avLst/>
              <a:gdLst>
                <a:gd name="T0" fmla="*/ 12 w 56"/>
                <a:gd name="T1" fmla="*/ 3 h 58"/>
                <a:gd name="T2" fmla="*/ 4 w 56"/>
                <a:gd name="T3" fmla="*/ 2 h 58"/>
                <a:gd name="T4" fmla="*/ 2 w 56"/>
                <a:gd name="T5" fmla="*/ 3 h 58"/>
                <a:gd name="T6" fmla="*/ 6 w 56"/>
                <a:gd name="T7" fmla="*/ 9 h 58"/>
                <a:gd name="T8" fmla="*/ 11 w 56"/>
                <a:gd name="T9" fmla="*/ 13 h 58"/>
                <a:gd name="T10" fmla="*/ 13 w 56"/>
                <a:gd name="T11" fmla="*/ 17 h 58"/>
                <a:gd name="T12" fmla="*/ 17 w 56"/>
                <a:gd name="T13" fmla="*/ 19 h 58"/>
                <a:gd name="T14" fmla="*/ 20 w 56"/>
                <a:gd name="T15" fmla="*/ 26 h 58"/>
                <a:gd name="T16" fmla="*/ 22 w 56"/>
                <a:gd name="T17" fmla="*/ 28 h 58"/>
                <a:gd name="T18" fmla="*/ 26 w 56"/>
                <a:gd name="T19" fmla="*/ 33 h 58"/>
                <a:gd name="T20" fmla="*/ 30 w 56"/>
                <a:gd name="T21" fmla="*/ 42 h 58"/>
                <a:gd name="T22" fmla="*/ 41 w 56"/>
                <a:gd name="T23" fmla="*/ 52 h 58"/>
                <a:gd name="T24" fmla="*/ 46 w 56"/>
                <a:gd name="T25" fmla="*/ 57 h 58"/>
                <a:gd name="T26" fmla="*/ 54 w 56"/>
                <a:gd name="T27" fmla="*/ 57 h 58"/>
                <a:gd name="T28" fmla="*/ 54 w 56"/>
                <a:gd name="T29" fmla="*/ 46 h 58"/>
                <a:gd name="T30" fmla="*/ 55 w 56"/>
                <a:gd name="T31" fmla="*/ 44 h 58"/>
                <a:gd name="T32" fmla="*/ 52 w 56"/>
                <a:gd name="T33" fmla="*/ 41 h 58"/>
                <a:gd name="T34" fmla="*/ 50 w 56"/>
                <a:gd name="T35" fmla="*/ 40 h 58"/>
                <a:gd name="T36" fmla="*/ 48 w 56"/>
                <a:gd name="T37" fmla="*/ 42 h 58"/>
                <a:gd name="T38" fmla="*/ 48 w 56"/>
                <a:gd name="T39" fmla="*/ 38 h 58"/>
                <a:gd name="T40" fmla="*/ 47 w 56"/>
                <a:gd name="T41" fmla="*/ 36 h 58"/>
                <a:gd name="T42" fmla="*/ 44 w 56"/>
                <a:gd name="T43" fmla="*/ 34 h 58"/>
                <a:gd name="T44" fmla="*/ 42 w 56"/>
                <a:gd name="T45" fmla="*/ 30 h 58"/>
                <a:gd name="T46" fmla="*/ 42 w 56"/>
                <a:gd name="T47" fmla="*/ 29 h 58"/>
                <a:gd name="T48" fmla="*/ 43 w 56"/>
                <a:gd name="T49" fmla="*/ 28 h 58"/>
                <a:gd name="T50" fmla="*/ 38 w 56"/>
                <a:gd name="T51" fmla="*/ 27 h 58"/>
                <a:gd name="T52" fmla="*/ 38 w 56"/>
                <a:gd name="T53" fmla="*/ 25 h 58"/>
                <a:gd name="T54" fmla="*/ 36 w 56"/>
                <a:gd name="T55" fmla="*/ 24 h 58"/>
                <a:gd name="T56" fmla="*/ 37 w 56"/>
                <a:gd name="T57" fmla="*/ 23 h 58"/>
                <a:gd name="T58" fmla="*/ 35 w 56"/>
                <a:gd name="T59" fmla="*/ 22 h 58"/>
                <a:gd name="T60" fmla="*/ 34 w 56"/>
                <a:gd name="T61" fmla="*/ 21 h 58"/>
                <a:gd name="T62" fmla="*/ 31 w 56"/>
                <a:gd name="T63" fmla="*/ 19 h 58"/>
                <a:gd name="T64" fmla="*/ 30 w 56"/>
                <a:gd name="T65" fmla="*/ 19 h 58"/>
                <a:gd name="T66" fmla="*/ 25 w 56"/>
                <a:gd name="T67" fmla="*/ 16 h 58"/>
                <a:gd name="T68" fmla="*/ 21 w 56"/>
                <a:gd name="T69" fmla="*/ 11 h 58"/>
                <a:gd name="T70" fmla="*/ 16 w 56"/>
                <a:gd name="T71" fmla="*/ 7 h 58"/>
                <a:gd name="T72" fmla="*/ 12 w 56"/>
                <a:gd name="T73"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58">
                  <a:moveTo>
                    <a:pt x="12" y="3"/>
                  </a:moveTo>
                  <a:cubicBezTo>
                    <a:pt x="9" y="3"/>
                    <a:pt x="7" y="3"/>
                    <a:pt x="4" y="2"/>
                  </a:cubicBezTo>
                  <a:cubicBezTo>
                    <a:pt x="2" y="1"/>
                    <a:pt x="0" y="0"/>
                    <a:pt x="2" y="3"/>
                  </a:cubicBezTo>
                  <a:cubicBezTo>
                    <a:pt x="3" y="5"/>
                    <a:pt x="4" y="8"/>
                    <a:pt x="6" y="9"/>
                  </a:cubicBezTo>
                  <a:cubicBezTo>
                    <a:pt x="8" y="10"/>
                    <a:pt x="10" y="11"/>
                    <a:pt x="11" y="13"/>
                  </a:cubicBezTo>
                  <a:cubicBezTo>
                    <a:pt x="12" y="14"/>
                    <a:pt x="12" y="16"/>
                    <a:pt x="13" y="17"/>
                  </a:cubicBezTo>
                  <a:cubicBezTo>
                    <a:pt x="15" y="18"/>
                    <a:pt x="16" y="18"/>
                    <a:pt x="17" y="19"/>
                  </a:cubicBezTo>
                  <a:cubicBezTo>
                    <a:pt x="19" y="21"/>
                    <a:pt x="19" y="24"/>
                    <a:pt x="20" y="26"/>
                  </a:cubicBezTo>
                  <a:cubicBezTo>
                    <a:pt x="21" y="27"/>
                    <a:pt x="22" y="28"/>
                    <a:pt x="22" y="28"/>
                  </a:cubicBezTo>
                  <a:cubicBezTo>
                    <a:pt x="24" y="30"/>
                    <a:pt x="25" y="31"/>
                    <a:pt x="26" y="33"/>
                  </a:cubicBezTo>
                  <a:cubicBezTo>
                    <a:pt x="28" y="36"/>
                    <a:pt x="28" y="39"/>
                    <a:pt x="30" y="42"/>
                  </a:cubicBezTo>
                  <a:cubicBezTo>
                    <a:pt x="34" y="45"/>
                    <a:pt x="37" y="49"/>
                    <a:pt x="41" y="52"/>
                  </a:cubicBezTo>
                  <a:cubicBezTo>
                    <a:pt x="43" y="54"/>
                    <a:pt x="44" y="55"/>
                    <a:pt x="46" y="57"/>
                  </a:cubicBezTo>
                  <a:cubicBezTo>
                    <a:pt x="47" y="57"/>
                    <a:pt x="53" y="58"/>
                    <a:pt x="54" y="57"/>
                  </a:cubicBezTo>
                  <a:cubicBezTo>
                    <a:pt x="55" y="56"/>
                    <a:pt x="53" y="48"/>
                    <a:pt x="54" y="46"/>
                  </a:cubicBezTo>
                  <a:cubicBezTo>
                    <a:pt x="54" y="45"/>
                    <a:pt x="56" y="45"/>
                    <a:pt x="55" y="44"/>
                  </a:cubicBezTo>
                  <a:cubicBezTo>
                    <a:pt x="54" y="43"/>
                    <a:pt x="53" y="42"/>
                    <a:pt x="52" y="41"/>
                  </a:cubicBezTo>
                  <a:cubicBezTo>
                    <a:pt x="52" y="41"/>
                    <a:pt x="51" y="40"/>
                    <a:pt x="50" y="40"/>
                  </a:cubicBezTo>
                  <a:cubicBezTo>
                    <a:pt x="49" y="40"/>
                    <a:pt x="49" y="42"/>
                    <a:pt x="48" y="42"/>
                  </a:cubicBezTo>
                  <a:cubicBezTo>
                    <a:pt x="49" y="42"/>
                    <a:pt x="48" y="38"/>
                    <a:pt x="48" y="38"/>
                  </a:cubicBezTo>
                  <a:cubicBezTo>
                    <a:pt x="47" y="37"/>
                    <a:pt x="47" y="37"/>
                    <a:pt x="47" y="36"/>
                  </a:cubicBezTo>
                  <a:cubicBezTo>
                    <a:pt x="47" y="35"/>
                    <a:pt x="45" y="34"/>
                    <a:pt x="44" y="34"/>
                  </a:cubicBezTo>
                  <a:cubicBezTo>
                    <a:pt x="43" y="33"/>
                    <a:pt x="41" y="32"/>
                    <a:pt x="42" y="30"/>
                  </a:cubicBezTo>
                  <a:cubicBezTo>
                    <a:pt x="42" y="30"/>
                    <a:pt x="41" y="29"/>
                    <a:pt x="42" y="29"/>
                  </a:cubicBezTo>
                  <a:cubicBezTo>
                    <a:pt x="42" y="28"/>
                    <a:pt x="43" y="29"/>
                    <a:pt x="43" y="28"/>
                  </a:cubicBezTo>
                  <a:cubicBezTo>
                    <a:pt x="44" y="26"/>
                    <a:pt x="38" y="26"/>
                    <a:pt x="38" y="27"/>
                  </a:cubicBezTo>
                  <a:cubicBezTo>
                    <a:pt x="38" y="26"/>
                    <a:pt x="42" y="25"/>
                    <a:pt x="38" y="25"/>
                  </a:cubicBezTo>
                  <a:cubicBezTo>
                    <a:pt x="37" y="25"/>
                    <a:pt x="36" y="24"/>
                    <a:pt x="36" y="24"/>
                  </a:cubicBezTo>
                  <a:cubicBezTo>
                    <a:pt x="36" y="23"/>
                    <a:pt x="37" y="23"/>
                    <a:pt x="37" y="23"/>
                  </a:cubicBezTo>
                  <a:cubicBezTo>
                    <a:pt x="37" y="22"/>
                    <a:pt x="35" y="22"/>
                    <a:pt x="35" y="22"/>
                  </a:cubicBezTo>
                  <a:cubicBezTo>
                    <a:pt x="35" y="22"/>
                    <a:pt x="36" y="21"/>
                    <a:pt x="34" y="21"/>
                  </a:cubicBezTo>
                  <a:cubicBezTo>
                    <a:pt x="33" y="20"/>
                    <a:pt x="32" y="20"/>
                    <a:pt x="31" y="19"/>
                  </a:cubicBezTo>
                  <a:cubicBezTo>
                    <a:pt x="28" y="15"/>
                    <a:pt x="30" y="19"/>
                    <a:pt x="30" y="19"/>
                  </a:cubicBezTo>
                  <a:cubicBezTo>
                    <a:pt x="29" y="19"/>
                    <a:pt x="26" y="16"/>
                    <a:pt x="25" y="16"/>
                  </a:cubicBezTo>
                  <a:cubicBezTo>
                    <a:pt x="24" y="14"/>
                    <a:pt x="23" y="12"/>
                    <a:pt x="21" y="11"/>
                  </a:cubicBezTo>
                  <a:cubicBezTo>
                    <a:pt x="19" y="10"/>
                    <a:pt x="18" y="9"/>
                    <a:pt x="16" y="7"/>
                  </a:cubicBezTo>
                  <a:cubicBezTo>
                    <a:pt x="15" y="6"/>
                    <a:pt x="14" y="3"/>
                    <a:pt x="12" y="3"/>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74" name="Freeform 453">
              <a:extLst>
                <a:ext uri="{FF2B5EF4-FFF2-40B4-BE49-F238E27FC236}">
                  <a16:creationId xmlns:a16="http://schemas.microsoft.com/office/drawing/2014/main" id="{32865C77-6062-8B44-BEBD-8CA3440193BE}"/>
                </a:ext>
              </a:extLst>
            </p:cNvPr>
            <p:cNvSpPr>
              <a:spLocks/>
            </p:cNvSpPr>
            <p:nvPr/>
          </p:nvSpPr>
          <p:spPr bwMode="auto">
            <a:xfrm>
              <a:off x="5151640" y="4137305"/>
              <a:ext cx="17642" cy="17648"/>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75" name="Freeform 454">
              <a:extLst>
                <a:ext uri="{FF2B5EF4-FFF2-40B4-BE49-F238E27FC236}">
                  <a16:creationId xmlns:a16="http://schemas.microsoft.com/office/drawing/2014/main" id="{91D02797-1001-5247-BF8C-C7DE482C1A3B}"/>
                </a:ext>
              </a:extLst>
            </p:cNvPr>
            <p:cNvSpPr>
              <a:spLocks/>
            </p:cNvSpPr>
            <p:nvPr/>
          </p:nvSpPr>
          <p:spPr bwMode="auto">
            <a:xfrm>
              <a:off x="5176340" y="4178482"/>
              <a:ext cx="16466" cy="17648"/>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76" name="Freeform 455">
              <a:extLst>
                <a:ext uri="{FF2B5EF4-FFF2-40B4-BE49-F238E27FC236}">
                  <a16:creationId xmlns:a16="http://schemas.microsoft.com/office/drawing/2014/main" id="{39CAAAF5-8DDE-0245-8C89-2F35673101D8}"/>
                </a:ext>
              </a:extLst>
            </p:cNvPr>
            <p:cNvSpPr>
              <a:spLocks/>
            </p:cNvSpPr>
            <p:nvPr/>
          </p:nvSpPr>
          <p:spPr bwMode="auto">
            <a:xfrm>
              <a:off x="5292781" y="4189069"/>
              <a:ext cx="24699" cy="24706"/>
            </a:xfrm>
            <a:custGeom>
              <a:avLst/>
              <a:gdLst>
                <a:gd name="T0" fmla="*/ 7 w 7"/>
                <a:gd name="T1" fmla="*/ 7 h 7"/>
                <a:gd name="T2" fmla="*/ 5 w 7"/>
                <a:gd name="T3" fmla="*/ 3 h 7"/>
                <a:gd name="T4" fmla="*/ 0 w 7"/>
                <a:gd name="T5" fmla="*/ 1 h 7"/>
                <a:gd name="T6" fmla="*/ 1 w 7"/>
                <a:gd name="T7" fmla="*/ 3 h 7"/>
                <a:gd name="T8" fmla="*/ 3 w 7"/>
                <a:gd name="T9" fmla="*/ 5 h 7"/>
                <a:gd name="T10" fmla="*/ 7 w 7"/>
                <a:gd name="T11" fmla="*/ 7 h 7"/>
              </a:gdLst>
              <a:ahLst/>
              <a:cxnLst>
                <a:cxn ang="0">
                  <a:pos x="T0" y="T1"/>
                </a:cxn>
                <a:cxn ang="0">
                  <a:pos x="T2" y="T3"/>
                </a:cxn>
                <a:cxn ang="0">
                  <a:pos x="T4" y="T5"/>
                </a:cxn>
                <a:cxn ang="0">
                  <a:pos x="T6" y="T7"/>
                </a:cxn>
                <a:cxn ang="0">
                  <a:pos x="T8" y="T9"/>
                </a:cxn>
                <a:cxn ang="0">
                  <a:pos x="T10" y="T11"/>
                </a:cxn>
              </a:cxnLst>
              <a:rect l="0" t="0" r="r" b="b"/>
              <a:pathLst>
                <a:path w="7" h="7">
                  <a:moveTo>
                    <a:pt x="7" y="7"/>
                  </a:moveTo>
                  <a:cubicBezTo>
                    <a:pt x="7" y="5"/>
                    <a:pt x="5" y="5"/>
                    <a:pt x="5" y="3"/>
                  </a:cubicBezTo>
                  <a:cubicBezTo>
                    <a:pt x="5" y="1"/>
                    <a:pt x="2" y="0"/>
                    <a:pt x="0" y="1"/>
                  </a:cubicBezTo>
                  <a:cubicBezTo>
                    <a:pt x="0" y="2"/>
                    <a:pt x="0" y="3"/>
                    <a:pt x="1" y="3"/>
                  </a:cubicBezTo>
                  <a:cubicBezTo>
                    <a:pt x="3" y="3"/>
                    <a:pt x="2" y="4"/>
                    <a:pt x="3" y="5"/>
                  </a:cubicBezTo>
                  <a:cubicBezTo>
                    <a:pt x="3" y="6"/>
                    <a:pt x="7" y="7"/>
                    <a:pt x="7" y="7"/>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77" name="Freeform 456">
              <a:extLst>
                <a:ext uri="{FF2B5EF4-FFF2-40B4-BE49-F238E27FC236}">
                  <a16:creationId xmlns:a16="http://schemas.microsoft.com/office/drawing/2014/main" id="{2D6A81CB-D78D-5C4C-AD5A-0C0755701CD1}"/>
                </a:ext>
              </a:extLst>
            </p:cNvPr>
            <p:cNvSpPr>
              <a:spLocks/>
            </p:cNvSpPr>
            <p:nvPr/>
          </p:nvSpPr>
          <p:spPr bwMode="auto">
            <a:xfrm>
              <a:off x="5331594" y="4206717"/>
              <a:ext cx="12938" cy="12942"/>
            </a:xfrm>
            <a:custGeom>
              <a:avLst/>
              <a:gdLst>
                <a:gd name="T0" fmla="*/ 2 w 4"/>
                <a:gd name="T1" fmla="*/ 3 h 4"/>
                <a:gd name="T2" fmla="*/ 2 w 4"/>
                <a:gd name="T3" fmla="*/ 0 h 4"/>
                <a:gd name="T4" fmla="*/ 2 w 4"/>
                <a:gd name="T5" fmla="*/ 3 h 4"/>
                <a:gd name="T6" fmla="*/ 2 w 4"/>
                <a:gd name="T7" fmla="*/ 3 h 4"/>
              </a:gdLst>
              <a:ahLst/>
              <a:cxnLst>
                <a:cxn ang="0">
                  <a:pos x="T0" y="T1"/>
                </a:cxn>
                <a:cxn ang="0">
                  <a:pos x="T2" y="T3"/>
                </a:cxn>
                <a:cxn ang="0">
                  <a:pos x="T4" y="T5"/>
                </a:cxn>
                <a:cxn ang="0">
                  <a:pos x="T6" y="T7"/>
                </a:cxn>
              </a:cxnLst>
              <a:rect l="0" t="0" r="r" b="b"/>
              <a:pathLst>
                <a:path w="4" h="4">
                  <a:moveTo>
                    <a:pt x="2" y="3"/>
                  </a:moveTo>
                  <a:cubicBezTo>
                    <a:pt x="0" y="4"/>
                    <a:pt x="0" y="1"/>
                    <a:pt x="2" y="0"/>
                  </a:cubicBezTo>
                  <a:cubicBezTo>
                    <a:pt x="4" y="0"/>
                    <a:pt x="4" y="3"/>
                    <a:pt x="2" y="3"/>
                  </a:cubicBezTo>
                  <a:cubicBezTo>
                    <a:pt x="1" y="4"/>
                    <a:pt x="3" y="3"/>
                    <a:pt x="2" y="3"/>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78" name="Freeform 457">
              <a:extLst>
                <a:ext uri="{FF2B5EF4-FFF2-40B4-BE49-F238E27FC236}">
                  <a16:creationId xmlns:a16="http://schemas.microsoft.com/office/drawing/2014/main" id="{DAC61E45-4E53-2248-AA99-E39D268A4FB0}"/>
                </a:ext>
              </a:extLst>
            </p:cNvPr>
            <p:cNvSpPr>
              <a:spLocks/>
            </p:cNvSpPr>
            <p:nvPr/>
          </p:nvSpPr>
          <p:spPr bwMode="auto">
            <a:xfrm>
              <a:off x="5296309" y="4265540"/>
              <a:ext cx="158783" cy="51764"/>
            </a:xfrm>
            <a:custGeom>
              <a:avLst/>
              <a:gdLst>
                <a:gd name="T0" fmla="*/ 9 w 46"/>
                <a:gd name="T1" fmla="*/ 0 h 15"/>
                <a:gd name="T2" fmla="*/ 3 w 46"/>
                <a:gd name="T3" fmla="*/ 0 h 15"/>
                <a:gd name="T4" fmla="*/ 0 w 46"/>
                <a:gd name="T5" fmla="*/ 4 h 15"/>
                <a:gd name="T6" fmla="*/ 5 w 46"/>
                <a:gd name="T7" fmla="*/ 6 h 15"/>
                <a:gd name="T8" fmla="*/ 11 w 46"/>
                <a:gd name="T9" fmla="*/ 9 h 15"/>
                <a:gd name="T10" fmla="*/ 15 w 46"/>
                <a:gd name="T11" fmla="*/ 9 h 15"/>
                <a:gd name="T12" fmla="*/ 24 w 46"/>
                <a:gd name="T13" fmla="*/ 11 h 15"/>
                <a:gd name="T14" fmla="*/ 40 w 46"/>
                <a:gd name="T15" fmla="*/ 13 h 15"/>
                <a:gd name="T16" fmla="*/ 45 w 46"/>
                <a:gd name="T17" fmla="*/ 13 h 15"/>
                <a:gd name="T18" fmla="*/ 43 w 46"/>
                <a:gd name="T19" fmla="*/ 9 h 15"/>
                <a:gd name="T20" fmla="*/ 41 w 46"/>
                <a:gd name="T21" fmla="*/ 9 h 15"/>
                <a:gd name="T22" fmla="*/ 37 w 46"/>
                <a:gd name="T23" fmla="*/ 9 h 15"/>
                <a:gd name="T24" fmla="*/ 35 w 46"/>
                <a:gd name="T25" fmla="*/ 6 h 15"/>
                <a:gd name="T26" fmla="*/ 32 w 46"/>
                <a:gd name="T27" fmla="*/ 4 h 15"/>
                <a:gd name="T28" fmla="*/ 27 w 46"/>
                <a:gd name="T29" fmla="*/ 3 h 15"/>
                <a:gd name="T30" fmla="*/ 25 w 46"/>
                <a:gd name="T31" fmla="*/ 4 h 15"/>
                <a:gd name="T32" fmla="*/ 21 w 46"/>
                <a:gd name="T33" fmla="*/ 5 h 15"/>
                <a:gd name="T34" fmla="*/ 15 w 46"/>
                <a:gd name="T35" fmla="*/ 3 h 15"/>
                <a:gd name="T36" fmla="*/ 11 w 46"/>
                <a:gd name="T37" fmla="*/ 2 h 15"/>
                <a:gd name="T38" fmla="*/ 9 w 46"/>
                <a:gd name="T39" fmla="*/ 0 h 15"/>
                <a:gd name="T40" fmla="*/ 9 w 46"/>
                <a:gd name="T4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15">
                  <a:moveTo>
                    <a:pt x="9" y="0"/>
                  </a:moveTo>
                  <a:cubicBezTo>
                    <a:pt x="7" y="1"/>
                    <a:pt x="6" y="0"/>
                    <a:pt x="3" y="0"/>
                  </a:cubicBezTo>
                  <a:cubicBezTo>
                    <a:pt x="3" y="0"/>
                    <a:pt x="0" y="3"/>
                    <a:pt x="0" y="4"/>
                  </a:cubicBezTo>
                  <a:cubicBezTo>
                    <a:pt x="0" y="5"/>
                    <a:pt x="4" y="4"/>
                    <a:pt x="5" y="6"/>
                  </a:cubicBezTo>
                  <a:cubicBezTo>
                    <a:pt x="6" y="8"/>
                    <a:pt x="9" y="8"/>
                    <a:pt x="11" y="9"/>
                  </a:cubicBezTo>
                  <a:cubicBezTo>
                    <a:pt x="13" y="9"/>
                    <a:pt x="14" y="9"/>
                    <a:pt x="15" y="9"/>
                  </a:cubicBezTo>
                  <a:cubicBezTo>
                    <a:pt x="18" y="9"/>
                    <a:pt x="21" y="10"/>
                    <a:pt x="24" y="11"/>
                  </a:cubicBezTo>
                  <a:cubicBezTo>
                    <a:pt x="29" y="12"/>
                    <a:pt x="35" y="11"/>
                    <a:pt x="40" y="13"/>
                  </a:cubicBezTo>
                  <a:cubicBezTo>
                    <a:pt x="41" y="13"/>
                    <a:pt x="44" y="15"/>
                    <a:pt x="45" y="13"/>
                  </a:cubicBezTo>
                  <a:cubicBezTo>
                    <a:pt x="46" y="13"/>
                    <a:pt x="44" y="9"/>
                    <a:pt x="43" y="9"/>
                  </a:cubicBezTo>
                  <a:cubicBezTo>
                    <a:pt x="42" y="8"/>
                    <a:pt x="42" y="9"/>
                    <a:pt x="41" y="9"/>
                  </a:cubicBezTo>
                  <a:cubicBezTo>
                    <a:pt x="39" y="10"/>
                    <a:pt x="38" y="9"/>
                    <a:pt x="37" y="9"/>
                  </a:cubicBezTo>
                  <a:cubicBezTo>
                    <a:pt x="36" y="8"/>
                    <a:pt x="36" y="7"/>
                    <a:pt x="35" y="6"/>
                  </a:cubicBezTo>
                  <a:cubicBezTo>
                    <a:pt x="35" y="5"/>
                    <a:pt x="33" y="5"/>
                    <a:pt x="32" y="4"/>
                  </a:cubicBezTo>
                  <a:cubicBezTo>
                    <a:pt x="31" y="4"/>
                    <a:pt x="28" y="3"/>
                    <a:pt x="27" y="3"/>
                  </a:cubicBezTo>
                  <a:cubicBezTo>
                    <a:pt x="26" y="3"/>
                    <a:pt x="25" y="4"/>
                    <a:pt x="25" y="4"/>
                  </a:cubicBezTo>
                  <a:cubicBezTo>
                    <a:pt x="24" y="5"/>
                    <a:pt x="23" y="5"/>
                    <a:pt x="21" y="5"/>
                  </a:cubicBezTo>
                  <a:cubicBezTo>
                    <a:pt x="19" y="5"/>
                    <a:pt x="17" y="4"/>
                    <a:pt x="15" y="3"/>
                  </a:cubicBezTo>
                  <a:cubicBezTo>
                    <a:pt x="14" y="2"/>
                    <a:pt x="12" y="2"/>
                    <a:pt x="11" y="2"/>
                  </a:cubicBezTo>
                  <a:cubicBezTo>
                    <a:pt x="11" y="2"/>
                    <a:pt x="10" y="0"/>
                    <a:pt x="9" y="0"/>
                  </a:cubicBezTo>
                  <a:cubicBezTo>
                    <a:pt x="8" y="1"/>
                    <a:pt x="10" y="0"/>
                    <a:pt x="9"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79" name="Freeform 458">
              <a:extLst>
                <a:ext uri="{FF2B5EF4-FFF2-40B4-BE49-F238E27FC236}">
                  <a16:creationId xmlns:a16="http://schemas.microsoft.com/office/drawing/2014/main" id="{5EBDEADE-B6FB-614A-B465-E719E65C2CF4}"/>
                </a:ext>
              </a:extLst>
            </p:cNvPr>
            <p:cNvSpPr>
              <a:spLocks/>
            </p:cNvSpPr>
            <p:nvPr/>
          </p:nvSpPr>
          <p:spPr bwMode="auto">
            <a:xfrm>
              <a:off x="5413926" y="4278480"/>
              <a:ext cx="27052" cy="10588"/>
            </a:xfrm>
            <a:custGeom>
              <a:avLst/>
              <a:gdLst>
                <a:gd name="T0" fmla="*/ 3 w 8"/>
                <a:gd name="T1" fmla="*/ 3 h 3"/>
                <a:gd name="T2" fmla="*/ 8 w 8"/>
                <a:gd name="T3" fmla="*/ 1 h 3"/>
                <a:gd name="T4" fmla="*/ 3 w 8"/>
                <a:gd name="T5" fmla="*/ 3 h 3"/>
                <a:gd name="T6" fmla="*/ 3 w 8"/>
                <a:gd name="T7" fmla="*/ 3 h 3"/>
              </a:gdLst>
              <a:ahLst/>
              <a:cxnLst>
                <a:cxn ang="0">
                  <a:pos x="T0" y="T1"/>
                </a:cxn>
                <a:cxn ang="0">
                  <a:pos x="T2" y="T3"/>
                </a:cxn>
                <a:cxn ang="0">
                  <a:pos x="T4" y="T5"/>
                </a:cxn>
                <a:cxn ang="0">
                  <a:pos x="T6" y="T7"/>
                </a:cxn>
              </a:cxnLst>
              <a:rect l="0" t="0" r="r" b="b"/>
              <a:pathLst>
                <a:path w="8" h="3">
                  <a:moveTo>
                    <a:pt x="3" y="3"/>
                  </a:moveTo>
                  <a:cubicBezTo>
                    <a:pt x="0" y="2"/>
                    <a:pt x="7" y="0"/>
                    <a:pt x="8" y="1"/>
                  </a:cubicBezTo>
                  <a:cubicBezTo>
                    <a:pt x="8" y="2"/>
                    <a:pt x="4" y="3"/>
                    <a:pt x="3" y="3"/>
                  </a:cubicBezTo>
                  <a:cubicBezTo>
                    <a:pt x="2" y="3"/>
                    <a:pt x="4" y="3"/>
                    <a:pt x="3" y="3"/>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80" name="Freeform 459">
              <a:extLst>
                <a:ext uri="{FF2B5EF4-FFF2-40B4-BE49-F238E27FC236}">
                  <a16:creationId xmlns:a16="http://schemas.microsoft.com/office/drawing/2014/main" id="{620F9C51-C4DF-A54E-AAF1-6BED597F36B5}"/>
                </a:ext>
              </a:extLst>
            </p:cNvPr>
            <p:cNvSpPr>
              <a:spLocks/>
            </p:cNvSpPr>
            <p:nvPr/>
          </p:nvSpPr>
          <p:spPr bwMode="auto">
            <a:xfrm>
              <a:off x="5451563" y="4303187"/>
              <a:ext cx="21170" cy="14118"/>
            </a:xfrm>
            <a:custGeom>
              <a:avLst/>
              <a:gdLst>
                <a:gd name="T0" fmla="*/ 3 w 6"/>
                <a:gd name="T1" fmla="*/ 0 h 4"/>
                <a:gd name="T2" fmla="*/ 1 w 6"/>
                <a:gd name="T3" fmla="*/ 1 h 4"/>
                <a:gd name="T4" fmla="*/ 3 w 6"/>
                <a:gd name="T5" fmla="*/ 4 h 4"/>
                <a:gd name="T6" fmla="*/ 3 w 6"/>
                <a:gd name="T7" fmla="*/ 0 h 4"/>
              </a:gdLst>
              <a:ahLst/>
              <a:cxnLst>
                <a:cxn ang="0">
                  <a:pos x="T0" y="T1"/>
                </a:cxn>
                <a:cxn ang="0">
                  <a:pos x="T2" y="T3"/>
                </a:cxn>
                <a:cxn ang="0">
                  <a:pos x="T4" y="T5"/>
                </a:cxn>
                <a:cxn ang="0">
                  <a:pos x="T6" y="T7"/>
                </a:cxn>
              </a:cxnLst>
              <a:rect l="0" t="0" r="r" b="b"/>
              <a:pathLst>
                <a:path w="6" h="4">
                  <a:moveTo>
                    <a:pt x="3" y="0"/>
                  </a:moveTo>
                  <a:cubicBezTo>
                    <a:pt x="2" y="0"/>
                    <a:pt x="0" y="0"/>
                    <a:pt x="1" y="1"/>
                  </a:cubicBezTo>
                  <a:cubicBezTo>
                    <a:pt x="1" y="1"/>
                    <a:pt x="3" y="4"/>
                    <a:pt x="3" y="4"/>
                  </a:cubicBezTo>
                  <a:cubicBezTo>
                    <a:pt x="5" y="4"/>
                    <a:pt x="6" y="0"/>
                    <a:pt x="3"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81" name="Freeform 460">
              <a:extLst>
                <a:ext uri="{FF2B5EF4-FFF2-40B4-BE49-F238E27FC236}">
                  <a16:creationId xmlns:a16="http://schemas.microsoft.com/office/drawing/2014/main" id="{C87ADBA1-54D9-8847-80A8-91E6BE0C33E7}"/>
                </a:ext>
              </a:extLst>
            </p:cNvPr>
            <p:cNvSpPr>
              <a:spLocks/>
            </p:cNvSpPr>
            <p:nvPr/>
          </p:nvSpPr>
          <p:spPr bwMode="auto">
            <a:xfrm>
              <a:off x="5472734" y="4306715"/>
              <a:ext cx="16466" cy="10588"/>
            </a:xfrm>
            <a:custGeom>
              <a:avLst/>
              <a:gdLst>
                <a:gd name="T0" fmla="*/ 4 w 5"/>
                <a:gd name="T1" fmla="*/ 1 h 3"/>
                <a:gd name="T2" fmla="*/ 2 w 5"/>
                <a:gd name="T3" fmla="*/ 0 h 3"/>
                <a:gd name="T4" fmla="*/ 1 w 5"/>
                <a:gd name="T5" fmla="*/ 2 h 3"/>
                <a:gd name="T6" fmla="*/ 2 w 5"/>
                <a:gd name="T7" fmla="*/ 2 h 3"/>
                <a:gd name="T8" fmla="*/ 4 w 5"/>
                <a:gd name="T9" fmla="*/ 1 h 3"/>
                <a:gd name="T10" fmla="*/ 4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4" y="1"/>
                  </a:moveTo>
                  <a:cubicBezTo>
                    <a:pt x="4" y="1"/>
                    <a:pt x="3" y="0"/>
                    <a:pt x="2" y="0"/>
                  </a:cubicBezTo>
                  <a:cubicBezTo>
                    <a:pt x="2" y="1"/>
                    <a:pt x="0" y="2"/>
                    <a:pt x="1" y="2"/>
                  </a:cubicBezTo>
                  <a:cubicBezTo>
                    <a:pt x="1" y="2"/>
                    <a:pt x="2" y="3"/>
                    <a:pt x="2" y="2"/>
                  </a:cubicBezTo>
                  <a:cubicBezTo>
                    <a:pt x="3" y="2"/>
                    <a:pt x="5" y="2"/>
                    <a:pt x="4" y="1"/>
                  </a:cubicBezTo>
                  <a:cubicBezTo>
                    <a:pt x="4" y="1"/>
                    <a:pt x="5" y="2"/>
                    <a:pt x="4"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82" name="Freeform 461">
              <a:extLst>
                <a:ext uri="{FF2B5EF4-FFF2-40B4-BE49-F238E27FC236}">
                  <a16:creationId xmlns:a16="http://schemas.microsoft.com/office/drawing/2014/main" id="{1973B14D-817C-F94E-B368-4957FD6FB683}"/>
                </a:ext>
              </a:extLst>
            </p:cNvPr>
            <p:cNvSpPr>
              <a:spLocks/>
            </p:cNvSpPr>
            <p:nvPr/>
          </p:nvSpPr>
          <p:spPr bwMode="auto">
            <a:xfrm>
              <a:off x="5485671" y="4306715"/>
              <a:ext cx="24699" cy="14118"/>
            </a:xfrm>
            <a:custGeom>
              <a:avLst/>
              <a:gdLst>
                <a:gd name="T0" fmla="*/ 2 w 7"/>
                <a:gd name="T1" fmla="*/ 1 h 4"/>
                <a:gd name="T2" fmla="*/ 2 w 7"/>
                <a:gd name="T3" fmla="*/ 4 h 4"/>
                <a:gd name="T4" fmla="*/ 6 w 7"/>
                <a:gd name="T5" fmla="*/ 3 h 4"/>
                <a:gd name="T6" fmla="*/ 5 w 7"/>
                <a:gd name="T7" fmla="*/ 1 h 4"/>
                <a:gd name="T8" fmla="*/ 2 w 7"/>
                <a:gd name="T9" fmla="*/ 1 h 4"/>
              </a:gdLst>
              <a:ahLst/>
              <a:cxnLst>
                <a:cxn ang="0">
                  <a:pos x="T0" y="T1"/>
                </a:cxn>
                <a:cxn ang="0">
                  <a:pos x="T2" y="T3"/>
                </a:cxn>
                <a:cxn ang="0">
                  <a:pos x="T4" y="T5"/>
                </a:cxn>
                <a:cxn ang="0">
                  <a:pos x="T6" y="T7"/>
                </a:cxn>
                <a:cxn ang="0">
                  <a:pos x="T8" y="T9"/>
                </a:cxn>
              </a:cxnLst>
              <a:rect l="0" t="0" r="r" b="b"/>
              <a:pathLst>
                <a:path w="7" h="4">
                  <a:moveTo>
                    <a:pt x="2" y="1"/>
                  </a:moveTo>
                  <a:cubicBezTo>
                    <a:pt x="1" y="2"/>
                    <a:pt x="0" y="4"/>
                    <a:pt x="2" y="4"/>
                  </a:cubicBezTo>
                  <a:cubicBezTo>
                    <a:pt x="4" y="4"/>
                    <a:pt x="5" y="4"/>
                    <a:pt x="6" y="3"/>
                  </a:cubicBezTo>
                  <a:cubicBezTo>
                    <a:pt x="7" y="3"/>
                    <a:pt x="5" y="2"/>
                    <a:pt x="5" y="1"/>
                  </a:cubicBezTo>
                  <a:cubicBezTo>
                    <a:pt x="4" y="0"/>
                    <a:pt x="3" y="0"/>
                    <a:pt x="2"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83" name="Freeform 462">
              <a:extLst>
                <a:ext uri="{FF2B5EF4-FFF2-40B4-BE49-F238E27FC236}">
                  <a16:creationId xmlns:a16="http://schemas.microsoft.com/office/drawing/2014/main" id="{6E16C285-1B42-2541-AD84-B6F267FE3944}"/>
                </a:ext>
              </a:extLst>
            </p:cNvPr>
            <p:cNvSpPr>
              <a:spLocks/>
            </p:cNvSpPr>
            <p:nvPr/>
          </p:nvSpPr>
          <p:spPr bwMode="auto">
            <a:xfrm>
              <a:off x="5503314" y="4303187"/>
              <a:ext cx="28228" cy="17648"/>
            </a:xfrm>
            <a:custGeom>
              <a:avLst/>
              <a:gdLst>
                <a:gd name="T0" fmla="*/ 1 w 8"/>
                <a:gd name="T1" fmla="*/ 0 h 5"/>
                <a:gd name="T2" fmla="*/ 0 w 8"/>
                <a:gd name="T3" fmla="*/ 1 h 5"/>
                <a:gd name="T4" fmla="*/ 2 w 8"/>
                <a:gd name="T5" fmla="*/ 2 h 5"/>
                <a:gd name="T6" fmla="*/ 2 w 8"/>
                <a:gd name="T7" fmla="*/ 3 h 5"/>
                <a:gd name="T8" fmla="*/ 7 w 8"/>
                <a:gd name="T9" fmla="*/ 4 h 5"/>
                <a:gd name="T10" fmla="*/ 7 w 8"/>
                <a:gd name="T11" fmla="*/ 1 h 5"/>
                <a:gd name="T12" fmla="*/ 1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1" y="0"/>
                  </a:moveTo>
                  <a:cubicBezTo>
                    <a:pt x="0" y="0"/>
                    <a:pt x="0" y="0"/>
                    <a:pt x="0" y="1"/>
                  </a:cubicBezTo>
                  <a:cubicBezTo>
                    <a:pt x="0" y="1"/>
                    <a:pt x="2" y="1"/>
                    <a:pt x="2" y="2"/>
                  </a:cubicBezTo>
                  <a:cubicBezTo>
                    <a:pt x="2" y="2"/>
                    <a:pt x="2" y="3"/>
                    <a:pt x="2" y="3"/>
                  </a:cubicBezTo>
                  <a:cubicBezTo>
                    <a:pt x="2" y="4"/>
                    <a:pt x="6" y="5"/>
                    <a:pt x="7" y="4"/>
                  </a:cubicBezTo>
                  <a:cubicBezTo>
                    <a:pt x="8" y="3"/>
                    <a:pt x="8" y="2"/>
                    <a:pt x="7" y="1"/>
                  </a:cubicBezTo>
                  <a:cubicBezTo>
                    <a:pt x="5" y="1"/>
                    <a:pt x="3" y="1"/>
                    <a:pt x="1"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84" name="Freeform 463">
              <a:extLst>
                <a:ext uri="{FF2B5EF4-FFF2-40B4-BE49-F238E27FC236}">
                  <a16:creationId xmlns:a16="http://schemas.microsoft.com/office/drawing/2014/main" id="{62E71743-DA33-4042-9F98-1145F830B7F3}"/>
                </a:ext>
              </a:extLst>
            </p:cNvPr>
            <p:cNvSpPr>
              <a:spLocks/>
            </p:cNvSpPr>
            <p:nvPr/>
          </p:nvSpPr>
          <p:spPr bwMode="auto">
            <a:xfrm>
              <a:off x="5540952" y="4306715"/>
              <a:ext cx="42342" cy="14118"/>
            </a:xfrm>
            <a:custGeom>
              <a:avLst/>
              <a:gdLst>
                <a:gd name="T0" fmla="*/ 2 w 12"/>
                <a:gd name="T1" fmla="*/ 0 h 4"/>
                <a:gd name="T2" fmla="*/ 0 w 12"/>
                <a:gd name="T3" fmla="*/ 2 h 4"/>
                <a:gd name="T4" fmla="*/ 12 w 12"/>
                <a:gd name="T5" fmla="*/ 2 h 4"/>
                <a:gd name="T6" fmla="*/ 9 w 12"/>
                <a:gd name="T7" fmla="*/ 2 h 4"/>
                <a:gd name="T8" fmla="*/ 2 w 12"/>
                <a:gd name="T9" fmla="*/ 0 h 4"/>
                <a:gd name="T10" fmla="*/ 2 w 12"/>
                <a:gd name="T11" fmla="*/ 0 h 4"/>
              </a:gdLst>
              <a:ahLst/>
              <a:cxnLst>
                <a:cxn ang="0">
                  <a:pos x="T0" y="T1"/>
                </a:cxn>
                <a:cxn ang="0">
                  <a:pos x="T2" y="T3"/>
                </a:cxn>
                <a:cxn ang="0">
                  <a:pos x="T4" y="T5"/>
                </a:cxn>
                <a:cxn ang="0">
                  <a:pos x="T6" y="T7"/>
                </a:cxn>
                <a:cxn ang="0">
                  <a:pos x="T8" y="T9"/>
                </a:cxn>
                <a:cxn ang="0">
                  <a:pos x="T10" y="T11"/>
                </a:cxn>
              </a:cxnLst>
              <a:rect l="0" t="0" r="r" b="b"/>
              <a:pathLst>
                <a:path w="12" h="4">
                  <a:moveTo>
                    <a:pt x="2" y="0"/>
                  </a:moveTo>
                  <a:cubicBezTo>
                    <a:pt x="2" y="0"/>
                    <a:pt x="0" y="1"/>
                    <a:pt x="0" y="2"/>
                  </a:cubicBezTo>
                  <a:cubicBezTo>
                    <a:pt x="0" y="2"/>
                    <a:pt x="11" y="4"/>
                    <a:pt x="12" y="2"/>
                  </a:cubicBezTo>
                  <a:cubicBezTo>
                    <a:pt x="12" y="1"/>
                    <a:pt x="9" y="2"/>
                    <a:pt x="9" y="2"/>
                  </a:cubicBezTo>
                  <a:cubicBezTo>
                    <a:pt x="7" y="2"/>
                    <a:pt x="4" y="1"/>
                    <a:pt x="2" y="0"/>
                  </a:cubicBezTo>
                  <a:cubicBezTo>
                    <a:pt x="2" y="0"/>
                    <a:pt x="3" y="0"/>
                    <a:pt x="2"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85" name="Freeform 464">
              <a:extLst>
                <a:ext uri="{FF2B5EF4-FFF2-40B4-BE49-F238E27FC236}">
                  <a16:creationId xmlns:a16="http://schemas.microsoft.com/office/drawing/2014/main" id="{2B613D56-93A4-0140-A60B-7EC3CB6AFDD7}"/>
                </a:ext>
              </a:extLst>
            </p:cNvPr>
            <p:cNvSpPr>
              <a:spLocks/>
            </p:cNvSpPr>
            <p:nvPr/>
          </p:nvSpPr>
          <p:spPr bwMode="auto">
            <a:xfrm>
              <a:off x="5528014" y="4326716"/>
              <a:ext cx="37637" cy="21176"/>
            </a:xfrm>
            <a:custGeom>
              <a:avLst/>
              <a:gdLst>
                <a:gd name="T0" fmla="*/ 0 w 11"/>
                <a:gd name="T1" fmla="*/ 0 h 6"/>
                <a:gd name="T2" fmla="*/ 8 w 11"/>
                <a:gd name="T3" fmla="*/ 4 h 6"/>
                <a:gd name="T4" fmla="*/ 0 w 11"/>
                <a:gd name="T5" fmla="*/ 0 h 6"/>
              </a:gdLst>
              <a:ahLst/>
              <a:cxnLst>
                <a:cxn ang="0">
                  <a:pos x="T0" y="T1"/>
                </a:cxn>
                <a:cxn ang="0">
                  <a:pos x="T2" y="T3"/>
                </a:cxn>
                <a:cxn ang="0">
                  <a:pos x="T4" y="T5"/>
                </a:cxn>
              </a:cxnLst>
              <a:rect l="0" t="0" r="r" b="b"/>
              <a:pathLst>
                <a:path w="11" h="6">
                  <a:moveTo>
                    <a:pt x="0" y="0"/>
                  </a:moveTo>
                  <a:cubicBezTo>
                    <a:pt x="1" y="0"/>
                    <a:pt x="7" y="6"/>
                    <a:pt x="8" y="4"/>
                  </a:cubicBezTo>
                  <a:cubicBezTo>
                    <a:pt x="11" y="1"/>
                    <a:pt x="1" y="0"/>
                    <a:pt x="0"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86" name="Freeform 465">
              <a:extLst>
                <a:ext uri="{FF2B5EF4-FFF2-40B4-BE49-F238E27FC236}">
                  <a16:creationId xmlns:a16="http://schemas.microsoft.com/office/drawing/2014/main" id="{CEB46461-A947-D240-A24D-87CA66A449CB}"/>
                </a:ext>
              </a:extLst>
            </p:cNvPr>
            <p:cNvSpPr>
              <a:spLocks/>
            </p:cNvSpPr>
            <p:nvPr/>
          </p:nvSpPr>
          <p:spPr bwMode="auto">
            <a:xfrm>
              <a:off x="5647982" y="4216128"/>
              <a:ext cx="21170" cy="14118"/>
            </a:xfrm>
            <a:custGeom>
              <a:avLst/>
              <a:gdLst>
                <a:gd name="T0" fmla="*/ 3 w 6"/>
                <a:gd name="T1" fmla="*/ 3 h 4"/>
                <a:gd name="T2" fmla="*/ 4 w 6"/>
                <a:gd name="T3" fmla="*/ 0 h 4"/>
                <a:gd name="T4" fmla="*/ 3 w 6"/>
                <a:gd name="T5" fmla="*/ 3 h 4"/>
                <a:gd name="T6" fmla="*/ 3 w 6"/>
                <a:gd name="T7" fmla="*/ 3 h 4"/>
              </a:gdLst>
              <a:ahLst/>
              <a:cxnLst>
                <a:cxn ang="0">
                  <a:pos x="T0" y="T1"/>
                </a:cxn>
                <a:cxn ang="0">
                  <a:pos x="T2" y="T3"/>
                </a:cxn>
                <a:cxn ang="0">
                  <a:pos x="T4" y="T5"/>
                </a:cxn>
                <a:cxn ang="0">
                  <a:pos x="T6" y="T7"/>
                </a:cxn>
              </a:cxnLst>
              <a:rect l="0" t="0" r="r" b="b"/>
              <a:pathLst>
                <a:path w="6" h="4">
                  <a:moveTo>
                    <a:pt x="3" y="3"/>
                  </a:moveTo>
                  <a:cubicBezTo>
                    <a:pt x="0" y="4"/>
                    <a:pt x="1" y="0"/>
                    <a:pt x="4" y="0"/>
                  </a:cubicBezTo>
                  <a:cubicBezTo>
                    <a:pt x="6" y="0"/>
                    <a:pt x="5" y="3"/>
                    <a:pt x="3" y="3"/>
                  </a:cubicBezTo>
                  <a:cubicBezTo>
                    <a:pt x="2" y="4"/>
                    <a:pt x="5" y="3"/>
                    <a:pt x="3" y="3"/>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87" name="Freeform 466">
              <a:extLst>
                <a:ext uri="{FF2B5EF4-FFF2-40B4-BE49-F238E27FC236}">
                  <a16:creationId xmlns:a16="http://schemas.microsoft.com/office/drawing/2014/main" id="{D8B463C0-DA85-F248-AA20-C55E2736C826}"/>
                </a:ext>
              </a:extLst>
            </p:cNvPr>
            <p:cNvSpPr>
              <a:spLocks/>
            </p:cNvSpPr>
            <p:nvPr/>
          </p:nvSpPr>
          <p:spPr bwMode="auto">
            <a:xfrm>
              <a:off x="5683268" y="4213776"/>
              <a:ext cx="51751" cy="16471"/>
            </a:xfrm>
            <a:custGeom>
              <a:avLst/>
              <a:gdLst>
                <a:gd name="T0" fmla="*/ 2 w 15"/>
                <a:gd name="T1" fmla="*/ 3 h 5"/>
                <a:gd name="T2" fmla="*/ 1 w 15"/>
                <a:gd name="T3" fmla="*/ 1 h 5"/>
                <a:gd name="T4" fmla="*/ 5 w 15"/>
                <a:gd name="T5" fmla="*/ 0 h 5"/>
                <a:gd name="T6" fmla="*/ 13 w 15"/>
                <a:gd name="T7" fmla="*/ 2 h 5"/>
                <a:gd name="T8" fmla="*/ 15 w 15"/>
                <a:gd name="T9" fmla="*/ 5 h 5"/>
                <a:gd name="T10" fmla="*/ 11 w 15"/>
                <a:gd name="T11" fmla="*/ 3 h 5"/>
                <a:gd name="T12" fmla="*/ 2 w 15"/>
                <a:gd name="T13" fmla="*/ 3 h 5"/>
                <a:gd name="T14" fmla="*/ 2 w 15"/>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5">
                  <a:moveTo>
                    <a:pt x="2" y="3"/>
                  </a:moveTo>
                  <a:cubicBezTo>
                    <a:pt x="1" y="3"/>
                    <a:pt x="0" y="2"/>
                    <a:pt x="1" y="1"/>
                  </a:cubicBezTo>
                  <a:cubicBezTo>
                    <a:pt x="2" y="0"/>
                    <a:pt x="3" y="0"/>
                    <a:pt x="5" y="0"/>
                  </a:cubicBezTo>
                  <a:cubicBezTo>
                    <a:pt x="8" y="0"/>
                    <a:pt x="10" y="0"/>
                    <a:pt x="13" y="2"/>
                  </a:cubicBezTo>
                  <a:cubicBezTo>
                    <a:pt x="14" y="3"/>
                    <a:pt x="15" y="4"/>
                    <a:pt x="15" y="5"/>
                  </a:cubicBezTo>
                  <a:cubicBezTo>
                    <a:pt x="14" y="5"/>
                    <a:pt x="11" y="3"/>
                    <a:pt x="11" y="3"/>
                  </a:cubicBezTo>
                  <a:cubicBezTo>
                    <a:pt x="8" y="2"/>
                    <a:pt x="5" y="3"/>
                    <a:pt x="2" y="3"/>
                  </a:cubicBezTo>
                  <a:cubicBezTo>
                    <a:pt x="1" y="3"/>
                    <a:pt x="3" y="3"/>
                    <a:pt x="2" y="3"/>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88" name="Freeform 467">
              <a:extLst>
                <a:ext uri="{FF2B5EF4-FFF2-40B4-BE49-F238E27FC236}">
                  <a16:creationId xmlns:a16="http://schemas.microsoft.com/office/drawing/2014/main" id="{038E6FB8-6335-E642-863D-872B6C015194}"/>
                </a:ext>
              </a:extLst>
            </p:cNvPr>
            <p:cNvSpPr>
              <a:spLocks/>
            </p:cNvSpPr>
            <p:nvPr/>
          </p:nvSpPr>
          <p:spPr bwMode="auto">
            <a:xfrm>
              <a:off x="5524485" y="4133774"/>
              <a:ext cx="110560" cy="124706"/>
            </a:xfrm>
            <a:custGeom>
              <a:avLst/>
              <a:gdLst>
                <a:gd name="T0" fmla="*/ 13 w 32"/>
                <a:gd name="T1" fmla="*/ 32 h 36"/>
                <a:gd name="T2" fmla="*/ 14 w 32"/>
                <a:gd name="T3" fmla="*/ 30 h 36"/>
                <a:gd name="T4" fmla="*/ 11 w 32"/>
                <a:gd name="T5" fmla="*/ 28 h 36"/>
                <a:gd name="T6" fmla="*/ 12 w 32"/>
                <a:gd name="T7" fmla="*/ 23 h 36"/>
                <a:gd name="T8" fmla="*/ 8 w 32"/>
                <a:gd name="T9" fmla="*/ 23 h 36"/>
                <a:gd name="T10" fmla="*/ 8 w 32"/>
                <a:gd name="T11" fmla="*/ 29 h 36"/>
                <a:gd name="T12" fmla="*/ 8 w 32"/>
                <a:gd name="T13" fmla="*/ 30 h 36"/>
                <a:gd name="T14" fmla="*/ 7 w 32"/>
                <a:gd name="T15" fmla="*/ 34 h 36"/>
                <a:gd name="T16" fmla="*/ 4 w 32"/>
                <a:gd name="T17" fmla="*/ 36 h 36"/>
                <a:gd name="T18" fmla="*/ 4 w 32"/>
                <a:gd name="T19" fmla="*/ 31 h 36"/>
                <a:gd name="T20" fmla="*/ 2 w 32"/>
                <a:gd name="T21" fmla="*/ 26 h 36"/>
                <a:gd name="T22" fmla="*/ 1 w 32"/>
                <a:gd name="T23" fmla="*/ 21 h 36"/>
                <a:gd name="T24" fmla="*/ 3 w 32"/>
                <a:gd name="T25" fmla="*/ 14 h 36"/>
                <a:gd name="T26" fmla="*/ 9 w 32"/>
                <a:gd name="T27" fmla="*/ 5 h 36"/>
                <a:gd name="T28" fmla="*/ 11 w 32"/>
                <a:gd name="T29" fmla="*/ 2 h 36"/>
                <a:gd name="T30" fmla="*/ 18 w 32"/>
                <a:gd name="T31" fmla="*/ 4 h 36"/>
                <a:gd name="T32" fmla="*/ 25 w 32"/>
                <a:gd name="T33" fmla="*/ 4 h 36"/>
                <a:gd name="T34" fmla="*/ 32 w 32"/>
                <a:gd name="T35" fmla="*/ 1 h 36"/>
                <a:gd name="T36" fmla="*/ 29 w 32"/>
                <a:gd name="T37" fmla="*/ 6 h 36"/>
                <a:gd name="T38" fmla="*/ 23 w 32"/>
                <a:gd name="T39" fmla="*/ 7 h 36"/>
                <a:gd name="T40" fmla="*/ 10 w 32"/>
                <a:gd name="T41" fmla="*/ 7 h 36"/>
                <a:gd name="T42" fmla="*/ 6 w 32"/>
                <a:gd name="T43" fmla="*/ 10 h 36"/>
                <a:gd name="T44" fmla="*/ 10 w 32"/>
                <a:gd name="T45" fmla="*/ 15 h 36"/>
                <a:gd name="T46" fmla="*/ 13 w 32"/>
                <a:gd name="T47" fmla="*/ 14 h 36"/>
                <a:gd name="T48" fmla="*/ 20 w 32"/>
                <a:gd name="T49" fmla="*/ 13 h 36"/>
                <a:gd name="T50" fmla="*/ 17 w 32"/>
                <a:gd name="T51" fmla="*/ 16 h 36"/>
                <a:gd name="T52" fmla="*/ 13 w 32"/>
                <a:gd name="T53" fmla="*/ 17 h 36"/>
                <a:gd name="T54" fmla="*/ 14 w 32"/>
                <a:gd name="T55" fmla="*/ 20 h 36"/>
                <a:gd name="T56" fmla="*/ 18 w 32"/>
                <a:gd name="T57" fmla="*/ 25 h 36"/>
                <a:gd name="T58" fmla="*/ 19 w 32"/>
                <a:gd name="T59" fmla="*/ 28 h 36"/>
                <a:gd name="T60" fmla="*/ 22 w 32"/>
                <a:gd name="T61" fmla="*/ 30 h 36"/>
                <a:gd name="T62" fmla="*/ 13 w 32"/>
                <a:gd name="T63" fmla="*/ 32 h 36"/>
                <a:gd name="T64" fmla="*/ 13 w 32"/>
                <a:gd name="T65"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6">
                  <a:moveTo>
                    <a:pt x="13" y="32"/>
                  </a:moveTo>
                  <a:cubicBezTo>
                    <a:pt x="13" y="31"/>
                    <a:pt x="14" y="31"/>
                    <a:pt x="14" y="30"/>
                  </a:cubicBezTo>
                  <a:cubicBezTo>
                    <a:pt x="14" y="29"/>
                    <a:pt x="12" y="28"/>
                    <a:pt x="11" y="28"/>
                  </a:cubicBezTo>
                  <a:cubicBezTo>
                    <a:pt x="10" y="26"/>
                    <a:pt x="12" y="25"/>
                    <a:pt x="12" y="23"/>
                  </a:cubicBezTo>
                  <a:cubicBezTo>
                    <a:pt x="12" y="22"/>
                    <a:pt x="8" y="22"/>
                    <a:pt x="8" y="23"/>
                  </a:cubicBezTo>
                  <a:cubicBezTo>
                    <a:pt x="7" y="25"/>
                    <a:pt x="8" y="27"/>
                    <a:pt x="8" y="29"/>
                  </a:cubicBezTo>
                  <a:cubicBezTo>
                    <a:pt x="7" y="29"/>
                    <a:pt x="8" y="30"/>
                    <a:pt x="8" y="30"/>
                  </a:cubicBezTo>
                  <a:cubicBezTo>
                    <a:pt x="8" y="32"/>
                    <a:pt x="7" y="33"/>
                    <a:pt x="7" y="34"/>
                  </a:cubicBezTo>
                  <a:cubicBezTo>
                    <a:pt x="6" y="36"/>
                    <a:pt x="7" y="36"/>
                    <a:pt x="4" y="36"/>
                  </a:cubicBezTo>
                  <a:cubicBezTo>
                    <a:pt x="1" y="36"/>
                    <a:pt x="4" y="32"/>
                    <a:pt x="4" y="31"/>
                  </a:cubicBezTo>
                  <a:cubicBezTo>
                    <a:pt x="5" y="30"/>
                    <a:pt x="4" y="27"/>
                    <a:pt x="2" y="26"/>
                  </a:cubicBezTo>
                  <a:cubicBezTo>
                    <a:pt x="0" y="25"/>
                    <a:pt x="0" y="23"/>
                    <a:pt x="1" y="21"/>
                  </a:cubicBezTo>
                  <a:cubicBezTo>
                    <a:pt x="2" y="19"/>
                    <a:pt x="2" y="16"/>
                    <a:pt x="3" y="14"/>
                  </a:cubicBezTo>
                  <a:cubicBezTo>
                    <a:pt x="5" y="11"/>
                    <a:pt x="4" y="5"/>
                    <a:pt x="9" y="5"/>
                  </a:cubicBezTo>
                  <a:cubicBezTo>
                    <a:pt x="10" y="5"/>
                    <a:pt x="9" y="2"/>
                    <a:pt x="11" y="2"/>
                  </a:cubicBezTo>
                  <a:cubicBezTo>
                    <a:pt x="14" y="3"/>
                    <a:pt x="16" y="4"/>
                    <a:pt x="18" y="4"/>
                  </a:cubicBezTo>
                  <a:cubicBezTo>
                    <a:pt x="20" y="4"/>
                    <a:pt x="23" y="5"/>
                    <a:pt x="25" y="4"/>
                  </a:cubicBezTo>
                  <a:cubicBezTo>
                    <a:pt x="26" y="4"/>
                    <a:pt x="32" y="0"/>
                    <a:pt x="32" y="1"/>
                  </a:cubicBezTo>
                  <a:cubicBezTo>
                    <a:pt x="32" y="2"/>
                    <a:pt x="29" y="5"/>
                    <a:pt x="29" y="6"/>
                  </a:cubicBezTo>
                  <a:cubicBezTo>
                    <a:pt x="27" y="7"/>
                    <a:pt x="25" y="7"/>
                    <a:pt x="23" y="7"/>
                  </a:cubicBezTo>
                  <a:cubicBezTo>
                    <a:pt x="18" y="6"/>
                    <a:pt x="14" y="7"/>
                    <a:pt x="10" y="7"/>
                  </a:cubicBezTo>
                  <a:cubicBezTo>
                    <a:pt x="7" y="6"/>
                    <a:pt x="6" y="7"/>
                    <a:pt x="6" y="10"/>
                  </a:cubicBezTo>
                  <a:cubicBezTo>
                    <a:pt x="6" y="13"/>
                    <a:pt x="9" y="13"/>
                    <a:pt x="10" y="15"/>
                  </a:cubicBezTo>
                  <a:cubicBezTo>
                    <a:pt x="11" y="17"/>
                    <a:pt x="12" y="15"/>
                    <a:pt x="13" y="14"/>
                  </a:cubicBezTo>
                  <a:cubicBezTo>
                    <a:pt x="13" y="13"/>
                    <a:pt x="20" y="12"/>
                    <a:pt x="20" y="13"/>
                  </a:cubicBezTo>
                  <a:cubicBezTo>
                    <a:pt x="21" y="13"/>
                    <a:pt x="18" y="16"/>
                    <a:pt x="17" y="16"/>
                  </a:cubicBezTo>
                  <a:cubicBezTo>
                    <a:pt x="15" y="18"/>
                    <a:pt x="15" y="18"/>
                    <a:pt x="13" y="17"/>
                  </a:cubicBezTo>
                  <a:cubicBezTo>
                    <a:pt x="13" y="17"/>
                    <a:pt x="14" y="20"/>
                    <a:pt x="14" y="20"/>
                  </a:cubicBezTo>
                  <a:cubicBezTo>
                    <a:pt x="15" y="21"/>
                    <a:pt x="18" y="23"/>
                    <a:pt x="18" y="25"/>
                  </a:cubicBezTo>
                  <a:cubicBezTo>
                    <a:pt x="18" y="26"/>
                    <a:pt x="18" y="27"/>
                    <a:pt x="19" y="28"/>
                  </a:cubicBezTo>
                  <a:cubicBezTo>
                    <a:pt x="19" y="28"/>
                    <a:pt x="21" y="30"/>
                    <a:pt x="22" y="30"/>
                  </a:cubicBezTo>
                  <a:cubicBezTo>
                    <a:pt x="20" y="31"/>
                    <a:pt x="15" y="33"/>
                    <a:pt x="13" y="32"/>
                  </a:cubicBezTo>
                  <a:cubicBezTo>
                    <a:pt x="13" y="31"/>
                    <a:pt x="14" y="33"/>
                    <a:pt x="13" y="3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89" name="Freeform 468">
              <a:extLst>
                <a:ext uri="{FF2B5EF4-FFF2-40B4-BE49-F238E27FC236}">
                  <a16:creationId xmlns:a16="http://schemas.microsoft.com/office/drawing/2014/main" id="{EE053D83-D7E2-3A49-825A-403AC4C0632B}"/>
                </a:ext>
              </a:extLst>
            </p:cNvPr>
            <p:cNvSpPr>
              <a:spLocks/>
            </p:cNvSpPr>
            <p:nvPr/>
          </p:nvSpPr>
          <p:spPr bwMode="auto">
            <a:xfrm>
              <a:off x="5672682" y="4126715"/>
              <a:ext cx="27052" cy="51764"/>
            </a:xfrm>
            <a:custGeom>
              <a:avLst/>
              <a:gdLst>
                <a:gd name="T0" fmla="*/ 3 w 8"/>
                <a:gd name="T1" fmla="*/ 2 h 15"/>
                <a:gd name="T2" fmla="*/ 3 w 8"/>
                <a:gd name="T3" fmla="*/ 0 h 15"/>
                <a:gd name="T4" fmla="*/ 0 w 8"/>
                <a:gd name="T5" fmla="*/ 4 h 15"/>
                <a:gd name="T6" fmla="*/ 1 w 8"/>
                <a:gd name="T7" fmla="*/ 8 h 15"/>
                <a:gd name="T8" fmla="*/ 2 w 8"/>
                <a:gd name="T9" fmla="*/ 12 h 15"/>
                <a:gd name="T10" fmla="*/ 5 w 8"/>
                <a:gd name="T11" fmla="*/ 15 h 15"/>
                <a:gd name="T12" fmla="*/ 4 w 8"/>
                <a:gd name="T13" fmla="*/ 13 h 15"/>
                <a:gd name="T14" fmla="*/ 3 w 8"/>
                <a:gd name="T15" fmla="*/ 9 h 15"/>
                <a:gd name="T16" fmla="*/ 7 w 8"/>
                <a:gd name="T17" fmla="*/ 9 h 15"/>
                <a:gd name="T18" fmla="*/ 5 w 8"/>
                <a:gd name="T19" fmla="*/ 7 h 15"/>
                <a:gd name="T20" fmla="*/ 6 w 8"/>
                <a:gd name="T21" fmla="*/ 5 h 15"/>
                <a:gd name="T22" fmla="*/ 2 w 8"/>
                <a:gd name="T23" fmla="*/ 6 h 15"/>
                <a:gd name="T24" fmla="*/ 3 w 8"/>
                <a:gd name="T25" fmla="*/ 2 h 15"/>
                <a:gd name="T26" fmla="*/ 3 w 8"/>
                <a:gd name="T2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5">
                  <a:moveTo>
                    <a:pt x="3" y="2"/>
                  </a:moveTo>
                  <a:cubicBezTo>
                    <a:pt x="3" y="1"/>
                    <a:pt x="3" y="1"/>
                    <a:pt x="3" y="0"/>
                  </a:cubicBezTo>
                  <a:cubicBezTo>
                    <a:pt x="2" y="0"/>
                    <a:pt x="0" y="3"/>
                    <a:pt x="0" y="4"/>
                  </a:cubicBezTo>
                  <a:cubicBezTo>
                    <a:pt x="0" y="5"/>
                    <a:pt x="1" y="6"/>
                    <a:pt x="1" y="8"/>
                  </a:cubicBezTo>
                  <a:cubicBezTo>
                    <a:pt x="1" y="9"/>
                    <a:pt x="1" y="11"/>
                    <a:pt x="2" y="12"/>
                  </a:cubicBezTo>
                  <a:cubicBezTo>
                    <a:pt x="2" y="12"/>
                    <a:pt x="5" y="15"/>
                    <a:pt x="5" y="15"/>
                  </a:cubicBezTo>
                  <a:cubicBezTo>
                    <a:pt x="5" y="15"/>
                    <a:pt x="4" y="13"/>
                    <a:pt x="4" y="13"/>
                  </a:cubicBezTo>
                  <a:cubicBezTo>
                    <a:pt x="3" y="12"/>
                    <a:pt x="3" y="10"/>
                    <a:pt x="3" y="9"/>
                  </a:cubicBezTo>
                  <a:cubicBezTo>
                    <a:pt x="3" y="8"/>
                    <a:pt x="7" y="9"/>
                    <a:pt x="7" y="9"/>
                  </a:cubicBezTo>
                  <a:cubicBezTo>
                    <a:pt x="8" y="9"/>
                    <a:pt x="6" y="8"/>
                    <a:pt x="5" y="7"/>
                  </a:cubicBezTo>
                  <a:cubicBezTo>
                    <a:pt x="5" y="7"/>
                    <a:pt x="6" y="6"/>
                    <a:pt x="6" y="5"/>
                  </a:cubicBezTo>
                  <a:cubicBezTo>
                    <a:pt x="7" y="1"/>
                    <a:pt x="3" y="6"/>
                    <a:pt x="2" y="6"/>
                  </a:cubicBezTo>
                  <a:cubicBezTo>
                    <a:pt x="2" y="6"/>
                    <a:pt x="4" y="3"/>
                    <a:pt x="3" y="2"/>
                  </a:cubicBezTo>
                  <a:cubicBezTo>
                    <a:pt x="3" y="1"/>
                    <a:pt x="4" y="3"/>
                    <a:pt x="3" y="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90" name="Freeform 469">
              <a:extLst>
                <a:ext uri="{FF2B5EF4-FFF2-40B4-BE49-F238E27FC236}">
                  <a16:creationId xmlns:a16="http://schemas.microsoft.com/office/drawing/2014/main" id="{FA0BADB1-9620-1E47-950B-6BBA18C950A3}"/>
                </a:ext>
              </a:extLst>
            </p:cNvPr>
            <p:cNvSpPr>
              <a:spLocks/>
            </p:cNvSpPr>
            <p:nvPr/>
          </p:nvSpPr>
          <p:spPr bwMode="auto">
            <a:xfrm>
              <a:off x="5686797" y="4119657"/>
              <a:ext cx="9409" cy="7059"/>
            </a:xfrm>
            <a:custGeom>
              <a:avLst/>
              <a:gdLst>
                <a:gd name="T0" fmla="*/ 1 w 3"/>
                <a:gd name="T1" fmla="*/ 2 h 2"/>
                <a:gd name="T2" fmla="*/ 2 w 3"/>
                <a:gd name="T3" fmla="*/ 0 h 2"/>
                <a:gd name="T4" fmla="*/ 1 w 3"/>
                <a:gd name="T5" fmla="*/ 2 h 2"/>
              </a:gdLst>
              <a:ahLst/>
              <a:cxnLst>
                <a:cxn ang="0">
                  <a:pos x="T0" y="T1"/>
                </a:cxn>
                <a:cxn ang="0">
                  <a:pos x="T2" y="T3"/>
                </a:cxn>
                <a:cxn ang="0">
                  <a:pos x="T4" y="T5"/>
                </a:cxn>
              </a:cxnLst>
              <a:rect l="0" t="0" r="r" b="b"/>
              <a:pathLst>
                <a:path w="3" h="2">
                  <a:moveTo>
                    <a:pt x="1" y="2"/>
                  </a:moveTo>
                  <a:cubicBezTo>
                    <a:pt x="0" y="2"/>
                    <a:pt x="1" y="0"/>
                    <a:pt x="2" y="0"/>
                  </a:cubicBezTo>
                  <a:cubicBezTo>
                    <a:pt x="3" y="0"/>
                    <a:pt x="2" y="2"/>
                    <a:pt x="1" y="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91" name="Freeform 470">
              <a:extLst>
                <a:ext uri="{FF2B5EF4-FFF2-40B4-BE49-F238E27FC236}">
                  <a16:creationId xmlns:a16="http://schemas.microsoft.com/office/drawing/2014/main" id="{1B92EB22-E167-DE4D-A63A-042F02C31515}"/>
                </a:ext>
              </a:extLst>
            </p:cNvPr>
            <p:cNvSpPr>
              <a:spLocks/>
            </p:cNvSpPr>
            <p:nvPr/>
          </p:nvSpPr>
          <p:spPr bwMode="auto">
            <a:xfrm>
              <a:off x="5724434" y="4164363"/>
              <a:ext cx="16466" cy="7059"/>
            </a:xfrm>
            <a:custGeom>
              <a:avLst/>
              <a:gdLst>
                <a:gd name="T0" fmla="*/ 5 w 5"/>
                <a:gd name="T1" fmla="*/ 1 h 2"/>
                <a:gd name="T2" fmla="*/ 0 w 5"/>
                <a:gd name="T3" fmla="*/ 1 h 2"/>
                <a:gd name="T4" fmla="*/ 5 w 5"/>
                <a:gd name="T5" fmla="*/ 1 h 2"/>
              </a:gdLst>
              <a:ahLst/>
              <a:cxnLst>
                <a:cxn ang="0">
                  <a:pos x="T0" y="T1"/>
                </a:cxn>
                <a:cxn ang="0">
                  <a:pos x="T2" y="T3"/>
                </a:cxn>
                <a:cxn ang="0">
                  <a:pos x="T4" y="T5"/>
                </a:cxn>
              </a:cxnLst>
              <a:rect l="0" t="0" r="r" b="b"/>
              <a:pathLst>
                <a:path w="5" h="2">
                  <a:moveTo>
                    <a:pt x="5" y="1"/>
                  </a:moveTo>
                  <a:cubicBezTo>
                    <a:pt x="5" y="0"/>
                    <a:pt x="0" y="0"/>
                    <a:pt x="0" y="1"/>
                  </a:cubicBezTo>
                  <a:cubicBezTo>
                    <a:pt x="0" y="1"/>
                    <a:pt x="5" y="2"/>
                    <a:pt x="5"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92" name="Freeform 471">
              <a:extLst>
                <a:ext uri="{FF2B5EF4-FFF2-40B4-BE49-F238E27FC236}">
                  <a16:creationId xmlns:a16="http://schemas.microsoft.com/office/drawing/2014/main" id="{05364074-E4CB-7148-832C-70F5E04D96E5}"/>
                </a:ext>
              </a:extLst>
            </p:cNvPr>
            <p:cNvSpPr>
              <a:spLocks/>
            </p:cNvSpPr>
            <p:nvPr/>
          </p:nvSpPr>
          <p:spPr bwMode="auto">
            <a:xfrm>
              <a:off x="5727963" y="4167892"/>
              <a:ext cx="64689" cy="38824"/>
            </a:xfrm>
            <a:custGeom>
              <a:avLst/>
              <a:gdLst>
                <a:gd name="T0" fmla="*/ 10 w 19"/>
                <a:gd name="T1" fmla="*/ 1 h 11"/>
                <a:gd name="T2" fmla="*/ 4 w 19"/>
                <a:gd name="T3" fmla="*/ 3 h 11"/>
                <a:gd name="T4" fmla="*/ 3 w 19"/>
                <a:gd name="T5" fmla="*/ 4 h 11"/>
                <a:gd name="T6" fmla="*/ 1 w 19"/>
                <a:gd name="T7" fmla="*/ 3 h 11"/>
                <a:gd name="T8" fmla="*/ 3 w 19"/>
                <a:gd name="T9" fmla="*/ 6 h 11"/>
                <a:gd name="T10" fmla="*/ 6 w 19"/>
                <a:gd name="T11" fmla="*/ 7 h 11"/>
                <a:gd name="T12" fmla="*/ 9 w 19"/>
                <a:gd name="T13" fmla="*/ 10 h 11"/>
                <a:gd name="T14" fmla="*/ 14 w 19"/>
                <a:gd name="T15" fmla="*/ 10 h 11"/>
                <a:gd name="T16" fmla="*/ 18 w 19"/>
                <a:gd name="T17" fmla="*/ 5 h 11"/>
                <a:gd name="T18" fmla="*/ 15 w 19"/>
                <a:gd name="T19" fmla="*/ 2 h 11"/>
                <a:gd name="T20" fmla="*/ 10 w 19"/>
                <a:gd name="T21" fmla="*/ 1 h 11"/>
                <a:gd name="T22" fmla="*/ 10 w 19"/>
                <a:gd name="T2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1">
                  <a:moveTo>
                    <a:pt x="10" y="1"/>
                  </a:moveTo>
                  <a:cubicBezTo>
                    <a:pt x="9" y="0"/>
                    <a:pt x="5" y="2"/>
                    <a:pt x="4" y="3"/>
                  </a:cubicBezTo>
                  <a:cubicBezTo>
                    <a:pt x="3" y="3"/>
                    <a:pt x="4" y="3"/>
                    <a:pt x="3" y="4"/>
                  </a:cubicBezTo>
                  <a:cubicBezTo>
                    <a:pt x="3" y="5"/>
                    <a:pt x="2" y="3"/>
                    <a:pt x="1" y="3"/>
                  </a:cubicBezTo>
                  <a:cubicBezTo>
                    <a:pt x="0" y="3"/>
                    <a:pt x="2" y="6"/>
                    <a:pt x="3" y="6"/>
                  </a:cubicBezTo>
                  <a:cubicBezTo>
                    <a:pt x="3" y="7"/>
                    <a:pt x="5" y="7"/>
                    <a:pt x="6" y="7"/>
                  </a:cubicBezTo>
                  <a:cubicBezTo>
                    <a:pt x="8" y="7"/>
                    <a:pt x="8" y="9"/>
                    <a:pt x="9" y="10"/>
                  </a:cubicBezTo>
                  <a:cubicBezTo>
                    <a:pt x="10" y="11"/>
                    <a:pt x="13" y="10"/>
                    <a:pt x="14" y="10"/>
                  </a:cubicBezTo>
                  <a:cubicBezTo>
                    <a:pt x="18" y="10"/>
                    <a:pt x="19" y="8"/>
                    <a:pt x="18" y="5"/>
                  </a:cubicBezTo>
                  <a:cubicBezTo>
                    <a:pt x="18" y="3"/>
                    <a:pt x="17" y="2"/>
                    <a:pt x="15" y="2"/>
                  </a:cubicBezTo>
                  <a:cubicBezTo>
                    <a:pt x="14" y="2"/>
                    <a:pt x="12" y="1"/>
                    <a:pt x="10" y="1"/>
                  </a:cubicBezTo>
                  <a:cubicBezTo>
                    <a:pt x="10" y="1"/>
                    <a:pt x="11" y="1"/>
                    <a:pt x="10"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93" name="Freeform 472">
              <a:extLst>
                <a:ext uri="{FF2B5EF4-FFF2-40B4-BE49-F238E27FC236}">
                  <a16:creationId xmlns:a16="http://schemas.microsoft.com/office/drawing/2014/main" id="{D82ED193-214A-724D-9E21-5B531969A867}"/>
                </a:ext>
              </a:extLst>
            </p:cNvPr>
            <p:cNvSpPr>
              <a:spLocks/>
            </p:cNvSpPr>
            <p:nvPr/>
          </p:nvSpPr>
          <p:spPr bwMode="auto">
            <a:xfrm>
              <a:off x="6034941" y="4233775"/>
              <a:ext cx="71746" cy="41176"/>
            </a:xfrm>
            <a:custGeom>
              <a:avLst/>
              <a:gdLst>
                <a:gd name="T0" fmla="*/ 0 w 21"/>
                <a:gd name="T1" fmla="*/ 8 h 12"/>
                <a:gd name="T2" fmla="*/ 6 w 21"/>
                <a:gd name="T3" fmla="*/ 8 h 12"/>
                <a:gd name="T4" fmla="*/ 9 w 21"/>
                <a:gd name="T5" fmla="*/ 7 h 12"/>
                <a:gd name="T6" fmla="*/ 13 w 21"/>
                <a:gd name="T7" fmla="*/ 7 h 12"/>
                <a:gd name="T8" fmla="*/ 14 w 21"/>
                <a:gd name="T9" fmla="*/ 5 h 12"/>
                <a:gd name="T10" fmla="*/ 17 w 21"/>
                <a:gd name="T11" fmla="*/ 3 h 12"/>
                <a:gd name="T12" fmla="*/ 20 w 21"/>
                <a:gd name="T13" fmla="*/ 4 h 12"/>
                <a:gd name="T14" fmla="*/ 18 w 21"/>
                <a:gd name="T15" fmla="*/ 7 h 12"/>
                <a:gd name="T16" fmla="*/ 11 w 21"/>
                <a:gd name="T17" fmla="*/ 11 h 12"/>
                <a:gd name="T18" fmla="*/ 0 w 21"/>
                <a:gd name="T19" fmla="*/ 8 h 12"/>
                <a:gd name="T20" fmla="*/ 0 w 21"/>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2">
                  <a:moveTo>
                    <a:pt x="0" y="8"/>
                  </a:moveTo>
                  <a:cubicBezTo>
                    <a:pt x="1" y="7"/>
                    <a:pt x="5" y="8"/>
                    <a:pt x="6" y="8"/>
                  </a:cubicBezTo>
                  <a:cubicBezTo>
                    <a:pt x="7" y="8"/>
                    <a:pt x="8" y="6"/>
                    <a:pt x="9" y="7"/>
                  </a:cubicBezTo>
                  <a:cubicBezTo>
                    <a:pt x="10" y="8"/>
                    <a:pt x="12" y="8"/>
                    <a:pt x="13" y="7"/>
                  </a:cubicBezTo>
                  <a:cubicBezTo>
                    <a:pt x="13" y="6"/>
                    <a:pt x="14" y="5"/>
                    <a:pt x="14" y="5"/>
                  </a:cubicBezTo>
                  <a:cubicBezTo>
                    <a:pt x="15" y="5"/>
                    <a:pt x="17" y="5"/>
                    <a:pt x="17" y="3"/>
                  </a:cubicBezTo>
                  <a:cubicBezTo>
                    <a:pt x="17" y="0"/>
                    <a:pt x="21" y="2"/>
                    <a:pt x="20" y="4"/>
                  </a:cubicBezTo>
                  <a:cubicBezTo>
                    <a:pt x="19" y="5"/>
                    <a:pt x="18" y="7"/>
                    <a:pt x="18" y="7"/>
                  </a:cubicBezTo>
                  <a:cubicBezTo>
                    <a:pt x="15" y="8"/>
                    <a:pt x="14" y="10"/>
                    <a:pt x="11" y="11"/>
                  </a:cubicBezTo>
                  <a:cubicBezTo>
                    <a:pt x="9" y="12"/>
                    <a:pt x="0" y="11"/>
                    <a:pt x="0" y="8"/>
                  </a:cubicBezTo>
                  <a:cubicBezTo>
                    <a:pt x="0" y="7"/>
                    <a:pt x="0" y="10"/>
                    <a:pt x="0" y="8"/>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94" name="Freeform 473">
              <a:extLst>
                <a:ext uri="{FF2B5EF4-FFF2-40B4-BE49-F238E27FC236}">
                  <a16:creationId xmlns:a16="http://schemas.microsoft.com/office/drawing/2014/main" id="{DB5F7B36-D2DE-8F46-9E3A-8765B624B697}"/>
                </a:ext>
              </a:extLst>
            </p:cNvPr>
            <p:cNvSpPr>
              <a:spLocks/>
            </p:cNvSpPr>
            <p:nvPr/>
          </p:nvSpPr>
          <p:spPr bwMode="auto">
            <a:xfrm>
              <a:off x="6138444" y="4254951"/>
              <a:ext cx="30580" cy="37647"/>
            </a:xfrm>
            <a:custGeom>
              <a:avLst/>
              <a:gdLst>
                <a:gd name="T0" fmla="*/ 1 w 9"/>
                <a:gd name="T1" fmla="*/ 0 h 11"/>
                <a:gd name="T2" fmla="*/ 8 w 9"/>
                <a:gd name="T3" fmla="*/ 8 h 11"/>
                <a:gd name="T4" fmla="*/ 5 w 9"/>
                <a:gd name="T5" fmla="*/ 4 h 11"/>
                <a:gd name="T6" fmla="*/ 1 w 9"/>
                <a:gd name="T7" fmla="*/ 0 h 11"/>
                <a:gd name="T8" fmla="*/ 1 w 9"/>
                <a:gd name="T9" fmla="*/ 0 h 11"/>
              </a:gdLst>
              <a:ahLst/>
              <a:cxnLst>
                <a:cxn ang="0">
                  <a:pos x="T0" y="T1"/>
                </a:cxn>
                <a:cxn ang="0">
                  <a:pos x="T2" y="T3"/>
                </a:cxn>
                <a:cxn ang="0">
                  <a:pos x="T4" y="T5"/>
                </a:cxn>
                <a:cxn ang="0">
                  <a:pos x="T6" y="T7"/>
                </a:cxn>
                <a:cxn ang="0">
                  <a:pos x="T8" y="T9"/>
                </a:cxn>
              </a:cxnLst>
              <a:rect l="0" t="0" r="r" b="b"/>
              <a:pathLst>
                <a:path w="9" h="11">
                  <a:moveTo>
                    <a:pt x="1" y="0"/>
                  </a:moveTo>
                  <a:cubicBezTo>
                    <a:pt x="0" y="1"/>
                    <a:pt x="5" y="11"/>
                    <a:pt x="8" y="8"/>
                  </a:cubicBezTo>
                  <a:cubicBezTo>
                    <a:pt x="9" y="6"/>
                    <a:pt x="6" y="4"/>
                    <a:pt x="5" y="4"/>
                  </a:cubicBezTo>
                  <a:cubicBezTo>
                    <a:pt x="4" y="3"/>
                    <a:pt x="1" y="0"/>
                    <a:pt x="1" y="0"/>
                  </a:cubicBezTo>
                  <a:cubicBezTo>
                    <a:pt x="0" y="1"/>
                    <a:pt x="2" y="0"/>
                    <a:pt x="1"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95" name="Freeform 474">
              <a:extLst>
                <a:ext uri="{FF2B5EF4-FFF2-40B4-BE49-F238E27FC236}">
                  <a16:creationId xmlns:a16="http://schemas.microsoft.com/office/drawing/2014/main" id="{58DEA099-83F8-E042-9EB6-FC92C00030E3}"/>
                </a:ext>
              </a:extLst>
            </p:cNvPr>
            <p:cNvSpPr>
              <a:spLocks/>
            </p:cNvSpPr>
            <p:nvPr/>
          </p:nvSpPr>
          <p:spPr bwMode="auto">
            <a:xfrm>
              <a:off x="6227832" y="4324364"/>
              <a:ext cx="19994" cy="20000"/>
            </a:xfrm>
            <a:custGeom>
              <a:avLst/>
              <a:gdLst>
                <a:gd name="T0" fmla="*/ 6 w 6"/>
                <a:gd name="T1" fmla="*/ 4 h 6"/>
                <a:gd name="T2" fmla="*/ 1 w 6"/>
                <a:gd name="T3" fmla="*/ 2 h 6"/>
                <a:gd name="T4" fmla="*/ 6 w 6"/>
                <a:gd name="T5" fmla="*/ 4 h 6"/>
                <a:gd name="T6" fmla="*/ 6 w 6"/>
                <a:gd name="T7" fmla="*/ 4 h 6"/>
              </a:gdLst>
              <a:ahLst/>
              <a:cxnLst>
                <a:cxn ang="0">
                  <a:pos x="T0" y="T1"/>
                </a:cxn>
                <a:cxn ang="0">
                  <a:pos x="T2" y="T3"/>
                </a:cxn>
                <a:cxn ang="0">
                  <a:pos x="T4" y="T5"/>
                </a:cxn>
                <a:cxn ang="0">
                  <a:pos x="T6" y="T7"/>
                </a:cxn>
              </a:cxnLst>
              <a:rect l="0" t="0" r="r" b="b"/>
              <a:pathLst>
                <a:path w="6" h="6">
                  <a:moveTo>
                    <a:pt x="6" y="4"/>
                  </a:moveTo>
                  <a:cubicBezTo>
                    <a:pt x="6" y="2"/>
                    <a:pt x="0" y="0"/>
                    <a:pt x="1" y="2"/>
                  </a:cubicBezTo>
                  <a:cubicBezTo>
                    <a:pt x="1" y="3"/>
                    <a:pt x="6" y="5"/>
                    <a:pt x="6" y="4"/>
                  </a:cubicBezTo>
                  <a:cubicBezTo>
                    <a:pt x="6" y="3"/>
                    <a:pt x="6" y="6"/>
                    <a:pt x="6" y="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96" name="Freeform 475">
              <a:extLst>
                <a:ext uri="{FF2B5EF4-FFF2-40B4-BE49-F238E27FC236}">
                  <a16:creationId xmlns:a16="http://schemas.microsoft.com/office/drawing/2014/main" id="{77381AE5-C296-1B49-8B0D-40D6C969DBCB}"/>
                </a:ext>
              </a:extLst>
            </p:cNvPr>
            <p:cNvSpPr>
              <a:spLocks/>
            </p:cNvSpPr>
            <p:nvPr/>
          </p:nvSpPr>
          <p:spPr bwMode="auto">
            <a:xfrm>
              <a:off x="6206661" y="4292599"/>
              <a:ext cx="31757" cy="21176"/>
            </a:xfrm>
            <a:custGeom>
              <a:avLst/>
              <a:gdLst>
                <a:gd name="T0" fmla="*/ 8 w 9"/>
                <a:gd name="T1" fmla="*/ 6 h 6"/>
                <a:gd name="T2" fmla="*/ 0 w 9"/>
                <a:gd name="T3" fmla="*/ 1 h 6"/>
                <a:gd name="T4" fmla="*/ 3 w 9"/>
                <a:gd name="T5" fmla="*/ 4 h 6"/>
                <a:gd name="T6" fmla="*/ 8 w 9"/>
                <a:gd name="T7" fmla="*/ 6 h 6"/>
                <a:gd name="T8" fmla="*/ 8 w 9"/>
                <a:gd name="T9" fmla="*/ 6 h 6"/>
              </a:gdLst>
              <a:ahLst/>
              <a:cxnLst>
                <a:cxn ang="0">
                  <a:pos x="T0" y="T1"/>
                </a:cxn>
                <a:cxn ang="0">
                  <a:pos x="T2" y="T3"/>
                </a:cxn>
                <a:cxn ang="0">
                  <a:pos x="T4" y="T5"/>
                </a:cxn>
                <a:cxn ang="0">
                  <a:pos x="T6" y="T7"/>
                </a:cxn>
                <a:cxn ang="0">
                  <a:pos x="T8" y="T9"/>
                </a:cxn>
              </a:cxnLst>
              <a:rect l="0" t="0" r="r" b="b"/>
              <a:pathLst>
                <a:path w="9" h="6">
                  <a:moveTo>
                    <a:pt x="8" y="6"/>
                  </a:moveTo>
                  <a:cubicBezTo>
                    <a:pt x="6" y="5"/>
                    <a:pt x="3" y="0"/>
                    <a:pt x="0" y="1"/>
                  </a:cubicBezTo>
                  <a:cubicBezTo>
                    <a:pt x="0" y="2"/>
                    <a:pt x="3" y="3"/>
                    <a:pt x="3" y="4"/>
                  </a:cubicBezTo>
                  <a:cubicBezTo>
                    <a:pt x="5" y="4"/>
                    <a:pt x="6" y="5"/>
                    <a:pt x="8" y="6"/>
                  </a:cubicBezTo>
                  <a:cubicBezTo>
                    <a:pt x="9" y="6"/>
                    <a:pt x="6" y="5"/>
                    <a:pt x="8" y="6"/>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97" name="Freeform 476">
              <a:extLst>
                <a:ext uri="{FF2B5EF4-FFF2-40B4-BE49-F238E27FC236}">
                  <a16:creationId xmlns:a16="http://schemas.microsoft.com/office/drawing/2014/main" id="{1E5FDF61-128A-8142-964F-F9EACE2D1603}"/>
                </a:ext>
              </a:extLst>
            </p:cNvPr>
            <p:cNvSpPr>
              <a:spLocks/>
            </p:cNvSpPr>
            <p:nvPr/>
          </p:nvSpPr>
          <p:spPr bwMode="auto">
            <a:xfrm>
              <a:off x="6176081" y="4278480"/>
              <a:ext cx="14114" cy="17648"/>
            </a:xfrm>
            <a:custGeom>
              <a:avLst/>
              <a:gdLst>
                <a:gd name="T0" fmla="*/ 4 w 4"/>
                <a:gd name="T1" fmla="*/ 4 h 5"/>
                <a:gd name="T2" fmla="*/ 0 w 4"/>
                <a:gd name="T3" fmla="*/ 0 h 5"/>
                <a:gd name="T4" fmla="*/ 4 w 4"/>
                <a:gd name="T5" fmla="*/ 4 h 5"/>
              </a:gdLst>
              <a:ahLst/>
              <a:cxnLst>
                <a:cxn ang="0">
                  <a:pos x="T0" y="T1"/>
                </a:cxn>
                <a:cxn ang="0">
                  <a:pos x="T2" y="T3"/>
                </a:cxn>
                <a:cxn ang="0">
                  <a:pos x="T4" y="T5"/>
                </a:cxn>
              </a:cxnLst>
              <a:rect l="0" t="0" r="r" b="b"/>
              <a:pathLst>
                <a:path w="4" h="5">
                  <a:moveTo>
                    <a:pt x="4" y="4"/>
                  </a:moveTo>
                  <a:cubicBezTo>
                    <a:pt x="4" y="2"/>
                    <a:pt x="0" y="0"/>
                    <a:pt x="0" y="0"/>
                  </a:cubicBezTo>
                  <a:cubicBezTo>
                    <a:pt x="0" y="1"/>
                    <a:pt x="4" y="5"/>
                    <a:pt x="4" y="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98" name="Freeform 477">
              <a:extLst>
                <a:ext uri="{FF2B5EF4-FFF2-40B4-BE49-F238E27FC236}">
                  <a16:creationId xmlns:a16="http://schemas.microsoft.com/office/drawing/2014/main" id="{301A3EF1-5A20-CA46-8886-9DCD89B360E7}"/>
                </a:ext>
              </a:extLst>
            </p:cNvPr>
            <p:cNvSpPr>
              <a:spLocks/>
            </p:cNvSpPr>
            <p:nvPr/>
          </p:nvSpPr>
          <p:spPr bwMode="auto">
            <a:xfrm>
              <a:off x="6303106" y="4520834"/>
              <a:ext cx="55279" cy="41176"/>
            </a:xfrm>
            <a:custGeom>
              <a:avLst/>
              <a:gdLst>
                <a:gd name="T0" fmla="*/ 15 w 16"/>
                <a:gd name="T1" fmla="*/ 11 h 12"/>
                <a:gd name="T2" fmla="*/ 2 w 16"/>
                <a:gd name="T3" fmla="*/ 0 h 12"/>
                <a:gd name="T4" fmla="*/ 15 w 16"/>
                <a:gd name="T5" fmla="*/ 11 h 12"/>
              </a:gdLst>
              <a:ahLst/>
              <a:cxnLst>
                <a:cxn ang="0">
                  <a:pos x="T0" y="T1"/>
                </a:cxn>
                <a:cxn ang="0">
                  <a:pos x="T2" y="T3"/>
                </a:cxn>
                <a:cxn ang="0">
                  <a:pos x="T4" y="T5"/>
                </a:cxn>
              </a:cxnLst>
              <a:rect l="0" t="0" r="r" b="b"/>
              <a:pathLst>
                <a:path w="16" h="12">
                  <a:moveTo>
                    <a:pt x="15" y="11"/>
                  </a:moveTo>
                  <a:cubicBezTo>
                    <a:pt x="16" y="12"/>
                    <a:pt x="3" y="0"/>
                    <a:pt x="2" y="0"/>
                  </a:cubicBezTo>
                  <a:cubicBezTo>
                    <a:pt x="0" y="0"/>
                    <a:pt x="7" y="9"/>
                    <a:pt x="15" y="1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99" name="Freeform 478">
              <a:extLst>
                <a:ext uri="{FF2B5EF4-FFF2-40B4-BE49-F238E27FC236}">
                  <a16:creationId xmlns:a16="http://schemas.microsoft.com/office/drawing/2014/main" id="{542D4299-415C-1B46-B84F-4C2ACC300CB6}"/>
                </a:ext>
              </a:extLst>
            </p:cNvPr>
            <p:cNvSpPr>
              <a:spLocks/>
            </p:cNvSpPr>
            <p:nvPr/>
          </p:nvSpPr>
          <p:spPr bwMode="auto">
            <a:xfrm>
              <a:off x="6451303" y="4783187"/>
              <a:ext cx="38814" cy="48236"/>
            </a:xfrm>
            <a:custGeom>
              <a:avLst/>
              <a:gdLst>
                <a:gd name="T0" fmla="*/ 11 w 11"/>
                <a:gd name="T1" fmla="*/ 14 h 14"/>
                <a:gd name="T2" fmla="*/ 9 w 11"/>
                <a:gd name="T3" fmla="*/ 10 h 14"/>
                <a:gd name="T4" fmla="*/ 9 w 11"/>
                <a:gd name="T5" fmla="*/ 7 h 14"/>
                <a:gd name="T6" fmla="*/ 0 w 11"/>
                <a:gd name="T7" fmla="*/ 0 h 14"/>
                <a:gd name="T8" fmla="*/ 3 w 11"/>
                <a:gd name="T9" fmla="*/ 4 h 14"/>
                <a:gd name="T10" fmla="*/ 5 w 11"/>
                <a:gd name="T11" fmla="*/ 8 h 14"/>
                <a:gd name="T12" fmla="*/ 8 w 11"/>
                <a:gd name="T13" fmla="*/ 11 h 14"/>
                <a:gd name="T14" fmla="*/ 11 w 11"/>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4">
                  <a:moveTo>
                    <a:pt x="11" y="14"/>
                  </a:moveTo>
                  <a:cubicBezTo>
                    <a:pt x="10" y="12"/>
                    <a:pt x="11" y="11"/>
                    <a:pt x="9" y="10"/>
                  </a:cubicBezTo>
                  <a:cubicBezTo>
                    <a:pt x="8" y="8"/>
                    <a:pt x="9" y="8"/>
                    <a:pt x="9" y="7"/>
                  </a:cubicBezTo>
                  <a:cubicBezTo>
                    <a:pt x="8" y="5"/>
                    <a:pt x="0" y="1"/>
                    <a:pt x="0" y="0"/>
                  </a:cubicBezTo>
                  <a:cubicBezTo>
                    <a:pt x="0" y="1"/>
                    <a:pt x="3" y="3"/>
                    <a:pt x="3" y="4"/>
                  </a:cubicBezTo>
                  <a:cubicBezTo>
                    <a:pt x="4" y="6"/>
                    <a:pt x="4" y="7"/>
                    <a:pt x="5" y="8"/>
                  </a:cubicBezTo>
                  <a:cubicBezTo>
                    <a:pt x="6" y="9"/>
                    <a:pt x="9" y="10"/>
                    <a:pt x="8" y="11"/>
                  </a:cubicBezTo>
                  <a:cubicBezTo>
                    <a:pt x="8" y="13"/>
                    <a:pt x="9" y="13"/>
                    <a:pt x="11" y="1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00" name="Freeform 479">
              <a:extLst>
                <a:ext uri="{FF2B5EF4-FFF2-40B4-BE49-F238E27FC236}">
                  <a16:creationId xmlns:a16="http://schemas.microsoft.com/office/drawing/2014/main" id="{6A2CD431-E050-084E-B6B6-9133B729E273}"/>
                </a:ext>
              </a:extLst>
            </p:cNvPr>
            <p:cNvSpPr>
              <a:spLocks/>
            </p:cNvSpPr>
            <p:nvPr/>
          </p:nvSpPr>
          <p:spPr bwMode="auto">
            <a:xfrm>
              <a:off x="6461889" y="4827893"/>
              <a:ext cx="89388" cy="104706"/>
            </a:xfrm>
            <a:custGeom>
              <a:avLst/>
              <a:gdLst>
                <a:gd name="T0" fmla="*/ 8 w 26"/>
                <a:gd name="T1" fmla="*/ 2 h 30"/>
                <a:gd name="T2" fmla="*/ 7 w 26"/>
                <a:gd name="T3" fmla="*/ 11 h 30"/>
                <a:gd name="T4" fmla="*/ 5 w 26"/>
                <a:gd name="T5" fmla="*/ 18 h 30"/>
                <a:gd name="T6" fmla="*/ 9 w 26"/>
                <a:gd name="T7" fmla="*/ 25 h 30"/>
                <a:gd name="T8" fmla="*/ 14 w 26"/>
                <a:gd name="T9" fmla="*/ 26 h 30"/>
                <a:gd name="T10" fmla="*/ 17 w 26"/>
                <a:gd name="T11" fmla="*/ 22 h 30"/>
                <a:gd name="T12" fmla="*/ 18 w 26"/>
                <a:gd name="T13" fmla="*/ 16 h 30"/>
                <a:gd name="T14" fmla="*/ 22 w 26"/>
                <a:gd name="T15" fmla="*/ 14 h 30"/>
                <a:gd name="T16" fmla="*/ 26 w 26"/>
                <a:gd name="T17" fmla="*/ 10 h 30"/>
                <a:gd name="T18" fmla="*/ 25 w 26"/>
                <a:gd name="T19" fmla="*/ 6 h 30"/>
                <a:gd name="T20" fmla="*/ 20 w 26"/>
                <a:gd name="T21" fmla="*/ 8 h 30"/>
                <a:gd name="T22" fmla="*/ 14 w 26"/>
                <a:gd name="T23" fmla="*/ 5 h 30"/>
                <a:gd name="T24" fmla="*/ 11 w 26"/>
                <a:gd name="T25" fmla="*/ 0 h 30"/>
                <a:gd name="T26" fmla="*/ 11 w 26"/>
                <a:gd name="T27" fmla="*/ 3 h 30"/>
                <a:gd name="T28" fmla="*/ 8 w 26"/>
                <a:gd name="T29" fmla="*/ 2 h 30"/>
                <a:gd name="T30" fmla="*/ 8 w 26"/>
                <a:gd name="T31"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0">
                  <a:moveTo>
                    <a:pt x="8" y="2"/>
                  </a:moveTo>
                  <a:cubicBezTo>
                    <a:pt x="7" y="2"/>
                    <a:pt x="7" y="9"/>
                    <a:pt x="7" y="11"/>
                  </a:cubicBezTo>
                  <a:cubicBezTo>
                    <a:pt x="6" y="13"/>
                    <a:pt x="0" y="16"/>
                    <a:pt x="5" y="18"/>
                  </a:cubicBezTo>
                  <a:cubicBezTo>
                    <a:pt x="8" y="19"/>
                    <a:pt x="11" y="21"/>
                    <a:pt x="9" y="25"/>
                  </a:cubicBezTo>
                  <a:cubicBezTo>
                    <a:pt x="6" y="30"/>
                    <a:pt x="11" y="29"/>
                    <a:pt x="14" y="26"/>
                  </a:cubicBezTo>
                  <a:cubicBezTo>
                    <a:pt x="15" y="25"/>
                    <a:pt x="16" y="23"/>
                    <a:pt x="17" y="22"/>
                  </a:cubicBezTo>
                  <a:cubicBezTo>
                    <a:pt x="19" y="19"/>
                    <a:pt x="18" y="19"/>
                    <a:pt x="18" y="16"/>
                  </a:cubicBezTo>
                  <a:cubicBezTo>
                    <a:pt x="19" y="14"/>
                    <a:pt x="21" y="14"/>
                    <a:pt x="22" y="14"/>
                  </a:cubicBezTo>
                  <a:cubicBezTo>
                    <a:pt x="23" y="15"/>
                    <a:pt x="25" y="11"/>
                    <a:pt x="26" y="10"/>
                  </a:cubicBezTo>
                  <a:cubicBezTo>
                    <a:pt x="26" y="9"/>
                    <a:pt x="26" y="6"/>
                    <a:pt x="25" y="6"/>
                  </a:cubicBezTo>
                  <a:cubicBezTo>
                    <a:pt x="23" y="6"/>
                    <a:pt x="21" y="8"/>
                    <a:pt x="20" y="8"/>
                  </a:cubicBezTo>
                  <a:cubicBezTo>
                    <a:pt x="18" y="8"/>
                    <a:pt x="15" y="7"/>
                    <a:pt x="14" y="5"/>
                  </a:cubicBezTo>
                  <a:cubicBezTo>
                    <a:pt x="13" y="4"/>
                    <a:pt x="13" y="0"/>
                    <a:pt x="11" y="0"/>
                  </a:cubicBezTo>
                  <a:cubicBezTo>
                    <a:pt x="11" y="0"/>
                    <a:pt x="11" y="3"/>
                    <a:pt x="11" y="3"/>
                  </a:cubicBezTo>
                  <a:cubicBezTo>
                    <a:pt x="10" y="3"/>
                    <a:pt x="9" y="1"/>
                    <a:pt x="8" y="2"/>
                  </a:cubicBezTo>
                  <a:cubicBezTo>
                    <a:pt x="7" y="2"/>
                    <a:pt x="9" y="1"/>
                    <a:pt x="8" y="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01" name="Freeform 480">
              <a:extLst>
                <a:ext uri="{FF2B5EF4-FFF2-40B4-BE49-F238E27FC236}">
                  <a16:creationId xmlns:a16="http://schemas.microsoft.com/office/drawing/2014/main" id="{A9D32982-49E5-1444-9F7C-3956BFA8712C}"/>
                </a:ext>
              </a:extLst>
            </p:cNvPr>
            <p:cNvSpPr>
              <a:spLocks/>
            </p:cNvSpPr>
            <p:nvPr/>
          </p:nvSpPr>
          <p:spPr bwMode="auto">
            <a:xfrm>
              <a:off x="6344273" y="4904364"/>
              <a:ext cx="135259" cy="131765"/>
            </a:xfrm>
            <a:custGeom>
              <a:avLst/>
              <a:gdLst>
                <a:gd name="T0" fmla="*/ 33 w 39"/>
                <a:gd name="T1" fmla="*/ 4 h 38"/>
                <a:gd name="T2" fmla="*/ 30 w 39"/>
                <a:gd name="T3" fmla="*/ 1 h 38"/>
                <a:gd name="T4" fmla="*/ 26 w 39"/>
                <a:gd name="T5" fmla="*/ 8 h 38"/>
                <a:gd name="T6" fmla="*/ 22 w 39"/>
                <a:gd name="T7" fmla="*/ 13 h 38"/>
                <a:gd name="T8" fmla="*/ 15 w 39"/>
                <a:gd name="T9" fmla="*/ 18 h 38"/>
                <a:gd name="T10" fmla="*/ 9 w 39"/>
                <a:gd name="T11" fmla="*/ 22 h 38"/>
                <a:gd name="T12" fmla="*/ 4 w 39"/>
                <a:gd name="T13" fmla="*/ 27 h 38"/>
                <a:gd name="T14" fmla="*/ 2 w 39"/>
                <a:gd name="T15" fmla="*/ 33 h 38"/>
                <a:gd name="T16" fmla="*/ 1 w 39"/>
                <a:gd name="T17" fmla="*/ 34 h 38"/>
                <a:gd name="T18" fmla="*/ 3 w 39"/>
                <a:gd name="T19" fmla="*/ 35 h 38"/>
                <a:gd name="T20" fmla="*/ 10 w 39"/>
                <a:gd name="T21" fmla="*/ 37 h 38"/>
                <a:gd name="T22" fmla="*/ 19 w 39"/>
                <a:gd name="T23" fmla="*/ 34 h 38"/>
                <a:gd name="T24" fmla="*/ 22 w 39"/>
                <a:gd name="T25" fmla="*/ 27 h 38"/>
                <a:gd name="T26" fmla="*/ 27 w 39"/>
                <a:gd name="T27" fmla="*/ 22 h 38"/>
                <a:gd name="T28" fmla="*/ 29 w 39"/>
                <a:gd name="T29" fmla="*/ 21 h 38"/>
                <a:gd name="T30" fmla="*/ 33 w 39"/>
                <a:gd name="T31" fmla="*/ 21 h 38"/>
                <a:gd name="T32" fmla="*/ 32 w 39"/>
                <a:gd name="T33" fmla="*/ 19 h 38"/>
                <a:gd name="T34" fmla="*/ 32 w 39"/>
                <a:gd name="T35" fmla="*/ 17 h 38"/>
                <a:gd name="T36" fmla="*/ 38 w 39"/>
                <a:gd name="T37" fmla="*/ 9 h 38"/>
                <a:gd name="T38" fmla="*/ 38 w 39"/>
                <a:gd name="T39" fmla="*/ 6 h 38"/>
                <a:gd name="T40" fmla="*/ 38 w 39"/>
                <a:gd name="T41" fmla="*/ 4 h 38"/>
                <a:gd name="T42" fmla="*/ 37 w 39"/>
                <a:gd name="T43" fmla="*/ 4 h 38"/>
                <a:gd name="T44" fmla="*/ 37 w 39"/>
                <a:gd name="T45" fmla="*/ 2 h 38"/>
                <a:gd name="T46" fmla="*/ 33 w 39"/>
                <a:gd name="T47"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8">
                  <a:moveTo>
                    <a:pt x="33" y="4"/>
                  </a:moveTo>
                  <a:cubicBezTo>
                    <a:pt x="33" y="4"/>
                    <a:pt x="32" y="0"/>
                    <a:pt x="30" y="1"/>
                  </a:cubicBezTo>
                  <a:cubicBezTo>
                    <a:pt x="27" y="3"/>
                    <a:pt x="28" y="5"/>
                    <a:pt x="26" y="8"/>
                  </a:cubicBezTo>
                  <a:cubicBezTo>
                    <a:pt x="25" y="9"/>
                    <a:pt x="24" y="12"/>
                    <a:pt x="22" y="13"/>
                  </a:cubicBezTo>
                  <a:cubicBezTo>
                    <a:pt x="20" y="16"/>
                    <a:pt x="18" y="17"/>
                    <a:pt x="15" y="18"/>
                  </a:cubicBezTo>
                  <a:cubicBezTo>
                    <a:pt x="13" y="19"/>
                    <a:pt x="12" y="21"/>
                    <a:pt x="9" y="22"/>
                  </a:cubicBezTo>
                  <a:cubicBezTo>
                    <a:pt x="7" y="23"/>
                    <a:pt x="7" y="27"/>
                    <a:pt x="4" y="27"/>
                  </a:cubicBezTo>
                  <a:cubicBezTo>
                    <a:pt x="0" y="28"/>
                    <a:pt x="4" y="31"/>
                    <a:pt x="2" y="33"/>
                  </a:cubicBezTo>
                  <a:cubicBezTo>
                    <a:pt x="1" y="33"/>
                    <a:pt x="0" y="33"/>
                    <a:pt x="1" y="34"/>
                  </a:cubicBezTo>
                  <a:cubicBezTo>
                    <a:pt x="1" y="35"/>
                    <a:pt x="1" y="35"/>
                    <a:pt x="3" y="35"/>
                  </a:cubicBezTo>
                  <a:cubicBezTo>
                    <a:pt x="5" y="35"/>
                    <a:pt x="8" y="37"/>
                    <a:pt x="10" y="37"/>
                  </a:cubicBezTo>
                  <a:cubicBezTo>
                    <a:pt x="14" y="38"/>
                    <a:pt x="16" y="36"/>
                    <a:pt x="19" y="34"/>
                  </a:cubicBezTo>
                  <a:cubicBezTo>
                    <a:pt x="21" y="32"/>
                    <a:pt x="22" y="30"/>
                    <a:pt x="22" y="27"/>
                  </a:cubicBezTo>
                  <a:cubicBezTo>
                    <a:pt x="23" y="24"/>
                    <a:pt x="24" y="24"/>
                    <a:pt x="27" y="22"/>
                  </a:cubicBezTo>
                  <a:cubicBezTo>
                    <a:pt x="28" y="22"/>
                    <a:pt x="28" y="21"/>
                    <a:pt x="29" y="21"/>
                  </a:cubicBezTo>
                  <a:cubicBezTo>
                    <a:pt x="30" y="21"/>
                    <a:pt x="31" y="21"/>
                    <a:pt x="33" y="21"/>
                  </a:cubicBezTo>
                  <a:cubicBezTo>
                    <a:pt x="34" y="20"/>
                    <a:pt x="33" y="19"/>
                    <a:pt x="32" y="19"/>
                  </a:cubicBezTo>
                  <a:cubicBezTo>
                    <a:pt x="31" y="18"/>
                    <a:pt x="31" y="18"/>
                    <a:pt x="32" y="17"/>
                  </a:cubicBezTo>
                  <a:cubicBezTo>
                    <a:pt x="34" y="14"/>
                    <a:pt x="36" y="12"/>
                    <a:pt x="38" y="9"/>
                  </a:cubicBezTo>
                  <a:cubicBezTo>
                    <a:pt x="38" y="8"/>
                    <a:pt x="38" y="7"/>
                    <a:pt x="38" y="6"/>
                  </a:cubicBezTo>
                  <a:cubicBezTo>
                    <a:pt x="38" y="5"/>
                    <a:pt x="38" y="5"/>
                    <a:pt x="38" y="4"/>
                  </a:cubicBezTo>
                  <a:cubicBezTo>
                    <a:pt x="39" y="3"/>
                    <a:pt x="37" y="4"/>
                    <a:pt x="37" y="4"/>
                  </a:cubicBezTo>
                  <a:cubicBezTo>
                    <a:pt x="37" y="3"/>
                    <a:pt x="37" y="3"/>
                    <a:pt x="37" y="2"/>
                  </a:cubicBezTo>
                  <a:cubicBezTo>
                    <a:pt x="36" y="3"/>
                    <a:pt x="35" y="5"/>
                    <a:pt x="33" y="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02" name="Freeform 481">
              <a:extLst>
                <a:ext uri="{FF2B5EF4-FFF2-40B4-BE49-F238E27FC236}">
                  <a16:creationId xmlns:a16="http://schemas.microsoft.com/office/drawing/2014/main" id="{1231DAC1-ED35-404F-B792-70313765E83D}"/>
                </a:ext>
              </a:extLst>
            </p:cNvPr>
            <p:cNvSpPr>
              <a:spLocks/>
            </p:cNvSpPr>
            <p:nvPr/>
          </p:nvSpPr>
          <p:spPr bwMode="auto">
            <a:xfrm>
              <a:off x="6365443" y="5036129"/>
              <a:ext cx="7057" cy="7059"/>
            </a:xfrm>
            <a:custGeom>
              <a:avLst/>
              <a:gdLst>
                <a:gd name="T0" fmla="*/ 2 w 2"/>
                <a:gd name="T1" fmla="*/ 2 h 2"/>
                <a:gd name="T2" fmla="*/ 1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2" y="1"/>
                    <a:pt x="1" y="1"/>
                    <a:pt x="1" y="0"/>
                  </a:cubicBezTo>
                  <a:cubicBezTo>
                    <a:pt x="0" y="1"/>
                    <a:pt x="0" y="1"/>
                    <a:pt x="0" y="2"/>
                  </a:cubicBezTo>
                  <a:cubicBezTo>
                    <a:pt x="1" y="2"/>
                    <a:pt x="2" y="2"/>
                    <a:pt x="2" y="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03" name="Freeform 482">
              <a:extLst>
                <a:ext uri="{FF2B5EF4-FFF2-40B4-BE49-F238E27FC236}">
                  <a16:creationId xmlns:a16="http://schemas.microsoft.com/office/drawing/2014/main" id="{4F0631F8-0692-1047-8953-AC90684DE38B}"/>
                </a:ext>
              </a:extLst>
            </p:cNvPr>
            <p:cNvSpPr>
              <a:spLocks/>
            </p:cNvSpPr>
            <p:nvPr/>
          </p:nvSpPr>
          <p:spPr bwMode="auto">
            <a:xfrm>
              <a:off x="5969076" y="4907894"/>
              <a:ext cx="65866" cy="62353"/>
            </a:xfrm>
            <a:custGeom>
              <a:avLst/>
              <a:gdLst>
                <a:gd name="T0" fmla="*/ 0 w 19"/>
                <a:gd name="T1" fmla="*/ 2 h 18"/>
                <a:gd name="T2" fmla="*/ 2 w 19"/>
                <a:gd name="T3" fmla="*/ 7 h 18"/>
                <a:gd name="T4" fmla="*/ 4 w 19"/>
                <a:gd name="T5" fmla="*/ 10 h 18"/>
                <a:gd name="T6" fmla="*/ 3 w 19"/>
                <a:gd name="T7" fmla="*/ 12 h 18"/>
                <a:gd name="T8" fmla="*/ 9 w 19"/>
                <a:gd name="T9" fmla="*/ 18 h 18"/>
                <a:gd name="T10" fmla="*/ 12 w 19"/>
                <a:gd name="T11" fmla="*/ 15 h 18"/>
                <a:gd name="T12" fmla="*/ 13 w 19"/>
                <a:gd name="T13" fmla="*/ 17 h 18"/>
                <a:gd name="T14" fmla="*/ 14 w 19"/>
                <a:gd name="T15" fmla="*/ 14 h 18"/>
                <a:gd name="T16" fmla="*/ 16 w 19"/>
                <a:gd name="T17" fmla="*/ 15 h 18"/>
                <a:gd name="T18" fmla="*/ 18 w 19"/>
                <a:gd name="T19" fmla="*/ 7 h 18"/>
                <a:gd name="T20" fmla="*/ 16 w 19"/>
                <a:gd name="T21" fmla="*/ 1 h 18"/>
                <a:gd name="T22" fmla="*/ 7 w 19"/>
                <a:gd name="T23" fmla="*/ 3 h 18"/>
                <a:gd name="T24" fmla="*/ 0 w 19"/>
                <a:gd name="T25" fmla="*/ 2 h 18"/>
                <a:gd name="T26" fmla="*/ 0 w 19"/>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8">
                  <a:moveTo>
                    <a:pt x="0" y="2"/>
                  </a:moveTo>
                  <a:cubicBezTo>
                    <a:pt x="0" y="3"/>
                    <a:pt x="2" y="6"/>
                    <a:pt x="2" y="7"/>
                  </a:cubicBezTo>
                  <a:cubicBezTo>
                    <a:pt x="3" y="8"/>
                    <a:pt x="4" y="9"/>
                    <a:pt x="4" y="10"/>
                  </a:cubicBezTo>
                  <a:cubicBezTo>
                    <a:pt x="4" y="11"/>
                    <a:pt x="3" y="11"/>
                    <a:pt x="3" y="12"/>
                  </a:cubicBezTo>
                  <a:cubicBezTo>
                    <a:pt x="4" y="15"/>
                    <a:pt x="7" y="17"/>
                    <a:pt x="9" y="18"/>
                  </a:cubicBezTo>
                  <a:cubicBezTo>
                    <a:pt x="11" y="18"/>
                    <a:pt x="11" y="16"/>
                    <a:pt x="12" y="15"/>
                  </a:cubicBezTo>
                  <a:cubicBezTo>
                    <a:pt x="12" y="15"/>
                    <a:pt x="13" y="17"/>
                    <a:pt x="13" y="17"/>
                  </a:cubicBezTo>
                  <a:cubicBezTo>
                    <a:pt x="13" y="16"/>
                    <a:pt x="13" y="14"/>
                    <a:pt x="14" y="14"/>
                  </a:cubicBezTo>
                  <a:cubicBezTo>
                    <a:pt x="15" y="13"/>
                    <a:pt x="15" y="15"/>
                    <a:pt x="16" y="15"/>
                  </a:cubicBezTo>
                  <a:cubicBezTo>
                    <a:pt x="15" y="15"/>
                    <a:pt x="18" y="8"/>
                    <a:pt x="18" y="7"/>
                  </a:cubicBezTo>
                  <a:cubicBezTo>
                    <a:pt x="18" y="6"/>
                    <a:pt x="19" y="0"/>
                    <a:pt x="16" y="1"/>
                  </a:cubicBezTo>
                  <a:cubicBezTo>
                    <a:pt x="13" y="2"/>
                    <a:pt x="10" y="4"/>
                    <a:pt x="7" y="3"/>
                  </a:cubicBezTo>
                  <a:cubicBezTo>
                    <a:pt x="6" y="3"/>
                    <a:pt x="1" y="0"/>
                    <a:pt x="0" y="2"/>
                  </a:cubicBezTo>
                  <a:cubicBezTo>
                    <a:pt x="0" y="3"/>
                    <a:pt x="1" y="0"/>
                    <a:pt x="0" y="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04" name="Freeform 483">
              <a:extLst>
                <a:ext uri="{FF2B5EF4-FFF2-40B4-BE49-F238E27FC236}">
                  <a16:creationId xmlns:a16="http://schemas.microsoft.com/office/drawing/2014/main" id="{55663E47-4299-4B47-AD5E-CBD40C38D501}"/>
                </a:ext>
              </a:extLst>
            </p:cNvPr>
            <p:cNvSpPr>
              <a:spLocks/>
            </p:cNvSpPr>
            <p:nvPr/>
          </p:nvSpPr>
          <p:spPr bwMode="auto">
            <a:xfrm>
              <a:off x="6020827" y="4890247"/>
              <a:ext cx="10585" cy="17648"/>
            </a:xfrm>
            <a:custGeom>
              <a:avLst/>
              <a:gdLst>
                <a:gd name="T0" fmla="*/ 3 w 3"/>
                <a:gd name="T1" fmla="*/ 4 h 5"/>
                <a:gd name="T2" fmla="*/ 1 w 3"/>
                <a:gd name="T3" fmla="*/ 0 h 5"/>
                <a:gd name="T4" fmla="*/ 3 w 3"/>
                <a:gd name="T5" fmla="*/ 4 h 5"/>
              </a:gdLst>
              <a:ahLst/>
              <a:cxnLst>
                <a:cxn ang="0">
                  <a:pos x="T0" y="T1"/>
                </a:cxn>
                <a:cxn ang="0">
                  <a:pos x="T2" y="T3"/>
                </a:cxn>
                <a:cxn ang="0">
                  <a:pos x="T4" y="T5"/>
                </a:cxn>
              </a:cxnLst>
              <a:rect l="0" t="0" r="r" b="b"/>
              <a:pathLst>
                <a:path w="3" h="5">
                  <a:moveTo>
                    <a:pt x="3" y="4"/>
                  </a:moveTo>
                  <a:cubicBezTo>
                    <a:pt x="3" y="5"/>
                    <a:pt x="0" y="1"/>
                    <a:pt x="1" y="0"/>
                  </a:cubicBezTo>
                  <a:cubicBezTo>
                    <a:pt x="2" y="0"/>
                    <a:pt x="3" y="1"/>
                    <a:pt x="3" y="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05" name="Freeform 484">
              <a:extLst>
                <a:ext uri="{FF2B5EF4-FFF2-40B4-BE49-F238E27FC236}">
                  <a16:creationId xmlns:a16="http://schemas.microsoft.com/office/drawing/2014/main" id="{7107427B-4863-A043-96A9-DFFD3240FDA3}"/>
                </a:ext>
              </a:extLst>
            </p:cNvPr>
            <p:cNvSpPr>
              <a:spLocks/>
            </p:cNvSpPr>
            <p:nvPr/>
          </p:nvSpPr>
          <p:spPr bwMode="auto">
            <a:xfrm>
              <a:off x="5951434" y="4890247"/>
              <a:ext cx="7057" cy="7059"/>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0"/>
                    <a:pt x="1" y="0"/>
                  </a:cubicBezTo>
                  <a:cubicBezTo>
                    <a:pt x="2" y="0"/>
                    <a:pt x="2" y="2"/>
                    <a:pt x="1" y="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06" name="Freeform 485">
              <a:extLst>
                <a:ext uri="{FF2B5EF4-FFF2-40B4-BE49-F238E27FC236}">
                  <a16:creationId xmlns:a16="http://schemas.microsoft.com/office/drawing/2014/main" id="{08C0916E-B284-534F-8017-94127EF45AFA}"/>
                </a:ext>
              </a:extLst>
            </p:cNvPr>
            <p:cNvSpPr>
              <a:spLocks/>
            </p:cNvSpPr>
            <p:nvPr/>
          </p:nvSpPr>
          <p:spPr bwMode="auto">
            <a:xfrm>
              <a:off x="4876418" y="3994952"/>
              <a:ext cx="37637" cy="62353"/>
            </a:xfrm>
            <a:custGeom>
              <a:avLst/>
              <a:gdLst>
                <a:gd name="T0" fmla="*/ 2 w 11"/>
                <a:gd name="T1" fmla="*/ 0 h 18"/>
                <a:gd name="T2" fmla="*/ 1 w 11"/>
                <a:gd name="T3" fmla="*/ 0 h 18"/>
                <a:gd name="T4" fmla="*/ 1 w 11"/>
                <a:gd name="T5" fmla="*/ 3 h 18"/>
                <a:gd name="T6" fmla="*/ 0 w 11"/>
                <a:gd name="T7" fmla="*/ 8 h 18"/>
                <a:gd name="T8" fmla="*/ 4 w 11"/>
                <a:gd name="T9" fmla="*/ 18 h 18"/>
                <a:gd name="T10" fmla="*/ 9 w 11"/>
                <a:gd name="T11" fmla="*/ 15 h 18"/>
                <a:gd name="T12" fmla="*/ 9 w 11"/>
                <a:gd name="T13" fmla="*/ 8 h 18"/>
                <a:gd name="T14" fmla="*/ 2 w 11"/>
                <a:gd name="T15" fmla="*/ 0 h 18"/>
                <a:gd name="T16" fmla="*/ 2 w 11"/>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8">
                  <a:moveTo>
                    <a:pt x="2" y="0"/>
                  </a:moveTo>
                  <a:cubicBezTo>
                    <a:pt x="2" y="0"/>
                    <a:pt x="2" y="0"/>
                    <a:pt x="1" y="0"/>
                  </a:cubicBezTo>
                  <a:cubicBezTo>
                    <a:pt x="1" y="0"/>
                    <a:pt x="1" y="3"/>
                    <a:pt x="1" y="3"/>
                  </a:cubicBezTo>
                  <a:cubicBezTo>
                    <a:pt x="1" y="5"/>
                    <a:pt x="0" y="6"/>
                    <a:pt x="0" y="8"/>
                  </a:cubicBezTo>
                  <a:cubicBezTo>
                    <a:pt x="0" y="11"/>
                    <a:pt x="0" y="18"/>
                    <a:pt x="4" y="18"/>
                  </a:cubicBezTo>
                  <a:cubicBezTo>
                    <a:pt x="6" y="18"/>
                    <a:pt x="9" y="17"/>
                    <a:pt x="9" y="15"/>
                  </a:cubicBezTo>
                  <a:cubicBezTo>
                    <a:pt x="11" y="13"/>
                    <a:pt x="9" y="10"/>
                    <a:pt x="9" y="8"/>
                  </a:cubicBezTo>
                  <a:cubicBezTo>
                    <a:pt x="7" y="6"/>
                    <a:pt x="5" y="0"/>
                    <a:pt x="2" y="0"/>
                  </a:cubicBezTo>
                  <a:cubicBezTo>
                    <a:pt x="1" y="0"/>
                    <a:pt x="3" y="0"/>
                    <a:pt x="2"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07" name="Freeform 486">
              <a:extLst>
                <a:ext uri="{FF2B5EF4-FFF2-40B4-BE49-F238E27FC236}">
                  <a16:creationId xmlns:a16="http://schemas.microsoft.com/office/drawing/2014/main" id="{46ED7636-EAB5-B542-90C9-8FFD29B024D5}"/>
                </a:ext>
              </a:extLst>
            </p:cNvPr>
            <p:cNvSpPr>
              <a:spLocks/>
            </p:cNvSpPr>
            <p:nvPr/>
          </p:nvSpPr>
          <p:spPr bwMode="auto">
            <a:xfrm>
              <a:off x="4241289" y="4369070"/>
              <a:ext cx="124673" cy="241176"/>
            </a:xfrm>
            <a:custGeom>
              <a:avLst/>
              <a:gdLst>
                <a:gd name="T0" fmla="*/ 31 w 36"/>
                <a:gd name="T1" fmla="*/ 2 h 70"/>
                <a:gd name="T2" fmla="*/ 29 w 36"/>
                <a:gd name="T3" fmla="*/ 0 h 70"/>
                <a:gd name="T4" fmla="*/ 28 w 36"/>
                <a:gd name="T5" fmla="*/ 3 h 70"/>
                <a:gd name="T6" fmla="*/ 26 w 36"/>
                <a:gd name="T7" fmla="*/ 8 h 70"/>
                <a:gd name="T8" fmla="*/ 23 w 36"/>
                <a:gd name="T9" fmla="*/ 8 h 70"/>
                <a:gd name="T10" fmla="*/ 23 w 36"/>
                <a:gd name="T11" fmla="*/ 10 h 70"/>
                <a:gd name="T12" fmla="*/ 22 w 36"/>
                <a:gd name="T13" fmla="*/ 12 h 70"/>
                <a:gd name="T14" fmla="*/ 23 w 36"/>
                <a:gd name="T15" fmla="*/ 13 h 70"/>
                <a:gd name="T16" fmla="*/ 21 w 36"/>
                <a:gd name="T17" fmla="*/ 14 h 70"/>
                <a:gd name="T18" fmla="*/ 19 w 36"/>
                <a:gd name="T19" fmla="*/ 16 h 70"/>
                <a:gd name="T20" fmla="*/ 15 w 36"/>
                <a:gd name="T21" fmla="*/ 18 h 70"/>
                <a:gd name="T22" fmla="*/ 15 w 36"/>
                <a:gd name="T23" fmla="*/ 19 h 70"/>
                <a:gd name="T24" fmla="*/ 13 w 36"/>
                <a:gd name="T25" fmla="*/ 19 h 70"/>
                <a:gd name="T26" fmla="*/ 8 w 36"/>
                <a:gd name="T27" fmla="*/ 21 h 70"/>
                <a:gd name="T28" fmla="*/ 6 w 36"/>
                <a:gd name="T29" fmla="*/ 21 h 70"/>
                <a:gd name="T30" fmla="*/ 4 w 36"/>
                <a:gd name="T31" fmla="*/ 27 h 70"/>
                <a:gd name="T32" fmla="*/ 4 w 36"/>
                <a:gd name="T33" fmla="*/ 44 h 70"/>
                <a:gd name="T34" fmla="*/ 0 w 36"/>
                <a:gd name="T35" fmla="*/ 51 h 70"/>
                <a:gd name="T36" fmla="*/ 0 w 36"/>
                <a:gd name="T37" fmla="*/ 55 h 70"/>
                <a:gd name="T38" fmla="*/ 2 w 36"/>
                <a:gd name="T39" fmla="*/ 59 h 70"/>
                <a:gd name="T40" fmla="*/ 5 w 36"/>
                <a:gd name="T41" fmla="*/ 68 h 70"/>
                <a:gd name="T42" fmla="*/ 16 w 36"/>
                <a:gd name="T43" fmla="*/ 68 h 70"/>
                <a:gd name="T44" fmla="*/ 24 w 36"/>
                <a:gd name="T45" fmla="*/ 50 h 70"/>
                <a:gd name="T46" fmla="*/ 31 w 36"/>
                <a:gd name="T47" fmla="*/ 30 h 70"/>
                <a:gd name="T48" fmla="*/ 32 w 36"/>
                <a:gd name="T49" fmla="*/ 23 h 70"/>
                <a:gd name="T50" fmla="*/ 34 w 36"/>
                <a:gd name="T51" fmla="*/ 19 h 70"/>
                <a:gd name="T52" fmla="*/ 36 w 36"/>
                <a:gd name="T53" fmla="*/ 17 h 70"/>
                <a:gd name="T54" fmla="*/ 35 w 36"/>
                <a:gd name="T55" fmla="*/ 11 h 70"/>
                <a:gd name="T56" fmla="*/ 31 w 36"/>
                <a:gd name="T57" fmla="*/ 2 h 70"/>
                <a:gd name="T58" fmla="*/ 31 w 36"/>
                <a:gd name="T59"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70">
                  <a:moveTo>
                    <a:pt x="31" y="2"/>
                  </a:moveTo>
                  <a:cubicBezTo>
                    <a:pt x="31" y="2"/>
                    <a:pt x="30" y="0"/>
                    <a:pt x="29" y="0"/>
                  </a:cubicBezTo>
                  <a:cubicBezTo>
                    <a:pt x="29" y="1"/>
                    <a:pt x="28" y="2"/>
                    <a:pt x="28" y="3"/>
                  </a:cubicBezTo>
                  <a:cubicBezTo>
                    <a:pt x="27" y="5"/>
                    <a:pt x="27" y="6"/>
                    <a:pt x="26" y="8"/>
                  </a:cubicBezTo>
                  <a:cubicBezTo>
                    <a:pt x="25" y="9"/>
                    <a:pt x="24" y="8"/>
                    <a:pt x="23" y="8"/>
                  </a:cubicBezTo>
                  <a:cubicBezTo>
                    <a:pt x="23" y="8"/>
                    <a:pt x="24" y="9"/>
                    <a:pt x="23" y="10"/>
                  </a:cubicBezTo>
                  <a:cubicBezTo>
                    <a:pt x="23" y="11"/>
                    <a:pt x="22" y="11"/>
                    <a:pt x="22" y="12"/>
                  </a:cubicBezTo>
                  <a:cubicBezTo>
                    <a:pt x="22" y="12"/>
                    <a:pt x="23" y="13"/>
                    <a:pt x="23" y="13"/>
                  </a:cubicBezTo>
                  <a:cubicBezTo>
                    <a:pt x="23" y="14"/>
                    <a:pt x="22" y="13"/>
                    <a:pt x="21" y="14"/>
                  </a:cubicBezTo>
                  <a:cubicBezTo>
                    <a:pt x="20" y="14"/>
                    <a:pt x="20" y="15"/>
                    <a:pt x="19" y="16"/>
                  </a:cubicBezTo>
                  <a:cubicBezTo>
                    <a:pt x="18" y="17"/>
                    <a:pt x="17" y="17"/>
                    <a:pt x="15" y="18"/>
                  </a:cubicBezTo>
                  <a:cubicBezTo>
                    <a:pt x="14" y="18"/>
                    <a:pt x="16" y="19"/>
                    <a:pt x="15" y="19"/>
                  </a:cubicBezTo>
                  <a:cubicBezTo>
                    <a:pt x="15" y="20"/>
                    <a:pt x="13" y="18"/>
                    <a:pt x="13" y="19"/>
                  </a:cubicBezTo>
                  <a:cubicBezTo>
                    <a:pt x="11" y="20"/>
                    <a:pt x="10" y="20"/>
                    <a:pt x="8" y="21"/>
                  </a:cubicBezTo>
                  <a:cubicBezTo>
                    <a:pt x="7" y="21"/>
                    <a:pt x="6" y="20"/>
                    <a:pt x="6" y="21"/>
                  </a:cubicBezTo>
                  <a:cubicBezTo>
                    <a:pt x="5" y="23"/>
                    <a:pt x="5" y="25"/>
                    <a:pt x="4" y="27"/>
                  </a:cubicBezTo>
                  <a:cubicBezTo>
                    <a:pt x="3" y="32"/>
                    <a:pt x="8" y="39"/>
                    <a:pt x="4" y="44"/>
                  </a:cubicBezTo>
                  <a:cubicBezTo>
                    <a:pt x="3" y="46"/>
                    <a:pt x="1" y="48"/>
                    <a:pt x="0" y="51"/>
                  </a:cubicBezTo>
                  <a:cubicBezTo>
                    <a:pt x="0" y="52"/>
                    <a:pt x="0" y="54"/>
                    <a:pt x="0" y="55"/>
                  </a:cubicBezTo>
                  <a:cubicBezTo>
                    <a:pt x="1" y="56"/>
                    <a:pt x="3" y="57"/>
                    <a:pt x="2" y="59"/>
                  </a:cubicBezTo>
                  <a:cubicBezTo>
                    <a:pt x="1" y="62"/>
                    <a:pt x="2" y="66"/>
                    <a:pt x="5" y="68"/>
                  </a:cubicBezTo>
                  <a:cubicBezTo>
                    <a:pt x="8" y="70"/>
                    <a:pt x="11" y="70"/>
                    <a:pt x="16" y="68"/>
                  </a:cubicBezTo>
                  <a:cubicBezTo>
                    <a:pt x="21" y="66"/>
                    <a:pt x="22" y="55"/>
                    <a:pt x="24" y="50"/>
                  </a:cubicBezTo>
                  <a:cubicBezTo>
                    <a:pt x="26" y="43"/>
                    <a:pt x="29" y="37"/>
                    <a:pt x="31" y="30"/>
                  </a:cubicBezTo>
                  <a:cubicBezTo>
                    <a:pt x="31" y="28"/>
                    <a:pt x="31" y="25"/>
                    <a:pt x="32" y="23"/>
                  </a:cubicBezTo>
                  <a:cubicBezTo>
                    <a:pt x="33" y="22"/>
                    <a:pt x="31" y="14"/>
                    <a:pt x="34" y="19"/>
                  </a:cubicBezTo>
                  <a:cubicBezTo>
                    <a:pt x="35" y="20"/>
                    <a:pt x="35" y="18"/>
                    <a:pt x="36" y="17"/>
                  </a:cubicBezTo>
                  <a:cubicBezTo>
                    <a:pt x="36" y="15"/>
                    <a:pt x="35" y="13"/>
                    <a:pt x="35" y="11"/>
                  </a:cubicBezTo>
                  <a:cubicBezTo>
                    <a:pt x="34" y="9"/>
                    <a:pt x="33" y="4"/>
                    <a:pt x="31" y="2"/>
                  </a:cubicBezTo>
                  <a:cubicBezTo>
                    <a:pt x="30" y="1"/>
                    <a:pt x="32" y="2"/>
                    <a:pt x="31" y="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08" name="Freeform 487">
              <a:extLst>
                <a:ext uri="{FF2B5EF4-FFF2-40B4-BE49-F238E27FC236}">
                  <a16:creationId xmlns:a16="http://schemas.microsoft.com/office/drawing/2014/main" id="{600D4070-D413-BD43-A756-D55DB112728E}"/>
                </a:ext>
              </a:extLst>
            </p:cNvPr>
            <p:cNvSpPr>
              <a:spLocks/>
            </p:cNvSpPr>
            <p:nvPr/>
          </p:nvSpPr>
          <p:spPr bwMode="auto">
            <a:xfrm>
              <a:off x="4517687" y="2678478"/>
              <a:ext cx="37637" cy="28235"/>
            </a:xfrm>
            <a:custGeom>
              <a:avLst/>
              <a:gdLst>
                <a:gd name="T0" fmla="*/ 9 w 11"/>
                <a:gd name="T1" fmla="*/ 7 h 8"/>
                <a:gd name="T2" fmla="*/ 8 w 11"/>
                <a:gd name="T3" fmla="*/ 4 h 8"/>
                <a:gd name="T4" fmla="*/ 3 w 11"/>
                <a:gd name="T5" fmla="*/ 0 h 8"/>
                <a:gd name="T6" fmla="*/ 1 w 11"/>
                <a:gd name="T7" fmla="*/ 2 h 8"/>
                <a:gd name="T8" fmla="*/ 3 w 11"/>
                <a:gd name="T9" fmla="*/ 5 h 8"/>
                <a:gd name="T10" fmla="*/ 9 w 11"/>
                <a:gd name="T11" fmla="*/ 7 h 8"/>
                <a:gd name="T12" fmla="*/ 9 w 11"/>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1" h="8">
                  <a:moveTo>
                    <a:pt x="9" y="7"/>
                  </a:moveTo>
                  <a:cubicBezTo>
                    <a:pt x="11" y="8"/>
                    <a:pt x="9" y="5"/>
                    <a:pt x="8" y="4"/>
                  </a:cubicBezTo>
                  <a:cubicBezTo>
                    <a:pt x="7" y="3"/>
                    <a:pt x="4" y="1"/>
                    <a:pt x="3" y="0"/>
                  </a:cubicBezTo>
                  <a:cubicBezTo>
                    <a:pt x="2" y="0"/>
                    <a:pt x="1" y="1"/>
                    <a:pt x="1" y="2"/>
                  </a:cubicBezTo>
                  <a:cubicBezTo>
                    <a:pt x="0" y="3"/>
                    <a:pt x="2" y="4"/>
                    <a:pt x="3" y="5"/>
                  </a:cubicBezTo>
                  <a:cubicBezTo>
                    <a:pt x="5" y="6"/>
                    <a:pt x="7" y="7"/>
                    <a:pt x="9" y="7"/>
                  </a:cubicBezTo>
                  <a:cubicBezTo>
                    <a:pt x="10" y="7"/>
                    <a:pt x="7" y="7"/>
                    <a:pt x="9" y="7"/>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09" name="Freeform 488">
              <a:extLst>
                <a:ext uri="{FF2B5EF4-FFF2-40B4-BE49-F238E27FC236}">
                  <a16:creationId xmlns:a16="http://schemas.microsoft.com/office/drawing/2014/main" id="{FCBC5C82-5A62-C847-A6AE-B62831769075}"/>
                </a:ext>
              </a:extLst>
            </p:cNvPr>
            <p:cNvSpPr>
              <a:spLocks/>
            </p:cNvSpPr>
            <p:nvPr/>
          </p:nvSpPr>
          <p:spPr bwMode="auto">
            <a:xfrm>
              <a:off x="4337734" y="2699655"/>
              <a:ext cx="37637" cy="34117"/>
            </a:xfrm>
            <a:custGeom>
              <a:avLst/>
              <a:gdLst>
                <a:gd name="T0" fmla="*/ 10 w 11"/>
                <a:gd name="T1" fmla="*/ 6 h 10"/>
                <a:gd name="T2" fmla="*/ 6 w 11"/>
                <a:gd name="T3" fmla="*/ 10 h 10"/>
                <a:gd name="T4" fmla="*/ 0 w 11"/>
                <a:gd name="T5" fmla="*/ 6 h 10"/>
                <a:gd name="T6" fmla="*/ 10 w 11"/>
                <a:gd name="T7" fmla="*/ 6 h 10"/>
                <a:gd name="T8" fmla="*/ 10 w 11"/>
                <a:gd name="T9" fmla="*/ 6 h 10"/>
              </a:gdLst>
              <a:ahLst/>
              <a:cxnLst>
                <a:cxn ang="0">
                  <a:pos x="T0" y="T1"/>
                </a:cxn>
                <a:cxn ang="0">
                  <a:pos x="T2" y="T3"/>
                </a:cxn>
                <a:cxn ang="0">
                  <a:pos x="T4" y="T5"/>
                </a:cxn>
                <a:cxn ang="0">
                  <a:pos x="T6" y="T7"/>
                </a:cxn>
                <a:cxn ang="0">
                  <a:pos x="T8" y="T9"/>
                </a:cxn>
              </a:cxnLst>
              <a:rect l="0" t="0" r="r" b="b"/>
              <a:pathLst>
                <a:path w="11" h="10">
                  <a:moveTo>
                    <a:pt x="10" y="6"/>
                  </a:moveTo>
                  <a:cubicBezTo>
                    <a:pt x="10" y="8"/>
                    <a:pt x="7" y="9"/>
                    <a:pt x="6" y="10"/>
                  </a:cubicBezTo>
                  <a:cubicBezTo>
                    <a:pt x="4" y="10"/>
                    <a:pt x="0" y="9"/>
                    <a:pt x="0" y="6"/>
                  </a:cubicBezTo>
                  <a:cubicBezTo>
                    <a:pt x="1" y="0"/>
                    <a:pt x="11" y="6"/>
                    <a:pt x="10" y="6"/>
                  </a:cubicBezTo>
                  <a:cubicBezTo>
                    <a:pt x="10" y="7"/>
                    <a:pt x="11" y="5"/>
                    <a:pt x="10" y="6"/>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10" name="Freeform 489">
              <a:extLst>
                <a:ext uri="{FF2B5EF4-FFF2-40B4-BE49-F238E27FC236}">
                  <a16:creationId xmlns:a16="http://schemas.microsoft.com/office/drawing/2014/main" id="{95301B95-EAAA-AA4E-B961-738FA0FE8EDF}"/>
                </a:ext>
              </a:extLst>
            </p:cNvPr>
            <p:cNvSpPr>
              <a:spLocks/>
            </p:cNvSpPr>
            <p:nvPr/>
          </p:nvSpPr>
          <p:spPr bwMode="auto">
            <a:xfrm>
              <a:off x="4714107" y="2582008"/>
              <a:ext cx="30580" cy="17648"/>
            </a:xfrm>
            <a:custGeom>
              <a:avLst/>
              <a:gdLst>
                <a:gd name="T0" fmla="*/ 9 w 9"/>
                <a:gd name="T1" fmla="*/ 3 h 5"/>
                <a:gd name="T2" fmla="*/ 4 w 9"/>
                <a:gd name="T3" fmla="*/ 5 h 5"/>
                <a:gd name="T4" fmla="*/ 1 w 9"/>
                <a:gd name="T5" fmla="*/ 1 h 5"/>
                <a:gd name="T6" fmla="*/ 6 w 9"/>
                <a:gd name="T7" fmla="*/ 1 h 5"/>
                <a:gd name="T8" fmla="*/ 9 w 9"/>
                <a:gd name="T9" fmla="*/ 3 h 5"/>
              </a:gdLst>
              <a:ahLst/>
              <a:cxnLst>
                <a:cxn ang="0">
                  <a:pos x="T0" y="T1"/>
                </a:cxn>
                <a:cxn ang="0">
                  <a:pos x="T2" y="T3"/>
                </a:cxn>
                <a:cxn ang="0">
                  <a:pos x="T4" y="T5"/>
                </a:cxn>
                <a:cxn ang="0">
                  <a:pos x="T6" y="T7"/>
                </a:cxn>
                <a:cxn ang="0">
                  <a:pos x="T8" y="T9"/>
                </a:cxn>
              </a:cxnLst>
              <a:rect l="0" t="0" r="r" b="b"/>
              <a:pathLst>
                <a:path w="9" h="5">
                  <a:moveTo>
                    <a:pt x="9" y="3"/>
                  </a:moveTo>
                  <a:cubicBezTo>
                    <a:pt x="7" y="4"/>
                    <a:pt x="6" y="4"/>
                    <a:pt x="4" y="5"/>
                  </a:cubicBezTo>
                  <a:cubicBezTo>
                    <a:pt x="2" y="5"/>
                    <a:pt x="0" y="3"/>
                    <a:pt x="1" y="1"/>
                  </a:cubicBezTo>
                  <a:cubicBezTo>
                    <a:pt x="1" y="0"/>
                    <a:pt x="5" y="0"/>
                    <a:pt x="6" y="1"/>
                  </a:cubicBezTo>
                  <a:cubicBezTo>
                    <a:pt x="7" y="1"/>
                    <a:pt x="8" y="3"/>
                    <a:pt x="9" y="3"/>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11" name="Freeform 490">
              <a:extLst>
                <a:ext uri="{FF2B5EF4-FFF2-40B4-BE49-F238E27FC236}">
                  <a16:creationId xmlns:a16="http://schemas.microsoft.com/office/drawing/2014/main" id="{7153670D-B764-3D4A-A2BA-84D6177A2699}"/>
                </a:ext>
              </a:extLst>
            </p:cNvPr>
            <p:cNvSpPr>
              <a:spLocks/>
            </p:cNvSpPr>
            <p:nvPr/>
          </p:nvSpPr>
          <p:spPr bwMode="auto">
            <a:xfrm>
              <a:off x="5403340" y="2547890"/>
              <a:ext cx="34109" cy="16471"/>
            </a:xfrm>
            <a:custGeom>
              <a:avLst/>
              <a:gdLst>
                <a:gd name="T0" fmla="*/ 6 w 10"/>
                <a:gd name="T1" fmla="*/ 5 h 5"/>
                <a:gd name="T2" fmla="*/ 1 w 10"/>
                <a:gd name="T3" fmla="*/ 4 h 5"/>
                <a:gd name="T4" fmla="*/ 4 w 10"/>
                <a:gd name="T5" fmla="*/ 1 h 5"/>
                <a:gd name="T6" fmla="*/ 9 w 10"/>
                <a:gd name="T7" fmla="*/ 1 h 5"/>
                <a:gd name="T8" fmla="*/ 6 w 10"/>
                <a:gd name="T9" fmla="*/ 5 h 5"/>
                <a:gd name="T10" fmla="*/ 6 w 10"/>
                <a:gd name="T11" fmla="*/ 5 h 5"/>
              </a:gdLst>
              <a:ahLst/>
              <a:cxnLst>
                <a:cxn ang="0">
                  <a:pos x="T0" y="T1"/>
                </a:cxn>
                <a:cxn ang="0">
                  <a:pos x="T2" y="T3"/>
                </a:cxn>
                <a:cxn ang="0">
                  <a:pos x="T4" y="T5"/>
                </a:cxn>
                <a:cxn ang="0">
                  <a:pos x="T6" y="T7"/>
                </a:cxn>
                <a:cxn ang="0">
                  <a:pos x="T8" y="T9"/>
                </a:cxn>
                <a:cxn ang="0">
                  <a:pos x="T10" y="T11"/>
                </a:cxn>
              </a:cxnLst>
              <a:rect l="0" t="0" r="r" b="b"/>
              <a:pathLst>
                <a:path w="10" h="5">
                  <a:moveTo>
                    <a:pt x="6" y="5"/>
                  </a:moveTo>
                  <a:cubicBezTo>
                    <a:pt x="4" y="5"/>
                    <a:pt x="2" y="4"/>
                    <a:pt x="1" y="4"/>
                  </a:cubicBezTo>
                  <a:cubicBezTo>
                    <a:pt x="0" y="3"/>
                    <a:pt x="3" y="1"/>
                    <a:pt x="4" y="1"/>
                  </a:cubicBezTo>
                  <a:cubicBezTo>
                    <a:pt x="5" y="0"/>
                    <a:pt x="8" y="0"/>
                    <a:pt x="9" y="1"/>
                  </a:cubicBezTo>
                  <a:cubicBezTo>
                    <a:pt x="10" y="2"/>
                    <a:pt x="7" y="5"/>
                    <a:pt x="6" y="5"/>
                  </a:cubicBezTo>
                  <a:cubicBezTo>
                    <a:pt x="4" y="5"/>
                    <a:pt x="6" y="5"/>
                    <a:pt x="6" y="5"/>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12" name="Freeform 491">
              <a:extLst>
                <a:ext uri="{FF2B5EF4-FFF2-40B4-BE49-F238E27FC236}">
                  <a16:creationId xmlns:a16="http://schemas.microsoft.com/office/drawing/2014/main" id="{9B79FC4D-8C08-1440-A5EF-D5F1BB4D1EE9}"/>
                </a:ext>
              </a:extLst>
            </p:cNvPr>
            <p:cNvSpPr>
              <a:spLocks/>
            </p:cNvSpPr>
            <p:nvPr/>
          </p:nvSpPr>
          <p:spPr bwMode="auto">
            <a:xfrm>
              <a:off x="5055195" y="2298479"/>
              <a:ext cx="21170" cy="7059"/>
            </a:xfrm>
            <a:custGeom>
              <a:avLst/>
              <a:gdLst>
                <a:gd name="T0" fmla="*/ 6 w 6"/>
                <a:gd name="T1" fmla="*/ 1 h 2"/>
                <a:gd name="T2" fmla="*/ 0 w 6"/>
                <a:gd name="T3" fmla="*/ 1 h 2"/>
                <a:gd name="T4" fmla="*/ 6 w 6"/>
                <a:gd name="T5" fmla="*/ 1 h 2"/>
              </a:gdLst>
              <a:ahLst/>
              <a:cxnLst>
                <a:cxn ang="0">
                  <a:pos x="T0" y="T1"/>
                </a:cxn>
                <a:cxn ang="0">
                  <a:pos x="T2" y="T3"/>
                </a:cxn>
                <a:cxn ang="0">
                  <a:pos x="T4" y="T5"/>
                </a:cxn>
              </a:cxnLst>
              <a:rect l="0" t="0" r="r" b="b"/>
              <a:pathLst>
                <a:path w="6" h="2">
                  <a:moveTo>
                    <a:pt x="6" y="1"/>
                  </a:moveTo>
                  <a:cubicBezTo>
                    <a:pt x="6" y="2"/>
                    <a:pt x="0" y="2"/>
                    <a:pt x="0" y="1"/>
                  </a:cubicBezTo>
                  <a:cubicBezTo>
                    <a:pt x="0" y="0"/>
                    <a:pt x="6" y="0"/>
                    <a:pt x="6"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13" name="Freeform 492">
              <a:extLst>
                <a:ext uri="{FF2B5EF4-FFF2-40B4-BE49-F238E27FC236}">
                  <a16:creationId xmlns:a16="http://schemas.microsoft.com/office/drawing/2014/main" id="{93D96327-BDF9-5D47-A6F6-36578FDAAFB2}"/>
                </a:ext>
              </a:extLst>
            </p:cNvPr>
            <p:cNvSpPr>
              <a:spLocks/>
            </p:cNvSpPr>
            <p:nvPr/>
          </p:nvSpPr>
          <p:spPr bwMode="auto">
            <a:xfrm>
              <a:off x="4862305" y="2596127"/>
              <a:ext cx="19994" cy="14118"/>
            </a:xfrm>
            <a:custGeom>
              <a:avLst/>
              <a:gdLst>
                <a:gd name="T0" fmla="*/ 5 w 6"/>
                <a:gd name="T1" fmla="*/ 4 h 4"/>
                <a:gd name="T2" fmla="*/ 2 w 6"/>
                <a:gd name="T3" fmla="*/ 1 h 4"/>
                <a:gd name="T4" fmla="*/ 5 w 6"/>
                <a:gd name="T5" fmla="*/ 4 h 4"/>
              </a:gdLst>
              <a:ahLst/>
              <a:cxnLst>
                <a:cxn ang="0">
                  <a:pos x="T0" y="T1"/>
                </a:cxn>
                <a:cxn ang="0">
                  <a:pos x="T2" y="T3"/>
                </a:cxn>
                <a:cxn ang="0">
                  <a:pos x="T4" y="T5"/>
                </a:cxn>
              </a:cxnLst>
              <a:rect l="0" t="0" r="r" b="b"/>
              <a:pathLst>
                <a:path w="6" h="4">
                  <a:moveTo>
                    <a:pt x="5" y="4"/>
                  </a:moveTo>
                  <a:cubicBezTo>
                    <a:pt x="4" y="4"/>
                    <a:pt x="0" y="3"/>
                    <a:pt x="2" y="1"/>
                  </a:cubicBezTo>
                  <a:cubicBezTo>
                    <a:pt x="5" y="0"/>
                    <a:pt x="6" y="4"/>
                    <a:pt x="5" y="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14" name="Freeform 493">
              <a:extLst>
                <a:ext uri="{FF2B5EF4-FFF2-40B4-BE49-F238E27FC236}">
                  <a16:creationId xmlns:a16="http://schemas.microsoft.com/office/drawing/2014/main" id="{8279C618-C238-0A4A-B53C-058F1C633FDF}"/>
                </a:ext>
              </a:extLst>
            </p:cNvPr>
            <p:cNvSpPr>
              <a:spLocks/>
            </p:cNvSpPr>
            <p:nvPr/>
          </p:nvSpPr>
          <p:spPr bwMode="auto">
            <a:xfrm>
              <a:off x="3662615" y="3366715"/>
              <a:ext cx="19994" cy="37647"/>
            </a:xfrm>
            <a:custGeom>
              <a:avLst/>
              <a:gdLst>
                <a:gd name="T0" fmla="*/ 5 w 6"/>
                <a:gd name="T1" fmla="*/ 1 h 11"/>
                <a:gd name="T2" fmla="*/ 5 w 6"/>
                <a:gd name="T3" fmla="*/ 7 h 11"/>
                <a:gd name="T4" fmla="*/ 3 w 6"/>
                <a:gd name="T5" fmla="*/ 10 h 11"/>
                <a:gd name="T6" fmla="*/ 1 w 6"/>
                <a:gd name="T7" fmla="*/ 4 h 11"/>
                <a:gd name="T8" fmla="*/ 5 w 6"/>
                <a:gd name="T9" fmla="*/ 1 h 11"/>
                <a:gd name="T10" fmla="*/ 5 w 6"/>
                <a:gd name="T11" fmla="*/ 1 h 11"/>
              </a:gdLst>
              <a:ahLst/>
              <a:cxnLst>
                <a:cxn ang="0">
                  <a:pos x="T0" y="T1"/>
                </a:cxn>
                <a:cxn ang="0">
                  <a:pos x="T2" y="T3"/>
                </a:cxn>
                <a:cxn ang="0">
                  <a:pos x="T4" y="T5"/>
                </a:cxn>
                <a:cxn ang="0">
                  <a:pos x="T6" y="T7"/>
                </a:cxn>
                <a:cxn ang="0">
                  <a:pos x="T8" y="T9"/>
                </a:cxn>
                <a:cxn ang="0">
                  <a:pos x="T10" y="T11"/>
                </a:cxn>
              </a:cxnLst>
              <a:rect l="0" t="0" r="r" b="b"/>
              <a:pathLst>
                <a:path w="6" h="11">
                  <a:moveTo>
                    <a:pt x="5" y="1"/>
                  </a:moveTo>
                  <a:cubicBezTo>
                    <a:pt x="5" y="3"/>
                    <a:pt x="6" y="5"/>
                    <a:pt x="5" y="7"/>
                  </a:cubicBezTo>
                  <a:cubicBezTo>
                    <a:pt x="4" y="8"/>
                    <a:pt x="5" y="11"/>
                    <a:pt x="3" y="10"/>
                  </a:cubicBezTo>
                  <a:cubicBezTo>
                    <a:pt x="1" y="8"/>
                    <a:pt x="0" y="6"/>
                    <a:pt x="1" y="4"/>
                  </a:cubicBezTo>
                  <a:cubicBezTo>
                    <a:pt x="1" y="3"/>
                    <a:pt x="5" y="0"/>
                    <a:pt x="5" y="1"/>
                  </a:cubicBezTo>
                  <a:cubicBezTo>
                    <a:pt x="5" y="2"/>
                    <a:pt x="5" y="0"/>
                    <a:pt x="5"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15" name="Freeform 494">
              <a:extLst>
                <a:ext uri="{FF2B5EF4-FFF2-40B4-BE49-F238E27FC236}">
                  <a16:creationId xmlns:a16="http://schemas.microsoft.com/office/drawing/2014/main" id="{9DAF3515-4A4B-C040-BBE0-8915C948C209}"/>
                </a:ext>
              </a:extLst>
            </p:cNvPr>
            <p:cNvSpPr>
              <a:spLocks/>
            </p:cNvSpPr>
            <p:nvPr/>
          </p:nvSpPr>
          <p:spPr bwMode="auto">
            <a:xfrm>
              <a:off x="3655557" y="3400833"/>
              <a:ext cx="30580" cy="51764"/>
            </a:xfrm>
            <a:custGeom>
              <a:avLst/>
              <a:gdLst>
                <a:gd name="T0" fmla="*/ 7 w 9"/>
                <a:gd name="T1" fmla="*/ 3 h 15"/>
                <a:gd name="T2" fmla="*/ 5 w 9"/>
                <a:gd name="T3" fmla="*/ 2 h 15"/>
                <a:gd name="T4" fmla="*/ 0 w 9"/>
                <a:gd name="T5" fmla="*/ 2 h 15"/>
                <a:gd name="T6" fmla="*/ 1 w 9"/>
                <a:gd name="T7" fmla="*/ 8 h 15"/>
                <a:gd name="T8" fmla="*/ 2 w 9"/>
                <a:gd name="T9" fmla="*/ 13 h 15"/>
                <a:gd name="T10" fmla="*/ 4 w 9"/>
                <a:gd name="T11" fmla="*/ 14 h 15"/>
                <a:gd name="T12" fmla="*/ 8 w 9"/>
                <a:gd name="T13" fmla="*/ 10 h 15"/>
                <a:gd name="T14" fmla="*/ 7 w 9"/>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5">
                  <a:moveTo>
                    <a:pt x="7" y="3"/>
                  </a:moveTo>
                  <a:cubicBezTo>
                    <a:pt x="6" y="3"/>
                    <a:pt x="7" y="0"/>
                    <a:pt x="5" y="2"/>
                  </a:cubicBezTo>
                  <a:cubicBezTo>
                    <a:pt x="2" y="4"/>
                    <a:pt x="3" y="4"/>
                    <a:pt x="0" y="2"/>
                  </a:cubicBezTo>
                  <a:cubicBezTo>
                    <a:pt x="0" y="2"/>
                    <a:pt x="1" y="8"/>
                    <a:pt x="1" y="8"/>
                  </a:cubicBezTo>
                  <a:cubicBezTo>
                    <a:pt x="2" y="10"/>
                    <a:pt x="2" y="11"/>
                    <a:pt x="2" y="13"/>
                  </a:cubicBezTo>
                  <a:cubicBezTo>
                    <a:pt x="2" y="14"/>
                    <a:pt x="2" y="15"/>
                    <a:pt x="4" y="14"/>
                  </a:cubicBezTo>
                  <a:cubicBezTo>
                    <a:pt x="6" y="13"/>
                    <a:pt x="8" y="13"/>
                    <a:pt x="8" y="10"/>
                  </a:cubicBezTo>
                  <a:cubicBezTo>
                    <a:pt x="8" y="9"/>
                    <a:pt x="9" y="3"/>
                    <a:pt x="7" y="3"/>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16" name="Freeform 495">
              <a:extLst>
                <a:ext uri="{FF2B5EF4-FFF2-40B4-BE49-F238E27FC236}">
                  <a16:creationId xmlns:a16="http://schemas.microsoft.com/office/drawing/2014/main" id="{7D56D57A-8B1F-EE4B-B44B-161CD43FDE35}"/>
                </a:ext>
              </a:extLst>
            </p:cNvPr>
            <p:cNvSpPr>
              <a:spLocks/>
            </p:cNvSpPr>
            <p:nvPr/>
          </p:nvSpPr>
          <p:spPr bwMode="auto">
            <a:xfrm>
              <a:off x="3727305" y="3463186"/>
              <a:ext cx="55279" cy="34117"/>
            </a:xfrm>
            <a:custGeom>
              <a:avLst/>
              <a:gdLst>
                <a:gd name="T0" fmla="*/ 5 w 16"/>
                <a:gd name="T1" fmla="*/ 1 h 10"/>
                <a:gd name="T2" fmla="*/ 0 w 16"/>
                <a:gd name="T3" fmla="*/ 2 h 10"/>
                <a:gd name="T4" fmla="*/ 3 w 16"/>
                <a:gd name="T5" fmla="*/ 5 h 10"/>
                <a:gd name="T6" fmla="*/ 8 w 16"/>
                <a:gd name="T7" fmla="*/ 7 h 10"/>
                <a:gd name="T8" fmla="*/ 14 w 16"/>
                <a:gd name="T9" fmla="*/ 8 h 10"/>
                <a:gd name="T10" fmla="*/ 13 w 16"/>
                <a:gd name="T11" fmla="*/ 4 h 10"/>
                <a:gd name="T12" fmla="*/ 15 w 16"/>
                <a:gd name="T13" fmla="*/ 1 h 10"/>
                <a:gd name="T14" fmla="*/ 11 w 16"/>
                <a:gd name="T15" fmla="*/ 1 h 10"/>
                <a:gd name="T16" fmla="*/ 5 w 16"/>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5" y="1"/>
                  </a:moveTo>
                  <a:cubicBezTo>
                    <a:pt x="4" y="1"/>
                    <a:pt x="1" y="1"/>
                    <a:pt x="0" y="2"/>
                  </a:cubicBezTo>
                  <a:cubicBezTo>
                    <a:pt x="0" y="3"/>
                    <a:pt x="2" y="4"/>
                    <a:pt x="3" y="5"/>
                  </a:cubicBezTo>
                  <a:cubicBezTo>
                    <a:pt x="5" y="5"/>
                    <a:pt x="7" y="6"/>
                    <a:pt x="8" y="7"/>
                  </a:cubicBezTo>
                  <a:cubicBezTo>
                    <a:pt x="10" y="8"/>
                    <a:pt x="12" y="10"/>
                    <a:pt x="14" y="8"/>
                  </a:cubicBezTo>
                  <a:cubicBezTo>
                    <a:pt x="16" y="7"/>
                    <a:pt x="12" y="6"/>
                    <a:pt x="13" y="4"/>
                  </a:cubicBezTo>
                  <a:cubicBezTo>
                    <a:pt x="13" y="4"/>
                    <a:pt x="16" y="2"/>
                    <a:pt x="15" y="1"/>
                  </a:cubicBezTo>
                  <a:cubicBezTo>
                    <a:pt x="15" y="0"/>
                    <a:pt x="11" y="1"/>
                    <a:pt x="11" y="1"/>
                  </a:cubicBezTo>
                  <a:cubicBezTo>
                    <a:pt x="9" y="2"/>
                    <a:pt x="7" y="1"/>
                    <a:pt x="5"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17" name="Freeform 496">
              <a:extLst>
                <a:ext uri="{FF2B5EF4-FFF2-40B4-BE49-F238E27FC236}">
                  <a16:creationId xmlns:a16="http://schemas.microsoft.com/office/drawing/2014/main" id="{FAB07AEF-B6B6-1948-BC36-5A0A949E2DA7}"/>
                </a:ext>
              </a:extLst>
            </p:cNvPr>
            <p:cNvSpPr>
              <a:spLocks/>
            </p:cNvSpPr>
            <p:nvPr/>
          </p:nvSpPr>
          <p:spPr bwMode="auto">
            <a:xfrm>
              <a:off x="4055454" y="3511421"/>
              <a:ext cx="44694" cy="24706"/>
            </a:xfrm>
            <a:custGeom>
              <a:avLst/>
              <a:gdLst>
                <a:gd name="T0" fmla="*/ 12 w 13"/>
                <a:gd name="T1" fmla="*/ 1 h 7"/>
                <a:gd name="T2" fmla="*/ 10 w 13"/>
                <a:gd name="T3" fmla="*/ 2 h 7"/>
                <a:gd name="T4" fmla="*/ 10 w 13"/>
                <a:gd name="T5" fmla="*/ 5 h 7"/>
                <a:gd name="T6" fmla="*/ 6 w 13"/>
                <a:gd name="T7" fmla="*/ 6 h 7"/>
                <a:gd name="T8" fmla="*/ 2 w 13"/>
                <a:gd name="T9" fmla="*/ 6 h 7"/>
                <a:gd name="T10" fmla="*/ 5 w 13"/>
                <a:gd name="T11" fmla="*/ 3 h 7"/>
                <a:gd name="T12" fmla="*/ 12 w 13"/>
                <a:gd name="T13" fmla="*/ 1 h 7"/>
                <a:gd name="T14" fmla="*/ 12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2" y="1"/>
                  </a:moveTo>
                  <a:cubicBezTo>
                    <a:pt x="12" y="1"/>
                    <a:pt x="10" y="2"/>
                    <a:pt x="10" y="2"/>
                  </a:cubicBezTo>
                  <a:cubicBezTo>
                    <a:pt x="9" y="3"/>
                    <a:pt x="10" y="5"/>
                    <a:pt x="10" y="5"/>
                  </a:cubicBezTo>
                  <a:cubicBezTo>
                    <a:pt x="9" y="5"/>
                    <a:pt x="7" y="5"/>
                    <a:pt x="6" y="6"/>
                  </a:cubicBezTo>
                  <a:cubicBezTo>
                    <a:pt x="4" y="7"/>
                    <a:pt x="3" y="7"/>
                    <a:pt x="2" y="6"/>
                  </a:cubicBezTo>
                  <a:cubicBezTo>
                    <a:pt x="0" y="4"/>
                    <a:pt x="4" y="3"/>
                    <a:pt x="5" y="3"/>
                  </a:cubicBezTo>
                  <a:cubicBezTo>
                    <a:pt x="7" y="3"/>
                    <a:pt x="10" y="2"/>
                    <a:pt x="12" y="1"/>
                  </a:cubicBezTo>
                  <a:cubicBezTo>
                    <a:pt x="13" y="0"/>
                    <a:pt x="11" y="2"/>
                    <a:pt x="12"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18" name="Freeform 497">
              <a:extLst>
                <a:ext uri="{FF2B5EF4-FFF2-40B4-BE49-F238E27FC236}">
                  <a16:creationId xmlns:a16="http://schemas.microsoft.com/office/drawing/2014/main" id="{DBC25DEC-5357-E34D-A3DC-31C3AFA99A0B}"/>
                </a:ext>
              </a:extLst>
            </p:cNvPr>
            <p:cNvSpPr>
              <a:spLocks/>
            </p:cNvSpPr>
            <p:nvPr/>
          </p:nvSpPr>
          <p:spPr bwMode="auto">
            <a:xfrm>
              <a:off x="3907258" y="3514950"/>
              <a:ext cx="51751" cy="14118"/>
            </a:xfrm>
            <a:custGeom>
              <a:avLst/>
              <a:gdLst>
                <a:gd name="T0" fmla="*/ 8 w 15"/>
                <a:gd name="T1" fmla="*/ 4 h 4"/>
                <a:gd name="T2" fmla="*/ 1 w 15"/>
                <a:gd name="T3" fmla="*/ 1 h 4"/>
                <a:gd name="T4" fmla="*/ 7 w 15"/>
                <a:gd name="T5" fmla="*/ 1 h 4"/>
                <a:gd name="T6" fmla="*/ 15 w 15"/>
                <a:gd name="T7" fmla="*/ 2 h 4"/>
                <a:gd name="T8" fmla="*/ 13 w 15"/>
                <a:gd name="T9" fmla="*/ 3 h 4"/>
                <a:gd name="T10" fmla="*/ 8 w 15"/>
                <a:gd name="T11" fmla="*/ 4 h 4"/>
                <a:gd name="T12" fmla="*/ 8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8" y="4"/>
                  </a:moveTo>
                  <a:cubicBezTo>
                    <a:pt x="7" y="4"/>
                    <a:pt x="0" y="2"/>
                    <a:pt x="1" y="1"/>
                  </a:cubicBezTo>
                  <a:cubicBezTo>
                    <a:pt x="1" y="0"/>
                    <a:pt x="7" y="1"/>
                    <a:pt x="7" y="1"/>
                  </a:cubicBezTo>
                  <a:cubicBezTo>
                    <a:pt x="10" y="2"/>
                    <a:pt x="12" y="2"/>
                    <a:pt x="15" y="2"/>
                  </a:cubicBezTo>
                  <a:cubicBezTo>
                    <a:pt x="15" y="2"/>
                    <a:pt x="13" y="3"/>
                    <a:pt x="13" y="3"/>
                  </a:cubicBezTo>
                  <a:cubicBezTo>
                    <a:pt x="12" y="4"/>
                    <a:pt x="10" y="4"/>
                    <a:pt x="8" y="4"/>
                  </a:cubicBezTo>
                  <a:cubicBezTo>
                    <a:pt x="6" y="4"/>
                    <a:pt x="9" y="4"/>
                    <a:pt x="8" y="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19" name="Freeform 498">
              <a:extLst>
                <a:ext uri="{FF2B5EF4-FFF2-40B4-BE49-F238E27FC236}">
                  <a16:creationId xmlns:a16="http://schemas.microsoft.com/office/drawing/2014/main" id="{A34FE401-3FE7-BD44-B474-176BCDC87B69}"/>
                </a:ext>
              </a:extLst>
            </p:cNvPr>
            <p:cNvSpPr>
              <a:spLocks/>
            </p:cNvSpPr>
            <p:nvPr/>
          </p:nvSpPr>
          <p:spPr bwMode="auto">
            <a:xfrm>
              <a:off x="3882558" y="3006715"/>
              <a:ext cx="24699" cy="24706"/>
            </a:xfrm>
            <a:custGeom>
              <a:avLst/>
              <a:gdLst>
                <a:gd name="T0" fmla="*/ 1 w 7"/>
                <a:gd name="T1" fmla="*/ 4 h 7"/>
                <a:gd name="T2" fmla="*/ 1 w 7"/>
                <a:gd name="T3" fmla="*/ 1 h 7"/>
                <a:gd name="T4" fmla="*/ 7 w 7"/>
                <a:gd name="T5" fmla="*/ 1 h 7"/>
                <a:gd name="T6" fmla="*/ 1 w 7"/>
                <a:gd name="T7" fmla="*/ 4 h 7"/>
                <a:gd name="T8" fmla="*/ 1 w 7"/>
                <a:gd name="T9" fmla="*/ 4 h 7"/>
              </a:gdLst>
              <a:ahLst/>
              <a:cxnLst>
                <a:cxn ang="0">
                  <a:pos x="T0" y="T1"/>
                </a:cxn>
                <a:cxn ang="0">
                  <a:pos x="T2" y="T3"/>
                </a:cxn>
                <a:cxn ang="0">
                  <a:pos x="T4" y="T5"/>
                </a:cxn>
                <a:cxn ang="0">
                  <a:pos x="T6" y="T7"/>
                </a:cxn>
                <a:cxn ang="0">
                  <a:pos x="T8" y="T9"/>
                </a:cxn>
              </a:cxnLst>
              <a:rect l="0" t="0" r="r" b="b"/>
              <a:pathLst>
                <a:path w="7" h="7">
                  <a:moveTo>
                    <a:pt x="1" y="4"/>
                  </a:moveTo>
                  <a:cubicBezTo>
                    <a:pt x="1" y="3"/>
                    <a:pt x="0" y="1"/>
                    <a:pt x="1" y="1"/>
                  </a:cubicBezTo>
                  <a:cubicBezTo>
                    <a:pt x="2" y="1"/>
                    <a:pt x="7" y="0"/>
                    <a:pt x="7" y="1"/>
                  </a:cubicBezTo>
                  <a:cubicBezTo>
                    <a:pt x="7" y="2"/>
                    <a:pt x="2" y="6"/>
                    <a:pt x="1" y="4"/>
                  </a:cubicBezTo>
                  <a:cubicBezTo>
                    <a:pt x="1" y="1"/>
                    <a:pt x="2" y="7"/>
                    <a:pt x="1" y="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20" name="Freeform 499">
              <a:extLst>
                <a:ext uri="{FF2B5EF4-FFF2-40B4-BE49-F238E27FC236}">
                  <a16:creationId xmlns:a16="http://schemas.microsoft.com/office/drawing/2014/main" id="{B309F0AD-217D-DE4C-902C-81D32B2B4D9C}"/>
                </a:ext>
              </a:extLst>
            </p:cNvPr>
            <p:cNvSpPr>
              <a:spLocks/>
            </p:cNvSpPr>
            <p:nvPr/>
          </p:nvSpPr>
          <p:spPr bwMode="auto">
            <a:xfrm>
              <a:off x="3886087" y="2997303"/>
              <a:ext cx="17642" cy="9412"/>
            </a:xfrm>
            <a:custGeom>
              <a:avLst/>
              <a:gdLst>
                <a:gd name="T0" fmla="*/ 3 w 5"/>
                <a:gd name="T1" fmla="*/ 2 h 3"/>
                <a:gd name="T2" fmla="*/ 0 w 5"/>
                <a:gd name="T3" fmla="*/ 1 h 3"/>
                <a:gd name="T4" fmla="*/ 4 w 5"/>
                <a:gd name="T5" fmla="*/ 1 h 3"/>
                <a:gd name="T6" fmla="*/ 3 w 5"/>
                <a:gd name="T7" fmla="*/ 2 h 3"/>
                <a:gd name="T8" fmla="*/ 3 w 5"/>
                <a:gd name="T9" fmla="*/ 2 h 3"/>
              </a:gdLst>
              <a:ahLst/>
              <a:cxnLst>
                <a:cxn ang="0">
                  <a:pos x="T0" y="T1"/>
                </a:cxn>
                <a:cxn ang="0">
                  <a:pos x="T2" y="T3"/>
                </a:cxn>
                <a:cxn ang="0">
                  <a:pos x="T4" y="T5"/>
                </a:cxn>
                <a:cxn ang="0">
                  <a:pos x="T6" y="T7"/>
                </a:cxn>
                <a:cxn ang="0">
                  <a:pos x="T8" y="T9"/>
                </a:cxn>
              </a:cxnLst>
              <a:rect l="0" t="0" r="r" b="b"/>
              <a:pathLst>
                <a:path w="5" h="3">
                  <a:moveTo>
                    <a:pt x="3" y="2"/>
                  </a:moveTo>
                  <a:cubicBezTo>
                    <a:pt x="2" y="2"/>
                    <a:pt x="0" y="1"/>
                    <a:pt x="0" y="1"/>
                  </a:cubicBezTo>
                  <a:cubicBezTo>
                    <a:pt x="0" y="1"/>
                    <a:pt x="4" y="0"/>
                    <a:pt x="4" y="1"/>
                  </a:cubicBezTo>
                  <a:cubicBezTo>
                    <a:pt x="5" y="2"/>
                    <a:pt x="4" y="3"/>
                    <a:pt x="3" y="2"/>
                  </a:cubicBezTo>
                  <a:cubicBezTo>
                    <a:pt x="1" y="2"/>
                    <a:pt x="5" y="3"/>
                    <a:pt x="3" y="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21" name="Freeform 500">
              <a:extLst>
                <a:ext uri="{FF2B5EF4-FFF2-40B4-BE49-F238E27FC236}">
                  <a16:creationId xmlns:a16="http://schemas.microsoft.com/office/drawing/2014/main" id="{28308AC2-C9AD-4C48-9A5F-D904CA70F196}"/>
                </a:ext>
              </a:extLst>
            </p:cNvPr>
            <p:cNvSpPr>
              <a:spLocks/>
            </p:cNvSpPr>
            <p:nvPr/>
          </p:nvSpPr>
          <p:spPr bwMode="auto">
            <a:xfrm>
              <a:off x="3814340" y="3020832"/>
              <a:ext cx="19994" cy="34117"/>
            </a:xfrm>
            <a:custGeom>
              <a:avLst/>
              <a:gdLst>
                <a:gd name="T0" fmla="*/ 6 w 6"/>
                <a:gd name="T1" fmla="*/ 2 h 10"/>
                <a:gd name="T2" fmla="*/ 3 w 6"/>
                <a:gd name="T3" fmla="*/ 9 h 10"/>
                <a:gd name="T4" fmla="*/ 6 w 6"/>
                <a:gd name="T5" fmla="*/ 2 h 10"/>
                <a:gd name="T6" fmla="*/ 6 w 6"/>
                <a:gd name="T7" fmla="*/ 2 h 10"/>
              </a:gdLst>
              <a:ahLst/>
              <a:cxnLst>
                <a:cxn ang="0">
                  <a:pos x="T0" y="T1"/>
                </a:cxn>
                <a:cxn ang="0">
                  <a:pos x="T2" y="T3"/>
                </a:cxn>
                <a:cxn ang="0">
                  <a:pos x="T4" y="T5"/>
                </a:cxn>
                <a:cxn ang="0">
                  <a:pos x="T6" y="T7"/>
                </a:cxn>
              </a:cxnLst>
              <a:rect l="0" t="0" r="r" b="b"/>
              <a:pathLst>
                <a:path w="6" h="10">
                  <a:moveTo>
                    <a:pt x="6" y="2"/>
                  </a:moveTo>
                  <a:cubicBezTo>
                    <a:pt x="6" y="0"/>
                    <a:pt x="0" y="10"/>
                    <a:pt x="3" y="9"/>
                  </a:cubicBezTo>
                  <a:cubicBezTo>
                    <a:pt x="4" y="9"/>
                    <a:pt x="6" y="3"/>
                    <a:pt x="6" y="2"/>
                  </a:cubicBezTo>
                  <a:cubicBezTo>
                    <a:pt x="6" y="1"/>
                    <a:pt x="6" y="3"/>
                    <a:pt x="6" y="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22" name="Freeform 501">
              <a:extLst>
                <a:ext uri="{FF2B5EF4-FFF2-40B4-BE49-F238E27FC236}">
                  <a16:creationId xmlns:a16="http://schemas.microsoft.com/office/drawing/2014/main" id="{9FE82379-9D5C-664F-891F-B22760B72FB7}"/>
                </a:ext>
              </a:extLst>
            </p:cNvPr>
            <p:cNvSpPr>
              <a:spLocks/>
            </p:cNvSpPr>
            <p:nvPr/>
          </p:nvSpPr>
          <p:spPr bwMode="auto">
            <a:xfrm>
              <a:off x="3844922" y="2962008"/>
              <a:ext cx="14114" cy="14118"/>
            </a:xfrm>
            <a:custGeom>
              <a:avLst/>
              <a:gdLst>
                <a:gd name="T0" fmla="*/ 3 w 4"/>
                <a:gd name="T1" fmla="*/ 3 h 4"/>
                <a:gd name="T2" fmla="*/ 1 w 4"/>
                <a:gd name="T3" fmla="*/ 1 h 4"/>
                <a:gd name="T4" fmla="*/ 3 w 4"/>
                <a:gd name="T5" fmla="*/ 0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3"/>
                    <a:pt x="0" y="2"/>
                    <a:pt x="1" y="1"/>
                  </a:cubicBezTo>
                  <a:cubicBezTo>
                    <a:pt x="2" y="1"/>
                    <a:pt x="3" y="0"/>
                    <a:pt x="3" y="0"/>
                  </a:cubicBezTo>
                  <a:cubicBezTo>
                    <a:pt x="4" y="0"/>
                    <a:pt x="4" y="2"/>
                    <a:pt x="3" y="3"/>
                  </a:cubicBezTo>
                  <a:cubicBezTo>
                    <a:pt x="2" y="4"/>
                    <a:pt x="4" y="2"/>
                    <a:pt x="3" y="3"/>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23" name="Freeform 502">
              <a:extLst>
                <a:ext uri="{FF2B5EF4-FFF2-40B4-BE49-F238E27FC236}">
                  <a16:creationId xmlns:a16="http://schemas.microsoft.com/office/drawing/2014/main" id="{F3569C76-EDAC-A240-A2AB-6A57328242E7}"/>
                </a:ext>
              </a:extLst>
            </p:cNvPr>
            <p:cNvSpPr>
              <a:spLocks/>
            </p:cNvSpPr>
            <p:nvPr/>
          </p:nvSpPr>
          <p:spPr bwMode="auto">
            <a:xfrm>
              <a:off x="3707309" y="3069067"/>
              <a:ext cx="19994" cy="31765"/>
            </a:xfrm>
            <a:custGeom>
              <a:avLst/>
              <a:gdLst>
                <a:gd name="T0" fmla="*/ 6 w 6"/>
                <a:gd name="T1" fmla="*/ 2 h 9"/>
                <a:gd name="T2" fmla="*/ 6 w 6"/>
                <a:gd name="T3" fmla="*/ 4 h 9"/>
                <a:gd name="T4" fmla="*/ 5 w 6"/>
                <a:gd name="T5" fmla="*/ 9 h 9"/>
                <a:gd name="T6" fmla="*/ 0 w 6"/>
                <a:gd name="T7" fmla="*/ 3 h 9"/>
                <a:gd name="T8" fmla="*/ 3 w 6"/>
                <a:gd name="T9" fmla="*/ 3 h 9"/>
                <a:gd name="T10" fmla="*/ 6 w 6"/>
                <a:gd name="T11" fmla="*/ 2 h 9"/>
                <a:gd name="T12" fmla="*/ 6 w 6"/>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2"/>
                  </a:moveTo>
                  <a:cubicBezTo>
                    <a:pt x="6" y="1"/>
                    <a:pt x="6" y="4"/>
                    <a:pt x="6" y="4"/>
                  </a:cubicBezTo>
                  <a:cubicBezTo>
                    <a:pt x="6" y="6"/>
                    <a:pt x="6" y="8"/>
                    <a:pt x="5" y="9"/>
                  </a:cubicBezTo>
                  <a:cubicBezTo>
                    <a:pt x="5" y="9"/>
                    <a:pt x="0" y="5"/>
                    <a:pt x="0" y="3"/>
                  </a:cubicBezTo>
                  <a:cubicBezTo>
                    <a:pt x="0" y="3"/>
                    <a:pt x="2" y="2"/>
                    <a:pt x="3" y="3"/>
                  </a:cubicBezTo>
                  <a:cubicBezTo>
                    <a:pt x="4" y="4"/>
                    <a:pt x="5" y="4"/>
                    <a:pt x="6" y="2"/>
                  </a:cubicBezTo>
                  <a:cubicBezTo>
                    <a:pt x="6" y="0"/>
                    <a:pt x="6" y="3"/>
                    <a:pt x="6" y="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24" name="Freeform 503">
              <a:extLst>
                <a:ext uri="{FF2B5EF4-FFF2-40B4-BE49-F238E27FC236}">
                  <a16:creationId xmlns:a16="http://schemas.microsoft.com/office/drawing/2014/main" id="{EF906377-1A1B-7848-A05F-F32759A6DC8B}"/>
                </a:ext>
              </a:extLst>
            </p:cNvPr>
            <p:cNvSpPr>
              <a:spLocks/>
            </p:cNvSpPr>
            <p:nvPr/>
          </p:nvSpPr>
          <p:spPr bwMode="auto">
            <a:xfrm>
              <a:off x="3682611" y="3076126"/>
              <a:ext cx="28228" cy="28235"/>
            </a:xfrm>
            <a:custGeom>
              <a:avLst/>
              <a:gdLst>
                <a:gd name="T0" fmla="*/ 6 w 8"/>
                <a:gd name="T1" fmla="*/ 7 h 8"/>
                <a:gd name="T2" fmla="*/ 1 w 8"/>
                <a:gd name="T3" fmla="*/ 4 h 8"/>
                <a:gd name="T4" fmla="*/ 6 w 8"/>
                <a:gd name="T5" fmla="*/ 7 h 8"/>
                <a:gd name="T6" fmla="*/ 6 w 8"/>
                <a:gd name="T7" fmla="*/ 7 h 8"/>
              </a:gdLst>
              <a:ahLst/>
              <a:cxnLst>
                <a:cxn ang="0">
                  <a:pos x="T0" y="T1"/>
                </a:cxn>
                <a:cxn ang="0">
                  <a:pos x="T2" y="T3"/>
                </a:cxn>
                <a:cxn ang="0">
                  <a:pos x="T4" y="T5"/>
                </a:cxn>
                <a:cxn ang="0">
                  <a:pos x="T6" y="T7"/>
                </a:cxn>
              </a:cxnLst>
              <a:rect l="0" t="0" r="r" b="b"/>
              <a:pathLst>
                <a:path w="8" h="8">
                  <a:moveTo>
                    <a:pt x="6" y="7"/>
                  </a:moveTo>
                  <a:cubicBezTo>
                    <a:pt x="5" y="8"/>
                    <a:pt x="0" y="5"/>
                    <a:pt x="1" y="4"/>
                  </a:cubicBezTo>
                  <a:cubicBezTo>
                    <a:pt x="3" y="0"/>
                    <a:pt x="8" y="5"/>
                    <a:pt x="6" y="7"/>
                  </a:cubicBezTo>
                  <a:cubicBezTo>
                    <a:pt x="5" y="8"/>
                    <a:pt x="7" y="6"/>
                    <a:pt x="6" y="7"/>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25" name="Freeform 504">
              <a:extLst>
                <a:ext uri="{FF2B5EF4-FFF2-40B4-BE49-F238E27FC236}">
                  <a16:creationId xmlns:a16="http://schemas.microsoft.com/office/drawing/2014/main" id="{368D3837-25EB-2D42-B86E-17A0770BC391}"/>
                </a:ext>
              </a:extLst>
            </p:cNvPr>
            <p:cNvSpPr>
              <a:spLocks/>
            </p:cNvSpPr>
            <p:nvPr/>
          </p:nvSpPr>
          <p:spPr bwMode="auto">
            <a:xfrm>
              <a:off x="3559112" y="3432597"/>
              <a:ext cx="16466" cy="12942"/>
            </a:xfrm>
            <a:custGeom>
              <a:avLst/>
              <a:gdLst>
                <a:gd name="T0" fmla="*/ 4 w 5"/>
                <a:gd name="T1" fmla="*/ 2 h 4"/>
                <a:gd name="T2" fmla="*/ 3 w 5"/>
                <a:gd name="T3" fmla="*/ 3 h 4"/>
                <a:gd name="T4" fmla="*/ 0 w 5"/>
                <a:gd name="T5" fmla="*/ 2 h 4"/>
                <a:gd name="T6" fmla="*/ 4 w 5"/>
                <a:gd name="T7" fmla="*/ 0 h 4"/>
                <a:gd name="T8" fmla="*/ 4 w 5"/>
                <a:gd name="T9" fmla="*/ 2 h 4"/>
                <a:gd name="T10" fmla="*/ 4 w 5"/>
                <a:gd name="T11" fmla="*/ 2 h 4"/>
              </a:gdLst>
              <a:ahLst/>
              <a:cxnLst>
                <a:cxn ang="0">
                  <a:pos x="T0" y="T1"/>
                </a:cxn>
                <a:cxn ang="0">
                  <a:pos x="T2" y="T3"/>
                </a:cxn>
                <a:cxn ang="0">
                  <a:pos x="T4" y="T5"/>
                </a:cxn>
                <a:cxn ang="0">
                  <a:pos x="T6" y="T7"/>
                </a:cxn>
                <a:cxn ang="0">
                  <a:pos x="T8" y="T9"/>
                </a:cxn>
                <a:cxn ang="0">
                  <a:pos x="T10" y="T11"/>
                </a:cxn>
              </a:cxnLst>
              <a:rect l="0" t="0" r="r" b="b"/>
              <a:pathLst>
                <a:path w="5" h="4">
                  <a:moveTo>
                    <a:pt x="4" y="2"/>
                  </a:moveTo>
                  <a:cubicBezTo>
                    <a:pt x="5" y="1"/>
                    <a:pt x="4" y="4"/>
                    <a:pt x="3" y="3"/>
                  </a:cubicBezTo>
                  <a:cubicBezTo>
                    <a:pt x="3" y="3"/>
                    <a:pt x="0" y="2"/>
                    <a:pt x="0" y="2"/>
                  </a:cubicBezTo>
                  <a:cubicBezTo>
                    <a:pt x="0" y="2"/>
                    <a:pt x="3" y="0"/>
                    <a:pt x="4" y="0"/>
                  </a:cubicBezTo>
                  <a:cubicBezTo>
                    <a:pt x="4" y="0"/>
                    <a:pt x="3" y="2"/>
                    <a:pt x="4" y="2"/>
                  </a:cubicBezTo>
                  <a:cubicBezTo>
                    <a:pt x="5" y="1"/>
                    <a:pt x="3" y="2"/>
                    <a:pt x="4" y="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26" name="Freeform 505">
              <a:extLst>
                <a:ext uri="{FF2B5EF4-FFF2-40B4-BE49-F238E27FC236}">
                  <a16:creationId xmlns:a16="http://schemas.microsoft.com/office/drawing/2014/main" id="{B077785C-8CE3-F940-9FEB-E3512ED4C1E4}"/>
                </a:ext>
              </a:extLst>
            </p:cNvPr>
            <p:cNvSpPr>
              <a:spLocks/>
            </p:cNvSpPr>
            <p:nvPr/>
          </p:nvSpPr>
          <p:spPr bwMode="auto">
            <a:xfrm>
              <a:off x="3389744" y="3010244"/>
              <a:ext cx="21170" cy="21176"/>
            </a:xfrm>
            <a:custGeom>
              <a:avLst/>
              <a:gdLst>
                <a:gd name="T0" fmla="*/ 5 w 6"/>
                <a:gd name="T1" fmla="*/ 1 h 6"/>
                <a:gd name="T2" fmla="*/ 4 w 6"/>
                <a:gd name="T3" fmla="*/ 5 h 6"/>
                <a:gd name="T4" fmla="*/ 1 w 6"/>
                <a:gd name="T5" fmla="*/ 5 h 6"/>
                <a:gd name="T6" fmla="*/ 5 w 6"/>
                <a:gd name="T7" fmla="*/ 1 h 6"/>
                <a:gd name="T8" fmla="*/ 5 w 6"/>
                <a:gd name="T9" fmla="*/ 1 h 6"/>
              </a:gdLst>
              <a:ahLst/>
              <a:cxnLst>
                <a:cxn ang="0">
                  <a:pos x="T0" y="T1"/>
                </a:cxn>
                <a:cxn ang="0">
                  <a:pos x="T2" y="T3"/>
                </a:cxn>
                <a:cxn ang="0">
                  <a:pos x="T4" y="T5"/>
                </a:cxn>
                <a:cxn ang="0">
                  <a:pos x="T6" y="T7"/>
                </a:cxn>
                <a:cxn ang="0">
                  <a:pos x="T8" y="T9"/>
                </a:cxn>
              </a:cxnLst>
              <a:rect l="0" t="0" r="r" b="b"/>
              <a:pathLst>
                <a:path w="6" h="6">
                  <a:moveTo>
                    <a:pt x="5" y="1"/>
                  </a:moveTo>
                  <a:cubicBezTo>
                    <a:pt x="6" y="2"/>
                    <a:pt x="4" y="3"/>
                    <a:pt x="4" y="5"/>
                  </a:cubicBezTo>
                  <a:cubicBezTo>
                    <a:pt x="3" y="6"/>
                    <a:pt x="2" y="6"/>
                    <a:pt x="1" y="5"/>
                  </a:cubicBezTo>
                  <a:cubicBezTo>
                    <a:pt x="0" y="4"/>
                    <a:pt x="5" y="0"/>
                    <a:pt x="5" y="1"/>
                  </a:cubicBezTo>
                  <a:cubicBezTo>
                    <a:pt x="6" y="2"/>
                    <a:pt x="5" y="0"/>
                    <a:pt x="5"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27" name="Freeform 506">
              <a:extLst>
                <a:ext uri="{FF2B5EF4-FFF2-40B4-BE49-F238E27FC236}">
                  <a16:creationId xmlns:a16="http://schemas.microsoft.com/office/drawing/2014/main" id="{D5B9F71D-3C23-1649-A9CC-C01E1C695761}"/>
                </a:ext>
              </a:extLst>
            </p:cNvPr>
            <p:cNvSpPr>
              <a:spLocks/>
            </p:cNvSpPr>
            <p:nvPr/>
          </p:nvSpPr>
          <p:spPr bwMode="auto">
            <a:xfrm>
              <a:off x="3400331" y="3034950"/>
              <a:ext cx="10585" cy="10588"/>
            </a:xfrm>
            <a:custGeom>
              <a:avLst/>
              <a:gdLst>
                <a:gd name="T0" fmla="*/ 3 w 3"/>
                <a:gd name="T1" fmla="*/ 1 h 3"/>
                <a:gd name="T2" fmla="*/ 0 w 3"/>
                <a:gd name="T3" fmla="*/ 2 h 3"/>
                <a:gd name="T4" fmla="*/ 2 w 3"/>
                <a:gd name="T5" fmla="*/ 3 h 3"/>
                <a:gd name="T6" fmla="*/ 3 w 3"/>
                <a:gd name="T7" fmla="*/ 1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2" y="1"/>
                    <a:pt x="0" y="1"/>
                    <a:pt x="0" y="2"/>
                  </a:cubicBezTo>
                  <a:cubicBezTo>
                    <a:pt x="0" y="3"/>
                    <a:pt x="2" y="3"/>
                    <a:pt x="2" y="3"/>
                  </a:cubicBezTo>
                  <a:cubicBezTo>
                    <a:pt x="3" y="3"/>
                    <a:pt x="3" y="0"/>
                    <a:pt x="3" y="1"/>
                  </a:cubicBezTo>
                  <a:cubicBezTo>
                    <a:pt x="2" y="1"/>
                    <a:pt x="3" y="1"/>
                    <a:pt x="3"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28" name="Freeform 507">
              <a:extLst>
                <a:ext uri="{FF2B5EF4-FFF2-40B4-BE49-F238E27FC236}">
                  <a16:creationId xmlns:a16="http://schemas.microsoft.com/office/drawing/2014/main" id="{3B6D1452-9DE1-4F48-9E3D-BEA88156DEB3}"/>
                </a:ext>
              </a:extLst>
            </p:cNvPr>
            <p:cNvSpPr>
              <a:spLocks/>
            </p:cNvSpPr>
            <p:nvPr/>
          </p:nvSpPr>
          <p:spPr bwMode="auto">
            <a:xfrm>
              <a:off x="3410916" y="3045539"/>
              <a:ext cx="5881" cy="3529"/>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29" name="Freeform 508">
              <a:extLst>
                <a:ext uri="{FF2B5EF4-FFF2-40B4-BE49-F238E27FC236}">
                  <a16:creationId xmlns:a16="http://schemas.microsoft.com/office/drawing/2014/main" id="{6A562B88-68C5-6640-BD76-FB62F9A83E70}"/>
                </a:ext>
              </a:extLst>
            </p:cNvPr>
            <p:cNvSpPr>
              <a:spLocks/>
            </p:cNvSpPr>
            <p:nvPr/>
          </p:nvSpPr>
          <p:spPr bwMode="auto">
            <a:xfrm>
              <a:off x="3410916" y="3054950"/>
              <a:ext cx="3528" cy="7059"/>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2"/>
                    <a:pt x="0" y="2"/>
                  </a:cubicBezTo>
                  <a:cubicBezTo>
                    <a:pt x="1" y="2"/>
                    <a:pt x="1" y="0"/>
                    <a:pt x="1"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30" name="Freeform 509">
              <a:extLst>
                <a:ext uri="{FF2B5EF4-FFF2-40B4-BE49-F238E27FC236}">
                  <a16:creationId xmlns:a16="http://schemas.microsoft.com/office/drawing/2014/main" id="{A81CD54B-D1A2-4E40-87B4-C7DFBE1FA95D}"/>
                </a:ext>
              </a:extLst>
            </p:cNvPr>
            <p:cNvSpPr>
              <a:spLocks/>
            </p:cNvSpPr>
            <p:nvPr/>
          </p:nvSpPr>
          <p:spPr bwMode="auto">
            <a:xfrm>
              <a:off x="3410916" y="3062008"/>
              <a:ext cx="5881" cy="3529"/>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31" name="Freeform 510">
              <a:extLst>
                <a:ext uri="{FF2B5EF4-FFF2-40B4-BE49-F238E27FC236}">
                  <a16:creationId xmlns:a16="http://schemas.microsoft.com/office/drawing/2014/main" id="{48B10DB4-2B0A-004F-9120-76FC1825783D}"/>
                </a:ext>
              </a:extLst>
            </p:cNvPr>
            <p:cNvSpPr>
              <a:spLocks/>
            </p:cNvSpPr>
            <p:nvPr/>
          </p:nvSpPr>
          <p:spPr bwMode="auto">
            <a:xfrm>
              <a:off x="3437967" y="3113773"/>
              <a:ext cx="3528" cy="7059"/>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0" y="2"/>
                  </a:cubicBezTo>
                  <a:cubicBezTo>
                    <a:pt x="0" y="2"/>
                    <a:pt x="1" y="0"/>
                    <a:pt x="0"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32" name="Freeform 511">
              <a:extLst>
                <a:ext uri="{FF2B5EF4-FFF2-40B4-BE49-F238E27FC236}">
                  <a16:creationId xmlns:a16="http://schemas.microsoft.com/office/drawing/2014/main" id="{7BE1DA46-DF44-4045-B00F-56071F7E53B8}"/>
                </a:ext>
              </a:extLst>
            </p:cNvPr>
            <p:cNvSpPr>
              <a:spLocks/>
            </p:cNvSpPr>
            <p:nvPr/>
          </p:nvSpPr>
          <p:spPr bwMode="auto">
            <a:xfrm>
              <a:off x="3489719" y="2958480"/>
              <a:ext cx="7057" cy="14118"/>
            </a:xfrm>
            <a:custGeom>
              <a:avLst/>
              <a:gdLst>
                <a:gd name="T0" fmla="*/ 1 w 2"/>
                <a:gd name="T1" fmla="*/ 4 h 4"/>
                <a:gd name="T2" fmla="*/ 2 w 2"/>
                <a:gd name="T3" fmla="*/ 1 h 4"/>
                <a:gd name="T4" fmla="*/ 1 w 2"/>
                <a:gd name="T5" fmla="*/ 4 h 4"/>
                <a:gd name="T6" fmla="*/ 1 w 2"/>
                <a:gd name="T7" fmla="*/ 4 h 4"/>
              </a:gdLst>
              <a:ahLst/>
              <a:cxnLst>
                <a:cxn ang="0">
                  <a:pos x="T0" y="T1"/>
                </a:cxn>
                <a:cxn ang="0">
                  <a:pos x="T2" y="T3"/>
                </a:cxn>
                <a:cxn ang="0">
                  <a:pos x="T4" y="T5"/>
                </a:cxn>
                <a:cxn ang="0">
                  <a:pos x="T6" y="T7"/>
                </a:cxn>
              </a:cxnLst>
              <a:rect l="0" t="0" r="r" b="b"/>
              <a:pathLst>
                <a:path w="2" h="4">
                  <a:moveTo>
                    <a:pt x="1" y="4"/>
                  </a:moveTo>
                  <a:cubicBezTo>
                    <a:pt x="0" y="3"/>
                    <a:pt x="0" y="1"/>
                    <a:pt x="2" y="1"/>
                  </a:cubicBezTo>
                  <a:cubicBezTo>
                    <a:pt x="2" y="0"/>
                    <a:pt x="2" y="4"/>
                    <a:pt x="1" y="4"/>
                  </a:cubicBezTo>
                  <a:cubicBezTo>
                    <a:pt x="0" y="3"/>
                    <a:pt x="1" y="4"/>
                    <a:pt x="1" y="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33" name="Freeform 512">
              <a:extLst>
                <a:ext uri="{FF2B5EF4-FFF2-40B4-BE49-F238E27FC236}">
                  <a16:creationId xmlns:a16="http://schemas.microsoft.com/office/drawing/2014/main" id="{01187DF5-1F31-4043-B75A-919513A3D4D9}"/>
                </a:ext>
              </a:extLst>
            </p:cNvPr>
            <p:cNvSpPr>
              <a:spLocks/>
            </p:cNvSpPr>
            <p:nvPr/>
          </p:nvSpPr>
          <p:spPr bwMode="auto">
            <a:xfrm>
              <a:off x="2245335" y="5159659"/>
              <a:ext cx="41166" cy="21176"/>
            </a:xfrm>
            <a:custGeom>
              <a:avLst/>
              <a:gdLst>
                <a:gd name="T0" fmla="*/ 10 w 12"/>
                <a:gd name="T1" fmla="*/ 3 h 6"/>
                <a:gd name="T2" fmla="*/ 8 w 12"/>
                <a:gd name="T3" fmla="*/ 2 h 6"/>
                <a:gd name="T4" fmla="*/ 5 w 12"/>
                <a:gd name="T5" fmla="*/ 2 h 6"/>
                <a:gd name="T6" fmla="*/ 3 w 12"/>
                <a:gd name="T7" fmla="*/ 1 h 6"/>
                <a:gd name="T8" fmla="*/ 0 w 12"/>
                <a:gd name="T9" fmla="*/ 3 h 6"/>
                <a:gd name="T10" fmla="*/ 2 w 12"/>
                <a:gd name="T11" fmla="*/ 5 h 6"/>
                <a:gd name="T12" fmla="*/ 6 w 12"/>
                <a:gd name="T13" fmla="*/ 5 h 6"/>
                <a:gd name="T14" fmla="*/ 11 w 12"/>
                <a:gd name="T15" fmla="*/ 3 h 6"/>
                <a:gd name="T16" fmla="*/ 10 w 12"/>
                <a:gd name="T17" fmla="*/ 3 h 6"/>
                <a:gd name="T18" fmla="*/ 10 w 12"/>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6">
                  <a:moveTo>
                    <a:pt x="10" y="3"/>
                  </a:moveTo>
                  <a:cubicBezTo>
                    <a:pt x="9" y="3"/>
                    <a:pt x="9" y="2"/>
                    <a:pt x="8" y="2"/>
                  </a:cubicBezTo>
                  <a:cubicBezTo>
                    <a:pt x="7" y="2"/>
                    <a:pt x="6" y="2"/>
                    <a:pt x="5" y="2"/>
                  </a:cubicBezTo>
                  <a:cubicBezTo>
                    <a:pt x="4" y="2"/>
                    <a:pt x="4" y="0"/>
                    <a:pt x="3" y="1"/>
                  </a:cubicBezTo>
                  <a:cubicBezTo>
                    <a:pt x="3" y="1"/>
                    <a:pt x="0" y="3"/>
                    <a:pt x="0" y="3"/>
                  </a:cubicBezTo>
                  <a:cubicBezTo>
                    <a:pt x="0" y="3"/>
                    <a:pt x="2" y="5"/>
                    <a:pt x="2" y="5"/>
                  </a:cubicBezTo>
                  <a:cubicBezTo>
                    <a:pt x="3" y="6"/>
                    <a:pt x="5" y="5"/>
                    <a:pt x="6" y="5"/>
                  </a:cubicBezTo>
                  <a:cubicBezTo>
                    <a:pt x="7" y="5"/>
                    <a:pt x="11" y="4"/>
                    <a:pt x="11" y="3"/>
                  </a:cubicBezTo>
                  <a:cubicBezTo>
                    <a:pt x="10" y="3"/>
                    <a:pt x="10" y="3"/>
                    <a:pt x="10" y="3"/>
                  </a:cubicBezTo>
                  <a:cubicBezTo>
                    <a:pt x="9" y="3"/>
                    <a:pt x="12" y="2"/>
                    <a:pt x="10" y="3"/>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34" name="Freeform 513">
              <a:extLst>
                <a:ext uri="{FF2B5EF4-FFF2-40B4-BE49-F238E27FC236}">
                  <a16:creationId xmlns:a16="http://schemas.microsoft.com/office/drawing/2014/main" id="{FCE070C2-6302-2642-AF81-758491929E19}"/>
                </a:ext>
              </a:extLst>
            </p:cNvPr>
            <p:cNvSpPr>
              <a:spLocks/>
            </p:cNvSpPr>
            <p:nvPr/>
          </p:nvSpPr>
          <p:spPr bwMode="auto">
            <a:xfrm>
              <a:off x="2241806" y="5180835"/>
              <a:ext cx="30580" cy="21176"/>
            </a:xfrm>
            <a:custGeom>
              <a:avLst/>
              <a:gdLst>
                <a:gd name="T0" fmla="*/ 7 w 9"/>
                <a:gd name="T1" fmla="*/ 3 h 6"/>
                <a:gd name="T2" fmla="*/ 0 w 9"/>
                <a:gd name="T3" fmla="*/ 1 h 6"/>
                <a:gd name="T4" fmla="*/ 2 w 9"/>
                <a:gd name="T5" fmla="*/ 2 h 6"/>
                <a:gd name="T6" fmla="*/ 1 w 9"/>
                <a:gd name="T7" fmla="*/ 5 h 6"/>
                <a:gd name="T8" fmla="*/ 3 w 9"/>
                <a:gd name="T9" fmla="*/ 5 h 6"/>
                <a:gd name="T10" fmla="*/ 4 w 9"/>
                <a:gd name="T11" fmla="*/ 5 h 6"/>
                <a:gd name="T12" fmla="*/ 7 w 9"/>
                <a:gd name="T13" fmla="*/ 3 h 6"/>
                <a:gd name="T14" fmla="*/ 7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7" y="3"/>
                  </a:moveTo>
                  <a:cubicBezTo>
                    <a:pt x="7" y="2"/>
                    <a:pt x="0" y="0"/>
                    <a:pt x="0" y="1"/>
                  </a:cubicBezTo>
                  <a:cubicBezTo>
                    <a:pt x="0" y="1"/>
                    <a:pt x="2" y="2"/>
                    <a:pt x="2" y="2"/>
                  </a:cubicBezTo>
                  <a:cubicBezTo>
                    <a:pt x="3" y="3"/>
                    <a:pt x="1" y="4"/>
                    <a:pt x="1" y="5"/>
                  </a:cubicBezTo>
                  <a:cubicBezTo>
                    <a:pt x="1" y="6"/>
                    <a:pt x="3" y="5"/>
                    <a:pt x="3" y="5"/>
                  </a:cubicBezTo>
                  <a:cubicBezTo>
                    <a:pt x="4" y="4"/>
                    <a:pt x="3" y="5"/>
                    <a:pt x="4" y="5"/>
                  </a:cubicBezTo>
                  <a:cubicBezTo>
                    <a:pt x="5" y="6"/>
                    <a:pt x="9" y="4"/>
                    <a:pt x="7" y="3"/>
                  </a:cubicBezTo>
                  <a:cubicBezTo>
                    <a:pt x="6" y="2"/>
                    <a:pt x="8" y="3"/>
                    <a:pt x="7" y="3"/>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35" name="Freeform 514">
              <a:extLst>
                <a:ext uri="{FF2B5EF4-FFF2-40B4-BE49-F238E27FC236}">
                  <a16:creationId xmlns:a16="http://schemas.microsoft.com/office/drawing/2014/main" id="{AB3321A0-C647-0D41-937C-9607AA79F5A2}"/>
                </a:ext>
              </a:extLst>
            </p:cNvPr>
            <p:cNvSpPr>
              <a:spLocks/>
            </p:cNvSpPr>
            <p:nvPr/>
          </p:nvSpPr>
          <p:spPr bwMode="auto">
            <a:xfrm>
              <a:off x="2238279" y="5153776"/>
              <a:ext cx="27052" cy="16471"/>
            </a:xfrm>
            <a:custGeom>
              <a:avLst/>
              <a:gdLst>
                <a:gd name="T0" fmla="*/ 6 w 8"/>
                <a:gd name="T1" fmla="*/ 0 h 5"/>
                <a:gd name="T2" fmla="*/ 3 w 8"/>
                <a:gd name="T3" fmla="*/ 1 h 5"/>
                <a:gd name="T4" fmla="*/ 0 w 8"/>
                <a:gd name="T5" fmla="*/ 1 h 5"/>
                <a:gd name="T6" fmla="*/ 0 w 8"/>
                <a:gd name="T7" fmla="*/ 3 h 5"/>
                <a:gd name="T8" fmla="*/ 5 w 8"/>
                <a:gd name="T9" fmla="*/ 2 h 5"/>
                <a:gd name="T10" fmla="*/ 6 w 8"/>
                <a:gd name="T11" fmla="*/ 0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5" y="0"/>
                    <a:pt x="4" y="1"/>
                    <a:pt x="3" y="1"/>
                  </a:cubicBezTo>
                  <a:cubicBezTo>
                    <a:pt x="2" y="0"/>
                    <a:pt x="0" y="1"/>
                    <a:pt x="0" y="1"/>
                  </a:cubicBezTo>
                  <a:cubicBezTo>
                    <a:pt x="1" y="0"/>
                    <a:pt x="0" y="4"/>
                    <a:pt x="0" y="3"/>
                  </a:cubicBezTo>
                  <a:cubicBezTo>
                    <a:pt x="1" y="5"/>
                    <a:pt x="4" y="3"/>
                    <a:pt x="5" y="2"/>
                  </a:cubicBezTo>
                  <a:cubicBezTo>
                    <a:pt x="6" y="2"/>
                    <a:pt x="8" y="0"/>
                    <a:pt x="6" y="0"/>
                  </a:cubicBezTo>
                  <a:cubicBezTo>
                    <a:pt x="5" y="0"/>
                    <a:pt x="8" y="0"/>
                    <a:pt x="6"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36" name="Freeform 515">
              <a:extLst>
                <a:ext uri="{FF2B5EF4-FFF2-40B4-BE49-F238E27FC236}">
                  <a16:creationId xmlns:a16="http://schemas.microsoft.com/office/drawing/2014/main" id="{97CADD3E-0619-184B-9D7E-971E95704210}"/>
                </a:ext>
              </a:extLst>
            </p:cNvPr>
            <p:cNvSpPr>
              <a:spLocks/>
            </p:cNvSpPr>
            <p:nvPr/>
          </p:nvSpPr>
          <p:spPr bwMode="auto">
            <a:xfrm>
              <a:off x="2224165" y="5166717"/>
              <a:ext cx="28228" cy="17648"/>
            </a:xfrm>
            <a:custGeom>
              <a:avLst/>
              <a:gdLst>
                <a:gd name="T0" fmla="*/ 7 w 8"/>
                <a:gd name="T1" fmla="*/ 4 h 5"/>
                <a:gd name="T2" fmla="*/ 1 w 8"/>
                <a:gd name="T3" fmla="*/ 1 h 5"/>
                <a:gd name="T4" fmla="*/ 7 w 8"/>
                <a:gd name="T5" fmla="*/ 4 h 5"/>
              </a:gdLst>
              <a:ahLst/>
              <a:cxnLst>
                <a:cxn ang="0">
                  <a:pos x="T0" y="T1"/>
                </a:cxn>
                <a:cxn ang="0">
                  <a:pos x="T2" y="T3"/>
                </a:cxn>
                <a:cxn ang="0">
                  <a:pos x="T4" y="T5"/>
                </a:cxn>
              </a:cxnLst>
              <a:rect l="0" t="0" r="r" b="b"/>
              <a:pathLst>
                <a:path w="8" h="5">
                  <a:moveTo>
                    <a:pt x="7" y="4"/>
                  </a:moveTo>
                  <a:cubicBezTo>
                    <a:pt x="6" y="3"/>
                    <a:pt x="0" y="0"/>
                    <a:pt x="1" y="1"/>
                  </a:cubicBezTo>
                  <a:cubicBezTo>
                    <a:pt x="2" y="2"/>
                    <a:pt x="8" y="5"/>
                    <a:pt x="7" y="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37" name="Freeform 516">
              <a:extLst>
                <a:ext uri="{FF2B5EF4-FFF2-40B4-BE49-F238E27FC236}">
                  <a16:creationId xmlns:a16="http://schemas.microsoft.com/office/drawing/2014/main" id="{3F5CDF08-5776-4F40-9DC9-8994C2EBD406}"/>
                </a:ext>
              </a:extLst>
            </p:cNvPr>
            <p:cNvSpPr>
              <a:spLocks/>
            </p:cNvSpPr>
            <p:nvPr/>
          </p:nvSpPr>
          <p:spPr bwMode="auto">
            <a:xfrm>
              <a:off x="2217108" y="5143187"/>
              <a:ext cx="10585" cy="10588"/>
            </a:xfrm>
            <a:custGeom>
              <a:avLst/>
              <a:gdLst>
                <a:gd name="T0" fmla="*/ 2 w 3"/>
                <a:gd name="T1" fmla="*/ 2 h 3"/>
                <a:gd name="T2" fmla="*/ 0 w 3"/>
                <a:gd name="T3" fmla="*/ 1 h 3"/>
                <a:gd name="T4" fmla="*/ 2 w 3"/>
                <a:gd name="T5" fmla="*/ 2 h 3"/>
                <a:gd name="T6" fmla="*/ 2 w 3"/>
                <a:gd name="T7" fmla="*/ 2 h 3"/>
              </a:gdLst>
              <a:ahLst/>
              <a:cxnLst>
                <a:cxn ang="0">
                  <a:pos x="T0" y="T1"/>
                </a:cxn>
                <a:cxn ang="0">
                  <a:pos x="T2" y="T3"/>
                </a:cxn>
                <a:cxn ang="0">
                  <a:pos x="T4" y="T5"/>
                </a:cxn>
                <a:cxn ang="0">
                  <a:pos x="T6" y="T7"/>
                </a:cxn>
              </a:cxnLst>
              <a:rect l="0" t="0" r="r" b="b"/>
              <a:pathLst>
                <a:path w="3" h="3">
                  <a:moveTo>
                    <a:pt x="2" y="2"/>
                  </a:moveTo>
                  <a:cubicBezTo>
                    <a:pt x="2" y="3"/>
                    <a:pt x="1" y="2"/>
                    <a:pt x="0" y="1"/>
                  </a:cubicBezTo>
                  <a:cubicBezTo>
                    <a:pt x="0" y="0"/>
                    <a:pt x="3" y="0"/>
                    <a:pt x="2" y="2"/>
                  </a:cubicBezTo>
                  <a:cubicBezTo>
                    <a:pt x="2" y="3"/>
                    <a:pt x="2" y="1"/>
                    <a:pt x="2" y="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38" name="Freeform 517">
              <a:extLst>
                <a:ext uri="{FF2B5EF4-FFF2-40B4-BE49-F238E27FC236}">
                  <a16:creationId xmlns:a16="http://schemas.microsoft.com/office/drawing/2014/main" id="{9A899C20-1025-3F44-8C2F-59B3A0920DDF}"/>
                </a:ext>
              </a:extLst>
            </p:cNvPr>
            <p:cNvSpPr>
              <a:spLocks/>
            </p:cNvSpPr>
            <p:nvPr/>
          </p:nvSpPr>
          <p:spPr bwMode="auto">
            <a:xfrm>
              <a:off x="2217108" y="5114952"/>
              <a:ext cx="24699" cy="24706"/>
            </a:xfrm>
            <a:custGeom>
              <a:avLst/>
              <a:gdLst>
                <a:gd name="T0" fmla="*/ 5 w 7"/>
                <a:gd name="T1" fmla="*/ 2 h 7"/>
                <a:gd name="T2" fmla="*/ 4 w 7"/>
                <a:gd name="T3" fmla="*/ 0 h 7"/>
                <a:gd name="T4" fmla="*/ 2 w 7"/>
                <a:gd name="T5" fmla="*/ 1 h 7"/>
                <a:gd name="T6" fmla="*/ 0 w 7"/>
                <a:gd name="T7" fmla="*/ 1 h 7"/>
                <a:gd name="T8" fmla="*/ 2 w 7"/>
                <a:gd name="T9" fmla="*/ 4 h 7"/>
                <a:gd name="T10" fmla="*/ 0 w 7"/>
                <a:gd name="T11" fmla="*/ 6 h 7"/>
                <a:gd name="T12" fmla="*/ 3 w 7"/>
                <a:gd name="T13" fmla="*/ 5 h 7"/>
                <a:gd name="T14" fmla="*/ 4 w 7"/>
                <a:gd name="T15" fmla="*/ 2 h 7"/>
                <a:gd name="T16" fmla="*/ 4 w 7"/>
                <a:gd name="T17" fmla="*/ 4 h 7"/>
                <a:gd name="T18" fmla="*/ 6 w 7"/>
                <a:gd name="T19" fmla="*/ 2 h 7"/>
                <a:gd name="T20" fmla="*/ 5 w 7"/>
                <a:gd name="T21" fmla="*/ 2 h 7"/>
                <a:gd name="T22" fmla="*/ 5 w 7"/>
                <a:gd name="T2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7">
                  <a:moveTo>
                    <a:pt x="5" y="2"/>
                  </a:moveTo>
                  <a:cubicBezTo>
                    <a:pt x="5" y="1"/>
                    <a:pt x="4" y="1"/>
                    <a:pt x="4" y="0"/>
                  </a:cubicBezTo>
                  <a:cubicBezTo>
                    <a:pt x="3" y="0"/>
                    <a:pt x="1" y="0"/>
                    <a:pt x="2" y="1"/>
                  </a:cubicBezTo>
                  <a:cubicBezTo>
                    <a:pt x="4" y="3"/>
                    <a:pt x="1" y="2"/>
                    <a:pt x="0" y="1"/>
                  </a:cubicBezTo>
                  <a:cubicBezTo>
                    <a:pt x="1" y="3"/>
                    <a:pt x="2" y="3"/>
                    <a:pt x="2" y="4"/>
                  </a:cubicBezTo>
                  <a:cubicBezTo>
                    <a:pt x="3" y="6"/>
                    <a:pt x="1" y="5"/>
                    <a:pt x="0" y="6"/>
                  </a:cubicBezTo>
                  <a:cubicBezTo>
                    <a:pt x="0" y="7"/>
                    <a:pt x="4" y="6"/>
                    <a:pt x="3" y="5"/>
                  </a:cubicBezTo>
                  <a:cubicBezTo>
                    <a:pt x="3" y="5"/>
                    <a:pt x="4" y="3"/>
                    <a:pt x="4" y="2"/>
                  </a:cubicBezTo>
                  <a:cubicBezTo>
                    <a:pt x="4" y="2"/>
                    <a:pt x="4" y="3"/>
                    <a:pt x="4" y="4"/>
                  </a:cubicBezTo>
                  <a:cubicBezTo>
                    <a:pt x="4" y="3"/>
                    <a:pt x="6" y="2"/>
                    <a:pt x="6" y="2"/>
                  </a:cubicBezTo>
                  <a:cubicBezTo>
                    <a:pt x="6" y="2"/>
                    <a:pt x="6" y="2"/>
                    <a:pt x="5" y="2"/>
                  </a:cubicBezTo>
                  <a:cubicBezTo>
                    <a:pt x="5" y="1"/>
                    <a:pt x="7" y="2"/>
                    <a:pt x="5" y="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39" name="Freeform 518">
              <a:extLst>
                <a:ext uri="{FF2B5EF4-FFF2-40B4-BE49-F238E27FC236}">
                  <a16:creationId xmlns:a16="http://schemas.microsoft.com/office/drawing/2014/main" id="{F7C6967C-AB24-5747-B7DC-0B7C3E99FDE2}"/>
                </a:ext>
              </a:extLst>
            </p:cNvPr>
            <p:cNvSpPr>
              <a:spLocks/>
            </p:cNvSpPr>
            <p:nvPr/>
          </p:nvSpPr>
          <p:spPr bwMode="auto">
            <a:xfrm>
              <a:off x="2213579" y="5070247"/>
              <a:ext cx="17642" cy="37647"/>
            </a:xfrm>
            <a:custGeom>
              <a:avLst/>
              <a:gdLst>
                <a:gd name="T0" fmla="*/ 5 w 5"/>
                <a:gd name="T1" fmla="*/ 7 h 11"/>
                <a:gd name="T2" fmla="*/ 2 w 5"/>
                <a:gd name="T3" fmla="*/ 2 h 11"/>
                <a:gd name="T4" fmla="*/ 1 w 5"/>
                <a:gd name="T5" fmla="*/ 6 h 11"/>
                <a:gd name="T6" fmla="*/ 0 w 5"/>
                <a:gd name="T7" fmla="*/ 9 h 11"/>
                <a:gd name="T8" fmla="*/ 2 w 5"/>
                <a:gd name="T9" fmla="*/ 7 h 11"/>
                <a:gd name="T10" fmla="*/ 5 w 5"/>
                <a:gd name="T11" fmla="*/ 7 h 11"/>
                <a:gd name="T12" fmla="*/ 5 w 5"/>
                <a:gd name="T13" fmla="*/ 7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5" y="7"/>
                  </a:moveTo>
                  <a:cubicBezTo>
                    <a:pt x="5" y="6"/>
                    <a:pt x="4" y="0"/>
                    <a:pt x="2" y="2"/>
                  </a:cubicBezTo>
                  <a:cubicBezTo>
                    <a:pt x="2" y="3"/>
                    <a:pt x="3" y="6"/>
                    <a:pt x="1" y="6"/>
                  </a:cubicBezTo>
                  <a:cubicBezTo>
                    <a:pt x="0" y="6"/>
                    <a:pt x="0" y="7"/>
                    <a:pt x="0" y="9"/>
                  </a:cubicBezTo>
                  <a:cubicBezTo>
                    <a:pt x="1" y="9"/>
                    <a:pt x="2" y="7"/>
                    <a:pt x="2" y="7"/>
                  </a:cubicBezTo>
                  <a:cubicBezTo>
                    <a:pt x="1" y="7"/>
                    <a:pt x="5" y="11"/>
                    <a:pt x="5" y="7"/>
                  </a:cubicBezTo>
                  <a:cubicBezTo>
                    <a:pt x="5" y="6"/>
                    <a:pt x="5" y="8"/>
                    <a:pt x="5" y="7"/>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40" name="Freeform 519">
              <a:extLst>
                <a:ext uri="{FF2B5EF4-FFF2-40B4-BE49-F238E27FC236}">
                  <a16:creationId xmlns:a16="http://schemas.microsoft.com/office/drawing/2014/main" id="{D318B78A-9D83-2F44-AB5E-E0805F5A3352}"/>
                </a:ext>
              </a:extLst>
            </p:cNvPr>
            <p:cNvSpPr>
              <a:spLocks/>
            </p:cNvSpPr>
            <p:nvPr/>
          </p:nvSpPr>
          <p:spPr bwMode="auto">
            <a:xfrm>
              <a:off x="2210051" y="5100834"/>
              <a:ext cx="10585" cy="21176"/>
            </a:xfrm>
            <a:custGeom>
              <a:avLst/>
              <a:gdLst>
                <a:gd name="T0" fmla="*/ 3 w 3"/>
                <a:gd name="T1" fmla="*/ 2 h 6"/>
                <a:gd name="T2" fmla="*/ 1 w 3"/>
                <a:gd name="T3" fmla="*/ 6 h 6"/>
                <a:gd name="T4" fmla="*/ 3 w 3"/>
                <a:gd name="T5" fmla="*/ 2 h 6"/>
                <a:gd name="T6" fmla="*/ 3 w 3"/>
                <a:gd name="T7" fmla="*/ 2 h 6"/>
              </a:gdLst>
              <a:ahLst/>
              <a:cxnLst>
                <a:cxn ang="0">
                  <a:pos x="T0" y="T1"/>
                </a:cxn>
                <a:cxn ang="0">
                  <a:pos x="T2" y="T3"/>
                </a:cxn>
                <a:cxn ang="0">
                  <a:pos x="T4" y="T5"/>
                </a:cxn>
                <a:cxn ang="0">
                  <a:pos x="T6" y="T7"/>
                </a:cxn>
              </a:cxnLst>
              <a:rect l="0" t="0" r="r" b="b"/>
              <a:pathLst>
                <a:path w="3" h="6">
                  <a:moveTo>
                    <a:pt x="3" y="2"/>
                  </a:moveTo>
                  <a:cubicBezTo>
                    <a:pt x="2" y="0"/>
                    <a:pt x="0" y="5"/>
                    <a:pt x="1" y="6"/>
                  </a:cubicBezTo>
                  <a:cubicBezTo>
                    <a:pt x="0" y="5"/>
                    <a:pt x="3" y="3"/>
                    <a:pt x="3" y="2"/>
                  </a:cubicBezTo>
                  <a:cubicBezTo>
                    <a:pt x="2" y="1"/>
                    <a:pt x="3" y="2"/>
                    <a:pt x="3" y="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41" name="Freeform 520">
              <a:extLst>
                <a:ext uri="{FF2B5EF4-FFF2-40B4-BE49-F238E27FC236}">
                  <a16:creationId xmlns:a16="http://schemas.microsoft.com/office/drawing/2014/main" id="{AC9B2EB9-A659-D34A-98D0-AA1A4AF0F9F6}"/>
                </a:ext>
              </a:extLst>
            </p:cNvPr>
            <p:cNvSpPr>
              <a:spLocks/>
            </p:cNvSpPr>
            <p:nvPr/>
          </p:nvSpPr>
          <p:spPr bwMode="auto">
            <a:xfrm>
              <a:off x="2210051" y="5056129"/>
              <a:ext cx="17642" cy="24706"/>
            </a:xfrm>
            <a:custGeom>
              <a:avLst/>
              <a:gdLst>
                <a:gd name="T0" fmla="*/ 4 w 5"/>
                <a:gd name="T1" fmla="*/ 2 h 7"/>
                <a:gd name="T2" fmla="*/ 3 w 5"/>
                <a:gd name="T3" fmla="*/ 0 h 7"/>
                <a:gd name="T4" fmla="*/ 2 w 5"/>
                <a:gd name="T5" fmla="*/ 3 h 7"/>
                <a:gd name="T6" fmla="*/ 1 w 5"/>
                <a:gd name="T7" fmla="*/ 2 h 7"/>
                <a:gd name="T8" fmla="*/ 0 w 5"/>
                <a:gd name="T9" fmla="*/ 5 h 7"/>
                <a:gd name="T10" fmla="*/ 2 w 5"/>
                <a:gd name="T11" fmla="*/ 7 h 7"/>
                <a:gd name="T12" fmla="*/ 5 w 5"/>
                <a:gd name="T13" fmla="*/ 5 h 7"/>
                <a:gd name="T14" fmla="*/ 4 w 5"/>
                <a:gd name="T15" fmla="*/ 2 h 7"/>
                <a:gd name="T16" fmla="*/ 4 w 5"/>
                <a:gd name="T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2"/>
                  </a:moveTo>
                  <a:cubicBezTo>
                    <a:pt x="3" y="3"/>
                    <a:pt x="3" y="0"/>
                    <a:pt x="3" y="0"/>
                  </a:cubicBezTo>
                  <a:cubicBezTo>
                    <a:pt x="3" y="0"/>
                    <a:pt x="3" y="3"/>
                    <a:pt x="2" y="3"/>
                  </a:cubicBezTo>
                  <a:cubicBezTo>
                    <a:pt x="2" y="3"/>
                    <a:pt x="2" y="2"/>
                    <a:pt x="1" y="2"/>
                  </a:cubicBezTo>
                  <a:cubicBezTo>
                    <a:pt x="2" y="2"/>
                    <a:pt x="0" y="5"/>
                    <a:pt x="0" y="5"/>
                  </a:cubicBezTo>
                  <a:cubicBezTo>
                    <a:pt x="0" y="4"/>
                    <a:pt x="4" y="5"/>
                    <a:pt x="2" y="7"/>
                  </a:cubicBezTo>
                  <a:cubicBezTo>
                    <a:pt x="3" y="6"/>
                    <a:pt x="5" y="6"/>
                    <a:pt x="5" y="5"/>
                  </a:cubicBezTo>
                  <a:cubicBezTo>
                    <a:pt x="5" y="4"/>
                    <a:pt x="4" y="1"/>
                    <a:pt x="4" y="2"/>
                  </a:cubicBezTo>
                  <a:cubicBezTo>
                    <a:pt x="3" y="3"/>
                    <a:pt x="4" y="1"/>
                    <a:pt x="4" y="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42" name="Freeform 521">
              <a:extLst>
                <a:ext uri="{FF2B5EF4-FFF2-40B4-BE49-F238E27FC236}">
                  <a16:creationId xmlns:a16="http://schemas.microsoft.com/office/drawing/2014/main" id="{9F8460EA-CADC-A346-8DEC-6BBB44AE9F61}"/>
                </a:ext>
              </a:extLst>
            </p:cNvPr>
            <p:cNvSpPr>
              <a:spLocks/>
            </p:cNvSpPr>
            <p:nvPr/>
          </p:nvSpPr>
          <p:spPr bwMode="auto">
            <a:xfrm>
              <a:off x="2227694" y="4987893"/>
              <a:ext cx="17642" cy="16471"/>
            </a:xfrm>
            <a:custGeom>
              <a:avLst/>
              <a:gdLst>
                <a:gd name="T0" fmla="*/ 3 w 5"/>
                <a:gd name="T1" fmla="*/ 4 h 5"/>
                <a:gd name="T2" fmla="*/ 3 w 5"/>
                <a:gd name="T3" fmla="*/ 0 h 5"/>
                <a:gd name="T4" fmla="*/ 0 w 5"/>
                <a:gd name="T5" fmla="*/ 0 h 5"/>
                <a:gd name="T6" fmla="*/ 2 w 5"/>
                <a:gd name="T7" fmla="*/ 1 h 5"/>
                <a:gd name="T8" fmla="*/ 3 w 5"/>
                <a:gd name="T9" fmla="*/ 4 h 5"/>
                <a:gd name="T10" fmla="*/ 3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3" y="4"/>
                  </a:moveTo>
                  <a:cubicBezTo>
                    <a:pt x="5" y="2"/>
                    <a:pt x="2" y="2"/>
                    <a:pt x="3" y="0"/>
                  </a:cubicBezTo>
                  <a:cubicBezTo>
                    <a:pt x="3" y="0"/>
                    <a:pt x="1" y="0"/>
                    <a:pt x="0" y="0"/>
                  </a:cubicBezTo>
                  <a:cubicBezTo>
                    <a:pt x="0" y="0"/>
                    <a:pt x="2" y="1"/>
                    <a:pt x="2" y="1"/>
                  </a:cubicBezTo>
                  <a:cubicBezTo>
                    <a:pt x="2" y="2"/>
                    <a:pt x="3" y="4"/>
                    <a:pt x="3" y="4"/>
                  </a:cubicBezTo>
                  <a:cubicBezTo>
                    <a:pt x="4" y="3"/>
                    <a:pt x="2" y="5"/>
                    <a:pt x="3" y="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43" name="Freeform 522">
              <a:extLst>
                <a:ext uri="{FF2B5EF4-FFF2-40B4-BE49-F238E27FC236}">
                  <a16:creationId xmlns:a16="http://schemas.microsoft.com/office/drawing/2014/main" id="{ABD3949B-6A7F-9249-A1C5-785C98FE7808}"/>
                </a:ext>
              </a:extLst>
            </p:cNvPr>
            <p:cNvSpPr>
              <a:spLocks/>
            </p:cNvSpPr>
            <p:nvPr/>
          </p:nvSpPr>
          <p:spPr bwMode="auto">
            <a:xfrm>
              <a:off x="2231222" y="4925541"/>
              <a:ext cx="21170" cy="37647"/>
            </a:xfrm>
            <a:custGeom>
              <a:avLst/>
              <a:gdLst>
                <a:gd name="T0" fmla="*/ 3 w 6"/>
                <a:gd name="T1" fmla="*/ 10 h 11"/>
                <a:gd name="T2" fmla="*/ 0 w 6"/>
                <a:gd name="T3" fmla="*/ 9 h 11"/>
                <a:gd name="T4" fmla="*/ 1 w 6"/>
                <a:gd name="T5" fmla="*/ 2 h 11"/>
                <a:gd name="T6" fmla="*/ 4 w 6"/>
                <a:gd name="T7" fmla="*/ 3 h 11"/>
                <a:gd name="T8" fmla="*/ 3 w 6"/>
                <a:gd name="T9" fmla="*/ 10 h 11"/>
                <a:gd name="T10" fmla="*/ 3 w 6"/>
                <a:gd name="T11" fmla="*/ 10 h 11"/>
              </a:gdLst>
              <a:ahLst/>
              <a:cxnLst>
                <a:cxn ang="0">
                  <a:pos x="T0" y="T1"/>
                </a:cxn>
                <a:cxn ang="0">
                  <a:pos x="T2" y="T3"/>
                </a:cxn>
                <a:cxn ang="0">
                  <a:pos x="T4" y="T5"/>
                </a:cxn>
                <a:cxn ang="0">
                  <a:pos x="T6" y="T7"/>
                </a:cxn>
                <a:cxn ang="0">
                  <a:pos x="T8" y="T9"/>
                </a:cxn>
                <a:cxn ang="0">
                  <a:pos x="T10" y="T11"/>
                </a:cxn>
              </a:cxnLst>
              <a:rect l="0" t="0" r="r" b="b"/>
              <a:pathLst>
                <a:path w="6" h="11">
                  <a:moveTo>
                    <a:pt x="3" y="10"/>
                  </a:moveTo>
                  <a:cubicBezTo>
                    <a:pt x="1" y="11"/>
                    <a:pt x="0" y="11"/>
                    <a:pt x="0" y="9"/>
                  </a:cubicBezTo>
                  <a:cubicBezTo>
                    <a:pt x="1" y="7"/>
                    <a:pt x="1" y="4"/>
                    <a:pt x="1" y="2"/>
                  </a:cubicBezTo>
                  <a:cubicBezTo>
                    <a:pt x="1" y="0"/>
                    <a:pt x="5" y="0"/>
                    <a:pt x="4" y="3"/>
                  </a:cubicBezTo>
                  <a:cubicBezTo>
                    <a:pt x="4" y="5"/>
                    <a:pt x="6" y="8"/>
                    <a:pt x="3" y="10"/>
                  </a:cubicBezTo>
                  <a:cubicBezTo>
                    <a:pt x="2" y="10"/>
                    <a:pt x="4" y="9"/>
                    <a:pt x="3" y="1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44" name="Freeform 523">
              <a:extLst>
                <a:ext uri="{FF2B5EF4-FFF2-40B4-BE49-F238E27FC236}">
                  <a16:creationId xmlns:a16="http://schemas.microsoft.com/office/drawing/2014/main" id="{E72EAB13-5329-8440-8BC6-005A9354C8A6}"/>
                </a:ext>
              </a:extLst>
            </p:cNvPr>
            <p:cNvSpPr>
              <a:spLocks/>
            </p:cNvSpPr>
            <p:nvPr/>
          </p:nvSpPr>
          <p:spPr bwMode="auto">
            <a:xfrm>
              <a:off x="2300615" y="3946715"/>
              <a:ext cx="16466" cy="14118"/>
            </a:xfrm>
            <a:custGeom>
              <a:avLst/>
              <a:gdLst>
                <a:gd name="T0" fmla="*/ 3 w 5"/>
                <a:gd name="T1" fmla="*/ 3 h 4"/>
                <a:gd name="T2" fmla="*/ 1 w 5"/>
                <a:gd name="T3" fmla="*/ 1 h 4"/>
                <a:gd name="T4" fmla="*/ 3 w 5"/>
                <a:gd name="T5" fmla="*/ 3 h 4"/>
                <a:gd name="T6" fmla="*/ 3 w 5"/>
                <a:gd name="T7" fmla="*/ 3 h 4"/>
              </a:gdLst>
              <a:ahLst/>
              <a:cxnLst>
                <a:cxn ang="0">
                  <a:pos x="T0" y="T1"/>
                </a:cxn>
                <a:cxn ang="0">
                  <a:pos x="T2" y="T3"/>
                </a:cxn>
                <a:cxn ang="0">
                  <a:pos x="T4" y="T5"/>
                </a:cxn>
                <a:cxn ang="0">
                  <a:pos x="T6" y="T7"/>
                </a:cxn>
              </a:cxnLst>
              <a:rect l="0" t="0" r="r" b="b"/>
              <a:pathLst>
                <a:path w="5" h="4">
                  <a:moveTo>
                    <a:pt x="3" y="3"/>
                  </a:moveTo>
                  <a:cubicBezTo>
                    <a:pt x="2" y="4"/>
                    <a:pt x="0" y="3"/>
                    <a:pt x="1" y="1"/>
                  </a:cubicBezTo>
                  <a:cubicBezTo>
                    <a:pt x="1" y="0"/>
                    <a:pt x="5" y="2"/>
                    <a:pt x="3" y="3"/>
                  </a:cubicBezTo>
                  <a:cubicBezTo>
                    <a:pt x="2" y="4"/>
                    <a:pt x="5" y="2"/>
                    <a:pt x="3" y="3"/>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45" name="Freeform 524">
              <a:extLst>
                <a:ext uri="{FF2B5EF4-FFF2-40B4-BE49-F238E27FC236}">
                  <a16:creationId xmlns:a16="http://schemas.microsoft.com/office/drawing/2014/main" id="{23857C57-FDB0-134C-9414-A983EFA14C7C}"/>
                </a:ext>
              </a:extLst>
            </p:cNvPr>
            <p:cNvSpPr>
              <a:spLocks/>
            </p:cNvSpPr>
            <p:nvPr/>
          </p:nvSpPr>
          <p:spPr bwMode="auto">
            <a:xfrm>
              <a:off x="2448812" y="3967892"/>
              <a:ext cx="19994" cy="27059"/>
            </a:xfrm>
            <a:custGeom>
              <a:avLst/>
              <a:gdLst>
                <a:gd name="T0" fmla="*/ 1 w 6"/>
                <a:gd name="T1" fmla="*/ 5 h 8"/>
                <a:gd name="T2" fmla="*/ 2 w 6"/>
                <a:gd name="T3" fmla="*/ 4 h 8"/>
                <a:gd name="T4" fmla="*/ 4 w 6"/>
                <a:gd name="T5" fmla="*/ 2 h 8"/>
                <a:gd name="T6" fmla="*/ 1 w 6"/>
                <a:gd name="T7" fmla="*/ 5 h 8"/>
                <a:gd name="T8" fmla="*/ 1 w 6"/>
                <a:gd name="T9" fmla="*/ 5 h 8"/>
              </a:gdLst>
              <a:ahLst/>
              <a:cxnLst>
                <a:cxn ang="0">
                  <a:pos x="T0" y="T1"/>
                </a:cxn>
                <a:cxn ang="0">
                  <a:pos x="T2" y="T3"/>
                </a:cxn>
                <a:cxn ang="0">
                  <a:pos x="T4" y="T5"/>
                </a:cxn>
                <a:cxn ang="0">
                  <a:pos x="T6" y="T7"/>
                </a:cxn>
                <a:cxn ang="0">
                  <a:pos x="T8" y="T9"/>
                </a:cxn>
              </a:cxnLst>
              <a:rect l="0" t="0" r="r" b="b"/>
              <a:pathLst>
                <a:path w="6" h="8">
                  <a:moveTo>
                    <a:pt x="1" y="5"/>
                  </a:moveTo>
                  <a:cubicBezTo>
                    <a:pt x="0" y="4"/>
                    <a:pt x="2" y="4"/>
                    <a:pt x="2" y="4"/>
                  </a:cubicBezTo>
                  <a:cubicBezTo>
                    <a:pt x="3" y="4"/>
                    <a:pt x="3" y="0"/>
                    <a:pt x="4" y="2"/>
                  </a:cubicBezTo>
                  <a:cubicBezTo>
                    <a:pt x="6" y="4"/>
                    <a:pt x="2" y="8"/>
                    <a:pt x="1" y="5"/>
                  </a:cubicBezTo>
                  <a:cubicBezTo>
                    <a:pt x="0" y="4"/>
                    <a:pt x="1" y="6"/>
                    <a:pt x="1" y="5"/>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46" name="Freeform 525">
              <a:extLst>
                <a:ext uri="{FF2B5EF4-FFF2-40B4-BE49-F238E27FC236}">
                  <a16:creationId xmlns:a16="http://schemas.microsoft.com/office/drawing/2014/main" id="{66351E16-E6BF-9247-85D5-14229FF3558F}"/>
                </a:ext>
              </a:extLst>
            </p:cNvPr>
            <p:cNvSpPr>
              <a:spLocks/>
            </p:cNvSpPr>
            <p:nvPr/>
          </p:nvSpPr>
          <p:spPr bwMode="auto">
            <a:xfrm>
              <a:off x="2638175" y="4154951"/>
              <a:ext cx="48223" cy="44706"/>
            </a:xfrm>
            <a:custGeom>
              <a:avLst/>
              <a:gdLst>
                <a:gd name="T0" fmla="*/ 12 w 14"/>
                <a:gd name="T1" fmla="*/ 4 h 13"/>
                <a:gd name="T2" fmla="*/ 10 w 14"/>
                <a:gd name="T3" fmla="*/ 3 h 13"/>
                <a:gd name="T4" fmla="*/ 6 w 14"/>
                <a:gd name="T5" fmla="*/ 1 h 13"/>
                <a:gd name="T6" fmla="*/ 2 w 14"/>
                <a:gd name="T7" fmla="*/ 1 h 13"/>
                <a:gd name="T8" fmla="*/ 1 w 14"/>
                <a:gd name="T9" fmla="*/ 2 h 13"/>
                <a:gd name="T10" fmla="*/ 2 w 14"/>
                <a:gd name="T11" fmla="*/ 4 h 13"/>
                <a:gd name="T12" fmla="*/ 1 w 14"/>
                <a:gd name="T13" fmla="*/ 7 h 13"/>
                <a:gd name="T14" fmla="*/ 2 w 14"/>
                <a:gd name="T15" fmla="*/ 10 h 13"/>
                <a:gd name="T16" fmla="*/ 4 w 14"/>
                <a:gd name="T17" fmla="*/ 10 h 13"/>
                <a:gd name="T18" fmla="*/ 7 w 14"/>
                <a:gd name="T19" fmla="*/ 12 h 13"/>
                <a:gd name="T20" fmla="*/ 10 w 14"/>
                <a:gd name="T21" fmla="*/ 10 h 13"/>
                <a:gd name="T22" fmla="*/ 12 w 14"/>
                <a:gd name="T23" fmla="*/ 4 h 13"/>
                <a:gd name="T24" fmla="*/ 12 w 14"/>
                <a:gd name="T25"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3">
                  <a:moveTo>
                    <a:pt x="12" y="4"/>
                  </a:moveTo>
                  <a:cubicBezTo>
                    <a:pt x="12" y="3"/>
                    <a:pt x="11" y="3"/>
                    <a:pt x="10" y="3"/>
                  </a:cubicBezTo>
                  <a:cubicBezTo>
                    <a:pt x="8" y="2"/>
                    <a:pt x="8" y="1"/>
                    <a:pt x="6" y="1"/>
                  </a:cubicBezTo>
                  <a:cubicBezTo>
                    <a:pt x="5" y="0"/>
                    <a:pt x="3" y="0"/>
                    <a:pt x="2" y="1"/>
                  </a:cubicBezTo>
                  <a:cubicBezTo>
                    <a:pt x="2" y="1"/>
                    <a:pt x="2" y="2"/>
                    <a:pt x="1" y="2"/>
                  </a:cubicBezTo>
                  <a:cubicBezTo>
                    <a:pt x="0" y="4"/>
                    <a:pt x="1" y="3"/>
                    <a:pt x="2" y="4"/>
                  </a:cubicBezTo>
                  <a:cubicBezTo>
                    <a:pt x="2" y="4"/>
                    <a:pt x="1" y="7"/>
                    <a:pt x="1" y="7"/>
                  </a:cubicBezTo>
                  <a:cubicBezTo>
                    <a:pt x="1" y="9"/>
                    <a:pt x="1" y="9"/>
                    <a:pt x="2" y="10"/>
                  </a:cubicBezTo>
                  <a:cubicBezTo>
                    <a:pt x="3" y="11"/>
                    <a:pt x="3" y="10"/>
                    <a:pt x="4" y="10"/>
                  </a:cubicBezTo>
                  <a:cubicBezTo>
                    <a:pt x="6" y="10"/>
                    <a:pt x="5" y="12"/>
                    <a:pt x="7" y="12"/>
                  </a:cubicBezTo>
                  <a:cubicBezTo>
                    <a:pt x="9" y="13"/>
                    <a:pt x="8" y="11"/>
                    <a:pt x="10" y="10"/>
                  </a:cubicBezTo>
                  <a:cubicBezTo>
                    <a:pt x="12" y="8"/>
                    <a:pt x="14" y="7"/>
                    <a:pt x="12" y="4"/>
                  </a:cubicBezTo>
                  <a:cubicBezTo>
                    <a:pt x="12" y="2"/>
                    <a:pt x="14" y="8"/>
                    <a:pt x="12" y="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47" name="Freeform 526">
              <a:extLst>
                <a:ext uri="{FF2B5EF4-FFF2-40B4-BE49-F238E27FC236}">
                  <a16:creationId xmlns:a16="http://schemas.microsoft.com/office/drawing/2014/main" id="{EABED1CC-6197-C446-81CA-426FC1EB1951}"/>
                </a:ext>
              </a:extLst>
            </p:cNvPr>
            <p:cNvSpPr>
              <a:spLocks/>
            </p:cNvSpPr>
            <p:nvPr/>
          </p:nvSpPr>
          <p:spPr bwMode="auto">
            <a:xfrm>
              <a:off x="2355895" y="3836127"/>
              <a:ext cx="34109" cy="14118"/>
            </a:xfrm>
            <a:custGeom>
              <a:avLst/>
              <a:gdLst>
                <a:gd name="T0" fmla="*/ 9 w 10"/>
                <a:gd name="T1" fmla="*/ 2 h 4"/>
                <a:gd name="T2" fmla="*/ 4 w 10"/>
                <a:gd name="T3" fmla="*/ 0 h 4"/>
                <a:gd name="T4" fmla="*/ 1 w 10"/>
                <a:gd name="T5" fmla="*/ 3 h 4"/>
                <a:gd name="T6" fmla="*/ 9 w 10"/>
                <a:gd name="T7" fmla="*/ 2 h 4"/>
                <a:gd name="T8" fmla="*/ 9 w 10"/>
                <a:gd name="T9" fmla="*/ 2 h 4"/>
              </a:gdLst>
              <a:ahLst/>
              <a:cxnLst>
                <a:cxn ang="0">
                  <a:pos x="T0" y="T1"/>
                </a:cxn>
                <a:cxn ang="0">
                  <a:pos x="T2" y="T3"/>
                </a:cxn>
                <a:cxn ang="0">
                  <a:pos x="T4" y="T5"/>
                </a:cxn>
                <a:cxn ang="0">
                  <a:pos x="T6" y="T7"/>
                </a:cxn>
                <a:cxn ang="0">
                  <a:pos x="T8" y="T9"/>
                </a:cxn>
              </a:cxnLst>
              <a:rect l="0" t="0" r="r" b="b"/>
              <a:pathLst>
                <a:path w="10" h="4">
                  <a:moveTo>
                    <a:pt x="9" y="2"/>
                  </a:moveTo>
                  <a:cubicBezTo>
                    <a:pt x="7" y="1"/>
                    <a:pt x="6" y="0"/>
                    <a:pt x="4" y="0"/>
                  </a:cubicBezTo>
                  <a:cubicBezTo>
                    <a:pt x="3" y="0"/>
                    <a:pt x="0" y="1"/>
                    <a:pt x="1" y="3"/>
                  </a:cubicBezTo>
                  <a:cubicBezTo>
                    <a:pt x="2" y="4"/>
                    <a:pt x="9" y="2"/>
                    <a:pt x="9" y="2"/>
                  </a:cubicBezTo>
                  <a:cubicBezTo>
                    <a:pt x="6" y="1"/>
                    <a:pt x="10" y="3"/>
                    <a:pt x="9" y="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48" name="Freeform 527">
              <a:extLst>
                <a:ext uri="{FF2B5EF4-FFF2-40B4-BE49-F238E27FC236}">
                  <a16:creationId xmlns:a16="http://schemas.microsoft.com/office/drawing/2014/main" id="{A30147A5-86AA-8C4C-AC3B-7AE1A223E37E}"/>
                </a:ext>
              </a:extLst>
            </p:cNvPr>
            <p:cNvSpPr>
              <a:spLocks/>
            </p:cNvSpPr>
            <p:nvPr/>
          </p:nvSpPr>
          <p:spPr bwMode="auto">
            <a:xfrm>
              <a:off x="2161828" y="3832598"/>
              <a:ext cx="38814" cy="17648"/>
            </a:xfrm>
            <a:custGeom>
              <a:avLst/>
              <a:gdLst>
                <a:gd name="T0" fmla="*/ 10 w 11"/>
                <a:gd name="T1" fmla="*/ 4 h 5"/>
                <a:gd name="T2" fmla="*/ 0 w 11"/>
                <a:gd name="T3" fmla="*/ 2 h 5"/>
                <a:gd name="T4" fmla="*/ 5 w 11"/>
                <a:gd name="T5" fmla="*/ 5 h 5"/>
                <a:gd name="T6" fmla="*/ 10 w 11"/>
                <a:gd name="T7" fmla="*/ 4 h 5"/>
                <a:gd name="T8" fmla="*/ 10 w 11"/>
                <a:gd name="T9" fmla="*/ 4 h 5"/>
              </a:gdLst>
              <a:ahLst/>
              <a:cxnLst>
                <a:cxn ang="0">
                  <a:pos x="T0" y="T1"/>
                </a:cxn>
                <a:cxn ang="0">
                  <a:pos x="T2" y="T3"/>
                </a:cxn>
                <a:cxn ang="0">
                  <a:pos x="T4" y="T5"/>
                </a:cxn>
                <a:cxn ang="0">
                  <a:pos x="T6" y="T7"/>
                </a:cxn>
                <a:cxn ang="0">
                  <a:pos x="T8" y="T9"/>
                </a:cxn>
              </a:cxnLst>
              <a:rect l="0" t="0" r="r" b="b"/>
              <a:pathLst>
                <a:path w="11" h="5">
                  <a:moveTo>
                    <a:pt x="10" y="4"/>
                  </a:moveTo>
                  <a:cubicBezTo>
                    <a:pt x="10" y="1"/>
                    <a:pt x="2" y="0"/>
                    <a:pt x="0" y="2"/>
                  </a:cubicBezTo>
                  <a:cubicBezTo>
                    <a:pt x="0" y="2"/>
                    <a:pt x="4" y="5"/>
                    <a:pt x="5" y="5"/>
                  </a:cubicBezTo>
                  <a:cubicBezTo>
                    <a:pt x="6" y="5"/>
                    <a:pt x="11" y="4"/>
                    <a:pt x="10" y="4"/>
                  </a:cubicBezTo>
                  <a:cubicBezTo>
                    <a:pt x="10" y="3"/>
                    <a:pt x="11" y="5"/>
                    <a:pt x="10" y="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49" name="Freeform 528">
              <a:extLst>
                <a:ext uri="{FF2B5EF4-FFF2-40B4-BE49-F238E27FC236}">
                  <a16:creationId xmlns:a16="http://schemas.microsoft.com/office/drawing/2014/main" id="{DFBAFF69-9782-3442-A7CA-68DE1F68049C}"/>
                </a:ext>
              </a:extLst>
            </p:cNvPr>
            <p:cNvSpPr>
              <a:spLocks/>
            </p:cNvSpPr>
            <p:nvPr/>
          </p:nvSpPr>
          <p:spPr bwMode="auto">
            <a:xfrm>
              <a:off x="2055974" y="3753775"/>
              <a:ext cx="178777" cy="62353"/>
            </a:xfrm>
            <a:custGeom>
              <a:avLst/>
              <a:gdLst>
                <a:gd name="T0" fmla="*/ 52 w 52"/>
                <a:gd name="T1" fmla="*/ 16 h 18"/>
                <a:gd name="T2" fmla="*/ 41 w 52"/>
                <a:gd name="T3" fmla="*/ 17 h 18"/>
                <a:gd name="T4" fmla="*/ 35 w 52"/>
                <a:gd name="T5" fmla="*/ 17 h 18"/>
                <a:gd name="T6" fmla="*/ 37 w 52"/>
                <a:gd name="T7" fmla="*/ 14 h 18"/>
                <a:gd name="T8" fmla="*/ 32 w 52"/>
                <a:gd name="T9" fmla="*/ 11 h 18"/>
                <a:gd name="T10" fmla="*/ 28 w 52"/>
                <a:gd name="T11" fmla="*/ 8 h 18"/>
                <a:gd name="T12" fmla="*/ 20 w 52"/>
                <a:gd name="T13" fmla="*/ 5 h 18"/>
                <a:gd name="T14" fmla="*/ 14 w 52"/>
                <a:gd name="T15" fmla="*/ 5 h 18"/>
                <a:gd name="T16" fmla="*/ 16 w 52"/>
                <a:gd name="T17" fmla="*/ 3 h 18"/>
                <a:gd name="T18" fmla="*/ 8 w 52"/>
                <a:gd name="T19" fmla="*/ 3 h 18"/>
                <a:gd name="T20" fmla="*/ 0 w 52"/>
                <a:gd name="T21" fmla="*/ 6 h 18"/>
                <a:gd name="T22" fmla="*/ 6 w 52"/>
                <a:gd name="T23" fmla="*/ 2 h 18"/>
                <a:gd name="T24" fmla="*/ 16 w 52"/>
                <a:gd name="T25" fmla="*/ 0 h 18"/>
                <a:gd name="T26" fmla="*/ 24 w 52"/>
                <a:gd name="T27" fmla="*/ 1 h 18"/>
                <a:gd name="T28" fmla="*/ 31 w 52"/>
                <a:gd name="T29" fmla="*/ 4 h 18"/>
                <a:gd name="T30" fmla="*/ 32 w 52"/>
                <a:gd name="T31" fmla="*/ 4 h 18"/>
                <a:gd name="T32" fmla="*/ 34 w 52"/>
                <a:gd name="T33" fmla="*/ 5 h 18"/>
                <a:gd name="T34" fmla="*/ 38 w 52"/>
                <a:gd name="T35" fmla="*/ 8 h 18"/>
                <a:gd name="T36" fmla="*/ 45 w 52"/>
                <a:gd name="T37" fmla="*/ 11 h 18"/>
                <a:gd name="T38" fmla="*/ 52 w 52"/>
                <a:gd name="T39"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18">
                  <a:moveTo>
                    <a:pt x="52" y="16"/>
                  </a:moveTo>
                  <a:cubicBezTo>
                    <a:pt x="52" y="17"/>
                    <a:pt x="42" y="17"/>
                    <a:pt x="41" y="17"/>
                  </a:cubicBezTo>
                  <a:cubicBezTo>
                    <a:pt x="39" y="17"/>
                    <a:pt x="37" y="18"/>
                    <a:pt x="35" y="17"/>
                  </a:cubicBezTo>
                  <a:cubicBezTo>
                    <a:pt x="34" y="16"/>
                    <a:pt x="41" y="15"/>
                    <a:pt x="37" y="14"/>
                  </a:cubicBezTo>
                  <a:cubicBezTo>
                    <a:pt x="35" y="13"/>
                    <a:pt x="33" y="13"/>
                    <a:pt x="32" y="11"/>
                  </a:cubicBezTo>
                  <a:cubicBezTo>
                    <a:pt x="30" y="9"/>
                    <a:pt x="31" y="8"/>
                    <a:pt x="28" y="8"/>
                  </a:cubicBezTo>
                  <a:cubicBezTo>
                    <a:pt x="24" y="9"/>
                    <a:pt x="23" y="6"/>
                    <a:pt x="20" y="5"/>
                  </a:cubicBezTo>
                  <a:cubicBezTo>
                    <a:pt x="19" y="5"/>
                    <a:pt x="15" y="6"/>
                    <a:pt x="14" y="5"/>
                  </a:cubicBezTo>
                  <a:cubicBezTo>
                    <a:pt x="14" y="4"/>
                    <a:pt x="16" y="4"/>
                    <a:pt x="16" y="3"/>
                  </a:cubicBezTo>
                  <a:cubicBezTo>
                    <a:pt x="16" y="2"/>
                    <a:pt x="9" y="3"/>
                    <a:pt x="8" y="3"/>
                  </a:cubicBezTo>
                  <a:cubicBezTo>
                    <a:pt x="8" y="4"/>
                    <a:pt x="0" y="7"/>
                    <a:pt x="0" y="6"/>
                  </a:cubicBezTo>
                  <a:cubicBezTo>
                    <a:pt x="0" y="4"/>
                    <a:pt x="4" y="2"/>
                    <a:pt x="6" y="2"/>
                  </a:cubicBezTo>
                  <a:cubicBezTo>
                    <a:pt x="9" y="0"/>
                    <a:pt x="12" y="0"/>
                    <a:pt x="16" y="0"/>
                  </a:cubicBezTo>
                  <a:cubicBezTo>
                    <a:pt x="18" y="0"/>
                    <a:pt x="22" y="0"/>
                    <a:pt x="24" y="1"/>
                  </a:cubicBezTo>
                  <a:cubicBezTo>
                    <a:pt x="26" y="2"/>
                    <a:pt x="28" y="4"/>
                    <a:pt x="31" y="4"/>
                  </a:cubicBezTo>
                  <a:cubicBezTo>
                    <a:pt x="31" y="4"/>
                    <a:pt x="31" y="3"/>
                    <a:pt x="32" y="4"/>
                  </a:cubicBezTo>
                  <a:cubicBezTo>
                    <a:pt x="33" y="5"/>
                    <a:pt x="33" y="5"/>
                    <a:pt x="34" y="5"/>
                  </a:cubicBezTo>
                  <a:cubicBezTo>
                    <a:pt x="35" y="6"/>
                    <a:pt x="37" y="7"/>
                    <a:pt x="38" y="8"/>
                  </a:cubicBezTo>
                  <a:cubicBezTo>
                    <a:pt x="40" y="9"/>
                    <a:pt x="44" y="9"/>
                    <a:pt x="45" y="11"/>
                  </a:cubicBezTo>
                  <a:cubicBezTo>
                    <a:pt x="47" y="13"/>
                    <a:pt x="52" y="13"/>
                    <a:pt x="52" y="16"/>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50" name="Freeform 529">
              <a:extLst>
                <a:ext uri="{FF2B5EF4-FFF2-40B4-BE49-F238E27FC236}">
                  <a16:creationId xmlns:a16="http://schemas.microsoft.com/office/drawing/2014/main" id="{0BC6185F-3D51-294A-A569-FA1E00AE9119}"/>
                </a:ext>
              </a:extLst>
            </p:cNvPr>
            <p:cNvSpPr>
              <a:spLocks/>
            </p:cNvSpPr>
            <p:nvPr/>
          </p:nvSpPr>
          <p:spPr bwMode="auto">
            <a:xfrm>
              <a:off x="2161828" y="3716127"/>
              <a:ext cx="14114" cy="12942"/>
            </a:xfrm>
            <a:custGeom>
              <a:avLst/>
              <a:gdLst>
                <a:gd name="T0" fmla="*/ 2 w 4"/>
                <a:gd name="T1" fmla="*/ 4 h 4"/>
                <a:gd name="T2" fmla="*/ 1 w 4"/>
                <a:gd name="T3" fmla="*/ 0 h 4"/>
                <a:gd name="T4" fmla="*/ 2 w 4"/>
                <a:gd name="T5" fmla="*/ 4 h 4"/>
                <a:gd name="T6" fmla="*/ 2 w 4"/>
                <a:gd name="T7" fmla="*/ 4 h 4"/>
              </a:gdLst>
              <a:ahLst/>
              <a:cxnLst>
                <a:cxn ang="0">
                  <a:pos x="T0" y="T1"/>
                </a:cxn>
                <a:cxn ang="0">
                  <a:pos x="T2" y="T3"/>
                </a:cxn>
                <a:cxn ang="0">
                  <a:pos x="T4" y="T5"/>
                </a:cxn>
                <a:cxn ang="0">
                  <a:pos x="T6" y="T7"/>
                </a:cxn>
              </a:cxnLst>
              <a:rect l="0" t="0" r="r" b="b"/>
              <a:pathLst>
                <a:path w="4" h="4">
                  <a:moveTo>
                    <a:pt x="2" y="4"/>
                  </a:moveTo>
                  <a:cubicBezTo>
                    <a:pt x="0" y="4"/>
                    <a:pt x="1" y="1"/>
                    <a:pt x="1" y="0"/>
                  </a:cubicBezTo>
                  <a:cubicBezTo>
                    <a:pt x="2" y="0"/>
                    <a:pt x="4" y="4"/>
                    <a:pt x="2" y="4"/>
                  </a:cubicBezTo>
                  <a:cubicBezTo>
                    <a:pt x="1" y="4"/>
                    <a:pt x="4" y="4"/>
                    <a:pt x="2" y="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51" name="Freeform 530">
              <a:extLst>
                <a:ext uri="{FF2B5EF4-FFF2-40B4-BE49-F238E27FC236}">
                  <a16:creationId xmlns:a16="http://schemas.microsoft.com/office/drawing/2014/main" id="{31288BE6-8C06-9B48-83A3-93E3058499C3}"/>
                </a:ext>
              </a:extLst>
            </p:cNvPr>
            <p:cNvSpPr>
              <a:spLocks/>
            </p:cNvSpPr>
            <p:nvPr/>
          </p:nvSpPr>
          <p:spPr bwMode="auto">
            <a:xfrm>
              <a:off x="2248864" y="3787892"/>
              <a:ext cx="7057" cy="7059"/>
            </a:xfrm>
            <a:custGeom>
              <a:avLst/>
              <a:gdLst>
                <a:gd name="T0" fmla="*/ 2 w 2"/>
                <a:gd name="T1" fmla="*/ 1 h 2"/>
                <a:gd name="T2" fmla="*/ 0 w 2"/>
                <a:gd name="T3" fmla="*/ 1 h 2"/>
                <a:gd name="T4" fmla="*/ 2 w 2"/>
                <a:gd name="T5" fmla="*/ 1 h 2"/>
              </a:gdLst>
              <a:ahLst/>
              <a:cxnLst>
                <a:cxn ang="0">
                  <a:pos x="T0" y="T1"/>
                </a:cxn>
                <a:cxn ang="0">
                  <a:pos x="T2" y="T3"/>
                </a:cxn>
                <a:cxn ang="0">
                  <a:pos x="T4" y="T5"/>
                </a:cxn>
              </a:cxnLst>
              <a:rect l="0" t="0" r="r" b="b"/>
              <a:pathLst>
                <a:path w="2" h="2">
                  <a:moveTo>
                    <a:pt x="2" y="1"/>
                  </a:moveTo>
                  <a:cubicBezTo>
                    <a:pt x="2" y="0"/>
                    <a:pt x="0" y="0"/>
                    <a:pt x="0" y="1"/>
                  </a:cubicBezTo>
                  <a:cubicBezTo>
                    <a:pt x="0" y="1"/>
                    <a:pt x="2" y="2"/>
                    <a:pt x="2"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52" name="Freeform 531">
              <a:extLst>
                <a:ext uri="{FF2B5EF4-FFF2-40B4-BE49-F238E27FC236}">
                  <a16:creationId xmlns:a16="http://schemas.microsoft.com/office/drawing/2014/main" id="{6265EDF4-DC36-9841-90E1-51F6038C433F}"/>
                </a:ext>
              </a:extLst>
            </p:cNvPr>
            <p:cNvSpPr>
              <a:spLocks/>
            </p:cNvSpPr>
            <p:nvPr/>
          </p:nvSpPr>
          <p:spPr bwMode="auto">
            <a:xfrm>
              <a:off x="2455869" y="3279657"/>
              <a:ext cx="19994" cy="35294"/>
            </a:xfrm>
            <a:custGeom>
              <a:avLst/>
              <a:gdLst>
                <a:gd name="T0" fmla="*/ 3 w 6"/>
                <a:gd name="T1" fmla="*/ 8 h 10"/>
                <a:gd name="T2" fmla="*/ 0 w 6"/>
                <a:gd name="T3" fmla="*/ 7 h 10"/>
                <a:gd name="T4" fmla="*/ 4 w 6"/>
                <a:gd name="T5" fmla="*/ 2 h 10"/>
                <a:gd name="T6" fmla="*/ 6 w 6"/>
                <a:gd name="T7" fmla="*/ 4 h 10"/>
                <a:gd name="T8" fmla="*/ 3 w 6"/>
                <a:gd name="T9" fmla="*/ 8 h 10"/>
                <a:gd name="T10" fmla="*/ 3 w 6"/>
                <a:gd name="T11" fmla="*/ 8 h 10"/>
              </a:gdLst>
              <a:ahLst/>
              <a:cxnLst>
                <a:cxn ang="0">
                  <a:pos x="T0" y="T1"/>
                </a:cxn>
                <a:cxn ang="0">
                  <a:pos x="T2" y="T3"/>
                </a:cxn>
                <a:cxn ang="0">
                  <a:pos x="T4" y="T5"/>
                </a:cxn>
                <a:cxn ang="0">
                  <a:pos x="T6" y="T7"/>
                </a:cxn>
                <a:cxn ang="0">
                  <a:pos x="T8" y="T9"/>
                </a:cxn>
                <a:cxn ang="0">
                  <a:pos x="T10" y="T11"/>
                </a:cxn>
              </a:cxnLst>
              <a:rect l="0" t="0" r="r" b="b"/>
              <a:pathLst>
                <a:path w="6" h="10">
                  <a:moveTo>
                    <a:pt x="3" y="8"/>
                  </a:moveTo>
                  <a:cubicBezTo>
                    <a:pt x="2" y="10"/>
                    <a:pt x="0" y="9"/>
                    <a:pt x="0" y="7"/>
                  </a:cubicBezTo>
                  <a:cubicBezTo>
                    <a:pt x="1" y="6"/>
                    <a:pt x="3" y="3"/>
                    <a:pt x="4" y="2"/>
                  </a:cubicBezTo>
                  <a:cubicBezTo>
                    <a:pt x="6" y="0"/>
                    <a:pt x="6" y="3"/>
                    <a:pt x="6" y="4"/>
                  </a:cubicBezTo>
                  <a:cubicBezTo>
                    <a:pt x="6" y="6"/>
                    <a:pt x="3" y="6"/>
                    <a:pt x="3" y="8"/>
                  </a:cubicBezTo>
                  <a:cubicBezTo>
                    <a:pt x="2" y="10"/>
                    <a:pt x="3" y="8"/>
                    <a:pt x="3" y="8"/>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53" name="Freeform 532">
              <a:extLst>
                <a:ext uri="{FF2B5EF4-FFF2-40B4-BE49-F238E27FC236}">
                  <a16:creationId xmlns:a16="http://schemas.microsoft.com/office/drawing/2014/main" id="{6CA94AAC-EB60-B843-8BAB-BA3790422ACD}"/>
                </a:ext>
              </a:extLst>
            </p:cNvPr>
            <p:cNvSpPr>
              <a:spLocks/>
            </p:cNvSpPr>
            <p:nvPr/>
          </p:nvSpPr>
          <p:spPr bwMode="auto">
            <a:xfrm>
              <a:off x="2465278" y="3297304"/>
              <a:ext cx="24699" cy="14118"/>
            </a:xfrm>
            <a:custGeom>
              <a:avLst/>
              <a:gdLst>
                <a:gd name="T0" fmla="*/ 3 w 7"/>
                <a:gd name="T1" fmla="*/ 4 h 4"/>
                <a:gd name="T2" fmla="*/ 5 w 7"/>
                <a:gd name="T3" fmla="*/ 1 h 4"/>
                <a:gd name="T4" fmla="*/ 3 w 7"/>
                <a:gd name="T5" fmla="*/ 4 h 4"/>
                <a:gd name="T6" fmla="*/ 3 w 7"/>
                <a:gd name="T7" fmla="*/ 4 h 4"/>
              </a:gdLst>
              <a:ahLst/>
              <a:cxnLst>
                <a:cxn ang="0">
                  <a:pos x="T0" y="T1"/>
                </a:cxn>
                <a:cxn ang="0">
                  <a:pos x="T2" y="T3"/>
                </a:cxn>
                <a:cxn ang="0">
                  <a:pos x="T4" y="T5"/>
                </a:cxn>
                <a:cxn ang="0">
                  <a:pos x="T6" y="T7"/>
                </a:cxn>
              </a:cxnLst>
              <a:rect l="0" t="0" r="r" b="b"/>
              <a:pathLst>
                <a:path w="7" h="4">
                  <a:moveTo>
                    <a:pt x="3" y="4"/>
                  </a:moveTo>
                  <a:cubicBezTo>
                    <a:pt x="0" y="4"/>
                    <a:pt x="3" y="0"/>
                    <a:pt x="5" y="1"/>
                  </a:cubicBezTo>
                  <a:cubicBezTo>
                    <a:pt x="7" y="1"/>
                    <a:pt x="4" y="4"/>
                    <a:pt x="3" y="4"/>
                  </a:cubicBezTo>
                  <a:cubicBezTo>
                    <a:pt x="2" y="4"/>
                    <a:pt x="4" y="4"/>
                    <a:pt x="3" y="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54" name="Freeform 533">
              <a:extLst>
                <a:ext uri="{FF2B5EF4-FFF2-40B4-BE49-F238E27FC236}">
                  <a16:creationId xmlns:a16="http://schemas.microsoft.com/office/drawing/2014/main" id="{071FBBBE-A775-4146-9116-2662A3A2E412}"/>
                </a:ext>
              </a:extLst>
            </p:cNvPr>
            <p:cNvSpPr>
              <a:spLocks/>
            </p:cNvSpPr>
            <p:nvPr/>
          </p:nvSpPr>
          <p:spPr bwMode="auto">
            <a:xfrm>
              <a:off x="2397060" y="3283186"/>
              <a:ext cx="51751" cy="24706"/>
            </a:xfrm>
            <a:custGeom>
              <a:avLst/>
              <a:gdLst>
                <a:gd name="T0" fmla="*/ 11 w 15"/>
                <a:gd name="T1" fmla="*/ 6 h 7"/>
                <a:gd name="T2" fmla="*/ 10 w 15"/>
                <a:gd name="T3" fmla="*/ 5 h 7"/>
                <a:gd name="T4" fmla="*/ 7 w 15"/>
                <a:gd name="T5" fmla="*/ 5 h 7"/>
                <a:gd name="T6" fmla="*/ 3 w 15"/>
                <a:gd name="T7" fmla="*/ 0 h 7"/>
                <a:gd name="T8" fmla="*/ 6 w 15"/>
                <a:gd name="T9" fmla="*/ 2 h 7"/>
                <a:gd name="T10" fmla="*/ 8 w 15"/>
                <a:gd name="T11" fmla="*/ 3 h 7"/>
                <a:gd name="T12" fmla="*/ 15 w 15"/>
                <a:gd name="T13" fmla="*/ 3 h 7"/>
                <a:gd name="T14" fmla="*/ 11 w 15"/>
                <a:gd name="T15" fmla="*/ 6 h 7"/>
                <a:gd name="T16" fmla="*/ 11 w 15"/>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11" y="6"/>
                  </a:moveTo>
                  <a:cubicBezTo>
                    <a:pt x="10" y="6"/>
                    <a:pt x="10" y="6"/>
                    <a:pt x="10" y="5"/>
                  </a:cubicBezTo>
                  <a:cubicBezTo>
                    <a:pt x="10" y="5"/>
                    <a:pt x="8" y="6"/>
                    <a:pt x="7" y="5"/>
                  </a:cubicBezTo>
                  <a:cubicBezTo>
                    <a:pt x="7" y="4"/>
                    <a:pt x="0" y="1"/>
                    <a:pt x="3" y="0"/>
                  </a:cubicBezTo>
                  <a:cubicBezTo>
                    <a:pt x="4" y="0"/>
                    <a:pt x="5" y="2"/>
                    <a:pt x="6" y="2"/>
                  </a:cubicBezTo>
                  <a:cubicBezTo>
                    <a:pt x="7" y="3"/>
                    <a:pt x="7" y="2"/>
                    <a:pt x="8" y="3"/>
                  </a:cubicBezTo>
                  <a:cubicBezTo>
                    <a:pt x="9" y="4"/>
                    <a:pt x="13" y="2"/>
                    <a:pt x="15" y="3"/>
                  </a:cubicBezTo>
                  <a:cubicBezTo>
                    <a:pt x="14" y="3"/>
                    <a:pt x="12" y="6"/>
                    <a:pt x="11" y="6"/>
                  </a:cubicBezTo>
                  <a:cubicBezTo>
                    <a:pt x="9" y="7"/>
                    <a:pt x="12" y="6"/>
                    <a:pt x="11" y="6"/>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55" name="Freeform 534">
              <a:extLst>
                <a:ext uri="{FF2B5EF4-FFF2-40B4-BE49-F238E27FC236}">
                  <a16:creationId xmlns:a16="http://schemas.microsoft.com/office/drawing/2014/main" id="{A7C67BDF-CD80-664B-84EE-4BDF9A52C996}"/>
                </a:ext>
              </a:extLst>
            </p:cNvPr>
            <p:cNvSpPr>
              <a:spLocks/>
            </p:cNvSpPr>
            <p:nvPr/>
          </p:nvSpPr>
          <p:spPr bwMode="auto">
            <a:xfrm>
              <a:off x="2407647" y="3214950"/>
              <a:ext cx="54103" cy="27059"/>
            </a:xfrm>
            <a:custGeom>
              <a:avLst/>
              <a:gdLst>
                <a:gd name="T0" fmla="*/ 13 w 16"/>
                <a:gd name="T1" fmla="*/ 6 h 8"/>
                <a:gd name="T2" fmla="*/ 0 w 16"/>
                <a:gd name="T3" fmla="*/ 2 h 8"/>
                <a:gd name="T4" fmla="*/ 13 w 16"/>
                <a:gd name="T5" fmla="*/ 6 h 8"/>
                <a:gd name="T6" fmla="*/ 13 w 16"/>
                <a:gd name="T7" fmla="*/ 6 h 8"/>
              </a:gdLst>
              <a:ahLst/>
              <a:cxnLst>
                <a:cxn ang="0">
                  <a:pos x="T0" y="T1"/>
                </a:cxn>
                <a:cxn ang="0">
                  <a:pos x="T2" y="T3"/>
                </a:cxn>
                <a:cxn ang="0">
                  <a:pos x="T4" y="T5"/>
                </a:cxn>
                <a:cxn ang="0">
                  <a:pos x="T6" y="T7"/>
                </a:cxn>
              </a:cxnLst>
              <a:rect l="0" t="0" r="r" b="b"/>
              <a:pathLst>
                <a:path w="16" h="8">
                  <a:moveTo>
                    <a:pt x="13" y="6"/>
                  </a:moveTo>
                  <a:cubicBezTo>
                    <a:pt x="11" y="8"/>
                    <a:pt x="1" y="4"/>
                    <a:pt x="0" y="2"/>
                  </a:cubicBezTo>
                  <a:cubicBezTo>
                    <a:pt x="0" y="0"/>
                    <a:pt x="16" y="4"/>
                    <a:pt x="13" y="6"/>
                  </a:cubicBezTo>
                  <a:cubicBezTo>
                    <a:pt x="12" y="7"/>
                    <a:pt x="14" y="5"/>
                    <a:pt x="13" y="6"/>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56" name="Freeform 535">
              <a:extLst>
                <a:ext uri="{FF2B5EF4-FFF2-40B4-BE49-F238E27FC236}">
                  <a16:creationId xmlns:a16="http://schemas.microsoft.com/office/drawing/2014/main" id="{8D47445B-EF52-C040-AE35-C50FF1422D13}"/>
                </a:ext>
              </a:extLst>
            </p:cNvPr>
            <p:cNvSpPr>
              <a:spLocks/>
            </p:cNvSpPr>
            <p:nvPr/>
          </p:nvSpPr>
          <p:spPr bwMode="auto">
            <a:xfrm>
              <a:off x="2493507" y="3179656"/>
              <a:ext cx="110560" cy="107059"/>
            </a:xfrm>
            <a:custGeom>
              <a:avLst/>
              <a:gdLst>
                <a:gd name="T0" fmla="*/ 19 w 32"/>
                <a:gd name="T1" fmla="*/ 1 h 31"/>
                <a:gd name="T2" fmla="*/ 17 w 32"/>
                <a:gd name="T3" fmla="*/ 0 h 31"/>
                <a:gd name="T4" fmla="*/ 14 w 32"/>
                <a:gd name="T5" fmla="*/ 2 h 31"/>
                <a:gd name="T6" fmla="*/ 11 w 32"/>
                <a:gd name="T7" fmla="*/ 5 h 31"/>
                <a:gd name="T8" fmla="*/ 9 w 32"/>
                <a:gd name="T9" fmla="*/ 7 h 31"/>
                <a:gd name="T10" fmla="*/ 7 w 32"/>
                <a:gd name="T11" fmla="*/ 13 h 31"/>
                <a:gd name="T12" fmla="*/ 5 w 32"/>
                <a:gd name="T13" fmla="*/ 17 h 31"/>
                <a:gd name="T14" fmla="*/ 2 w 32"/>
                <a:gd name="T15" fmla="*/ 19 h 31"/>
                <a:gd name="T16" fmla="*/ 4 w 32"/>
                <a:gd name="T17" fmla="*/ 21 h 31"/>
                <a:gd name="T18" fmla="*/ 0 w 32"/>
                <a:gd name="T19" fmla="*/ 25 h 31"/>
                <a:gd name="T20" fmla="*/ 4 w 32"/>
                <a:gd name="T21" fmla="*/ 25 h 31"/>
                <a:gd name="T22" fmla="*/ 10 w 32"/>
                <a:gd name="T23" fmla="*/ 26 h 31"/>
                <a:gd name="T24" fmla="*/ 19 w 32"/>
                <a:gd name="T25" fmla="*/ 27 h 31"/>
                <a:gd name="T26" fmla="*/ 22 w 32"/>
                <a:gd name="T27" fmla="*/ 26 h 31"/>
                <a:gd name="T28" fmla="*/ 19 w 32"/>
                <a:gd name="T29" fmla="*/ 30 h 31"/>
                <a:gd name="T30" fmla="*/ 22 w 32"/>
                <a:gd name="T31" fmla="*/ 28 h 31"/>
                <a:gd name="T32" fmla="*/ 27 w 32"/>
                <a:gd name="T33" fmla="*/ 26 h 31"/>
                <a:gd name="T34" fmla="*/ 32 w 32"/>
                <a:gd name="T35" fmla="*/ 20 h 31"/>
                <a:gd name="T36" fmla="*/ 29 w 32"/>
                <a:gd name="T37" fmla="*/ 20 h 31"/>
                <a:gd name="T38" fmla="*/ 26 w 32"/>
                <a:gd name="T39" fmla="*/ 18 h 31"/>
                <a:gd name="T40" fmla="*/ 29 w 32"/>
                <a:gd name="T41" fmla="*/ 15 h 31"/>
                <a:gd name="T42" fmla="*/ 26 w 32"/>
                <a:gd name="T43" fmla="*/ 15 h 31"/>
                <a:gd name="T44" fmla="*/ 24 w 32"/>
                <a:gd name="T45" fmla="*/ 13 h 31"/>
                <a:gd name="T46" fmla="*/ 21 w 32"/>
                <a:gd name="T47" fmla="*/ 16 h 31"/>
                <a:gd name="T48" fmla="*/ 18 w 32"/>
                <a:gd name="T49" fmla="*/ 13 h 31"/>
                <a:gd name="T50" fmla="*/ 19 w 32"/>
                <a:gd name="T51" fmla="*/ 11 h 31"/>
                <a:gd name="T52" fmla="*/ 16 w 32"/>
                <a:gd name="T53" fmla="*/ 9 h 31"/>
                <a:gd name="T54" fmla="*/ 14 w 32"/>
                <a:gd name="T55" fmla="*/ 12 h 31"/>
                <a:gd name="T56" fmla="*/ 16 w 32"/>
                <a:gd name="T57" fmla="*/ 7 h 31"/>
                <a:gd name="T58" fmla="*/ 18 w 32"/>
                <a:gd name="T59" fmla="*/ 4 h 31"/>
                <a:gd name="T60" fmla="*/ 18 w 32"/>
                <a:gd name="T61" fmla="*/ 2 h 31"/>
                <a:gd name="T62" fmla="*/ 19 w 32"/>
                <a:gd name="T63" fmla="*/ 1 h 31"/>
                <a:gd name="T64" fmla="*/ 19 w 32"/>
                <a:gd name="T6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1">
                  <a:moveTo>
                    <a:pt x="19" y="1"/>
                  </a:moveTo>
                  <a:cubicBezTo>
                    <a:pt x="20" y="0"/>
                    <a:pt x="17" y="0"/>
                    <a:pt x="17" y="0"/>
                  </a:cubicBezTo>
                  <a:cubicBezTo>
                    <a:pt x="16" y="0"/>
                    <a:pt x="15" y="1"/>
                    <a:pt x="14" y="2"/>
                  </a:cubicBezTo>
                  <a:cubicBezTo>
                    <a:pt x="13" y="3"/>
                    <a:pt x="12" y="4"/>
                    <a:pt x="11" y="5"/>
                  </a:cubicBezTo>
                  <a:cubicBezTo>
                    <a:pt x="11" y="6"/>
                    <a:pt x="10" y="7"/>
                    <a:pt x="9" y="7"/>
                  </a:cubicBezTo>
                  <a:cubicBezTo>
                    <a:pt x="9" y="9"/>
                    <a:pt x="8" y="11"/>
                    <a:pt x="7" y="13"/>
                  </a:cubicBezTo>
                  <a:cubicBezTo>
                    <a:pt x="7" y="15"/>
                    <a:pt x="6" y="16"/>
                    <a:pt x="5" y="17"/>
                  </a:cubicBezTo>
                  <a:cubicBezTo>
                    <a:pt x="4" y="18"/>
                    <a:pt x="2" y="19"/>
                    <a:pt x="2" y="19"/>
                  </a:cubicBezTo>
                  <a:cubicBezTo>
                    <a:pt x="2" y="20"/>
                    <a:pt x="4" y="20"/>
                    <a:pt x="4" y="21"/>
                  </a:cubicBezTo>
                  <a:cubicBezTo>
                    <a:pt x="4" y="22"/>
                    <a:pt x="0" y="24"/>
                    <a:pt x="0" y="25"/>
                  </a:cubicBezTo>
                  <a:cubicBezTo>
                    <a:pt x="0" y="27"/>
                    <a:pt x="3" y="26"/>
                    <a:pt x="4" y="25"/>
                  </a:cubicBezTo>
                  <a:cubicBezTo>
                    <a:pt x="6" y="25"/>
                    <a:pt x="8" y="26"/>
                    <a:pt x="10" y="26"/>
                  </a:cubicBezTo>
                  <a:cubicBezTo>
                    <a:pt x="13" y="27"/>
                    <a:pt x="16" y="26"/>
                    <a:pt x="19" y="27"/>
                  </a:cubicBezTo>
                  <a:cubicBezTo>
                    <a:pt x="19" y="27"/>
                    <a:pt x="22" y="25"/>
                    <a:pt x="22" y="26"/>
                  </a:cubicBezTo>
                  <a:cubicBezTo>
                    <a:pt x="22" y="27"/>
                    <a:pt x="19" y="30"/>
                    <a:pt x="19" y="30"/>
                  </a:cubicBezTo>
                  <a:cubicBezTo>
                    <a:pt x="20" y="31"/>
                    <a:pt x="22" y="28"/>
                    <a:pt x="22" y="28"/>
                  </a:cubicBezTo>
                  <a:cubicBezTo>
                    <a:pt x="24" y="27"/>
                    <a:pt x="26" y="27"/>
                    <a:pt x="27" y="26"/>
                  </a:cubicBezTo>
                  <a:cubicBezTo>
                    <a:pt x="27" y="25"/>
                    <a:pt x="32" y="20"/>
                    <a:pt x="32" y="20"/>
                  </a:cubicBezTo>
                  <a:cubicBezTo>
                    <a:pt x="31" y="19"/>
                    <a:pt x="30" y="20"/>
                    <a:pt x="29" y="20"/>
                  </a:cubicBezTo>
                  <a:cubicBezTo>
                    <a:pt x="29" y="20"/>
                    <a:pt x="26" y="18"/>
                    <a:pt x="26" y="18"/>
                  </a:cubicBezTo>
                  <a:cubicBezTo>
                    <a:pt x="26" y="17"/>
                    <a:pt x="30" y="16"/>
                    <a:pt x="29" y="15"/>
                  </a:cubicBezTo>
                  <a:cubicBezTo>
                    <a:pt x="29" y="14"/>
                    <a:pt x="27" y="15"/>
                    <a:pt x="26" y="15"/>
                  </a:cubicBezTo>
                  <a:cubicBezTo>
                    <a:pt x="25" y="15"/>
                    <a:pt x="25" y="13"/>
                    <a:pt x="24" y="13"/>
                  </a:cubicBezTo>
                  <a:cubicBezTo>
                    <a:pt x="24" y="13"/>
                    <a:pt x="21" y="16"/>
                    <a:pt x="21" y="16"/>
                  </a:cubicBezTo>
                  <a:cubicBezTo>
                    <a:pt x="20" y="14"/>
                    <a:pt x="20" y="14"/>
                    <a:pt x="18" y="13"/>
                  </a:cubicBezTo>
                  <a:cubicBezTo>
                    <a:pt x="16" y="12"/>
                    <a:pt x="19" y="12"/>
                    <a:pt x="19" y="11"/>
                  </a:cubicBezTo>
                  <a:cubicBezTo>
                    <a:pt x="19" y="11"/>
                    <a:pt x="17" y="9"/>
                    <a:pt x="16" y="9"/>
                  </a:cubicBezTo>
                  <a:cubicBezTo>
                    <a:pt x="16" y="10"/>
                    <a:pt x="14" y="13"/>
                    <a:pt x="14" y="12"/>
                  </a:cubicBezTo>
                  <a:cubicBezTo>
                    <a:pt x="12" y="11"/>
                    <a:pt x="15" y="7"/>
                    <a:pt x="16" y="7"/>
                  </a:cubicBezTo>
                  <a:cubicBezTo>
                    <a:pt x="17" y="6"/>
                    <a:pt x="17" y="5"/>
                    <a:pt x="18" y="4"/>
                  </a:cubicBezTo>
                  <a:cubicBezTo>
                    <a:pt x="18" y="3"/>
                    <a:pt x="18" y="2"/>
                    <a:pt x="18" y="2"/>
                  </a:cubicBezTo>
                  <a:cubicBezTo>
                    <a:pt x="18" y="2"/>
                    <a:pt x="19" y="1"/>
                    <a:pt x="19" y="1"/>
                  </a:cubicBezTo>
                  <a:cubicBezTo>
                    <a:pt x="20" y="0"/>
                    <a:pt x="19" y="1"/>
                    <a:pt x="19"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57" name="Freeform 536">
              <a:extLst>
                <a:ext uri="{FF2B5EF4-FFF2-40B4-BE49-F238E27FC236}">
                  <a16:creationId xmlns:a16="http://schemas.microsoft.com/office/drawing/2014/main" id="{EA8E7140-1BFA-9649-854E-74E0D01BA47B}"/>
                </a:ext>
              </a:extLst>
            </p:cNvPr>
            <p:cNvSpPr>
              <a:spLocks/>
            </p:cNvSpPr>
            <p:nvPr/>
          </p:nvSpPr>
          <p:spPr bwMode="auto">
            <a:xfrm>
              <a:off x="2582896" y="3256126"/>
              <a:ext cx="28228" cy="34117"/>
            </a:xfrm>
            <a:custGeom>
              <a:avLst/>
              <a:gdLst>
                <a:gd name="T0" fmla="*/ 6 w 8"/>
                <a:gd name="T1" fmla="*/ 1 h 10"/>
                <a:gd name="T2" fmla="*/ 1 w 8"/>
                <a:gd name="T3" fmla="*/ 9 h 10"/>
                <a:gd name="T4" fmla="*/ 4 w 8"/>
                <a:gd name="T5" fmla="*/ 7 h 10"/>
                <a:gd name="T6" fmla="*/ 3 w 8"/>
                <a:gd name="T7" fmla="*/ 10 h 10"/>
                <a:gd name="T8" fmla="*/ 6 w 8"/>
                <a:gd name="T9" fmla="*/ 8 h 10"/>
                <a:gd name="T10" fmla="*/ 8 w 8"/>
                <a:gd name="T11" fmla="*/ 4 h 10"/>
                <a:gd name="T12" fmla="*/ 5 w 8"/>
                <a:gd name="T13" fmla="*/ 4 h 10"/>
                <a:gd name="T14" fmla="*/ 6 w 8"/>
                <a:gd name="T15" fmla="*/ 1 h 10"/>
                <a:gd name="T16" fmla="*/ 6 w 8"/>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6" y="1"/>
                  </a:moveTo>
                  <a:cubicBezTo>
                    <a:pt x="5" y="2"/>
                    <a:pt x="0" y="6"/>
                    <a:pt x="1" y="9"/>
                  </a:cubicBezTo>
                  <a:cubicBezTo>
                    <a:pt x="1" y="9"/>
                    <a:pt x="3" y="6"/>
                    <a:pt x="4" y="7"/>
                  </a:cubicBezTo>
                  <a:cubicBezTo>
                    <a:pt x="4" y="7"/>
                    <a:pt x="3" y="10"/>
                    <a:pt x="3" y="10"/>
                  </a:cubicBezTo>
                  <a:cubicBezTo>
                    <a:pt x="4" y="10"/>
                    <a:pt x="6" y="9"/>
                    <a:pt x="6" y="8"/>
                  </a:cubicBezTo>
                  <a:cubicBezTo>
                    <a:pt x="6" y="7"/>
                    <a:pt x="7" y="6"/>
                    <a:pt x="8" y="4"/>
                  </a:cubicBezTo>
                  <a:cubicBezTo>
                    <a:pt x="8" y="2"/>
                    <a:pt x="6" y="4"/>
                    <a:pt x="5" y="4"/>
                  </a:cubicBezTo>
                  <a:cubicBezTo>
                    <a:pt x="6" y="4"/>
                    <a:pt x="6" y="0"/>
                    <a:pt x="6" y="1"/>
                  </a:cubicBezTo>
                  <a:cubicBezTo>
                    <a:pt x="5" y="1"/>
                    <a:pt x="7" y="0"/>
                    <a:pt x="6"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58" name="Freeform 537">
              <a:extLst>
                <a:ext uri="{FF2B5EF4-FFF2-40B4-BE49-F238E27FC236}">
                  <a16:creationId xmlns:a16="http://schemas.microsoft.com/office/drawing/2014/main" id="{83BB9404-2DB0-5F46-8A9D-AE555584DCC9}"/>
                </a:ext>
              </a:extLst>
            </p:cNvPr>
            <p:cNvSpPr>
              <a:spLocks/>
            </p:cNvSpPr>
            <p:nvPr/>
          </p:nvSpPr>
          <p:spPr bwMode="auto">
            <a:xfrm>
              <a:off x="2390005" y="2924361"/>
              <a:ext cx="10585" cy="20000"/>
            </a:xfrm>
            <a:custGeom>
              <a:avLst/>
              <a:gdLst>
                <a:gd name="T0" fmla="*/ 3 w 3"/>
                <a:gd name="T1" fmla="*/ 4 h 6"/>
                <a:gd name="T2" fmla="*/ 1 w 3"/>
                <a:gd name="T3" fmla="*/ 1 h 6"/>
                <a:gd name="T4" fmla="*/ 1 w 3"/>
                <a:gd name="T5" fmla="*/ 2 h 6"/>
                <a:gd name="T6" fmla="*/ 0 w 3"/>
                <a:gd name="T7" fmla="*/ 2 h 6"/>
                <a:gd name="T8" fmla="*/ 3 w 3"/>
                <a:gd name="T9" fmla="*/ 4 h 6"/>
                <a:gd name="T10" fmla="*/ 3 w 3"/>
                <a:gd name="T11" fmla="*/ 4 h 6"/>
              </a:gdLst>
              <a:ahLst/>
              <a:cxnLst>
                <a:cxn ang="0">
                  <a:pos x="T0" y="T1"/>
                </a:cxn>
                <a:cxn ang="0">
                  <a:pos x="T2" y="T3"/>
                </a:cxn>
                <a:cxn ang="0">
                  <a:pos x="T4" y="T5"/>
                </a:cxn>
                <a:cxn ang="0">
                  <a:pos x="T6" y="T7"/>
                </a:cxn>
                <a:cxn ang="0">
                  <a:pos x="T8" y="T9"/>
                </a:cxn>
                <a:cxn ang="0">
                  <a:pos x="T10" y="T11"/>
                </a:cxn>
              </a:cxnLst>
              <a:rect l="0" t="0" r="r" b="b"/>
              <a:pathLst>
                <a:path w="3" h="6">
                  <a:moveTo>
                    <a:pt x="3" y="4"/>
                  </a:moveTo>
                  <a:cubicBezTo>
                    <a:pt x="3" y="3"/>
                    <a:pt x="1" y="0"/>
                    <a:pt x="1" y="1"/>
                  </a:cubicBezTo>
                  <a:cubicBezTo>
                    <a:pt x="1" y="1"/>
                    <a:pt x="1" y="1"/>
                    <a:pt x="1" y="2"/>
                  </a:cubicBezTo>
                  <a:cubicBezTo>
                    <a:pt x="1" y="2"/>
                    <a:pt x="0" y="2"/>
                    <a:pt x="0" y="2"/>
                  </a:cubicBezTo>
                  <a:cubicBezTo>
                    <a:pt x="0" y="2"/>
                    <a:pt x="3" y="6"/>
                    <a:pt x="3" y="4"/>
                  </a:cubicBezTo>
                  <a:cubicBezTo>
                    <a:pt x="3" y="3"/>
                    <a:pt x="3" y="6"/>
                    <a:pt x="3" y="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59" name="Freeform 538">
              <a:extLst>
                <a:ext uri="{FF2B5EF4-FFF2-40B4-BE49-F238E27FC236}">
                  <a16:creationId xmlns:a16="http://schemas.microsoft.com/office/drawing/2014/main" id="{5ED46773-6BD3-8143-AB66-48268AD9628F}"/>
                </a:ext>
              </a:extLst>
            </p:cNvPr>
            <p:cNvSpPr>
              <a:spLocks/>
            </p:cNvSpPr>
            <p:nvPr/>
          </p:nvSpPr>
          <p:spPr bwMode="auto">
            <a:xfrm>
              <a:off x="2338254" y="2958480"/>
              <a:ext cx="10585" cy="10588"/>
            </a:xfrm>
            <a:custGeom>
              <a:avLst/>
              <a:gdLst>
                <a:gd name="T0" fmla="*/ 2 w 3"/>
                <a:gd name="T1" fmla="*/ 1 h 3"/>
                <a:gd name="T2" fmla="*/ 0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2"/>
                    <a:pt x="0" y="2"/>
                  </a:cubicBezTo>
                  <a:cubicBezTo>
                    <a:pt x="1" y="3"/>
                    <a:pt x="3" y="2"/>
                    <a:pt x="2"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60" name="Freeform 539">
              <a:extLst>
                <a:ext uri="{FF2B5EF4-FFF2-40B4-BE49-F238E27FC236}">
                  <a16:creationId xmlns:a16="http://schemas.microsoft.com/office/drawing/2014/main" id="{AAED5A64-B8D4-194D-B1A2-A8B9533BE624}"/>
                </a:ext>
              </a:extLst>
            </p:cNvPr>
            <p:cNvSpPr>
              <a:spLocks/>
            </p:cNvSpPr>
            <p:nvPr/>
          </p:nvSpPr>
          <p:spPr bwMode="auto">
            <a:xfrm>
              <a:off x="2100668" y="3142009"/>
              <a:ext cx="23524" cy="14118"/>
            </a:xfrm>
            <a:custGeom>
              <a:avLst/>
              <a:gdLst>
                <a:gd name="T0" fmla="*/ 7 w 7"/>
                <a:gd name="T1" fmla="*/ 3 h 4"/>
                <a:gd name="T2" fmla="*/ 1 w 7"/>
                <a:gd name="T3" fmla="*/ 1 h 4"/>
                <a:gd name="T4" fmla="*/ 7 w 7"/>
                <a:gd name="T5" fmla="*/ 3 h 4"/>
                <a:gd name="T6" fmla="*/ 7 w 7"/>
                <a:gd name="T7" fmla="*/ 3 h 4"/>
              </a:gdLst>
              <a:ahLst/>
              <a:cxnLst>
                <a:cxn ang="0">
                  <a:pos x="T0" y="T1"/>
                </a:cxn>
                <a:cxn ang="0">
                  <a:pos x="T2" y="T3"/>
                </a:cxn>
                <a:cxn ang="0">
                  <a:pos x="T4" y="T5"/>
                </a:cxn>
                <a:cxn ang="0">
                  <a:pos x="T6" y="T7"/>
                </a:cxn>
              </a:cxnLst>
              <a:rect l="0" t="0" r="r" b="b"/>
              <a:pathLst>
                <a:path w="7" h="4">
                  <a:moveTo>
                    <a:pt x="7" y="3"/>
                  </a:moveTo>
                  <a:cubicBezTo>
                    <a:pt x="7" y="0"/>
                    <a:pt x="3" y="0"/>
                    <a:pt x="1" y="1"/>
                  </a:cubicBezTo>
                  <a:cubicBezTo>
                    <a:pt x="0" y="1"/>
                    <a:pt x="7" y="4"/>
                    <a:pt x="7" y="3"/>
                  </a:cubicBezTo>
                  <a:cubicBezTo>
                    <a:pt x="7" y="0"/>
                    <a:pt x="7" y="4"/>
                    <a:pt x="7" y="3"/>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61" name="Freeform 540">
              <a:extLst>
                <a:ext uri="{FF2B5EF4-FFF2-40B4-BE49-F238E27FC236}">
                  <a16:creationId xmlns:a16="http://schemas.microsoft.com/office/drawing/2014/main" id="{59F6B0EA-3540-3E4A-A5E6-045999E19191}"/>
                </a:ext>
              </a:extLst>
            </p:cNvPr>
            <p:cNvSpPr>
              <a:spLocks/>
            </p:cNvSpPr>
            <p:nvPr/>
          </p:nvSpPr>
          <p:spPr bwMode="auto">
            <a:xfrm>
              <a:off x="2138304" y="3058480"/>
              <a:ext cx="21170" cy="21176"/>
            </a:xfrm>
            <a:custGeom>
              <a:avLst/>
              <a:gdLst>
                <a:gd name="T0" fmla="*/ 3 w 6"/>
                <a:gd name="T1" fmla="*/ 5 h 6"/>
                <a:gd name="T2" fmla="*/ 0 w 6"/>
                <a:gd name="T3" fmla="*/ 3 h 6"/>
                <a:gd name="T4" fmla="*/ 4 w 6"/>
                <a:gd name="T5" fmla="*/ 2 h 6"/>
                <a:gd name="T6" fmla="*/ 3 w 6"/>
                <a:gd name="T7" fmla="*/ 5 h 6"/>
                <a:gd name="T8" fmla="*/ 3 w 6"/>
                <a:gd name="T9" fmla="*/ 5 h 6"/>
              </a:gdLst>
              <a:ahLst/>
              <a:cxnLst>
                <a:cxn ang="0">
                  <a:pos x="T0" y="T1"/>
                </a:cxn>
                <a:cxn ang="0">
                  <a:pos x="T2" y="T3"/>
                </a:cxn>
                <a:cxn ang="0">
                  <a:pos x="T4" y="T5"/>
                </a:cxn>
                <a:cxn ang="0">
                  <a:pos x="T6" y="T7"/>
                </a:cxn>
                <a:cxn ang="0">
                  <a:pos x="T8" y="T9"/>
                </a:cxn>
              </a:cxnLst>
              <a:rect l="0" t="0" r="r" b="b"/>
              <a:pathLst>
                <a:path w="6" h="6">
                  <a:moveTo>
                    <a:pt x="3" y="5"/>
                  </a:moveTo>
                  <a:cubicBezTo>
                    <a:pt x="2" y="4"/>
                    <a:pt x="1" y="4"/>
                    <a:pt x="0" y="3"/>
                  </a:cubicBezTo>
                  <a:cubicBezTo>
                    <a:pt x="1" y="3"/>
                    <a:pt x="3" y="0"/>
                    <a:pt x="4" y="2"/>
                  </a:cubicBezTo>
                  <a:cubicBezTo>
                    <a:pt x="6" y="3"/>
                    <a:pt x="5" y="6"/>
                    <a:pt x="3" y="5"/>
                  </a:cubicBezTo>
                  <a:cubicBezTo>
                    <a:pt x="2" y="4"/>
                    <a:pt x="4" y="6"/>
                    <a:pt x="3" y="5"/>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62" name="Freeform 541">
              <a:extLst>
                <a:ext uri="{FF2B5EF4-FFF2-40B4-BE49-F238E27FC236}">
                  <a16:creationId xmlns:a16="http://schemas.microsoft.com/office/drawing/2014/main" id="{CB09BED2-BDD0-0743-A69A-DC416752D591}"/>
                </a:ext>
              </a:extLst>
            </p:cNvPr>
            <p:cNvSpPr>
              <a:spLocks/>
            </p:cNvSpPr>
            <p:nvPr/>
          </p:nvSpPr>
          <p:spPr bwMode="auto">
            <a:xfrm>
              <a:off x="2127719" y="2910243"/>
              <a:ext cx="21170" cy="24706"/>
            </a:xfrm>
            <a:custGeom>
              <a:avLst/>
              <a:gdLst>
                <a:gd name="T0" fmla="*/ 3 w 6"/>
                <a:gd name="T1" fmla="*/ 6 h 7"/>
                <a:gd name="T2" fmla="*/ 4 w 6"/>
                <a:gd name="T3" fmla="*/ 1 h 7"/>
                <a:gd name="T4" fmla="*/ 3 w 6"/>
                <a:gd name="T5" fmla="*/ 6 h 7"/>
                <a:gd name="T6" fmla="*/ 3 w 6"/>
                <a:gd name="T7" fmla="*/ 6 h 7"/>
              </a:gdLst>
              <a:ahLst/>
              <a:cxnLst>
                <a:cxn ang="0">
                  <a:pos x="T0" y="T1"/>
                </a:cxn>
                <a:cxn ang="0">
                  <a:pos x="T2" y="T3"/>
                </a:cxn>
                <a:cxn ang="0">
                  <a:pos x="T4" y="T5"/>
                </a:cxn>
                <a:cxn ang="0">
                  <a:pos x="T6" y="T7"/>
                </a:cxn>
              </a:cxnLst>
              <a:rect l="0" t="0" r="r" b="b"/>
              <a:pathLst>
                <a:path w="6" h="7">
                  <a:moveTo>
                    <a:pt x="3" y="6"/>
                  </a:moveTo>
                  <a:cubicBezTo>
                    <a:pt x="0" y="7"/>
                    <a:pt x="1" y="0"/>
                    <a:pt x="4" y="1"/>
                  </a:cubicBezTo>
                  <a:cubicBezTo>
                    <a:pt x="6" y="1"/>
                    <a:pt x="5" y="6"/>
                    <a:pt x="3" y="6"/>
                  </a:cubicBezTo>
                  <a:cubicBezTo>
                    <a:pt x="2" y="6"/>
                    <a:pt x="6" y="6"/>
                    <a:pt x="3" y="6"/>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63" name="Freeform 542">
              <a:extLst>
                <a:ext uri="{FF2B5EF4-FFF2-40B4-BE49-F238E27FC236}">
                  <a16:creationId xmlns:a16="http://schemas.microsoft.com/office/drawing/2014/main" id="{79AFFBC6-71D6-8747-866A-E1CB80FADED8}"/>
                </a:ext>
              </a:extLst>
            </p:cNvPr>
            <p:cNvSpPr>
              <a:spLocks/>
            </p:cNvSpPr>
            <p:nvPr/>
          </p:nvSpPr>
          <p:spPr bwMode="auto">
            <a:xfrm>
              <a:off x="2068911" y="2896126"/>
              <a:ext cx="41166" cy="21176"/>
            </a:xfrm>
            <a:custGeom>
              <a:avLst/>
              <a:gdLst>
                <a:gd name="T0" fmla="*/ 4 w 12"/>
                <a:gd name="T1" fmla="*/ 6 h 6"/>
                <a:gd name="T2" fmla="*/ 1 w 12"/>
                <a:gd name="T3" fmla="*/ 3 h 6"/>
                <a:gd name="T4" fmla="*/ 8 w 12"/>
                <a:gd name="T5" fmla="*/ 0 h 6"/>
                <a:gd name="T6" fmla="*/ 4 w 12"/>
                <a:gd name="T7" fmla="*/ 6 h 6"/>
              </a:gdLst>
              <a:ahLst/>
              <a:cxnLst>
                <a:cxn ang="0">
                  <a:pos x="T0" y="T1"/>
                </a:cxn>
                <a:cxn ang="0">
                  <a:pos x="T2" y="T3"/>
                </a:cxn>
                <a:cxn ang="0">
                  <a:pos x="T4" y="T5"/>
                </a:cxn>
                <a:cxn ang="0">
                  <a:pos x="T6" y="T7"/>
                </a:cxn>
              </a:cxnLst>
              <a:rect l="0" t="0" r="r" b="b"/>
              <a:pathLst>
                <a:path w="12" h="6">
                  <a:moveTo>
                    <a:pt x="4" y="6"/>
                  </a:moveTo>
                  <a:cubicBezTo>
                    <a:pt x="2" y="6"/>
                    <a:pt x="0" y="5"/>
                    <a:pt x="1" y="3"/>
                  </a:cubicBezTo>
                  <a:cubicBezTo>
                    <a:pt x="2" y="1"/>
                    <a:pt x="5" y="1"/>
                    <a:pt x="8" y="0"/>
                  </a:cubicBezTo>
                  <a:cubicBezTo>
                    <a:pt x="12" y="0"/>
                    <a:pt x="6" y="6"/>
                    <a:pt x="4" y="6"/>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64" name="Freeform 543">
              <a:extLst>
                <a:ext uri="{FF2B5EF4-FFF2-40B4-BE49-F238E27FC236}">
                  <a16:creationId xmlns:a16="http://schemas.microsoft.com/office/drawing/2014/main" id="{C2B2F172-B17A-1745-B5AD-0C54ADCED703}"/>
                </a:ext>
              </a:extLst>
            </p:cNvPr>
            <p:cNvSpPr>
              <a:spLocks/>
            </p:cNvSpPr>
            <p:nvPr/>
          </p:nvSpPr>
          <p:spPr bwMode="auto">
            <a:xfrm>
              <a:off x="2155947" y="2883185"/>
              <a:ext cx="23524" cy="9412"/>
            </a:xfrm>
            <a:custGeom>
              <a:avLst/>
              <a:gdLst>
                <a:gd name="T0" fmla="*/ 5 w 7"/>
                <a:gd name="T1" fmla="*/ 3 h 3"/>
                <a:gd name="T2" fmla="*/ 3 w 7"/>
                <a:gd name="T3" fmla="*/ 0 h 3"/>
                <a:gd name="T4" fmla="*/ 7 w 7"/>
                <a:gd name="T5" fmla="*/ 1 h 3"/>
                <a:gd name="T6" fmla="*/ 5 w 7"/>
                <a:gd name="T7" fmla="*/ 3 h 3"/>
                <a:gd name="T8" fmla="*/ 5 w 7"/>
                <a:gd name="T9" fmla="*/ 3 h 3"/>
              </a:gdLst>
              <a:ahLst/>
              <a:cxnLst>
                <a:cxn ang="0">
                  <a:pos x="T0" y="T1"/>
                </a:cxn>
                <a:cxn ang="0">
                  <a:pos x="T2" y="T3"/>
                </a:cxn>
                <a:cxn ang="0">
                  <a:pos x="T4" y="T5"/>
                </a:cxn>
                <a:cxn ang="0">
                  <a:pos x="T6" y="T7"/>
                </a:cxn>
                <a:cxn ang="0">
                  <a:pos x="T8" y="T9"/>
                </a:cxn>
              </a:cxnLst>
              <a:rect l="0" t="0" r="r" b="b"/>
              <a:pathLst>
                <a:path w="7" h="3">
                  <a:moveTo>
                    <a:pt x="5" y="3"/>
                  </a:moveTo>
                  <a:cubicBezTo>
                    <a:pt x="4" y="3"/>
                    <a:pt x="0" y="0"/>
                    <a:pt x="3" y="0"/>
                  </a:cubicBezTo>
                  <a:cubicBezTo>
                    <a:pt x="4" y="0"/>
                    <a:pt x="6" y="0"/>
                    <a:pt x="7" y="1"/>
                  </a:cubicBezTo>
                  <a:cubicBezTo>
                    <a:pt x="7" y="1"/>
                    <a:pt x="6" y="3"/>
                    <a:pt x="5" y="3"/>
                  </a:cubicBezTo>
                  <a:cubicBezTo>
                    <a:pt x="4" y="3"/>
                    <a:pt x="7" y="3"/>
                    <a:pt x="5" y="3"/>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65" name="Freeform 544">
              <a:extLst>
                <a:ext uri="{FF2B5EF4-FFF2-40B4-BE49-F238E27FC236}">
                  <a16:creationId xmlns:a16="http://schemas.microsoft.com/office/drawing/2014/main" id="{B23B914A-49CE-CA45-B82C-689E7AA6C729}"/>
                </a:ext>
              </a:extLst>
            </p:cNvPr>
            <p:cNvSpPr>
              <a:spLocks/>
            </p:cNvSpPr>
            <p:nvPr/>
          </p:nvSpPr>
          <p:spPr bwMode="auto">
            <a:xfrm>
              <a:off x="2010102" y="2813773"/>
              <a:ext cx="117617" cy="82354"/>
            </a:xfrm>
            <a:custGeom>
              <a:avLst/>
              <a:gdLst>
                <a:gd name="T0" fmla="*/ 31 w 34"/>
                <a:gd name="T1" fmla="*/ 21 h 24"/>
                <a:gd name="T2" fmla="*/ 25 w 34"/>
                <a:gd name="T3" fmla="*/ 18 h 24"/>
                <a:gd name="T4" fmla="*/ 24 w 34"/>
                <a:gd name="T5" fmla="*/ 16 h 24"/>
                <a:gd name="T6" fmla="*/ 22 w 34"/>
                <a:gd name="T7" fmla="*/ 17 h 24"/>
                <a:gd name="T8" fmla="*/ 18 w 34"/>
                <a:gd name="T9" fmla="*/ 16 h 24"/>
                <a:gd name="T10" fmla="*/ 16 w 34"/>
                <a:gd name="T11" fmla="*/ 19 h 24"/>
                <a:gd name="T12" fmla="*/ 11 w 34"/>
                <a:gd name="T13" fmla="*/ 23 h 24"/>
                <a:gd name="T14" fmla="*/ 8 w 34"/>
                <a:gd name="T15" fmla="*/ 19 h 24"/>
                <a:gd name="T16" fmla="*/ 2 w 34"/>
                <a:gd name="T17" fmla="*/ 19 h 24"/>
                <a:gd name="T18" fmla="*/ 4 w 34"/>
                <a:gd name="T19" fmla="*/ 16 h 24"/>
                <a:gd name="T20" fmla="*/ 5 w 34"/>
                <a:gd name="T21" fmla="*/ 10 h 24"/>
                <a:gd name="T22" fmla="*/ 6 w 34"/>
                <a:gd name="T23" fmla="*/ 3 h 24"/>
                <a:gd name="T24" fmla="*/ 11 w 34"/>
                <a:gd name="T25" fmla="*/ 3 h 24"/>
                <a:gd name="T26" fmla="*/ 12 w 34"/>
                <a:gd name="T27" fmla="*/ 5 h 24"/>
                <a:gd name="T28" fmla="*/ 14 w 34"/>
                <a:gd name="T29" fmla="*/ 4 h 24"/>
                <a:gd name="T30" fmla="*/ 17 w 34"/>
                <a:gd name="T31" fmla="*/ 6 h 24"/>
                <a:gd name="T32" fmla="*/ 20 w 34"/>
                <a:gd name="T33" fmla="*/ 7 h 24"/>
                <a:gd name="T34" fmla="*/ 25 w 34"/>
                <a:gd name="T35" fmla="*/ 10 h 24"/>
                <a:gd name="T36" fmla="*/ 28 w 34"/>
                <a:gd name="T37" fmla="*/ 15 h 24"/>
                <a:gd name="T38" fmla="*/ 30 w 34"/>
                <a:gd name="T39" fmla="*/ 15 h 24"/>
                <a:gd name="T40" fmla="*/ 33 w 34"/>
                <a:gd name="T41" fmla="*/ 17 h 24"/>
                <a:gd name="T42" fmla="*/ 34 w 34"/>
                <a:gd name="T43" fmla="*/ 18 h 24"/>
                <a:gd name="T44" fmla="*/ 31 w 34"/>
                <a:gd name="T45" fmla="*/ 21 h 24"/>
                <a:gd name="T46" fmla="*/ 31 w 34"/>
                <a:gd name="T4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24">
                  <a:moveTo>
                    <a:pt x="31" y="21"/>
                  </a:moveTo>
                  <a:cubicBezTo>
                    <a:pt x="30" y="20"/>
                    <a:pt x="27" y="19"/>
                    <a:pt x="25" y="18"/>
                  </a:cubicBezTo>
                  <a:cubicBezTo>
                    <a:pt x="24" y="18"/>
                    <a:pt x="25" y="17"/>
                    <a:pt x="24" y="16"/>
                  </a:cubicBezTo>
                  <a:cubicBezTo>
                    <a:pt x="24" y="16"/>
                    <a:pt x="22" y="17"/>
                    <a:pt x="22" y="17"/>
                  </a:cubicBezTo>
                  <a:cubicBezTo>
                    <a:pt x="20" y="17"/>
                    <a:pt x="20" y="15"/>
                    <a:pt x="18" y="16"/>
                  </a:cubicBezTo>
                  <a:cubicBezTo>
                    <a:pt x="18" y="17"/>
                    <a:pt x="17" y="18"/>
                    <a:pt x="16" y="19"/>
                  </a:cubicBezTo>
                  <a:cubicBezTo>
                    <a:pt x="14" y="20"/>
                    <a:pt x="13" y="22"/>
                    <a:pt x="11" y="23"/>
                  </a:cubicBezTo>
                  <a:cubicBezTo>
                    <a:pt x="8" y="24"/>
                    <a:pt x="10" y="20"/>
                    <a:pt x="8" y="19"/>
                  </a:cubicBezTo>
                  <a:cubicBezTo>
                    <a:pt x="8" y="18"/>
                    <a:pt x="3" y="19"/>
                    <a:pt x="2" y="19"/>
                  </a:cubicBezTo>
                  <a:cubicBezTo>
                    <a:pt x="0" y="19"/>
                    <a:pt x="4" y="16"/>
                    <a:pt x="4" y="16"/>
                  </a:cubicBezTo>
                  <a:cubicBezTo>
                    <a:pt x="6" y="14"/>
                    <a:pt x="5" y="12"/>
                    <a:pt x="5" y="10"/>
                  </a:cubicBezTo>
                  <a:cubicBezTo>
                    <a:pt x="5" y="8"/>
                    <a:pt x="5" y="5"/>
                    <a:pt x="6" y="3"/>
                  </a:cubicBezTo>
                  <a:cubicBezTo>
                    <a:pt x="7" y="0"/>
                    <a:pt x="10" y="0"/>
                    <a:pt x="11" y="3"/>
                  </a:cubicBezTo>
                  <a:cubicBezTo>
                    <a:pt x="11" y="4"/>
                    <a:pt x="11" y="6"/>
                    <a:pt x="12" y="5"/>
                  </a:cubicBezTo>
                  <a:cubicBezTo>
                    <a:pt x="13" y="5"/>
                    <a:pt x="13" y="4"/>
                    <a:pt x="14" y="4"/>
                  </a:cubicBezTo>
                  <a:cubicBezTo>
                    <a:pt x="15" y="5"/>
                    <a:pt x="16" y="6"/>
                    <a:pt x="17" y="6"/>
                  </a:cubicBezTo>
                  <a:cubicBezTo>
                    <a:pt x="18" y="7"/>
                    <a:pt x="19" y="7"/>
                    <a:pt x="20" y="7"/>
                  </a:cubicBezTo>
                  <a:cubicBezTo>
                    <a:pt x="21" y="8"/>
                    <a:pt x="23" y="9"/>
                    <a:pt x="25" y="10"/>
                  </a:cubicBezTo>
                  <a:cubicBezTo>
                    <a:pt x="28" y="11"/>
                    <a:pt x="28" y="12"/>
                    <a:pt x="28" y="15"/>
                  </a:cubicBezTo>
                  <a:cubicBezTo>
                    <a:pt x="28" y="16"/>
                    <a:pt x="30" y="16"/>
                    <a:pt x="30" y="15"/>
                  </a:cubicBezTo>
                  <a:cubicBezTo>
                    <a:pt x="32" y="15"/>
                    <a:pt x="32" y="16"/>
                    <a:pt x="33" y="17"/>
                  </a:cubicBezTo>
                  <a:cubicBezTo>
                    <a:pt x="34" y="17"/>
                    <a:pt x="34" y="17"/>
                    <a:pt x="34" y="18"/>
                  </a:cubicBezTo>
                  <a:cubicBezTo>
                    <a:pt x="33" y="19"/>
                    <a:pt x="33" y="21"/>
                    <a:pt x="31" y="21"/>
                  </a:cubicBezTo>
                  <a:cubicBezTo>
                    <a:pt x="30" y="20"/>
                    <a:pt x="33" y="21"/>
                    <a:pt x="31" y="2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66" name="Freeform 545">
              <a:extLst>
                <a:ext uri="{FF2B5EF4-FFF2-40B4-BE49-F238E27FC236}">
                  <a16:creationId xmlns:a16="http://schemas.microsoft.com/office/drawing/2014/main" id="{DE5A8782-CA54-E744-AE0D-373F39F7BE4F}"/>
                </a:ext>
              </a:extLst>
            </p:cNvPr>
            <p:cNvSpPr>
              <a:spLocks/>
            </p:cNvSpPr>
            <p:nvPr/>
          </p:nvSpPr>
          <p:spPr bwMode="auto">
            <a:xfrm>
              <a:off x="2055974" y="2806713"/>
              <a:ext cx="23524" cy="17648"/>
            </a:xfrm>
            <a:custGeom>
              <a:avLst/>
              <a:gdLst>
                <a:gd name="T0" fmla="*/ 5 w 7"/>
                <a:gd name="T1" fmla="*/ 4 h 5"/>
                <a:gd name="T2" fmla="*/ 1 w 7"/>
                <a:gd name="T3" fmla="*/ 0 h 5"/>
                <a:gd name="T4" fmla="*/ 5 w 7"/>
                <a:gd name="T5" fmla="*/ 4 h 5"/>
              </a:gdLst>
              <a:ahLst/>
              <a:cxnLst>
                <a:cxn ang="0">
                  <a:pos x="T0" y="T1"/>
                </a:cxn>
                <a:cxn ang="0">
                  <a:pos x="T2" y="T3"/>
                </a:cxn>
                <a:cxn ang="0">
                  <a:pos x="T4" y="T5"/>
                </a:cxn>
              </a:cxnLst>
              <a:rect l="0" t="0" r="r" b="b"/>
              <a:pathLst>
                <a:path w="7" h="5">
                  <a:moveTo>
                    <a:pt x="5" y="4"/>
                  </a:moveTo>
                  <a:cubicBezTo>
                    <a:pt x="3" y="5"/>
                    <a:pt x="0" y="0"/>
                    <a:pt x="1" y="0"/>
                  </a:cubicBezTo>
                  <a:cubicBezTo>
                    <a:pt x="2" y="1"/>
                    <a:pt x="7" y="3"/>
                    <a:pt x="5" y="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67" name="Freeform 546">
              <a:extLst>
                <a:ext uri="{FF2B5EF4-FFF2-40B4-BE49-F238E27FC236}">
                  <a16:creationId xmlns:a16="http://schemas.microsoft.com/office/drawing/2014/main" id="{4479BC1D-B4BC-BC49-8AD4-F8C8FEA38481}"/>
                </a:ext>
              </a:extLst>
            </p:cNvPr>
            <p:cNvSpPr>
              <a:spLocks/>
            </p:cNvSpPr>
            <p:nvPr/>
          </p:nvSpPr>
          <p:spPr bwMode="auto">
            <a:xfrm>
              <a:off x="2048916" y="2810243"/>
              <a:ext cx="12938" cy="17648"/>
            </a:xfrm>
            <a:custGeom>
              <a:avLst/>
              <a:gdLst>
                <a:gd name="T0" fmla="*/ 3 w 4"/>
                <a:gd name="T1" fmla="*/ 4 h 5"/>
                <a:gd name="T2" fmla="*/ 0 w 4"/>
                <a:gd name="T3" fmla="*/ 1 h 5"/>
                <a:gd name="T4" fmla="*/ 3 w 4"/>
                <a:gd name="T5" fmla="*/ 4 h 5"/>
              </a:gdLst>
              <a:ahLst/>
              <a:cxnLst>
                <a:cxn ang="0">
                  <a:pos x="T0" y="T1"/>
                </a:cxn>
                <a:cxn ang="0">
                  <a:pos x="T2" y="T3"/>
                </a:cxn>
                <a:cxn ang="0">
                  <a:pos x="T4" y="T5"/>
                </a:cxn>
              </a:cxnLst>
              <a:rect l="0" t="0" r="r" b="b"/>
              <a:pathLst>
                <a:path w="4" h="5">
                  <a:moveTo>
                    <a:pt x="3" y="4"/>
                  </a:moveTo>
                  <a:cubicBezTo>
                    <a:pt x="1" y="5"/>
                    <a:pt x="0" y="2"/>
                    <a:pt x="0" y="1"/>
                  </a:cubicBezTo>
                  <a:cubicBezTo>
                    <a:pt x="1" y="0"/>
                    <a:pt x="4" y="3"/>
                    <a:pt x="3" y="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68" name="Freeform 547">
              <a:extLst>
                <a:ext uri="{FF2B5EF4-FFF2-40B4-BE49-F238E27FC236}">
                  <a16:creationId xmlns:a16="http://schemas.microsoft.com/office/drawing/2014/main" id="{915C525B-5E37-DC42-8DAB-3E5E4ADE03CC}"/>
                </a:ext>
              </a:extLst>
            </p:cNvPr>
            <p:cNvSpPr>
              <a:spLocks/>
            </p:cNvSpPr>
            <p:nvPr/>
          </p:nvSpPr>
          <p:spPr bwMode="auto">
            <a:xfrm>
              <a:off x="2017159" y="2744362"/>
              <a:ext cx="10585" cy="21176"/>
            </a:xfrm>
            <a:custGeom>
              <a:avLst/>
              <a:gdLst>
                <a:gd name="T0" fmla="*/ 3 w 3"/>
                <a:gd name="T1" fmla="*/ 5 h 6"/>
                <a:gd name="T2" fmla="*/ 3 w 3"/>
                <a:gd name="T3" fmla="*/ 2 h 6"/>
                <a:gd name="T4" fmla="*/ 1 w 3"/>
                <a:gd name="T5" fmla="*/ 1 h 6"/>
                <a:gd name="T6" fmla="*/ 1 w 3"/>
                <a:gd name="T7" fmla="*/ 4 h 6"/>
                <a:gd name="T8" fmla="*/ 3 w 3"/>
                <a:gd name="T9" fmla="*/ 5 h 6"/>
                <a:gd name="T10" fmla="*/ 3 w 3"/>
                <a:gd name="T11" fmla="*/ 5 h 6"/>
              </a:gdLst>
              <a:ahLst/>
              <a:cxnLst>
                <a:cxn ang="0">
                  <a:pos x="T0" y="T1"/>
                </a:cxn>
                <a:cxn ang="0">
                  <a:pos x="T2" y="T3"/>
                </a:cxn>
                <a:cxn ang="0">
                  <a:pos x="T4" y="T5"/>
                </a:cxn>
                <a:cxn ang="0">
                  <a:pos x="T6" y="T7"/>
                </a:cxn>
                <a:cxn ang="0">
                  <a:pos x="T8" y="T9"/>
                </a:cxn>
                <a:cxn ang="0">
                  <a:pos x="T10" y="T11"/>
                </a:cxn>
              </a:cxnLst>
              <a:rect l="0" t="0" r="r" b="b"/>
              <a:pathLst>
                <a:path w="3" h="6">
                  <a:moveTo>
                    <a:pt x="3" y="5"/>
                  </a:moveTo>
                  <a:cubicBezTo>
                    <a:pt x="3" y="4"/>
                    <a:pt x="3" y="3"/>
                    <a:pt x="3" y="2"/>
                  </a:cubicBezTo>
                  <a:cubicBezTo>
                    <a:pt x="3" y="2"/>
                    <a:pt x="1" y="0"/>
                    <a:pt x="1" y="1"/>
                  </a:cubicBezTo>
                  <a:cubicBezTo>
                    <a:pt x="1" y="2"/>
                    <a:pt x="0" y="4"/>
                    <a:pt x="1" y="4"/>
                  </a:cubicBezTo>
                  <a:cubicBezTo>
                    <a:pt x="1" y="5"/>
                    <a:pt x="2" y="6"/>
                    <a:pt x="3" y="5"/>
                  </a:cubicBezTo>
                  <a:cubicBezTo>
                    <a:pt x="3" y="4"/>
                    <a:pt x="2" y="6"/>
                    <a:pt x="3" y="5"/>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69" name="Freeform 548">
              <a:extLst>
                <a:ext uri="{FF2B5EF4-FFF2-40B4-BE49-F238E27FC236}">
                  <a16:creationId xmlns:a16="http://schemas.microsoft.com/office/drawing/2014/main" id="{DEF693F0-25A8-D14D-90B4-E4A8C517CE93}"/>
                </a:ext>
              </a:extLst>
            </p:cNvPr>
            <p:cNvSpPr>
              <a:spLocks/>
            </p:cNvSpPr>
            <p:nvPr/>
          </p:nvSpPr>
          <p:spPr bwMode="auto">
            <a:xfrm>
              <a:off x="1965408" y="2564362"/>
              <a:ext cx="496342" cy="363529"/>
            </a:xfrm>
            <a:custGeom>
              <a:avLst/>
              <a:gdLst>
                <a:gd name="T0" fmla="*/ 63 w 144"/>
                <a:gd name="T1" fmla="*/ 86 h 105"/>
                <a:gd name="T2" fmla="*/ 81 w 144"/>
                <a:gd name="T3" fmla="*/ 76 h 105"/>
                <a:gd name="T4" fmla="*/ 91 w 144"/>
                <a:gd name="T5" fmla="*/ 67 h 105"/>
                <a:gd name="T6" fmla="*/ 103 w 144"/>
                <a:gd name="T7" fmla="*/ 68 h 105"/>
                <a:gd name="T8" fmla="*/ 87 w 144"/>
                <a:gd name="T9" fmla="*/ 66 h 105"/>
                <a:gd name="T10" fmla="*/ 80 w 144"/>
                <a:gd name="T11" fmla="*/ 48 h 105"/>
                <a:gd name="T12" fmla="*/ 67 w 144"/>
                <a:gd name="T13" fmla="*/ 49 h 105"/>
                <a:gd name="T14" fmla="*/ 64 w 144"/>
                <a:gd name="T15" fmla="*/ 40 h 105"/>
                <a:gd name="T16" fmla="*/ 54 w 144"/>
                <a:gd name="T17" fmla="*/ 32 h 105"/>
                <a:gd name="T18" fmla="*/ 53 w 144"/>
                <a:gd name="T19" fmla="*/ 38 h 105"/>
                <a:gd name="T20" fmla="*/ 52 w 144"/>
                <a:gd name="T21" fmla="*/ 39 h 105"/>
                <a:gd name="T22" fmla="*/ 37 w 144"/>
                <a:gd name="T23" fmla="*/ 38 h 105"/>
                <a:gd name="T24" fmla="*/ 5 w 144"/>
                <a:gd name="T25" fmla="*/ 32 h 105"/>
                <a:gd name="T26" fmla="*/ 8 w 144"/>
                <a:gd name="T27" fmla="*/ 26 h 105"/>
                <a:gd name="T28" fmla="*/ 16 w 144"/>
                <a:gd name="T29" fmla="*/ 2 h 105"/>
                <a:gd name="T30" fmla="*/ 18 w 144"/>
                <a:gd name="T31" fmla="*/ 18 h 105"/>
                <a:gd name="T32" fmla="*/ 26 w 144"/>
                <a:gd name="T33" fmla="*/ 29 h 105"/>
                <a:gd name="T34" fmla="*/ 20 w 144"/>
                <a:gd name="T35" fmla="*/ 19 h 105"/>
                <a:gd name="T36" fmla="*/ 22 w 144"/>
                <a:gd name="T37" fmla="*/ 13 h 105"/>
                <a:gd name="T38" fmla="*/ 25 w 144"/>
                <a:gd name="T39" fmla="*/ 7 h 105"/>
                <a:gd name="T40" fmla="*/ 34 w 144"/>
                <a:gd name="T41" fmla="*/ 3 h 105"/>
                <a:gd name="T42" fmla="*/ 43 w 144"/>
                <a:gd name="T43" fmla="*/ 16 h 105"/>
                <a:gd name="T44" fmla="*/ 52 w 144"/>
                <a:gd name="T45" fmla="*/ 16 h 105"/>
                <a:gd name="T46" fmla="*/ 54 w 144"/>
                <a:gd name="T47" fmla="*/ 15 h 105"/>
                <a:gd name="T48" fmla="*/ 66 w 144"/>
                <a:gd name="T49" fmla="*/ 13 h 105"/>
                <a:gd name="T50" fmla="*/ 70 w 144"/>
                <a:gd name="T51" fmla="*/ 21 h 105"/>
                <a:gd name="T52" fmla="*/ 76 w 144"/>
                <a:gd name="T53" fmla="*/ 22 h 105"/>
                <a:gd name="T54" fmla="*/ 81 w 144"/>
                <a:gd name="T55" fmla="*/ 23 h 105"/>
                <a:gd name="T56" fmla="*/ 86 w 144"/>
                <a:gd name="T57" fmla="*/ 23 h 105"/>
                <a:gd name="T58" fmla="*/ 92 w 144"/>
                <a:gd name="T59" fmla="*/ 28 h 105"/>
                <a:gd name="T60" fmla="*/ 94 w 144"/>
                <a:gd name="T61" fmla="*/ 31 h 105"/>
                <a:gd name="T62" fmla="*/ 100 w 144"/>
                <a:gd name="T63" fmla="*/ 29 h 105"/>
                <a:gd name="T64" fmla="*/ 99 w 144"/>
                <a:gd name="T65" fmla="*/ 38 h 105"/>
                <a:gd name="T66" fmla="*/ 104 w 144"/>
                <a:gd name="T67" fmla="*/ 38 h 105"/>
                <a:gd name="T68" fmla="*/ 109 w 144"/>
                <a:gd name="T69" fmla="*/ 40 h 105"/>
                <a:gd name="T70" fmla="*/ 106 w 144"/>
                <a:gd name="T71" fmla="*/ 45 h 105"/>
                <a:gd name="T72" fmla="*/ 118 w 144"/>
                <a:gd name="T73" fmla="*/ 54 h 105"/>
                <a:gd name="T74" fmla="*/ 124 w 144"/>
                <a:gd name="T75" fmla="*/ 55 h 105"/>
                <a:gd name="T76" fmla="*/ 128 w 144"/>
                <a:gd name="T77" fmla="*/ 60 h 105"/>
                <a:gd name="T78" fmla="*/ 141 w 144"/>
                <a:gd name="T79" fmla="*/ 64 h 105"/>
                <a:gd name="T80" fmla="*/ 139 w 144"/>
                <a:gd name="T81" fmla="*/ 69 h 105"/>
                <a:gd name="T82" fmla="*/ 133 w 144"/>
                <a:gd name="T83" fmla="*/ 73 h 105"/>
                <a:gd name="T84" fmla="*/ 128 w 144"/>
                <a:gd name="T85" fmla="*/ 77 h 105"/>
                <a:gd name="T86" fmla="*/ 125 w 144"/>
                <a:gd name="T87" fmla="*/ 74 h 105"/>
                <a:gd name="T88" fmla="*/ 120 w 144"/>
                <a:gd name="T89" fmla="*/ 72 h 105"/>
                <a:gd name="T90" fmla="*/ 113 w 144"/>
                <a:gd name="T91" fmla="*/ 67 h 105"/>
                <a:gd name="T92" fmla="*/ 108 w 144"/>
                <a:gd name="T93" fmla="*/ 70 h 105"/>
                <a:gd name="T94" fmla="*/ 118 w 144"/>
                <a:gd name="T95" fmla="*/ 80 h 105"/>
                <a:gd name="T96" fmla="*/ 123 w 144"/>
                <a:gd name="T97" fmla="*/ 82 h 105"/>
                <a:gd name="T98" fmla="*/ 128 w 144"/>
                <a:gd name="T99" fmla="*/ 93 h 105"/>
                <a:gd name="T100" fmla="*/ 126 w 144"/>
                <a:gd name="T101" fmla="*/ 95 h 105"/>
                <a:gd name="T102" fmla="*/ 118 w 144"/>
                <a:gd name="T103" fmla="*/ 96 h 105"/>
                <a:gd name="T104" fmla="*/ 110 w 144"/>
                <a:gd name="T105" fmla="*/ 93 h 105"/>
                <a:gd name="T106" fmla="*/ 109 w 144"/>
                <a:gd name="T107" fmla="*/ 94 h 105"/>
                <a:gd name="T108" fmla="*/ 103 w 144"/>
                <a:gd name="T109" fmla="*/ 99 h 105"/>
                <a:gd name="T110" fmla="*/ 91 w 144"/>
                <a:gd name="T111" fmla="*/ 90 h 105"/>
                <a:gd name="T112" fmla="*/ 77 w 144"/>
                <a:gd name="T113" fmla="*/ 8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05">
                  <a:moveTo>
                    <a:pt x="77" y="83"/>
                  </a:moveTo>
                  <a:cubicBezTo>
                    <a:pt x="76" y="86"/>
                    <a:pt x="74" y="83"/>
                    <a:pt x="71" y="84"/>
                  </a:cubicBezTo>
                  <a:cubicBezTo>
                    <a:pt x="70" y="84"/>
                    <a:pt x="69" y="85"/>
                    <a:pt x="68" y="86"/>
                  </a:cubicBezTo>
                  <a:cubicBezTo>
                    <a:pt x="66" y="87"/>
                    <a:pt x="65" y="86"/>
                    <a:pt x="63" y="86"/>
                  </a:cubicBezTo>
                  <a:cubicBezTo>
                    <a:pt x="60" y="85"/>
                    <a:pt x="56" y="83"/>
                    <a:pt x="60" y="80"/>
                  </a:cubicBezTo>
                  <a:cubicBezTo>
                    <a:pt x="62" y="78"/>
                    <a:pt x="62" y="76"/>
                    <a:pt x="65" y="76"/>
                  </a:cubicBezTo>
                  <a:cubicBezTo>
                    <a:pt x="68" y="77"/>
                    <a:pt x="71" y="78"/>
                    <a:pt x="75" y="77"/>
                  </a:cubicBezTo>
                  <a:cubicBezTo>
                    <a:pt x="77" y="77"/>
                    <a:pt x="79" y="76"/>
                    <a:pt x="81" y="76"/>
                  </a:cubicBezTo>
                  <a:cubicBezTo>
                    <a:pt x="82" y="76"/>
                    <a:pt x="81" y="75"/>
                    <a:pt x="81" y="74"/>
                  </a:cubicBezTo>
                  <a:cubicBezTo>
                    <a:pt x="78" y="72"/>
                    <a:pt x="77" y="71"/>
                    <a:pt x="80" y="69"/>
                  </a:cubicBezTo>
                  <a:cubicBezTo>
                    <a:pt x="82" y="66"/>
                    <a:pt x="84" y="66"/>
                    <a:pt x="87" y="66"/>
                  </a:cubicBezTo>
                  <a:cubicBezTo>
                    <a:pt x="88" y="66"/>
                    <a:pt x="90" y="66"/>
                    <a:pt x="91" y="67"/>
                  </a:cubicBezTo>
                  <a:cubicBezTo>
                    <a:pt x="93" y="68"/>
                    <a:pt x="93" y="69"/>
                    <a:pt x="93" y="71"/>
                  </a:cubicBezTo>
                  <a:cubicBezTo>
                    <a:pt x="94" y="73"/>
                    <a:pt x="95" y="70"/>
                    <a:pt x="96" y="70"/>
                  </a:cubicBezTo>
                  <a:cubicBezTo>
                    <a:pt x="96" y="69"/>
                    <a:pt x="99" y="70"/>
                    <a:pt x="99" y="70"/>
                  </a:cubicBezTo>
                  <a:cubicBezTo>
                    <a:pt x="100" y="70"/>
                    <a:pt x="103" y="70"/>
                    <a:pt x="103" y="68"/>
                  </a:cubicBezTo>
                  <a:cubicBezTo>
                    <a:pt x="103" y="67"/>
                    <a:pt x="100" y="66"/>
                    <a:pt x="99" y="66"/>
                  </a:cubicBezTo>
                  <a:cubicBezTo>
                    <a:pt x="97" y="65"/>
                    <a:pt x="96" y="64"/>
                    <a:pt x="95" y="63"/>
                  </a:cubicBezTo>
                  <a:cubicBezTo>
                    <a:pt x="94" y="63"/>
                    <a:pt x="93" y="65"/>
                    <a:pt x="93" y="66"/>
                  </a:cubicBezTo>
                  <a:cubicBezTo>
                    <a:pt x="92" y="67"/>
                    <a:pt x="88" y="66"/>
                    <a:pt x="87" y="66"/>
                  </a:cubicBezTo>
                  <a:cubicBezTo>
                    <a:pt x="81" y="65"/>
                    <a:pt x="89" y="63"/>
                    <a:pt x="88" y="61"/>
                  </a:cubicBezTo>
                  <a:cubicBezTo>
                    <a:pt x="87" y="58"/>
                    <a:pt x="86" y="54"/>
                    <a:pt x="84" y="52"/>
                  </a:cubicBezTo>
                  <a:cubicBezTo>
                    <a:pt x="83" y="52"/>
                    <a:pt x="81" y="53"/>
                    <a:pt x="81" y="52"/>
                  </a:cubicBezTo>
                  <a:cubicBezTo>
                    <a:pt x="81" y="51"/>
                    <a:pt x="81" y="49"/>
                    <a:pt x="80" y="48"/>
                  </a:cubicBezTo>
                  <a:cubicBezTo>
                    <a:pt x="79" y="47"/>
                    <a:pt x="78" y="53"/>
                    <a:pt x="79" y="53"/>
                  </a:cubicBezTo>
                  <a:cubicBezTo>
                    <a:pt x="78" y="53"/>
                    <a:pt x="75" y="46"/>
                    <a:pt x="75" y="46"/>
                  </a:cubicBezTo>
                  <a:cubicBezTo>
                    <a:pt x="73" y="46"/>
                    <a:pt x="72" y="47"/>
                    <a:pt x="71" y="48"/>
                  </a:cubicBezTo>
                  <a:cubicBezTo>
                    <a:pt x="70" y="48"/>
                    <a:pt x="67" y="50"/>
                    <a:pt x="67" y="49"/>
                  </a:cubicBezTo>
                  <a:cubicBezTo>
                    <a:pt x="67" y="46"/>
                    <a:pt x="66" y="46"/>
                    <a:pt x="69" y="46"/>
                  </a:cubicBezTo>
                  <a:cubicBezTo>
                    <a:pt x="70" y="46"/>
                    <a:pt x="71" y="45"/>
                    <a:pt x="71" y="44"/>
                  </a:cubicBezTo>
                  <a:cubicBezTo>
                    <a:pt x="72" y="43"/>
                    <a:pt x="69" y="43"/>
                    <a:pt x="69" y="43"/>
                  </a:cubicBezTo>
                  <a:cubicBezTo>
                    <a:pt x="68" y="42"/>
                    <a:pt x="64" y="40"/>
                    <a:pt x="64" y="40"/>
                  </a:cubicBezTo>
                  <a:cubicBezTo>
                    <a:pt x="64" y="37"/>
                    <a:pt x="63" y="39"/>
                    <a:pt x="62" y="39"/>
                  </a:cubicBezTo>
                  <a:cubicBezTo>
                    <a:pt x="61" y="39"/>
                    <a:pt x="62" y="34"/>
                    <a:pt x="60" y="35"/>
                  </a:cubicBezTo>
                  <a:cubicBezTo>
                    <a:pt x="59" y="35"/>
                    <a:pt x="59" y="36"/>
                    <a:pt x="57" y="34"/>
                  </a:cubicBezTo>
                  <a:cubicBezTo>
                    <a:pt x="56" y="34"/>
                    <a:pt x="55" y="32"/>
                    <a:pt x="54" y="32"/>
                  </a:cubicBezTo>
                  <a:cubicBezTo>
                    <a:pt x="54" y="32"/>
                    <a:pt x="55" y="33"/>
                    <a:pt x="55" y="33"/>
                  </a:cubicBezTo>
                  <a:cubicBezTo>
                    <a:pt x="55" y="33"/>
                    <a:pt x="52" y="33"/>
                    <a:pt x="52" y="34"/>
                  </a:cubicBezTo>
                  <a:cubicBezTo>
                    <a:pt x="53" y="35"/>
                    <a:pt x="55" y="34"/>
                    <a:pt x="56" y="36"/>
                  </a:cubicBezTo>
                  <a:cubicBezTo>
                    <a:pt x="56" y="38"/>
                    <a:pt x="54" y="38"/>
                    <a:pt x="53" y="38"/>
                  </a:cubicBezTo>
                  <a:cubicBezTo>
                    <a:pt x="51" y="39"/>
                    <a:pt x="46" y="35"/>
                    <a:pt x="44" y="37"/>
                  </a:cubicBezTo>
                  <a:cubicBezTo>
                    <a:pt x="43" y="37"/>
                    <a:pt x="45" y="38"/>
                    <a:pt x="46" y="39"/>
                  </a:cubicBezTo>
                  <a:cubicBezTo>
                    <a:pt x="46" y="40"/>
                    <a:pt x="47" y="39"/>
                    <a:pt x="48" y="39"/>
                  </a:cubicBezTo>
                  <a:cubicBezTo>
                    <a:pt x="49" y="39"/>
                    <a:pt x="52" y="38"/>
                    <a:pt x="52" y="39"/>
                  </a:cubicBezTo>
                  <a:cubicBezTo>
                    <a:pt x="52" y="40"/>
                    <a:pt x="51" y="41"/>
                    <a:pt x="50" y="42"/>
                  </a:cubicBezTo>
                  <a:cubicBezTo>
                    <a:pt x="50" y="42"/>
                    <a:pt x="39" y="35"/>
                    <a:pt x="37" y="36"/>
                  </a:cubicBezTo>
                  <a:cubicBezTo>
                    <a:pt x="38" y="36"/>
                    <a:pt x="39" y="37"/>
                    <a:pt x="40" y="37"/>
                  </a:cubicBezTo>
                  <a:cubicBezTo>
                    <a:pt x="42" y="39"/>
                    <a:pt x="37" y="38"/>
                    <a:pt x="37" y="38"/>
                  </a:cubicBezTo>
                  <a:cubicBezTo>
                    <a:pt x="34" y="36"/>
                    <a:pt x="30" y="38"/>
                    <a:pt x="27" y="37"/>
                  </a:cubicBezTo>
                  <a:cubicBezTo>
                    <a:pt x="23" y="36"/>
                    <a:pt x="20" y="37"/>
                    <a:pt x="17" y="34"/>
                  </a:cubicBezTo>
                  <a:cubicBezTo>
                    <a:pt x="14" y="32"/>
                    <a:pt x="12" y="35"/>
                    <a:pt x="9" y="34"/>
                  </a:cubicBezTo>
                  <a:cubicBezTo>
                    <a:pt x="8" y="33"/>
                    <a:pt x="6" y="33"/>
                    <a:pt x="5" y="32"/>
                  </a:cubicBezTo>
                  <a:cubicBezTo>
                    <a:pt x="5" y="31"/>
                    <a:pt x="2" y="28"/>
                    <a:pt x="4" y="28"/>
                  </a:cubicBezTo>
                  <a:cubicBezTo>
                    <a:pt x="7" y="28"/>
                    <a:pt x="11" y="31"/>
                    <a:pt x="14" y="29"/>
                  </a:cubicBezTo>
                  <a:cubicBezTo>
                    <a:pt x="15" y="28"/>
                    <a:pt x="13" y="27"/>
                    <a:pt x="13" y="27"/>
                  </a:cubicBezTo>
                  <a:cubicBezTo>
                    <a:pt x="11" y="26"/>
                    <a:pt x="9" y="26"/>
                    <a:pt x="8" y="26"/>
                  </a:cubicBezTo>
                  <a:cubicBezTo>
                    <a:pt x="5" y="26"/>
                    <a:pt x="0" y="26"/>
                    <a:pt x="0" y="23"/>
                  </a:cubicBezTo>
                  <a:cubicBezTo>
                    <a:pt x="0" y="19"/>
                    <a:pt x="0" y="16"/>
                    <a:pt x="2" y="12"/>
                  </a:cubicBezTo>
                  <a:cubicBezTo>
                    <a:pt x="3" y="9"/>
                    <a:pt x="6" y="7"/>
                    <a:pt x="9" y="5"/>
                  </a:cubicBezTo>
                  <a:cubicBezTo>
                    <a:pt x="11" y="3"/>
                    <a:pt x="13" y="3"/>
                    <a:pt x="16" y="2"/>
                  </a:cubicBezTo>
                  <a:cubicBezTo>
                    <a:pt x="18" y="2"/>
                    <a:pt x="24" y="0"/>
                    <a:pt x="25" y="3"/>
                  </a:cubicBezTo>
                  <a:cubicBezTo>
                    <a:pt x="25" y="2"/>
                    <a:pt x="20" y="7"/>
                    <a:pt x="19" y="7"/>
                  </a:cubicBezTo>
                  <a:cubicBezTo>
                    <a:pt x="17" y="9"/>
                    <a:pt x="15" y="11"/>
                    <a:pt x="17" y="13"/>
                  </a:cubicBezTo>
                  <a:cubicBezTo>
                    <a:pt x="19" y="15"/>
                    <a:pt x="17" y="16"/>
                    <a:pt x="18" y="18"/>
                  </a:cubicBezTo>
                  <a:cubicBezTo>
                    <a:pt x="18" y="20"/>
                    <a:pt x="20" y="21"/>
                    <a:pt x="21" y="22"/>
                  </a:cubicBezTo>
                  <a:cubicBezTo>
                    <a:pt x="22" y="23"/>
                    <a:pt x="24" y="24"/>
                    <a:pt x="25" y="25"/>
                  </a:cubicBezTo>
                  <a:cubicBezTo>
                    <a:pt x="26" y="26"/>
                    <a:pt x="22" y="26"/>
                    <a:pt x="22" y="27"/>
                  </a:cubicBezTo>
                  <a:cubicBezTo>
                    <a:pt x="22" y="26"/>
                    <a:pt x="26" y="29"/>
                    <a:pt x="26" y="29"/>
                  </a:cubicBezTo>
                  <a:cubicBezTo>
                    <a:pt x="27" y="28"/>
                    <a:pt x="26" y="26"/>
                    <a:pt x="26" y="25"/>
                  </a:cubicBezTo>
                  <a:cubicBezTo>
                    <a:pt x="26" y="25"/>
                    <a:pt x="28" y="24"/>
                    <a:pt x="27" y="23"/>
                  </a:cubicBezTo>
                  <a:cubicBezTo>
                    <a:pt x="26" y="22"/>
                    <a:pt x="22" y="21"/>
                    <a:pt x="21" y="20"/>
                  </a:cubicBezTo>
                  <a:cubicBezTo>
                    <a:pt x="20" y="20"/>
                    <a:pt x="19" y="19"/>
                    <a:pt x="20" y="19"/>
                  </a:cubicBezTo>
                  <a:cubicBezTo>
                    <a:pt x="22" y="19"/>
                    <a:pt x="22" y="18"/>
                    <a:pt x="23" y="17"/>
                  </a:cubicBezTo>
                  <a:cubicBezTo>
                    <a:pt x="25" y="16"/>
                    <a:pt x="28" y="18"/>
                    <a:pt x="29" y="19"/>
                  </a:cubicBezTo>
                  <a:cubicBezTo>
                    <a:pt x="28" y="18"/>
                    <a:pt x="27" y="17"/>
                    <a:pt x="27" y="16"/>
                  </a:cubicBezTo>
                  <a:cubicBezTo>
                    <a:pt x="27" y="14"/>
                    <a:pt x="22" y="15"/>
                    <a:pt x="22" y="13"/>
                  </a:cubicBezTo>
                  <a:cubicBezTo>
                    <a:pt x="20" y="7"/>
                    <a:pt x="29" y="12"/>
                    <a:pt x="29" y="12"/>
                  </a:cubicBezTo>
                  <a:cubicBezTo>
                    <a:pt x="29" y="11"/>
                    <a:pt x="23" y="9"/>
                    <a:pt x="23" y="9"/>
                  </a:cubicBezTo>
                  <a:cubicBezTo>
                    <a:pt x="23" y="8"/>
                    <a:pt x="28" y="9"/>
                    <a:pt x="28" y="9"/>
                  </a:cubicBezTo>
                  <a:cubicBezTo>
                    <a:pt x="28" y="8"/>
                    <a:pt x="25" y="7"/>
                    <a:pt x="25" y="7"/>
                  </a:cubicBezTo>
                  <a:cubicBezTo>
                    <a:pt x="24" y="6"/>
                    <a:pt x="25" y="6"/>
                    <a:pt x="26" y="6"/>
                  </a:cubicBezTo>
                  <a:cubicBezTo>
                    <a:pt x="27" y="7"/>
                    <a:pt x="27" y="6"/>
                    <a:pt x="28" y="6"/>
                  </a:cubicBezTo>
                  <a:cubicBezTo>
                    <a:pt x="30" y="5"/>
                    <a:pt x="30" y="6"/>
                    <a:pt x="32" y="6"/>
                  </a:cubicBezTo>
                  <a:cubicBezTo>
                    <a:pt x="29" y="5"/>
                    <a:pt x="33" y="3"/>
                    <a:pt x="34" y="3"/>
                  </a:cubicBezTo>
                  <a:cubicBezTo>
                    <a:pt x="36" y="2"/>
                    <a:pt x="42" y="2"/>
                    <a:pt x="43" y="4"/>
                  </a:cubicBezTo>
                  <a:cubicBezTo>
                    <a:pt x="44" y="5"/>
                    <a:pt x="44" y="6"/>
                    <a:pt x="44" y="7"/>
                  </a:cubicBezTo>
                  <a:cubicBezTo>
                    <a:pt x="45" y="8"/>
                    <a:pt x="46" y="9"/>
                    <a:pt x="47" y="10"/>
                  </a:cubicBezTo>
                  <a:cubicBezTo>
                    <a:pt x="48" y="12"/>
                    <a:pt x="43" y="16"/>
                    <a:pt x="43" y="16"/>
                  </a:cubicBezTo>
                  <a:cubicBezTo>
                    <a:pt x="44" y="17"/>
                    <a:pt x="46" y="14"/>
                    <a:pt x="47" y="14"/>
                  </a:cubicBezTo>
                  <a:cubicBezTo>
                    <a:pt x="47" y="14"/>
                    <a:pt x="45" y="20"/>
                    <a:pt x="46" y="19"/>
                  </a:cubicBezTo>
                  <a:cubicBezTo>
                    <a:pt x="47" y="19"/>
                    <a:pt x="47" y="17"/>
                    <a:pt x="48" y="17"/>
                  </a:cubicBezTo>
                  <a:cubicBezTo>
                    <a:pt x="50" y="17"/>
                    <a:pt x="50" y="18"/>
                    <a:pt x="52" y="16"/>
                  </a:cubicBezTo>
                  <a:cubicBezTo>
                    <a:pt x="53" y="15"/>
                    <a:pt x="53" y="16"/>
                    <a:pt x="54" y="17"/>
                  </a:cubicBezTo>
                  <a:cubicBezTo>
                    <a:pt x="55" y="18"/>
                    <a:pt x="54" y="18"/>
                    <a:pt x="54" y="19"/>
                  </a:cubicBezTo>
                  <a:cubicBezTo>
                    <a:pt x="54" y="20"/>
                    <a:pt x="59" y="21"/>
                    <a:pt x="60" y="21"/>
                  </a:cubicBezTo>
                  <a:cubicBezTo>
                    <a:pt x="60" y="21"/>
                    <a:pt x="55" y="16"/>
                    <a:pt x="54" y="15"/>
                  </a:cubicBezTo>
                  <a:cubicBezTo>
                    <a:pt x="54" y="15"/>
                    <a:pt x="63" y="18"/>
                    <a:pt x="63" y="17"/>
                  </a:cubicBezTo>
                  <a:cubicBezTo>
                    <a:pt x="63" y="17"/>
                    <a:pt x="57" y="16"/>
                    <a:pt x="57" y="14"/>
                  </a:cubicBezTo>
                  <a:cubicBezTo>
                    <a:pt x="57" y="13"/>
                    <a:pt x="60" y="12"/>
                    <a:pt x="61" y="12"/>
                  </a:cubicBezTo>
                  <a:cubicBezTo>
                    <a:pt x="63" y="11"/>
                    <a:pt x="64" y="12"/>
                    <a:pt x="66" y="13"/>
                  </a:cubicBezTo>
                  <a:cubicBezTo>
                    <a:pt x="69" y="14"/>
                    <a:pt x="73" y="13"/>
                    <a:pt x="74" y="17"/>
                  </a:cubicBezTo>
                  <a:cubicBezTo>
                    <a:pt x="74" y="17"/>
                    <a:pt x="67" y="17"/>
                    <a:pt x="68" y="20"/>
                  </a:cubicBezTo>
                  <a:cubicBezTo>
                    <a:pt x="68" y="19"/>
                    <a:pt x="71" y="18"/>
                    <a:pt x="71" y="18"/>
                  </a:cubicBezTo>
                  <a:cubicBezTo>
                    <a:pt x="73" y="18"/>
                    <a:pt x="70" y="20"/>
                    <a:pt x="70" y="21"/>
                  </a:cubicBezTo>
                  <a:cubicBezTo>
                    <a:pt x="70" y="21"/>
                    <a:pt x="73" y="19"/>
                    <a:pt x="73" y="19"/>
                  </a:cubicBezTo>
                  <a:cubicBezTo>
                    <a:pt x="73" y="18"/>
                    <a:pt x="77" y="18"/>
                    <a:pt x="78" y="19"/>
                  </a:cubicBezTo>
                  <a:cubicBezTo>
                    <a:pt x="82" y="19"/>
                    <a:pt x="73" y="22"/>
                    <a:pt x="74" y="23"/>
                  </a:cubicBezTo>
                  <a:cubicBezTo>
                    <a:pt x="74" y="23"/>
                    <a:pt x="76" y="21"/>
                    <a:pt x="76" y="22"/>
                  </a:cubicBezTo>
                  <a:cubicBezTo>
                    <a:pt x="76" y="23"/>
                    <a:pt x="74" y="25"/>
                    <a:pt x="75" y="26"/>
                  </a:cubicBezTo>
                  <a:cubicBezTo>
                    <a:pt x="74" y="25"/>
                    <a:pt x="78" y="21"/>
                    <a:pt x="79" y="22"/>
                  </a:cubicBezTo>
                  <a:cubicBezTo>
                    <a:pt x="79" y="24"/>
                    <a:pt x="78" y="26"/>
                    <a:pt x="79" y="27"/>
                  </a:cubicBezTo>
                  <a:cubicBezTo>
                    <a:pt x="79" y="27"/>
                    <a:pt x="79" y="23"/>
                    <a:pt x="81" y="23"/>
                  </a:cubicBezTo>
                  <a:cubicBezTo>
                    <a:pt x="83" y="24"/>
                    <a:pt x="80" y="27"/>
                    <a:pt x="81" y="28"/>
                  </a:cubicBezTo>
                  <a:cubicBezTo>
                    <a:pt x="81" y="28"/>
                    <a:pt x="82" y="25"/>
                    <a:pt x="83" y="25"/>
                  </a:cubicBezTo>
                  <a:cubicBezTo>
                    <a:pt x="83" y="25"/>
                    <a:pt x="82" y="28"/>
                    <a:pt x="83" y="28"/>
                  </a:cubicBezTo>
                  <a:cubicBezTo>
                    <a:pt x="82" y="28"/>
                    <a:pt x="85" y="24"/>
                    <a:pt x="86" y="23"/>
                  </a:cubicBezTo>
                  <a:cubicBezTo>
                    <a:pt x="87" y="22"/>
                    <a:pt x="90" y="23"/>
                    <a:pt x="91" y="24"/>
                  </a:cubicBezTo>
                  <a:cubicBezTo>
                    <a:pt x="93" y="25"/>
                    <a:pt x="94" y="27"/>
                    <a:pt x="91" y="27"/>
                  </a:cubicBezTo>
                  <a:cubicBezTo>
                    <a:pt x="90" y="27"/>
                    <a:pt x="86" y="27"/>
                    <a:pt x="86" y="30"/>
                  </a:cubicBezTo>
                  <a:cubicBezTo>
                    <a:pt x="86" y="29"/>
                    <a:pt x="92" y="27"/>
                    <a:pt x="92" y="28"/>
                  </a:cubicBezTo>
                  <a:cubicBezTo>
                    <a:pt x="92" y="28"/>
                    <a:pt x="88" y="30"/>
                    <a:pt x="88" y="31"/>
                  </a:cubicBezTo>
                  <a:cubicBezTo>
                    <a:pt x="88" y="30"/>
                    <a:pt x="92" y="30"/>
                    <a:pt x="92" y="30"/>
                  </a:cubicBezTo>
                  <a:cubicBezTo>
                    <a:pt x="93" y="29"/>
                    <a:pt x="95" y="26"/>
                    <a:pt x="96" y="27"/>
                  </a:cubicBezTo>
                  <a:cubicBezTo>
                    <a:pt x="97" y="29"/>
                    <a:pt x="96" y="31"/>
                    <a:pt x="94" y="31"/>
                  </a:cubicBezTo>
                  <a:cubicBezTo>
                    <a:pt x="93" y="32"/>
                    <a:pt x="92" y="33"/>
                    <a:pt x="91" y="34"/>
                  </a:cubicBezTo>
                  <a:cubicBezTo>
                    <a:pt x="91" y="34"/>
                    <a:pt x="93" y="32"/>
                    <a:pt x="94" y="32"/>
                  </a:cubicBezTo>
                  <a:cubicBezTo>
                    <a:pt x="94" y="32"/>
                    <a:pt x="93" y="36"/>
                    <a:pt x="93" y="36"/>
                  </a:cubicBezTo>
                  <a:cubicBezTo>
                    <a:pt x="92" y="34"/>
                    <a:pt x="99" y="27"/>
                    <a:pt x="100" y="29"/>
                  </a:cubicBezTo>
                  <a:cubicBezTo>
                    <a:pt x="101" y="30"/>
                    <a:pt x="99" y="31"/>
                    <a:pt x="98" y="31"/>
                  </a:cubicBezTo>
                  <a:cubicBezTo>
                    <a:pt x="99" y="31"/>
                    <a:pt x="102" y="31"/>
                    <a:pt x="103" y="31"/>
                  </a:cubicBezTo>
                  <a:cubicBezTo>
                    <a:pt x="104" y="31"/>
                    <a:pt x="106" y="31"/>
                    <a:pt x="107" y="32"/>
                  </a:cubicBezTo>
                  <a:cubicBezTo>
                    <a:pt x="108" y="35"/>
                    <a:pt x="98" y="35"/>
                    <a:pt x="99" y="38"/>
                  </a:cubicBezTo>
                  <a:cubicBezTo>
                    <a:pt x="99" y="38"/>
                    <a:pt x="102" y="35"/>
                    <a:pt x="103" y="35"/>
                  </a:cubicBezTo>
                  <a:cubicBezTo>
                    <a:pt x="104" y="35"/>
                    <a:pt x="106" y="35"/>
                    <a:pt x="106" y="36"/>
                  </a:cubicBezTo>
                  <a:cubicBezTo>
                    <a:pt x="107" y="37"/>
                    <a:pt x="101" y="39"/>
                    <a:pt x="101" y="39"/>
                  </a:cubicBezTo>
                  <a:cubicBezTo>
                    <a:pt x="101" y="39"/>
                    <a:pt x="104" y="38"/>
                    <a:pt x="104" y="38"/>
                  </a:cubicBezTo>
                  <a:cubicBezTo>
                    <a:pt x="105" y="38"/>
                    <a:pt x="107" y="37"/>
                    <a:pt x="108" y="36"/>
                  </a:cubicBezTo>
                  <a:cubicBezTo>
                    <a:pt x="109" y="36"/>
                    <a:pt x="108" y="35"/>
                    <a:pt x="109" y="34"/>
                  </a:cubicBezTo>
                  <a:cubicBezTo>
                    <a:pt x="110" y="34"/>
                    <a:pt x="112" y="36"/>
                    <a:pt x="112" y="37"/>
                  </a:cubicBezTo>
                  <a:cubicBezTo>
                    <a:pt x="116" y="40"/>
                    <a:pt x="112" y="39"/>
                    <a:pt x="109" y="40"/>
                  </a:cubicBezTo>
                  <a:cubicBezTo>
                    <a:pt x="109" y="40"/>
                    <a:pt x="102" y="42"/>
                    <a:pt x="102" y="41"/>
                  </a:cubicBezTo>
                  <a:cubicBezTo>
                    <a:pt x="102" y="42"/>
                    <a:pt x="118" y="42"/>
                    <a:pt x="117" y="44"/>
                  </a:cubicBezTo>
                  <a:cubicBezTo>
                    <a:pt x="116" y="45"/>
                    <a:pt x="111" y="45"/>
                    <a:pt x="110" y="44"/>
                  </a:cubicBezTo>
                  <a:cubicBezTo>
                    <a:pt x="110" y="44"/>
                    <a:pt x="106" y="45"/>
                    <a:pt x="106" y="45"/>
                  </a:cubicBezTo>
                  <a:cubicBezTo>
                    <a:pt x="107" y="46"/>
                    <a:pt x="110" y="45"/>
                    <a:pt x="110" y="46"/>
                  </a:cubicBezTo>
                  <a:cubicBezTo>
                    <a:pt x="111" y="46"/>
                    <a:pt x="107" y="47"/>
                    <a:pt x="107" y="48"/>
                  </a:cubicBezTo>
                  <a:cubicBezTo>
                    <a:pt x="107" y="50"/>
                    <a:pt x="111" y="51"/>
                    <a:pt x="112" y="51"/>
                  </a:cubicBezTo>
                  <a:cubicBezTo>
                    <a:pt x="114" y="52"/>
                    <a:pt x="117" y="52"/>
                    <a:pt x="118" y="54"/>
                  </a:cubicBezTo>
                  <a:cubicBezTo>
                    <a:pt x="119" y="55"/>
                    <a:pt x="119" y="56"/>
                    <a:pt x="120" y="56"/>
                  </a:cubicBezTo>
                  <a:cubicBezTo>
                    <a:pt x="120" y="56"/>
                    <a:pt x="122" y="55"/>
                    <a:pt x="122" y="55"/>
                  </a:cubicBezTo>
                  <a:cubicBezTo>
                    <a:pt x="122" y="55"/>
                    <a:pt x="122" y="57"/>
                    <a:pt x="123" y="57"/>
                  </a:cubicBezTo>
                  <a:cubicBezTo>
                    <a:pt x="123" y="57"/>
                    <a:pt x="123" y="55"/>
                    <a:pt x="124" y="55"/>
                  </a:cubicBezTo>
                  <a:cubicBezTo>
                    <a:pt x="124" y="55"/>
                    <a:pt x="124" y="57"/>
                    <a:pt x="124" y="57"/>
                  </a:cubicBezTo>
                  <a:cubicBezTo>
                    <a:pt x="124" y="58"/>
                    <a:pt x="126" y="57"/>
                    <a:pt x="127" y="57"/>
                  </a:cubicBezTo>
                  <a:cubicBezTo>
                    <a:pt x="127" y="57"/>
                    <a:pt x="129" y="58"/>
                    <a:pt x="129" y="59"/>
                  </a:cubicBezTo>
                  <a:cubicBezTo>
                    <a:pt x="129" y="60"/>
                    <a:pt x="128" y="59"/>
                    <a:pt x="128" y="60"/>
                  </a:cubicBezTo>
                  <a:cubicBezTo>
                    <a:pt x="129" y="59"/>
                    <a:pt x="138" y="62"/>
                    <a:pt x="138" y="62"/>
                  </a:cubicBezTo>
                  <a:cubicBezTo>
                    <a:pt x="137" y="63"/>
                    <a:pt x="137" y="63"/>
                    <a:pt x="137" y="63"/>
                  </a:cubicBezTo>
                  <a:cubicBezTo>
                    <a:pt x="137" y="64"/>
                    <a:pt x="139" y="63"/>
                    <a:pt x="139" y="63"/>
                  </a:cubicBezTo>
                  <a:cubicBezTo>
                    <a:pt x="140" y="62"/>
                    <a:pt x="140" y="63"/>
                    <a:pt x="141" y="64"/>
                  </a:cubicBezTo>
                  <a:cubicBezTo>
                    <a:pt x="142" y="64"/>
                    <a:pt x="144" y="66"/>
                    <a:pt x="143" y="67"/>
                  </a:cubicBezTo>
                  <a:cubicBezTo>
                    <a:pt x="143" y="67"/>
                    <a:pt x="141" y="67"/>
                    <a:pt x="141" y="67"/>
                  </a:cubicBezTo>
                  <a:cubicBezTo>
                    <a:pt x="141" y="68"/>
                    <a:pt x="143" y="68"/>
                    <a:pt x="142" y="69"/>
                  </a:cubicBezTo>
                  <a:cubicBezTo>
                    <a:pt x="142" y="69"/>
                    <a:pt x="139" y="69"/>
                    <a:pt x="139" y="69"/>
                  </a:cubicBezTo>
                  <a:cubicBezTo>
                    <a:pt x="137" y="70"/>
                    <a:pt x="139" y="70"/>
                    <a:pt x="139" y="71"/>
                  </a:cubicBezTo>
                  <a:cubicBezTo>
                    <a:pt x="140" y="73"/>
                    <a:pt x="136" y="71"/>
                    <a:pt x="135" y="71"/>
                  </a:cubicBezTo>
                  <a:cubicBezTo>
                    <a:pt x="136" y="72"/>
                    <a:pt x="138" y="73"/>
                    <a:pt x="137" y="74"/>
                  </a:cubicBezTo>
                  <a:cubicBezTo>
                    <a:pt x="136" y="74"/>
                    <a:pt x="132" y="74"/>
                    <a:pt x="133" y="73"/>
                  </a:cubicBezTo>
                  <a:cubicBezTo>
                    <a:pt x="132" y="74"/>
                    <a:pt x="135" y="76"/>
                    <a:pt x="134" y="77"/>
                  </a:cubicBezTo>
                  <a:cubicBezTo>
                    <a:pt x="133" y="77"/>
                    <a:pt x="133" y="75"/>
                    <a:pt x="132" y="76"/>
                  </a:cubicBezTo>
                  <a:cubicBezTo>
                    <a:pt x="131" y="77"/>
                    <a:pt x="135" y="82"/>
                    <a:pt x="131" y="79"/>
                  </a:cubicBezTo>
                  <a:cubicBezTo>
                    <a:pt x="131" y="79"/>
                    <a:pt x="128" y="77"/>
                    <a:pt x="128" y="77"/>
                  </a:cubicBezTo>
                  <a:cubicBezTo>
                    <a:pt x="127" y="78"/>
                    <a:pt x="127" y="79"/>
                    <a:pt x="126" y="79"/>
                  </a:cubicBezTo>
                  <a:cubicBezTo>
                    <a:pt x="126" y="78"/>
                    <a:pt x="127" y="77"/>
                    <a:pt x="127" y="76"/>
                  </a:cubicBezTo>
                  <a:cubicBezTo>
                    <a:pt x="127" y="77"/>
                    <a:pt x="125" y="77"/>
                    <a:pt x="125" y="77"/>
                  </a:cubicBezTo>
                  <a:cubicBezTo>
                    <a:pt x="124" y="76"/>
                    <a:pt x="126" y="75"/>
                    <a:pt x="125" y="74"/>
                  </a:cubicBezTo>
                  <a:cubicBezTo>
                    <a:pt x="125" y="74"/>
                    <a:pt x="123" y="75"/>
                    <a:pt x="123" y="75"/>
                  </a:cubicBezTo>
                  <a:cubicBezTo>
                    <a:pt x="122" y="74"/>
                    <a:pt x="123" y="72"/>
                    <a:pt x="123" y="72"/>
                  </a:cubicBezTo>
                  <a:cubicBezTo>
                    <a:pt x="124" y="72"/>
                    <a:pt x="128" y="70"/>
                    <a:pt x="127" y="70"/>
                  </a:cubicBezTo>
                  <a:cubicBezTo>
                    <a:pt x="126" y="69"/>
                    <a:pt x="122" y="73"/>
                    <a:pt x="120" y="72"/>
                  </a:cubicBezTo>
                  <a:cubicBezTo>
                    <a:pt x="120" y="72"/>
                    <a:pt x="123" y="69"/>
                    <a:pt x="122" y="69"/>
                  </a:cubicBezTo>
                  <a:cubicBezTo>
                    <a:pt x="121" y="69"/>
                    <a:pt x="120" y="71"/>
                    <a:pt x="119" y="70"/>
                  </a:cubicBezTo>
                  <a:cubicBezTo>
                    <a:pt x="118" y="69"/>
                    <a:pt x="117" y="69"/>
                    <a:pt x="116" y="68"/>
                  </a:cubicBezTo>
                  <a:cubicBezTo>
                    <a:pt x="115" y="67"/>
                    <a:pt x="114" y="66"/>
                    <a:pt x="113" y="67"/>
                  </a:cubicBezTo>
                  <a:cubicBezTo>
                    <a:pt x="113" y="68"/>
                    <a:pt x="113" y="68"/>
                    <a:pt x="113" y="69"/>
                  </a:cubicBezTo>
                  <a:cubicBezTo>
                    <a:pt x="113" y="69"/>
                    <a:pt x="112" y="69"/>
                    <a:pt x="112" y="69"/>
                  </a:cubicBezTo>
                  <a:cubicBezTo>
                    <a:pt x="112" y="70"/>
                    <a:pt x="116" y="72"/>
                    <a:pt x="112" y="72"/>
                  </a:cubicBezTo>
                  <a:cubicBezTo>
                    <a:pt x="111" y="72"/>
                    <a:pt x="107" y="71"/>
                    <a:pt x="108" y="70"/>
                  </a:cubicBezTo>
                  <a:cubicBezTo>
                    <a:pt x="107" y="72"/>
                    <a:pt x="111" y="74"/>
                    <a:pt x="112" y="75"/>
                  </a:cubicBezTo>
                  <a:cubicBezTo>
                    <a:pt x="114" y="75"/>
                    <a:pt x="114" y="78"/>
                    <a:pt x="115" y="79"/>
                  </a:cubicBezTo>
                  <a:cubicBezTo>
                    <a:pt x="116" y="80"/>
                    <a:pt x="116" y="81"/>
                    <a:pt x="117" y="81"/>
                  </a:cubicBezTo>
                  <a:cubicBezTo>
                    <a:pt x="118" y="81"/>
                    <a:pt x="117" y="80"/>
                    <a:pt x="118" y="80"/>
                  </a:cubicBezTo>
                  <a:cubicBezTo>
                    <a:pt x="118" y="80"/>
                    <a:pt x="119" y="81"/>
                    <a:pt x="119" y="82"/>
                  </a:cubicBezTo>
                  <a:cubicBezTo>
                    <a:pt x="120" y="83"/>
                    <a:pt x="120" y="82"/>
                    <a:pt x="121" y="81"/>
                  </a:cubicBezTo>
                  <a:cubicBezTo>
                    <a:pt x="122" y="81"/>
                    <a:pt x="121" y="85"/>
                    <a:pt x="122" y="84"/>
                  </a:cubicBezTo>
                  <a:cubicBezTo>
                    <a:pt x="123" y="84"/>
                    <a:pt x="122" y="83"/>
                    <a:pt x="123" y="82"/>
                  </a:cubicBezTo>
                  <a:cubicBezTo>
                    <a:pt x="123" y="82"/>
                    <a:pt x="123" y="84"/>
                    <a:pt x="123" y="85"/>
                  </a:cubicBezTo>
                  <a:cubicBezTo>
                    <a:pt x="123" y="86"/>
                    <a:pt x="123" y="86"/>
                    <a:pt x="124" y="87"/>
                  </a:cubicBezTo>
                  <a:cubicBezTo>
                    <a:pt x="125" y="87"/>
                    <a:pt x="126" y="88"/>
                    <a:pt x="126" y="89"/>
                  </a:cubicBezTo>
                  <a:cubicBezTo>
                    <a:pt x="127" y="89"/>
                    <a:pt x="128" y="93"/>
                    <a:pt x="128" y="93"/>
                  </a:cubicBezTo>
                  <a:cubicBezTo>
                    <a:pt x="127" y="92"/>
                    <a:pt x="127" y="91"/>
                    <a:pt x="127" y="91"/>
                  </a:cubicBezTo>
                  <a:cubicBezTo>
                    <a:pt x="126" y="91"/>
                    <a:pt x="127" y="95"/>
                    <a:pt x="127" y="95"/>
                  </a:cubicBezTo>
                  <a:cubicBezTo>
                    <a:pt x="127" y="95"/>
                    <a:pt x="125" y="91"/>
                    <a:pt x="124" y="90"/>
                  </a:cubicBezTo>
                  <a:cubicBezTo>
                    <a:pt x="124" y="90"/>
                    <a:pt x="125" y="94"/>
                    <a:pt x="126" y="95"/>
                  </a:cubicBezTo>
                  <a:cubicBezTo>
                    <a:pt x="126" y="98"/>
                    <a:pt x="124" y="95"/>
                    <a:pt x="124" y="96"/>
                  </a:cubicBezTo>
                  <a:cubicBezTo>
                    <a:pt x="123" y="97"/>
                    <a:pt x="128" y="99"/>
                    <a:pt x="128" y="100"/>
                  </a:cubicBezTo>
                  <a:cubicBezTo>
                    <a:pt x="128" y="101"/>
                    <a:pt x="119" y="95"/>
                    <a:pt x="118" y="95"/>
                  </a:cubicBezTo>
                  <a:cubicBezTo>
                    <a:pt x="118" y="95"/>
                    <a:pt x="118" y="96"/>
                    <a:pt x="118" y="96"/>
                  </a:cubicBezTo>
                  <a:cubicBezTo>
                    <a:pt x="118" y="97"/>
                    <a:pt x="116" y="93"/>
                    <a:pt x="115" y="93"/>
                  </a:cubicBezTo>
                  <a:cubicBezTo>
                    <a:pt x="115" y="93"/>
                    <a:pt x="116" y="95"/>
                    <a:pt x="116" y="95"/>
                  </a:cubicBezTo>
                  <a:cubicBezTo>
                    <a:pt x="115" y="96"/>
                    <a:pt x="113" y="92"/>
                    <a:pt x="112" y="91"/>
                  </a:cubicBezTo>
                  <a:cubicBezTo>
                    <a:pt x="111" y="90"/>
                    <a:pt x="111" y="92"/>
                    <a:pt x="110" y="93"/>
                  </a:cubicBezTo>
                  <a:cubicBezTo>
                    <a:pt x="110" y="94"/>
                    <a:pt x="108" y="90"/>
                    <a:pt x="108" y="90"/>
                  </a:cubicBezTo>
                  <a:cubicBezTo>
                    <a:pt x="108" y="90"/>
                    <a:pt x="105" y="90"/>
                    <a:pt x="105" y="90"/>
                  </a:cubicBezTo>
                  <a:cubicBezTo>
                    <a:pt x="105" y="91"/>
                    <a:pt x="106" y="92"/>
                    <a:pt x="107" y="92"/>
                  </a:cubicBezTo>
                  <a:cubicBezTo>
                    <a:pt x="108" y="93"/>
                    <a:pt x="108" y="93"/>
                    <a:pt x="109" y="94"/>
                  </a:cubicBezTo>
                  <a:cubicBezTo>
                    <a:pt x="110" y="95"/>
                    <a:pt x="112" y="96"/>
                    <a:pt x="114" y="97"/>
                  </a:cubicBezTo>
                  <a:cubicBezTo>
                    <a:pt x="116" y="99"/>
                    <a:pt x="117" y="100"/>
                    <a:pt x="118" y="102"/>
                  </a:cubicBezTo>
                  <a:cubicBezTo>
                    <a:pt x="120" y="105"/>
                    <a:pt x="120" y="105"/>
                    <a:pt x="117" y="104"/>
                  </a:cubicBezTo>
                  <a:cubicBezTo>
                    <a:pt x="113" y="102"/>
                    <a:pt x="106" y="103"/>
                    <a:pt x="103" y="99"/>
                  </a:cubicBezTo>
                  <a:cubicBezTo>
                    <a:pt x="102" y="97"/>
                    <a:pt x="99" y="99"/>
                    <a:pt x="97" y="97"/>
                  </a:cubicBezTo>
                  <a:cubicBezTo>
                    <a:pt x="96" y="96"/>
                    <a:pt x="90" y="94"/>
                    <a:pt x="90" y="93"/>
                  </a:cubicBezTo>
                  <a:cubicBezTo>
                    <a:pt x="90" y="92"/>
                    <a:pt x="93" y="93"/>
                    <a:pt x="93" y="92"/>
                  </a:cubicBezTo>
                  <a:cubicBezTo>
                    <a:pt x="94" y="91"/>
                    <a:pt x="91" y="90"/>
                    <a:pt x="91" y="90"/>
                  </a:cubicBezTo>
                  <a:cubicBezTo>
                    <a:pt x="88" y="89"/>
                    <a:pt x="86" y="87"/>
                    <a:pt x="84" y="86"/>
                  </a:cubicBezTo>
                  <a:cubicBezTo>
                    <a:pt x="83" y="85"/>
                    <a:pt x="84" y="84"/>
                    <a:pt x="82" y="84"/>
                  </a:cubicBezTo>
                  <a:cubicBezTo>
                    <a:pt x="82" y="83"/>
                    <a:pt x="77" y="83"/>
                    <a:pt x="77" y="83"/>
                  </a:cubicBezTo>
                  <a:cubicBezTo>
                    <a:pt x="77" y="84"/>
                    <a:pt x="78" y="82"/>
                    <a:pt x="77" y="83"/>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70" name="Freeform 549">
              <a:extLst>
                <a:ext uri="{FF2B5EF4-FFF2-40B4-BE49-F238E27FC236}">
                  <a16:creationId xmlns:a16="http://schemas.microsoft.com/office/drawing/2014/main" id="{D7EF4B13-04A4-7142-AEBC-49C2410C7685}"/>
                </a:ext>
              </a:extLst>
            </p:cNvPr>
            <p:cNvSpPr>
              <a:spLocks/>
            </p:cNvSpPr>
            <p:nvPr/>
          </p:nvSpPr>
          <p:spPr bwMode="auto">
            <a:xfrm>
              <a:off x="2286501" y="2903186"/>
              <a:ext cx="21170" cy="7059"/>
            </a:xfrm>
            <a:custGeom>
              <a:avLst/>
              <a:gdLst>
                <a:gd name="T0" fmla="*/ 5 w 6"/>
                <a:gd name="T1" fmla="*/ 1 h 2"/>
                <a:gd name="T2" fmla="*/ 1 w 6"/>
                <a:gd name="T3" fmla="*/ 0 h 2"/>
                <a:gd name="T4" fmla="*/ 5 w 6"/>
                <a:gd name="T5" fmla="*/ 1 h 2"/>
              </a:gdLst>
              <a:ahLst/>
              <a:cxnLst>
                <a:cxn ang="0">
                  <a:pos x="T0" y="T1"/>
                </a:cxn>
                <a:cxn ang="0">
                  <a:pos x="T2" y="T3"/>
                </a:cxn>
                <a:cxn ang="0">
                  <a:pos x="T4" y="T5"/>
                </a:cxn>
              </a:cxnLst>
              <a:rect l="0" t="0" r="r" b="b"/>
              <a:pathLst>
                <a:path w="6" h="2">
                  <a:moveTo>
                    <a:pt x="5" y="1"/>
                  </a:moveTo>
                  <a:cubicBezTo>
                    <a:pt x="5" y="2"/>
                    <a:pt x="0" y="0"/>
                    <a:pt x="1" y="0"/>
                  </a:cubicBezTo>
                  <a:cubicBezTo>
                    <a:pt x="3" y="0"/>
                    <a:pt x="6" y="0"/>
                    <a:pt x="5"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71" name="Freeform 550">
              <a:extLst>
                <a:ext uri="{FF2B5EF4-FFF2-40B4-BE49-F238E27FC236}">
                  <a16:creationId xmlns:a16="http://schemas.microsoft.com/office/drawing/2014/main" id="{0DFC5369-FCC0-F249-BF3D-8E11DE187CF5}"/>
                </a:ext>
              </a:extLst>
            </p:cNvPr>
            <p:cNvSpPr>
              <a:spLocks/>
            </p:cNvSpPr>
            <p:nvPr/>
          </p:nvSpPr>
          <p:spPr bwMode="auto">
            <a:xfrm>
              <a:off x="2224165" y="2751421"/>
              <a:ext cx="28228" cy="7059"/>
            </a:xfrm>
            <a:custGeom>
              <a:avLst/>
              <a:gdLst>
                <a:gd name="T0" fmla="*/ 7 w 8"/>
                <a:gd name="T1" fmla="*/ 1 h 2"/>
                <a:gd name="T2" fmla="*/ 2 w 8"/>
                <a:gd name="T3" fmla="*/ 2 h 2"/>
                <a:gd name="T4" fmla="*/ 3 w 8"/>
                <a:gd name="T5" fmla="*/ 0 h 2"/>
                <a:gd name="T6" fmla="*/ 7 w 8"/>
                <a:gd name="T7" fmla="*/ 1 h 2"/>
                <a:gd name="T8" fmla="*/ 7 w 8"/>
                <a:gd name="T9" fmla="*/ 1 h 2"/>
              </a:gdLst>
              <a:ahLst/>
              <a:cxnLst>
                <a:cxn ang="0">
                  <a:pos x="T0" y="T1"/>
                </a:cxn>
                <a:cxn ang="0">
                  <a:pos x="T2" y="T3"/>
                </a:cxn>
                <a:cxn ang="0">
                  <a:pos x="T4" y="T5"/>
                </a:cxn>
                <a:cxn ang="0">
                  <a:pos x="T6" y="T7"/>
                </a:cxn>
                <a:cxn ang="0">
                  <a:pos x="T8" y="T9"/>
                </a:cxn>
              </a:cxnLst>
              <a:rect l="0" t="0" r="r" b="b"/>
              <a:pathLst>
                <a:path w="8" h="2">
                  <a:moveTo>
                    <a:pt x="7" y="1"/>
                  </a:moveTo>
                  <a:cubicBezTo>
                    <a:pt x="8" y="2"/>
                    <a:pt x="3" y="2"/>
                    <a:pt x="2" y="2"/>
                  </a:cubicBezTo>
                  <a:cubicBezTo>
                    <a:pt x="0" y="1"/>
                    <a:pt x="2" y="0"/>
                    <a:pt x="3" y="0"/>
                  </a:cubicBezTo>
                  <a:cubicBezTo>
                    <a:pt x="5" y="0"/>
                    <a:pt x="7" y="0"/>
                    <a:pt x="7" y="1"/>
                  </a:cubicBezTo>
                  <a:cubicBezTo>
                    <a:pt x="8" y="2"/>
                    <a:pt x="7" y="0"/>
                    <a:pt x="7"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72" name="Freeform 551">
              <a:extLst>
                <a:ext uri="{FF2B5EF4-FFF2-40B4-BE49-F238E27FC236}">
                  <a16:creationId xmlns:a16="http://schemas.microsoft.com/office/drawing/2014/main" id="{DC2400BF-AF54-8547-9C16-489AA4F49C37}"/>
                </a:ext>
              </a:extLst>
            </p:cNvPr>
            <p:cNvSpPr>
              <a:spLocks/>
            </p:cNvSpPr>
            <p:nvPr/>
          </p:nvSpPr>
          <p:spPr bwMode="auto">
            <a:xfrm>
              <a:off x="2182999" y="2744362"/>
              <a:ext cx="41166" cy="34117"/>
            </a:xfrm>
            <a:custGeom>
              <a:avLst/>
              <a:gdLst>
                <a:gd name="T0" fmla="*/ 10 w 12"/>
                <a:gd name="T1" fmla="*/ 7 h 10"/>
                <a:gd name="T2" fmla="*/ 3 w 12"/>
                <a:gd name="T3" fmla="*/ 9 h 10"/>
                <a:gd name="T4" fmla="*/ 2 w 12"/>
                <a:gd name="T5" fmla="*/ 2 h 10"/>
                <a:gd name="T6" fmla="*/ 9 w 12"/>
                <a:gd name="T7" fmla="*/ 0 h 10"/>
                <a:gd name="T8" fmla="*/ 10 w 12"/>
                <a:gd name="T9" fmla="*/ 7 h 10"/>
                <a:gd name="T10" fmla="*/ 10 w 12"/>
                <a:gd name="T11" fmla="*/ 7 h 10"/>
              </a:gdLst>
              <a:ahLst/>
              <a:cxnLst>
                <a:cxn ang="0">
                  <a:pos x="T0" y="T1"/>
                </a:cxn>
                <a:cxn ang="0">
                  <a:pos x="T2" y="T3"/>
                </a:cxn>
                <a:cxn ang="0">
                  <a:pos x="T4" y="T5"/>
                </a:cxn>
                <a:cxn ang="0">
                  <a:pos x="T6" y="T7"/>
                </a:cxn>
                <a:cxn ang="0">
                  <a:pos x="T8" y="T9"/>
                </a:cxn>
                <a:cxn ang="0">
                  <a:pos x="T10" y="T11"/>
                </a:cxn>
              </a:cxnLst>
              <a:rect l="0" t="0" r="r" b="b"/>
              <a:pathLst>
                <a:path w="12" h="10">
                  <a:moveTo>
                    <a:pt x="10" y="7"/>
                  </a:moveTo>
                  <a:cubicBezTo>
                    <a:pt x="8" y="8"/>
                    <a:pt x="6" y="10"/>
                    <a:pt x="3" y="9"/>
                  </a:cubicBezTo>
                  <a:cubicBezTo>
                    <a:pt x="0" y="7"/>
                    <a:pt x="0" y="4"/>
                    <a:pt x="2" y="2"/>
                  </a:cubicBezTo>
                  <a:cubicBezTo>
                    <a:pt x="3" y="0"/>
                    <a:pt x="7" y="0"/>
                    <a:pt x="9" y="0"/>
                  </a:cubicBezTo>
                  <a:cubicBezTo>
                    <a:pt x="11" y="0"/>
                    <a:pt x="12" y="5"/>
                    <a:pt x="10" y="7"/>
                  </a:cubicBezTo>
                  <a:cubicBezTo>
                    <a:pt x="9" y="8"/>
                    <a:pt x="12" y="6"/>
                    <a:pt x="10" y="7"/>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73" name="Freeform 552">
              <a:extLst>
                <a:ext uri="{FF2B5EF4-FFF2-40B4-BE49-F238E27FC236}">
                  <a16:creationId xmlns:a16="http://schemas.microsoft.com/office/drawing/2014/main" id="{0F3D3B55-5EA0-E64D-AA5A-20D5F35827AB}"/>
                </a:ext>
              </a:extLst>
            </p:cNvPr>
            <p:cNvSpPr>
              <a:spLocks/>
            </p:cNvSpPr>
            <p:nvPr/>
          </p:nvSpPr>
          <p:spPr bwMode="auto">
            <a:xfrm>
              <a:off x="2145361" y="2713773"/>
              <a:ext cx="23524" cy="12942"/>
            </a:xfrm>
            <a:custGeom>
              <a:avLst/>
              <a:gdLst>
                <a:gd name="T0" fmla="*/ 1 w 7"/>
                <a:gd name="T1" fmla="*/ 4 h 4"/>
                <a:gd name="T2" fmla="*/ 5 w 7"/>
                <a:gd name="T3" fmla="*/ 0 h 4"/>
                <a:gd name="T4" fmla="*/ 1 w 7"/>
                <a:gd name="T5" fmla="*/ 4 h 4"/>
              </a:gdLst>
              <a:ahLst/>
              <a:cxnLst>
                <a:cxn ang="0">
                  <a:pos x="T0" y="T1"/>
                </a:cxn>
                <a:cxn ang="0">
                  <a:pos x="T2" y="T3"/>
                </a:cxn>
                <a:cxn ang="0">
                  <a:pos x="T4" y="T5"/>
                </a:cxn>
              </a:cxnLst>
              <a:rect l="0" t="0" r="r" b="b"/>
              <a:pathLst>
                <a:path w="7" h="4">
                  <a:moveTo>
                    <a:pt x="1" y="4"/>
                  </a:moveTo>
                  <a:cubicBezTo>
                    <a:pt x="0" y="4"/>
                    <a:pt x="4" y="0"/>
                    <a:pt x="5" y="0"/>
                  </a:cubicBezTo>
                  <a:cubicBezTo>
                    <a:pt x="7" y="1"/>
                    <a:pt x="3" y="4"/>
                    <a:pt x="1" y="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74" name="Freeform 553">
              <a:extLst>
                <a:ext uri="{FF2B5EF4-FFF2-40B4-BE49-F238E27FC236}">
                  <a16:creationId xmlns:a16="http://schemas.microsoft.com/office/drawing/2014/main" id="{352E9F0E-7259-2B4E-9124-7713FF35A2C1}"/>
                </a:ext>
              </a:extLst>
            </p:cNvPr>
            <p:cNvSpPr>
              <a:spLocks/>
            </p:cNvSpPr>
            <p:nvPr/>
          </p:nvSpPr>
          <p:spPr bwMode="auto">
            <a:xfrm>
              <a:off x="2179471" y="2710243"/>
              <a:ext cx="21170" cy="10588"/>
            </a:xfrm>
            <a:custGeom>
              <a:avLst/>
              <a:gdLst>
                <a:gd name="T0" fmla="*/ 2 w 6"/>
                <a:gd name="T1" fmla="*/ 3 h 3"/>
                <a:gd name="T2" fmla="*/ 2 w 6"/>
                <a:gd name="T3" fmla="*/ 1 h 3"/>
                <a:gd name="T4" fmla="*/ 2 w 6"/>
                <a:gd name="T5" fmla="*/ 3 h 3"/>
              </a:gdLst>
              <a:ahLst/>
              <a:cxnLst>
                <a:cxn ang="0">
                  <a:pos x="T0" y="T1"/>
                </a:cxn>
                <a:cxn ang="0">
                  <a:pos x="T2" y="T3"/>
                </a:cxn>
                <a:cxn ang="0">
                  <a:pos x="T4" y="T5"/>
                </a:cxn>
              </a:cxnLst>
              <a:rect l="0" t="0" r="r" b="b"/>
              <a:pathLst>
                <a:path w="6" h="3">
                  <a:moveTo>
                    <a:pt x="2" y="3"/>
                  </a:moveTo>
                  <a:cubicBezTo>
                    <a:pt x="2" y="3"/>
                    <a:pt x="0" y="1"/>
                    <a:pt x="2" y="1"/>
                  </a:cubicBezTo>
                  <a:cubicBezTo>
                    <a:pt x="3" y="0"/>
                    <a:pt x="6" y="3"/>
                    <a:pt x="2" y="3"/>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75" name="Freeform 554">
              <a:extLst>
                <a:ext uri="{FF2B5EF4-FFF2-40B4-BE49-F238E27FC236}">
                  <a16:creationId xmlns:a16="http://schemas.microsoft.com/office/drawing/2014/main" id="{CC1C6492-42A3-D74D-8D9C-12DDB7DDDB8E}"/>
                </a:ext>
              </a:extLst>
            </p:cNvPr>
            <p:cNvSpPr>
              <a:spLocks/>
            </p:cNvSpPr>
            <p:nvPr/>
          </p:nvSpPr>
          <p:spPr bwMode="auto">
            <a:xfrm>
              <a:off x="2159476" y="2703185"/>
              <a:ext cx="16466" cy="7059"/>
            </a:xfrm>
            <a:custGeom>
              <a:avLst/>
              <a:gdLst>
                <a:gd name="T0" fmla="*/ 0 w 5"/>
                <a:gd name="T1" fmla="*/ 1 h 2"/>
                <a:gd name="T2" fmla="*/ 4 w 5"/>
                <a:gd name="T3" fmla="*/ 0 h 2"/>
                <a:gd name="T4" fmla="*/ 0 w 5"/>
                <a:gd name="T5" fmla="*/ 1 h 2"/>
              </a:gdLst>
              <a:ahLst/>
              <a:cxnLst>
                <a:cxn ang="0">
                  <a:pos x="T0" y="T1"/>
                </a:cxn>
                <a:cxn ang="0">
                  <a:pos x="T2" y="T3"/>
                </a:cxn>
                <a:cxn ang="0">
                  <a:pos x="T4" y="T5"/>
                </a:cxn>
              </a:cxnLst>
              <a:rect l="0" t="0" r="r" b="b"/>
              <a:pathLst>
                <a:path w="5" h="2">
                  <a:moveTo>
                    <a:pt x="0" y="1"/>
                  </a:moveTo>
                  <a:cubicBezTo>
                    <a:pt x="2" y="2"/>
                    <a:pt x="5" y="1"/>
                    <a:pt x="4" y="0"/>
                  </a:cubicBezTo>
                  <a:cubicBezTo>
                    <a:pt x="2" y="0"/>
                    <a:pt x="0" y="1"/>
                    <a:pt x="0"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76" name="Freeform 555">
              <a:extLst>
                <a:ext uri="{FF2B5EF4-FFF2-40B4-BE49-F238E27FC236}">
                  <a16:creationId xmlns:a16="http://schemas.microsoft.com/office/drawing/2014/main" id="{F564E2AD-A343-C741-981A-2FE1087A638A}"/>
                </a:ext>
              </a:extLst>
            </p:cNvPr>
            <p:cNvSpPr>
              <a:spLocks/>
            </p:cNvSpPr>
            <p:nvPr/>
          </p:nvSpPr>
          <p:spPr bwMode="auto">
            <a:xfrm>
              <a:off x="2117134" y="2571420"/>
              <a:ext cx="90565" cy="38824"/>
            </a:xfrm>
            <a:custGeom>
              <a:avLst/>
              <a:gdLst>
                <a:gd name="T0" fmla="*/ 25 w 26"/>
                <a:gd name="T1" fmla="*/ 9 h 11"/>
                <a:gd name="T2" fmla="*/ 18 w 26"/>
                <a:gd name="T3" fmla="*/ 8 h 11"/>
                <a:gd name="T4" fmla="*/ 10 w 26"/>
                <a:gd name="T5" fmla="*/ 10 h 11"/>
                <a:gd name="T6" fmla="*/ 3 w 26"/>
                <a:gd name="T7" fmla="*/ 6 h 11"/>
                <a:gd name="T8" fmla="*/ 2 w 26"/>
                <a:gd name="T9" fmla="*/ 1 h 11"/>
                <a:gd name="T10" fmla="*/ 8 w 26"/>
                <a:gd name="T11" fmla="*/ 2 h 11"/>
                <a:gd name="T12" fmla="*/ 17 w 26"/>
                <a:gd name="T13" fmla="*/ 2 h 11"/>
                <a:gd name="T14" fmla="*/ 22 w 26"/>
                <a:gd name="T15" fmla="*/ 5 h 11"/>
                <a:gd name="T16" fmla="*/ 25 w 26"/>
                <a:gd name="T17" fmla="*/ 9 h 11"/>
                <a:gd name="T18" fmla="*/ 25 w 26"/>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
                  <a:moveTo>
                    <a:pt x="25" y="9"/>
                  </a:moveTo>
                  <a:cubicBezTo>
                    <a:pt x="22" y="9"/>
                    <a:pt x="20" y="8"/>
                    <a:pt x="18" y="8"/>
                  </a:cubicBezTo>
                  <a:cubicBezTo>
                    <a:pt x="15" y="8"/>
                    <a:pt x="13" y="10"/>
                    <a:pt x="10" y="10"/>
                  </a:cubicBezTo>
                  <a:cubicBezTo>
                    <a:pt x="7" y="11"/>
                    <a:pt x="6" y="7"/>
                    <a:pt x="3" y="6"/>
                  </a:cubicBezTo>
                  <a:cubicBezTo>
                    <a:pt x="2" y="5"/>
                    <a:pt x="0" y="3"/>
                    <a:pt x="2" y="1"/>
                  </a:cubicBezTo>
                  <a:cubicBezTo>
                    <a:pt x="3" y="0"/>
                    <a:pt x="7" y="2"/>
                    <a:pt x="8" y="2"/>
                  </a:cubicBezTo>
                  <a:cubicBezTo>
                    <a:pt x="11" y="3"/>
                    <a:pt x="14" y="1"/>
                    <a:pt x="17" y="2"/>
                  </a:cubicBezTo>
                  <a:cubicBezTo>
                    <a:pt x="19" y="2"/>
                    <a:pt x="20" y="4"/>
                    <a:pt x="22" y="5"/>
                  </a:cubicBezTo>
                  <a:cubicBezTo>
                    <a:pt x="22" y="6"/>
                    <a:pt x="25" y="9"/>
                    <a:pt x="25" y="9"/>
                  </a:cubicBezTo>
                  <a:cubicBezTo>
                    <a:pt x="23" y="9"/>
                    <a:pt x="26" y="9"/>
                    <a:pt x="25" y="9"/>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77" name="Freeform 556">
              <a:extLst>
                <a:ext uri="{FF2B5EF4-FFF2-40B4-BE49-F238E27FC236}">
                  <a16:creationId xmlns:a16="http://schemas.microsoft.com/office/drawing/2014/main" id="{22500F1B-9BA4-4141-93B5-9D93A5968C88}"/>
                </a:ext>
              </a:extLst>
            </p:cNvPr>
            <p:cNvSpPr>
              <a:spLocks/>
            </p:cNvSpPr>
            <p:nvPr/>
          </p:nvSpPr>
          <p:spPr bwMode="auto">
            <a:xfrm>
              <a:off x="1303227" y="3197304"/>
              <a:ext cx="99974" cy="65883"/>
            </a:xfrm>
            <a:custGeom>
              <a:avLst/>
              <a:gdLst>
                <a:gd name="T0" fmla="*/ 27 w 29"/>
                <a:gd name="T1" fmla="*/ 16 h 19"/>
                <a:gd name="T2" fmla="*/ 24 w 29"/>
                <a:gd name="T3" fmla="*/ 12 h 19"/>
                <a:gd name="T4" fmla="*/ 19 w 29"/>
                <a:gd name="T5" fmla="*/ 10 h 19"/>
                <a:gd name="T6" fmla="*/ 14 w 29"/>
                <a:gd name="T7" fmla="*/ 3 h 19"/>
                <a:gd name="T8" fmla="*/ 8 w 29"/>
                <a:gd name="T9" fmla="*/ 2 h 19"/>
                <a:gd name="T10" fmla="*/ 2 w 29"/>
                <a:gd name="T11" fmla="*/ 0 h 19"/>
                <a:gd name="T12" fmla="*/ 3 w 29"/>
                <a:gd name="T13" fmla="*/ 2 h 19"/>
                <a:gd name="T14" fmla="*/ 5 w 29"/>
                <a:gd name="T15" fmla="*/ 3 h 19"/>
                <a:gd name="T16" fmla="*/ 6 w 29"/>
                <a:gd name="T17" fmla="*/ 4 h 19"/>
                <a:gd name="T18" fmla="*/ 4 w 29"/>
                <a:gd name="T19" fmla="*/ 2 h 19"/>
                <a:gd name="T20" fmla="*/ 4 w 29"/>
                <a:gd name="T21" fmla="*/ 4 h 19"/>
                <a:gd name="T22" fmla="*/ 7 w 29"/>
                <a:gd name="T23" fmla="*/ 6 h 19"/>
                <a:gd name="T24" fmla="*/ 12 w 29"/>
                <a:gd name="T25" fmla="*/ 9 h 19"/>
                <a:gd name="T26" fmla="*/ 10 w 29"/>
                <a:gd name="T27" fmla="*/ 10 h 19"/>
                <a:gd name="T28" fmla="*/ 14 w 29"/>
                <a:gd name="T29" fmla="*/ 10 h 19"/>
                <a:gd name="T30" fmla="*/ 14 w 29"/>
                <a:gd name="T31" fmla="*/ 12 h 19"/>
                <a:gd name="T32" fmla="*/ 19 w 29"/>
                <a:gd name="T33" fmla="*/ 12 h 19"/>
                <a:gd name="T34" fmla="*/ 27 w 29"/>
                <a:gd name="T35" fmla="*/ 16 h 19"/>
                <a:gd name="T36" fmla="*/ 27 w 29"/>
                <a:gd name="T3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19">
                  <a:moveTo>
                    <a:pt x="27" y="16"/>
                  </a:moveTo>
                  <a:cubicBezTo>
                    <a:pt x="26" y="15"/>
                    <a:pt x="25" y="13"/>
                    <a:pt x="24" y="12"/>
                  </a:cubicBezTo>
                  <a:cubicBezTo>
                    <a:pt x="23" y="10"/>
                    <a:pt x="21" y="10"/>
                    <a:pt x="19" y="10"/>
                  </a:cubicBezTo>
                  <a:cubicBezTo>
                    <a:pt x="17" y="8"/>
                    <a:pt x="17" y="4"/>
                    <a:pt x="14" y="3"/>
                  </a:cubicBezTo>
                  <a:cubicBezTo>
                    <a:pt x="13" y="3"/>
                    <a:pt x="10" y="3"/>
                    <a:pt x="8" y="2"/>
                  </a:cubicBezTo>
                  <a:cubicBezTo>
                    <a:pt x="7" y="1"/>
                    <a:pt x="5" y="0"/>
                    <a:pt x="2" y="0"/>
                  </a:cubicBezTo>
                  <a:cubicBezTo>
                    <a:pt x="0" y="0"/>
                    <a:pt x="1" y="2"/>
                    <a:pt x="3" y="2"/>
                  </a:cubicBezTo>
                  <a:cubicBezTo>
                    <a:pt x="4" y="2"/>
                    <a:pt x="4" y="2"/>
                    <a:pt x="5" y="3"/>
                  </a:cubicBezTo>
                  <a:cubicBezTo>
                    <a:pt x="5" y="3"/>
                    <a:pt x="6" y="4"/>
                    <a:pt x="6" y="4"/>
                  </a:cubicBezTo>
                  <a:cubicBezTo>
                    <a:pt x="5" y="4"/>
                    <a:pt x="4" y="3"/>
                    <a:pt x="4" y="2"/>
                  </a:cubicBezTo>
                  <a:cubicBezTo>
                    <a:pt x="4" y="2"/>
                    <a:pt x="4" y="4"/>
                    <a:pt x="4" y="4"/>
                  </a:cubicBezTo>
                  <a:cubicBezTo>
                    <a:pt x="4" y="6"/>
                    <a:pt x="6" y="6"/>
                    <a:pt x="7" y="6"/>
                  </a:cubicBezTo>
                  <a:cubicBezTo>
                    <a:pt x="7" y="6"/>
                    <a:pt x="12" y="9"/>
                    <a:pt x="12" y="9"/>
                  </a:cubicBezTo>
                  <a:cubicBezTo>
                    <a:pt x="12" y="9"/>
                    <a:pt x="11" y="9"/>
                    <a:pt x="10" y="10"/>
                  </a:cubicBezTo>
                  <a:cubicBezTo>
                    <a:pt x="10" y="10"/>
                    <a:pt x="14" y="10"/>
                    <a:pt x="14" y="10"/>
                  </a:cubicBezTo>
                  <a:cubicBezTo>
                    <a:pt x="16" y="11"/>
                    <a:pt x="14" y="12"/>
                    <a:pt x="14" y="12"/>
                  </a:cubicBezTo>
                  <a:cubicBezTo>
                    <a:pt x="15" y="13"/>
                    <a:pt x="18" y="12"/>
                    <a:pt x="19" y="12"/>
                  </a:cubicBezTo>
                  <a:cubicBezTo>
                    <a:pt x="14" y="13"/>
                    <a:pt x="29" y="19"/>
                    <a:pt x="27" y="16"/>
                  </a:cubicBezTo>
                  <a:cubicBezTo>
                    <a:pt x="26" y="15"/>
                    <a:pt x="28" y="18"/>
                    <a:pt x="27" y="16"/>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78" name="Freeform 557">
              <a:extLst>
                <a:ext uri="{FF2B5EF4-FFF2-40B4-BE49-F238E27FC236}">
                  <a16:creationId xmlns:a16="http://schemas.microsoft.com/office/drawing/2014/main" id="{05AC281E-91C1-5343-A0AD-9E3EDC61569B}"/>
                </a:ext>
              </a:extLst>
            </p:cNvPr>
            <p:cNvSpPr>
              <a:spLocks/>
            </p:cNvSpPr>
            <p:nvPr/>
          </p:nvSpPr>
          <p:spPr bwMode="auto">
            <a:xfrm>
              <a:off x="1224424" y="3120833"/>
              <a:ext cx="44694" cy="48236"/>
            </a:xfrm>
            <a:custGeom>
              <a:avLst/>
              <a:gdLst>
                <a:gd name="T0" fmla="*/ 11 w 13"/>
                <a:gd name="T1" fmla="*/ 14 h 14"/>
                <a:gd name="T2" fmla="*/ 11 w 13"/>
                <a:gd name="T3" fmla="*/ 14 h 14"/>
                <a:gd name="T4" fmla="*/ 8 w 13"/>
                <a:gd name="T5" fmla="*/ 11 h 14"/>
                <a:gd name="T6" fmla="*/ 7 w 13"/>
                <a:gd name="T7" fmla="*/ 7 h 14"/>
                <a:gd name="T8" fmla="*/ 6 w 13"/>
                <a:gd name="T9" fmla="*/ 5 h 14"/>
                <a:gd name="T10" fmla="*/ 7 w 13"/>
                <a:gd name="T11" fmla="*/ 2 h 14"/>
                <a:gd name="T12" fmla="*/ 4 w 13"/>
                <a:gd name="T13" fmla="*/ 4 h 14"/>
                <a:gd name="T14" fmla="*/ 6 w 13"/>
                <a:gd name="T15" fmla="*/ 1 h 14"/>
                <a:gd name="T16" fmla="*/ 1 w 13"/>
                <a:gd name="T17" fmla="*/ 0 h 14"/>
                <a:gd name="T18" fmla="*/ 3 w 13"/>
                <a:gd name="T19" fmla="*/ 6 h 14"/>
                <a:gd name="T20" fmla="*/ 11 w 13"/>
                <a:gd name="T21" fmla="*/ 14 h 14"/>
                <a:gd name="T22" fmla="*/ 11 w 13"/>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4">
                  <a:moveTo>
                    <a:pt x="11" y="14"/>
                  </a:moveTo>
                  <a:cubicBezTo>
                    <a:pt x="11" y="14"/>
                    <a:pt x="11" y="14"/>
                    <a:pt x="11" y="14"/>
                  </a:cubicBezTo>
                  <a:cubicBezTo>
                    <a:pt x="11" y="13"/>
                    <a:pt x="9" y="11"/>
                    <a:pt x="8" y="11"/>
                  </a:cubicBezTo>
                  <a:cubicBezTo>
                    <a:pt x="7" y="9"/>
                    <a:pt x="8" y="8"/>
                    <a:pt x="7" y="7"/>
                  </a:cubicBezTo>
                  <a:cubicBezTo>
                    <a:pt x="6" y="6"/>
                    <a:pt x="6" y="6"/>
                    <a:pt x="6" y="5"/>
                  </a:cubicBezTo>
                  <a:cubicBezTo>
                    <a:pt x="5" y="3"/>
                    <a:pt x="6" y="3"/>
                    <a:pt x="7" y="2"/>
                  </a:cubicBezTo>
                  <a:cubicBezTo>
                    <a:pt x="9" y="0"/>
                    <a:pt x="3" y="3"/>
                    <a:pt x="4" y="4"/>
                  </a:cubicBezTo>
                  <a:cubicBezTo>
                    <a:pt x="3" y="3"/>
                    <a:pt x="6" y="1"/>
                    <a:pt x="6" y="1"/>
                  </a:cubicBezTo>
                  <a:cubicBezTo>
                    <a:pt x="5" y="0"/>
                    <a:pt x="1" y="0"/>
                    <a:pt x="1" y="0"/>
                  </a:cubicBezTo>
                  <a:cubicBezTo>
                    <a:pt x="0" y="1"/>
                    <a:pt x="2" y="5"/>
                    <a:pt x="3" y="6"/>
                  </a:cubicBezTo>
                  <a:cubicBezTo>
                    <a:pt x="5" y="8"/>
                    <a:pt x="8" y="13"/>
                    <a:pt x="11" y="14"/>
                  </a:cubicBezTo>
                  <a:cubicBezTo>
                    <a:pt x="13" y="14"/>
                    <a:pt x="8" y="13"/>
                    <a:pt x="11" y="1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79" name="Freeform 558">
              <a:extLst>
                <a:ext uri="{FF2B5EF4-FFF2-40B4-BE49-F238E27FC236}">
                  <a16:creationId xmlns:a16="http://schemas.microsoft.com/office/drawing/2014/main" id="{FA8BA268-A694-BC4B-A0E9-487F9E648F89}"/>
                </a:ext>
              </a:extLst>
            </p:cNvPr>
            <p:cNvSpPr>
              <a:spLocks/>
            </p:cNvSpPr>
            <p:nvPr/>
          </p:nvSpPr>
          <p:spPr bwMode="auto">
            <a:xfrm>
              <a:off x="1227953" y="3065538"/>
              <a:ext cx="14114" cy="14118"/>
            </a:xfrm>
            <a:custGeom>
              <a:avLst/>
              <a:gdLst>
                <a:gd name="T0" fmla="*/ 3 w 4"/>
                <a:gd name="T1" fmla="*/ 3 h 4"/>
                <a:gd name="T2" fmla="*/ 2 w 4"/>
                <a:gd name="T3" fmla="*/ 1 h 4"/>
                <a:gd name="T4" fmla="*/ 3 w 4"/>
                <a:gd name="T5" fmla="*/ 3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2"/>
                    <a:pt x="0" y="2"/>
                    <a:pt x="2" y="1"/>
                  </a:cubicBezTo>
                  <a:cubicBezTo>
                    <a:pt x="3" y="0"/>
                    <a:pt x="4" y="3"/>
                    <a:pt x="3" y="3"/>
                  </a:cubicBezTo>
                  <a:cubicBezTo>
                    <a:pt x="3" y="3"/>
                    <a:pt x="3" y="3"/>
                    <a:pt x="3" y="3"/>
                  </a:cubicBezTo>
                  <a:cubicBezTo>
                    <a:pt x="2" y="2"/>
                    <a:pt x="4" y="4"/>
                    <a:pt x="3" y="3"/>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80" name="Freeform 559">
              <a:extLst>
                <a:ext uri="{FF2B5EF4-FFF2-40B4-BE49-F238E27FC236}">
                  <a16:creationId xmlns:a16="http://schemas.microsoft.com/office/drawing/2014/main" id="{CCE5D992-355E-164A-8A5B-08670289A0C7}"/>
                </a:ext>
              </a:extLst>
            </p:cNvPr>
            <p:cNvSpPr>
              <a:spLocks/>
            </p:cNvSpPr>
            <p:nvPr/>
          </p:nvSpPr>
          <p:spPr bwMode="auto">
            <a:xfrm>
              <a:off x="1210310" y="3049069"/>
              <a:ext cx="21170" cy="20000"/>
            </a:xfrm>
            <a:custGeom>
              <a:avLst/>
              <a:gdLst>
                <a:gd name="T0" fmla="*/ 5 w 6"/>
                <a:gd name="T1" fmla="*/ 2 h 6"/>
                <a:gd name="T2" fmla="*/ 0 w 6"/>
                <a:gd name="T3" fmla="*/ 1 h 6"/>
                <a:gd name="T4" fmla="*/ 1 w 6"/>
                <a:gd name="T5" fmla="*/ 3 h 6"/>
                <a:gd name="T6" fmla="*/ 1 w 6"/>
                <a:gd name="T7" fmla="*/ 6 h 6"/>
                <a:gd name="T8" fmla="*/ 5 w 6"/>
                <a:gd name="T9" fmla="*/ 5 h 6"/>
                <a:gd name="T10" fmla="*/ 3 w 6"/>
                <a:gd name="T11" fmla="*/ 3 h 6"/>
                <a:gd name="T12" fmla="*/ 5 w 6"/>
                <a:gd name="T13" fmla="*/ 2 h 6"/>
                <a:gd name="T14" fmla="*/ 5 w 6"/>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5" y="2"/>
                  </a:moveTo>
                  <a:cubicBezTo>
                    <a:pt x="4" y="2"/>
                    <a:pt x="1" y="0"/>
                    <a:pt x="0" y="1"/>
                  </a:cubicBezTo>
                  <a:cubicBezTo>
                    <a:pt x="1" y="0"/>
                    <a:pt x="2" y="4"/>
                    <a:pt x="1" y="3"/>
                  </a:cubicBezTo>
                  <a:cubicBezTo>
                    <a:pt x="1" y="4"/>
                    <a:pt x="1" y="5"/>
                    <a:pt x="1" y="6"/>
                  </a:cubicBezTo>
                  <a:cubicBezTo>
                    <a:pt x="1" y="5"/>
                    <a:pt x="5" y="4"/>
                    <a:pt x="5" y="5"/>
                  </a:cubicBezTo>
                  <a:cubicBezTo>
                    <a:pt x="5" y="4"/>
                    <a:pt x="4" y="4"/>
                    <a:pt x="3" y="3"/>
                  </a:cubicBezTo>
                  <a:cubicBezTo>
                    <a:pt x="4" y="4"/>
                    <a:pt x="6" y="2"/>
                    <a:pt x="5" y="2"/>
                  </a:cubicBezTo>
                  <a:cubicBezTo>
                    <a:pt x="4" y="2"/>
                    <a:pt x="6" y="2"/>
                    <a:pt x="5" y="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81" name="Freeform 560">
              <a:extLst>
                <a:ext uri="{FF2B5EF4-FFF2-40B4-BE49-F238E27FC236}">
                  <a16:creationId xmlns:a16="http://schemas.microsoft.com/office/drawing/2014/main" id="{3192E56B-F54F-7548-82B4-04C7AC13EBA6}"/>
                </a:ext>
              </a:extLst>
            </p:cNvPr>
            <p:cNvSpPr>
              <a:spLocks/>
            </p:cNvSpPr>
            <p:nvPr/>
          </p:nvSpPr>
          <p:spPr bwMode="auto">
            <a:xfrm>
              <a:off x="1200901" y="3054950"/>
              <a:ext cx="12938" cy="21176"/>
            </a:xfrm>
            <a:custGeom>
              <a:avLst/>
              <a:gdLst>
                <a:gd name="T0" fmla="*/ 2 w 4"/>
                <a:gd name="T1" fmla="*/ 0 h 6"/>
                <a:gd name="T2" fmla="*/ 2 w 4"/>
                <a:gd name="T3" fmla="*/ 2 h 6"/>
                <a:gd name="T4" fmla="*/ 2 w 4"/>
                <a:gd name="T5" fmla="*/ 5 h 6"/>
                <a:gd name="T6" fmla="*/ 3 w 4"/>
                <a:gd name="T7" fmla="*/ 3 h 6"/>
                <a:gd name="T8" fmla="*/ 2 w 4"/>
                <a:gd name="T9" fmla="*/ 0 h 6"/>
              </a:gdLst>
              <a:ahLst/>
              <a:cxnLst>
                <a:cxn ang="0">
                  <a:pos x="T0" y="T1"/>
                </a:cxn>
                <a:cxn ang="0">
                  <a:pos x="T2" y="T3"/>
                </a:cxn>
                <a:cxn ang="0">
                  <a:pos x="T4" y="T5"/>
                </a:cxn>
                <a:cxn ang="0">
                  <a:pos x="T6" y="T7"/>
                </a:cxn>
                <a:cxn ang="0">
                  <a:pos x="T8" y="T9"/>
                </a:cxn>
              </a:cxnLst>
              <a:rect l="0" t="0" r="r" b="b"/>
              <a:pathLst>
                <a:path w="4" h="6">
                  <a:moveTo>
                    <a:pt x="2" y="0"/>
                  </a:moveTo>
                  <a:cubicBezTo>
                    <a:pt x="0" y="0"/>
                    <a:pt x="2" y="1"/>
                    <a:pt x="2" y="2"/>
                  </a:cubicBezTo>
                  <a:cubicBezTo>
                    <a:pt x="2" y="3"/>
                    <a:pt x="1" y="5"/>
                    <a:pt x="2" y="5"/>
                  </a:cubicBezTo>
                  <a:cubicBezTo>
                    <a:pt x="3" y="6"/>
                    <a:pt x="3" y="3"/>
                    <a:pt x="3" y="3"/>
                  </a:cubicBezTo>
                  <a:cubicBezTo>
                    <a:pt x="3" y="2"/>
                    <a:pt x="4" y="0"/>
                    <a:pt x="2"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82" name="Freeform 561">
              <a:extLst>
                <a:ext uri="{FF2B5EF4-FFF2-40B4-BE49-F238E27FC236}">
                  <a16:creationId xmlns:a16="http://schemas.microsoft.com/office/drawing/2014/main" id="{634A77B9-AC8C-1744-8FE5-447936A5BC5E}"/>
                </a:ext>
              </a:extLst>
            </p:cNvPr>
            <p:cNvSpPr>
              <a:spLocks/>
            </p:cNvSpPr>
            <p:nvPr/>
          </p:nvSpPr>
          <p:spPr bwMode="auto">
            <a:xfrm>
              <a:off x="1179729" y="3034950"/>
              <a:ext cx="17642" cy="37647"/>
            </a:xfrm>
            <a:custGeom>
              <a:avLst/>
              <a:gdLst>
                <a:gd name="T0" fmla="*/ 4 w 5"/>
                <a:gd name="T1" fmla="*/ 10 h 11"/>
                <a:gd name="T2" fmla="*/ 2 w 5"/>
                <a:gd name="T3" fmla="*/ 6 h 11"/>
                <a:gd name="T4" fmla="*/ 1 w 5"/>
                <a:gd name="T5" fmla="*/ 3 h 11"/>
                <a:gd name="T6" fmla="*/ 5 w 5"/>
                <a:gd name="T7" fmla="*/ 5 h 11"/>
                <a:gd name="T8" fmla="*/ 4 w 5"/>
                <a:gd name="T9" fmla="*/ 10 h 11"/>
                <a:gd name="T10" fmla="*/ 4 w 5"/>
                <a:gd name="T11" fmla="*/ 10 h 11"/>
              </a:gdLst>
              <a:ahLst/>
              <a:cxnLst>
                <a:cxn ang="0">
                  <a:pos x="T0" y="T1"/>
                </a:cxn>
                <a:cxn ang="0">
                  <a:pos x="T2" y="T3"/>
                </a:cxn>
                <a:cxn ang="0">
                  <a:pos x="T4" y="T5"/>
                </a:cxn>
                <a:cxn ang="0">
                  <a:pos x="T6" y="T7"/>
                </a:cxn>
                <a:cxn ang="0">
                  <a:pos x="T8" y="T9"/>
                </a:cxn>
                <a:cxn ang="0">
                  <a:pos x="T10" y="T11"/>
                </a:cxn>
              </a:cxnLst>
              <a:rect l="0" t="0" r="r" b="b"/>
              <a:pathLst>
                <a:path w="5" h="11">
                  <a:moveTo>
                    <a:pt x="4" y="10"/>
                  </a:moveTo>
                  <a:cubicBezTo>
                    <a:pt x="4" y="9"/>
                    <a:pt x="2" y="6"/>
                    <a:pt x="2" y="6"/>
                  </a:cubicBezTo>
                  <a:cubicBezTo>
                    <a:pt x="4" y="4"/>
                    <a:pt x="0" y="4"/>
                    <a:pt x="1" y="3"/>
                  </a:cubicBezTo>
                  <a:cubicBezTo>
                    <a:pt x="2" y="0"/>
                    <a:pt x="5" y="5"/>
                    <a:pt x="5" y="5"/>
                  </a:cubicBezTo>
                  <a:cubicBezTo>
                    <a:pt x="5" y="6"/>
                    <a:pt x="5" y="11"/>
                    <a:pt x="4" y="10"/>
                  </a:cubicBezTo>
                  <a:cubicBezTo>
                    <a:pt x="4" y="9"/>
                    <a:pt x="5" y="11"/>
                    <a:pt x="4" y="1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83" name="Freeform 562">
              <a:extLst>
                <a:ext uri="{FF2B5EF4-FFF2-40B4-BE49-F238E27FC236}">
                  <a16:creationId xmlns:a16="http://schemas.microsoft.com/office/drawing/2014/main" id="{763155FC-5AB7-D144-A7EB-C6C886B45CF2}"/>
                </a:ext>
              </a:extLst>
            </p:cNvPr>
            <p:cNvSpPr>
              <a:spLocks/>
            </p:cNvSpPr>
            <p:nvPr/>
          </p:nvSpPr>
          <p:spPr bwMode="auto">
            <a:xfrm>
              <a:off x="1165615" y="3020832"/>
              <a:ext cx="24699" cy="24706"/>
            </a:xfrm>
            <a:custGeom>
              <a:avLst/>
              <a:gdLst>
                <a:gd name="T0" fmla="*/ 4 w 7"/>
                <a:gd name="T1" fmla="*/ 6 h 7"/>
                <a:gd name="T2" fmla="*/ 2 w 7"/>
                <a:gd name="T3" fmla="*/ 3 h 7"/>
                <a:gd name="T4" fmla="*/ 0 w 7"/>
                <a:gd name="T5" fmla="*/ 2 h 7"/>
                <a:gd name="T6" fmla="*/ 5 w 7"/>
                <a:gd name="T7" fmla="*/ 1 h 7"/>
                <a:gd name="T8" fmla="*/ 4 w 7"/>
                <a:gd name="T9" fmla="*/ 3 h 7"/>
                <a:gd name="T10" fmla="*/ 7 w 7"/>
                <a:gd name="T11" fmla="*/ 4 h 7"/>
                <a:gd name="T12" fmla="*/ 5 w 7"/>
                <a:gd name="T13" fmla="*/ 5 h 7"/>
                <a:gd name="T14" fmla="*/ 4 w 7"/>
                <a:gd name="T15" fmla="*/ 6 h 7"/>
                <a:gd name="T16" fmla="*/ 4 w 7"/>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4" y="6"/>
                  </a:moveTo>
                  <a:cubicBezTo>
                    <a:pt x="2" y="4"/>
                    <a:pt x="1" y="4"/>
                    <a:pt x="2" y="3"/>
                  </a:cubicBezTo>
                  <a:cubicBezTo>
                    <a:pt x="2" y="2"/>
                    <a:pt x="0" y="2"/>
                    <a:pt x="0" y="2"/>
                  </a:cubicBezTo>
                  <a:cubicBezTo>
                    <a:pt x="0" y="1"/>
                    <a:pt x="4" y="0"/>
                    <a:pt x="5" y="1"/>
                  </a:cubicBezTo>
                  <a:cubicBezTo>
                    <a:pt x="5" y="1"/>
                    <a:pt x="3" y="2"/>
                    <a:pt x="4" y="3"/>
                  </a:cubicBezTo>
                  <a:cubicBezTo>
                    <a:pt x="5" y="3"/>
                    <a:pt x="7" y="4"/>
                    <a:pt x="7" y="4"/>
                  </a:cubicBezTo>
                  <a:cubicBezTo>
                    <a:pt x="7" y="5"/>
                    <a:pt x="5" y="5"/>
                    <a:pt x="5" y="5"/>
                  </a:cubicBezTo>
                  <a:cubicBezTo>
                    <a:pt x="4" y="5"/>
                    <a:pt x="5" y="7"/>
                    <a:pt x="4" y="6"/>
                  </a:cubicBezTo>
                  <a:cubicBezTo>
                    <a:pt x="2" y="5"/>
                    <a:pt x="4" y="6"/>
                    <a:pt x="4" y="6"/>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84" name="Freeform 563">
              <a:extLst>
                <a:ext uri="{FF2B5EF4-FFF2-40B4-BE49-F238E27FC236}">
                  <a16:creationId xmlns:a16="http://schemas.microsoft.com/office/drawing/2014/main" id="{7E06AA53-448C-0C4E-9202-078059C383D4}"/>
                </a:ext>
              </a:extLst>
            </p:cNvPr>
            <p:cNvSpPr>
              <a:spLocks/>
            </p:cNvSpPr>
            <p:nvPr/>
          </p:nvSpPr>
          <p:spPr bwMode="auto">
            <a:xfrm>
              <a:off x="1190315" y="3020832"/>
              <a:ext cx="23524" cy="31765"/>
            </a:xfrm>
            <a:custGeom>
              <a:avLst/>
              <a:gdLst>
                <a:gd name="T0" fmla="*/ 3 w 7"/>
                <a:gd name="T1" fmla="*/ 8 h 9"/>
                <a:gd name="T2" fmla="*/ 4 w 7"/>
                <a:gd name="T3" fmla="*/ 6 h 9"/>
                <a:gd name="T4" fmla="*/ 2 w 7"/>
                <a:gd name="T5" fmla="*/ 4 h 9"/>
                <a:gd name="T6" fmla="*/ 3 w 7"/>
                <a:gd name="T7" fmla="*/ 1 h 9"/>
                <a:gd name="T8" fmla="*/ 6 w 7"/>
                <a:gd name="T9" fmla="*/ 5 h 9"/>
                <a:gd name="T10" fmla="*/ 3 w 7"/>
                <a:gd name="T11" fmla="*/ 8 h 9"/>
                <a:gd name="T12" fmla="*/ 3 w 7"/>
                <a:gd name="T13" fmla="*/ 8 h 9"/>
                <a:gd name="T14" fmla="*/ 3 w 7"/>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8"/>
                  </a:moveTo>
                  <a:cubicBezTo>
                    <a:pt x="4" y="7"/>
                    <a:pt x="5" y="7"/>
                    <a:pt x="4" y="6"/>
                  </a:cubicBezTo>
                  <a:cubicBezTo>
                    <a:pt x="4" y="5"/>
                    <a:pt x="2" y="5"/>
                    <a:pt x="2" y="4"/>
                  </a:cubicBezTo>
                  <a:cubicBezTo>
                    <a:pt x="3" y="3"/>
                    <a:pt x="0" y="0"/>
                    <a:pt x="3" y="1"/>
                  </a:cubicBezTo>
                  <a:cubicBezTo>
                    <a:pt x="6" y="2"/>
                    <a:pt x="6" y="3"/>
                    <a:pt x="6" y="5"/>
                  </a:cubicBezTo>
                  <a:cubicBezTo>
                    <a:pt x="7" y="7"/>
                    <a:pt x="3" y="8"/>
                    <a:pt x="3" y="8"/>
                  </a:cubicBezTo>
                  <a:cubicBezTo>
                    <a:pt x="3" y="8"/>
                    <a:pt x="3" y="8"/>
                    <a:pt x="3" y="8"/>
                  </a:cubicBezTo>
                  <a:cubicBezTo>
                    <a:pt x="4" y="7"/>
                    <a:pt x="2" y="9"/>
                    <a:pt x="3" y="8"/>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85" name="Freeform 564">
              <a:extLst>
                <a:ext uri="{FF2B5EF4-FFF2-40B4-BE49-F238E27FC236}">
                  <a16:creationId xmlns:a16="http://schemas.microsoft.com/office/drawing/2014/main" id="{BDDE4ABC-4F55-234F-96CB-5BB614891B57}"/>
                </a:ext>
              </a:extLst>
            </p:cNvPr>
            <p:cNvSpPr>
              <a:spLocks/>
            </p:cNvSpPr>
            <p:nvPr/>
          </p:nvSpPr>
          <p:spPr bwMode="auto">
            <a:xfrm>
              <a:off x="1183258" y="3027891"/>
              <a:ext cx="10585" cy="3529"/>
            </a:xfrm>
            <a:custGeom>
              <a:avLst/>
              <a:gdLst>
                <a:gd name="T0" fmla="*/ 2 w 3"/>
                <a:gd name="T1" fmla="*/ 1 h 1"/>
                <a:gd name="T2" fmla="*/ 0 w 3"/>
                <a:gd name="T3" fmla="*/ 0 h 1"/>
                <a:gd name="T4" fmla="*/ 3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1" y="1"/>
                    <a:pt x="0" y="1"/>
                    <a:pt x="0" y="0"/>
                  </a:cubicBezTo>
                  <a:cubicBezTo>
                    <a:pt x="0" y="0"/>
                    <a:pt x="2" y="0"/>
                    <a:pt x="3" y="0"/>
                  </a:cubicBezTo>
                  <a:cubicBezTo>
                    <a:pt x="3" y="0"/>
                    <a:pt x="2" y="1"/>
                    <a:pt x="2"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86" name="Freeform 565">
              <a:extLst>
                <a:ext uri="{FF2B5EF4-FFF2-40B4-BE49-F238E27FC236}">
                  <a16:creationId xmlns:a16="http://schemas.microsoft.com/office/drawing/2014/main" id="{2E12E641-49C4-2C48-B3CA-B001B8D8F2DC}"/>
                </a:ext>
              </a:extLst>
            </p:cNvPr>
            <p:cNvSpPr>
              <a:spLocks/>
            </p:cNvSpPr>
            <p:nvPr/>
          </p:nvSpPr>
          <p:spPr bwMode="auto">
            <a:xfrm>
              <a:off x="851580" y="3031421"/>
              <a:ext cx="45870" cy="23529"/>
            </a:xfrm>
            <a:custGeom>
              <a:avLst/>
              <a:gdLst>
                <a:gd name="T0" fmla="*/ 10 w 13"/>
                <a:gd name="T1" fmla="*/ 1 h 7"/>
                <a:gd name="T2" fmla="*/ 7 w 13"/>
                <a:gd name="T3" fmla="*/ 1 h 7"/>
                <a:gd name="T4" fmla="*/ 5 w 13"/>
                <a:gd name="T5" fmla="*/ 1 h 7"/>
                <a:gd name="T6" fmla="*/ 5 w 13"/>
                <a:gd name="T7" fmla="*/ 4 h 7"/>
                <a:gd name="T8" fmla="*/ 1 w 13"/>
                <a:gd name="T9" fmla="*/ 3 h 7"/>
                <a:gd name="T10" fmla="*/ 1 w 13"/>
                <a:gd name="T11" fmla="*/ 6 h 7"/>
                <a:gd name="T12" fmla="*/ 11 w 13"/>
                <a:gd name="T13" fmla="*/ 4 h 7"/>
                <a:gd name="T14" fmla="*/ 9 w 13"/>
                <a:gd name="T15" fmla="*/ 3 h 7"/>
                <a:gd name="T16" fmla="*/ 12 w 13"/>
                <a:gd name="T17" fmla="*/ 3 h 7"/>
                <a:gd name="T18" fmla="*/ 10 w 13"/>
                <a:gd name="T19" fmla="*/ 1 h 7"/>
                <a:gd name="T20" fmla="*/ 10 w 13"/>
                <a:gd name="T21"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7">
                  <a:moveTo>
                    <a:pt x="10" y="1"/>
                  </a:moveTo>
                  <a:cubicBezTo>
                    <a:pt x="9" y="1"/>
                    <a:pt x="8" y="1"/>
                    <a:pt x="7" y="1"/>
                  </a:cubicBezTo>
                  <a:cubicBezTo>
                    <a:pt x="6" y="1"/>
                    <a:pt x="6" y="1"/>
                    <a:pt x="5" y="1"/>
                  </a:cubicBezTo>
                  <a:cubicBezTo>
                    <a:pt x="3" y="2"/>
                    <a:pt x="4" y="4"/>
                    <a:pt x="5" y="4"/>
                  </a:cubicBezTo>
                  <a:cubicBezTo>
                    <a:pt x="4" y="4"/>
                    <a:pt x="2" y="1"/>
                    <a:pt x="1" y="3"/>
                  </a:cubicBezTo>
                  <a:cubicBezTo>
                    <a:pt x="0" y="4"/>
                    <a:pt x="0" y="5"/>
                    <a:pt x="1" y="6"/>
                  </a:cubicBezTo>
                  <a:cubicBezTo>
                    <a:pt x="2" y="7"/>
                    <a:pt x="10" y="5"/>
                    <a:pt x="11" y="4"/>
                  </a:cubicBezTo>
                  <a:cubicBezTo>
                    <a:pt x="11" y="4"/>
                    <a:pt x="10" y="3"/>
                    <a:pt x="9" y="3"/>
                  </a:cubicBezTo>
                  <a:cubicBezTo>
                    <a:pt x="10" y="3"/>
                    <a:pt x="12" y="3"/>
                    <a:pt x="12" y="3"/>
                  </a:cubicBezTo>
                  <a:cubicBezTo>
                    <a:pt x="13" y="2"/>
                    <a:pt x="11" y="0"/>
                    <a:pt x="10" y="1"/>
                  </a:cubicBezTo>
                  <a:cubicBezTo>
                    <a:pt x="9" y="1"/>
                    <a:pt x="11" y="0"/>
                    <a:pt x="10"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87" name="Freeform 566">
              <a:extLst>
                <a:ext uri="{FF2B5EF4-FFF2-40B4-BE49-F238E27FC236}">
                  <a16:creationId xmlns:a16="http://schemas.microsoft.com/office/drawing/2014/main" id="{AABBDFC1-BB2C-A748-9A7B-A1CA9BC20D87}"/>
                </a:ext>
              </a:extLst>
            </p:cNvPr>
            <p:cNvSpPr>
              <a:spLocks/>
            </p:cNvSpPr>
            <p:nvPr/>
          </p:nvSpPr>
          <p:spPr bwMode="auto">
            <a:xfrm>
              <a:off x="869222" y="3010244"/>
              <a:ext cx="28228" cy="24706"/>
            </a:xfrm>
            <a:custGeom>
              <a:avLst/>
              <a:gdLst>
                <a:gd name="T0" fmla="*/ 2 w 8"/>
                <a:gd name="T1" fmla="*/ 6 h 7"/>
                <a:gd name="T2" fmla="*/ 5 w 8"/>
                <a:gd name="T3" fmla="*/ 4 h 7"/>
                <a:gd name="T4" fmla="*/ 8 w 8"/>
                <a:gd name="T5" fmla="*/ 4 h 7"/>
                <a:gd name="T6" fmla="*/ 5 w 8"/>
                <a:gd name="T7" fmla="*/ 2 h 7"/>
                <a:gd name="T8" fmla="*/ 2 w 8"/>
                <a:gd name="T9" fmla="*/ 6 h 7"/>
                <a:gd name="T10" fmla="*/ 2 w 8"/>
                <a:gd name="T11" fmla="*/ 6 h 7"/>
                <a:gd name="T12" fmla="*/ 2 w 8"/>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6"/>
                  </a:moveTo>
                  <a:cubicBezTo>
                    <a:pt x="3" y="5"/>
                    <a:pt x="4" y="5"/>
                    <a:pt x="5" y="4"/>
                  </a:cubicBezTo>
                  <a:cubicBezTo>
                    <a:pt x="6" y="4"/>
                    <a:pt x="8" y="4"/>
                    <a:pt x="8" y="4"/>
                  </a:cubicBezTo>
                  <a:cubicBezTo>
                    <a:pt x="8" y="4"/>
                    <a:pt x="7" y="0"/>
                    <a:pt x="5" y="2"/>
                  </a:cubicBezTo>
                  <a:cubicBezTo>
                    <a:pt x="5" y="2"/>
                    <a:pt x="1" y="5"/>
                    <a:pt x="2" y="6"/>
                  </a:cubicBezTo>
                  <a:cubicBezTo>
                    <a:pt x="2" y="6"/>
                    <a:pt x="2" y="6"/>
                    <a:pt x="2" y="6"/>
                  </a:cubicBezTo>
                  <a:cubicBezTo>
                    <a:pt x="4" y="5"/>
                    <a:pt x="0" y="7"/>
                    <a:pt x="2" y="6"/>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88" name="Freeform 567">
              <a:extLst>
                <a:ext uri="{FF2B5EF4-FFF2-40B4-BE49-F238E27FC236}">
                  <a16:creationId xmlns:a16="http://schemas.microsoft.com/office/drawing/2014/main" id="{91C10D7E-2B05-9648-B2A3-7994B7D0373C}"/>
                </a:ext>
              </a:extLst>
            </p:cNvPr>
            <p:cNvSpPr>
              <a:spLocks/>
            </p:cNvSpPr>
            <p:nvPr/>
          </p:nvSpPr>
          <p:spPr bwMode="auto">
            <a:xfrm>
              <a:off x="672802" y="3104361"/>
              <a:ext cx="34109" cy="12942"/>
            </a:xfrm>
            <a:custGeom>
              <a:avLst/>
              <a:gdLst>
                <a:gd name="T0" fmla="*/ 9 w 10"/>
                <a:gd name="T1" fmla="*/ 2 h 4"/>
                <a:gd name="T2" fmla="*/ 9 w 10"/>
                <a:gd name="T3" fmla="*/ 1 h 4"/>
                <a:gd name="T4" fmla="*/ 6 w 10"/>
                <a:gd name="T5" fmla="*/ 0 h 4"/>
                <a:gd name="T6" fmla="*/ 2 w 10"/>
                <a:gd name="T7" fmla="*/ 2 h 4"/>
                <a:gd name="T8" fmla="*/ 3 w 10"/>
                <a:gd name="T9" fmla="*/ 4 h 4"/>
                <a:gd name="T10" fmla="*/ 9 w 10"/>
                <a:gd name="T11" fmla="*/ 2 h 4"/>
                <a:gd name="T12" fmla="*/ 9 w 10"/>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9" y="2"/>
                  </a:moveTo>
                  <a:cubicBezTo>
                    <a:pt x="10" y="2"/>
                    <a:pt x="8" y="1"/>
                    <a:pt x="9" y="1"/>
                  </a:cubicBezTo>
                  <a:cubicBezTo>
                    <a:pt x="8" y="0"/>
                    <a:pt x="7" y="0"/>
                    <a:pt x="6" y="0"/>
                  </a:cubicBezTo>
                  <a:cubicBezTo>
                    <a:pt x="5" y="1"/>
                    <a:pt x="3" y="1"/>
                    <a:pt x="2" y="2"/>
                  </a:cubicBezTo>
                  <a:cubicBezTo>
                    <a:pt x="0" y="3"/>
                    <a:pt x="2" y="4"/>
                    <a:pt x="3" y="4"/>
                  </a:cubicBezTo>
                  <a:cubicBezTo>
                    <a:pt x="5" y="4"/>
                    <a:pt x="7" y="1"/>
                    <a:pt x="9" y="2"/>
                  </a:cubicBezTo>
                  <a:cubicBezTo>
                    <a:pt x="10" y="2"/>
                    <a:pt x="7" y="1"/>
                    <a:pt x="9" y="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89" name="Freeform 568">
              <a:extLst>
                <a:ext uri="{FF2B5EF4-FFF2-40B4-BE49-F238E27FC236}">
                  <a16:creationId xmlns:a16="http://schemas.microsoft.com/office/drawing/2014/main" id="{C4461BD8-5BB7-4440-AB8E-A29624A33C09}"/>
                </a:ext>
              </a:extLst>
            </p:cNvPr>
            <p:cNvSpPr>
              <a:spLocks/>
            </p:cNvSpPr>
            <p:nvPr/>
          </p:nvSpPr>
          <p:spPr bwMode="auto">
            <a:xfrm>
              <a:off x="631636" y="3124362"/>
              <a:ext cx="19994" cy="17648"/>
            </a:xfrm>
            <a:custGeom>
              <a:avLst/>
              <a:gdLst>
                <a:gd name="T0" fmla="*/ 6 w 6"/>
                <a:gd name="T1" fmla="*/ 2 h 5"/>
                <a:gd name="T2" fmla="*/ 3 w 6"/>
                <a:gd name="T3" fmla="*/ 2 h 5"/>
                <a:gd name="T4" fmla="*/ 3 w 6"/>
                <a:gd name="T5" fmla="*/ 4 h 5"/>
                <a:gd name="T6" fmla="*/ 0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6" y="0"/>
                    <a:pt x="4" y="1"/>
                    <a:pt x="3" y="2"/>
                  </a:cubicBezTo>
                  <a:cubicBezTo>
                    <a:pt x="3" y="2"/>
                    <a:pt x="3" y="3"/>
                    <a:pt x="3" y="4"/>
                  </a:cubicBezTo>
                  <a:cubicBezTo>
                    <a:pt x="2" y="4"/>
                    <a:pt x="0" y="5"/>
                    <a:pt x="0" y="5"/>
                  </a:cubicBezTo>
                  <a:cubicBezTo>
                    <a:pt x="0" y="5"/>
                    <a:pt x="6" y="5"/>
                    <a:pt x="6" y="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90" name="Freeform 569">
              <a:extLst>
                <a:ext uri="{FF2B5EF4-FFF2-40B4-BE49-F238E27FC236}">
                  <a16:creationId xmlns:a16="http://schemas.microsoft.com/office/drawing/2014/main" id="{15A8A124-669F-0F49-A5EB-A207225D1320}"/>
                </a:ext>
              </a:extLst>
            </p:cNvPr>
            <p:cNvSpPr>
              <a:spLocks/>
            </p:cNvSpPr>
            <p:nvPr/>
          </p:nvSpPr>
          <p:spPr bwMode="auto">
            <a:xfrm>
              <a:off x="1804273" y="2696125"/>
              <a:ext cx="71746" cy="44706"/>
            </a:xfrm>
            <a:custGeom>
              <a:avLst/>
              <a:gdLst>
                <a:gd name="T0" fmla="*/ 19 w 21"/>
                <a:gd name="T1" fmla="*/ 9 h 13"/>
                <a:gd name="T2" fmla="*/ 18 w 21"/>
                <a:gd name="T3" fmla="*/ 7 h 13"/>
                <a:gd name="T4" fmla="*/ 14 w 21"/>
                <a:gd name="T5" fmla="*/ 4 h 13"/>
                <a:gd name="T6" fmla="*/ 8 w 21"/>
                <a:gd name="T7" fmla="*/ 1 h 13"/>
                <a:gd name="T8" fmla="*/ 5 w 21"/>
                <a:gd name="T9" fmla="*/ 6 h 13"/>
                <a:gd name="T10" fmla="*/ 0 w 21"/>
                <a:gd name="T11" fmla="*/ 8 h 13"/>
                <a:gd name="T12" fmla="*/ 7 w 21"/>
                <a:gd name="T13" fmla="*/ 11 h 13"/>
                <a:gd name="T14" fmla="*/ 15 w 21"/>
                <a:gd name="T15" fmla="*/ 12 h 13"/>
                <a:gd name="T16" fmla="*/ 20 w 21"/>
                <a:gd name="T17" fmla="*/ 9 h 13"/>
                <a:gd name="T18" fmla="*/ 19 w 21"/>
                <a:gd name="T19" fmla="*/ 9 h 13"/>
                <a:gd name="T20" fmla="*/ 19 w 21"/>
                <a:gd name="T21"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19" y="9"/>
                  </a:moveTo>
                  <a:cubicBezTo>
                    <a:pt x="15" y="10"/>
                    <a:pt x="19" y="8"/>
                    <a:pt x="18" y="7"/>
                  </a:cubicBezTo>
                  <a:cubicBezTo>
                    <a:pt x="17" y="7"/>
                    <a:pt x="15" y="4"/>
                    <a:pt x="14" y="4"/>
                  </a:cubicBezTo>
                  <a:cubicBezTo>
                    <a:pt x="12" y="4"/>
                    <a:pt x="10" y="1"/>
                    <a:pt x="8" y="1"/>
                  </a:cubicBezTo>
                  <a:cubicBezTo>
                    <a:pt x="6" y="0"/>
                    <a:pt x="6" y="5"/>
                    <a:pt x="5" y="6"/>
                  </a:cubicBezTo>
                  <a:cubicBezTo>
                    <a:pt x="4" y="6"/>
                    <a:pt x="0" y="6"/>
                    <a:pt x="0" y="8"/>
                  </a:cubicBezTo>
                  <a:cubicBezTo>
                    <a:pt x="1" y="10"/>
                    <a:pt x="6" y="11"/>
                    <a:pt x="7" y="11"/>
                  </a:cubicBezTo>
                  <a:cubicBezTo>
                    <a:pt x="9" y="12"/>
                    <a:pt x="13" y="13"/>
                    <a:pt x="15" y="12"/>
                  </a:cubicBezTo>
                  <a:cubicBezTo>
                    <a:pt x="15" y="12"/>
                    <a:pt x="20" y="10"/>
                    <a:pt x="20" y="9"/>
                  </a:cubicBezTo>
                  <a:cubicBezTo>
                    <a:pt x="20" y="9"/>
                    <a:pt x="19" y="9"/>
                    <a:pt x="19" y="9"/>
                  </a:cubicBezTo>
                  <a:cubicBezTo>
                    <a:pt x="18" y="10"/>
                    <a:pt x="21" y="9"/>
                    <a:pt x="19" y="9"/>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91" name="Freeform 570">
              <a:extLst>
                <a:ext uri="{FF2B5EF4-FFF2-40B4-BE49-F238E27FC236}">
                  <a16:creationId xmlns:a16="http://schemas.microsoft.com/office/drawing/2014/main" id="{62FEBA2E-D2D9-1C4D-84FF-B58EEC775ECF}"/>
                </a:ext>
              </a:extLst>
            </p:cNvPr>
            <p:cNvSpPr>
              <a:spLocks/>
            </p:cNvSpPr>
            <p:nvPr/>
          </p:nvSpPr>
          <p:spPr bwMode="auto">
            <a:xfrm>
              <a:off x="1779575" y="2717302"/>
              <a:ext cx="17642" cy="12942"/>
            </a:xfrm>
            <a:custGeom>
              <a:avLst/>
              <a:gdLst>
                <a:gd name="T0" fmla="*/ 2 w 5"/>
                <a:gd name="T1" fmla="*/ 4 h 4"/>
                <a:gd name="T2" fmla="*/ 4 w 5"/>
                <a:gd name="T3" fmla="*/ 1 h 4"/>
                <a:gd name="T4" fmla="*/ 2 w 5"/>
                <a:gd name="T5" fmla="*/ 4 h 4"/>
                <a:gd name="T6" fmla="*/ 2 w 5"/>
                <a:gd name="T7" fmla="*/ 4 h 4"/>
              </a:gdLst>
              <a:ahLst/>
              <a:cxnLst>
                <a:cxn ang="0">
                  <a:pos x="T0" y="T1"/>
                </a:cxn>
                <a:cxn ang="0">
                  <a:pos x="T2" y="T3"/>
                </a:cxn>
                <a:cxn ang="0">
                  <a:pos x="T4" y="T5"/>
                </a:cxn>
                <a:cxn ang="0">
                  <a:pos x="T6" y="T7"/>
                </a:cxn>
              </a:cxnLst>
              <a:rect l="0" t="0" r="r" b="b"/>
              <a:pathLst>
                <a:path w="5" h="4">
                  <a:moveTo>
                    <a:pt x="2" y="4"/>
                  </a:moveTo>
                  <a:cubicBezTo>
                    <a:pt x="0" y="4"/>
                    <a:pt x="4" y="0"/>
                    <a:pt x="4" y="1"/>
                  </a:cubicBezTo>
                  <a:cubicBezTo>
                    <a:pt x="5" y="1"/>
                    <a:pt x="3" y="4"/>
                    <a:pt x="2" y="4"/>
                  </a:cubicBezTo>
                  <a:cubicBezTo>
                    <a:pt x="1" y="4"/>
                    <a:pt x="4" y="4"/>
                    <a:pt x="2" y="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92" name="Freeform 571">
              <a:extLst>
                <a:ext uri="{FF2B5EF4-FFF2-40B4-BE49-F238E27FC236}">
                  <a16:creationId xmlns:a16="http://schemas.microsoft.com/office/drawing/2014/main" id="{00A15AE8-D8A1-BF49-963B-84257DABCF26}"/>
                </a:ext>
              </a:extLst>
            </p:cNvPr>
            <p:cNvSpPr>
              <a:spLocks/>
            </p:cNvSpPr>
            <p:nvPr/>
          </p:nvSpPr>
          <p:spPr bwMode="auto">
            <a:xfrm>
              <a:off x="1758403" y="2730243"/>
              <a:ext cx="7057" cy="7059"/>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1"/>
                    <a:pt x="1" y="0"/>
                  </a:cubicBezTo>
                  <a:cubicBezTo>
                    <a:pt x="2" y="0"/>
                    <a:pt x="2" y="2"/>
                    <a:pt x="1" y="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93" name="Freeform 572">
              <a:extLst>
                <a:ext uri="{FF2B5EF4-FFF2-40B4-BE49-F238E27FC236}">
                  <a16:creationId xmlns:a16="http://schemas.microsoft.com/office/drawing/2014/main" id="{145A7164-123C-3844-9D75-A6FD3622380F}"/>
                </a:ext>
              </a:extLst>
            </p:cNvPr>
            <p:cNvSpPr>
              <a:spLocks/>
            </p:cNvSpPr>
            <p:nvPr/>
          </p:nvSpPr>
          <p:spPr bwMode="auto">
            <a:xfrm>
              <a:off x="1462009" y="2585538"/>
              <a:ext cx="317565" cy="155294"/>
            </a:xfrm>
            <a:custGeom>
              <a:avLst/>
              <a:gdLst>
                <a:gd name="T0" fmla="*/ 76 w 92"/>
                <a:gd name="T1" fmla="*/ 41 h 45"/>
                <a:gd name="T2" fmla="*/ 71 w 92"/>
                <a:gd name="T3" fmla="*/ 39 h 45"/>
                <a:gd name="T4" fmla="*/ 61 w 92"/>
                <a:gd name="T5" fmla="*/ 38 h 45"/>
                <a:gd name="T6" fmla="*/ 45 w 92"/>
                <a:gd name="T7" fmla="*/ 43 h 45"/>
                <a:gd name="T8" fmla="*/ 29 w 92"/>
                <a:gd name="T9" fmla="*/ 41 h 45"/>
                <a:gd name="T10" fmla="*/ 21 w 92"/>
                <a:gd name="T11" fmla="*/ 38 h 45"/>
                <a:gd name="T12" fmla="*/ 10 w 92"/>
                <a:gd name="T13" fmla="*/ 31 h 45"/>
                <a:gd name="T14" fmla="*/ 40 w 92"/>
                <a:gd name="T15" fmla="*/ 29 h 45"/>
                <a:gd name="T16" fmla="*/ 9 w 92"/>
                <a:gd name="T17" fmla="*/ 26 h 45"/>
                <a:gd name="T18" fmla="*/ 16 w 92"/>
                <a:gd name="T19" fmla="*/ 19 h 45"/>
                <a:gd name="T20" fmla="*/ 14 w 92"/>
                <a:gd name="T21" fmla="*/ 18 h 45"/>
                <a:gd name="T22" fmla="*/ 7 w 92"/>
                <a:gd name="T23" fmla="*/ 17 h 45"/>
                <a:gd name="T24" fmla="*/ 4 w 92"/>
                <a:gd name="T25" fmla="*/ 11 h 45"/>
                <a:gd name="T26" fmla="*/ 8 w 92"/>
                <a:gd name="T27" fmla="*/ 7 h 45"/>
                <a:gd name="T28" fmla="*/ 24 w 92"/>
                <a:gd name="T29" fmla="*/ 1 h 45"/>
                <a:gd name="T30" fmla="*/ 29 w 92"/>
                <a:gd name="T31" fmla="*/ 7 h 45"/>
                <a:gd name="T32" fmla="*/ 39 w 92"/>
                <a:gd name="T33" fmla="*/ 6 h 45"/>
                <a:gd name="T34" fmla="*/ 43 w 92"/>
                <a:gd name="T35" fmla="*/ 8 h 45"/>
                <a:gd name="T36" fmla="*/ 47 w 92"/>
                <a:gd name="T37" fmla="*/ 9 h 45"/>
                <a:gd name="T38" fmla="*/ 43 w 92"/>
                <a:gd name="T39" fmla="*/ 4 h 45"/>
                <a:gd name="T40" fmla="*/ 54 w 92"/>
                <a:gd name="T41" fmla="*/ 10 h 45"/>
                <a:gd name="T42" fmla="*/ 60 w 92"/>
                <a:gd name="T43" fmla="*/ 14 h 45"/>
                <a:gd name="T44" fmla="*/ 59 w 92"/>
                <a:gd name="T45" fmla="*/ 1 h 45"/>
                <a:gd name="T46" fmla="*/ 69 w 92"/>
                <a:gd name="T47" fmla="*/ 6 h 45"/>
                <a:gd name="T48" fmla="*/ 74 w 92"/>
                <a:gd name="T49" fmla="*/ 19 h 45"/>
                <a:gd name="T50" fmla="*/ 82 w 92"/>
                <a:gd name="T51" fmla="*/ 26 h 45"/>
                <a:gd name="T52" fmla="*/ 92 w 92"/>
                <a:gd name="T53" fmla="*/ 33 h 45"/>
                <a:gd name="T54" fmla="*/ 83 w 92"/>
                <a:gd name="T55" fmla="*/ 35 h 45"/>
                <a:gd name="T56" fmla="*/ 81 w 92"/>
                <a:gd name="T57" fmla="*/ 36 h 45"/>
                <a:gd name="T58" fmla="*/ 85 w 92"/>
                <a:gd name="T59" fmla="*/ 36 h 45"/>
                <a:gd name="T60" fmla="*/ 89 w 92"/>
                <a:gd name="T61" fmla="*/ 39 h 45"/>
                <a:gd name="T62" fmla="*/ 83 w 92"/>
                <a:gd name="T63"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45">
                  <a:moveTo>
                    <a:pt x="83" y="41"/>
                  </a:moveTo>
                  <a:cubicBezTo>
                    <a:pt x="81" y="41"/>
                    <a:pt x="79" y="41"/>
                    <a:pt x="76" y="41"/>
                  </a:cubicBezTo>
                  <a:cubicBezTo>
                    <a:pt x="75" y="41"/>
                    <a:pt x="74" y="41"/>
                    <a:pt x="73" y="41"/>
                  </a:cubicBezTo>
                  <a:cubicBezTo>
                    <a:pt x="72" y="41"/>
                    <a:pt x="72" y="40"/>
                    <a:pt x="71" y="39"/>
                  </a:cubicBezTo>
                  <a:cubicBezTo>
                    <a:pt x="70" y="39"/>
                    <a:pt x="66" y="40"/>
                    <a:pt x="65" y="38"/>
                  </a:cubicBezTo>
                  <a:cubicBezTo>
                    <a:pt x="65" y="35"/>
                    <a:pt x="63" y="37"/>
                    <a:pt x="61" y="38"/>
                  </a:cubicBezTo>
                  <a:cubicBezTo>
                    <a:pt x="58" y="40"/>
                    <a:pt x="56" y="39"/>
                    <a:pt x="54" y="40"/>
                  </a:cubicBezTo>
                  <a:cubicBezTo>
                    <a:pt x="51" y="41"/>
                    <a:pt x="48" y="42"/>
                    <a:pt x="45" y="43"/>
                  </a:cubicBezTo>
                  <a:cubicBezTo>
                    <a:pt x="41" y="43"/>
                    <a:pt x="35" y="45"/>
                    <a:pt x="31" y="43"/>
                  </a:cubicBezTo>
                  <a:cubicBezTo>
                    <a:pt x="31" y="43"/>
                    <a:pt x="29" y="42"/>
                    <a:pt x="29" y="41"/>
                  </a:cubicBezTo>
                  <a:cubicBezTo>
                    <a:pt x="29" y="40"/>
                    <a:pt x="29" y="38"/>
                    <a:pt x="27" y="38"/>
                  </a:cubicBezTo>
                  <a:cubicBezTo>
                    <a:pt x="25" y="38"/>
                    <a:pt x="23" y="38"/>
                    <a:pt x="21" y="38"/>
                  </a:cubicBezTo>
                  <a:cubicBezTo>
                    <a:pt x="19" y="38"/>
                    <a:pt x="17" y="38"/>
                    <a:pt x="15" y="36"/>
                  </a:cubicBezTo>
                  <a:cubicBezTo>
                    <a:pt x="14" y="36"/>
                    <a:pt x="9" y="32"/>
                    <a:pt x="10" y="31"/>
                  </a:cubicBezTo>
                  <a:cubicBezTo>
                    <a:pt x="16" y="28"/>
                    <a:pt x="23" y="29"/>
                    <a:pt x="28" y="29"/>
                  </a:cubicBezTo>
                  <a:cubicBezTo>
                    <a:pt x="29" y="29"/>
                    <a:pt x="40" y="29"/>
                    <a:pt x="40" y="29"/>
                  </a:cubicBezTo>
                  <a:cubicBezTo>
                    <a:pt x="40" y="27"/>
                    <a:pt x="26" y="25"/>
                    <a:pt x="25" y="25"/>
                  </a:cubicBezTo>
                  <a:cubicBezTo>
                    <a:pt x="20" y="25"/>
                    <a:pt x="14" y="28"/>
                    <a:pt x="9" y="26"/>
                  </a:cubicBezTo>
                  <a:cubicBezTo>
                    <a:pt x="7" y="25"/>
                    <a:pt x="3" y="23"/>
                    <a:pt x="7" y="21"/>
                  </a:cubicBezTo>
                  <a:cubicBezTo>
                    <a:pt x="10" y="20"/>
                    <a:pt x="13" y="19"/>
                    <a:pt x="16" y="19"/>
                  </a:cubicBezTo>
                  <a:cubicBezTo>
                    <a:pt x="18" y="18"/>
                    <a:pt x="20" y="18"/>
                    <a:pt x="21" y="18"/>
                  </a:cubicBezTo>
                  <a:cubicBezTo>
                    <a:pt x="19" y="19"/>
                    <a:pt x="16" y="18"/>
                    <a:pt x="14" y="18"/>
                  </a:cubicBezTo>
                  <a:cubicBezTo>
                    <a:pt x="13" y="18"/>
                    <a:pt x="7" y="19"/>
                    <a:pt x="6" y="18"/>
                  </a:cubicBezTo>
                  <a:cubicBezTo>
                    <a:pt x="6" y="18"/>
                    <a:pt x="7" y="17"/>
                    <a:pt x="7" y="17"/>
                  </a:cubicBezTo>
                  <a:cubicBezTo>
                    <a:pt x="7" y="16"/>
                    <a:pt x="0" y="17"/>
                    <a:pt x="1" y="15"/>
                  </a:cubicBezTo>
                  <a:cubicBezTo>
                    <a:pt x="2" y="14"/>
                    <a:pt x="3" y="12"/>
                    <a:pt x="4" y="11"/>
                  </a:cubicBezTo>
                  <a:cubicBezTo>
                    <a:pt x="8" y="10"/>
                    <a:pt x="4" y="10"/>
                    <a:pt x="4" y="9"/>
                  </a:cubicBezTo>
                  <a:cubicBezTo>
                    <a:pt x="4" y="9"/>
                    <a:pt x="7" y="7"/>
                    <a:pt x="8" y="7"/>
                  </a:cubicBezTo>
                  <a:cubicBezTo>
                    <a:pt x="10" y="6"/>
                    <a:pt x="11" y="5"/>
                    <a:pt x="13" y="4"/>
                  </a:cubicBezTo>
                  <a:cubicBezTo>
                    <a:pt x="17" y="2"/>
                    <a:pt x="20" y="1"/>
                    <a:pt x="24" y="1"/>
                  </a:cubicBezTo>
                  <a:cubicBezTo>
                    <a:pt x="29" y="1"/>
                    <a:pt x="24" y="7"/>
                    <a:pt x="24" y="7"/>
                  </a:cubicBezTo>
                  <a:cubicBezTo>
                    <a:pt x="26" y="8"/>
                    <a:pt x="28" y="8"/>
                    <a:pt x="29" y="7"/>
                  </a:cubicBezTo>
                  <a:cubicBezTo>
                    <a:pt x="30" y="7"/>
                    <a:pt x="30" y="4"/>
                    <a:pt x="31" y="4"/>
                  </a:cubicBezTo>
                  <a:cubicBezTo>
                    <a:pt x="33" y="4"/>
                    <a:pt x="37" y="4"/>
                    <a:pt x="39" y="6"/>
                  </a:cubicBezTo>
                  <a:cubicBezTo>
                    <a:pt x="42" y="8"/>
                    <a:pt x="35" y="11"/>
                    <a:pt x="40" y="10"/>
                  </a:cubicBezTo>
                  <a:cubicBezTo>
                    <a:pt x="41" y="10"/>
                    <a:pt x="42" y="9"/>
                    <a:pt x="43" y="8"/>
                  </a:cubicBezTo>
                  <a:cubicBezTo>
                    <a:pt x="44" y="8"/>
                    <a:pt x="44" y="8"/>
                    <a:pt x="45" y="8"/>
                  </a:cubicBezTo>
                  <a:cubicBezTo>
                    <a:pt x="46" y="8"/>
                    <a:pt x="46" y="8"/>
                    <a:pt x="47" y="9"/>
                  </a:cubicBezTo>
                  <a:cubicBezTo>
                    <a:pt x="48" y="9"/>
                    <a:pt x="48" y="7"/>
                    <a:pt x="48" y="6"/>
                  </a:cubicBezTo>
                  <a:cubicBezTo>
                    <a:pt x="47" y="6"/>
                    <a:pt x="44" y="4"/>
                    <a:pt x="43" y="4"/>
                  </a:cubicBezTo>
                  <a:cubicBezTo>
                    <a:pt x="45" y="3"/>
                    <a:pt x="49" y="5"/>
                    <a:pt x="50" y="6"/>
                  </a:cubicBezTo>
                  <a:cubicBezTo>
                    <a:pt x="53" y="7"/>
                    <a:pt x="53" y="8"/>
                    <a:pt x="54" y="10"/>
                  </a:cubicBezTo>
                  <a:cubicBezTo>
                    <a:pt x="54" y="11"/>
                    <a:pt x="54" y="16"/>
                    <a:pt x="56" y="16"/>
                  </a:cubicBezTo>
                  <a:cubicBezTo>
                    <a:pt x="57" y="16"/>
                    <a:pt x="61" y="16"/>
                    <a:pt x="60" y="14"/>
                  </a:cubicBezTo>
                  <a:cubicBezTo>
                    <a:pt x="59" y="10"/>
                    <a:pt x="57" y="7"/>
                    <a:pt x="56" y="3"/>
                  </a:cubicBezTo>
                  <a:cubicBezTo>
                    <a:pt x="55" y="0"/>
                    <a:pt x="58" y="1"/>
                    <a:pt x="59" y="1"/>
                  </a:cubicBezTo>
                  <a:cubicBezTo>
                    <a:pt x="62" y="2"/>
                    <a:pt x="62" y="0"/>
                    <a:pt x="64" y="1"/>
                  </a:cubicBezTo>
                  <a:cubicBezTo>
                    <a:pt x="66" y="3"/>
                    <a:pt x="69" y="4"/>
                    <a:pt x="69" y="6"/>
                  </a:cubicBezTo>
                  <a:cubicBezTo>
                    <a:pt x="70" y="9"/>
                    <a:pt x="71" y="11"/>
                    <a:pt x="73" y="13"/>
                  </a:cubicBezTo>
                  <a:cubicBezTo>
                    <a:pt x="74" y="16"/>
                    <a:pt x="75" y="17"/>
                    <a:pt x="74" y="19"/>
                  </a:cubicBezTo>
                  <a:cubicBezTo>
                    <a:pt x="73" y="22"/>
                    <a:pt x="76" y="25"/>
                    <a:pt x="78" y="26"/>
                  </a:cubicBezTo>
                  <a:cubicBezTo>
                    <a:pt x="79" y="26"/>
                    <a:pt x="81" y="26"/>
                    <a:pt x="82" y="26"/>
                  </a:cubicBezTo>
                  <a:cubicBezTo>
                    <a:pt x="83" y="27"/>
                    <a:pt x="84" y="28"/>
                    <a:pt x="85" y="28"/>
                  </a:cubicBezTo>
                  <a:cubicBezTo>
                    <a:pt x="88" y="29"/>
                    <a:pt x="92" y="29"/>
                    <a:pt x="92" y="33"/>
                  </a:cubicBezTo>
                  <a:cubicBezTo>
                    <a:pt x="92" y="35"/>
                    <a:pt x="83" y="32"/>
                    <a:pt x="83" y="32"/>
                  </a:cubicBezTo>
                  <a:cubicBezTo>
                    <a:pt x="83" y="33"/>
                    <a:pt x="83" y="34"/>
                    <a:pt x="83" y="35"/>
                  </a:cubicBezTo>
                  <a:cubicBezTo>
                    <a:pt x="83" y="35"/>
                    <a:pt x="80" y="35"/>
                    <a:pt x="80" y="35"/>
                  </a:cubicBezTo>
                  <a:cubicBezTo>
                    <a:pt x="81" y="35"/>
                    <a:pt x="81" y="36"/>
                    <a:pt x="81" y="36"/>
                  </a:cubicBezTo>
                  <a:cubicBezTo>
                    <a:pt x="81" y="37"/>
                    <a:pt x="81" y="38"/>
                    <a:pt x="81" y="38"/>
                  </a:cubicBezTo>
                  <a:cubicBezTo>
                    <a:pt x="81" y="38"/>
                    <a:pt x="85" y="36"/>
                    <a:pt x="85" y="36"/>
                  </a:cubicBezTo>
                  <a:cubicBezTo>
                    <a:pt x="87" y="36"/>
                    <a:pt x="86" y="37"/>
                    <a:pt x="86" y="38"/>
                  </a:cubicBezTo>
                  <a:cubicBezTo>
                    <a:pt x="86" y="38"/>
                    <a:pt x="88" y="38"/>
                    <a:pt x="89" y="39"/>
                  </a:cubicBezTo>
                  <a:cubicBezTo>
                    <a:pt x="89" y="39"/>
                    <a:pt x="83" y="41"/>
                    <a:pt x="83" y="41"/>
                  </a:cubicBezTo>
                  <a:cubicBezTo>
                    <a:pt x="81" y="41"/>
                    <a:pt x="86" y="41"/>
                    <a:pt x="83" y="4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94" name="Freeform 573">
              <a:extLst>
                <a:ext uri="{FF2B5EF4-FFF2-40B4-BE49-F238E27FC236}">
                  <a16:creationId xmlns:a16="http://schemas.microsoft.com/office/drawing/2014/main" id="{DA1EA477-65D6-1247-9A9D-283E8764FBCA}"/>
                </a:ext>
              </a:extLst>
            </p:cNvPr>
            <p:cNvSpPr>
              <a:spLocks/>
            </p:cNvSpPr>
            <p:nvPr/>
          </p:nvSpPr>
          <p:spPr bwMode="auto">
            <a:xfrm>
              <a:off x="1672544" y="2571420"/>
              <a:ext cx="48223" cy="31765"/>
            </a:xfrm>
            <a:custGeom>
              <a:avLst/>
              <a:gdLst>
                <a:gd name="T0" fmla="*/ 9 w 14"/>
                <a:gd name="T1" fmla="*/ 8 h 9"/>
                <a:gd name="T2" fmla="*/ 5 w 14"/>
                <a:gd name="T3" fmla="*/ 5 h 9"/>
                <a:gd name="T4" fmla="*/ 0 w 14"/>
                <a:gd name="T5" fmla="*/ 3 h 9"/>
                <a:gd name="T6" fmla="*/ 4 w 14"/>
                <a:gd name="T7" fmla="*/ 0 h 9"/>
                <a:gd name="T8" fmla="*/ 10 w 14"/>
                <a:gd name="T9" fmla="*/ 1 h 9"/>
                <a:gd name="T10" fmla="*/ 12 w 14"/>
                <a:gd name="T11" fmla="*/ 4 h 9"/>
                <a:gd name="T12" fmla="*/ 9 w 14"/>
                <a:gd name="T13" fmla="*/ 8 h 9"/>
                <a:gd name="T14" fmla="*/ 9 w 14"/>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9" y="8"/>
                  </a:moveTo>
                  <a:cubicBezTo>
                    <a:pt x="7" y="8"/>
                    <a:pt x="6" y="5"/>
                    <a:pt x="5" y="5"/>
                  </a:cubicBezTo>
                  <a:cubicBezTo>
                    <a:pt x="4" y="4"/>
                    <a:pt x="0" y="3"/>
                    <a:pt x="0" y="3"/>
                  </a:cubicBezTo>
                  <a:cubicBezTo>
                    <a:pt x="1" y="2"/>
                    <a:pt x="3" y="1"/>
                    <a:pt x="4" y="0"/>
                  </a:cubicBezTo>
                  <a:cubicBezTo>
                    <a:pt x="6" y="0"/>
                    <a:pt x="8" y="0"/>
                    <a:pt x="10" y="1"/>
                  </a:cubicBezTo>
                  <a:cubicBezTo>
                    <a:pt x="12" y="2"/>
                    <a:pt x="14" y="2"/>
                    <a:pt x="12" y="4"/>
                  </a:cubicBezTo>
                  <a:cubicBezTo>
                    <a:pt x="11" y="5"/>
                    <a:pt x="10" y="9"/>
                    <a:pt x="9" y="8"/>
                  </a:cubicBezTo>
                  <a:cubicBezTo>
                    <a:pt x="8" y="8"/>
                    <a:pt x="9" y="8"/>
                    <a:pt x="9" y="8"/>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95" name="Freeform 574">
              <a:extLst>
                <a:ext uri="{FF2B5EF4-FFF2-40B4-BE49-F238E27FC236}">
                  <a16:creationId xmlns:a16="http://schemas.microsoft.com/office/drawing/2014/main" id="{324FB834-BE2B-8A4D-A276-61363DCE5744}"/>
                </a:ext>
              </a:extLst>
            </p:cNvPr>
            <p:cNvSpPr>
              <a:spLocks/>
            </p:cNvSpPr>
            <p:nvPr/>
          </p:nvSpPr>
          <p:spPr bwMode="auto">
            <a:xfrm>
              <a:off x="1748994" y="2557302"/>
              <a:ext cx="109383" cy="101177"/>
            </a:xfrm>
            <a:custGeom>
              <a:avLst/>
              <a:gdLst>
                <a:gd name="T0" fmla="*/ 18 w 32"/>
                <a:gd name="T1" fmla="*/ 27 h 29"/>
                <a:gd name="T2" fmla="*/ 10 w 32"/>
                <a:gd name="T3" fmla="*/ 19 h 29"/>
                <a:gd name="T4" fmla="*/ 1 w 32"/>
                <a:gd name="T5" fmla="*/ 15 h 29"/>
                <a:gd name="T6" fmla="*/ 0 w 32"/>
                <a:gd name="T7" fmla="*/ 13 h 29"/>
                <a:gd name="T8" fmla="*/ 4 w 32"/>
                <a:gd name="T9" fmla="*/ 12 h 29"/>
                <a:gd name="T10" fmla="*/ 11 w 32"/>
                <a:gd name="T11" fmla="*/ 14 h 29"/>
                <a:gd name="T12" fmla="*/ 11 w 32"/>
                <a:gd name="T13" fmla="*/ 12 h 29"/>
                <a:gd name="T14" fmla="*/ 13 w 32"/>
                <a:gd name="T15" fmla="*/ 11 h 29"/>
                <a:gd name="T16" fmla="*/ 7 w 32"/>
                <a:gd name="T17" fmla="*/ 8 h 29"/>
                <a:gd name="T18" fmla="*/ 7 w 32"/>
                <a:gd name="T19" fmla="*/ 6 h 29"/>
                <a:gd name="T20" fmla="*/ 10 w 32"/>
                <a:gd name="T21" fmla="*/ 7 h 29"/>
                <a:gd name="T22" fmla="*/ 11 w 32"/>
                <a:gd name="T23" fmla="*/ 5 h 29"/>
                <a:gd name="T24" fmla="*/ 8 w 32"/>
                <a:gd name="T25" fmla="*/ 4 h 29"/>
                <a:gd name="T26" fmla="*/ 10 w 32"/>
                <a:gd name="T27" fmla="*/ 3 h 29"/>
                <a:gd name="T28" fmla="*/ 14 w 32"/>
                <a:gd name="T29" fmla="*/ 4 h 29"/>
                <a:gd name="T30" fmla="*/ 13 w 32"/>
                <a:gd name="T31" fmla="*/ 3 h 29"/>
                <a:gd name="T32" fmla="*/ 19 w 32"/>
                <a:gd name="T33" fmla="*/ 5 h 29"/>
                <a:gd name="T34" fmla="*/ 18 w 32"/>
                <a:gd name="T35" fmla="*/ 3 h 29"/>
                <a:gd name="T36" fmla="*/ 19 w 32"/>
                <a:gd name="T37" fmla="*/ 3 h 29"/>
                <a:gd name="T38" fmla="*/ 17 w 32"/>
                <a:gd name="T39" fmla="*/ 2 h 29"/>
                <a:gd name="T40" fmla="*/ 25 w 32"/>
                <a:gd name="T41" fmla="*/ 1 h 29"/>
                <a:gd name="T42" fmla="*/ 23 w 32"/>
                <a:gd name="T43" fmla="*/ 3 h 29"/>
                <a:gd name="T44" fmla="*/ 28 w 32"/>
                <a:gd name="T45" fmla="*/ 4 h 29"/>
                <a:gd name="T46" fmla="*/ 27 w 32"/>
                <a:gd name="T47" fmla="*/ 7 h 29"/>
                <a:gd name="T48" fmla="*/ 26 w 32"/>
                <a:gd name="T49" fmla="*/ 8 h 29"/>
                <a:gd name="T50" fmla="*/ 23 w 32"/>
                <a:gd name="T51" fmla="*/ 10 h 29"/>
                <a:gd name="T52" fmla="*/ 21 w 32"/>
                <a:gd name="T53" fmla="*/ 13 h 29"/>
                <a:gd name="T54" fmla="*/ 24 w 32"/>
                <a:gd name="T55" fmla="*/ 11 h 29"/>
                <a:gd name="T56" fmla="*/ 26 w 32"/>
                <a:gd name="T57" fmla="*/ 13 h 29"/>
                <a:gd name="T58" fmla="*/ 29 w 32"/>
                <a:gd name="T59" fmla="*/ 13 h 29"/>
                <a:gd name="T60" fmla="*/ 28 w 32"/>
                <a:gd name="T61" fmla="*/ 10 h 29"/>
                <a:gd name="T62" fmla="*/ 30 w 32"/>
                <a:gd name="T63" fmla="*/ 11 h 29"/>
                <a:gd name="T64" fmla="*/ 30 w 32"/>
                <a:gd name="T65" fmla="*/ 14 h 29"/>
                <a:gd name="T66" fmla="*/ 31 w 32"/>
                <a:gd name="T67" fmla="*/ 17 h 29"/>
                <a:gd name="T68" fmla="*/ 28 w 32"/>
                <a:gd name="T69" fmla="*/ 23 h 29"/>
                <a:gd name="T70" fmla="*/ 22 w 32"/>
                <a:gd name="T71" fmla="*/ 23 h 29"/>
                <a:gd name="T72" fmla="*/ 21 w 32"/>
                <a:gd name="T73" fmla="*/ 23 h 29"/>
                <a:gd name="T74" fmla="*/ 23 w 32"/>
                <a:gd name="T75" fmla="*/ 26 h 29"/>
                <a:gd name="T76" fmla="*/ 18 w 32"/>
                <a:gd name="T77" fmla="*/ 27 h 29"/>
                <a:gd name="T78" fmla="*/ 18 w 32"/>
                <a:gd name="T79"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29">
                  <a:moveTo>
                    <a:pt x="18" y="27"/>
                  </a:moveTo>
                  <a:cubicBezTo>
                    <a:pt x="15" y="25"/>
                    <a:pt x="13" y="21"/>
                    <a:pt x="10" y="19"/>
                  </a:cubicBezTo>
                  <a:cubicBezTo>
                    <a:pt x="7" y="18"/>
                    <a:pt x="4" y="16"/>
                    <a:pt x="1" y="15"/>
                  </a:cubicBezTo>
                  <a:cubicBezTo>
                    <a:pt x="0" y="14"/>
                    <a:pt x="0" y="14"/>
                    <a:pt x="0" y="13"/>
                  </a:cubicBezTo>
                  <a:cubicBezTo>
                    <a:pt x="0" y="10"/>
                    <a:pt x="2" y="11"/>
                    <a:pt x="4" y="12"/>
                  </a:cubicBezTo>
                  <a:cubicBezTo>
                    <a:pt x="6" y="13"/>
                    <a:pt x="8" y="15"/>
                    <a:pt x="11" y="14"/>
                  </a:cubicBezTo>
                  <a:cubicBezTo>
                    <a:pt x="12" y="14"/>
                    <a:pt x="11" y="12"/>
                    <a:pt x="11" y="12"/>
                  </a:cubicBezTo>
                  <a:cubicBezTo>
                    <a:pt x="11" y="11"/>
                    <a:pt x="13" y="12"/>
                    <a:pt x="13" y="11"/>
                  </a:cubicBezTo>
                  <a:cubicBezTo>
                    <a:pt x="14" y="10"/>
                    <a:pt x="7" y="8"/>
                    <a:pt x="7" y="8"/>
                  </a:cubicBezTo>
                  <a:cubicBezTo>
                    <a:pt x="5" y="7"/>
                    <a:pt x="6" y="6"/>
                    <a:pt x="7" y="6"/>
                  </a:cubicBezTo>
                  <a:cubicBezTo>
                    <a:pt x="9" y="5"/>
                    <a:pt x="9" y="6"/>
                    <a:pt x="10" y="7"/>
                  </a:cubicBezTo>
                  <a:cubicBezTo>
                    <a:pt x="10" y="7"/>
                    <a:pt x="11" y="5"/>
                    <a:pt x="11" y="5"/>
                  </a:cubicBezTo>
                  <a:cubicBezTo>
                    <a:pt x="12" y="5"/>
                    <a:pt x="8" y="4"/>
                    <a:pt x="8" y="4"/>
                  </a:cubicBezTo>
                  <a:cubicBezTo>
                    <a:pt x="8" y="4"/>
                    <a:pt x="10" y="3"/>
                    <a:pt x="10" y="3"/>
                  </a:cubicBezTo>
                  <a:cubicBezTo>
                    <a:pt x="11" y="3"/>
                    <a:pt x="13" y="4"/>
                    <a:pt x="14" y="4"/>
                  </a:cubicBezTo>
                  <a:cubicBezTo>
                    <a:pt x="14" y="4"/>
                    <a:pt x="13" y="3"/>
                    <a:pt x="13" y="3"/>
                  </a:cubicBezTo>
                  <a:cubicBezTo>
                    <a:pt x="14" y="2"/>
                    <a:pt x="18" y="5"/>
                    <a:pt x="19" y="5"/>
                  </a:cubicBezTo>
                  <a:cubicBezTo>
                    <a:pt x="20" y="4"/>
                    <a:pt x="18" y="4"/>
                    <a:pt x="18" y="3"/>
                  </a:cubicBezTo>
                  <a:cubicBezTo>
                    <a:pt x="18" y="3"/>
                    <a:pt x="19" y="3"/>
                    <a:pt x="19" y="3"/>
                  </a:cubicBezTo>
                  <a:cubicBezTo>
                    <a:pt x="19" y="3"/>
                    <a:pt x="17" y="3"/>
                    <a:pt x="17" y="2"/>
                  </a:cubicBezTo>
                  <a:cubicBezTo>
                    <a:pt x="17" y="2"/>
                    <a:pt x="24" y="0"/>
                    <a:pt x="25" y="1"/>
                  </a:cubicBezTo>
                  <a:cubicBezTo>
                    <a:pt x="26" y="1"/>
                    <a:pt x="23" y="2"/>
                    <a:pt x="23" y="3"/>
                  </a:cubicBezTo>
                  <a:cubicBezTo>
                    <a:pt x="24" y="4"/>
                    <a:pt x="27" y="3"/>
                    <a:pt x="28" y="4"/>
                  </a:cubicBezTo>
                  <a:cubicBezTo>
                    <a:pt x="28" y="5"/>
                    <a:pt x="24" y="7"/>
                    <a:pt x="27" y="7"/>
                  </a:cubicBezTo>
                  <a:cubicBezTo>
                    <a:pt x="28" y="7"/>
                    <a:pt x="27" y="8"/>
                    <a:pt x="26" y="8"/>
                  </a:cubicBezTo>
                  <a:cubicBezTo>
                    <a:pt x="25" y="8"/>
                    <a:pt x="24" y="8"/>
                    <a:pt x="23" y="10"/>
                  </a:cubicBezTo>
                  <a:cubicBezTo>
                    <a:pt x="23" y="10"/>
                    <a:pt x="21" y="13"/>
                    <a:pt x="21" y="13"/>
                  </a:cubicBezTo>
                  <a:cubicBezTo>
                    <a:pt x="22" y="13"/>
                    <a:pt x="23" y="11"/>
                    <a:pt x="24" y="11"/>
                  </a:cubicBezTo>
                  <a:cubicBezTo>
                    <a:pt x="25" y="11"/>
                    <a:pt x="25" y="12"/>
                    <a:pt x="26" y="13"/>
                  </a:cubicBezTo>
                  <a:cubicBezTo>
                    <a:pt x="27" y="13"/>
                    <a:pt x="30" y="17"/>
                    <a:pt x="29" y="13"/>
                  </a:cubicBezTo>
                  <a:cubicBezTo>
                    <a:pt x="29" y="12"/>
                    <a:pt x="27" y="11"/>
                    <a:pt x="28" y="10"/>
                  </a:cubicBezTo>
                  <a:cubicBezTo>
                    <a:pt x="29" y="10"/>
                    <a:pt x="30" y="10"/>
                    <a:pt x="30" y="11"/>
                  </a:cubicBezTo>
                  <a:cubicBezTo>
                    <a:pt x="30" y="12"/>
                    <a:pt x="29" y="13"/>
                    <a:pt x="30" y="14"/>
                  </a:cubicBezTo>
                  <a:cubicBezTo>
                    <a:pt x="31" y="15"/>
                    <a:pt x="32" y="16"/>
                    <a:pt x="31" y="17"/>
                  </a:cubicBezTo>
                  <a:cubicBezTo>
                    <a:pt x="29" y="19"/>
                    <a:pt x="32" y="22"/>
                    <a:pt x="28" y="23"/>
                  </a:cubicBezTo>
                  <a:cubicBezTo>
                    <a:pt x="28" y="23"/>
                    <a:pt x="21" y="25"/>
                    <a:pt x="22" y="23"/>
                  </a:cubicBezTo>
                  <a:cubicBezTo>
                    <a:pt x="22" y="22"/>
                    <a:pt x="21" y="22"/>
                    <a:pt x="21" y="23"/>
                  </a:cubicBezTo>
                  <a:cubicBezTo>
                    <a:pt x="22" y="24"/>
                    <a:pt x="22" y="25"/>
                    <a:pt x="23" y="26"/>
                  </a:cubicBezTo>
                  <a:cubicBezTo>
                    <a:pt x="23" y="28"/>
                    <a:pt x="19" y="27"/>
                    <a:pt x="18" y="27"/>
                  </a:cubicBezTo>
                  <a:cubicBezTo>
                    <a:pt x="17" y="26"/>
                    <a:pt x="22" y="29"/>
                    <a:pt x="18" y="27"/>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96" name="Freeform 575">
              <a:extLst>
                <a:ext uri="{FF2B5EF4-FFF2-40B4-BE49-F238E27FC236}">
                  <a16:creationId xmlns:a16="http://schemas.microsoft.com/office/drawing/2014/main" id="{15BDD52B-EF47-3549-BDB8-DCA3351BCDEF}"/>
                </a:ext>
              </a:extLst>
            </p:cNvPr>
            <p:cNvSpPr>
              <a:spLocks/>
            </p:cNvSpPr>
            <p:nvPr/>
          </p:nvSpPr>
          <p:spPr bwMode="auto">
            <a:xfrm>
              <a:off x="1865434" y="2557302"/>
              <a:ext cx="96445" cy="76470"/>
            </a:xfrm>
            <a:custGeom>
              <a:avLst/>
              <a:gdLst>
                <a:gd name="T0" fmla="*/ 7 w 28"/>
                <a:gd name="T1" fmla="*/ 22 h 22"/>
                <a:gd name="T2" fmla="*/ 3 w 28"/>
                <a:gd name="T3" fmla="*/ 19 h 22"/>
                <a:gd name="T4" fmla="*/ 1 w 28"/>
                <a:gd name="T5" fmla="*/ 11 h 22"/>
                <a:gd name="T6" fmla="*/ 1 w 28"/>
                <a:gd name="T7" fmla="*/ 4 h 22"/>
                <a:gd name="T8" fmla="*/ 6 w 28"/>
                <a:gd name="T9" fmla="*/ 4 h 22"/>
                <a:gd name="T10" fmla="*/ 5 w 28"/>
                <a:gd name="T11" fmla="*/ 1 h 22"/>
                <a:gd name="T12" fmla="*/ 16 w 28"/>
                <a:gd name="T13" fmla="*/ 2 h 22"/>
                <a:gd name="T14" fmla="*/ 25 w 28"/>
                <a:gd name="T15" fmla="*/ 3 h 22"/>
                <a:gd name="T16" fmla="*/ 23 w 28"/>
                <a:gd name="T17" fmla="*/ 8 h 22"/>
                <a:gd name="T18" fmla="*/ 19 w 28"/>
                <a:gd name="T19" fmla="*/ 13 h 22"/>
                <a:gd name="T20" fmla="*/ 12 w 28"/>
                <a:gd name="T21" fmla="*/ 13 h 22"/>
                <a:gd name="T22" fmla="*/ 10 w 28"/>
                <a:gd name="T23" fmla="*/ 14 h 22"/>
                <a:gd name="T24" fmla="*/ 11 w 28"/>
                <a:gd name="T25" fmla="*/ 17 h 22"/>
                <a:gd name="T26" fmla="*/ 7 w 28"/>
                <a:gd name="T27" fmla="*/ 22 h 22"/>
                <a:gd name="T28" fmla="*/ 7 w 28"/>
                <a:gd name="T2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2">
                  <a:moveTo>
                    <a:pt x="7" y="22"/>
                  </a:moveTo>
                  <a:cubicBezTo>
                    <a:pt x="5" y="21"/>
                    <a:pt x="3" y="21"/>
                    <a:pt x="3" y="19"/>
                  </a:cubicBezTo>
                  <a:cubicBezTo>
                    <a:pt x="3" y="16"/>
                    <a:pt x="0" y="14"/>
                    <a:pt x="1" y="11"/>
                  </a:cubicBezTo>
                  <a:cubicBezTo>
                    <a:pt x="1" y="9"/>
                    <a:pt x="0" y="6"/>
                    <a:pt x="1" y="4"/>
                  </a:cubicBezTo>
                  <a:cubicBezTo>
                    <a:pt x="2" y="4"/>
                    <a:pt x="6" y="5"/>
                    <a:pt x="6" y="4"/>
                  </a:cubicBezTo>
                  <a:cubicBezTo>
                    <a:pt x="6" y="3"/>
                    <a:pt x="0" y="3"/>
                    <a:pt x="5" y="1"/>
                  </a:cubicBezTo>
                  <a:cubicBezTo>
                    <a:pt x="9" y="0"/>
                    <a:pt x="12" y="1"/>
                    <a:pt x="16" y="2"/>
                  </a:cubicBezTo>
                  <a:cubicBezTo>
                    <a:pt x="19" y="2"/>
                    <a:pt x="22" y="2"/>
                    <a:pt x="25" y="3"/>
                  </a:cubicBezTo>
                  <a:cubicBezTo>
                    <a:pt x="28" y="4"/>
                    <a:pt x="25" y="6"/>
                    <a:pt x="23" y="8"/>
                  </a:cubicBezTo>
                  <a:cubicBezTo>
                    <a:pt x="22" y="10"/>
                    <a:pt x="21" y="12"/>
                    <a:pt x="19" y="13"/>
                  </a:cubicBezTo>
                  <a:cubicBezTo>
                    <a:pt x="18" y="15"/>
                    <a:pt x="14" y="13"/>
                    <a:pt x="12" y="13"/>
                  </a:cubicBezTo>
                  <a:cubicBezTo>
                    <a:pt x="12" y="13"/>
                    <a:pt x="9" y="13"/>
                    <a:pt x="10" y="14"/>
                  </a:cubicBezTo>
                  <a:cubicBezTo>
                    <a:pt x="10" y="15"/>
                    <a:pt x="12" y="15"/>
                    <a:pt x="11" y="17"/>
                  </a:cubicBezTo>
                  <a:cubicBezTo>
                    <a:pt x="10" y="17"/>
                    <a:pt x="8" y="22"/>
                    <a:pt x="7" y="22"/>
                  </a:cubicBezTo>
                  <a:cubicBezTo>
                    <a:pt x="5" y="21"/>
                    <a:pt x="8" y="22"/>
                    <a:pt x="7" y="2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97" name="Freeform 576">
              <a:extLst>
                <a:ext uri="{FF2B5EF4-FFF2-40B4-BE49-F238E27FC236}">
                  <a16:creationId xmlns:a16="http://schemas.microsoft.com/office/drawing/2014/main" id="{29216649-CA25-644C-A3B5-BE9706A75DCB}"/>
                </a:ext>
              </a:extLst>
            </p:cNvPr>
            <p:cNvSpPr>
              <a:spLocks/>
            </p:cNvSpPr>
            <p:nvPr/>
          </p:nvSpPr>
          <p:spPr bwMode="auto">
            <a:xfrm>
              <a:off x="1349098" y="2547890"/>
              <a:ext cx="185834" cy="114118"/>
            </a:xfrm>
            <a:custGeom>
              <a:avLst/>
              <a:gdLst>
                <a:gd name="T0" fmla="*/ 52 w 54"/>
                <a:gd name="T1" fmla="*/ 10 h 33"/>
                <a:gd name="T2" fmla="*/ 45 w 54"/>
                <a:gd name="T3" fmla="*/ 4 h 33"/>
                <a:gd name="T4" fmla="*/ 41 w 54"/>
                <a:gd name="T5" fmla="*/ 3 h 33"/>
                <a:gd name="T6" fmla="*/ 35 w 54"/>
                <a:gd name="T7" fmla="*/ 4 h 33"/>
                <a:gd name="T8" fmla="*/ 32 w 54"/>
                <a:gd name="T9" fmla="*/ 3 h 33"/>
                <a:gd name="T10" fmla="*/ 27 w 54"/>
                <a:gd name="T11" fmla="*/ 1 h 33"/>
                <a:gd name="T12" fmla="*/ 20 w 54"/>
                <a:gd name="T13" fmla="*/ 0 h 33"/>
                <a:gd name="T14" fmla="*/ 11 w 54"/>
                <a:gd name="T15" fmla="*/ 1 h 33"/>
                <a:gd name="T16" fmla="*/ 8 w 54"/>
                <a:gd name="T17" fmla="*/ 3 h 33"/>
                <a:gd name="T18" fmla="*/ 7 w 54"/>
                <a:gd name="T19" fmla="*/ 11 h 33"/>
                <a:gd name="T20" fmla="*/ 7 w 54"/>
                <a:gd name="T21" fmla="*/ 15 h 33"/>
                <a:gd name="T22" fmla="*/ 4 w 54"/>
                <a:gd name="T23" fmla="*/ 18 h 33"/>
                <a:gd name="T24" fmla="*/ 0 w 54"/>
                <a:gd name="T25" fmla="*/ 24 h 33"/>
                <a:gd name="T26" fmla="*/ 7 w 54"/>
                <a:gd name="T27" fmla="*/ 26 h 33"/>
                <a:gd name="T28" fmla="*/ 15 w 54"/>
                <a:gd name="T29" fmla="*/ 32 h 33"/>
                <a:gd name="T30" fmla="*/ 19 w 54"/>
                <a:gd name="T31" fmla="*/ 30 h 33"/>
                <a:gd name="T32" fmla="*/ 25 w 54"/>
                <a:gd name="T33" fmla="*/ 29 h 33"/>
                <a:gd name="T34" fmla="*/ 28 w 54"/>
                <a:gd name="T35" fmla="*/ 26 h 33"/>
                <a:gd name="T36" fmla="*/ 31 w 54"/>
                <a:gd name="T37" fmla="*/ 21 h 33"/>
                <a:gd name="T38" fmla="*/ 37 w 54"/>
                <a:gd name="T39" fmla="*/ 17 h 33"/>
                <a:gd name="T40" fmla="*/ 46 w 54"/>
                <a:gd name="T41" fmla="*/ 13 h 33"/>
                <a:gd name="T42" fmla="*/ 52 w 54"/>
                <a:gd name="T43" fmla="*/ 10 h 33"/>
                <a:gd name="T44" fmla="*/ 52 w 54"/>
                <a:gd name="T45"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33">
                  <a:moveTo>
                    <a:pt x="52" y="10"/>
                  </a:moveTo>
                  <a:cubicBezTo>
                    <a:pt x="50" y="8"/>
                    <a:pt x="48" y="6"/>
                    <a:pt x="45" y="4"/>
                  </a:cubicBezTo>
                  <a:cubicBezTo>
                    <a:pt x="44" y="4"/>
                    <a:pt x="42" y="3"/>
                    <a:pt x="41" y="3"/>
                  </a:cubicBezTo>
                  <a:cubicBezTo>
                    <a:pt x="38" y="2"/>
                    <a:pt x="37" y="3"/>
                    <a:pt x="35" y="4"/>
                  </a:cubicBezTo>
                  <a:cubicBezTo>
                    <a:pt x="34" y="4"/>
                    <a:pt x="33" y="3"/>
                    <a:pt x="32" y="3"/>
                  </a:cubicBezTo>
                  <a:cubicBezTo>
                    <a:pt x="31" y="2"/>
                    <a:pt x="29" y="2"/>
                    <a:pt x="27" y="1"/>
                  </a:cubicBezTo>
                  <a:cubicBezTo>
                    <a:pt x="25" y="1"/>
                    <a:pt x="22" y="0"/>
                    <a:pt x="20" y="0"/>
                  </a:cubicBezTo>
                  <a:cubicBezTo>
                    <a:pt x="17" y="0"/>
                    <a:pt x="14" y="1"/>
                    <a:pt x="11" y="1"/>
                  </a:cubicBezTo>
                  <a:cubicBezTo>
                    <a:pt x="9" y="2"/>
                    <a:pt x="6" y="1"/>
                    <a:pt x="8" y="3"/>
                  </a:cubicBezTo>
                  <a:cubicBezTo>
                    <a:pt x="10" y="7"/>
                    <a:pt x="10" y="8"/>
                    <a:pt x="7" y="11"/>
                  </a:cubicBezTo>
                  <a:cubicBezTo>
                    <a:pt x="5" y="13"/>
                    <a:pt x="7" y="14"/>
                    <a:pt x="7" y="15"/>
                  </a:cubicBezTo>
                  <a:cubicBezTo>
                    <a:pt x="6" y="16"/>
                    <a:pt x="4" y="16"/>
                    <a:pt x="4" y="18"/>
                  </a:cubicBezTo>
                  <a:cubicBezTo>
                    <a:pt x="3" y="20"/>
                    <a:pt x="1" y="22"/>
                    <a:pt x="0" y="24"/>
                  </a:cubicBezTo>
                  <a:cubicBezTo>
                    <a:pt x="0" y="25"/>
                    <a:pt x="6" y="26"/>
                    <a:pt x="7" y="26"/>
                  </a:cubicBezTo>
                  <a:cubicBezTo>
                    <a:pt x="10" y="28"/>
                    <a:pt x="12" y="32"/>
                    <a:pt x="15" y="32"/>
                  </a:cubicBezTo>
                  <a:cubicBezTo>
                    <a:pt x="16" y="33"/>
                    <a:pt x="18" y="31"/>
                    <a:pt x="19" y="30"/>
                  </a:cubicBezTo>
                  <a:cubicBezTo>
                    <a:pt x="21" y="29"/>
                    <a:pt x="23" y="30"/>
                    <a:pt x="25" y="29"/>
                  </a:cubicBezTo>
                  <a:cubicBezTo>
                    <a:pt x="27" y="29"/>
                    <a:pt x="27" y="28"/>
                    <a:pt x="28" y="26"/>
                  </a:cubicBezTo>
                  <a:cubicBezTo>
                    <a:pt x="28" y="24"/>
                    <a:pt x="28" y="23"/>
                    <a:pt x="31" y="21"/>
                  </a:cubicBezTo>
                  <a:cubicBezTo>
                    <a:pt x="33" y="20"/>
                    <a:pt x="34" y="18"/>
                    <a:pt x="37" y="17"/>
                  </a:cubicBezTo>
                  <a:cubicBezTo>
                    <a:pt x="40" y="15"/>
                    <a:pt x="43" y="14"/>
                    <a:pt x="46" y="13"/>
                  </a:cubicBezTo>
                  <a:cubicBezTo>
                    <a:pt x="46" y="13"/>
                    <a:pt x="53" y="10"/>
                    <a:pt x="52" y="10"/>
                  </a:cubicBezTo>
                  <a:cubicBezTo>
                    <a:pt x="51" y="9"/>
                    <a:pt x="54" y="11"/>
                    <a:pt x="52" y="1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98" name="Freeform 577">
              <a:extLst>
                <a:ext uri="{FF2B5EF4-FFF2-40B4-BE49-F238E27FC236}">
                  <a16:creationId xmlns:a16="http://schemas.microsoft.com/office/drawing/2014/main" id="{B6F4FFE2-3377-2C4F-BEBC-A045F3CF2DE5}"/>
                </a:ext>
              </a:extLst>
            </p:cNvPr>
            <p:cNvSpPr>
              <a:spLocks/>
            </p:cNvSpPr>
            <p:nvPr/>
          </p:nvSpPr>
          <p:spPr bwMode="auto">
            <a:xfrm>
              <a:off x="1710180" y="2516125"/>
              <a:ext cx="24699" cy="14118"/>
            </a:xfrm>
            <a:custGeom>
              <a:avLst/>
              <a:gdLst>
                <a:gd name="T0" fmla="*/ 4 w 7"/>
                <a:gd name="T1" fmla="*/ 4 h 4"/>
                <a:gd name="T2" fmla="*/ 1 w 7"/>
                <a:gd name="T3" fmla="*/ 3 h 4"/>
                <a:gd name="T4" fmla="*/ 3 w 7"/>
                <a:gd name="T5" fmla="*/ 0 h 4"/>
                <a:gd name="T6" fmla="*/ 4 w 7"/>
                <a:gd name="T7" fmla="*/ 4 h 4"/>
                <a:gd name="T8" fmla="*/ 4 w 7"/>
                <a:gd name="T9" fmla="*/ 4 h 4"/>
              </a:gdLst>
              <a:ahLst/>
              <a:cxnLst>
                <a:cxn ang="0">
                  <a:pos x="T0" y="T1"/>
                </a:cxn>
                <a:cxn ang="0">
                  <a:pos x="T2" y="T3"/>
                </a:cxn>
                <a:cxn ang="0">
                  <a:pos x="T4" y="T5"/>
                </a:cxn>
                <a:cxn ang="0">
                  <a:pos x="T6" y="T7"/>
                </a:cxn>
                <a:cxn ang="0">
                  <a:pos x="T8" y="T9"/>
                </a:cxn>
              </a:cxnLst>
              <a:rect l="0" t="0" r="r" b="b"/>
              <a:pathLst>
                <a:path w="7" h="4">
                  <a:moveTo>
                    <a:pt x="4" y="4"/>
                  </a:moveTo>
                  <a:cubicBezTo>
                    <a:pt x="3" y="4"/>
                    <a:pt x="1" y="4"/>
                    <a:pt x="1" y="3"/>
                  </a:cubicBezTo>
                  <a:cubicBezTo>
                    <a:pt x="0" y="2"/>
                    <a:pt x="3" y="0"/>
                    <a:pt x="3" y="0"/>
                  </a:cubicBezTo>
                  <a:cubicBezTo>
                    <a:pt x="6" y="0"/>
                    <a:pt x="7" y="4"/>
                    <a:pt x="4" y="4"/>
                  </a:cubicBezTo>
                  <a:cubicBezTo>
                    <a:pt x="1" y="3"/>
                    <a:pt x="6" y="4"/>
                    <a:pt x="4" y="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199" name="Freeform 578">
              <a:extLst>
                <a:ext uri="{FF2B5EF4-FFF2-40B4-BE49-F238E27FC236}">
                  <a16:creationId xmlns:a16="http://schemas.microsoft.com/office/drawing/2014/main" id="{F9955C6D-248C-B443-B3A3-A104C5B3A8AB}"/>
                </a:ext>
              </a:extLst>
            </p:cNvPr>
            <p:cNvSpPr>
              <a:spLocks/>
            </p:cNvSpPr>
            <p:nvPr/>
          </p:nvSpPr>
          <p:spPr bwMode="auto">
            <a:xfrm>
              <a:off x="1497294" y="2453773"/>
              <a:ext cx="207005" cy="97647"/>
            </a:xfrm>
            <a:custGeom>
              <a:avLst/>
              <a:gdLst>
                <a:gd name="T0" fmla="*/ 50 w 60"/>
                <a:gd name="T1" fmla="*/ 22 h 28"/>
                <a:gd name="T2" fmla="*/ 48 w 60"/>
                <a:gd name="T3" fmla="*/ 21 h 28"/>
                <a:gd name="T4" fmla="*/ 46 w 60"/>
                <a:gd name="T5" fmla="*/ 23 h 28"/>
                <a:gd name="T6" fmla="*/ 43 w 60"/>
                <a:gd name="T7" fmla="*/ 22 h 28"/>
                <a:gd name="T8" fmla="*/ 40 w 60"/>
                <a:gd name="T9" fmla="*/ 23 h 28"/>
                <a:gd name="T10" fmla="*/ 24 w 60"/>
                <a:gd name="T11" fmla="*/ 27 h 28"/>
                <a:gd name="T12" fmla="*/ 19 w 60"/>
                <a:gd name="T13" fmla="*/ 28 h 28"/>
                <a:gd name="T14" fmla="*/ 17 w 60"/>
                <a:gd name="T15" fmla="*/ 24 h 28"/>
                <a:gd name="T16" fmla="*/ 24 w 60"/>
                <a:gd name="T17" fmla="*/ 22 h 28"/>
                <a:gd name="T18" fmla="*/ 29 w 60"/>
                <a:gd name="T19" fmla="*/ 22 h 28"/>
                <a:gd name="T20" fmla="*/ 31 w 60"/>
                <a:gd name="T21" fmla="*/ 20 h 28"/>
                <a:gd name="T22" fmla="*/ 24 w 60"/>
                <a:gd name="T23" fmla="*/ 20 h 28"/>
                <a:gd name="T24" fmla="*/ 19 w 60"/>
                <a:gd name="T25" fmla="*/ 21 h 28"/>
                <a:gd name="T26" fmla="*/ 19 w 60"/>
                <a:gd name="T27" fmla="*/ 19 h 28"/>
                <a:gd name="T28" fmla="*/ 12 w 60"/>
                <a:gd name="T29" fmla="*/ 21 h 28"/>
                <a:gd name="T30" fmla="*/ 11 w 60"/>
                <a:gd name="T31" fmla="*/ 22 h 28"/>
                <a:gd name="T32" fmla="*/ 9 w 60"/>
                <a:gd name="T33" fmla="*/ 23 h 28"/>
                <a:gd name="T34" fmla="*/ 5 w 60"/>
                <a:gd name="T35" fmla="*/ 21 h 28"/>
                <a:gd name="T36" fmla="*/ 0 w 60"/>
                <a:gd name="T37" fmla="*/ 20 h 28"/>
                <a:gd name="T38" fmla="*/ 4 w 60"/>
                <a:gd name="T39" fmla="*/ 18 h 28"/>
                <a:gd name="T40" fmla="*/ 9 w 60"/>
                <a:gd name="T41" fmla="*/ 17 h 28"/>
                <a:gd name="T42" fmla="*/ 11 w 60"/>
                <a:gd name="T43" fmla="*/ 16 h 28"/>
                <a:gd name="T44" fmla="*/ 5 w 60"/>
                <a:gd name="T45" fmla="*/ 16 h 28"/>
                <a:gd name="T46" fmla="*/ 4 w 60"/>
                <a:gd name="T47" fmla="*/ 14 h 28"/>
                <a:gd name="T48" fmla="*/ 12 w 60"/>
                <a:gd name="T49" fmla="*/ 13 h 28"/>
                <a:gd name="T50" fmla="*/ 4 w 60"/>
                <a:gd name="T51" fmla="*/ 12 h 28"/>
                <a:gd name="T52" fmla="*/ 13 w 60"/>
                <a:gd name="T53" fmla="*/ 10 h 28"/>
                <a:gd name="T54" fmla="*/ 9 w 60"/>
                <a:gd name="T55" fmla="*/ 8 h 28"/>
                <a:gd name="T56" fmla="*/ 14 w 60"/>
                <a:gd name="T57" fmla="*/ 6 h 28"/>
                <a:gd name="T58" fmla="*/ 17 w 60"/>
                <a:gd name="T59" fmla="*/ 10 h 28"/>
                <a:gd name="T60" fmla="*/ 25 w 60"/>
                <a:gd name="T61" fmla="*/ 11 h 28"/>
                <a:gd name="T62" fmla="*/ 29 w 60"/>
                <a:gd name="T63" fmla="*/ 14 h 28"/>
                <a:gd name="T64" fmla="*/ 32 w 60"/>
                <a:gd name="T65" fmla="*/ 17 h 28"/>
                <a:gd name="T66" fmla="*/ 39 w 60"/>
                <a:gd name="T67" fmla="*/ 16 h 28"/>
                <a:gd name="T68" fmla="*/ 37 w 60"/>
                <a:gd name="T69" fmla="*/ 13 h 28"/>
                <a:gd name="T70" fmla="*/ 38 w 60"/>
                <a:gd name="T71" fmla="*/ 9 h 28"/>
                <a:gd name="T72" fmla="*/ 36 w 60"/>
                <a:gd name="T73" fmla="*/ 8 h 28"/>
                <a:gd name="T74" fmla="*/ 38 w 60"/>
                <a:gd name="T75" fmla="*/ 5 h 28"/>
                <a:gd name="T76" fmla="*/ 43 w 60"/>
                <a:gd name="T77" fmla="*/ 3 h 28"/>
                <a:gd name="T78" fmla="*/ 44 w 60"/>
                <a:gd name="T79" fmla="*/ 7 h 28"/>
                <a:gd name="T80" fmla="*/ 45 w 60"/>
                <a:gd name="T81" fmla="*/ 9 h 28"/>
                <a:gd name="T82" fmla="*/ 44 w 60"/>
                <a:gd name="T83" fmla="*/ 10 h 28"/>
                <a:gd name="T84" fmla="*/ 47 w 60"/>
                <a:gd name="T85" fmla="*/ 11 h 28"/>
                <a:gd name="T86" fmla="*/ 51 w 60"/>
                <a:gd name="T87" fmla="*/ 14 h 28"/>
                <a:gd name="T88" fmla="*/ 53 w 60"/>
                <a:gd name="T89" fmla="*/ 13 h 28"/>
                <a:gd name="T90" fmla="*/ 57 w 60"/>
                <a:gd name="T91" fmla="*/ 12 h 28"/>
                <a:gd name="T92" fmla="*/ 59 w 60"/>
                <a:gd name="T93" fmla="*/ 15 h 28"/>
                <a:gd name="T94" fmla="*/ 58 w 60"/>
                <a:gd name="T95" fmla="*/ 20 h 28"/>
                <a:gd name="T96" fmla="*/ 50 w 60"/>
                <a:gd name="T97" fmla="*/ 22 h 28"/>
                <a:gd name="T98" fmla="*/ 50 w 60"/>
                <a:gd name="T99"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28">
                  <a:moveTo>
                    <a:pt x="50" y="22"/>
                  </a:moveTo>
                  <a:cubicBezTo>
                    <a:pt x="49" y="22"/>
                    <a:pt x="49" y="21"/>
                    <a:pt x="48" y="21"/>
                  </a:cubicBezTo>
                  <a:cubicBezTo>
                    <a:pt x="48" y="21"/>
                    <a:pt x="46" y="22"/>
                    <a:pt x="46" y="23"/>
                  </a:cubicBezTo>
                  <a:cubicBezTo>
                    <a:pt x="45" y="23"/>
                    <a:pt x="44" y="23"/>
                    <a:pt x="43" y="22"/>
                  </a:cubicBezTo>
                  <a:cubicBezTo>
                    <a:pt x="42" y="22"/>
                    <a:pt x="41" y="22"/>
                    <a:pt x="40" y="23"/>
                  </a:cubicBezTo>
                  <a:cubicBezTo>
                    <a:pt x="35" y="25"/>
                    <a:pt x="30" y="26"/>
                    <a:pt x="24" y="27"/>
                  </a:cubicBezTo>
                  <a:cubicBezTo>
                    <a:pt x="23" y="27"/>
                    <a:pt x="20" y="28"/>
                    <a:pt x="19" y="28"/>
                  </a:cubicBezTo>
                  <a:cubicBezTo>
                    <a:pt x="17" y="27"/>
                    <a:pt x="13" y="26"/>
                    <a:pt x="17" y="24"/>
                  </a:cubicBezTo>
                  <a:cubicBezTo>
                    <a:pt x="19" y="24"/>
                    <a:pt x="22" y="22"/>
                    <a:pt x="24" y="22"/>
                  </a:cubicBezTo>
                  <a:cubicBezTo>
                    <a:pt x="26" y="22"/>
                    <a:pt x="28" y="22"/>
                    <a:pt x="29" y="22"/>
                  </a:cubicBezTo>
                  <a:cubicBezTo>
                    <a:pt x="29" y="22"/>
                    <a:pt x="32" y="20"/>
                    <a:pt x="31" y="20"/>
                  </a:cubicBezTo>
                  <a:cubicBezTo>
                    <a:pt x="30" y="19"/>
                    <a:pt x="25" y="20"/>
                    <a:pt x="24" y="20"/>
                  </a:cubicBezTo>
                  <a:cubicBezTo>
                    <a:pt x="22" y="21"/>
                    <a:pt x="21" y="21"/>
                    <a:pt x="19" y="21"/>
                  </a:cubicBezTo>
                  <a:cubicBezTo>
                    <a:pt x="17" y="21"/>
                    <a:pt x="19" y="20"/>
                    <a:pt x="19" y="19"/>
                  </a:cubicBezTo>
                  <a:cubicBezTo>
                    <a:pt x="19" y="16"/>
                    <a:pt x="13" y="21"/>
                    <a:pt x="12" y="21"/>
                  </a:cubicBezTo>
                  <a:cubicBezTo>
                    <a:pt x="12" y="21"/>
                    <a:pt x="11" y="22"/>
                    <a:pt x="11" y="22"/>
                  </a:cubicBezTo>
                  <a:cubicBezTo>
                    <a:pt x="9" y="20"/>
                    <a:pt x="9" y="22"/>
                    <a:pt x="9" y="23"/>
                  </a:cubicBezTo>
                  <a:cubicBezTo>
                    <a:pt x="9" y="23"/>
                    <a:pt x="6" y="21"/>
                    <a:pt x="5" y="21"/>
                  </a:cubicBezTo>
                  <a:cubicBezTo>
                    <a:pt x="4" y="21"/>
                    <a:pt x="0" y="22"/>
                    <a:pt x="0" y="20"/>
                  </a:cubicBezTo>
                  <a:cubicBezTo>
                    <a:pt x="0" y="18"/>
                    <a:pt x="2" y="19"/>
                    <a:pt x="4" y="18"/>
                  </a:cubicBezTo>
                  <a:cubicBezTo>
                    <a:pt x="6" y="18"/>
                    <a:pt x="8" y="18"/>
                    <a:pt x="9" y="17"/>
                  </a:cubicBezTo>
                  <a:cubicBezTo>
                    <a:pt x="9" y="17"/>
                    <a:pt x="12" y="16"/>
                    <a:pt x="11" y="16"/>
                  </a:cubicBezTo>
                  <a:cubicBezTo>
                    <a:pt x="9" y="15"/>
                    <a:pt x="6" y="16"/>
                    <a:pt x="5" y="16"/>
                  </a:cubicBezTo>
                  <a:cubicBezTo>
                    <a:pt x="2" y="16"/>
                    <a:pt x="0" y="14"/>
                    <a:pt x="4" y="14"/>
                  </a:cubicBezTo>
                  <a:cubicBezTo>
                    <a:pt x="6" y="14"/>
                    <a:pt x="10" y="13"/>
                    <a:pt x="12" y="13"/>
                  </a:cubicBezTo>
                  <a:cubicBezTo>
                    <a:pt x="11" y="13"/>
                    <a:pt x="4" y="14"/>
                    <a:pt x="4" y="12"/>
                  </a:cubicBezTo>
                  <a:cubicBezTo>
                    <a:pt x="3" y="10"/>
                    <a:pt x="12" y="11"/>
                    <a:pt x="13" y="10"/>
                  </a:cubicBezTo>
                  <a:cubicBezTo>
                    <a:pt x="13" y="10"/>
                    <a:pt x="9" y="9"/>
                    <a:pt x="9" y="8"/>
                  </a:cubicBezTo>
                  <a:cubicBezTo>
                    <a:pt x="8" y="7"/>
                    <a:pt x="14" y="6"/>
                    <a:pt x="14" y="6"/>
                  </a:cubicBezTo>
                  <a:cubicBezTo>
                    <a:pt x="17" y="6"/>
                    <a:pt x="15" y="10"/>
                    <a:pt x="17" y="10"/>
                  </a:cubicBezTo>
                  <a:cubicBezTo>
                    <a:pt x="20" y="10"/>
                    <a:pt x="22" y="10"/>
                    <a:pt x="25" y="11"/>
                  </a:cubicBezTo>
                  <a:cubicBezTo>
                    <a:pt x="26" y="12"/>
                    <a:pt x="28" y="13"/>
                    <a:pt x="29" y="14"/>
                  </a:cubicBezTo>
                  <a:cubicBezTo>
                    <a:pt x="31" y="16"/>
                    <a:pt x="30" y="17"/>
                    <a:pt x="32" y="17"/>
                  </a:cubicBezTo>
                  <a:cubicBezTo>
                    <a:pt x="35" y="17"/>
                    <a:pt x="37" y="17"/>
                    <a:pt x="39" y="16"/>
                  </a:cubicBezTo>
                  <a:cubicBezTo>
                    <a:pt x="43" y="15"/>
                    <a:pt x="37" y="14"/>
                    <a:pt x="37" y="13"/>
                  </a:cubicBezTo>
                  <a:cubicBezTo>
                    <a:pt x="37" y="13"/>
                    <a:pt x="45" y="12"/>
                    <a:pt x="38" y="9"/>
                  </a:cubicBezTo>
                  <a:cubicBezTo>
                    <a:pt x="37" y="9"/>
                    <a:pt x="35" y="9"/>
                    <a:pt x="36" y="8"/>
                  </a:cubicBezTo>
                  <a:cubicBezTo>
                    <a:pt x="37" y="7"/>
                    <a:pt x="38" y="6"/>
                    <a:pt x="38" y="5"/>
                  </a:cubicBezTo>
                  <a:cubicBezTo>
                    <a:pt x="39" y="4"/>
                    <a:pt x="43" y="0"/>
                    <a:pt x="43" y="3"/>
                  </a:cubicBezTo>
                  <a:cubicBezTo>
                    <a:pt x="43" y="4"/>
                    <a:pt x="44" y="5"/>
                    <a:pt x="44" y="7"/>
                  </a:cubicBezTo>
                  <a:cubicBezTo>
                    <a:pt x="45" y="7"/>
                    <a:pt x="45" y="8"/>
                    <a:pt x="45" y="9"/>
                  </a:cubicBezTo>
                  <a:cubicBezTo>
                    <a:pt x="46" y="10"/>
                    <a:pt x="44" y="9"/>
                    <a:pt x="44" y="10"/>
                  </a:cubicBezTo>
                  <a:cubicBezTo>
                    <a:pt x="44" y="12"/>
                    <a:pt x="47" y="10"/>
                    <a:pt x="47" y="11"/>
                  </a:cubicBezTo>
                  <a:cubicBezTo>
                    <a:pt x="47" y="13"/>
                    <a:pt x="50" y="14"/>
                    <a:pt x="51" y="14"/>
                  </a:cubicBezTo>
                  <a:cubicBezTo>
                    <a:pt x="53" y="14"/>
                    <a:pt x="53" y="15"/>
                    <a:pt x="53" y="13"/>
                  </a:cubicBezTo>
                  <a:cubicBezTo>
                    <a:pt x="53" y="11"/>
                    <a:pt x="55" y="11"/>
                    <a:pt x="57" y="12"/>
                  </a:cubicBezTo>
                  <a:cubicBezTo>
                    <a:pt x="58" y="12"/>
                    <a:pt x="60" y="14"/>
                    <a:pt x="59" y="15"/>
                  </a:cubicBezTo>
                  <a:cubicBezTo>
                    <a:pt x="59" y="16"/>
                    <a:pt x="58" y="19"/>
                    <a:pt x="58" y="20"/>
                  </a:cubicBezTo>
                  <a:cubicBezTo>
                    <a:pt x="57" y="21"/>
                    <a:pt x="51" y="22"/>
                    <a:pt x="50" y="22"/>
                  </a:cubicBezTo>
                  <a:cubicBezTo>
                    <a:pt x="48" y="21"/>
                    <a:pt x="51" y="22"/>
                    <a:pt x="50" y="2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00" name="Freeform 579">
              <a:extLst>
                <a:ext uri="{FF2B5EF4-FFF2-40B4-BE49-F238E27FC236}">
                  <a16:creationId xmlns:a16="http://schemas.microsoft.com/office/drawing/2014/main" id="{812D8A3D-7B41-EA41-878F-1FF23A1CAD24}"/>
                </a:ext>
              </a:extLst>
            </p:cNvPr>
            <p:cNvSpPr>
              <a:spLocks/>
            </p:cNvSpPr>
            <p:nvPr/>
          </p:nvSpPr>
          <p:spPr bwMode="auto">
            <a:xfrm>
              <a:off x="1462009" y="2492597"/>
              <a:ext cx="35285" cy="23529"/>
            </a:xfrm>
            <a:custGeom>
              <a:avLst/>
              <a:gdLst>
                <a:gd name="T0" fmla="*/ 9 w 10"/>
                <a:gd name="T1" fmla="*/ 1 h 7"/>
                <a:gd name="T2" fmla="*/ 0 w 10"/>
                <a:gd name="T3" fmla="*/ 5 h 7"/>
                <a:gd name="T4" fmla="*/ 6 w 10"/>
                <a:gd name="T5" fmla="*/ 5 h 7"/>
                <a:gd name="T6" fmla="*/ 9 w 10"/>
                <a:gd name="T7" fmla="*/ 1 h 7"/>
                <a:gd name="T8" fmla="*/ 9 w 10"/>
                <a:gd name="T9" fmla="*/ 1 h 7"/>
              </a:gdLst>
              <a:ahLst/>
              <a:cxnLst>
                <a:cxn ang="0">
                  <a:pos x="T0" y="T1"/>
                </a:cxn>
                <a:cxn ang="0">
                  <a:pos x="T2" y="T3"/>
                </a:cxn>
                <a:cxn ang="0">
                  <a:pos x="T4" y="T5"/>
                </a:cxn>
                <a:cxn ang="0">
                  <a:pos x="T6" y="T7"/>
                </a:cxn>
                <a:cxn ang="0">
                  <a:pos x="T8" y="T9"/>
                </a:cxn>
              </a:cxnLst>
              <a:rect l="0" t="0" r="r" b="b"/>
              <a:pathLst>
                <a:path w="10" h="7">
                  <a:moveTo>
                    <a:pt x="9" y="1"/>
                  </a:moveTo>
                  <a:cubicBezTo>
                    <a:pt x="8" y="1"/>
                    <a:pt x="0" y="5"/>
                    <a:pt x="0" y="5"/>
                  </a:cubicBezTo>
                  <a:cubicBezTo>
                    <a:pt x="2" y="6"/>
                    <a:pt x="5" y="7"/>
                    <a:pt x="6" y="5"/>
                  </a:cubicBezTo>
                  <a:cubicBezTo>
                    <a:pt x="7" y="4"/>
                    <a:pt x="9" y="0"/>
                    <a:pt x="9" y="1"/>
                  </a:cubicBezTo>
                  <a:cubicBezTo>
                    <a:pt x="7" y="1"/>
                    <a:pt x="10" y="0"/>
                    <a:pt x="9"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01" name="Freeform 580">
              <a:extLst>
                <a:ext uri="{FF2B5EF4-FFF2-40B4-BE49-F238E27FC236}">
                  <a16:creationId xmlns:a16="http://schemas.microsoft.com/office/drawing/2014/main" id="{42352396-A0E3-A842-B01C-9AB52D8B9717}"/>
                </a:ext>
              </a:extLst>
            </p:cNvPr>
            <p:cNvSpPr>
              <a:spLocks/>
            </p:cNvSpPr>
            <p:nvPr/>
          </p:nvSpPr>
          <p:spPr bwMode="auto">
            <a:xfrm>
              <a:off x="1400849" y="2440832"/>
              <a:ext cx="127026" cy="58824"/>
            </a:xfrm>
            <a:custGeom>
              <a:avLst/>
              <a:gdLst>
                <a:gd name="T0" fmla="*/ 30 w 37"/>
                <a:gd name="T1" fmla="*/ 12 h 17"/>
                <a:gd name="T2" fmla="*/ 27 w 37"/>
                <a:gd name="T3" fmla="*/ 13 h 17"/>
                <a:gd name="T4" fmla="*/ 26 w 37"/>
                <a:gd name="T5" fmla="*/ 10 h 17"/>
                <a:gd name="T6" fmla="*/ 23 w 37"/>
                <a:gd name="T7" fmla="*/ 8 h 17"/>
                <a:gd name="T8" fmla="*/ 22 w 37"/>
                <a:gd name="T9" fmla="*/ 10 h 17"/>
                <a:gd name="T10" fmla="*/ 21 w 37"/>
                <a:gd name="T11" fmla="*/ 9 h 17"/>
                <a:gd name="T12" fmla="*/ 20 w 37"/>
                <a:gd name="T13" fmla="*/ 13 h 17"/>
                <a:gd name="T14" fmla="*/ 17 w 37"/>
                <a:gd name="T15" fmla="*/ 14 h 17"/>
                <a:gd name="T16" fmla="*/ 16 w 37"/>
                <a:gd name="T17" fmla="*/ 16 h 17"/>
                <a:gd name="T18" fmla="*/ 12 w 37"/>
                <a:gd name="T19" fmla="*/ 17 h 17"/>
                <a:gd name="T20" fmla="*/ 10 w 37"/>
                <a:gd name="T21" fmla="*/ 15 h 17"/>
                <a:gd name="T22" fmla="*/ 5 w 37"/>
                <a:gd name="T23" fmla="*/ 16 h 17"/>
                <a:gd name="T24" fmla="*/ 1 w 37"/>
                <a:gd name="T25" fmla="*/ 17 h 17"/>
                <a:gd name="T26" fmla="*/ 2 w 37"/>
                <a:gd name="T27" fmla="*/ 13 h 17"/>
                <a:gd name="T28" fmla="*/ 0 w 37"/>
                <a:gd name="T29" fmla="*/ 14 h 17"/>
                <a:gd name="T30" fmla="*/ 6 w 37"/>
                <a:gd name="T31" fmla="*/ 12 h 17"/>
                <a:gd name="T32" fmla="*/ 9 w 37"/>
                <a:gd name="T33" fmla="*/ 10 h 17"/>
                <a:gd name="T34" fmla="*/ 13 w 37"/>
                <a:gd name="T35" fmla="*/ 7 h 17"/>
                <a:gd name="T36" fmla="*/ 18 w 37"/>
                <a:gd name="T37" fmla="*/ 3 h 17"/>
                <a:gd name="T38" fmla="*/ 24 w 37"/>
                <a:gd name="T39" fmla="*/ 3 h 17"/>
                <a:gd name="T40" fmla="*/ 30 w 37"/>
                <a:gd name="T41" fmla="*/ 3 h 17"/>
                <a:gd name="T42" fmla="*/ 32 w 37"/>
                <a:gd name="T43" fmla="*/ 0 h 17"/>
                <a:gd name="T44" fmla="*/ 36 w 37"/>
                <a:gd name="T45" fmla="*/ 2 h 17"/>
                <a:gd name="T46" fmla="*/ 34 w 37"/>
                <a:gd name="T47" fmla="*/ 4 h 17"/>
                <a:gd name="T48" fmla="*/ 34 w 37"/>
                <a:gd name="T49" fmla="*/ 7 h 17"/>
                <a:gd name="T50" fmla="*/ 35 w 37"/>
                <a:gd name="T51" fmla="*/ 9 h 17"/>
                <a:gd name="T52" fmla="*/ 31 w 37"/>
                <a:gd name="T53" fmla="*/ 10 h 17"/>
                <a:gd name="T54" fmla="*/ 30 w 37"/>
                <a:gd name="T55" fmla="*/ 12 h 17"/>
                <a:gd name="T56" fmla="*/ 30 w 37"/>
                <a:gd name="T5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17">
                  <a:moveTo>
                    <a:pt x="30" y="12"/>
                  </a:moveTo>
                  <a:cubicBezTo>
                    <a:pt x="29" y="13"/>
                    <a:pt x="27" y="13"/>
                    <a:pt x="27" y="13"/>
                  </a:cubicBezTo>
                  <a:cubicBezTo>
                    <a:pt x="24" y="13"/>
                    <a:pt x="25" y="11"/>
                    <a:pt x="26" y="10"/>
                  </a:cubicBezTo>
                  <a:cubicBezTo>
                    <a:pt x="27" y="8"/>
                    <a:pt x="24" y="7"/>
                    <a:pt x="23" y="8"/>
                  </a:cubicBezTo>
                  <a:cubicBezTo>
                    <a:pt x="23" y="9"/>
                    <a:pt x="23" y="10"/>
                    <a:pt x="22" y="10"/>
                  </a:cubicBezTo>
                  <a:cubicBezTo>
                    <a:pt x="22" y="10"/>
                    <a:pt x="21" y="10"/>
                    <a:pt x="21" y="9"/>
                  </a:cubicBezTo>
                  <a:cubicBezTo>
                    <a:pt x="20" y="10"/>
                    <a:pt x="21" y="12"/>
                    <a:pt x="20" y="13"/>
                  </a:cubicBezTo>
                  <a:cubicBezTo>
                    <a:pt x="19" y="15"/>
                    <a:pt x="18" y="13"/>
                    <a:pt x="17" y="14"/>
                  </a:cubicBezTo>
                  <a:cubicBezTo>
                    <a:pt x="16" y="14"/>
                    <a:pt x="17" y="16"/>
                    <a:pt x="16" y="16"/>
                  </a:cubicBezTo>
                  <a:cubicBezTo>
                    <a:pt x="16" y="17"/>
                    <a:pt x="13" y="17"/>
                    <a:pt x="12" y="17"/>
                  </a:cubicBezTo>
                  <a:cubicBezTo>
                    <a:pt x="11" y="16"/>
                    <a:pt x="11" y="14"/>
                    <a:pt x="10" y="15"/>
                  </a:cubicBezTo>
                  <a:cubicBezTo>
                    <a:pt x="8" y="16"/>
                    <a:pt x="7" y="16"/>
                    <a:pt x="5" y="16"/>
                  </a:cubicBezTo>
                  <a:cubicBezTo>
                    <a:pt x="4" y="16"/>
                    <a:pt x="2" y="17"/>
                    <a:pt x="1" y="17"/>
                  </a:cubicBezTo>
                  <a:cubicBezTo>
                    <a:pt x="0" y="17"/>
                    <a:pt x="3" y="14"/>
                    <a:pt x="2" y="13"/>
                  </a:cubicBezTo>
                  <a:cubicBezTo>
                    <a:pt x="2" y="13"/>
                    <a:pt x="1" y="14"/>
                    <a:pt x="0" y="14"/>
                  </a:cubicBezTo>
                  <a:cubicBezTo>
                    <a:pt x="0" y="13"/>
                    <a:pt x="5" y="12"/>
                    <a:pt x="6" y="12"/>
                  </a:cubicBezTo>
                  <a:cubicBezTo>
                    <a:pt x="8" y="12"/>
                    <a:pt x="8" y="11"/>
                    <a:pt x="9" y="10"/>
                  </a:cubicBezTo>
                  <a:cubicBezTo>
                    <a:pt x="11" y="8"/>
                    <a:pt x="12" y="8"/>
                    <a:pt x="13" y="7"/>
                  </a:cubicBezTo>
                  <a:cubicBezTo>
                    <a:pt x="15" y="5"/>
                    <a:pt x="16" y="3"/>
                    <a:pt x="18" y="3"/>
                  </a:cubicBezTo>
                  <a:cubicBezTo>
                    <a:pt x="20" y="2"/>
                    <a:pt x="22" y="2"/>
                    <a:pt x="24" y="3"/>
                  </a:cubicBezTo>
                  <a:cubicBezTo>
                    <a:pt x="26" y="3"/>
                    <a:pt x="29" y="4"/>
                    <a:pt x="30" y="3"/>
                  </a:cubicBezTo>
                  <a:cubicBezTo>
                    <a:pt x="31" y="2"/>
                    <a:pt x="30" y="0"/>
                    <a:pt x="32" y="0"/>
                  </a:cubicBezTo>
                  <a:cubicBezTo>
                    <a:pt x="32" y="0"/>
                    <a:pt x="36" y="1"/>
                    <a:pt x="36" y="2"/>
                  </a:cubicBezTo>
                  <a:cubicBezTo>
                    <a:pt x="37" y="2"/>
                    <a:pt x="34" y="3"/>
                    <a:pt x="34" y="4"/>
                  </a:cubicBezTo>
                  <a:cubicBezTo>
                    <a:pt x="34" y="5"/>
                    <a:pt x="37" y="6"/>
                    <a:pt x="34" y="7"/>
                  </a:cubicBezTo>
                  <a:cubicBezTo>
                    <a:pt x="33" y="8"/>
                    <a:pt x="36" y="9"/>
                    <a:pt x="35" y="9"/>
                  </a:cubicBezTo>
                  <a:cubicBezTo>
                    <a:pt x="33" y="10"/>
                    <a:pt x="32" y="10"/>
                    <a:pt x="31" y="10"/>
                  </a:cubicBezTo>
                  <a:cubicBezTo>
                    <a:pt x="31" y="11"/>
                    <a:pt x="31" y="11"/>
                    <a:pt x="30" y="12"/>
                  </a:cubicBezTo>
                  <a:cubicBezTo>
                    <a:pt x="29" y="13"/>
                    <a:pt x="31" y="11"/>
                    <a:pt x="30" y="1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02" name="Freeform 581">
              <a:extLst>
                <a:ext uri="{FF2B5EF4-FFF2-40B4-BE49-F238E27FC236}">
                  <a16:creationId xmlns:a16="http://schemas.microsoft.com/office/drawing/2014/main" id="{165964D9-3D30-DD41-B5B9-03B0D53AA584}"/>
                </a:ext>
              </a:extLst>
            </p:cNvPr>
            <p:cNvSpPr>
              <a:spLocks/>
            </p:cNvSpPr>
            <p:nvPr/>
          </p:nvSpPr>
          <p:spPr bwMode="auto">
            <a:xfrm>
              <a:off x="1538460" y="2464360"/>
              <a:ext cx="27052" cy="7059"/>
            </a:xfrm>
            <a:custGeom>
              <a:avLst/>
              <a:gdLst>
                <a:gd name="T0" fmla="*/ 6 w 8"/>
                <a:gd name="T1" fmla="*/ 2 h 2"/>
                <a:gd name="T2" fmla="*/ 3 w 8"/>
                <a:gd name="T3" fmla="*/ 0 h 2"/>
                <a:gd name="T4" fmla="*/ 6 w 8"/>
                <a:gd name="T5" fmla="*/ 2 h 2"/>
              </a:gdLst>
              <a:ahLst/>
              <a:cxnLst>
                <a:cxn ang="0">
                  <a:pos x="T0" y="T1"/>
                </a:cxn>
                <a:cxn ang="0">
                  <a:pos x="T2" y="T3"/>
                </a:cxn>
                <a:cxn ang="0">
                  <a:pos x="T4" y="T5"/>
                </a:cxn>
              </a:cxnLst>
              <a:rect l="0" t="0" r="r" b="b"/>
              <a:pathLst>
                <a:path w="8" h="2">
                  <a:moveTo>
                    <a:pt x="6" y="2"/>
                  </a:moveTo>
                  <a:cubicBezTo>
                    <a:pt x="4" y="2"/>
                    <a:pt x="0" y="1"/>
                    <a:pt x="3" y="0"/>
                  </a:cubicBezTo>
                  <a:cubicBezTo>
                    <a:pt x="5" y="0"/>
                    <a:pt x="8" y="2"/>
                    <a:pt x="6" y="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03" name="Freeform 582">
              <a:extLst>
                <a:ext uri="{FF2B5EF4-FFF2-40B4-BE49-F238E27FC236}">
                  <a16:creationId xmlns:a16="http://schemas.microsoft.com/office/drawing/2014/main" id="{02D84995-4C2F-4244-8DE6-34C393D91711}"/>
                </a:ext>
              </a:extLst>
            </p:cNvPr>
            <p:cNvSpPr>
              <a:spLocks/>
            </p:cNvSpPr>
            <p:nvPr/>
          </p:nvSpPr>
          <p:spPr bwMode="auto">
            <a:xfrm>
              <a:off x="1561984" y="2416127"/>
              <a:ext cx="72922" cy="34117"/>
            </a:xfrm>
            <a:custGeom>
              <a:avLst/>
              <a:gdLst>
                <a:gd name="T0" fmla="*/ 7 w 21"/>
                <a:gd name="T1" fmla="*/ 9 h 10"/>
                <a:gd name="T2" fmla="*/ 2 w 21"/>
                <a:gd name="T3" fmla="*/ 4 h 10"/>
                <a:gd name="T4" fmla="*/ 9 w 21"/>
                <a:gd name="T5" fmla="*/ 2 h 10"/>
                <a:gd name="T6" fmla="*/ 17 w 21"/>
                <a:gd name="T7" fmla="*/ 0 h 10"/>
                <a:gd name="T8" fmla="*/ 19 w 21"/>
                <a:gd name="T9" fmla="*/ 2 h 10"/>
                <a:gd name="T10" fmla="*/ 14 w 21"/>
                <a:gd name="T11" fmla="*/ 4 h 10"/>
                <a:gd name="T12" fmla="*/ 15 w 21"/>
                <a:gd name="T13" fmla="*/ 7 h 10"/>
                <a:gd name="T14" fmla="*/ 7 w 21"/>
                <a:gd name="T15" fmla="*/ 9 h 10"/>
                <a:gd name="T16" fmla="*/ 7 w 21"/>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
                  <a:moveTo>
                    <a:pt x="7" y="9"/>
                  </a:moveTo>
                  <a:cubicBezTo>
                    <a:pt x="6" y="9"/>
                    <a:pt x="0" y="6"/>
                    <a:pt x="2" y="4"/>
                  </a:cubicBezTo>
                  <a:cubicBezTo>
                    <a:pt x="4" y="2"/>
                    <a:pt x="7" y="2"/>
                    <a:pt x="9" y="2"/>
                  </a:cubicBezTo>
                  <a:cubicBezTo>
                    <a:pt x="12" y="1"/>
                    <a:pt x="15" y="0"/>
                    <a:pt x="17" y="0"/>
                  </a:cubicBezTo>
                  <a:cubicBezTo>
                    <a:pt x="18" y="0"/>
                    <a:pt x="21" y="1"/>
                    <a:pt x="19" y="2"/>
                  </a:cubicBezTo>
                  <a:cubicBezTo>
                    <a:pt x="18" y="3"/>
                    <a:pt x="15" y="2"/>
                    <a:pt x="14" y="4"/>
                  </a:cubicBezTo>
                  <a:cubicBezTo>
                    <a:pt x="14" y="4"/>
                    <a:pt x="19" y="6"/>
                    <a:pt x="15" y="7"/>
                  </a:cubicBezTo>
                  <a:cubicBezTo>
                    <a:pt x="13" y="8"/>
                    <a:pt x="10" y="10"/>
                    <a:pt x="7" y="9"/>
                  </a:cubicBezTo>
                  <a:cubicBezTo>
                    <a:pt x="5" y="9"/>
                    <a:pt x="9" y="10"/>
                    <a:pt x="7" y="9"/>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04" name="Freeform 583">
              <a:extLst>
                <a:ext uri="{FF2B5EF4-FFF2-40B4-BE49-F238E27FC236}">
                  <a16:creationId xmlns:a16="http://schemas.microsoft.com/office/drawing/2014/main" id="{D5EAEC5C-1678-2047-A12B-7CE2A280D553}"/>
                </a:ext>
              </a:extLst>
            </p:cNvPr>
            <p:cNvSpPr>
              <a:spLocks/>
            </p:cNvSpPr>
            <p:nvPr/>
          </p:nvSpPr>
          <p:spPr bwMode="auto">
            <a:xfrm>
              <a:off x="1531403" y="2423185"/>
              <a:ext cx="27052" cy="14118"/>
            </a:xfrm>
            <a:custGeom>
              <a:avLst/>
              <a:gdLst>
                <a:gd name="T0" fmla="*/ 6 w 8"/>
                <a:gd name="T1" fmla="*/ 4 h 4"/>
                <a:gd name="T2" fmla="*/ 3 w 8"/>
                <a:gd name="T3" fmla="*/ 0 h 4"/>
                <a:gd name="T4" fmla="*/ 6 w 8"/>
                <a:gd name="T5" fmla="*/ 4 h 4"/>
              </a:gdLst>
              <a:ahLst/>
              <a:cxnLst>
                <a:cxn ang="0">
                  <a:pos x="T0" y="T1"/>
                </a:cxn>
                <a:cxn ang="0">
                  <a:pos x="T2" y="T3"/>
                </a:cxn>
                <a:cxn ang="0">
                  <a:pos x="T4" y="T5"/>
                </a:cxn>
              </a:cxnLst>
              <a:rect l="0" t="0" r="r" b="b"/>
              <a:pathLst>
                <a:path w="8" h="4">
                  <a:moveTo>
                    <a:pt x="6" y="4"/>
                  </a:moveTo>
                  <a:cubicBezTo>
                    <a:pt x="4" y="4"/>
                    <a:pt x="0" y="0"/>
                    <a:pt x="3" y="0"/>
                  </a:cubicBezTo>
                  <a:cubicBezTo>
                    <a:pt x="6" y="0"/>
                    <a:pt x="8" y="3"/>
                    <a:pt x="6" y="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05" name="Freeform 584">
              <a:extLst>
                <a:ext uri="{FF2B5EF4-FFF2-40B4-BE49-F238E27FC236}">
                  <a16:creationId xmlns:a16="http://schemas.microsoft.com/office/drawing/2014/main" id="{E5530646-81C2-7549-AAEA-FBD0C87F233F}"/>
                </a:ext>
              </a:extLst>
            </p:cNvPr>
            <p:cNvSpPr>
              <a:spLocks/>
            </p:cNvSpPr>
            <p:nvPr/>
          </p:nvSpPr>
          <p:spPr bwMode="auto">
            <a:xfrm>
              <a:off x="1569041" y="2391420"/>
              <a:ext cx="72922" cy="24706"/>
            </a:xfrm>
            <a:custGeom>
              <a:avLst/>
              <a:gdLst>
                <a:gd name="T0" fmla="*/ 1 w 21"/>
                <a:gd name="T1" fmla="*/ 5 h 7"/>
                <a:gd name="T2" fmla="*/ 4 w 21"/>
                <a:gd name="T3" fmla="*/ 4 h 7"/>
                <a:gd name="T4" fmla="*/ 9 w 21"/>
                <a:gd name="T5" fmla="*/ 1 h 7"/>
                <a:gd name="T6" fmla="*/ 18 w 21"/>
                <a:gd name="T7" fmla="*/ 3 h 7"/>
                <a:gd name="T8" fmla="*/ 11 w 21"/>
                <a:gd name="T9" fmla="*/ 6 h 7"/>
                <a:gd name="T10" fmla="*/ 6 w 21"/>
                <a:gd name="T11" fmla="*/ 6 h 7"/>
                <a:gd name="T12" fmla="*/ 1 w 21"/>
                <a:gd name="T13" fmla="*/ 5 h 7"/>
                <a:gd name="T14" fmla="*/ 1 w 21"/>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7">
                  <a:moveTo>
                    <a:pt x="1" y="5"/>
                  </a:moveTo>
                  <a:cubicBezTo>
                    <a:pt x="0" y="5"/>
                    <a:pt x="3" y="4"/>
                    <a:pt x="4" y="4"/>
                  </a:cubicBezTo>
                  <a:cubicBezTo>
                    <a:pt x="6" y="3"/>
                    <a:pt x="7" y="2"/>
                    <a:pt x="9" y="1"/>
                  </a:cubicBezTo>
                  <a:cubicBezTo>
                    <a:pt x="12" y="0"/>
                    <a:pt x="15" y="1"/>
                    <a:pt x="18" y="3"/>
                  </a:cubicBezTo>
                  <a:cubicBezTo>
                    <a:pt x="21" y="6"/>
                    <a:pt x="12" y="6"/>
                    <a:pt x="11" y="6"/>
                  </a:cubicBezTo>
                  <a:cubicBezTo>
                    <a:pt x="9" y="6"/>
                    <a:pt x="8" y="7"/>
                    <a:pt x="6" y="6"/>
                  </a:cubicBezTo>
                  <a:cubicBezTo>
                    <a:pt x="4" y="5"/>
                    <a:pt x="2" y="6"/>
                    <a:pt x="1" y="5"/>
                  </a:cubicBezTo>
                  <a:cubicBezTo>
                    <a:pt x="0" y="4"/>
                    <a:pt x="2" y="6"/>
                    <a:pt x="1" y="5"/>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06" name="Freeform 585">
              <a:extLst>
                <a:ext uri="{FF2B5EF4-FFF2-40B4-BE49-F238E27FC236}">
                  <a16:creationId xmlns:a16="http://schemas.microsoft.com/office/drawing/2014/main" id="{6779718A-7C76-564A-83A5-F41FE9918797}"/>
                </a:ext>
              </a:extLst>
            </p:cNvPr>
            <p:cNvSpPr>
              <a:spLocks/>
            </p:cNvSpPr>
            <p:nvPr/>
          </p:nvSpPr>
          <p:spPr bwMode="auto">
            <a:xfrm>
              <a:off x="1745465" y="2464360"/>
              <a:ext cx="96445" cy="65883"/>
            </a:xfrm>
            <a:custGeom>
              <a:avLst/>
              <a:gdLst>
                <a:gd name="T0" fmla="*/ 22 w 28"/>
                <a:gd name="T1" fmla="*/ 19 h 19"/>
                <a:gd name="T2" fmla="*/ 15 w 28"/>
                <a:gd name="T3" fmla="*/ 19 h 19"/>
                <a:gd name="T4" fmla="*/ 15 w 28"/>
                <a:gd name="T5" fmla="*/ 17 h 19"/>
                <a:gd name="T6" fmla="*/ 12 w 28"/>
                <a:gd name="T7" fmla="*/ 15 h 19"/>
                <a:gd name="T8" fmla="*/ 17 w 28"/>
                <a:gd name="T9" fmla="*/ 13 h 19"/>
                <a:gd name="T10" fmla="*/ 16 w 28"/>
                <a:gd name="T11" fmla="*/ 12 h 19"/>
                <a:gd name="T12" fmla="*/ 9 w 28"/>
                <a:gd name="T13" fmla="*/ 13 h 19"/>
                <a:gd name="T14" fmla="*/ 2 w 28"/>
                <a:gd name="T15" fmla="*/ 13 h 19"/>
                <a:gd name="T16" fmla="*/ 1 w 28"/>
                <a:gd name="T17" fmla="*/ 12 h 19"/>
                <a:gd name="T18" fmla="*/ 7 w 28"/>
                <a:gd name="T19" fmla="*/ 10 h 19"/>
                <a:gd name="T20" fmla="*/ 4 w 28"/>
                <a:gd name="T21" fmla="*/ 8 h 19"/>
                <a:gd name="T22" fmla="*/ 7 w 28"/>
                <a:gd name="T23" fmla="*/ 6 h 19"/>
                <a:gd name="T24" fmla="*/ 3 w 28"/>
                <a:gd name="T25" fmla="*/ 6 h 19"/>
                <a:gd name="T26" fmla="*/ 7 w 28"/>
                <a:gd name="T27" fmla="*/ 4 h 19"/>
                <a:gd name="T28" fmla="*/ 13 w 28"/>
                <a:gd name="T29" fmla="*/ 8 h 19"/>
                <a:gd name="T30" fmla="*/ 16 w 28"/>
                <a:gd name="T31" fmla="*/ 9 h 19"/>
                <a:gd name="T32" fmla="*/ 13 w 28"/>
                <a:gd name="T33" fmla="*/ 7 h 19"/>
                <a:gd name="T34" fmla="*/ 14 w 28"/>
                <a:gd name="T35" fmla="*/ 5 h 19"/>
                <a:gd name="T36" fmla="*/ 11 w 28"/>
                <a:gd name="T37" fmla="*/ 4 h 19"/>
                <a:gd name="T38" fmla="*/ 11 w 28"/>
                <a:gd name="T39" fmla="*/ 2 h 19"/>
                <a:gd name="T40" fmla="*/ 7 w 28"/>
                <a:gd name="T41" fmla="*/ 3 h 19"/>
                <a:gd name="T42" fmla="*/ 13 w 28"/>
                <a:gd name="T43" fmla="*/ 1 h 19"/>
                <a:gd name="T44" fmla="*/ 12 w 28"/>
                <a:gd name="T45" fmla="*/ 2 h 19"/>
                <a:gd name="T46" fmla="*/ 15 w 28"/>
                <a:gd name="T47" fmla="*/ 3 h 19"/>
                <a:gd name="T48" fmla="*/ 21 w 28"/>
                <a:gd name="T49" fmla="*/ 2 h 19"/>
                <a:gd name="T50" fmla="*/ 26 w 28"/>
                <a:gd name="T51" fmla="*/ 8 h 19"/>
                <a:gd name="T52" fmla="*/ 27 w 28"/>
                <a:gd name="T53" fmla="*/ 12 h 19"/>
                <a:gd name="T54" fmla="*/ 26 w 28"/>
                <a:gd name="T55" fmla="*/ 14 h 19"/>
                <a:gd name="T56" fmla="*/ 26 w 28"/>
                <a:gd name="T57" fmla="*/ 17 h 19"/>
                <a:gd name="T58" fmla="*/ 22 w 28"/>
                <a:gd name="T5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9">
                  <a:moveTo>
                    <a:pt x="22" y="19"/>
                  </a:moveTo>
                  <a:cubicBezTo>
                    <a:pt x="20" y="19"/>
                    <a:pt x="17" y="19"/>
                    <a:pt x="15" y="19"/>
                  </a:cubicBezTo>
                  <a:cubicBezTo>
                    <a:pt x="12" y="19"/>
                    <a:pt x="15" y="18"/>
                    <a:pt x="15" y="17"/>
                  </a:cubicBezTo>
                  <a:cubicBezTo>
                    <a:pt x="16" y="16"/>
                    <a:pt x="11" y="16"/>
                    <a:pt x="12" y="15"/>
                  </a:cubicBezTo>
                  <a:cubicBezTo>
                    <a:pt x="13" y="14"/>
                    <a:pt x="15" y="13"/>
                    <a:pt x="17" y="13"/>
                  </a:cubicBezTo>
                  <a:cubicBezTo>
                    <a:pt x="18" y="12"/>
                    <a:pt x="17" y="12"/>
                    <a:pt x="16" y="12"/>
                  </a:cubicBezTo>
                  <a:cubicBezTo>
                    <a:pt x="14" y="11"/>
                    <a:pt x="12" y="12"/>
                    <a:pt x="9" y="13"/>
                  </a:cubicBezTo>
                  <a:cubicBezTo>
                    <a:pt x="7" y="13"/>
                    <a:pt x="5" y="13"/>
                    <a:pt x="2" y="13"/>
                  </a:cubicBezTo>
                  <a:cubicBezTo>
                    <a:pt x="2" y="14"/>
                    <a:pt x="0" y="14"/>
                    <a:pt x="1" y="12"/>
                  </a:cubicBezTo>
                  <a:cubicBezTo>
                    <a:pt x="3" y="10"/>
                    <a:pt x="5" y="11"/>
                    <a:pt x="7" y="10"/>
                  </a:cubicBezTo>
                  <a:cubicBezTo>
                    <a:pt x="11" y="9"/>
                    <a:pt x="4" y="9"/>
                    <a:pt x="4" y="8"/>
                  </a:cubicBezTo>
                  <a:cubicBezTo>
                    <a:pt x="3" y="8"/>
                    <a:pt x="7" y="6"/>
                    <a:pt x="7" y="6"/>
                  </a:cubicBezTo>
                  <a:cubicBezTo>
                    <a:pt x="7" y="6"/>
                    <a:pt x="4" y="6"/>
                    <a:pt x="3" y="6"/>
                  </a:cubicBezTo>
                  <a:cubicBezTo>
                    <a:pt x="3" y="5"/>
                    <a:pt x="6" y="4"/>
                    <a:pt x="7" y="4"/>
                  </a:cubicBezTo>
                  <a:cubicBezTo>
                    <a:pt x="9" y="4"/>
                    <a:pt x="11" y="7"/>
                    <a:pt x="13" y="8"/>
                  </a:cubicBezTo>
                  <a:cubicBezTo>
                    <a:pt x="14" y="8"/>
                    <a:pt x="15" y="10"/>
                    <a:pt x="16" y="9"/>
                  </a:cubicBezTo>
                  <a:cubicBezTo>
                    <a:pt x="19" y="7"/>
                    <a:pt x="13" y="7"/>
                    <a:pt x="13" y="7"/>
                  </a:cubicBezTo>
                  <a:cubicBezTo>
                    <a:pt x="14" y="7"/>
                    <a:pt x="18" y="6"/>
                    <a:pt x="14" y="5"/>
                  </a:cubicBezTo>
                  <a:cubicBezTo>
                    <a:pt x="13" y="5"/>
                    <a:pt x="12" y="5"/>
                    <a:pt x="11" y="4"/>
                  </a:cubicBezTo>
                  <a:cubicBezTo>
                    <a:pt x="9" y="3"/>
                    <a:pt x="11" y="3"/>
                    <a:pt x="11" y="2"/>
                  </a:cubicBezTo>
                  <a:cubicBezTo>
                    <a:pt x="10" y="2"/>
                    <a:pt x="7" y="3"/>
                    <a:pt x="7" y="3"/>
                  </a:cubicBezTo>
                  <a:cubicBezTo>
                    <a:pt x="6" y="2"/>
                    <a:pt x="13" y="1"/>
                    <a:pt x="13" y="1"/>
                  </a:cubicBezTo>
                  <a:cubicBezTo>
                    <a:pt x="13" y="1"/>
                    <a:pt x="12" y="2"/>
                    <a:pt x="12" y="2"/>
                  </a:cubicBezTo>
                  <a:cubicBezTo>
                    <a:pt x="11" y="3"/>
                    <a:pt x="14" y="3"/>
                    <a:pt x="15" y="3"/>
                  </a:cubicBezTo>
                  <a:cubicBezTo>
                    <a:pt x="18" y="4"/>
                    <a:pt x="19" y="4"/>
                    <a:pt x="21" y="2"/>
                  </a:cubicBezTo>
                  <a:cubicBezTo>
                    <a:pt x="24" y="0"/>
                    <a:pt x="27" y="6"/>
                    <a:pt x="26" y="8"/>
                  </a:cubicBezTo>
                  <a:cubicBezTo>
                    <a:pt x="26" y="10"/>
                    <a:pt x="26" y="11"/>
                    <a:pt x="27" y="12"/>
                  </a:cubicBezTo>
                  <a:cubicBezTo>
                    <a:pt x="28" y="14"/>
                    <a:pt x="28" y="15"/>
                    <a:pt x="26" y="14"/>
                  </a:cubicBezTo>
                  <a:cubicBezTo>
                    <a:pt x="24" y="12"/>
                    <a:pt x="25" y="16"/>
                    <a:pt x="26" y="17"/>
                  </a:cubicBezTo>
                  <a:cubicBezTo>
                    <a:pt x="27" y="18"/>
                    <a:pt x="23" y="19"/>
                    <a:pt x="22" y="19"/>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07" name="Freeform 586">
              <a:extLst>
                <a:ext uri="{FF2B5EF4-FFF2-40B4-BE49-F238E27FC236}">
                  <a16:creationId xmlns:a16="http://schemas.microsoft.com/office/drawing/2014/main" id="{3DAD8C1E-324E-CD4B-AF5E-11B2E9213AB1}"/>
                </a:ext>
              </a:extLst>
            </p:cNvPr>
            <p:cNvSpPr>
              <a:spLocks/>
            </p:cNvSpPr>
            <p:nvPr/>
          </p:nvSpPr>
          <p:spPr bwMode="auto">
            <a:xfrm>
              <a:off x="1734880" y="2496126"/>
              <a:ext cx="30580" cy="9412"/>
            </a:xfrm>
            <a:custGeom>
              <a:avLst/>
              <a:gdLst>
                <a:gd name="T0" fmla="*/ 1 w 9"/>
                <a:gd name="T1" fmla="*/ 3 h 3"/>
                <a:gd name="T2" fmla="*/ 7 w 9"/>
                <a:gd name="T3" fmla="*/ 0 h 3"/>
                <a:gd name="T4" fmla="*/ 1 w 9"/>
                <a:gd name="T5" fmla="*/ 3 h 3"/>
              </a:gdLst>
              <a:ahLst/>
              <a:cxnLst>
                <a:cxn ang="0">
                  <a:pos x="T0" y="T1"/>
                </a:cxn>
                <a:cxn ang="0">
                  <a:pos x="T2" y="T3"/>
                </a:cxn>
                <a:cxn ang="0">
                  <a:pos x="T4" y="T5"/>
                </a:cxn>
              </a:cxnLst>
              <a:rect l="0" t="0" r="r" b="b"/>
              <a:pathLst>
                <a:path w="9" h="3">
                  <a:moveTo>
                    <a:pt x="1" y="3"/>
                  </a:moveTo>
                  <a:cubicBezTo>
                    <a:pt x="4" y="2"/>
                    <a:pt x="9" y="0"/>
                    <a:pt x="7" y="0"/>
                  </a:cubicBezTo>
                  <a:cubicBezTo>
                    <a:pt x="4" y="0"/>
                    <a:pt x="0" y="3"/>
                    <a:pt x="1" y="3"/>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08" name="Freeform 587">
              <a:extLst>
                <a:ext uri="{FF2B5EF4-FFF2-40B4-BE49-F238E27FC236}">
                  <a16:creationId xmlns:a16="http://schemas.microsoft.com/office/drawing/2014/main" id="{EA7C5CE4-5FCB-7B42-A7B9-777E44440A77}"/>
                </a:ext>
              </a:extLst>
            </p:cNvPr>
            <p:cNvSpPr>
              <a:spLocks/>
            </p:cNvSpPr>
            <p:nvPr/>
          </p:nvSpPr>
          <p:spPr bwMode="auto">
            <a:xfrm>
              <a:off x="1727823" y="2492597"/>
              <a:ext cx="28228" cy="7059"/>
            </a:xfrm>
            <a:custGeom>
              <a:avLst/>
              <a:gdLst>
                <a:gd name="T0" fmla="*/ 1 w 8"/>
                <a:gd name="T1" fmla="*/ 2 h 2"/>
                <a:gd name="T2" fmla="*/ 6 w 8"/>
                <a:gd name="T3" fmla="*/ 0 h 2"/>
                <a:gd name="T4" fmla="*/ 1 w 8"/>
                <a:gd name="T5" fmla="*/ 2 h 2"/>
              </a:gdLst>
              <a:ahLst/>
              <a:cxnLst>
                <a:cxn ang="0">
                  <a:pos x="T0" y="T1"/>
                </a:cxn>
                <a:cxn ang="0">
                  <a:pos x="T2" y="T3"/>
                </a:cxn>
                <a:cxn ang="0">
                  <a:pos x="T4" y="T5"/>
                </a:cxn>
              </a:cxnLst>
              <a:rect l="0" t="0" r="r" b="b"/>
              <a:pathLst>
                <a:path w="8" h="2">
                  <a:moveTo>
                    <a:pt x="1" y="2"/>
                  </a:moveTo>
                  <a:cubicBezTo>
                    <a:pt x="0" y="2"/>
                    <a:pt x="4" y="0"/>
                    <a:pt x="6" y="0"/>
                  </a:cubicBezTo>
                  <a:cubicBezTo>
                    <a:pt x="8" y="0"/>
                    <a:pt x="4" y="2"/>
                    <a:pt x="1" y="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09" name="Freeform 588">
              <a:extLst>
                <a:ext uri="{FF2B5EF4-FFF2-40B4-BE49-F238E27FC236}">
                  <a16:creationId xmlns:a16="http://schemas.microsoft.com/office/drawing/2014/main" id="{CD74932B-208E-344F-9784-D772ED1073A1}"/>
                </a:ext>
              </a:extLst>
            </p:cNvPr>
            <p:cNvSpPr>
              <a:spLocks/>
            </p:cNvSpPr>
            <p:nvPr/>
          </p:nvSpPr>
          <p:spPr bwMode="auto">
            <a:xfrm>
              <a:off x="1713709" y="2482008"/>
              <a:ext cx="35285" cy="17648"/>
            </a:xfrm>
            <a:custGeom>
              <a:avLst/>
              <a:gdLst>
                <a:gd name="T0" fmla="*/ 2 w 10"/>
                <a:gd name="T1" fmla="*/ 3 h 5"/>
                <a:gd name="T2" fmla="*/ 10 w 10"/>
                <a:gd name="T3" fmla="*/ 1 h 5"/>
                <a:gd name="T4" fmla="*/ 2 w 10"/>
                <a:gd name="T5" fmla="*/ 3 h 5"/>
              </a:gdLst>
              <a:ahLst/>
              <a:cxnLst>
                <a:cxn ang="0">
                  <a:pos x="T0" y="T1"/>
                </a:cxn>
                <a:cxn ang="0">
                  <a:pos x="T2" y="T3"/>
                </a:cxn>
                <a:cxn ang="0">
                  <a:pos x="T4" y="T5"/>
                </a:cxn>
              </a:cxnLst>
              <a:rect l="0" t="0" r="r" b="b"/>
              <a:pathLst>
                <a:path w="10" h="5">
                  <a:moveTo>
                    <a:pt x="2" y="3"/>
                  </a:moveTo>
                  <a:cubicBezTo>
                    <a:pt x="0" y="2"/>
                    <a:pt x="10" y="0"/>
                    <a:pt x="10" y="1"/>
                  </a:cubicBezTo>
                  <a:cubicBezTo>
                    <a:pt x="10" y="2"/>
                    <a:pt x="6" y="5"/>
                    <a:pt x="2" y="3"/>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10" name="Freeform 589">
              <a:extLst>
                <a:ext uri="{FF2B5EF4-FFF2-40B4-BE49-F238E27FC236}">
                  <a16:creationId xmlns:a16="http://schemas.microsoft.com/office/drawing/2014/main" id="{9C10B0B4-ADFA-1B4B-8A35-B3525D2B243C}"/>
                </a:ext>
              </a:extLst>
            </p:cNvPr>
            <p:cNvSpPr>
              <a:spLocks/>
            </p:cNvSpPr>
            <p:nvPr/>
          </p:nvSpPr>
          <p:spPr bwMode="auto">
            <a:xfrm>
              <a:off x="1717237" y="2467891"/>
              <a:ext cx="24699" cy="17648"/>
            </a:xfrm>
            <a:custGeom>
              <a:avLst/>
              <a:gdLst>
                <a:gd name="T0" fmla="*/ 1 w 7"/>
                <a:gd name="T1" fmla="*/ 5 h 5"/>
                <a:gd name="T2" fmla="*/ 0 w 7"/>
                <a:gd name="T3" fmla="*/ 1 h 5"/>
                <a:gd name="T4" fmla="*/ 4 w 7"/>
                <a:gd name="T5" fmla="*/ 2 h 5"/>
                <a:gd name="T6" fmla="*/ 7 w 7"/>
                <a:gd name="T7" fmla="*/ 4 h 5"/>
                <a:gd name="T8" fmla="*/ 1 w 7"/>
                <a:gd name="T9" fmla="*/ 5 h 5"/>
                <a:gd name="T10" fmla="*/ 1 w 7"/>
                <a:gd name="T11" fmla="*/ 5 h 5"/>
              </a:gdLst>
              <a:ahLst/>
              <a:cxnLst>
                <a:cxn ang="0">
                  <a:pos x="T0" y="T1"/>
                </a:cxn>
                <a:cxn ang="0">
                  <a:pos x="T2" y="T3"/>
                </a:cxn>
                <a:cxn ang="0">
                  <a:pos x="T4" y="T5"/>
                </a:cxn>
                <a:cxn ang="0">
                  <a:pos x="T6" y="T7"/>
                </a:cxn>
                <a:cxn ang="0">
                  <a:pos x="T8" y="T9"/>
                </a:cxn>
                <a:cxn ang="0">
                  <a:pos x="T10" y="T11"/>
                </a:cxn>
              </a:cxnLst>
              <a:rect l="0" t="0" r="r" b="b"/>
              <a:pathLst>
                <a:path w="7" h="5">
                  <a:moveTo>
                    <a:pt x="1" y="5"/>
                  </a:moveTo>
                  <a:cubicBezTo>
                    <a:pt x="0" y="4"/>
                    <a:pt x="0" y="2"/>
                    <a:pt x="0" y="1"/>
                  </a:cubicBezTo>
                  <a:cubicBezTo>
                    <a:pt x="1" y="0"/>
                    <a:pt x="3" y="1"/>
                    <a:pt x="4" y="2"/>
                  </a:cubicBezTo>
                  <a:cubicBezTo>
                    <a:pt x="4" y="2"/>
                    <a:pt x="7" y="3"/>
                    <a:pt x="7" y="4"/>
                  </a:cubicBezTo>
                  <a:cubicBezTo>
                    <a:pt x="7" y="4"/>
                    <a:pt x="2" y="5"/>
                    <a:pt x="1" y="5"/>
                  </a:cubicBezTo>
                  <a:cubicBezTo>
                    <a:pt x="0" y="4"/>
                    <a:pt x="4" y="5"/>
                    <a:pt x="1" y="5"/>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11" name="Freeform 590">
              <a:extLst>
                <a:ext uri="{FF2B5EF4-FFF2-40B4-BE49-F238E27FC236}">
                  <a16:creationId xmlns:a16="http://schemas.microsoft.com/office/drawing/2014/main" id="{7C9EF15F-3188-3C41-8DD8-E5BDE96F35CF}"/>
                </a:ext>
              </a:extLst>
            </p:cNvPr>
            <p:cNvSpPr>
              <a:spLocks/>
            </p:cNvSpPr>
            <p:nvPr/>
          </p:nvSpPr>
          <p:spPr bwMode="auto">
            <a:xfrm>
              <a:off x="1683129" y="2426713"/>
              <a:ext cx="41166" cy="30589"/>
            </a:xfrm>
            <a:custGeom>
              <a:avLst/>
              <a:gdLst>
                <a:gd name="T0" fmla="*/ 8 w 12"/>
                <a:gd name="T1" fmla="*/ 8 h 9"/>
                <a:gd name="T2" fmla="*/ 3 w 12"/>
                <a:gd name="T3" fmla="*/ 1 h 9"/>
                <a:gd name="T4" fmla="*/ 8 w 12"/>
                <a:gd name="T5" fmla="*/ 8 h 9"/>
              </a:gdLst>
              <a:ahLst/>
              <a:cxnLst>
                <a:cxn ang="0">
                  <a:pos x="T0" y="T1"/>
                </a:cxn>
                <a:cxn ang="0">
                  <a:pos x="T2" y="T3"/>
                </a:cxn>
                <a:cxn ang="0">
                  <a:pos x="T4" y="T5"/>
                </a:cxn>
              </a:cxnLst>
              <a:rect l="0" t="0" r="r" b="b"/>
              <a:pathLst>
                <a:path w="12" h="9">
                  <a:moveTo>
                    <a:pt x="8" y="8"/>
                  </a:moveTo>
                  <a:cubicBezTo>
                    <a:pt x="6" y="9"/>
                    <a:pt x="0" y="0"/>
                    <a:pt x="3" y="1"/>
                  </a:cubicBezTo>
                  <a:cubicBezTo>
                    <a:pt x="6" y="3"/>
                    <a:pt x="12" y="8"/>
                    <a:pt x="8" y="8"/>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12" name="Freeform 591">
              <a:extLst>
                <a:ext uri="{FF2B5EF4-FFF2-40B4-BE49-F238E27FC236}">
                  <a16:creationId xmlns:a16="http://schemas.microsoft.com/office/drawing/2014/main" id="{B91786B9-AE0D-EF40-86D7-129FAAF01268}"/>
                </a:ext>
              </a:extLst>
            </p:cNvPr>
            <p:cNvSpPr>
              <a:spLocks/>
            </p:cNvSpPr>
            <p:nvPr/>
          </p:nvSpPr>
          <p:spPr bwMode="auto">
            <a:xfrm>
              <a:off x="1748994" y="2423185"/>
              <a:ext cx="30580" cy="10588"/>
            </a:xfrm>
            <a:custGeom>
              <a:avLst/>
              <a:gdLst>
                <a:gd name="T0" fmla="*/ 2 w 9"/>
                <a:gd name="T1" fmla="*/ 1 h 3"/>
                <a:gd name="T2" fmla="*/ 8 w 9"/>
                <a:gd name="T3" fmla="*/ 2 h 3"/>
                <a:gd name="T4" fmla="*/ 2 w 9"/>
                <a:gd name="T5" fmla="*/ 1 h 3"/>
              </a:gdLst>
              <a:ahLst/>
              <a:cxnLst>
                <a:cxn ang="0">
                  <a:pos x="T0" y="T1"/>
                </a:cxn>
                <a:cxn ang="0">
                  <a:pos x="T2" y="T3"/>
                </a:cxn>
                <a:cxn ang="0">
                  <a:pos x="T4" y="T5"/>
                </a:cxn>
              </a:cxnLst>
              <a:rect l="0" t="0" r="r" b="b"/>
              <a:pathLst>
                <a:path w="9" h="3">
                  <a:moveTo>
                    <a:pt x="2" y="1"/>
                  </a:moveTo>
                  <a:cubicBezTo>
                    <a:pt x="5" y="0"/>
                    <a:pt x="9" y="2"/>
                    <a:pt x="8" y="2"/>
                  </a:cubicBezTo>
                  <a:cubicBezTo>
                    <a:pt x="3" y="3"/>
                    <a:pt x="0" y="2"/>
                    <a:pt x="2"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13" name="Freeform 592">
              <a:extLst>
                <a:ext uri="{FF2B5EF4-FFF2-40B4-BE49-F238E27FC236}">
                  <a16:creationId xmlns:a16="http://schemas.microsoft.com/office/drawing/2014/main" id="{3F37DE04-5941-2241-92B0-B37F61EA5AD8}"/>
                </a:ext>
              </a:extLst>
            </p:cNvPr>
            <p:cNvSpPr>
              <a:spLocks/>
            </p:cNvSpPr>
            <p:nvPr/>
          </p:nvSpPr>
          <p:spPr bwMode="auto">
            <a:xfrm>
              <a:off x="1690185" y="2367890"/>
              <a:ext cx="123497" cy="65883"/>
            </a:xfrm>
            <a:custGeom>
              <a:avLst/>
              <a:gdLst>
                <a:gd name="T0" fmla="*/ 28 w 36"/>
                <a:gd name="T1" fmla="*/ 17 h 19"/>
                <a:gd name="T2" fmla="*/ 27 w 36"/>
                <a:gd name="T3" fmla="*/ 15 h 19"/>
                <a:gd name="T4" fmla="*/ 22 w 36"/>
                <a:gd name="T5" fmla="*/ 13 h 19"/>
                <a:gd name="T6" fmla="*/ 14 w 36"/>
                <a:gd name="T7" fmla="*/ 14 h 19"/>
                <a:gd name="T8" fmla="*/ 18 w 36"/>
                <a:gd name="T9" fmla="*/ 12 h 19"/>
                <a:gd name="T10" fmla="*/ 8 w 36"/>
                <a:gd name="T11" fmla="*/ 12 h 19"/>
                <a:gd name="T12" fmla="*/ 13 w 36"/>
                <a:gd name="T13" fmla="*/ 10 h 19"/>
                <a:gd name="T14" fmla="*/ 12 w 36"/>
                <a:gd name="T15" fmla="*/ 9 h 19"/>
                <a:gd name="T16" fmla="*/ 13 w 36"/>
                <a:gd name="T17" fmla="*/ 8 h 19"/>
                <a:gd name="T18" fmla="*/ 11 w 36"/>
                <a:gd name="T19" fmla="*/ 8 h 19"/>
                <a:gd name="T20" fmla="*/ 10 w 36"/>
                <a:gd name="T21" fmla="*/ 6 h 19"/>
                <a:gd name="T22" fmla="*/ 6 w 36"/>
                <a:gd name="T23" fmla="*/ 6 h 19"/>
                <a:gd name="T24" fmla="*/ 3 w 36"/>
                <a:gd name="T25" fmla="*/ 5 h 19"/>
                <a:gd name="T26" fmla="*/ 9 w 36"/>
                <a:gd name="T27" fmla="*/ 2 h 19"/>
                <a:gd name="T28" fmla="*/ 16 w 36"/>
                <a:gd name="T29" fmla="*/ 1 h 19"/>
                <a:gd name="T30" fmla="*/ 18 w 36"/>
                <a:gd name="T31" fmla="*/ 5 h 19"/>
                <a:gd name="T32" fmla="*/ 22 w 36"/>
                <a:gd name="T33" fmla="*/ 4 h 19"/>
                <a:gd name="T34" fmla="*/ 25 w 36"/>
                <a:gd name="T35" fmla="*/ 7 h 19"/>
                <a:gd name="T36" fmla="*/ 30 w 36"/>
                <a:gd name="T37" fmla="*/ 7 h 19"/>
                <a:gd name="T38" fmla="*/ 33 w 36"/>
                <a:gd name="T39" fmla="*/ 12 h 19"/>
                <a:gd name="T40" fmla="*/ 34 w 36"/>
                <a:gd name="T41" fmla="*/ 16 h 19"/>
                <a:gd name="T42" fmla="*/ 28 w 36"/>
                <a:gd name="T43" fmla="*/ 17 h 19"/>
                <a:gd name="T44" fmla="*/ 28 w 36"/>
                <a:gd name="T45"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9">
                  <a:moveTo>
                    <a:pt x="28" y="17"/>
                  </a:moveTo>
                  <a:cubicBezTo>
                    <a:pt x="27" y="17"/>
                    <a:pt x="27" y="16"/>
                    <a:pt x="27" y="15"/>
                  </a:cubicBezTo>
                  <a:cubicBezTo>
                    <a:pt x="26" y="14"/>
                    <a:pt x="23" y="13"/>
                    <a:pt x="22" y="13"/>
                  </a:cubicBezTo>
                  <a:cubicBezTo>
                    <a:pt x="21" y="13"/>
                    <a:pt x="14" y="15"/>
                    <a:pt x="14" y="14"/>
                  </a:cubicBezTo>
                  <a:cubicBezTo>
                    <a:pt x="14" y="14"/>
                    <a:pt x="18" y="12"/>
                    <a:pt x="18" y="12"/>
                  </a:cubicBezTo>
                  <a:cubicBezTo>
                    <a:pt x="15" y="11"/>
                    <a:pt x="11" y="14"/>
                    <a:pt x="8" y="12"/>
                  </a:cubicBezTo>
                  <a:cubicBezTo>
                    <a:pt x="2" y="9"/>
                    <a:pt x="13" y="10"/>
                    <a:pt x="13" y="10"/>
                  </a:cubicBezTo>
                  <a:cubicBezTo>
                    <a:pt x="13" y="10"/>
                    <a:pt x="12" y="9"/>
                    <a:pt x="12" y="9"/>
                  </a:cubicBezTo>
                  <a:cubicBezTo>
                    <a:pt x="12" y="9"/>
                    <a:pt x="13" y="8"/>
                    <a:pt x="13" y="8"/>
                  </a:cubicBezTo>
                  <a:cubicBezTo>
                    <a:pt x="14" y="7"/>
                    <a:pt x="11" y="8"/>
                    <a:pt x="11" y="8"/>
                  </a:cubicBezTo>
                  <a:cubicBezTo>
                    <a:pt x="10" y="7"/>
                    <a:pt x="12" y="6"/>
                    <a:pt x="10" y="6"/>
                  </a:cubicBezTo>
                  <a:cubicBezTo>
                    <a:pt x="9" y="6"/>
                    <a:pt x="7" y="7"/>
                    <a:pt x="6" y="6"/>
                  </a:cubicBezTo>
                  <a:cubicBezTo>
                    <a:pt x="6" y="5"/>
                    <a:pt x="4" y="6"/>
                    <a:pt x="3" y="5"/>
                  </a:cubicBezTo>
                  <a:cubicBezTo>
                    <a:pt x="0" y="0"/>
                    <a:pt x="7" y="2"/>
                    <a:pt x="9" y="2"/>
                  </a:cubicBezTo>
                  <a:cubicBezTo>
                    <a:pt x="11" y="1"/>
                    <a:pt x="14" y="0"/>
                    <a:pt x="16" y="1"/>
                  </a:cubicBezTo>
                  <a:cubicBezTo>
                    <a:pt x="19" y="2"/>
                    <a:pt x="14" y="7"/>
                    <a:pt x="18" y="5"/>
                  </a:cubicBezTo>
                  <a:cubicBezTo>
                    <a:pt x="19" y="5"/>
                    <a:pt x="21" y="3"/>
                    <a:pt x="22" y="4"/>
                  </a:cubicBezTo>
                  <a:cubicBezTo>
                    <a:pt x="23" y="5"/>
                    <a:pt x="24" y="7"/>
                    <a:pt x="25" y="7"/>
                  </a:cubicBezTo>
                  <a:cubicBezTo>
                    <a:pt x="26" y="7"/>
                    <a:pt x="29" y="6"/>
                    <a:pt x="30" y="7"/>
                  </a:cubicBezTo>
                  <a:cubicBezTo>
                    <a:pt x="32" y="8"/>
                    <a:pt x="32" y="11"/>
                    <a:pt x="33" y="12"/>
                  </a:cubicBezTo>
                  <a:cubicBezTo>
                    <a:pt x="34" y="14"/>
                    <a:pt x="36" y="15"/>
                    <a:pt x="34" y="16"/>
                  </a:cubicBezTo>
                  <a:cubicBezTo>
                    <a:pt x="33" y="18"/>
                    <a:pt x="30" y="18"/>
                    <a:pt x="28" y="17"/>
                  </a:cubicBezTo>
                  <a:cubicBezTo>
                    <a:pt x="27" y="16"/>
                    <a:pt x="31" y="19"/>
                    <a:pt x="28" y="17"/>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14" name="Freeform 593">
              <a:extLst>
                <a:ext uri="{FF2B5EF4-FFF2-40B4-BE49-F238E27FC236}">
                  <a16:creationId xmlns:a16="http://schemas.microsoft.com/office/drawing/2014/main" id="{E416F33E-1C65-724C-A73E-9B7648B6BD04}"/>
                </a:ext>
              </a:extLst>
            </p:cNvPr>
            <p:cNvSpPr>
              <a:spLocks/>
            </p:cNvSpPr>
            <p:nvPr/>
          </p:nvSpPr>
          <p:spPr bwMode="auto">
            <a:xfrm>
              <a:off x="1786631" y="2336125"/>
              <a:ext cx="37637" cy="17648"/>
            </a:xfrm>
            <a:custGeom>
              <a:avLst/>
              <a:gdLst>
                <a:gd name="T0" fmla="*/ 8 w 11"/>
                <a:gd name="T1" fmla="*/ 5 h 5"/>
                <a:gd name="T2" fmla="*/ 4 w 11"/>
                <a:gd name="T3" fmla="*/ 4 h 5"/>
                <a:gd name="T4" fmla="*/ 2 w 11"/>
                <a:gd name="T5" fmla="*/ 3 h 5"/>
                <a:gd name="T6" fmla="*/ 7 w 11"/>
                <a:gd name="T7" fmla="*/ 2 h 5"/>
                <a:gd name="T8" fmla="*/ 8 w 11"/>
                <a:gd name="T9" fmla="*/ 5 h 5"/>
              </a:gdLst>
              <a:ahLst/>
              <a:cxnLst>
                <a:cxn ang="0">
                  <a:pos x="T0" y="T1"/>
                </a:cxn>
                <a:cxn ang="0">
                  <a:pos x="T2" y="T3"/>
                </a:cxn>
                <a:cxn ang="0">
                  <a:pos x="T4" y="T5"/>
                </a:cxn>
                <a:cxn ang="0">
                  <a:pos x="T6" y="T7"/>
                </a:cxn>
                <a:cxn ang="0">
                  <a:pos x="T8" y="T9"/>
                </a:cxn>
              </a:cxnLst>
              <a:rect l="0" t="0" r="r" b="b"/>
              <a:pathLst>
                <a:path w="11" h="5">
                  <a:moveTo>
                    <a:pt x="8" y="5"/>
                  </a:moveTo>
                  <a:cubicBezTo>
                    <a:pt x="6" y="5"/>
                    <a:pt x="6" y="4"/>
                    <a:pt x="4" y="4"/>
                  </a:cubicBezTo>
                  <a:cubicBezTo>
                    <a:pt x="4" y="4"/>
                    <a:pt x="0" y="4"/>
                    <a:pt x="2" y="3"/>
                  </a:cubicBezTo>
                  <a:cubicBezTo>
                    <a:pt x="3" y="1"/>
                    <a:pt x="6" y="0"/>
                    <a:pt x="7" y="2"/>
                  </a:cubicBezTo>
                  <a:cubicBezTo>
                    <a:pt x="9" y="3"/>
                    <a:pt x="11" y="5"/>
                    <a:pt x="8" y="5"/>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15" name="Freeform 594">
              <a:extLst>
                <a:ext uri="{FF2B5EF4-FFF2-40B4-BE49-F238E27FC236}">
                  <a16:creationId xmlns:a16="http://schemas.microsoft.com/office/drawing/2014/main" id="{81A62CC0-58BA-5A4D-A7B8-92C525D8C8FB}"/>
                </a:ext>
              </a:extLst>
            </p:cNvPr>
            <p:cNvSpPr>
              <a:spLocks/>
            </p:cNvSpPr>
            <p:nvPr/>
          </p:nvSpPr>
          <p:spPr bwMode="auto">
            <a:xfrm>
              <a:off x="1817211" y="2391420"/>
              <a:ext cx="69393" cy="38824"/>
            </a:xfrm>
            <a:custGeom>
              <a:avLst/>
              <a:gdLst>
                <a:gd name="T0" fmla="*/ 8 w 20"/>
                <a:gd name="T1" fmla="*/ 7 h 11"/>
                <a:gd name="T2" fmla="*/ 3 w 20"/>
                <a:gd name="T3" fmla="*/ 5 h 11"/>
                <a:gd name="T4" fmla="*/ 4 w 20"/>
                <a:gd name="T5" fmla="*/ 3 h 11"/>
                <a:gd name="T6" fmla="*/ 1 w 20"/>
                <a:gd name="T7" fmla="*/ 1 h 11"/>
                <a:gd name="T8" fmla="*/ 6 w 20"/>
                <a:gd name="T9" fmla="*/ 1 h 11"/>
                <a:gd name="T10" fmla="*/ 12 w 20"/>
                <a:gd name="T11" fmla="*/ 3 h 11"/>
                <a:gd name="T12" fmla="*/ 16 w 20"/>
                <a:gd name="T13" fmla="*/ 3 h 11"/>
                <a:gd name="T14" fmla="*/ 19 w 20"/>
                <a:gd name="T15" fmla="*/ 4 h 11"/>
                <a:gd name="T16" fmla="*/ 18 w 20"/>
                <a:gd name="T17" fmla="*/ 8 h 11"/>
                <a:gd name="T18" fmla="*/ 15 w 20"/>
                <a:gd name="T19" fmla="*/ 10 h 11"/>
                <a:gd name="T20" fmla="*/ 9 w 20"/>
                <a:gd name="T21" fmla="*/ 11 h 11"/>
                <a:gd name="T22" fmla="*/ 4 w 20"/>
                <a:gd name="T23" fmla="*/ 8 h 11"/>
                <a:gd name="T24" fmla="*/ 8 w 20"/>
                <a:gd name="T25" fmla="*/ 7 h 11"/>
                <a:gd name="T26" fmla="*/ 8 w 20"/>
                <a:gd name="T2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1">
                  <a:moveTo>
                    <a:pt x="8" y="7"/>
                  </a:moveTo>
                  <a:cubicBezTo>
                    <a:pt x="6" y="7"/>
                    <a:pt x="4" y="6"/>
                    <a:pt x="3" y="5"/>
                  </a:cubicBezTo>
                  <a:cubicBezTo>
                    <a:pt x="0" y="4"/>
                    <a:pt x="4" y="3"/>
                    <a:pt x="4" y="3"/>
                  </a:cubicBezTo>
                  <a:cubicBezTo>
                    <a:pt x="4" y="2"/>
                    <a:pt x="2" y="1"/>
                    <a:pt x="1" y="1"/>
                  </a:cubicBezTo>
                  <a:cubicBezTo>
                    <a:pt x="1" y="0"/>
                    <a:pt x="6" y="1"/>
                    <a:pt x="6" y="1"/>
                  </a:cubicBezTo>
                  <a:cubicBezTo>
                    <a:pt x="8" y="1"/>
                    <a:pt x="10" y="2"/>
                    <a:pt x="12" y="3"/>
                  </a:cubicBezTo>
                  <a:cubicBezTo>
                    <a:pt x="14" y="3"/>
                    <a:pt x="15" y="3"/>
                    <a:pt x="16" y="3"/>
                  </a:cubicBezTo>
                  <a:cubicBezTo>
                    <a:pt x="17" y="3"/>
                    <a:pt x="20" y="4"/>
                    <a:pt x="19" y="4"/>
                  </a:cubicBezTo>
                  <a:cubicBezTo>
                    <a:pt x="17" y="6"/>
                    <a:pt x="16" y="5"/>
                    <a:pt x="18" y="8"/>
                  </a:cubicBezTo>
                  <a:cubicBezTo>
                    <a:pt x="19" y="9"/>
                    <a:pt x="16" y="9"/>
                    <a:pt x="15" y="10"/>
                  </a:cubicBezTo>
                  <a:cubicBezTo>
                    <a:pt x="13" y="10"/>
                    <a:pt x="11" y="11"/>
                    <a:pt x="9" y="11"/>
                  </a:cubicBezTo>
                  <a:cubicBezTo>
                    <a:pt x="8" y="10"/>
                    <a:pt x="4" y="9"/>
                    <a:pt x="4" y="8"/>
                  </a:cubicBezTo>
                  <a:cubicBezTo>
                    <a:pt x="4" y="8"/>
                    <a:pt x="10" y="7"/>
                    <a:pt x="8" y="7"/>
                  </a:cubicBezTo>
                  <a:cubicBezTo>
                    <a:pt x="5" y="6"/>
                    <a:pt x="10" y="7"/>
                    <a:pt x="8" y="7"/>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16" name="Freeform 595">
              <a:extLst>
                <a:ext uri="{FF2B5EF4-FFF2-40B4-BE49-F238E27FC236}">
                  <a16:creationId xmlns:a16="http://schemas.microsoft.com/office/drawing/2014/main" id="{D3848697-9F45-0744-8862-569823766990}"/>
                </a:ext>
              </a:extLst>
            </p:cNvPr>
            <p:cNvSpPr>
              <a:spLocks/>
            </p:cNvSpPr>
            <p:nvPr/>
          </p:nvSpPr>
          <p:spPr bwMode="auto">
            <a:xfrm>
              <a:off x="1856025" y="2426713"/>
              <a:ext cx="61160" cy="17648"/>
            </a:xfrm>
            <a:custGeom>
              <a:avLst/>
              <a:gdLst>
                <a:gd name="T0" fmla="*/ 14 w 18"/>
                <a:gd name="T1" fmla="*/ 5 h 5"/>
                <a:gd name="T2" fmla="*/ 16 w 18"/>
                <a:gd name="T3" fmla="*/ 2 h 5"/>
                <a:gd name="T4" fmla="*/ 13 w 18"/>
                <a:gd name="T5" fmla="*/ 1 h 5"/>
                <a:gd name="T6" fmla="*/ 3 w 18"/>
                <a:gd name="T7" fmla="*/ 1 h 5"/>
                <a:gd name="T8" fmla="*/ 4 w 18"/>
                <a:gd name="T9" fmla="*/ 4 h 5"/>
                <a:gd name="T10" fmla="*/ 14 w 18"/>
                <a:gd name="T11" fmla="*/ 5 h 5"/>
                <a:gd name="T12" fmla="*/ 14 w 1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8" h="5">
                  <a:moveTo>
                    <a:pt x="14" y="5"/>
                  </a:moveTo>
                  <a:cubicBezTo>
                    <a:pt x="14" y="4"/>
                    <a:pt x="18" y="2"/>
                    <a:pt x="16" y="2"/>
                  </a:cubicBezTo>
                  <a:cubicBezTo>
                    <a:pt x="15" y="1"/>
                    <a:pt x="14" y="1"/>
                    <a:pt x="13" y="1"/>
                  </a:cubicBezTo>
                  <a:cubicBezTo>
                    <a:pt x="10" y="1"/>
                    <a:pt x="6" y="0"/>
                    <a:pt x="3" y="1"/>
                  </a:cubicBezTo>
                  <a:cubicBezTo>
                    <a:pt x="0" y="1"/>
                    <a:pt x="1" y="4"/>
                    <a:pt x="4" y="4"/>
                  </a:cubicBezTo>
                  <a:cubicBezTo>
                    <a:pt x="7" y="4"/>
                    <a:pt x="11" y="5"/>
                    <a:pt x="14" y="5"/>
                  </a:cubicBezTo>
                  <a:cubicBezTo>
                    <a:pt x="16" y="4"/>
                    <a:pt x="12" y="5"/>
                    <a:pt x="14" y="5"/>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17" name="Freeform 596">
              <a:extLst>
                <a:ext uri="{FF2B5EF4-FFF2-40B4-BE49-F238E27FC236}">
                  <a16:creationId xmlns:a16="http://schemas.microsoft.com/office/drawing/2014/main" id="{7CBDC89B-CC87-9840-8668-16C23C0DB53C}"/>
                </a:ext>
              </a:extLst>
            </p:cNvPr>
            <p:cNvSpPr>
              <a:spLocks/>
            </p:cNvSpPr>
            <p:nvPr/>
          </p:nvSpPr>
          <p:spPr bwMode="auto">
            <a:xfrm>
              <a:off x="1852497" y="2505538"/>
              <a:ext cx="57632" cy="38824"/>
            </a:xfrm>
            <a:custGeom>
              <a:avLst/>
              <a:gdLst>
                <a:gd name="T0" fmla="*/ 7 w 17"/>
                <a:gd name="T1" fmla="*/ 1 h 11"/>
                <a:gd name="T2" fmla="*/ 1 w 17"/>
                <a:gd name="T3" fmla="*/ 6 h 11"/>
                <a:gd name="T4" fmla="*/ 10 w 17"/>
                <a:gd name="T5" fmla="*/ 10 h 11"/>
                <a:gd name="T6" fmla="*/ 15 w 17"/>
                <a:gd name="T7" fmla="*/ 10 h 11"/>
                <a:gd name="T8" fmla="*/ 15 w 17"/>
                <a:gd name="T9" fmla="*/ 8 h 11"/>
                <a:gd name="T10" fmla="*/ 16 w 17"/>
                <a:gd name="T11" fmla="*/ 6 h 11"/>
                <a:gd name="T12" fmla="*/ 7 w 17"/>
                <a:gd name="T13" fmla="*/ 1 h 11"/>
                <a:gd name="T14" fmla="*/ 7 w 17"/>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1">
                  <a:moveTo>
                    <a:pt x="7" y="1"/>
                  </a:moveTo>
                  <a:cubicBezTo>
                    <a:pt x="5" y="0"/>
                    <a:pt x="2" y="4"/>
                    <a:pt x="1" y="6"/>
                  </a:cubicBezTo>
                  <a:cubicBezTo>
                    <a:pt x="0" y="8"/>
                    <a:pt x="8" y="10"/>
                    <a:pt x="10" y="10"/>
                  </a:cubicBezTo>
                  <a:cubicBezTo>
                    <a:pt x="11" y="11"/>
                    <a:pt x="14" y="11"/>
                    <a:pt x="15" y="10"/>
                  </a:cubicBezTo>
                  <a:cubicBezTo>
                    <a:pt x="16" y="10"/>
                    <a:pt x="15" y="9"/>
                    <a:pt x="15" y="8"/>
                  </a:cubicBezTo>
                  <a:cubicBezTo>
                    <a:pt x="15" y="7"/>
                    <a:pt x="15" y="6"/>
                    <a:pt x="16" y="6"/>
                  </a:cubicBezTo>
                  <a:cubicBezTo>
                    <a:pt x="17" y="4"/>
                    <a:pt x="9" y="1"/>
                    <a:pt x="7" y="1"/>
                  </a:cubicBezTo>
                  <a:cubicBezTo>
                    <a:pt x="5" y="0"/>
                    <a:pt x="8" y="1"/>
                    <a:pt x="7"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18" name="Freeform 597">
              <a:extLst>
                <a:ext uri="{FF2B5EF4-FFF2-40B4-BE49-F238E27FC236}">
                  <a16:creationId xmlns:a16="http://schemas.microsoft.com/office/drawing/2014/main" id="{9B790A1E-FBEE-8540-A3A4-89E8928E2030}"/>
                </a:ext>
              </a:extLst>
            </p:cNvPr>
            <p:cNvSpPr>
              <a:spLocks/>
            </p:cNvSpPr>
            <p:nvPr/>
          </p:nvSpPr>
          <p:spPr bwMode="auto">
            <a:xfrm>
              <a:off x="1879548" y="2496126"/>
              <a:ext cx="14114" cy="9412"/>
            </a:xfrm>
            <a:custGeom>
              <a:avLst/>
              <a:gdLst>
                <a:gd name="T0" fmla="*/ 3 w 4"/>
                <a:gd name="T1" fmla="*/ 2 h 3"/>
                <a:gd name="T2" fmla="*/ 1 w 4"/>
                <a:gd name="T3" fmla="*/ 1 h 3"/>
                <a:gd name="T4" fmla="*/ 3 w 4"/>
                <a:gd name="T5" fmla="*/ 2 h 3"/>
              </a:gdLst>
              <a:ahLst/>
              <a:cxnLst>
                <a:cxn ang="0">
                  <a:pos x="T0" y="T1"/>
                </a:cxn>
                <a:cxn ang="0">
                  <a:pos x="T2" y="T3"/>
                </a:cxn>
                <a:cxn ang="0">
                  <a:pos x="T4" y="T5"/>
                </a:cxn>
              </a:cxnLst>
              <a:rect l="0" t="0" r="r" b="b"/>
              <a:pathLst>
                <a:path w="4" h="3">
                  <a:moveTo>
                    <a:pt x="3" y="2"/>
                  </a:moveTo>
                  <a:cubicBezTo>
                    <a:pt x="1" y="3"/>
                    <a:pt x="0" y="1"/>
                    <a:pt x="1" y="1"/>
                  </a:cubicBezTo>
                  <a:cubicBezTo>
                    <a:pt x="2" y="0"/>
                    <a:pt x="4" y="2"/>
                    <a:pt x="3" y="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19" name="Freeform 598">
              <a:extLst>
                <a:ext uri="{FF2B5EF4-FFF2-40B4-BE49-F238E27FC236}">
                  <a16:creationId xmlns:a16="http://schemas.microsoft.com/office/drawing/2014/main" id="{A0B1F285-4B13-314D-95D6-E9856A461655}"/>
                </a:ext>
              </a:extLst>
            </p:cNvPr>
            <p:cNvSpPr>
              <a:spLocks/>
            </p:cNvSpPr>
            <p:nvPr/>
          </p:nvSpPr>
          <p:spPr bwMode="auto">
            <a:xfrm>
              <a:off x="1941885" y="2433772"/>
              <a:ext cx="30580" cy="20000"/>
            </a:xfrm>
            <a:custGeom>
              <a:avLst/>
              <a:gdLst>
                <a:gd name="T0" fmla="*/ 1 w 9"/>
                <a:gd name="T1" fmla="*/ 5 h 6"/>
                <a:gd name="T2" fmla="*/ 1 w 9"/>
                <a:gd name="T3" fmla="*/ 1 h 6"/>
                <a:gd name="T4" fmla="*/ 5 w 9"/>
                <a:gd name="T5" fmla="*/ 1 h 6"/>
                <a:gd name="T6" fmla="*/ 9 w 9"/>
                <a:gd name="T7" fmla="*/ 3 h 6"/>
                <a:gd name="T8" fmla="*/ 5 w 9"/>
                <a:gd name="T9" fmla="*/ 5 h 6"/>
                <a:gd name="T10" fmla="*/ 1 w 9"/>
                <a:gd name="T11" fmla="*/ 5 h 6"/>
                <a:gd name="T12" fmla="*/ 1 w 9"/>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1" y="5"/>
                  </a:moveTo>
                  <a:cubicBezTo>
                    <a:pt x="1" y="5"/>
                    <a:pt x="2" y="2"/>
                    <a:pt x="1" y="1"/>
                  </a:cubicBezTo>
                  <a:cubicBezTo>
                    <a:pt x="1" y="0"/>
                    <a:pt x="4" y="1"/>
                    <a:pt x="5" y="1"/>
                  </a:cubicBezTo>
                  <a:cubicBezTo>
                    <a:pt x="6" y="1"/>
                    <a:pt x="9" y="2"/>
                    <a:pt x="9" y="3"/>
                  </a:cubicBezTo>
                  <a:cubicBezTo>
                    <a:pt x="8" y="4"/>
                    <a:pt x="6" y="5"/>
                    <a:pt x="5" y="5"/>
                  </a:cubicBezTo>
                  <a:cubicBezTo>
                    <a:pt x="3" y="6"/>
                    <a:pt x="3" y="6"/>
                    <a:pt x="1" y="5"/>
                  </a:cubicBezTo>
                  <a:cubicBezTo>
                    <a:pt x="0" y="4"/>
                    <a:pt x="2" y="6"/>
                    <a:pt x="1" y="5"/>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20" name="Freeform 599">
              <a:extLst>
                <a:ext uri="{FF2B5EF4-FFF2-40B4-BE49-F238E27FC236}">
                  <a16:creationId xmlns:a16="http://schemas.microsoft.com/office/drawing/2014/main" id="{CE7CF025-0ECF-8E40-A3F1-71B70226D9A0}"/>
                </a:ext>
              </a:extLst>
            </p:cNvPr>
            <p:cNvSpPr>
              <a:spLocks/>
            </p:cNvSpPr>
            <p:nvPr/>
          </p:nvSpPr>
          <p:spPr bwMode="auto">
            <a:xfrm>
              <a:off x="1958351" y="2464360"/>
              <a:ext cx="10585" cy="14118"/>
            </a:xfrm>
            <a:custGeom>
              <a:avLst/>
              <a:gdLst>
                <a:gd name="T0" fmla="*/ 2 w 3"/>
                <a:gd name="T1" fmla="*/ 1 h 4"/>
                <a:gd name="T2" fmla="*/ 1 w 3"/>
                <a:gd name="T3" fmla="*/ 3 h 4"/>
                <a:gd name="T4" fmla="*/ 2 w 3"/>
                <a:gd name="T5" fmla="*/ 1 h 4"/>
              </a:gdLst>
              <a:ahLst/>
              <a:cxnLst>
                <a:cxn ang="0">
                  <a:pos x="T0" y="T1"/>
                </a:cxn>
                <a:cxn ang="0">
                  <a:pos x="T2" y="T3"/>
                </a:cxn>
                <a:cxn ang="0">
                  <a:pos x="T4" y="T5"/>
                </a:cxn>
              </a:cxnLst>
              <a:rect l="0" t="0" r="r" b="b"/>
              <a:pathLst>
                <a:path w="3" h="4">
                  <a:moveTo>
                    <a:pt x="2" y="1"/>
                  </a:moveTo>
                  <a:cubicBezTo>
                    <a:pt x="0" y="0"/>
                    <a:pt x="0" y="3"/>
                    <a:pt x="1" y="3"/>
                  </a:cubicBezTo>
                  <a:cubicBezTo>
                    <a:pt x="2" y="4"/>
                    <a:pt x="3" y="2"/>
                    <a:pt x="2"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21" name="Freeform 600">
              <a:extLst>
                <a:ext uri="{FF2B5EF4-FFF2-40B4-BE49-F238E27FC236}">
                  <a16:creationId xmlns:a16="http://schemas.microsoft.com/office/drawing/2014/main" id="{64093376-ACE6-914B-B87B-49B5E6819F4F}"/>
                </a:ext>
              </a:extLst>
            </p:cNvPr>
            <p:cNvSpPr>
              <a:spLocks/>
            </p:cNvSpPr>
            <p:nvPr/>
          </p:nvSpPr>
          <p:spPr bwMode="auto">
            <a:xfrm>
              <a:off x="1845439" y="2453773"/>
              <a:ext cx="306980" cy="94118"/>
            </a:xfrm>
            <a:custGeom>
              <a:avLst/>
              <a:gdLst>
                <a:gd name="T0" fmla="*/ 17 w 89"/>
                <a:gd name="T1" fmla="*/ 7 h 27"/>
                <a:gd name="T2" fmla="*/ 19 w 89"/>
                <a:gd name="T3" fmla="*/ 4 h 27"/>
                <a:gd name="T4" fmla="*/ 15 w 89"/>
                <a:gd name="T5" fmla="*/ 2 h 27"/>
                <a:gd name="T6" fmla="*/ 12 w 89"/>
                <a:gd name="T7" fmla="*/ 2 h 27"/>
                <a:gd name="T8" fmla="*/ 4 w 89"/>
                <a:gd name="T9" fmla="*/ 1 h 27"/>
                <a:gd name="T10" fmla="*/ 4 w 89"/>
                <a:gd name="T11" fmla="*/ 3 h 27"/>
                <a:gd name="T12" fmla="*/ 0 w 89"/>
                <a:gd name="T13" fmla="*/ 4 h 27"/>
                <a:gd name="T14" fmla="*/ 5 w 89"/>
                <a:gd name="T15" fmla="*/ 5 h 27"/>
                <a:gd name="T16" fmla="*/ 7 w 89"/>
                <a:gd name="T17" fmla="*/ 6 h 27"/>
                <a:gd name="T18" fmla="*/ 6 w 89"/>
                <a:gd name="T19" fmla="*/ 7 h 27"/>
                <a:gd name="T20" fmla="*/ 24 w 89"/>
                <a:gd name="T21" fmla="*/ 13 h 27"/>
                <a:gd name="T22" fmla="*/ 25 w 89"/>
                <a:gd name="T23" fmla="*/ 16 h 27"/>
                <a:gd name="T24" fmla="*/ 24 w 89"/>
                <a:gd name="T25" fmla="*/ 21 h 27"/>
                <a:gd name="T26" fmla="*/ 27 w 89"/>
                <a:gd name="T27" fmla="*/ 25 h 27"/>
                <a:gd name="T28" fmla="*/ 30 w 89"/>
                <a:gd name="T29" fmla="*/ 24 h 27"/>
                <a:gd name="T30" fmla="*/ 33 w 89"/>
                <a:gd name="T31" fmla="*/ 26 h 27"/>
                <a:gd name="T32" fmla="*/ 38 w 89"/>
                <a:gd name="T33" fmla="*/ 26 h 27"/>
                <a:gd name="T34" fmla="*/ 42 w 89"/>
                <a:gd name="T35" fmla="*/ 23 h 27"/>
                <a:gd name="T36" fmla="*/ 45 w 89"/>
                <a:gd name="T37" fmla="*/ 26 h 27"/>
                <a:gd name="T38" fmla="*/ 52 w 89"/>
                <a:gd name="T39" fmla="*/ 27 h 27"/>
                <a:gd name="T40" fmla="*/ 62 w 89"/>
                <a:gd name="T41" fmla="*/ 27 h 27"/>
                <a:gd name="T42" fmla="*/ 65 w 89"/>
                <a:gd name="T43" fmla="*/ 27 h 27"/>
                <a:gd name="T44" fmla="*/ 67 w 89"/>
                <a:gd name="T45" fmla="*/ 24 h 27"/>
                <a:gd name="T46" fmla="*/ 70 w 89"/>
                <a:gd name="T47" fmla="*/ 25 h 27"/>
                <a:gd name="T48" fmla="*/ 76 w 89"/>
                <a:gd name="T49" fmla="*/ 27 h 27"/>
                <a:gd name="T50" fmla="*/ 82 w 89"/>
                <a:gd name="T51" fmla="*/ 26 h 27"/>
                <a:gd name="T52" fmla="*/ 85 w 89"/>
                <a:gd name="T53" fmla="*/ 24 h 27"/>
                <a:gd name="T54" fmla="*/ 85 w 89"/>
                <a:gd name="T55" fmla="*/ 22 h 27"/>
                <a:gd name="T56" fmla="*/ 82 w 89"/>
                <a:gd name="T57" fmla="*/ 22 h 27"/>
                <a:gd name="T58" fmla="*/ 85 w 89"/>
                <a:gd name="T59" fmla="*/ 17 h 27"/>
                <a:gd name="T60" fmla="*/ 80 w 89"/>
                <a:gd name="T61" fmla="*/ 16 h 27"/>
                <a:gd name="T62" fmla="*/ 78 w 89"/>
                <a:gd name="T63" fmla="*/ 14 h 27"/>
                <a:gd name="T64" fmla="*/ 70 w 89"/>
                <a:gd name="T65" fmla="*/ 14 h 27"/>
                <a:gd name="T66" fmla="*/ 65 w 89"/>
                <a:gd name="T67" fmla="*/ 14 h 27"/>
                <a:gd name="T68" fmla="*/ 55 w 89"/>
                <a:gd name="T69" fmla="*/ 17 h 27"/>
                <a:gd name="T70" fmla="*/ 56 w 89"/>
                <a:gd name="T71" fmla="*/ 18 h 27"/>
                <a:gd name="T72" fmla="*/ 52 w 89"/>
                <a:gd name="T73" fmla="*/ 18 h 27"/>
                <a:gd name="T74" fmla="*/ 49 w 89"/>
                <a:gd name="T75" fmla="*/ 16 h 27"/>
                <a:gd name="T76" fmla="*/ 46 w 89"/>
                <a:gd name="T77" fmla="*/ 17 h 27"/>
                <a:gd name="T78" fmla="*/ 42 w 89"/>
                <a:gd name="T79" fmla="*/ 16 h 27"/>
                <a:gd name="T80" fmla="*/ 41 w 89"/>
                <a:gd name="T81" fmla="*/ 18 h 27"/>
                <a:gd name="T82" fmla="*/ 38 w 89"/>
                <a:gd name="T83" fmla="*/ 16 h 27"/>
                <a:gd name="T84" fmla="*/ 39 w 89"/>
                <a:gd name="T85" fmla="*/ 14 h 27"/>
                <a:gd name="T86" fmla="*/ 34 w 89"/>
                <a:gd name="T87" fmla="*/ 12 h 27"/>
                <a:gd name="T88" fmla="*/ 30 w 89"/>
                <a:gd name="T89" fmla="*/ 13 h 27"/>
                <a:gd name="T90" fmla="*/ 32 w 89"/>
                <a:gd name="T91" fmla="*/ 12 h 27"/>
                <a:gd name="T92" fmla="*/ 28 w 89"/>
                <a:gd name="T93" fmla="*/ 9 h 27"/>
                <a:gd name="T94" fmla="*/ 38 w 89"/>
                <a:gd name="T95" fmla="*/ 10 h 27"/>
                <a:gd name="T96" fmla="*/ 33 w 89"/>
                <a:gd name="T97" fmla="*/ 7 h 27"/>
                <a:gd name="T98" fmla="*/ 28 w 89"/>
                <a:gd name="T99" fmla="*/ 7 h 27"/>
                <a:gd name="T100" fmla="*/ 32 w 89"/>
                <a:gd name="T101" fmla="*/ 6 h 27"/>
                <a:gd name="T102" fmla="*/ 27 w 89"/>
                <a:gd name="T103" fmla="*/ 5 h 27"/>
                <a:gd name="T104" fmla="*/ 17 w 89"/>
                <a:gd name="T105" fmla="*/ 7 h 27"/>
                <a:gd name="T106" fmla="*/ 17 w 89"/>
                <a:gd name="T107"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 h="27">
                  <a:moveTo>
                    <a:pt x="17" y="7"/>
                  </a:moveTo>
                  <a:cubicBezTo>
                    <a:pt x="18" y="7"/>
                    <a:pt x="20" y="5"/>
                    <a:pt x="19" y="4"/>
                  </a:cubicBezTo>
                  <a:cubicBezTo>
                    <a:pt x="18" y="3"/>
                    <a:pt x="16" y="2"/>
                    <a:pt x="15" y="2"/>
                  </a:cubicBezTo>
                  <a:cubicBezTo>
                    <a:pt x="14" y="2"/>
                    <a:pt x="13" y="2"/>
                    <a:pt x="12" y="2"/>
                  </a:cubicBezTo>
                  <a:cubicBezTo>
                    <a:pt x="9" y="1"/>
                    <a:pt x="7" y="0"/>
                    <a:pt x="4" y="1"/>
                  </a:cubicBezTo>
                  <a:cubicBezTo>
                    <a:pt x="0" y="2"/>
                    <a:pt x="3" y="2"/>
                    <a:pt x="4" y="3"/>
                  </a:cubicBezTo>
                  <a:cubicBezTo>
                    <a:pt x="4" y="3"/>
                    <a:pt x="0" y="3"/>
                    <a:pt x="0" y="4"/>
                  </a:cubicBezTo>
                  <a:cubicBezTo>
                    <a:pt x="0" y="5"/>
                    <a:pt x="4" y="5"/>
                    <a:pt x="5" y="5"/>
                  </a:cubicBezTo>
                  <a:cubicBezTo>
                    <a:pt x="5" y="6"/>
                    <a:pt x="7" y="6"/>
                    <a:pt x="7" y="6"/>
                  </a:cubicBezTo>
                  <a:cubicBezTo>
                    <a:pt x="7" y="7"/>
                    <a:pt x="6" y="7"/>
                    <a:pt x="6" y="7"/>
                  </a:cubicBezTo>
                  <a:cubicBezTo>
                    <a:pt x="12" y="11"/>
                    <a:pt x="21" y="5"/>
                    <a:pt x="24" y="13"/>
                  </a:cubicBezTo>
                  <a:cubicBezTo>
                    <a:pt x="24" y="14"/>
                    <a:pt x="26" y="15"/>
                    <a:pt x="25" y="16"/>
                  </a:cubicBezTo>
                  <a:cubicBezTo>
                    <a:pt x="24" y="18"/>
                    <a:pt x="23" y="19"/>
                    <a:pt x="24" y="21"/>
                  </a:cubicBezTo>
                  <a:cubicBezTo>
                    <a:pt x="24" y="21"/>
                    <a:pt x="26" y="25"/>
                    <a:pt x="27" y="25"/>
                  </a:cubicBezTo>
                  <a:cubicBezTo>
                    <a:pt x="28" y="26"/>
                    <a:pt x="30" y="23"/>
                    <a:pt x="30" y="24"/>
                  </a:cubicBezTo>
                  <a:cubicBezTo>
                    <a:pt x="31" y="24"/>
                    <a:pt x="32" y="26"/>
                    <a:pt x="33" y="26"/>
                  </a:cubicBezTo>
                  <a:cubicBezTo>
                    <a:pt x="35" y="27"/>
                    <a:pt x="37" y="26"/>
                    <a:pt x="38" y="26"/>
                  </a:cubicBezTo>
                  <a:cubicBezTo>
                    <a:pt x="39" y="25"/>
                    <a:pt x="41" y="23"/>
                    <a:pt x="42" y="23"/>
                  </a:cubicBezTo>
                  <a:cubicBezTo>
                    <a:pt x="42" y="23"/>
                    <a:pt x="44" y="26"/>
                    <a:pt x="45" y="26"/>
                  </a:cubicBezTo>
                  <a:cubicBezTo>
                    <a:pt x="47" y="27"/>
                    <a:pt x="50" y="27"/>
                    <a:pt x="52" y="27"/>
                  </a:cubicBezTo>
                  <a:cubicBezTo>
                    <a:pt x="56" y="27"/>
                    <a:pt x="59" y="27"/>
                    <a:pt x="62" y="27"/>
                  </a:cubicBezTo>
                  <a:cubicBezTo>
                    <a:pt x="63" y="27"/>
                    <a:pt x="64" y="27"/>
                    <a:pt x="65" y="27"/>
                  </a:cubicBezTo>
                  <a:cubicBezTo>
                    <a:pt x="67" y="26"/>
                    <a:pt x="66" y="24"/>
                    <a:pt x="67" y="24"/>
                  </a:cubicBezTo>
                  <a:cubicBezTo>
                    <a:pt x="68" y="23"/>
                    <a:pt x="69" y="24"/>
                    <a:pt x="70" y="25"/>
                  </a:cubicBezTo>
                  <a:cubicBezTo>
                    <a:pt x="71" y="26"/>
                    <a:pt x="74" y="27"/>
                    <a:pt x="76" y="27"/>
                  </a:cubicBezTo>
                  <a:cubicBezTo>
                    <a:pt x="78" y="27"/>
                    <a:pt x="80" y="27"/>
                    <a:pt x="82" y="26"/>
                  </a:cubicBezTo>
                  <a:cubicBezTo>
                    <a:pt x="84" y="26"/>
                    <a:pt x="83" y="24"/>
                    <a:pt x="85" y="24"/>
                  </a:cubicBezTo>
                  <a:cubicBezTo>
                    <a:pt x="86" y="24"/>
                    <a:pt x="87" y="21"/>
                    <a:pt x="85" y="22"/>
                  </a:cubicBezTo>
                  <a:cubicBezTo>
                    <a:pt x="85" y="22"/>
                    <a:pt x="83" y="22"/>
                    <a:pt x="82" y="22"/>
                  </a:cubicBezTo>
                  <a:cubicBezTo>
                    <a:pt x="82" y="22"/>
                    <a:pt x="89" y="18"/>
                    <a:pt x="85" y="17"/>
                  </a:cubicBezTo>
                  <a:cubicBezTo>
                    <a:pt x="84" y="17"/>
                    <a:pt x="82" y="16"/>
                    <a:pt x="80" y="16"/>
                  </a:cubicBezTo>
                  <a:cubicBezTo>
                    <a:pt x="78" y="16"/>
                    <a:pt x="80" y="14"/>
                    <a:pt x="78" y="14"/>
                  </a:cubicBezTo>
                  <a:cubicBezTo>
                    <a:pt x="75" y="14"/>
                    <a:pt x="73" y="14"/>
                    <a:pt x="70" y="14"/>
                  </a:cubicBezTo>
                  <a:cubicBezTo>
                    <a:pt x="68" y="14"/>
                    <a:pt x="67" y="13"/>
                    <a:pt x="65" y="14"/>
                  </a:cubicBezTo>
                  <a:cubicBezTo>
                    <a:pt x="64" y="14"/>
                    <a:pt x="55" y="16"/>
                    <a:pt x="55" y="17"/>
                  </a:cubicBezTo>
                  <a:cubicBezTo>
                    <a:pt x="55" y="17"/>
                    <a:pt x="56" y="17"/>
                    <a:pt x="56" y="18"/>
                  </a:cubicBezTo>
                  <a:cubicBezTo>
                    <a:pt x="56" y="18"/>
                    <a:pt x="53" y="18"/>
                    <a:pt x="52" y="18"/>
                  </a:cubicBezTo>
                  <a:cubicBezTo>
                    <a:pt x="51" y="18"/>
                    <a:pt x="50" y="17"/>
                    <a:pt x="49" y="16"/>
                  </a:cubicBezTo>
                  <a:cubicBezTo>
                    <a:pt x="48" y="16"/>
                    <a:pt x="47" y="17"/>
                    <a:pt x="46" y="17"/>
                  </a:cubicBezTo>
                  <a:cubicBezTo>
                    <a:pt x="45" y="17"/>
                    <a:pt x="43" y="16"/>
                    <a:pt x="42" y="16"/>
                  </a:cubicBezTo>
                  <a:cubicBezTo>
                    <a:pt x="41" y="16"/>
                    <a:pt x="42" y="18"/>
                    <a:pt x="41" y="18"/>
                  </a:cubicBezTo>
                  <a:cubicBezTo>
                    <a:pt x="40" y="18"/>
                    <a:pt x="39" y="16"/>
                    <a:pt x="38" y="16"/>
                  </a:cubicBezTo>
                  <a:cubicBezTo>
                    <a:pt x="35" y="16"/>
                    <a:pt x="39" y="15"/>
                    <a:pt x="39" y="14"/>
                  </a:cubicBezTo>
                  <a:cubicBezTo>
                    <a:pt x="39" y="13"/>
                    <a:pt x="35" y="12"/>
                    <a:pt x="34" y="12"/>
                  </a:cubicBezTo>
                  <a:cubicBezTo>
                    <a:pt x="34" y="12"/>
                    <a:pt x="30" y="13"/>
                    <a:pt x="30" y="13"/>
                  </a:cubicBezTo>
                  <a:cubicBezTo>
                    <a:pt x="30" y="12"/>
                    <a:pt x="32" y="12"/>
                    <a:pt x="32" y="12"/>
                  </a:cubicBezTo>
                  <a:cubicBezTo>
                    <a:pt x="32" y="11"/>
                    <a:pt x="27" y="10"/>
                    <a:pt x="28" y="9"/>
                  </a:cubicBezTo>
                  <a:cubicBezTo>
                    <a:pt x="28" y="9"/>
                    <a:pt x="38" y="10"/>
                    <a:pt x="38" y="10"/>
                  </a:cubicBezTo>
                  <a:cubicBezTo>
                    <a:pt x="38" y="9"/>
                    <a:pt x="34" y="8"/>
                    <a:pt x="33" y="7"/>
                  </a:cubicBezTo>
                  <a:cubicBezTo>
                    <a:pt x="32" y="7"/>
                    <a:pt x="30" y="7"/>
                    <a:pt x="28" y="7"/>
                  </a:cubicBezTo>
                  <a:cubicBezTo>
                    <a:pt x="29" y="7"/>
                    <a:pt x="31" y="7"/>
                    <a:pt x="32" y="6"/>
                  </a:cubicBezTo>
                  <a:cubicBezTo>
                    <a:pt x="32" y="5"/>
                    <a:pt x="27" y="5"/>
                    <a:pt x="27" y="5"/>
                  </a:cubicBezTo>
                  <a:cubicBezTo>
                    <a:pt x="23" y="5"/>
                    <a:pt x="21" y="6"/>
                    <a:pt x="17" y="7"/>
                  </a:cubicBezTo>
                  <a:cubicBezTo>
                    <a:pt x="17" y="7"/>
                    <a:pt x="18" y="7"/>
                    <a:pt x="17" y="7"/>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22" name="Freeform 601">
              <a:extLst>
                <a:ext uri="{FF2B5EF4-FFF2-40B4-BE49-F238E27FC236}">
                  <a16:creationId xmlns:a16="http://schemas.microsoft.com/office/drawing/2014/main" id="{04CAF802-6D0D-7140-A354-7B01FCAF216F}"/>
                </a:ext>
              </a:extLst>
            </p:cNvPr>
            <p:cNvSpPr>
              <a:spLocks/>
            </p:cNvSpPr>
            <p:nvPr/>
          </p:nvSpPr>
          <p:spPr bwMode="auto">
            <a:xfrm>
              <a:off x="1852497" y="2291420"/>
              <a:ext cx="203477" cy="128236"/>
            </a:xfrm>
            <a:custGeom>
              <a:avLst/>
              <a:gdLst>
                <a:gd name="T0" fmla="*/ 55 w 59"/>
                <a:gd name="T1" fmla="*/ 21 h 37"/>
                <a:gd name="T2" fmla="*/ 46 w 59"/>
                <a:gd name="T3" fmla="*/ 20 h 37"/>
                <a:gd name="T4" fmla="*/ 46 w 59"/>
                <a:gd name="T5" fmla="*/ 18 h 37"/>
                <a:gd name="T6" fmla="*/ 44 w 59"/>
                <a:gd name="T7" fmla="*/ 15 h 37"/>
                <a:gd name="T8" fmla="*/ 44 w 59"/>
                <a:gd name="T9" fmla="*/ 11 h 37"/>
                <a:gd name="T10" fmla="*/ 43 w 59"/>
                <a:gd name="T11" fmla="*/ 15 h 37"/>
                <a:gd name="T12" fmla="*/ 35 w 59"/>
                <a:gd name="T13" fmla="*/ 10 h 37"/>
                <a:gd name="T14" fmla="*/ 24 w 59"/>
                <a:gd name="T15" fmla="*/ 2 h 37"/>
                <a:gd name="T16" fmla="*/ 12 w 59"/>
                <a:gd name="T17" fmla="*/ 1 h 37"/>
                <a:gd name="T18" fmla="*/ 12 w 59"/>
                <a:gd name="T19" fmla="*/ 3 h 37"/>
                <a:gd name="T20" fmla="*/ 6 w 59"/>
                <a:gd name="T21" fmla="*/ 5 h 37"/>
                <a:gd name="T22" fmla="*/ 11 w 59"/>
                <a:gd name="T23" fmla="*/ 9 h 37"/>
                <a:gd name="T24" fmla="*/ 6 w 59"/>
                <a:gd name="T25" fmla="*/ 9 h 37"/>
                <a:gd name="T26" fmla="*/ 5 w 59"/>
                <a:gd name="T27" fmla="*/ 11 h 37"/>
                <a:gd name="T28" fmla="*/ 6 w 59"/>
                <a:gd name="T29" fmla="*/ 14 h 37"/>
                <a:gd name="T30" fmla="*/ 10 w 59"/>
                <a:gd name="T31" fmla="*/ 14 h 37"/>
                <a:gd name="T32" fmla="*/ 0 w 59"/>
                <a:gd name="T33" fmla="*/ 15 h 37"/>
                <a:gd name="T34" fmla="*/ 7 w 59"/>
                <a:gd name="T35" fmla="*/ 20 h 37"/>
                <a:gd name="T36" fmla="*/ 8 w 59"/>
                <a:gd name="T37" fmla="*/ 23 h 37"/>
                <a:gd name="T38" fmla="*/ 14 w 59"/>
                <a:gd name="T39" fmla="*/ 23 h 37"/>
                <a:gd name="T40" fmla="*/ 26 w 59"/>
                <a:gd name="T41" fmla="*/ 23 h 37"/>
                <a:gd name="T42" fmla="*/ 28 w 59"/>
                <a:gd name="T43" fmla="*/ 24 h 37"/>
                <a:gd name="T44" fmla="*/ 16 w 59"/>
                <a:gd name="T45" fmla="*/ 25 h 37"/>
                <a:gd name="T46" fmla="*/ 16 w 59"/>
                <a:gd name="T47" fmla="*/ 30 h 37"/>
                <a:gd name="T48" fmla="*/ 19 w 59"/>
                <a:gd name="T49" fmla="*/ 33 h 37"/>
                <a:gd name="T50" fmla="*/ 32 w 59"/>
                <a:gd name="T51" fmla="*/ 35 h 37"/>
                <a:gd name="T52" fmla="*/ 34 w 59"/>
                <a:gd name="T53" fmla="*/ 36 h 37"/>
                <a:gd name="T54" fmla="*/ 40 w 59"/>
                <a:gd name="T55" fmla="*/ 35 h 37"/>
                <a:gd name="T56" fmla="*/ 41 w 59"/>
                <a:gd name="T57" fmla="*/ 35 h 37"/>
                <a:gd name="T58" fmla="*/ 41 w 59"/>
                <a:gd name="T59" fmla="*/ 29 h 37"/>
                <a:gd name="T60" fmla="*/ 46 w 59"/>
                <a:gd name="T61" fmla="*/ 30 h 37"/>
                <a:gd name="T62" fmla="*/ 51 w 59"/>
                <a:gd name="T63" fmla="*/ 28 h 37"/>
                <a:gd name="T64" fmla="*/ 54 w 59"/>
                <a:gd name="T65" fmla="*/ 26 h 37"/>
                <a:gd name="T66" fmla="*/ 58 w 59"/>
                <a:gd name="T67" fmla="*/ 2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 h="37">
                  <a:moveTo>
                    <a:pt x="58" y="24"/>
                  </a:moveTo>
                  <a:cubicBezTo>
                    <a:pt x="58" y="22"/>
                    <a:pt x="56" y="22"/>
                    <a:pt x="55" y="21"/>
                  </a:cubicBezTo>
                  <a:cubicBezTo>
                    <a:pt x="54" y="20"/>
                    <a:pt x="53" y="22"/>
                    <a:pt x="52" y="21"/>
                  </a:cubicBezTo>
                  <a:cubicBezTo>
                    <a:pt x="50" y="19"/>
                    <a:pt x="48" y="21"/>
                    <a:pt x="46" y="20"/>
                  </a:cubicBezTo>
                  <a:cubicBezTo>
                    <a:pt x="46" y="20"/>
                    <a:pt x="48" y="19"/>
                    <a:pt x="48" y="18"/>
                  </a:cubicBezTo>
                  <a:cubicBezTo>
                    <a:pt x="48" y="18"/>
                    <a:pt x="46" y="18"/>
                    <a:pt x="46" y="18"/>
                  </a:cubicBezTo>
                  <a:cubicBezTo>
                    <a:pt x="46" y="17"/>
                    <a:pt x="47" y="17"/>
                    <a:pt x="47" y="16"/>
                  </a:cubicBezTo>
                  <a:cubicBezTo>
                    <a:pt x="47" y="15"/>
                    <a:pt x="44" y="16"/>
                    <a:pt x="44" y="15"/>
                  </a:cubicBezTo>
                  <a:cubicBezTo>
                    <a:pt x="43" y="15"/>
                    <a:pt x="45" y="14"/>
                    <a:pt x="45" y="14"/>
                  </a:cubicBezTo>
                  <a:cubicBezTo>
                    <a:pt x="46" y="13"/>
                    <a:pt x="44" y="12"/>
                    <a:pt x="44" y="11"/>
                  </a:cubicBezTo>
                  <a:cubicBezTo>
                    <a:pt x="43" y="10"/>
                    <a:pt x="38" y="11"/>
                    <a:pt x="38" y="11"/>
                  </a:cubicBezTo>
                  <a:cubicBezTo>
                    <a:pt x="38" y="12"/>
                    <a:pt x="43" y="14"/>
                    <a:pt x="43" y="15"/>
                  </a:cubicBezTo>
                  <a:cubicBezTo>
                    <a:pt x="42" y="16"/>
                    <a:pt x="39" y="14"/>
                    <a:pt x="38" y="13"/>
                  </a:cubicBezTo>
                  <a:cubicBezTo>
                    <a:pt x="36" y="12"/>
                    <a:pt x="39" y="10"/>
                    <a:pt x="35" y="10"/>
                  </a:cubicBezTo>
                  <a:cubicBezTo>
                    <a:pt x="33" y="10"/>
                    <a:pt x="30" y="10"/>
                    <a:pt x="29" y="8"/>
                  </a:cubicBezTo>
                  <a:cubicBezTo>
                    <a:pt x="28" y="6"/>
                    <a:pt x="26" y="3"/>
                    <a:pt x="24" y="2"/>
                  </a:cubicBezTo>
                  <a:cubicBezTo>
                    <a:pt x="21" y="1"/>
                    <a:pt x="18" y="0"/>
                    <a:pt x="16" y="0"/>
                  </a:cubicBezTo>
                  <a:cubicBezTo>
                    <a:pt x="15" y="0"/>
                    <a:pt x="10" y="0"/>
                    <a:pt x="12" y="1"/>
                  </a:cubicBezTo>
                  <a:cubicBezTo>
                    <a:pt x="13" y="1"/>
                    <a:pt x="17" y="2"/>
                    <a:pt x="17" y="2"/>
                  </a:cubicBezTo>
                  <a:cubicBezTo>
                    <a:pt x="17" y="4"/>
                    <a:pt x="13" y="3"/>
                    <a:pt x="12" y="3"/>
                  </a:cubicBezTo>
                  <a:cubicBezTo>
                    <a:pt x="12" y="3"/>
                    <a:pt x="13" y="4"/>
                    <a:pt x="13" y="4"/>
                  </a:cubicBezTo>
                  <a:cubicBezTo>
                    <a:pt x="13" y="5"/>
                    <a:pt x="7" y="2"/>
                    <a:pt x="6" y="5"/>
                  </a:cubicBezTo>
                  <a:cubicBezTo>
                    <a:pt x="6" y="5"/>
                    <a:pt x="11" y="7"/>
                    <a:pt x="12" y="7"/>
                  </a:cubicBezTo>
                  <a:cubicBezTo>
                    <a:pt x="10" y="6"/>
                    <a:pt x="11" y="9"/>
                    <a:pt x="11" y="9"/>
                  </a:cubicBezTo>
                  <a:cubicBezTo>
                    <a:pt x="11" y="10"/>
                    <a:pt x="4" y="7"/>
                    <a:pt x="3" y="8"/>
                  </a:cubicBezTo>
                  <a:cubicBezTo>
                    <a:pt x="3" y="7"/>
                    <a:pt x="6" y="8"/>
                    <a:pt x="6" y="9"/>
                  </a:cubicBezTo>
                  <a:cubicBezTo>
                    <a:pt x="6" y="8"/>
                    <a:pt x="4" y="9"/>
                    <a:pt x="4" y="9"/>
                  </a:cubicBezTo>
                  <a:cubicBezTo>
                    <a:pt x="3" y="10"/>
                    <a:pt x="5" y="11"/>
                    <a:pt x="5" y="11"/>
                  </a:cubicBezTo>
                  <a:cubicBezTo>
                    <a:pt x="6" y="12"/>
                    <a:pt x="2" y="12"/>
                    <a:pt x="1" y="12"/>
                  </a:cubicBezTo>
                  <a:cubicBezTo>
                    <a:pt x="2" y="12"/>
                    <a:pt x="4" y="13"/>
                    <a:pt x="6" y="14"/>
                  </a:cubicBezTo>
                  <a:cubicBezTo>
                    <a:pt x="8" y="14"/>
                    <a:pt x="10" y="13"/>
                    <a:pt x="12" y="13"/>
                  </a:cubicBezTo>
                  <a:cubicBezTo>
                    <a:pt x="12" y="13"/>
                    <a:pt x="10" y="14"/>
                    <a:pt x="10" y="14"/>
                  </a:cubicBezTo>
                  <a:cubicBezTo>
                    <a:pt x="10" y="15"/>
                    <a:pt x="11" y="15"/>
                    <a:pt x="11" y="15"/>
                  </a:cubicBezTo>
                  <a:cubicBezTo>
                    <a:pt x="11" y="16"/>
                    <a:pt x="0" y="15"/>
                    <a:pt x="0" y="15"/>
                  </a:cubicBezTo>
                  <a:cubicBezTo>
                    <a:pt x="0" y="15"/>
                    <a:pt x="2" y="18"/>
                    <a:pt x="2" y="18"/>
                  </a:cubicBezTo>
                  <a:cubicBezTo>
                    <a:pt x="3" y="19"/>
                    <a:pt x="7" y="21"/>
                    <a:pt x="7" y="20"/>
                  </a:cubicBezTo>
                  <a:cubicBezTo>
                    <a:pt x="7" y="21"/>
                    <a:pt x="5" y="20"/>
                    <a:pt x="6" y="22"/>
                  </a:cubicBezTo>
                  <a:cubicBezTo>
                    <a:pt x="6" y="22"/>
                    <a:pt x="7" y="23"/>
                    <a:pt x="8" y="23"/>
                  </a:cubicBezTo>
                  <a:cubicBezTo>
                    <a:pt x="9" y="24"/>
                    <a:pt x="10" y="23"/>
                    <a:pt x="11" y="23"/>
                  </a:cubicBezTo>
                  <a:cubicBezTo>
                    <a:pt x="12" y="22"/>
                    <a:pt x="13" y="24"/>
                    <a:pt x="14" y="23"/>
                  </a:cubicBezTo>
                  <a:cubicBezTo>
                    <a:pt x="17" y="22"/>
                    <a:pt x="19" y="21"/>
                    <a:pt x="21" y="22"/>
                  </a:cubicBezTo>
                  <a:cubicBezTo>
                    <a:pt x="23" y="23"/>
                    <a:pt x="24" y="23"/>
                    <a:pt x="26" y="23"/>
                  </a:cubicBezTo>
                  <a:cubicBezTo>
                    <a:pt x="25" y="23"/>
                    <a:pt x="23" y="23"/>
                    <a:pt x="21" y="23"/>
                  </a:cubicBezTo>
                  <a:cubicBezTo>
                    <a:pt x="23" y="23"/>
                    <a:pt x="27" y="23"/>
                    <a:pt x="28" y="24"/>
                  </a:cubicBezTo>
                  <a:cubicBezTo>
                    <a:pt x="28" y="24"/>
                    <a:pt x="23" y="25"/>
                    <a:pt x="23" y="25"/>
                  </a:cubicBezTo>
                  <a:cubicBezTo>
                    <a:pt x="21" y="25"/>
                    <a:pt x="18" y="25"/>
                    <a:pt x="16" y="25"/>
                  </a:cubicBezTo>
                  <a:cubicBezTo>
                    <a:pt x="16" y="26"/>
                    <a:pt x="12" y="27"/>
                    <a:pt x="13" y="27"/>
                  </a:cubicBezTo>
                  <a:cubicBezTo>
                    <a:pt x="14" y="28"/>
                    <a:pt x="15" y="28"/>
                    <a:pt x="16" y="30"/>
                  </a:cubicBezTo>
                  <a:cubicBezTo>
                    <a:pt x="16" y="32"/>
                    <a:pt x="22" y="30"/>
                    <a:pt x="23" y="32"/>
                  </a:cubicBezTo>
                  <a:cubicBezTo>
                    <a:pt x="23" y="32"/>
                    <a:pt x="19" y="32"/>
                    <a:pt x="19" y="33"/>
                  </a:cubicBezTo>
                  <a:cubicBezTo>
                    <a:pt x="20" y="34"/>
                    <a:pt x="25" y="36"/>
                    <a:pt x="26" y="36"/>
                  </a:cubicBezTo>
                  <a:cubicBezTo>
                    <a:pt x="26" y="36"/>
                    <a:pt x="32" y="36"/>
                    <a:pt x="32" y="35"/>
                  </a:cubicBezTo>
                  <a:cubicBezTo>
                    <a:pt x="32" y="35"/>
                    <a:pt x="31" y="35"/>
                    <a:pt x="31" y="35"/>
                  </a:cubicBezTo>
                  <a:cubicBezTo>
                    <a:pt x="31" y="33"/>
                    <a:pt x="35" y="36"/>
                    <a:pt x="34" y="36"/>
                  </a:cubicBezTo>
                  <a:cubicBezTo>
                    <a:pt x="35" y="36"/>
                    <a:pt x="33" y="33"/>
                    <a:pt x="33" y="32"/>
                  </a:cubicBezTo>
                  <a:cubicBezTo>
                    <a:pt x="35" y="31"/>
                    <a:pt x="37" y="37"/>
                    <a:pt x="40" y="35"/>
                  </a:cubicBezTo>
                  <a:cubicBezTo>
                    <a:pt x="41" y="34"/>
                    <a:pt x="39" y="32"/>
                    <a:pt x="40" y="32"/>
                  </a:cubicBezTo>
                  <a:cubicBezTo>
                    <a:pt x="41" y="32"/>
                    <a:pt x="41" y="34"/>
                    <a:pt x="41" y="35"/>
                  </a:cubicBezTo>
                  <a:cubicBezTo>
                    <a:pt x="42" y="35"/>
                    <a:pt x="43" y="31"/>
                    <a:pt x="42" y="31"/>
                  </a:cubicBezTo>
                  <a:cubicBezTo>
                    <a:pt x="42" y="30"/>
                    <a:pt x="42" y="29"/>
                    <a:pt x="41" y="29"/>
                  </a:cubicBezTo>
                  <a:cubicBezTo>
                    <a:pt x="41" y="28"/>
                    <a:pt x="42" y="26"/>
                    <a:pt x="43" y="27"/>
                  </a:cubicBezTo>
                  <a:cubicBezTo>
                    <a:pt x="44" y="28"/>
                    <a:pt x="43" y="32"/>
                    <a:pt x="46" y="30"/>
                  </a:cubicBezTo>
                  <a:cubicBezTo>
                    <a:pt x="47" y="29"/>
                    <a:pt x="50" y="25"/>
                    <a:pt x="52" y="27"/>
                  </a:cubicBezTo>
                  <a:cubicBezTo>
                    <a:pt x="53" y="27"/>
                    <a:pt x="51" y="28"/>
                    <a:pt x="51" y="28"/>
                  </a:cubicBezTo>
                  <a:cubicBezTo>
                    <a:pt x="51" y="28"/>
                    <a:pt x="56" y="27"/>
                    <a:pt x="56" y="27"/>
                  </a:cubicBezTo>
                  <a:cubicBezTo>
                    <a:pt x="56" y="27"/>
                    <a:pt x="54" y="27"/>
                    <a:pt x="54" y="26"/>
                  </a:cubicBezTo>
                  <a:cubicBezTo>
                    <a:pt x="54" y="25"/>
                    <a:pt x="59" y="25"/>
                    <a:pt x="58" y="24"/>
                  </a:cubicBezTo>
                  <a:cubicBezTo>
                    <a:pt x="58" y="22"/>
                    <a:pt x="58" y="25"/>
                    <a:pt x="58" y="2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23" name="Freeform 602">
              <a:extLst>
                <a:ext uri="{FF2B5EF4-FFF2-40B4-BE49-F238E27FC236}">
                  <a16:creationId xmlns:a16="http://schemas.microsoft.com/office/drawing/2014/main" id="{A4A7EEA0-D65E-E44B-A719-D477466A2AB6}"/>
                </a:ext>
              </a:extLst>
            </p:cNvPr>
            <p:cNvSpPr>
              <a:spLocks/>
            </p:cNvSpPr>
            <p:nvPr/>
          </p:nvSpPr>
          <p:spPr bwMode="auto">
            <a:xfrm>
              <a:off x="1934827" y="2212597"/>
              <a:ext cx="537508" cy="280000"/>
            </a:xfrm>
            <a:custGeom>
              <a:avLst/>
              <a:gdLst>
                <a:gd name="T0" fmla="*/ 15 w 156"/>
                <a:gd name="T1" fmla="*/ 77 h 81"/>
                <a:gd name="T2" fmla="*/ 27 w 156"/>
                <a:gd name="T3" fmla="*/ 76 h 81"/>
                <a:gd name="T4" fmla="*/ 37 w 156"/>
                <a:gd name="T5" fmla="*/ 78 h 81"/>
                <a:gd name="T6" fmla="*/ 48 w 156"/>
                <a:gd name="T7" fmla="*/ 77 h 81"/>
                <a:gd name="T8" fmla="*/ 65 w 156"/>
                <a:gd name="T9" fmla="*/ 76 h 81"/>
                <a:gd name="T10" fmla="*/ 59 w 156"/>
                <a:gd name="T11" fmla="*/ 70 h 81"/>
                <a:gd name="T12" fmla="*/ 50 w 156"/>
                <a:gd name="T13" fmla="*/ 65 h 81"/>
                <a:gd name="T14" fmla="*/ 73 w 156"/>
                <a:gd name="T15" fmla="*/ 61 h 81"/>
                <a:gd name="T16" fmla="*/ 76 w 156"/>
                <a:gd name="T17" fmla="*/ 55 h 81"/>
                <a:gd name="T18" fmla="*/ 71 w 156"/>
                <a:gd name="T19" fmla="*/ 50 h 81"/>
                <a:gd name="T20" fmla="*/ 72 w 156"/>
                <a:gd name="T21" fmla="*/ 48 h 81"/>
                <a:gd name="T22" fmla="*/ 78 w 156"/>
                <a:gd name="T23" fmla="*/ 45 h 81"/>
                <a:gd name="T24" fmla="*/ 90 w 156"/>
                <a:gd name="T25" fmla="*/ 44 h 81"/>
                <a:gd name="T26" fmla="*/ 105 w 156"/>
                <a:gd name="T27" fmla="*/ 37 h 81"/>
                <a:gd name="T28" fmla="*/ 105 w 156"/>
                <a:gd name="T29" fmla="*/ 32 h 81"/>
                <a:gd name="T30" fmla="*/ 136 w 156"/>
                <a:gd name="T31" fmla="*/ 21 h 81"/>
                <a:gd name="T32" fmla="*/ 115 w 156"/>
                <a:gd name="T33" fmla="*/ 23 h 81"/>
                <a:gd name="T34" fmla="*/ 134 w 156"/>
                <a:gd name="T35" fmla="*/ 18 h 81"/>
                <a:gd name="T36" fmla="*/ 146 w 156"/>
                <a:gd name="T37" fmla="*/ 10 h 81"/>
                <a:gd name="T38" fmla="*/ 133 w 156"/>
                <a:gd name="T39" fmla="*/ 5 h 81"/>
                <a:gd name="T40" fmla="*/ 121 w 156"/>
                <a:gd name="T41" fmla="*/ 5 h 81"/>
                <a:gd name="T42" fmla="*/ 100 w 156"/>
                <a:gd name="T43" fmla="*/ 2 h 81"/>
                <a:gd name="T44" fmla="*/ 91 w 156"/>
                <a:gd name="T45" fmla="*/ 5 h 81"/>
                <a:gd name="T46" fmla="*/ 80 w 156"/>
                <a:gd name="T47" fmla="*/ 8 h 81"/>
                <a:gd name="T48" fmla="*/ 58 w 156"/>
                <a:gd name="T49" fmla="*/ 4 h 81"/>
                <a:gd name="T50" fmla="*/ 52 w 156"/>
                <a:gd name="T51" fmla="*/ 5 h 81"/>
                <a:gd name="T52" fmla="*/ 46 w 156"/>
                <a:gd name="T53" fmla="*/ 10 h 81"/>
                <a:gd name="T54" fmla="*/ 45 w 156"/>
                <a:gd name="T55" fmla="*/ 12 h 81"/>
                <a:gd name="T56" fmla="*/ 31 w 156"/>
                <a:gd name="T57" fmla="*/ 10 h 81"/>
                <a:gd name="T58" fmla="*/ 34 w 156"/>
                <a:gd name="T59" fmla="*/ 16 h 81"/>
                <a:gd name="T60" fmla="*/ 23 w 156"/>
                <a:gd name="T61" fmla="*/ 16 h 81"/>
                <a:gd name="T62" fmla="*/ 5 w 156"/>
                <a:gd name="T63" fmla="*/ 17 h 81"/>
                <a:gd name="T64" fmla="*/ 11 w 156"/>
                <a:gd name="T65" fmla="*/ 21 h 81"/>
                <a:gd name="T66" fmla="*/ 13 w 156"/>
                <a:gd name="T67" fmla="*/ 26 h 81"/>
                <a:gd name="T68" fmla="*/ 23 w 156"/>
                <a:gd name="T69" fmla="*/ 27 h 81"/>
                <a:gd name="T70" fmla="*/ 20 w 156"/>
                <a:gd name="T71" fmla="*/ 31 h 81"/>
                <a:gd name="T72" fmla="*/ 26 w 156"/>
                <a:gd name="T73" fmla="*/ 30 h 81"/>
                <a:gd name="T74" fmla="*/ 42 w 156"/>
                <a:gd name="T75" fmla="*/ 30 h 81"/>
                <a:gd name="T76" fmla="*/ 52 w 156"/>
                <a:gd name="T77" fmla="*/ 31 h 81"/>
                <a:gd name="T78" fmla="*/ 73 w 156"/>
                <a:gd name="T79" fmla="*/ 21 h 81"/>
                <a:gd name="T80" fmla="*/ 60 w 156"/>
                <a:gd name="T81" fmla="*/ 31 h 81"/>
                <a:gd name="T82" fmla="*/ 44 w 156"/>
                <a:gd name="T83" fmla="*/ 35 h 81"/>
                <a:gd name="T84" fmla="*/ 58 w 156"/>
                <a:gd name="T85" fmla="*/ 42 h 81"/>
                <a:gd name="T86" fmla="*/ 32 w 156"/>
                <a:gd name="T87" fmla="*/ 39 h 81"/>
                <a:gd name="T88" fmla="*/ 42 w 156"/>
                <a:gd name="T89" fmla="*/ 50 h 81"/>
                <a:gd name="T90" fmla="*/ 44 w 156"/>
                <a:gd name="T91" fmla="*/ 52 h 81"/>
                <a:gd name="T92" fmla="*/ 30 w 156"/>
                <a:gd name="T93" fmla="*/ 52 h 81"/>
                <a:gd name="T94" fmla="*/ 27 w 156"/>
                <a:gd name="T95" fmla="*/ 59 h 81"/>
                <a:gd name="T96" fmla="*/ 36 w 156"/>
                <a:gd name="T97" fmla="*/ 57 h 81"/>
                <a:gd name="T98" fmla="*/ 34 w 156"/>
                <a:gd name="T99" fmla="*/ 60 h 81"/>
                <a:gd name="T100" fmla="*/ 37 w 156"/>
                <a:gd name="T101" fmla="*/ 65 h 81"/>
                <a:gd name="T102" fmla="*/ 38 w 156"/>
                <a:gd name="T103" fmla="*/ 68 h 81"/>
                <a:gd name="T104" fmla="*/ 19 w 156"/>
                <a:gd name="T105" fmla="*/ 6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81">
                  <a:moveTo>
                    <a:pt x="26" y="70"/>
                  </a:moveTo>
                  <a:cubicBezTo>
                    <a:pt x="22" y="70"/>
                    <a:pt x="17" y="70"/>
                    <a:pt x="13" y="71"/>
                  </a:cubicBezTo>
                  <a:cubicBezTo>
                    <a:pt x="11" y="72"/>
                    <a:pt x="11" y="75"/>
                    <a:pt x="12" y="76"/>
                  </a:cubicBezTo>
                  <a:cubicBezTo>
                    <a:pt x="13" y="77"/>
                    <a:pt x="15" y="78"/>
                    <a:pt x="15" y="77"/>
                  </a:cubicBezTo>
                  <a:cubicBezTo>
                    <a:pt x="17" y="77"/>
                    <a:pt x="16" y="76"/>
                    <a:pt x="17" y="75"/>
                  </a:cubicBezTo>
                  <a:cubicBezTo>
                    <a:pt x="17" y="75"/>
                    <a:pt x="17" y="78"/>
                    <a:pt x="17" y="78"/>
                  </a:cubicBezTo>
                  <a:cubicBezTo>
                    <a:pt x="19" y="78"/>
                    <a:pt x="22" y="78"/>
                    <a:pt x="24" y="78"/>
                  </a:cubicBezTo>
                  <a:cubicBezTo>
                    <a:pt x="26" y="78"/>
                    <a:pt x="26" y="76"/>
                    <a:pt x="27" y="76"/>
                  </a:cubicBezTo>
                  <a:cubicBezTo>
                    <a:pt x="29" y="76"/>
                    <a:pt x="27" y="78"/>
                    <a:pt x="27" y="78"/>
                  </a:cubicBezTo>
                  <a:cubicBezTo>
                    <a:pt x="27" y="78"/>
                    <a:pt x="37" y="79"/>
                    <a:pt x="37" y="78"/>
                  </a:cubicBezTo>
                  <a:cubicBezTo>
                    <a:pt x="37" y="78"/>
                    <a:pt x="35" y="77"/>
                    <a:pt x="34" y="76"/>
                  </a:cubicBezTo>
                  <a:cubicBezTo>
                    <a:pt x="34" y="76"/>
                    <a:pt x="38" y="77"/>
                    <a:pt x="37" y="78"/>
                  </a:cubicBezTo>
                  <a:cubicBezTo>
                    <a:pt x="38" y="77"/>
                    <a:pt x="37" y="76"/>
                    <a:pt x="38" y="76"/>
                  </a:cubicBezTo>
                  <a:cubicBezTo>
                    <a:pt x="38" y="76"/>
                    <a:pt x="40" y="77"/>
                    <a:pt x="41" y="77"/>
                  </a:cubicBezTo>
                  <a:cubicBezTo>
                    <a:pt x="43" y="79"/>
                    <a:pt x="41" y="76"/>
                    <a:pt x="42" y="75"/>
                  </a:cubicBezTo>
                  <a:cubicBezTo>
                    <a:pt x="42" y="75"/>
                    <a:pt x="48" y="78"/>
                    <a:pt x="48" y="77"/>
                  </a:cubicBezTo>
                  <a:cubicBezTo>
                    <a:pt x="48" y="76"/>
                    <a:pt x="46" y="76"/>
                    <a:pt x="46" y="75"/>
                  </a:cubicBezTo>
                  <a:cubicBezTo>
                    <a:pt x="46" y="75"/>
                    <a:pt x="53" y="76"/>
                    <a:pt x="53" y="76"/>
                  </a:cubicBezTo>
                  <a:cubicBezTo>
                    <a:pt x="57" y="76"/>
                    <a:pt x="52" y="79"/>
                    <a:pt x="52" y="80"/>
                  </a:cubicBezTo>
                  <a:cubicBezTo>
                    <a:pt x="52" y="81"/>
                    <a:pt x="64" y="76"/>
                    <a:pt x="65" y="76"/>
                  </a:cubicBezTo>
                  <a:cubicBezTo>
                    <a:pt x="67" y="76"/>
                    <a:pt x="72" y="73"/>
                    <a:pt x="68" y="72"/>
                  </a:cubicBezTo>
                  <a:cubicBezTo>
                    <a:pt x="66" y="71"/>
                    <a:pt x="63" y="73"/>
                    <a:pt x="61" y="72"/>
                  </a:cubicBezTo>
                  <a:cubicBezTo>
                    <a:pt x="61" y="72"/>
                    <a:pt x="63" y="70"/>
                    <a:pt x="63" y="70"/>
                  </a:cubicBezTo>
                  <a:cubicBezTo>
                    <a:pt x="63" y="69"/>
                    <a:pt x="60" y="70"/>
                    <a:pt x="59" y="70"/>
                  </a:cubicBezTo>
                  <a:cubicBezTo>
                    <a:pt x="57" y="70"/>
                    <a:pt x="56" y="68"/>
                    <a:pt x="54" y="68"/>
                  </a:cubicBezTo>
                  <a:cubicBezTo>
                    <a:pt x="53" y="69"/>
                    <a:pt x="50" y="70"/>
                    <a:pt x="48" y="69"/>
                  </a:cubicBezTo>
                  <a:cubicBezTo>
                    <a:pt x="49" y="69"/>
                    <a:pt x="50" y="69"/>
                    <a:pt x="51" y="69"/>
                  </a:cubicBezTo>
                  <a:cubicBezTo>
                    <a:pt x="52" y="68"/>
                    <a:pt x="50" y="66"/>
                    <a:pt x="50" y="65"/>
                  </a:cubicBezTo>
                  <a:cubicBezTo>
                    <a:pt x="50" y="67"/>
                    <a:pt x="59" y="68"/>
                    <a:pt x="60" y="68"/>
                  </a:cubicBezTo>
                  <a:cubicBezTo>
                    <a:pt x="61" y="68"/>
                    <a:pt x="63" y="68"/>
                    <a:pt x="65" y="68"/>
                  </a:cubicBezTo>
                  <a:cubicBezTo>
                    <a:pt x="67" y="68"/>
                    <a:pt x="69" y="65"/>
                    <a:pt x="68" y="64"/>
                  </a:cubicBezTo>
                  <a:cubicBezTo>
                    <a:pt x="65" y="61"/>
                    <a:pt x="71" y="61"/>
                    <a:pt x="73" y="61"/>
                  </a:cubicBezTo>
                  <a:cubicBezTo>
                    <a:pt x="74" y="61"/>
                    <a:pt x="79" y="61"/>
                    <a:pt x="80" y="60"/>
                  </a:cubicBezTo>
                  <a:cubicBezTo>
                    <a:pt x="80" y="60"/>
                    <a:pt x="75" y="58"/>
                    <a:pt x="75" y="58"/>
                  </a:cubicBezTo>
                  <a:cubicBezTo>
                    <a:pt x="77" y="57"/>
                    <a:pt x="81" y="59"/>
                    <a:pt x="82" y="57"/>
                  </a:cubicBezTo>
                  <a:cubicBezTo>
                    <a:pt x="83" y="56"/>
                    <a:pt x="77" y="55"/>
                    <a:pt x="76" y="55"/>
                  </a:cubicBezTo>
                  <a:cubicBezTo>
                    <a:pt x="77" y="55"/>
                    <a:pt x="84" y="54"/>
                    <a:pt x="85" y="53"/>
                  </a:cubicBezTo>
                  <a:cubicBezTo>
                    <a:pt x="87" y="52"/>
                    <a:pt x="77" y="50"/>
                    <a:pt x="77" y="51"/>
                  </a:cubicBezTo>
                  <a:cubicBezTo>
                    <a:pt x="77" y="50"/>
                    <a:pt x="79" y="50"/>
                    <a:pt x="79" y="50"/>
                  </a:cubicBezTo>
                  <a:cubicBezTo>
                    <a:pt x="79" y="49"/>
                    <a:pt x="72" y="50"/>
                    <a:pt x="71" y="50"/>
                  </a:cubicBezTo>
                  <a:cubicBezTo>
                    <a:pt x="69" y="50"/>
                    <a:pt x="68" y="51"/>
                    <a:pt x="66" y="52"/>
                  </a:cubicBezTo>
                  <a:cubicBezTo>
                    <a:pt x="67" y="52"/>
                    <a:pt x="70" y="49"/>
                    <a:pt x="68" y="49"/>
                  </a:cubicBezTo>
                  <a:cubicBezTo>
                    <a:pt x="68" y="49"/>
                    <a:pt x="64" y="49"/>
                    <a:pt x="64" y="48"/>
                  </a:cubicBezTo>
                  <a:cubicBezTo>
                    <a:pt x="64" y="48"/>
                    <a:pt x="71" y="48"/>
                    <a:pt x="72" y="48"/>
                  </a:cubicBezTo>
                  <a:cubicBezTo>
                    <a:pt x="71" y="48"/>
                    <a:pt x="68" y="47"/>
                    <a:pt x="68" y="47"/>
                  </a:cubicBezTo>
                  <a:cubicBezTo>
                    <a:pt x="69" y="46"/>
                    <a:pt x="72" y="48"/>
                    <a:pt x="74" y="47"/>
                  </a:cubicBezTo>
                  <a:cubicBezTo>
                    <a:pt x="73" y="47"/>
                    <a:pt x="69" y="46"/>
                    <a:pt x="69" y="46"/>
                  </a:cubicBezTo>
                  <a:cubicBezTo>
                    <a:pt x="69" y="45"/>
                    <a:pt x="77" y="46"/>
                    <a:pt x="78" y="45"/>
                  </a:cubicBezTo>
                  <a:cubicBezTo>
                    <a:pt x="78" y="45"/>
                    <a:pt x="75" y="44"/>
                    <a:pt x="75" y="44"/>
                  </a:cubicBezTo>
                  <a:cubicBezTo>
                    <a:pt x="74" y="44"/>
                    <a:pt x="77" y="44"/>
                    <a:pt x="77" y="44"/>
                  </a:cubicBezTo>
                  <a:cubicBezTo>
                    <a:pt x="79" y="45"/>
                    <a:pt x="80" y="46"/>
                    <a:pt x="82" y="46"/>
                  </a:cubicBezTo>
                  <a:cubicBezTo>
                    <a:pt x="84" y="46"/>
                    <a:pt x="87" y="45"/>
                    <a:pt x="90" y="44"/>
                  </a:cubicBezTo>
                  <a:cubicBezTo>
                    <a:pt x="98" y="43"/>
                    <a:pt x="85" y="42"/>
                    <a:pt x="84" y="40"/>
                  </a:cubicBezTo>
                  <a:cubicBezTo>
                    <a:pt x="84" y="39"/>
                    <a:pt x="93" y="40"/>
                    <a:pt x="94" y="41"/>
                  </a:cubicBezTo>
                  <a:cubicBezTo>
                    <a:pt x="96" y="42"/>
                    <a:pt x="97" y="42"/>
                    <a:pt x="100" y="41"/>
                  </a:cubicBezTo>
                  <a:cubicBezTo>
                    <a:pt x="101" y="41"/>
                    <a:pt x="106" y="39"/>
                    <a:pt x="105" y="37"/>
                  </a:cubicBezTo>
                  <a:cubicBezTo>
                    <a:pt x="105" y="36"/>
                    <a:pt x="94" y="41"/>
                    <a:pt x="97" y="36"/>
                  </a:cubicBezTo>
                  <a:cubicBezTo>
                    <a:pt x="96" y="37"/>
                    <a:pt x="101" y="37"/>
                    <a:pt x="101" y="37"/>
                  </a:cubicBezTo>
                  <a:cubicBezTo>
                    <a:pt x="104" y="37"/>
                    <a:pt x="106" y="36"/>
                    <a:pt x="108" y="36"/>
                  </a:cubicBezTo>
                  <a:cubicBezTo>
                    <a:pt x="108" y="35"/>
                    <a:pt x="105" y="32"/>
                    <a:pt x="105" y="32"/>
                  </a:cubicBezTo>
                  <a:cubicBezTo>
                    <a:pt x="106" y="32"/>
                    <a:pt x="107" y="33"/>
                    <a:pt x="107" y="34"/>
                  </a:cubicBezTo>
                  <a:cubicBezTo>
                    <a:pt x="108" y="35"/>
                    <a:pt x="110" y="34"/>
                    <a:pt x="111" y="34"/>
                  </a:cubicBezTo>
                  <a:cubicBezTo>
                    <a:pt x="114" y="32"/>
                    <a:pt x="116" y="30"/>
                    <a:pt x="119" y="29"/>
                  </a:cubicBezTo>
                  <a:cubicBezTo>
                    <a:pt x="121" y="28"/>
                    <a:pt x="136" y="22"/>
                    <a:pt x="136" y="21"/>
                  </a:cubicBezTo>
                  <a:cubicBezTo>
                    <a:pt x="136" y="20"/>
                    <a:pt x="123" y="23"/>
                    <a:pt x="122" y="23"/>
                  </a:cubicBezTo>
                  <a:cubicBezTo>
                    <a:pt x="119" y="24"/>
                    <a:pt x="116" y="24"/>
                    <a:pt x="112" y="25"/>
                  </a:cubicBezTo>
                  <a:cubicBezTo>
                    <a:pt x="112" y="25"/>
                    <a:pt x="108" y="25"/>
                    <a:pt x="108" y="25"/>
                  </a:cubicBezTo>
                  <a:cubicBezTo>
                    <a:pt x="108" y="24"/>
                    <a:pt x="114" y="24"/>
                    <a:pt x="115" y="23"/>
                  </a:cubicBezTo>
                  <a:cubicBezTo>
                    <a:pt x="116" y="23"/>
                    <a:pt x="123" y="22"/>
                    <a:pt x="123" y="21"/>
                  </a:cubicBezTo>
                  <a:cubicBezTo>
                    <a:pt x="123" y="22"/>
                    <a:pt x="113" y="20"/>
                    <a:pt x="114" y="19"/>
                  </a:cubicBezTo>
                  <a:cubicBezTo>
                    <a:pt x="114" y="19"/>
                    <a:pt x="126" y="20"/>
                    <a:pt x="127" y="19"/>
                  </a:cubicBezTo>
                  <a:cubicBezTo>
                    <a:pt x="129" y="19"/>
                    <a:pt x="132" y="18"/>
                    <a:pt x="134" y="18"/>
                  </a:cubicBezTo>
                  <a:cubicBezTo>
                    <a:pt x="135" y="18"/>
                    <a:pt x="137" y="18"/>
                    <a:pt x="138" y="18"/>
                  </a:cubicBezTo>
                  <a:cubicBezTo>
                    <a:pt x="142" y="17"/>
                    <a:pt x="146" y="16"/>
                    <a:pt x="149" y="15"/>
                  </a:cubicBezTo>
                  <a:cubicBezTo>
                    <a:pt x="149" y="15"/>
                    <a:pt x="156" y="11"/>
                    <a:pt x="153" y="10"/>
                  </a:cubicBezTo>
                  <a:cubicBezTo>
                    <a:pt x="151" y="10"/>
                    <a:pt x="148" y="10"/>
                    <a:pt x="146" y="10"/>
                  </a:cubicBezTo>
                  <a:cubicBezTo>
                    <a:pt x="145" y="9"/>
                    <a:pt x="143" y="10"/>
                    <a:pt x="143" y="9"/>
                  </a:cubicBezTo>
                  <a:cubicBezTo>
                    <a:pt x="143" y="7"/>
                    <a:pt x="141" y="7"/>
                    <a:pt x="141" y="5"/>
                  </a:cubicBezTo>
                  <a:cubicBezTo>
                    <a:pt x="141" y="5"/>
                    <a:pt x="137" y="6"/>
                    <a:pt x="136" y="6"/>
                  </a:cubicBezTo>
                  <a:cubicBezTo>
                    <a:pt x="135" y="5"/>
                    <a:pt x="134" y="3"/>
                    <a:pt x="133" y="5"/>
                  </a:cubicBezTo>
                  <a:cubicBezTo>
                    <a:pt x="133" y="5"/>
                    <a:pt x="127" y="6"/>
                    <a:pt x="126" y="6"/>
                  </a:cubicBezTo>
                  <a:cubicBezTo>
                    <a:pt x="124" y="7"/>
                    <a:pt x="122" y="7"/>
                    <a:pt x="120" y="7"/>
                  </a:cubicBezTo>
                  <a:cubicBezTo>
                    <a:pt x="120" y="7"/>
                    <a:pt x="116" y="7"/>
                    <a:pt x="116" y="7"/>
                  </a:cubicBezTo>
                  <a:cubicBezTo>
                    <a:pt x="116" y="6"/>
                    <a:pt x="120" y="6"/>
                    <a:pt x="121" y="5"/>
                  </a:cubicBezTo>
                  <a:cubicBezTo>
                    <a:pt x="123" y="5"/>
                    <a:pt x="125" y="4"/>
                    <a:pt x="126" y="3"/>
                  </a:cubicBezTo>
                  <a:cubicBezTo>
                    <a:pt x="124" y="6"/>
                    <a:pt x="103" y="0"/>
                    <a:pt x="102" y="2"/>
                  </a:cubicBezTo>
                  <a:cubicBezTo>
                    <a:pt x="102" y="3"/>
                    <a:pt x="104" y="3"/>
                    <a:pt x="105" y="4"/>
                  </a:cubicBezTo>
                  <a:cubicBezTo>
                    <a:pt x="105" y="5"/>
                    <a:pt x="100" y="2"/>
                    <a:pt x="100" y="2"/>
                  </a:cubicBezTo>
                  <a:cubicBezTo>
                    <a:pt x="98" y="1"/>
                    <a:pt x="95" y="2"/>
                    <a:pt x="94" y="2"/>
                  </a:cubicBezTo>
                  <a:cubicBezTo>
                    <a:pt x="93" y="2"/>
                    <a:pt x="90" y="2"/>
                    <a:pt x="91" y="3"/>
                  </a:cubicBezTo>
                  <a:cubicBezTo>
                    <a:pt x="92" y="4"/>
                    <a:pt x="94" y="7"/>
                    <a:pt x="95" y="6"/>
                  </a:cubicBezTo>
                  <a:cubicBezTo>
                    <a:pt x="95" y="7"/>
                    <a:pt x="91" y="6"/>
                    <a:pt x="91" y="5"/>
                  </a:cubicBezTo>
                  <a:cubicBezTo>
                    <a:pt x="88" y="5"/>
                    <a:pt x="87" y="2"/>
                    <a:pt x="85" y="2"/>
                  </a:cubicBezTo>
                  <a:cubicBezTo>
                    <a:pt x="81" y="2"/>
                    <a:pt x="78" y="2"/>
                    <a:pt x="75" y="2"/>
                  </a:cubicBezTo>
                  <a:cubicBezTo>
                    <a:pt x="70" y="3"/>
                    <a:pt x="73" y="4"/>
                    <a:pt x="76" y="5"/>
                  </a:cubicBezTo>
                  <a:cubicBezTo>
                    <a:pt x="77" y="6"/>
                    <a:pt x="79" y="7"/>
                    <a:pt x="80" y="8"/>
                  </a:cubicBezTo>
                  <a:cubicBezTo>
                    <a:pt x="80" y="8"/>
                    <a:pt x="77" y="10"/>
                    <a:pt x="77" y="10"/>
                  </a:cubicBezTo>
                  <a:cubicBezTo>
                    <a:pt x="76" y="10"/>
                    <a:pt x="78" y="9"/>
                    <a:pt x="78" y="9"/>
                  </a:cubicBezTo>
                  <a:cubicBezTo>
                    <a:pt x="78" y="8"/>
                    <a:pt x="71" y="4"/>
                    <a:pt x="70" y="4"/>
                  </a:cubicBezTo>
                  <a:cubicBezTo>
                    <a:pt x="66" y="4"/>
                    <a:pt x="62" y="3"/>
                    <a:pt x="58" y="4"/>
                  </a:cubicBezTo>
                  <a:cubicBezTo>
                    <a:pt x="58" y="4"/>
                    <a:pt x="60" y="6"/>
                    <a:pt x="61" y="6"/>
                  </a:cubicBezTo>
                  <a:cubicBezTo>
                    <a:pt x="62" y="6"/>
                    <a:pt x="64" y="7"/>
                    <a:pt x="66" y="6"/>
                  </a:cubicBezTo>
                  <a:cubicBezTo>
                    <a:pt x="64" y="7"/>
                    <a:pt x="61" y="8"/>
                    <a:pt x="59" y="7"/>
                  </a:cubicBezTo>
                  <a:cubicBezTo>
                    <a:pt x="58" y="7"/>
                    <a:pt x="51" y="4"/>
                    <a:pt x="52" y="5"/>
                  </a:cubicBezTo>
                  <a:cubicBezTo>
                    <a:pt x="52" y="4"/>
                    <a:pt x="57" y="10"/>
                    <a:pt x="53" y="9"/>
                  </a:cubicBezTo>
                  <a:cubicBezTo>
                    <a:pt x="52" y="8"/>
                    <a:pt x="49" y="7"/>
                    <a:pt x="47" y="8"/>
                  </a:cubicBezTo>
                  <a:cubicBezTo>
                    <a:pt x="48" y="8"/>
                    <a:pt x="51" y="9"/>
                    <a:pt x="51" y="9"/>
                  </a:cubicBezTo>
                  <a:cubicBezTo>
                    <a:pt x="50" y="10"/>
                    <a:pt x="46" y="8"/>
                    <a:pt x="46" y="10"/>
                  </a:cubicBezTo>
                  <a:cubicBezTo>
                    <a:pt x="46" y="11"/>
                    <a:pt x="50" y="12"/>
                    <a:pt x="51" y="13"/>
                  </a:cubicBezTo>
                  <a:cubicBezTo>
                    <a:pt x="54" y="13"/>
                    <a:pt x="61" y="14"/>
                    <a:pt x="61" y="17"/>
                  </a:cubicBezTo>
                  <a:cubicBezTo>
                    <a:pt x="61" y="16"/>
                    <a:pt x="54" y="15"/>
                    <a:pt x="52" y="14"/>
                  </a:cubicBezTo>
                  <a:cubicBezTo>
                    <a:pt x="50" y="14"/>
                    <a:pt x="47" y="11"/>
                    <a:pt x="45" y="12"/>
                  </a:cubicBezTo>
                  <a:cubicBezTo>
                    <a:pt x="45" y="12"/>
                    <a:pt x="48" y="14"/>
                    <a:pt x="48" y="14"/>
                  </a:cubicBezTo>
                  <a:cubicBezTo>
                    <a:pt x="48" y="14"/>
                    <a:pt x="45" y="15"/>
                    <a:pt x="45" y="14"/>
                  </a:cubicBezTo>
                  <a:cubicBezTo>
                    <a:pt x="43" y="13"/>
                    <a:pt x="42" y="12"/>
                    <a:pt x="40" y="11"/>
                  </a:cubicBezTo>
                  <a:cubicBezTo>
                    <a:pt x="39" y="10"/>
                    <a:pt x="31" y="10"/>
                    <a:pt x="31" y="10"/>
                  </a:cubicBezTo>
                  <a:cubicBezTo>
                    <a:pt x="31" y="11"/>
                    <a:pt x="34" y="11"/>
                    <a:pt x="31" y="12"/>
                  </a:cubicBezTo>
                  <a:cubicBezTo>
                    <a:pt x="30" y="12"/>
                    <a:pt x="25" y="14"/>
                    <a:pt x="25" y="14"/>
                  </a:cubicBezTo>
                  <a:cubicBezTo>
                    <a:pt x="26" y="14"/>
                    <a:pt x="29" y="13"/>
                    <a:pt x="29" y="13"/>
                  </a:cubicBezTo>
                  <a:cubicBezTo>
                    <a:pt x="30" y="14"/>
                    <a:pt x="34" y="16"/>
                    <a:pt x="34" y="16"/>
                  </a:cubicBezTo>
                  <a:cubicBezTo>
                    <a:pt x="34" y="16"/>
                    <a:pt x="31" y="15"/>
                    <a:pt x="31" y="16"/>
                  </a:cubicBezTo>
                  <a:cubicBezTo>
                    <a:pt x="31" y="16"/>
                    <a:pt x="32" y="19"/>
                    <a:pt x="30" y="17"/>
                  </a:cubicBezTo>
                  <a:cubicBezTo>
                    <a:pt x="29" y="16"/>
                    <a:pt x="28" y="14"/>
                    <a:pt x="26" y="15"/>
                  </a:cubicBezTo>
                  <a:cubicBezTo>
                    <a:pt x="25" y="15"/>
                    <a:pt x="24" y="17"/>
                    <a:pt x="23" y="16"/>
                  </a:cubicBezTo>
                  <a:cubicBezTo>
                    <a:pt x="22" y="15"/>
                    <a:pt x="21" y="14"/>
                    <a:pt x="19" y="14"/>
                  </a:cubicBezTo>
                  <a:cubicBezTo>
                    <a:pt x="18" y="14"/>
                    <a:pt x="15" y="15"/>
                    <a:pt x="14" y="16"/>
                  </a:cubicBezTo>
                  <a:cubicBezTo>
                    <a:pt x="12" y="17"/>
                    <a:pt x="13" y="18"/>
                    <a:pt x="10" y="17"/>
                  </a:cubicBezTo>
                  <a:cubicBezTo>
                    <a:pt x="8" y="16"/>
                    <a:pt x="7" y="17"/>
                    <a:pt x="5" y="17"/>
                  </a:cubicBezTo>
                  <a:cubicBezTo>
                    <a:pt x="4" y="18"/>
                    <a:pt x="0" y="18"/>
                    <a:pt x="0" y="19"/>
                  </a:cubicBezTo>
                  <a:cubicBezTo>
                    <a:pt x="0" y="21"/>
                    <a:pt x="9" y="19"/>
                    <a:pt x="9" y="20"/>
                  </a:cubicBezTo>
                  <a:cubicBezTo>
                    <a:pt x="9" y="21"/>
                    <a:pt x="6" y="21"/>
                    <a:pt x="5" y="22"/>
                  </a:cubicBezTo>
                  <a:cubicBezTo>
                    <a:pt x="5" y="21"/>
                    <a:pt x="10" y="21"/>
                    <a:pt x="11" y="21"/>
                  </a:cubicBezTo>
                  <a:cubicBezTo>
                    <a:pt x="12" y="21"/>
                    <a:pt x="17" y="21"/>
                    <a:pt x="17" y="21"/>
                  </a:cubicBezTo>
                  <a:cubicBezTo>
                    <a:pt x="17" y="21"/>
                    <a:pt x="15" y="22"/>
                    <a:pt x="14" y="22"/>
                  </a:cubicBezTo>
                  <a:cubicBezTo>
                    <a:pt x="12" y="22"/>
                    <a:pt x="11" y="22"/>
                    <a:pt x="9" y="24"/>
                  </a:cubicBezTo>
                  <a:cubicBezTo>
                    <a:pt x="5" y="26"/>
                    <a:pt x="12" y="26"/>
                    <a:pt x="13" y="26"/>
                  </a:cubicBezTo>
                  <a:cubicBezTo>
                    <a:pt x="17" y="27"/>
                    <a:pt x="20" y="27"/>
                    <a:pt x="24" y="26"/>
                  </a:cubicBezTo>
                  <a:cubicBezTo>
                    <a:pt x="26" y="25"/>
                    <a:pt x="31" y="22"/>
                    <a:pt x="34" y="24"/>
                  </a:cubicBezTo>
                  <a:cubicBezTo>
                    <a:pt x="34" y="24"/>
                    <a:pt x="29" y="26"/>
                    <a:pt x="29" y="26"/>
                  </a:cubicBezTo>
                  <a:cubicBezTo>
                    <a:pt x="27" y="26"/>
                    <a:pt x="25" y="26"/>
                    <a:pt x="23" y="27"/>
                  </a:cubicBezTo>
                  <a:cubicBezTo>
                    <a:pt x="22" y="27"/>
                    <a:pt x="20" y="27"/>
                    <a:pt x="18" y="27"/>
                  </a:cubicBezTo>
                  <a:cubicBezTo>
                    <a:pt x="16" y="28"/>
                    <a:pt x="14" y="27"/>
                    <a:pt x="12" y="28"/>
                  </a:cubicBezTo>
                  <a:cubicBezTo>
                    <a:pt x="13" y="28"/>
                    <a:pt x="16" y="29"/>
                    <a:pt x="16" y="29"/>
                  </a:cubicBezTo>
                  <a:cubicBezTo>
                    <a:pt x="17" y="30"/>
                    <a:pt x="18" y="31"/>
                    <a:pt x="20" y="31"/>
                  </a:cubicBezTo>
                  <a:cubicBezTo>
                    <a:pt x="24" y="31"/>
                    <a:pt x="26" y="28"/>
                    <a:pt x="30" y="27"/>
                  </a:cubicBezTo>
                  <a:cubicBezTo>
                    <a:pt x="31" y="27"/>
                    <a:pt x="44" y="26"/>
                    <a:pt x="44" y="25"/>
                  </a:cubicBezTo>
                  <a:cubicBezTo>
                    <a:pt x="44" y="26"/>
                    <a:pt x="38" y="26"/>
                    <a:pt x="37" y="26"/>
                  </a:cubicBezTo>
                  <a:cubicBezTo>
                    <a:pt x="34" y="27"/>
                    <a:pt x="29" y="28"/>
                    <a:pt x="26" y="30"/>
                  </a:cubicBezTo>
                  <a:cubicBezTo>
                    <a:pt x="23" y="33"/>
                    <a:pt x="32" y="32"/>
                    <a:pt x="33" y="32"/>
                  </a:cubicBezTo>
                  <a:cubicBezTo>
                    <a:pt x="35" y="32"/>
                    <a:pt x="37" y="33"/>
                    <a:pt x="39" y="31"/>
                  </a:cubicBezTo>
                  <a:cubicBezTo>
                    <a:pt x="40" y="31"/>
                    <a:pt x="40" y="30"/>
                    <a:pt x="40" y="29"/>
                  </a:cubicBezTo>
                  <a:cubicBezTo>
                    <a:pt x="41" y="29"/>
                    <a:pt x="42" y="29"/>
                    <a:pt x="42" y="30"/>
                  </a:cubicBezTo>
                  <a:cubicBezTo>
                    <a:pt x="42" y="30"/>
                    <a:pt x="42" y="30"/>
                    <a:pt x="41" y="30"/>
                  </a:cubicBezTo>
                  <a:cubicBezTo>
                    <a:pt x="43" y="30"/>
                    <a:pt x="48" y="28"/>
                    <a:pt x="50" y="29"/>
                  </a:cubicBezTo>
                  <a:cubicBezTo>
                    <a:pt x="49" y="28"/>
                    <a:pt x="44" y="32"/>
                    <a:pt x="43" y="32"/>
                  </a:cubicBezTo>
                  <a:cubicBezTo>
                    <a:pt x="44" y="33"/>
                    <a:pt x="50" y="31"/>
                    <a:pt x="52" y="31"/>
                  </a:cubicBezTo>
                  <a:cubicBezTo>
                    <a:pt x="55" y="31"/>
                    <a:pt x="58" y="30"/>
                    <a:pt x="61" y="28"/>
                  </a:cubicBezTo>
                  <a:cubicBezTo>
                    <a:pt x="62" y="27"/>
                    <a:pt x="62" y="25"/>
                    <a:pt x="62" y="25"/>
                  </a:cubicBezTo>
                  <a:cubicBezTo>
                    <a:pt x="64" y="25"/>
                    <a:pt x="64" y="25"/>
                    <a:pt x="65" y="24"/>
                  </a:cubicBezTo>
                  <a:cubicBezTo>
                    <a:pt x="66" y="24"/>
                    <a:pt x="73" y="20"/>
                    <a:pt x="73" y="21"/>
                  </a:cubicBezTo>
                  <a:cubicBezTo>
                    <a:pt x="73" y="21"/>
                    <a:pt x="69" y="24"/>
                    <a:pt x="69" y="24"/>
                  </a:cubicBezTo>
                  <a:cubicBezTo>
                    <a:pt x="68" y="25"/>
                    <a:pt x="64" y="27"/>
                    <a:pt x="64" y="28"/>
                  </a:cubicBezTo>
                  <a:cubicBezTo>
                    <a:pt x="64" y="29"/>
                    <a:pt x="75" y="28"/>
                    <a:pt x="75" y="29"/>
                  </a:cubicBezTo>
                  <a:cubicBezTo>
                    <a:pt x="75" y="28"/>
                    <a:pt x="60" y="32"/>
                    <a:pt x="60" y="31"/>
                  </a:cubicBezTo>
                  <a:cubicBezTo>
                    <a:pt x="60" y="31"/>
                    <a:pt x="69" y="32"/>
                    <a:pt x="68" y="32"/>
                  </a:cubicBezTo>
                  <a:cubicBezTo>
                    <a:pt x="68" y="33"/>
                    <a:pt x="64" y="33"/>
                    <a:pt x="63" y="33"/>
                  </a:cubicBezTo>
                  <a:cubicBezTo>
                    <a:pt x="61" y="33"/>
                    <a:pt x="58" y="33"/>
                    <a:pt x="56" y="34"/>
                  </a:cubicBezTo>
                  <a:cubicBezTo>
                    <a:pt x="52" y="34"/>
                    <a:pt x="48" y="34"/>
                    <a:pt x="44" y="35"/>
                  </a:cubicBezTo>
                  <a:cubicBezTo>
                    <a:pt x="43" y="35"/>
                    <a:pt x="43" y="36"/>
                    <a:pt x="45" y="36"/>
                  </a:cubicBezTo>
                  <a:cubicBezTo>
                    <a:pt x="46" y="37"/>
                    <a:pt x="49" y="38"/>
                    <a:pt x="50" y="39"/>
                  </a:cubicBezTo>
                  <a:cubicBezTo>
                    <a:pt x="52" y="41"/>
                    <a:pt x="50" y="43"/>
                    <a:pt x="53" y="43"/>
                  </a:cubicBezTo>
                  <a:cubicBezTo>
                    <a:pt x="54" y="42"/>
                    <a:pt x="57" y="43"/>
                    <a:pt x="58" y="42"/>
                  </a:cubicBezTo>
                  <a:cubicBezTo>
                    <a:pt x="49" y="47"/>
                    <a:pt x="44" y="36"/>
                    <a:pt x="37" y="36"/>
                  </a:cubicBezTo>
                  <a:cubicBezTo>
                    <a:pt x="35" y="36"/>
                    <a:pt x="26" y="34"/>
                    <a:pt x="26" y="36"/>
                  </a:cubicBezTo>
                  <a:cubicBezTo>
                    <a:pt x="26" y="36"/>
                    <a:pt x="25" y="38"/>
                    <a:pt x="25" y="38"/>
                  </a:cubicBezTo>
                  <a:cubicBezTo>
                    <a:pt x="26" y="38"/>
                    <a:pt x="32" y="38"/>
                    <a:pt x="32" y="39"/>
                  </a:cubicBezTo>
                  <a:cubicBezTo>
                    <a:pt x="32" y="39"/>
                    <a:pt x="26" y="39"/>
                    <a:pt x="26" y="41"/>
                  </a:cubicBezTo>
                  <a:cubicBezTo>
                    <a:pt x="26" y="42"/>
                    <a:pt x="32" y="42"/>
                    <a:pt x="34" y="43"/>
                  </a:cubicBezTo>
                  <a:cubicBezTo>
                    <a:pt x="35" y="44"/>
                    <a:pt x="36" y="45"/>
                    <a:pt x="37" y="46"/>
                  </a:cubicBezTo>
                  <a:cubicBezTo>
                    <a:pt x="38" y="48"/>
                    <a:pt x="40" y="49"/>
                    <a:pt x="42" y="50"/>
                  </a:cubicBezTo>
                  <a:cubicBezTo>
                    <a:pt x="44" y="51"/>
                    <a:pt x="45" y="51"/>
                    <a:pt x="47" y="50"/>
                  </a:cubicBezTo>
                  <a:cubicBezTo>
                    <a:pt x="48" y="50"/>
                    <a:pt x="50" y="49"/>
                    <a:pt x="51" y="50"/>
                  </a:cubicBezTo>
                  <a:cubicBezTo>
                    <a:pt x="51" y="50"/>
                    <a:pt x="50" y="52"/>
                    <a:pt x="50" y="52"/>
                  </a:cubicBezTo>
                  <a:cubicBezTo>
                    <a:pt x="48" y="52"/>
                    <a:pt x="45" y="51"/>
                    <a:pt x="44" y="52"/>
                  </a:cubicBezTo>
                  <a:cubicBezTo>
                    <a:pt x="44" y="51"/>
                    <a:pt x="48" y="54"/>
                    <a:pt x="48" y="54"/>
                  </a:cubicBezTo>
                  <a:cubicBezTo>
                    <a:pt x="48" y="55"/>
                    <a:pt x="43" y="53"/>
                    <a:pt x="43" y="53"/>
                  </a:cubicBezTo>
                  <a:cubicBezTo>
                    <a:pt x="40" y="51"/>
                    <a:pt x="38" y="51"/>
                    <a:pt x="35" y="51"/>
                  </a:cubicBezTo>
                  <a:cubicBezTo>
                    <a:pt x="33" y="51"/>
                    <a:pt x="32" y="51"/>
                    <a:pt x="30" y="52"/>
                  </a:cubicBezTo>
                  <a:cubicBezTo>
                    <a:pt x="28" y="53"/>
                    <a:pt x="27" y="52"/>
                    <a:pt x="26" y="53"/>
                  </a:cubicBezTo>
                  <a:cubicBezTo>
                    <a:pt x="25" y="54"/>
                    <a:pt x="25" y="55"/>
                    <a:pt x="23" y="55"/>
                  </a:cubicBezTo>
                  <a:cubicBezTo>
                    <a:pt x="22" y="56"/>
                    <a:pt x="21" y="59"/>
                    <a:pt x="23" y="59"/>
                  </a:cubicBezTo>
                  <a:cubicBezTo>
                    <a:pt x="25" y="59"/>
                    <a:pt x="27" y="58"/>
                    <a:pt x="27" y="59"/>
                  </a:cubicBezTo>
                  <a:cubicBezTo>
                    <a:pt x="28" y="61"/>
                    <a:pt x="32" y="60"/>
                    <a:pt x="32" y="59"/>
                  </a:cubicBezTo>
                  <a:cubicBezTo>
                    <a:pt x="33" y="59"/>
                    <a:pt x="35" y="56"/>
                    <a:pt x="35" y="55"/>
                  </a:cubicBezTo>
                  <a:cubicBezTo>
                    <a:pt x="35" y="56"/>
                    <a:pt x="35" y="56"/>
                    <a:pt x="35" y="57"/>
                  </a:cubicBezTo>
                  <a:cubicBezTo>
                    <a:pt x="35" y="57"/>
                    <a:pt x="36" y="57"/>
                    <a:pt x="36" y="57"/>
                  </a:cubicBezTo>
                  <a:cubicBezTo>
                    <a:pt x="36" y="57"/>
                    <a:pt x="35" y="58"/>
                    <a:pt x="35" y="59"/>
                  </a:cubicBezTo>
                  <a:cubicBezTo>
                    <a:pt x="35" y="59"/>
                    <a:pt x="35" y="59"/>
                    <a:pt x="36" y="59"/>
                  </a:cubicBezTo>
                  <a:cubicBezTo>
                    <a:pt x="36" y="59"/>
                    <a:pt x="33" y="60"/>
                    <a:pt x="34" y="60"/>
                  </a:cubicBezTo>
                  <a:cubicBezTo>
                    <a:pt x="34" y="60"/>
                    <a:pt x="34" y="60"/>
                    <a:pt x="34" y="60"/>
                  </a:cubicBezTo>
                  <a:cubicBezTo>
                    <a:pt x="34" y="61"/>
                    <a:pt x="31" y="60"/>
                    <a:pt x="30" y="61"/>
                  </a:cubicBezTo>
                  <a:cubicBezTo>
                    <a:pt x="31" y="61"/>
                    <a:pt x="35" y="61"/>
                    <a:pt x="36" y="62"/>
                  </a:cubicBezTo>
                  <a:cubicBezTo>
                    <a:pt x="36" y="62"/>
                    <a:pt x="31" y="65"/>
                    <a:pt x="32" y="65"/>
                  </a:cubicBezTo>
                  <a:cubicBezTo>
                    <a:pt x="32" y="66"/>
                    <a:pt x="37" y="65"/>
                    <a:pt x="37" y="65"/>
                  </a:cubicBezTo>
                  <a:cubicBezTo>
                    <a:pt x="37" y="65"/>
                    <a:pt x="36" y="65"/>
                    <a:pt x="36" y="65"/>
                  </a:cubicBezTo>
                  <a:cubicBezTo>
                    <a:pt x="36" y="66"/>
                    <a:pt x="41" y="65"/>
                    <a:pt x="42" y="64"/>
                  </a:cubicBezTo>
                  <a:cubicBezTo>
                    <a:pt x="42" y="64"/>
                    <a:pt x="46" y="59"/>
                    <a:pt x="47" y="60"/>
                  </a:cubicBezTo>
                  <a:cubicBezTo>
                    <a:pt x="48" y="61"/>
                    <a:pt x="40" y="67"/>
                    <a:pt x="38" y="68"/>
                  </a:cubicBezTo>
                  <a:cubicBezTo>
                    <a:pt x="35" y="68"/>
                    <a:pt x="33" y="68"/>
                    <a:pt x="30" y="66"/>
                  </a:cubicBezTo>
                  <a:cubicBezTo>
                    <a:pt x="28" y="65"/>
                    <a:pt x="28" y="63"/>
                    <a:pt x="26" y="63"/>
                  </a:cubicBezTo>
                  <a:cubicBezTo>
                    <a:pt x="24" y="62"/>
                    <a:pt x="22" y="62"/>
                    <a:pt x="20" y="62"/>
                  </a:cubicBezTo>
                  <a:cubicBezTo>
                    <a:pt x="17" y="62"/>
                    <a:pt x="17" y="63"/>
                    <a:pt x="19" y="65"/>
                  </a:cubicBezTo>
                  <a:cubicBezTo>
                    <a:pt x="20" y="66"/>
                    <a:pt x="20" y="67"/>
                    <a:pt x="22" y="67"/>
                  </a:cubicBezTo>
                  <a:cubicBezTo>
                    <a:pt x="25" y="67"/>
                    <a:pt x="22" y="67"/>
                    <a:pt x="22" y="68"/>
                  </a:cubicBezTo>
                  <a:cubicBezTo>
                    <a:pt x="22" y="68"/>
                    <a:pt x="26" y="70"/>
                    <a:pt x="26" y="7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24" name="Freeform 604">
              <a:extLst>
                <a:ext uri="{FF2B5EF4-FFF2-40B4-BE49-F238E27FC236}">
                  <a16:creationId xmlns:a16="http://schemas.microsoft.com/office/drawing/2014/main" id="{CD129553-033F-9240-A163-2AAD8ED3C83C}"/>
                </a:ext>
              </a:extLst>
            </p:cNvPr>
            <p:cNvSpPr>
              <a:spLocks/>
            </p:cNvSpPr>
            <p:nvPr/>
          </p:nvSpPr>
          <p:spPr bwMode="auto">
            <a:xfrm>
              <a:off x="2186528" y="2367890"/>
              <a:ext cx="48223" cy="17648"/>
            </a:xfrm>
            <a:custGeom>
              <a:avLst/>
              <a:gdLst>
                <a:gd name="T0" fmla="*/ 13 w 14"/>
                <a:gd name="T1" fmla="*/ 4 h 5"/>
                <a:gd name="T2" fmla="*/ 11 w 14"/>
                <a:gd name="T3" fmla="*/ 2 h 5"/>
                <a:gd name="T4" fmla="*/ 8 w 14"/>
                <a:gd name="T5" fmla="*/ 2 h 5"/>
                <a:gd name="T6" fmla="*/ 1 w 14"/>
                <a:gd name="T7" fmla="*/ 1 h 5"/>
                <a:gd name="T8" fmla="*/ 2 w 14"/>
                <a:gd name="T9" fmla="*/ 2 h 5"/>
                <a:gd name="T10" fmla="*/ 0 w 14"/>
                <a:gd name="T11" fmla="*/ 3 h 5"/>
                <a:gd name="T12" fmla="*/ 3 w 14"/>
                <a:gd name="T13" fmla="*/ 3 h 5"/>
                <a:gd name="T14" fmla="*/ 8 w 14"/>
                <a:gd name="T15" fmla="*/ 4 h 5"/>
                <a:gd name="T16" fmla="*/ 13 w 14"/>
                <a:gd name="T17" fmla="*/ 4 h 5"/>
                <a:gd name="T18" fmla="*/ 13 w 14"/>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5">
                  <a:moveTo>
                    <a:pt x="13" y="4"/>
                  </a:moveTo>
                  <a:cubicBezTo>
                    <a:pt x="12" y="3"/>
                    <a:pt x="13" y="3"/>
                    <a:pt x="11" y="2"/>
                  </a:cubicBezTo>
                  <a:cubicBezTo>
                    <a:pt x="10" y="2"/>
                    <a:pt x="9" y="2"/>
                    <a:pt x="8" y="2"/>
                  </a:cubicBezTo>
                  <a:cubicBezTo>
                    <a:pt x="7" y="2"/>
                    <a:pt x="2" y="0"/>
                    <a:pt x="1" y="1"/>
                  </a:cubicBezTo>
                  <a:cubicBezTo>
                    <a:pt x="1" y="1"/>
                    <a:pt x="3" y="2"/>
                    <a:pt x="2" y="2"/>
                  </a:cubicBezTo>
                  <a:cubicBezTo>
                    <a:pt x="2" y="3"/>
                    <a:pt x="0" y="4"/>
                    <a:pt x="0" y="3"/>
                  </a:cubicBezTo>
                  <a:cubicBezTo>
                    <a:pt x="0" y="4"/>
                    <a:pt x="2" y="3"/>
                    <a:pt x="3" y="3"/>
                  </a:cubicBezTo>
                  <a:cubicBezTo>
                    <a:pt x="4" y="3"/>
                    <a:pt x="6" y="4"/>
                    <a:pt x="8" y="4"/>
                  </a:cubicBezTo>
                  <a:cubicBezTo>
                    <a:pt x="9" y="4"/>
                    <a:pt x="13" y="4"/>
                    <a:pt x="13" y="4"/>
                  </a:cubicBezTo>
                  <a:cubicBezTo>
                    <a:pt x="12" y="3"/>
                    <a:pt x="14" y="5"/>
                    <a:pt x="13" y="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25" name="Freeform 605">
              <a:extLst>
                <a:ext uri="{FF2B5EF4-FFF2-40B4-BE49-F238E27FC236}">
                  <a16:creationId xmlns:a16="http://schemas.microsoft.com/office/drawing/2014/main" id="{E6315971-2808-3C47-9391-A58A548FEEC9}"/>
                </a:ext>
              </a:extLst>
            </p:cNvPr>
            <p:cNvSpPr>
              <a:spLocks/>
            </p:cNvSpPr>
            <p:nvPr/>
          </p:nvSpPr>
          <p:spPr bwMode="auto">
            <a:xfrm>
              <a:off x="2052444" y="2382007"/>
              <a:ext cx="19995" cy="7059"/>
            </a:xfrm>
            <a:custGeom>
              <a:avLst/>
              <a:gdLst>
                <a:gd name="T0" fmla="*/ 5 w 6"/>
                <a:gd name="T1" fmla="*/ 1 h 2"/>
                <a:gd name="T2" fmla="*/ 2 w 6"/>
                <a:gd name="T3" fmla="*/ 0 h 2"/>
                <a:gd name="T4" fmla="*/ 5 w 6"/>
                <a:gd name="T5" fmla="*/ 1 h 2"/>
              </a:gdLst>
              <a:ahLst/>
              <a:cxnLst>
                <a:cxn ang="0">
                  <a:pos x="T0" y="T1"/>
                </a:cxn>
                <a:cxn ang="0">
                  <a:pos x="T2" y="T3"/>
                </a:cxn>
                <a:cxn ang="0">
                  <a:pos x="T4" y="T5"/>
                </a:cxn>
              </a:cxnLst>
              <a:rect l="0" t="0" r="r" b="b"/>
              <a:pathLst>
                <a:path w="6" h="2">
                  <a:moveTo>
                    <a:pt x="5" y="1"/>
                  </a:moveTo>
                  <a:cubicBezTo>
                    <a:pt x="4" y="2"/>
                    <a:pt x="0" y="0"/>
                    <a:pt x="2" y="0"/>
                  </a:cubicBezTo>
                  <a:cubicBezTo>
                    <a:pt x="3" y="0"/>
                    <a:pt x="6" y="1"/>
                    <a:pt x="5"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26" name="Freeform 606">
              <a:extLst>
                <a:ext uri="{FF2B5EF4-FFF2-40B4-BE49-F238E27FC236}">
                  <a16:creationId xmlns:a16="http://schemas.microsoft.com/office/drawing/2014/main" id="{5A47050A-C933-2C41-8686-06C21A18D066}"/>
                </a:ext>
              </a:extLst>
            </p:cNvPr>
            <p:cNvSpPr>
              <a:spLocks/>
            </p:cNvSpPr>
            <p:nvPr/>
          </p:nvSpPr>
          <p:spPr bwMode="auto">
            <a:xfrm>
              <a:off x="2141833" y="2489067"/>
              <a:ext cx="19995" cy="10589"/>
            </a:xfrm>
            <a:custGeom>
              <a:avLst/>
              <a:gdLst>
                <a:gd name="T0" fmla="*/ 4 w 6"/>
                <a:gd name="T1" fmla="*/ 1 h 3"/>
                <a:gd name="T2" fmla="*/ 1 w 6"/>
                <a:gd name="T3" fmla="*/ 2 h 3"/>
                <a:gd name="T4" fmla="*/ 4 w 6"/>
                <a:gd name="T5" fmla="*/ 1 h 3"/>
              </a:gdLst>
              <a:ahLst/>
              <a:cxnLst>
                <a:cxn ang="0">
                  <a:pos x="T0" y="T1"/>
                </a:cxn>
                <a:cxn ang="0">
                  <a:pos x="T2" y="T3"/>
                </a:cxn>
                <a:cxn ang="0">
                  <a:pos x="T4" y="T5"/>
                </a:cxn>
              </a:cxnLst>
              <a:rect l="0" t="0" r="r" b="b"/>
              <a:pathLst>
                <a:path w="6" h="3">
                  <a:moveTo>
                    <a:pt x="4" y="1"/>
                  </a:moveTo>
                  <a:cubicBezTo>
                    <a:pt x="3" y="0"/>
                    <a:pt x="0" y="2"/>
                    <a:pt x="1" y="2"/>
                  </a:cubicBezTo>
                  <a:cubicBezTo>
                    <a:pt x="2" y="3"/>
                    <a:pt x="6" y="1"/>
                    <a:pt x="4"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27" name="Freeform 607">
              <a:extLst>
                <a:ext uri="{FF2B5EF4-FFF2-40B4-BE49-F238E27FC236}">
                  <a16:creationId xmlns:a16="http://schemas.microsoft.com/office/drawing/2014/main" id="{01926724-4710-A14B-9422-ED30AA27E240}"/>
                </a:ext>
              </a:extLst>
            </p:cNvPr>
            <p:cNvSpPr>
              <a:spLocks/>
            </p:cNvSpPr>
            <p:nvPr/>
          </p:nvSpPr>
          <p:spPr bwMode="auto">
            <a:xfrm>
              <a:off x="969196" y="2969067"/>
              <a:ext cx="17642" cy="14118"/>
            </a:xfrm>
            <a:custGeom>
              <a:avLst/>
              <a:gdLst>
                <a:gd name="T0" fmla="*/ 4 w 5"/>
                <a:gd name="T1" fmla="*/ 1 h 4"/>
                <a:gd name="T2" fmla="*/ 1 w 5"/>
                <a:gd name="T3" fmla="*/ 4 h 4"/>
                <a:gd name="T4" fmla="*/ 4 w 5"/>
                <a:gd name="T5" fmla="*/ 1 h 4"/>
              </a:gdLst>
              <a:ahLst/>
              <a:cxnLst>
                <a:cxn ang="0">
                  <a:pos x="T0" y="T1"/>
                </a:cxn>
                <a:cxn ang="0">
                  <a:pos x="T2" y="T3"/>
                </a:cxn>
                <a:cxn ang="0">
                  <a:pos x="T4" y="T5"/>
                </a:cxn>
              </a:cxnLst>
              <a:rect l="0" t="0" r="r" b="b"/>
              <a:pathLst>
                <a:path w="5" h="4">
                  <a:moveTo>
                    <a:pt x="4" y="1"/>
                  </a:moveTo>
                  <a:cubicBezTo>
                    <a:pt x="3" y="0"/>
                    <a:pt x="0" y="4"/>
                    <a:pt x="1" y="4"/>
                  </a:cubicBezTo>
                  <a:cubicBezTo>
                    <a:pt x="1" y="4"/>
                    <a:pt x="5" y="1"/>
                    <a:pt x="4"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28" name="Freeform 608">
              <a:extLst>
                <a:ext uri="{FF2B5EF4-FFF2-40B4-BE49-F238E27FC236}">
                  <a16:creationId xmlns:a16="http://schemas.microsoft.com/office/drawing/2014/main" id="{591C44A7-BE7C-134A-909F-89AA82E20AED}"/>
                </a:ext>
              </a:extLst>
            </p:cNvPr>
            <p:cNvSpPr>
              <a:spLocks/>
            </p:cNvSpPr>
            <p:nvPr/>
          </p:nvSpPr>
          <p:spPr bwMode="auto">
            <a:xfrm>
              <a:off x="993896" y="2965538"/>
              <a:ext cx="3529" cy="353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0"/>
                    <a:pt x="0" y="0"/>
                    <a:pt x="0"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29" name="Freeform 609">
              <a:extLst>
                <a:ext uri="{FF2B5EF4-FFF2-40B4-BE49-F238E27FC236}">
                  <a16:creationId xmlns:a16="http://schemas.microsoft.com/office/drawing/2014/main" id="{30087114-A50D-8F47-A4B8-21E079B1D7AA}"/>
                </a:ext>
              </a:extLst>
            </p:cNvPr>
            <p:cNvSpPr>
              <a:spLocks/>
            </p:cNvSpPr>
            <p:nvPr/>
          </p:nvSpPr>
          <p:spPr bwMode="auto">
            <a:xfrm>
              <a:off x="642222" y="2969067"/>
              <a:ext cx="23524" cy="21176"/>
            </a:xfrm>
            <a:custGeom>
              <a:avLst/>
              <a:gdLst>
                <a:gd name="T0" fmla="*/ 5 w 7"/>
                <a:gd name="T1" fmla="*/ 2 h 6"/>
                <a:gd name="T2" fmla="*/ 1 w 7"/>
                <a:gd name="T3" fmla="*/ 2 h 6"/>
                <a:gd name="T4" fmla="*/ 5 w 7"/>
                <a:gd name="T5" fmla="*/ 2 h 6"/>
                <a:gd name="T6" fmla="*/ 5 w 7"/>
                <a:gd name="T7" fmla="*/ 2 h 6"/>
              </a:gdLst>
              <a:ahLst/>
              <a:cxnLst>
                <a:cxn ang="0">
                  <a:pos x="T0" y="T1"/>
                </a:cxn>
                <a:cxn ang="0">
                  <a:pos x="T2" y="T3"/>
                </a:cxn>
                <a:cxn ang="0">
                  <a:pos x="T4" y="T5"/>
                </a:cxn>
                <a:cxn ang="0">
                  <a:pos x="T6" y="T7"/>
                </a:cxn>
              </a:cxnLst>
              <a:rect l="0" t="0" r="r" b="b"/>
              <a:pathLst>
                <a:path w="7" h="6">
                  <a:moveTo>
                    <a:pt x="5" y="2"/>
                  </a:moveTo>
                  <a:cubicBezTo>
                    <a:pt x="7" y="0"/>
                    <a:pt x="2" y="0"/>
                    <a:pt x="1" y="2"/>
                  </a:cubicBezTo>
                  <a:cubicBezTo>
                    <a:pt x="0" y="3"/>
                    <a:pt x="4" y="5"/>
                    <a:pt x="5" y="2"/>
                  </a:cubicBezTo>
                  <a:cubicBezTo>
                    <a:pt x="6" y="1"/>
                    <a:pt x="3" y="6"/>
                    <a:pt x="5" y="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30" name="Freeform 610">
              <a:extLst>
                <a:ext uri="{FF2B5EF4-FFF2-40B4-BE49-F238E27FC236}">
                  <a16:creationId xmlns:a16="http://schemas.microsoft.com/office/drawing/2014/main" id="{5EE79EA8-934A-7048-87D6-D57BA51E644F}"/>
                </a:ext>
              </a:extLst>
            </p:cNvPr>
            <p:cNvSpPr>
              <a:spLocks/>
            </p:cNvSpPr>
            <p:nvPr/>
          </p:nvSpPr>
          <p:spPr bwMode="auto">
            <a:xfrm>
              <a:off x="5717376" y="4196127"/>
              <a:ext cx="7057" cy="3530"/>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0"/>
                    <a:pt x="0" y="0"/>
                  </a:cubicBezTo>
                  <a:cubicBezTo>
                    <a:pt x="1" y="0"/>
                    <a:pt x="2" y="0"/>
                    <a:pt x="2"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31" name="Freeform 611">
              <a:extLst>
                <a:ext uri="{FF2B5EF4-FFF2-40B4-BE49-F238E27FC236}">
                  <a16:creationId xmlns:a16="http://schemas.microsoft.com/office/drawing/2014/main" id="{2D8552C1-573E-D74A-98B4-6981BA1D2F83}"/>
                </a:ext>
              </a:extLst>
            </p:cNvPr>
            <p:cNvSpPr>
              <a:spLocks/>
            </p:cNvSpPr>
            <p:nvPr/>
          </p:nvSpPr>
          <p:spPr bwMode="auto">
            <a:xfrm>
              <a:off x="5672682" y="4189068"/>
              <a:ext cx="7057" cy="7059"/>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2" y="1"/>
                    <a:pt x="0" y="2"/>
                    <a:pt x="0" y="1"/>
                  </a:cubicBezTo>
                  <a:cubicBezTo>
                    <a:pt x="0" y="0"/>
                    <a:pt x="2" y="0"/>
                    <a:pt x="2"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32" name="Freeform 612">
              <a:extLst>
                <a:ext uri="{FF2B5EF4-FFF2-40B4-BE49-F238E27FC236}">
                  <a16:creationId xmlns:a16="http://schemas.microsoft.com/office/drawing/2014/main" id="{17D776B5-C9BF-0E4D-AE24-B9E1AC703C5B}"/>
                </a:ext>
              </a:extLst>
            </p:cNvPr>
            <p:cNvSpPr>
              <a:spLocks/>
            </p:cNvSpPr>
            <p:nvPr/>
          </p:nvSpPr>
          <p:spPr bwMode="auto">
            <a:xfrm>
              <a:off x="5827936" y="4804363"/>
              <a:ext cx="23524" cy="17648"/>
            </a:xfrm>
            <a:custGeom>
              <a:avLst/>
              <a:gdLst>
                <a:gd name="T0" fmla="*/ 6 w 7"/>
                <a:gd name="T1" fmla="*/ 2 h 5"/>
                <a:gd name="T2" fmla="*/ 1 w 7"/>
                <a:gd name="T3" fmla="*/ 2 h 5"/>
                <a:gd name="T4" fmla="*/ 6 w 7"/>
                <a:gd name="T5" fmla="*/ 2 h 5"/>
              </a:gdLst>
              <a:ahLst/>
              <a:cxnLst>
                <a:cxn ang="0">
                  <a:pos x="T0" y="T1"/>
                </a:cxn>
                <a:cxn ang="0">
                  <a:pos x="T2" y="T3"/>
                </a:cxn>
                <a:cxn ang="0">
                  <a:pos x="T4" y="T5"/>
                </a:cxn>
              </a:cxnLst>
              <a:rect l="0" t="0" r="r" b="b"/>
              <a:pathLst>
                <a:path w="7" h="5">
                  <a:moveTo>
                    <a:pt x="6" y="2"/>
                  </a:moveTo>
                  <a:cubicBezTo>
                    <a:pt x="7" y="0"/>
                    <a:pt x="0" y="1"/>
                    <a:pt x="1" y="2"/>
                  </a:cubicBezTo>
                  <a:cubicBezTo>
                    <a:pt x="1" y="3"/>
                    <a:pt x="5" y="5"/>
                    <a:pt x="6" y="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33" name="Rectangle 613">
              <a:extLst>
                <a:ext uri="{FF2B5EF4-FFF2-40B4-BE49-F238E27FC236}">
                  <a16:creationId xmlns:a16="http://schemas.microsoft.com/office/drawing/2014/main" id="{266AB192-DBA7-1949-87AB-8DE86AA6CF99}"/>
                </a:ext>
              </a:extLst>
            </p:cNvPr>
            <p:cNvSpPr>
              <a:spLocks noChangeArrowheads="1"/>
            </p:cNvSpPr>
            <p:nvPr/>
          </p:nvSpPr>
          <p:spPr bwMode="auto">
            <a:xfrm>
              <a:off x="3793170" y="2740832"/>
              <a:ext cx="1177" cy="1177"/>
            </a:xfrm>
            <a:prstGeom prst="rect">
              <a:avLst/>
            </a:pr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34" name="Freeform 614">
              <a:extLst>
                <a:ext uri="{FF2B5EF4-FFF2-40B4-BE49-F238E27FC236}">
                  <a16:creationId xmlns:a16="http://schemas.microsoft.com/office/drawing/2014/main" id="{0BF77A0F-1F35-B24E-8F87-F3F13AED4717}"/>
                </a:ext>
              </a:extLst>
            </p:cNvPr>
            <p:cNvSpPr>
              <a:spLocks/>
            </p:cNvSpPr>
            <p:nvPr/>
          </p:nvSpPr>
          <p:spPr bwMode="auto">
            <a:xfrm>
              <a:off x="2613475" y="4700834"/>
              <a:ext cx="35285" cy="30589"/>
            </a:xfrm>
            <a:custGeom>
              <a:avLst/>
              <a:gdLst>
                <a:gd name="T0" fmla="*/ 4 w 10"/>
                <a:gd name="T1" fmla="*/ 4 h 9"/>
                <a:gd name="T2" fmla="*/ 0 w 10"/>
                <a:gd name="T3" fmla="*/ 8 h 9"/>
                <a:gd name="T4" fmla="*/ 2 w 10"/>
                <a:gd name="T5" fmla="*/ 8 h 9"/>
                <a:gd name="T6" fmla="*/ 5 w 10"/>
                <a:gd name="T7" fmla="*/ 5 h 9"/>
                <a:gd name="T8" fmla="*/ 8 w 10"/>
                <a:gd name="T9" fmla="*/ 0 h 9"/>
                <a:gd name="T10" fmla="*/ 4 w 10"/>
                <a:gd name="T11" fmla="*/ 4 h 9"/>
                <a:gd name="T12" fmla="*/ 4 w 10"/>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4" y="4"/>
                  </a:moveTo>
                  <a:cubicBezTo>
                    <a:pt x="4" y="5"/>
                    <a:pt x="1" y="7"/>
                    <a:pt x="0" y="8"/>
                  </a:cubicBezTo>
                  <a:cubicBezTo>
                    <a:pt x="0" y="9"/>
                    <a:pt x="2" y="8"/>
                    <a:pt x="2" y="8"/>
                  </a:cubicBezTo>
                  <a:cubicBezTo>
                    <a:pt x="3" y="7"/>
                    <a:pt x="4" y="6"/>
                    <a:pt x="5" y="5"/>
                  </a:cubicBezTo>
                  <a:cubicBezTo>
                    <a:pt x="6" y="4"/>
                    <a:pt x="10" y="0"/>
                    <a:pt x="8" y="0"/>
                  </a:cubicBezTo>
                  <a:cubicBezTo>
                    <a:pt x="7" y="0"/>
                    <a:pt x="4" y="3"/>
                    <a:pt x="4" y="4"/>
                  </a:cubicBezTo>
                  <a:cubicBezTo>
                    <a:pt x="4" y="5"/>
                    <a:pt x="4" y="3"/>
                    <a:pt x="4" y="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35" name="Freeform 615">
              <a:extLst>
                <a:ext uri="{FF2B5EF4-FFF2-40B4-BE49-F238E27FC236}">
                  <a16:creationId xmlns:a16="http://schemas.microsoft.com/office/drawing/2014/main" id="{88E2671F-C811-F640-9DC8-39990B4D6770}"/>
                </a:ext>
              </a:extLst>
            </p:cNvPr>
            <p:cNvSpPr>
              <a:spLocks/>
            </p:cNvSpPr>
            <p:nvPr/>
          </p:nvSpPr>
          <p:spPr bwMode="auto">
            <a:xfrm>
              <a:off x="2083025" y="3307892"/>
              <a:ext cx="24699" cy="10589"/>
            </a:xfrm>
            <a:custGeom>
              <a:avLst/>
              <a:gdLst>
                <a:gd name="T0" fmla="*/ 7 w 7"/>
                <a:gd name="T1" fmla="*/ 1 h 3"/>
                <a:gd name="T2" fmla="*/ 1 w 7"/>
                <a:gd name="T3" fmla="*/ 0 h 3"/>
                <a:gd name="T4" fmla="*/ 7 w 7"/>
                <a:gd name="T5" fmla="*/ 1 h 3"/>
              </a:gdLst>
              <a:ahLst/>
              <a:cxnLst>
                <a:cxn ang="0">
                  <a:pos x="T0" y="T1"/>
                </a:cxn>
                <a:cxn ang="0">
                  <a:pos x="T2" y="T3"/>
                </a:cxn>
                <a:cxn ang="0">
                  <a:pos x="T4" y="T5"/>
                </a:cxn>
              </a:cxnLst>
              <a:rect l="0" t="0" r="r" b="b"/>
              <a:pathLst>
                <a:path w="7" h="3">
                  <a:moveTo>
                    <a:pt x="7" y="1"/>
                  </a:moveTo>
                  <a:cubicBezTo>
                    <a:pt x="7" y="0"/>
                    <a:pt x="0" y="0"/>
                    <a:pt x="1" y="0"/>
                  </a:cubicBezTo>
                  <a:cubicBezTo>
                    <a:pt x="2" y="0"/>
                    <a:pt x="6" y="3"/>
                    <a:pt x="7"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36" name="Freeform 616">
              <a:extLst>
                <a:ext uri="{FF2B5EF4-FFF2-40B4-BE49-F238E27FC236}">
                  <a16:creationId xmlns:a16="http://schemas.microsoft.com/office/drawing/2014/main" id="{ADE8F6F4-CBB3-E741-9BE0-DFE0464A728A}"/>
                </a:ext>
              </a:extLst>
            </p:cNvPr>
            <p:cNvSpPr>
              <a:spLocks/>
            </p:cNvSpPr>
            <p:nvPr/>
          </p:nvSpPr>
          <p:spPr bwMode="auto">
            <a:xfrm>
              <a:off x="2327667" y="5166716"/>
              <a:ext cx="62337" cy="55294"/>
            </a:xfrm>
            <a:custGeom>
              <a:avLst/>
              <a:gdLst>
                <a:gd name="T0" fmla="*/ 17 w 18"/>
                <a:gd name="T1" fmla="*/ 14 h 16"/>
                <a:gd name="T2" fmla="*/ 8 w 18"/>
                <a:gd name="T3" fmla="*/ 9 h 16"/>
                <a:gd name="T4" fmla="*/ 4 w 18"/>
                <a:gd name="T5" fmla="*/ 5 h 16"/>
                <a:gd name="T6" fmla="*/ 1 w 18"/>
                <a:gd name="T7" fmla="*/ 3 h 16"/>
                <a:gd name="T8" fmla="*/ 2 w 18"/>
                <a:gd name="T9" fmla="*/ 2 h 16"/>
                <a:gd name="T10" fmla="*/ 0 w 18"/>
                <a:gd name="T11" fmla="*/ 0 h 16"/>
                <a:gd name="T12" fmla="*/ 0 w 18"/>
                <a:gd name="T13" fmla="*/ 14 h 16"/>
                <a:gd name="T14" fmla="*/ 7 w 18"/>
                <a:gd name="T15" fmla="*/ 15 h 16"/>
                <a:gd name="T16" fmla="*/ 10 w 18"/>
                <a:gd name="T17" fmla="*/ 16 h 16"/>
                <a:gd name="T18" fmla="*/ 13 w 18"/>
                <a:gd name="T19" fmla="*/ 15 h 16"/>
                <a:gd name="T20" fmla="*/ 18 w 18"/>
                <a:gd name="T21" fmla="*/ 14 h 16"/>
                <a:gd name="T22" fmla="*/ 17 w 18"/>
                <a:gd name="T2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6">
                  <a:moveTo>
                    <a:pt x="17" y="14"/>
                  </a:moveTo>
                  <a:cubicBezTo>
                    <a:pt x="13" y="14"/>
                    <a:pt x="11" y="11"/>
                    <a:pt x="8" y="9"/>
                  </a:cubicBezTo>
                  <a:cubicBezTo>
                    <a:pt x="7" y="7"/>
                    <a:pt x="5" y="6"/>
                    <a:pt x="4" y="5"/>
                  </a:cubicBezTo>
                  <a:cubicBezTo>
                    <a:pt x="3" y="5"/>
                    <a:pt x="1" y="4"/>
                    <a:pt x="1" y="3"/>
                  </a:cubicBezTo>
                  <a:cubicBezTo>
                    <a:pt x="1" y="3"/>
                    <a:pt x="2" y="3"/>
                    <a:pt x="2" y="2"/>
                  </a:cubicBezTo>
                  <a:cubicBezTo>
                    <a:pt x="3" y="2"/>
                    <a:pt x="1" y="0"/>
                    <a:pt x="0" y="0"/>
                  </a:cubicBezTo>
                  <a:cubicBezTo>
                    <a:pt x="0" y="5"/>
                    <a:pt x="0" y="10"/>
                    <a:pt x="0" y="14"/>
                  </a:cubicBezTo>
                  <a:cubicBezTo>
                    <a:pt x="0" y="15"/>
                    <a:pt x="6" y="15"/>
                    <a:pt x="7" y="15"/>
                  </a:cubicBezTo>
                  <a:cubicBezTo>
                    <a:pt x="8" y="15"/>
                    <a:pt x="9" y="15"/>
                    <a:pt x="10" y="16"/>
                  </a:cubicBezTo>
                  <a:cubicBezTo>
                    <a:pt x="12" y="16"/>
                    <a:pt x="12" y="16"/>
                    <a:pt x="13" y="15"/>
                  </a:cubicBezTo>
                  <a:cubicBezTo>
                    <a:pt x="14" y="15"/>
                    <a:pt x="18" y="15"/>
                    <a:pt x="18" y="14"/>
                  </a:cubicBezTo>
                  <a:cubicBezTo>
                    <a:pt x="18" y="14"/>
                    <a:pt x="18" y="13"/>
                    <a:pt x="17" y="1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37" name="Freeform 617">
              <a:extLst>
                <a:ext uri="{FF2B5EF4-FFF2-40B4-BE49-F238E27FC236}">
                  <a16:creationId xmlns:a16="http://schemas.microsoft.com/office/drawing/2014/main" id="{416BD014-DD86-474F-BB2E-4180F68EC125}"/>
                </a:ext>
              </a:extLst>
            </p:cNvPr>
            <p:cNvSpPr>
              <a:spLocks/>
            </p:cNvSpPr>
            <p:nvPr/>
          </p:nvSpPr>
          <p:spPr bwMode="auto">
            <a:xfrm>
              <a:off x="2261803" y="5159659"/>
              <a:ext cx="103503" cy="79999"/>
            </a:xfrm>
            <a:custGeom>
              <a:avLst/>
              <a:gdLst>
                <a:gd name="T0" fmla="*/ 19 w 30"/>
                <a:gd name="T1" fmla="*/ 17 h 23"/>
                <a:gd name="T2" fmla="*/ 19 w 30"/>
                <a:gd name="T3" fmla="*/ 7 h 23"/>
                <a:gd name="T4" fmla="*/ 19 w 30"/>
                <a:gd name="T5" fmla="*/ 3 h 23"/>
                <a:gd name="T6" fmla="*/ 15 w 30"/>
                <a:gd name="T7" fmla="*/ 1 h 23"/>
                <a:gd name="T8" fmla="*/ 12 w 30"/>
                <a:gd name="T9" fmla="*/ 3 h 23"/>
                <a:gd name="T10" fmla="*/ 13 w 30"/>
                <a:gd name="T11" fmla="*/ 6 h 23"/>
                <a:gd name="T12" fmla="*/ 15 w 30"/>
                <a:gd name="T13" fmla="*/ 6 h 23"/>
                <a:gd name="T14" fmla="*/ 14 w 30"/>
                <a:gd name="T15" fmla="*/ 8 h 23"/>
                <a:gd name="T16" fmla="*/ 13 w 30"/>
                <a:gd name="T17" fmla="*/ 11 h 23"/>
                <a:gd name="T18" fmla="*/ 16 w 30"/>
                <a:gd name="T19" fmla="*/ 13 h 23"/>
                <a:gd name="T20" fmla="*/ 12 w 30"/>
                <a:gd name="T21" fmla="*/ 13 h 23"/>
                <a:gd name="T22" fmla="*/ 9 w 30"/>
                <a:gd name="T23" fmla="*/ 12 h 23"/>
                <a:gd name="T24" fmla="*/ 10 w 30"/>
                <a:gd name="T25" fmla="*/ 12 h 23"/>
                <a:gd name="T26" fmla="*/ 10 w 30"/>
                <a:gd name="T27" fmla="*/ 9 h 23"/>
                <a:gd name="T28" fmla="*/ 8 w 30"/>
                <a:gd name="T29" fmla="*/ 11 h 23"/>
                <a:gd name="T30" fmla="*/ 5 w 30"/>
                <a:gd name="T31" fmla="*/ 11 h 23"/>
                <a:gd name="T32" fmla="*/ 0 w 30"/>
                <a:gd name="T33" fmla="*/ 12 h 23"/>
                <a:gd name="T34" fmla="*/ 2 w 30"/>
                <a:gd name="T35" fmla="*/ 12 h 23"/>
                <a:gd name="T36" fmla="*/ 3 w 30"/>
                <a:gd name="T37" fmla="*/ 12 h 23"/>
                <a:gd name="T38" fmla="*/ 5 w 30"/>
                <a:gd name="T39" fmla="*/ 12 h 23"/>
                <a:gd name="T40" fmla="*/ 6 w 30"/>
                <a:gd name="T41" fmla="*/ 13 h 23"/>
                <a:gd name="T42" fmla="*/ 4 w 30"/>
                <a:gd name="T43" fmla="*/ 15 h 23"/>
                <a:gd name="T44" fmla="*/ 6 w 30"/>
                <a:gd name="T45" fmla="*/ 15 h 23"/>
                <a:gd name="T46" fmla="*/ 8 w 30"/>
                <a:gd name="T47" fmla="*/ 16 h 23"/>
                <a:gd name="T48" fmla="*/ 7 w 30"/>
                <a:gd name="T49" fmla="*/ 16 h 23"/>
                <a:gd name="T50" fmla="*/ 10 w 30"/>
                <a:gd name="T51" fmla="*/ 17 h 23"/>
                <a:gd name="T52" fmla="*/ 12 w 30"/>
                <a:gd name="T53" fmla="*/ 17 h 23"/>
                <a:gd name="T54" fmla="*/ 17 w 30"/>
                <a:gd name="T55" fmla="*/ 21 h 23"/>
                <a:gd name="T56" fmla="*/ 16 w 30"/>
                <a:gd name="T57" fmla="*/ 20 h 23"/>
                <a:gd name="T58" fmla="*/ 23 w 30"/>
                <a:gd name="T59" fmla="*/ 23 h 23"/>
                <a:gd name="T60" fmla="*/ 19 w 30"/>
                <a:gd name="T61" fmla="*/ 18 h 23"/>
                <a:gd name="T62" fmla="*/ 24 w 30"/>
                <a:gd name="T63" fmla="*/ 19 h 23"/>
                <a:gd name="T64" fmla="*/ 30 w 30"/>
                <a:gd name="T65" fmla="*/ 18 h 23"/>
                <a:gd name="T66" fmla="*/ 19 w 30"/>
                <a:gd name="T67"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23">
                  <a:moveTo>
                    <a:pt x="19" y="17"/>
                  </a:moveTo>
                  <a:cubicBezTo>
                    <a:pt x="19" y="13"/>
                    <a:pt x="19" y="10"/>
                    <a:pt x="19" y="7"/>
                  </a:cubicBezTo>
                  <a:cubicBezTo>
                    <a:pt x="19" y="6"/>
                    <a:pt x="19" y="4"/>
                    <a:pt x="19" y="3"/>
                  </a:cubicBezTo>
                  <a:cubicBezTo>
                    <a:pt x="19" y="2"/>
                    <a:pt x="16" y="0"/>
                    <a:pt x="15" y="1"/>
                  </a:cubicBezTo>
                  <a:cubicBezTo>
                    <a:pt x="14" y="2"/>
                    <a:pt x="12" y="1"/>
                    <a:pt x="12" y="3"/>
                  </a:cubicBezTo>
                  <a:cubicBezTo>
                    <a:pt x="11" y="5"/>
                    <a:pt x="9" y="7"/>
                    <a:pt x="13" y="6"/>
                  </a:cubicBezTo>
                  <a:cubicBezTo>
                    <a:pt x="13" y="6"/>
                    <a:pt x="15" y="6"/>
                    <a:pt x="15" y="6"/>
                  </a:cubicBezTo>
                  <a:cubicBezTo>
                    <a:pt x="16" y="6"/>
                    <a:pt x="14" y="8"/>
                    <a:pt x="14" y="8"/>
                  </a:cubicBezTo>
                  <a:cubicBezTo>
                    <a:pt x="13" y="8"/>
                    <a:pt x="11" y="10"/>
                    <a:pt x="13" y="11"/>
                  </a:cubicBezTo>
                  <a:cubicBezTo>
                    <a:pt x="13" y="12"/>
                    <a:pt x="16" y="12"/>
                    <a:pt x="16" y="13"/>
                  </a:cubicBezTo>
                  <a:cubicBezTo>
                    <a:pt x="16" y="13"/>
                    <a:pt x="12" y="13"/>
                    <a:pt x="12" y="13"/>
                  </a:cubicBezTo>
                  <a:cubicBezTo>
                    <a:pt x="11" y="13"/>
                    <a:pt x="9" y="12"/>
                    <a:pt x="9" y="12"/>
                  </a:cubicBezTo>
                  <a:cubicBezTo>
                    <a:pt x="9" y="12"/>
                    <a:pt x="10" y="13"/>
                    <a:pt x="10" y="12"/>
                  </a:cubicBezTo>
                  <a:cubicBezTo>
                    <a:pt x="10" y="11"/>
                    <a:pt x="11" y="10"/>
                    <a:pt x="10" y="9"/>
                  </a:cubicBezTo>
                  <a:cubicBezTo>
                    <a:pt x="10" y="9"/>
                    <a:pt x="8" y="11"/>
                    <a:pt x="8" y="11"/>
                  </a:cubicBezTo>
                  <a:cubicBezTo>
                    <a:pt x="7" y="12"/>
                    <a:pt x="6" y="11"/>
                    <a:pt x="5" y="11"/>
                  </a:cubicBezTo>
                  <a:cubicBezTo>
                    <a:pt x="4" y="11"/>
                    <a:pt x="0" y="10"/>
                    <a:pt x="0" y="12"/>
                  </a:cubicBezTo>
                  <a:cubicBezTo>
                    <a:pt x="0" y="13"/>
                    <a:pt x="2" y="12"/>
                    <a:pt x="2" y="12"/>
                  </a:cubicBezTo>
                  <a:cubicBezTo>
                    <a:pt x="3" y="11"/>
                    <a:pt x="2" y="12"/>
                    <a:pt x="3" y="12"/>
                  </a:cubicBezTo>
                  <a:cubicBezTo>
                    <a:pt x="4" y="13"/>
                    <a:pt x="4" y="11"/>
                    <a:pt x="5" y="12"/>
                  </a:cubicBezTo>
                  <a:cubicBezTo>
                    <a:pt x="5" y="12"/>
                    <a:pt x="6" y="13"/>
                    <a:pt x="6" y="13"/>
                  </a:cubicBezTo>
                  <a:cubicBezTo>
                    <a:pt x="6" y="13"/>
                    <a:pt x="2" y="14"/>
                    <a:pt x="4" y="15"/>
                  </a:cubicBezTo>
                  <a:cubicBezTo>
                    <a:pt x="5" y="16"/>
                    <a:pt x="6" y="14"/>
                    <a:pt x="6" y="15"/>
                  </a:cubicBezTo>
                  <a:cubicBezTo>
                    <a:pt x="7" y="15"/>
                    <a:pt x="8" y="16"/>
                    <a:pt x="8" y="16"/>
                  </a:cubicBezTo>
                  <a:cubicBezTo>
                    <a:pt x="8" y="16"/>
                    <a:pt x="8" y="16"/>
                    <a:pt x="7" y="16"/>
                  </a:cubicBezTo>
                  <a:cubicBezTo>
                    <a:pt x="7" y="17"/>
                    <a:pt x="9" y="17"/>
                    <a:pt x="10" y="17"/>
                  </a:cubicBezTo>
                  <a:cubicBezTo>
                    <a:pt x="11" y="17"/>
                    <a:pt x="11" y="15"/>
                    <a:pt x="12" y="17"/>
                  </a:cubicBezTo>
                  <a:cubicBezTo>
                    <a:pt x="12" y="17"/>
                    <a:pt x="16" y="22"/>
                    <a:pt x="17" y="21"/>
                  </a:cubicBezTo>
                  <a:cubicBezTo>
                    <a:pt x="17" y="21"/>
                    <a:pt x="16" y="20"/>
                    <a:pt x="16" y="20"/>
                  </a:cubicBezTo>
                  <a:cubicBezTo>
                    <a:pt x="16" y="19"/>
                    <a:pt x="22" y="23"/>
                    <a:pt x="23" y="23"/>
                  </a:cubicBezTo>
                  <a:cubicBezTo>
                    <a:pt x="23" y="22"/>
                    <a:pt x="19" y="19"/>
                    <a:pt x="19" y="18"/>
                  </a:cubicBezTo>
                  <a:cubicBezTo>
                    <a:pt x="20" y="18"/>
                    <a:pt x="24" y="19"/>
                    <a:pt x="24" y="19"/>
                  </a:cubicBezTo>
                  <a:cubicBezTo>
                    <a:pt x="26" y="19"/>
                    <a:pt x="28" y="19"/>
                    <a:pt x="30" y="18"/>
                  </a:cubicBezTo>
                  <a:cubicBezTo>
                    <a:pt x="27" y="16"/>
                    <a:pt x="23" y="17"/>
                    <a:pt x="19" y="17"/>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38" name="Freeform 618">
              <a:extLst>
                <a:ext uri="{FF2B5EF4-FFF2-40B4-BE49-F238E27FC236}">
                  <a16:creationId xmlns:a16="http://schemas.microsoft.com/office/drawing/2014/main" id="{80FCEBC4-4C3E-AC45-B549-E981120E2002}"/>
                </a:ext>
              </a:extLst>
            </p:cNvPr>
            <p:cNvSpPr>
              <a:spLocks/>
            </p:cNvSpPr>
            <p:nvPr/>
          </p:nvSpPr>
          <p:spPr bwMode="auto">
            <a:xfrm>
              <a:off x="2245335" y="3960832"/>
              <a:ext cx="262286" cy="190588"/>
            </a:xfrm>
            <a:custGeom>
              <a:avLst/>
              <a:gdLst>
                <a:gd name="T0" fmla="*/ 63 w 76"/>
                <a:gd name="T1" fmla="*/ 28 h 55"/>
                <a:gd name="T2" fmla="*/ 66 w 76"/>
                <a:gd name="T3" fmla="*/ 24 h 55"/>
                <a:gd name="T4" fmla="*/ 67 w 76"/>
                <a:gd name="T5" fmla="*/ 22 h 55"/>
                <a:gd name="T6" fmla="*/ 67 w 76"/>
                <a:gd name="T7" fmla="*/ 18 h 55"/>
                <a:gd name="T8" fmla="*/ 61 w 76"/>
                <a:gd name="T9" fmla="*/ 15 h 55"/>
                <a:gd name="T10" fmla="*/ 63 w 76"/>
                <a:gd name="T11" fmla="*/ 14 h 55"/>
                <a:gd name="T12" fmla="*/ 64 w 76"/>
                <a:gd name="T13" fmla="*/ 11 h 55"/>
                <a:gd name="T14" fmla="*/ 60 w 76"/>
                <a:gd name="T15" fmla="*/ 9 h 55"/>
                <a:gd name="T16" fmla="*/ 59 w 76"/>
                <a:gd name="T17" fmla="*/ 8 h 55"/>
                <a:gd name="T18" fmla="*/ 57 w 76"/>
                <a:gd name="T19" fmla="*/ 9 h 55"/>
                <a:gd name="T20" fmla="*/ 57 w 76"/>
                <a:gd name="T21" fmla="*/ 7 h 55"/>
                <a:gd name="T22" fmla="*/ 54 w 76"/>
                <a:gd name="T23" fmla="*/ 8 h 55"/>
                <a:gd name="T24" fmla="*/ 54 w 76"/>
                <a:gd name="T25" fmla="*/ 6 h 55"/>
                <a:gd name="T26" fmla="*/ 58 w 76"/>
                <a:gd name="T27" fmla="*/ 5 h 55"/>
                <a:gd name="T28" fmla="*/ 55 w 76"/>
                <a:gd name="T29" fmla="*/ 4 h 55"/>
                <a:gd name="T30" fmla="*/ 49 w 76"/>
                <a:gd name="T31" fmla="*/ 4 h 55"/>
                <a:gd name="T32" fmla="*/ 44 w 76"/>
                <a:gd name="T33" fmla="*/ 7 h 55"/>
                <a:gd name="T34" fmla="*/ 38 w 76"/>
                <a:gd name="T35" fmla="*/ 5 h 55"/>
                <a:gd name="T36" fmla="*/ 29 w 76"/>
                <a:gd name="T37" fmla="*/ 5 h 55"/>
                <a:gd name="T38" fmla="*/ 26 w 76"/>
                <a:gd name="T39" fmla="*/ 2 h 55"/>
                <a:gd name="T40" fmla="*/ 20 w 76"/>
                <a:gd name="T41" fmla="*/ 0 h 55"/>
                <a:gd name="T42" fmla="*/ 11 w 76"/>
                <a:gd name="T43" fmla="*/ 4 h 55"/>
                <a:gd name="T44" fmla="*/ 13 w 76"/>
                <a:gd name="T45" fmla="*/ 12 h 55"/>
                <a:gd name="T46" fmla="*/ 8 w 76"/>
                <a:gd name="T47" fmla="*/ 8 h 55"/>
                <a:gd name="T48" fmla="*/ 10 w 76"/>
                <a:gd name="T49" fmla="*/ 5 h 55"/>
                <a:gd name="T50" fmla="*/ 8 w 76"/>
                <a:gd name="T51" fmla="*/ 1 h 55"/>
                <a:gd name="T52" fmla="*/ 4 w 76"/>
                <a:gd name="T53" fmla="*/ 7 h 55"/>
                <a:gd name="T54" fmla="*/ 3 w 76"/>
                <a:gd name="T55" fmla="*/ 12 h 55"/>
                <a:gd name="T56" fmla="*/ 5 w 76"/>
                <a:gd name="T57" fmla="*/ 13 h 55"/>
                <a:gd name="T58" fmla="*/ 7 w 76"/>
                <a:gd name="T59" fmla="*/ 16 h 55"/>
                <a:gd name="T60" fmla="*/ 10 w 76"/>
                <a:gd name="T61" fmla="*/ 23 h 55"/>
                <a:gd name="T62" fmla="*/ 13 w 76"/>
                <a:gd name="T63" fmla="*/ 23 h 55"/>
                <a:gd name="T64" fmla="*/ 15 w 76"/>
                <a:gd name="T65" fmla="*/ 22 h 55"/>
                <a:gd name="T66" fmla="*/ 21 w 76"/>
                <a:gd name="T67" fmla="*/ 27 h 55"/>
                <a:gd name="T68" fmla="*/ 23 w 76"/>
                <a:gd name="T69" fmla="*/ 27 h 55"/>
                <a:gd name="T70" fmla="*/ 26 w 76"/>
                <a:gd name="T71" fmla="*/ 27 h 55"/>
                <a:gd name="T72" fmla="*/ 31 w 76"/>
                <a:gd name="T73" fmla="*/ 29 h 55"/>
                <a:gd name="T74" fmla="*/ 31 w 76"/>
                <a:gd name="T75" fmla="*/ 38 h 55"/>
                <a:gd name="T76" fmla="*/ 32 w 76"/>
                <a:gd name="T77" fmla="*/ 41 h 55"/>
                <a:gd name="T78" fmla="*/ 30 w 76"/>
                <a:gd name="T79" fmla="*/ 44 h 55"/>
                <a:gd name="T80" fmla="*/ 40 w 76"/>
                <a:gd name="T81" fmla="*/ 53 h 55"/>
                <a:gd name="T82" fmla="*/ 42 w 76"/>
                <a:gd name="T83" fmla="*/ 54 h 55"/>
                <a:gd name="T84" fmla="*/ 45 w 76"/>
                <a:gd name="T85" fmla="*/ 52 h 55"/>
                <a:gd name="T86" fmla="*/ 51 w 76"/>
                <a:gd name="T87" fmla="*/ 47 h 55"/>
                <a:gd name="T88" fmla="*/ 49 w 76"/>
                <a:gd name="T89" fmla="*/ 44 h 55"/>
                <a:gd name="T90" fmla="*/ 48 w 76"/>
                <a:gd name="T91" fmla="*/ 41 h 55"/>
                <a:gd name="T92" fmla="*/ 45 w 76"/>
                <a:gd name="T93" fmla="*/ 38 h 55"/>
                <a:gd name="T94" fmla="*/ 52 w 76"/>
                <a:gd name="T95" fmla="*/ 38 h 55"/>
                <a:gd name="T96" fmla="*/ 54 w 76"/>
                <a:gd name="T97" fmla="*/ 40 h 55"/>
                <a:gd name="T98" fmla="*/ 56 w 76"/>
                <a:gd name="T99" fmla="*/ 38 h 55"/>
                <a:gd name="T100" fmla="*/ 62 w 76"/>
                <a:gd name="T101" fmla="*/ 36 h 55"/>
                <a:gd name="T102" fmla="*/ 67 w 76"/>
                <a:gd name="T103" fmla="*/ 33 h 55"/>
                <a:gd name="T104" fmla="*/ 63 w 76"/>
                <a:gd name="T105"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55">
                  <a:moveTo>
                    <a:pt x="63" y="28"/>
                  </a:moveTo>
                  <a:cubicBezTo>
                    <a:pt x="63" y="26"/>
                    <a:pt x="63" y="25"/>
                    <a:pt x="66" y="24"/>
                  </a:cubicBezTo>
                  <a:cubicBezTo>
                    <a:pt x="66" y="23"/>
                    <a:pt x="68" y="23"/>
                    <a:pt x="67" y="22"/>
                  </a:cubicBezTo>
                  <a:cubicBezTo>
                    <a:pt x="66" y="21"/>
                    <a:pt x="65" y="19"/>
                    <a:pt x="67" y="18"/>
                  </a:cubicBezTo>
                  <a:cubicBezTo>
                    <a:pt x="76" y="14"/>
                    <a:pt x="61" y="15"/>
                    <a:pt x="61" y="15"/>
                  </a:cubicBezTo>
                  <a:cubicBezTo>
                    <a:pt x="61" y="14"/>
                    <a:pt x="62" y="14"/>
                    <a:pt x="63" y="14"/>
                  </a:cubicBezTo>
                  <a:cubicBezTo>
                    <a:pt x="64" y="14"/>
                    <a:pt x="64" y="12"/>
                    <a:pt x="64" y="11"/>
                  </a:cubicBezTo>
                  <a:cubicBezTo>
                    <a:pt x="64" y="10"/>
                    <a:pt x="60" y="8"/>
                    <a:pt x="60" y="9"/>
                  </a:cubicBezTo>
                  <a:cubicBezTo>
                    <a:pt x="60" y="10"/>
                    <a:pt x="59" y="8"/>
                    <a:pt x="59" y="8"/>
                  </a:cubicBezTo>
                  <a:cubicBezTo>
                    <a:pt x="58" y="8"/>
                    <a:pt x="58" y="10"/>
                    <a:pt x="57" y="9"/>
                  </a:cubicBezTo>
                  <a:cubicBezTo>
                    <a:pt x="57" y="9"/>
                    <a:pt x="57" y="8"/>
                    <a:pt x="57" y="7"/>
                  </a:cubicBezTo>
                  <a:cubicBezTo>
                    <a:pt x="56" y="6"/>
                    <a:pt x="55" y="8"/>
                    <a:pt x="54" y="8"/>
                  </a:cubicBezTo>
                  <a:cubicBezTo>
                    <a:pt x="54" y="8"/>
                    <a:pt x="54" y="6"/>
                    <a:pt x="54" y="6"/>
                  </a:cubicBezTo>
                  <a:cubicBezTo>
                    <a:pt x="54" y="4"/>
                    <a:pt x="57" y="5"/>
                    <a:pt x="58" y="5"/>
                  </a:cubicBezTo>
                  <a:cubicBezTo>
                    <a:pt x="59" y="4"/>
                    <a:pt x="55" y="4"/>
                    <a:pt x="55" y="4"/>
                  </a:cubicBezTo>
                  <a:cubicBezTo>
                    <a:pt x="53" y="4"/>
                    <a:pt x="51" y="3"/>
                    <a:pt x="49" y="4"/>
                  </a:cubicBezTo>
                  <a:cubicBezTo>
                    <a:pt x="47" y="5"/>
                    <a:pt x="46" y="8"/>
                    <a:pt x="44" y="7"/>
                  </a:cubicBezTo>
                  <a:cubicBezTo>
                    <a:pt x="41" y="7"/>
                    <a:pt x="40" y="7"/>
                    <a:pt x="38" y="5"/>
                  </a:cubicBezTo>
                  <a:cubicBezTo>
                    <a:pt x="36" y="3"/>
                    <a:pt x="32" y="5"/>
                    <a:pt x="29" y="5"/>
                  </a:cubicBezTo>
                  <a:cubicBezTo>
                    <a:pt x="27" y="5"/>
                    <a:pt x="27" y="4"/>
                    <a:pt x="26" y="2"/>
                  </a:cubicBezTo>
                  <a:cubicBezTo>
                    <a:pt x="25" y="0"/>
                    <a:pt x="23" y="0"/>
                    <a:pt x="20" y="0"/>
                  </a:cubicBezTo>
                  <a:cubicBezTo>
                    <a:pt x="19" y="0"/>
                    <a:pt x="11" y="1"/>
                    <a:pt x="11" y="4"/>
                  </a:cubicBezTo>
                  <a:cubicBezTo>
                    <a:pt x="11" y="7"/>
                    <a:pt x="15" y="8"/>
                    <a:pt x="13" y="12"/>
                  </a:cubicBezTo>
                  <a:cubicBezTo>
                    <a:pt x="11" y="14"/>
                    <a:pt x="7" y="10"/>
                    <a:pt x="8" y="8"/>
                  </a:cubicBezTo>
                  <a:cubicBezTo>
                    <a:pt x="8" y="7"/>
                    <a:pt x="10" y="6"/>
                    <a:pt x="10" y="5"/>
                  </a:cubicBezTo>
                  <a:cubicBezTo>
                    <a:pt x="11" y="3"/>
                    <a:pt x="8" y="2"/>
                    <a:pt x="8" y="1"/>
                  </a:cubicBezTo>
                  <a:cubicBezTo>
                    <a:pt x="5" y="3"/>
                    <a:pt x="4" y="4"/>
                    <a:pt x="4" y="7"/>
                  </a:cubicBezTo>
                  <a:cubicBezTo>
                    <a:pt x="3" y="8"/>
                    <a:pt x="0" y="12"/>
                    <a:pt x="3" y="12"/>
                  </a:cubicBezTo>
                  <a:cubicBezTo>
                    <a:pt x="3" y="12"/>
                    <a:pt x="4" y="12"/>
                    <a:pt x="5" y="13"/>
                  </a:cubicBezTo>
                  <a:cubicBezTo>
                    <a:pt x="5" y="14"/>
                    <a:pt x="6" y="15"/>
                    <a:pt x="7" y="16"/>
                  </a:cubicBezTo>
                  <a:cubicBezTo>
                    <a:pt x="9" y="18"/>
                    <a:pt x="5" y="22"/>
                    <a:pt x="10" y="23"/>
                  </a:cubicBezTo>
                  <a:cubicBezTo>
                    <a:pt x="10" y="23"/>
                    <a:pt x="12" y="23"/>
                    <a:pt x="13" y="23"/>
                  </a:cubicBezTo>
                  <a:cubicBezTo>
                    <a:pt x="14" y="23"/>
                    <a:pt x="14" y="22"/>
                    <a:pt x="15" y="22"/>
                  </a:cubicBezTo>
                  <a:cubicBezTo>
                    <a:pt x="18" y="22"/>
                    <a:pt x="19" y="25"/>
                    <a:pt x="21" y="27"/>
                  </a:cubicBezTo>
                  <a:cubicBezTo>
                    <a:pt x="21" y="27"/>
                    <a:pt x="22" y="28"/>
                    <a:pt x="23" y="27"/>
                  </a:cubicBezTo>
                  <a:cubicBezTo>
                    <a:pt x="23" y="26"/>
                    <a:pt x="24" y="27"/>
                    <a:pt x="26" y="27"/>
                  </a:cubicBezTo>
                  <a:cubicBezTo>
                    <a:pt x="28" y="28"/>
                    <a:pt x="33" y="25"/>
                    <a:pt x="31" y="29"/>
                  </a:cubicBezTo>
                  <a:cubicBezTo>
                    <a:pt x="29" y="32"/>
                    <a:pt x="29" y="35"/>
                    <a:pt x="31" y="38"/>
                  </a:cubicBezTo>
                  <a:cubicBezTo>
                    <a:pt x="31" y="39"/>
                    <a:pt x="32" y="40"/>
                    <a:pt x="32" y="41"/>
                  </a:cubicBezTo>
                  <a:cubicBezTo>
                    <a:pt x="32" y="42"/>
                    <a:pt x="29" y="43"/>
                    <a:pt x="30" y="44"/>
                  </a:cubicBezTo>
                  <a:cubicBezTo>
                    <a:pt x="33" y="47"/>
                    <a:pt x="34" y="55"/>
                    <a:pt x="40" y="53"/>
                  </a:cubicBezTo>
                  <a:cubicBezTo>
                    <a:pt x="41" y="53"/>
                    <a:pt x="41" y="54"/>
                    <a:pt x="42" y="54"/>
                  </a:cubicBezTo>
                  <a:cubicBezTo>
                    <a:pt x="43" y="54"/>
                    <a:pt x="44" y="53"/>
                    <a:pt x="45" y="52"/>
                  </a:cubicBezTo>
                  <a:cubicBezTo>
                    <a:pt x="47" y="51"/>
                    <a:pt x="48" y="49"/>
                    <a:pt x="51" y="47"/>
                  </a:cubicBezTo>
                  <a:cubicBezTo>
                    <a:pt x="53" y="46"/>
                    <a:pt x="49" y="46"/>
                    <a:pt x="49" y="44"/>
                  </a:cubicBezTo>
                  <a:cubicBezTo>
                    <a:pt x="49" y="43"/>
                    <a:pt x="48" y="42"/>
                    <a:pt x="48" y="41"/>
                  </a:cubicBezTo>
                  <a:cubicBezTo>
                    <a:pt x="48" y="40"/>
                    <a:pt x="45" y="39"/>
                    <a:pt x="45" y="38"/>
                  </a:cubicBezTo>
                  <a:cubicBezTo>
                    <a:pt x="45" y="37"/>
                    <a:pt x="51" y="38"/>
                    <a:pt x="52" y="38"/>
                  </a:cubicBezTo>
                  <a:cubicBezTo>
                    <a:pt x="54" y="38"/>
                    <a:pt x="53" y="39"/>
                    <a:pt x="54" y="40"/>
                  </a:cubicBezTo>
                  <a:cubicBezTo>
                    <a:pt x="55" y="40"/>
                    <a:pt x="55" y="38"/>
                    <a:pt x="56" y="38"/>
                  </a:cubicBezTo>
                  <a:cubicBezTo>
                    <a:pt x="57" y="37"/>
                    <a:pt x="60" y="37"/>
                    <a:pt x="62" y="36"/>
                  </a:cubicBezTo>
                  <a:cubicBezTo>
                    <a:pt x="63" y="35"/>
                    <a:pt x="65" y="34"/>
                    <a:pt x="67" y="33"/>
                  </a:cubicBezTo>
                  <a:cubicBezTo>
                    <a:pt x="66" y="31"/>
                    <a:pt x="63" y="30"/>
                    <a:pt x="63" y="28"/>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39" name="Freeform 619">
              <a:extLst>
                <a:ext uri="{FF2B5EF4-FFF2-40B4-BE49-F238E27FC236}">
                  <a16:creationId xmlns:a16="http://schemas.microsoft.com/office/drawing/2014/main" id="{58693CD1-65E2-5844-AD01-EC9F690E2D0D}"/>
                </a:ext>
              </a:extLst>
            </p:cNvPr>
            <p:cNvSpPr>
              <a:spLocks/>
            </p:cNvSpPr>
            <p:nvPr/>
          </p:nvSpPr>
          <p:spPr bwMode="auto">
            <a:xfrm>
              <a:off x="2455869" y="4012598"/>
              <a:ext cx="89388" cy="131765"/>
            </a:xfrm>
            <a:custGeom>
              <a:avLst/>
              <a:gdLst>
                <a:gd name="T0" fmla="*/ 22 w 26"/>
                <a:gd name="T1" fmla="*/ 29 h 38"/>
                <a:gd name="T2" fmla="*/ 18 w 26"/>
                <a:gd name="T3" fmla="*/ 21 h 38"/>
                <a:gd name="T4" fmla="*/ 20 w 26"/>
                <a:gd name="T5" fmla="*/ 18 h 38"/>
                <a:gd name="T6" fmla="*/ 22 w 26"/>
                <a:gd name="T7" fmla="*/ 15 h 38"/>
                <a:gd name="T8" fmla="*/ 22 w 26"/>
                <a:gd name="T9" fmla="*/ 13 h 38"/>
                <a:gd name="T10" fmla="*/ 20 w 26"/>
                <a:gd name="T11" fmla="*/ 11 h 38"/>
                <a:gd name="T12" fmla="*/ 16 w 26"/>
                <a:gd name="T13" fmla="*/ 7 h 38"/>
                <a:gd name="T14" fmla="*/ 9 w 26"/>
                <a:gd name="T15" fmla="*/ 0 h 38"/>
                <a:gd name="T16" fmla="*/ 5 w 26"/>
                <a:gd name="T17" fmla="*/ 5 h 38"/>
                <a:gd name="T18" fmla="*/ 6 w 26"/>
                <a:gd name="T19" fmla="*/ 8 h 38"/>
                <a:gd name="T20" fmla="*/ 3 w 26"/>
                <a:gd name="T21" fmla="*/ 10 h 38"/>
                <a:gd name="T22" fmla="*/ 4 w 26"/>
                <a:gd name="T23" fmla="*/ 16 h 38"/>
                <a:gd name="T24" fmla="*/ 7 w 26"/>
                <a:gd name="T25" fmla="*/ 18 h 38"/>
                <a:gd name="T26" fmla="*/ 8 w 26"/>
                <a:gd name="T27" fmla="*/ 20 h 38"/>
                <a:gd name="T28" fmla="*/ 8 w 26"/>
                <a:gd name="T29" fmla="*/ 27 h 38"/>
                <a:gd name="T30" fmla="*/ 11 w 26"/>
                <a:gd name="T31" fmla="*/ 35 h 38"/>
                <a:gd name="T32" fmla="*/ 17 w 26"/>
                <a:gd name="T33" fmla="*/ 35 h 38"/>
                <a:gd name="T34" fmla="*/ 21 w 26"/>
                <a:gd name="T35" fmla="*/ 34 h 38"/>
                <a:gd name="T36" fmla="*/ 26 w 26"/>
                <a:gd name="T37" fmla="*/ 34 h 38"/>
                <a:gd name="T38" fmla="*/ 22 w 26"/>
                <a:gd name="T39" fmla="*/ 29 h 38"/>
                <a:gd name="T40" fmla="*/ 22 w 26"/>
                <a:gd name="T41"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8">
                  <a:moveTo>
                    <a:pt x="22" y="29"/>
                  </a:moveTo>
                  <a:cubicBezTo>
                    <a:pt x="22" y="28"/>
                    <a:pt x="17" y="22"/>
                    <a:pt x="18" y="21"/>
                  </a:cubicBezTo>
                  <a:cubicBezTo>
                    <a:pt x="19" y="20"/>
                    <a:pt x="18" y="19"/>
                    <a:pt x="20" y="18"/>
                  </a:cubicBezTo>
                  <a:cubicBezTo>
                    <a:pt x="23" y="18"/>
                    <a:pt x="22" y="16"/>
                    <a:pt x="22" y="15"/>
                  </a:cubicBezTo>
                  <a:cubicBezTo>
                    <a:pt x="22" y="14"/>
                    <a:pt x="22" y="13"/>
                    <a:pt x="22" y="13"/>
                  </a:cubicBezTo>
                  <a:cubicBezTo>
                    <a:pt x="22" y="12"/>
                    <a:pt x="21" y="12"/>
                    <a:pt x="20" y="11"/>
                  </a:cubicBezTo>
                  <a:cubicBezTo>
                    <a:pt x="19" y="9"/>
                    <a:pt x="16" y="9"/>
                    <a:pt x="16" y="7"/>
                  </a:cubicBezTo>
                  <a:cubicBezTo>
                    <a:pt x="15" y="4"/>
                    <a:pt x="11" y="1"/>
                    <a:pt x="9" y="0"/>
                  </a:cubicBezTo>
                  <a:cubicBezTo>
                    <a:pt x="9" y="3"/>
                    <a:pt x="4" y="3"/>
                    <a:pt x="5" y="5"/>
                  </a:cubicBezTo>
                  <a:cubicBezTo>
                    <a:pt x="5" y="6"/>
                    <a:pt x="7" y="7"/>
                    <a:pt x="6" y="8"/>
                  </a:cubicBezTo>
                  <a:cubicBezTo>
                    <a:pt x="5" y="8"/>
                    <a:pt x="3" y="9"/>
                    <a:pt x="3" y="10"/>
                  </a:cubicBezTo>
                  <a:cubicBezTo>
                    <a:pt x="0" y="11"/>
                    <a:pt x="2" y="14"/>
                    <a:pt x="4" y="16"/>
                  </a:cubicBezTo>
                  <a:cubicBezTo>
                    <a:pt x="5" y="17"/>
                    <a:pt x="5" y="18"/>
                    <a:pt x="7" y="18"/>
                  </a:cubicBezTo>
                  <a:cubicBezTo>
                    <a:pt x="8" y="18"/>
                    <a:pt x="7" y="19"/>
                    <a:pt x="8" y="20"/>
                  </a:cubicBezTo>
                  <a:cubicBezTo>
                    <a:pt x="10" y="23"/>
                    <a:pt x="9" y="24"/>
                    <a:pt x="8" y="27"/>
                  </a:cubicBezTo>
                  <a:cubicBezTo>
                    <a:pt x="8" y="30"/>
                    <a:pt x="10" y="33"/>
                    <a:pt x="11" y="35"/>
                  </a:cubicBezTo>
                  <a:cubicBezTo>
                    <a:pt x="14" y="38"/>
                    <a:pt x="15" y="35"/>
                    <a:pt x="17" y="35"/>
                  </a:cubicBezTo>
                  <a:cubicBezTo>
                    <a:pt x="19" y="35"/>
                    <a:pt x="20" y="34"/>
                    <a:pt x="21" y="34"/>
                  </a:cubicBezTo>
                  <a:cubicBezTo>
                    <a:pt x="23" y="33"/>
                    <a:pt x="24" y="33"/>
                    <a:pt x="26" y="34"/>
                  </a:cubicBezTo>
                  <a:cubicBezTo>
                    <a:pt x="25" y="32"/>
                    <a:pt x="24" y="30"/>
                    <a:pt x="22" y="29"/>
                  </a:cubicBezTo>
                  <a:cubicBezTo>
                    <a:pt x="21" y="27"/>
                    <a:pt x="23" y="29"/>
                    <a:pt x="22" y="29"/>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40" name="Freeform 620">
              <a:extLst>
                <a:ext uri="{FF2B5EF4-FFF2-40B4-BE49-F238E27FC236}">
                  <a16:creationId xmlns:a16="http://schemas.microsoft.com/office/drawing/2014/main" id="{6CBA5E00-61F4-F440-AF9A-0780B68CF88A}"/>
                </a:ext>
              </a:extLst>
            </p:cNvPr>
            <p:cNvSpPr>
              <a:spLocks/>
            </p:cNvSpPr>
            <p:nvPr/>
          </p:nvSpPr>
          <p:spPr bwMode="auto">
            <a:xfrm>
              <a:off x="2513501" y="4053774"/>
              <a:ext cx="76451" cy="79999"/>
            </a:xfrm>
            <a:custGeom>
              <a:avLst/>
              <a:gdLst>
                <a:gd name="T0" fmla="*/ 19 w 22"/>
                <a:gd name="T1" fmla="*/ 7 h 23"/>
                <a:gd name="T2" fmla="*/ 22 w 22"/>
                <a:gd name="T3" fmla="*/ 2 h 23"/>
                <a:gd name="T4" fmla="*/ 12 w 22"/>
                <a:gd name="T5" fmla="*/ 2 h 23"/>
                <a:gd name="T6" fmla="*/ 9 w 22"/>
                <a:gd name="T7" fmla="*/ 0 h 23"/>
                <a:gd name="T8" fmla="*/ 5 w 22"/>
                <a:gd name="T9" fmla="*/ 1 h 23"/>
                <a:gd name="T10" fmla="*/ 4 w 22"/>
                <a:gd name="T11" fmla="*/ 6 h 23"/>
                <a:gd name="T12" fmla="*/ 1 w 22"/>
                <a:gd name="T13" fmla="*/ 10 h 23"/>
                <a:gd name="T14" fmla="*/ 4 w 22"/>
                <a:gd name="T15" fmla="*/ 15 h 23"/>
                <a:gd name="T16" fmla="*/ 9 w 22"/>
                <a:gd name="T17" fmla="*/ 22 h 23"/>
                <a:gd name="T18" fmla="*/ 12 w 22"/>
                <a:gd name="T19" fmla="*/ 19 h 23"/>
                <a:gd name="T20" fmla="*/ 16 w 22"/>
                <a:gd name="T21" fmla="*/ 18 h 23"/>
                <a:gd name="T22" fmla="*/ 19 w 22"/>
                <a:gd name="T23" fmla="*/ 19 h 23"/>
                <a:gd name="T24" fmla="*/ 20 w 22"/>
                <a:gd name="T25" fmla="*/ 14 h 23"/>
                <a:gd name="T26" fmla="*/ 19 w 22"/>
                <a:gd name="T27"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3">
                  <a:moveTo>
                    <a:pt x="19" y="7"/>
                  </a:moveTo>
                  <a:cubicBezTo>
                    <a:pt x="19" y="5"/>
                    <a:pt x="21" y="3"/>
                    <a:pt x="22" y="2"/>
                  </a:cubicBezTo>
                  <a:cubicBezTo>
                    <a:pt x="19" y="1"/>
                    <a:pt x="14" y="0"/>
                    <a:pt x="12" y="2"/>
                  </a:cubicBezTo>
                  <a:cubicBezTo>
                    <a:pt x="10" y="3"/>
                    <a:pt x="9" y="1"/>
                    <a:pt x="9" y="0"/>
                  </a:cubicBezTo>
                  <a:cubicBezTo>
                    <a:pt x="8" y="0"/>
                    <a:pt x="7" y="2"/>
                    <a:pt x="5" y="1"/>
                  </a:cubicBezTo>
                  <a:cubicBezTo>
                    <a:pt x="5" y="2"/>
                    <a:pt x="7" y="6"/>
                    <a:pt x="4" y="6"/>
                  </a:cubicBezTo>
                  <a:cubicBezTo>
                    <a:pt x="2" y="7"/>
                    <a:pt x="0" y="8"/>
                    <a:pt x="1" y="10"/>
                  </a:cubicBezTo>
                  <a:cubicBezTo>
                    <a:pt x="2" y="12"/>
                    <a:pt x="3" y="13"/>
                    <a:pt x="4" y="15"/>
                  </a:cubicBezTo>
                  <a:cubicBezTo>
                    <a:pt x="5" y="17"/>
                    <a:pt x="7" y="19"/>
                    <a:pt x="9" y="22"/>
                  </a:cubicBezTo>
                  <a:cubicBezTo>
                    <a:pt x="12" y="23"/>
                    <a:pt x="10" y="19"/>
                    <a:pt x="12" y="19"/>
                  </a:cubicBezTo>
                  <a:cubicBezTo>
                    <a:pt x="14" y="19"/>
                    <a:pt x="15" y="19"/>
                    <a:pt x="16" y="18"/>
                  </a:cubicBezTo>
                  <a:cubicBezTo>
                    <a:pt x="17" y="18"/>
                    <a:pt x="17" y="20"/>
                    <a:pt x="19" y="19"/>
                  </a:cubicBezTo>
                  <a:cubicBezTo>
                    <a:pt x="20" y="17"/>
                    <a:pt x="21" y="16"/>
                    <a:pt x="20" y="14"/>
                  </a:cubicBezTo>
                  <a:cubicBezTo>
                    <a:pt x="20" y="12"/>
                    <a:pt x="19" y="9"/>
                    <a:pt x="19" y="7"/>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41" name="Freeform 621">
              <a:extLst>
                <a:ext uri="{FF2B5EF4-FFF2-40B4-BE49-F238E27FC236}">
                  <a16:creationId xmlns:a16="http://schemas.microsoft.com/office/drawing/2014/main" id="{5D28E75D-F4FB-2042-B98E-F67586ADA7AF}"/>
                </a:ext>
              </a:extLst>
            </p:cNvPr>
            <p:cNvSpPr>
              <a:spLocks/>
            </p:cNvSpPr>
            <p:nvPr/>
          </p:nvSpPr>
          <p:spPr bwMode="auto">
            <a:xfrm>
              <a:off x="2575838" y="4060834"/>
              <a:ext cx="55280" cy="62354"/>
            </a:xfrm>
            <a:custGeom>
              <a:avLst/>
              <a:gdLst>
                <a:gd name="T0" fmla="*/ 12 w 16"/>
                <a:gd name="T1" fmla="*/ 5 h 18"/>
                <a:gd name="T2" fmla="*/ 5 w 16"/>
                <a:gd name="T3" fmla="*/ 1 h 18"/>
                <a:gd name="T4" fmla="*/ 1 w 16"/>
                <a:gd name="T5" fmla="*/ 6 h 18"/>
                <a:gd name="T6" fmla="*/ 2 w 16"/>
                <a:gd name="T7" fmla="*/ 12 h 18"/>
                <a:gd name="T8" fmla="*/ 0 w 16"/>
                <a:gd name="T9" fmla="*/ 17 h 18"/>
                <a:gd name="T10" fmla="*/ 4 w 16"/>
                <a:gd name="T11" fmla="*/ 17 h 18"/>
                <a:gd name="T12" fmla="*/ 9 w 16"/>
                <a:gd name="T13" fmla="*/ 17 h 18"/>
                <a:gd name="T14" fmla="*/ 16 w 16"/>
                <a:gd name="T15" fmla="*/ 8 h 18"/>
                <a:gd name="T16" fmla="*/ 12 w 16"/>
                <a:gd name="T17" fmla="*/ 5 h 18"/>
                <a:gd name="T18" fmla="*/ 12 w 16"/>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8">
                  <a:moveTo>
                    <a:pt x="12" y="5"/>
                  </a:moveTo>
                  <a:cubicBezTo>
                    <a:pt x="10" y="3"/>
                    <a:pt x="8" y="1"/>
                    <a:pt x="5" y="1"/>
                  </a:cubicBezTo>
                  <a:cubicBezTo>
                    <a:pt x="3" y="0"/>
                    <a:pt x="0" y="4"/>
                    <a:pt x="1" y="6"/>
                  </a:cubicBezTo>
                  <a:cubicBezTo>
                    <a:pt x="1" y="8"/>
                    <a:pt x="2" y="10"/>
                    <a:pt x="2" y="12"/>
                  </a:cubicBezTo>
                  <a:cubicBezTo>
                    <a:pt x="3" y="14"/>
                    <a:pt x="1" y="16"/>
                    <a:pt x="0" y="17"/>
                  </a:cubicBezTo>
                  <a:cubicBezTo>
                    <a:pt x="1" y="18"/>
                    <a:pt x="3" y="17"/>
                    <a:pt x="4" y="17"/>
                  </a:cubicBezTo>
                  <a:cubicBezTo>
                    <a:pt x="6" y="17"/>
                    <a:pt x="7" y="18"/>
                    <a:pt x="9" y="17"/>
                  </a:cubicBezTo>
                  <a:cubicBezTo>
                    <a:pt x="12" y="16"/>
                    <a:pt x="13" y="10"/>
                    <a:pt x="16" y="8"/>
                  </a:cubicBezTo>
                  <a:cubicBezTo>
                    <a:pt x="14" y="7"/>
                    <a:pt x="13" y="6"/>
                    <a:pt x="12" y="5"/>
                  </a:cubicBezTo>
                  <a:cubicBezTo>
                    <a:pt x="10" y="4"/>
                    <a:pt x="13" y="6"/>
                    <a:pt x="12" y="5"/>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42" name="Freeform 622">
              <a:extLst>
                <a:ext uri="{FF2B5EF4-FFF2-40B4-BE49-F238E27FC236}">
                  <a16:creationId xmlns:a16="http://schemas.microsoft.com/office/drawing/2014/main" id="{A2583550-CCEF-9646-94A5-4CCEB2B0FA94}"/>
                </a:ext>
              </a:extLst>
            </p:cNvPr>
            <p:cNvSpPr>
              <a:spLocks/>
            </p:cNvSpPr>
            <p:nvPr/>
          </p:nvSpPr>
          <p:spPr bwMode="auto">
            <a:xfrm>
              <a:off x="2083025" y="3943186"/>
              <a:ext cx="278752" cy="290589"/>
            </a:xfrm>
            <a:custGeom>
              <a:avLst/>
              <a:gdLst>
                <a:gd name="T0" fmla="*/ 76 w 81"/>
                <a:gd name="T1" fmla="*/ 39 h 84"/>
                <a:gd name="T2" fmla="*/ 74 w 81"/>
                <a:gd name="T3" fmla="*/ 32 h 84"/>
                <a:gd name="T4" fmla="*/ 69 w 81"/>
                <a:gd name="T5" fmla="*/ 33 h 84"/>
                <a:gd name="T6" fmla="*/ 58 w 81"/>
                <a:gd name="T7" fmla="*/ 28 h 84"/>
                <a:gd name="T8" fmla="*/ 53 w 81"/>
                <a:gd name="T9" fmla="*/ 20 h 84"/>
                <a:gd name="T10" fmla="*/ 50 w 81"/>
                <a:gd name="T11" fmla="*/ 15 h 84"/>
                <a:gd name="T12" fmla="*/ 56 w 81"/>
                <a:gd name="T13" fmla="*/ 5 h 84"/>
                <a:gd name="T14" fmla="*/ 56 w 81"/>
                <a:gd name="T15" fmla="*/ 1 h 84"/>
                <a:gd name="T16" fmla="*/ 44 w 81"/>
                <a:gd name="T17" fmla="*/ 8 h 84"/>
                <a:gd name="T18" fmla="*/ 36 w 81"/>
                <a:gd name="T19" fmla="*/ 16 h 84"/>
                <a:gd name="T20" fmla="*/ 31 w 81"/>
                <a:gd name="T21" fmla="*/ 23 h 84"/>
                <a:gd name="T22" fmla="*/ 25 w 81"/>
                <a:gd name="T23" fmla="*/ 17 h 84"/>
                <a:gd name="T24" fmla="*/ 7 w 81"/>
                <a:gd name="T25" fmla="*/ 18 h 84"/>
                <a:gd name="T26" fmla="*/ 1 w 81"/>
                <a:gd name="T27" fmla="*/ 16 h 84"/>
                <a:gd name="T28" fmla="*/ 1 w 81"/>
                <a:gd name="T29" fmla="*/ 21 h 84"/>
                <a:gd name="T30" fmla="*/ 8 w 81"/>
                <a:gd name="T31" fmla="*/ 24 h 84"/>
                <a:gd name="T32" fmla="*/ 11 w 81"/>
                <a:gd name="T33" fmla="*/ 26 h 84"/>
                <a:gd name="T34" fmla="*/ 13 w 81"/>
                <a:gd name="T35" fmla="*/ 23 h 84"/>
                <a:gd name="T36" fmla="*/ 20 w 81"/>
                <a:gd name="T37" fmla="*/ 18 h 84"/>
                <a:gd name="T38" fmla="*/ 24 w 81"/>
                <a:gd name="T39" fmla="*/ 20 h 84"/>
                <a:gd name="T40" fmla="*/ 25 w 81"/>
                <a:gd name="T41" fmla="*/ 26 h 84"/>
                <a:gd name="T42" fmla="*/ 28 w 81"/>
                <a:gd name="T43" fmla="*/ 42 h 84"/>
                <a:gd name="T44" fmla="*/ 28 w 81"/>
                <a:gd name="T45" fmla="*/ 47 h 84"/>
                <a:gd name="T46" fmla="*/ 22 w 81"/>
                <a:gd name="T47" fmla="*/ 53 h 84"/>
                <a:gd name="T48" fmla="*/ 26 w 81"/>
                <a:gd name="T49" fmla="*/ 58 h 84"/>
                <a:gd name="T50" fmla="*/ 34 w 81"/>
                <a:gd name="T51" fmla="*/ 61 h 84"/>
                <a:gd name="T52" fmla="*/ 41 w 81"/>
                <a:gd name="T53" fmla="*/ 64 h 84"/>
                <a:gd name="T54" fmla="*/ 54 w 81"/>
                <a:gd name="T55" fmla="*/ 76 h 84"/>
                <a:gd name="T56" fmla="*/ 60 w 81"/>
                <a:gd name="T57" fmla="*/ 75 h 84"/>
                <a:gd name="T58" fmla="*/ 64 w 81"/>
                <a:gd name="T59" fmla="*/ 80 h 84"/>
                <a:gd name="T60" fmla="*/ 65 w 81"/>
                <a:gd name="T61" fmla="*/ 84 h 84"/>
                <a:gd name="T62" fmla="*/ 65 w 81"/>
                <a:gd name="T63" fmla="*/ 63 h 84"/>
                <a:gd name="T64" fmla="*/ 70 w 81"/>
                <a:gd name="T65" fmla="*/ 58 h 84"/>
                <a:gd name="T66" fmla="*/ 66 w 81"/>
                <a:gd name="T67" fmla="*/ 55 h 84"/>
                <a:gd name="T68" fmla="*/ 79 w 81"/>
                <a:gd name="T69" fmla="*/ 53 h 84"/>
                <a:gd name="T70" fmla="*/ 77 w 81"/>
                <a:gd name="T71" fmla="*/ 4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84">
                  <a:moveTo>
                    <a:pt x="77" y="48"/>
                  </a:moveTo>
                  <a:cubicBezTo>
                    <a:pt x="81" y="45"/>
                    <a:pt x="76" y="42"/>
                    <a:pt x="76" y="39"/>
                  </a:cubicBezTo>
                  <a:cubicBezTo>
                    <a:pt x="76" y="37"/>
                    <a:pt x="78" y="35"/>
                    <a:pt x="78" y="33"/>
                  </a:cubicBezTo>
                  <a:cubicBezTo>
                    <a:pt x="79" y="30"/>
                    <a:pt x="75" y="32"/>
                    <a:pt x="74" y="32"/>
                  </a:cubicBezTo>
                  <a:cubicBezTo>
                    <a:pt x="73" y="32"/>
                    <a:pt x="72" y="32"/>
                    <a:pt x="71" y="32"/>
                  </a:cubicBezTo>
                  <a:cubicBezTo>
                    <a:pt x="70" y="32"/>
                    <a:pt x="70" y="33"/>
                    <a:pt x="69" y="33"/>
                  </a:cubicBezTo>
                  <a:cubicBezTo>
                    <a:pt x="68" y="33"/>
                    <a:pt x="67" y="30"/>
                    <a:pt x="66" y="30"/>
                  </a:cubicBezTo>
                  <a:cubicBezTo>
                    <a:pt x="64" y="26"/>
                    <a:pt x="62" y="28"/>
                    <a:pt x="58" y="28"/>
                  </a:cubicBezTo>
                  <a:cubicBezTo>
                    <a:pt x="56" y="28"/>
                    <a:pt x="55" y="28"/>
                    <a:pt x="54" y="26"/>
                  </a:cubicBezTo>
                  <a:cubicBezTo>
                    <a:pt x="53" y="24"/>
                    <a:pt x="56" y="22"/>
                    <a:pt x="53" y="20"/>
                  </a:cubicBezTo>
                  <a:cubicBezTo>
                    <a:pt x="52" y="19"/>
                    <a:pt x="52" y="17"/>
                    <a:pt x="50" y="17"/>
                  </a:cubicBezTo>
                  <a:cubicBezTo>
                    <a:pt x="48" y="17"/>
                    <a:pt x="49" y="17"/>
                    <a:pt x="50" y="15"/>
                  </a:cubicBezTo>
                  <a:cubicBezTo>
                    <a:pt x="51" y="13"/>
                    <a:pt x="50" y="11"/>
                    <a:pt x="51" y="9"/>
                  </a:cubicBezTo>
                  <a:cubicBezTo>
                    <a:pt x="52" y="7"/>
                    <a:pt x="54" y="6"/>
                    <a:pt x="56" y="5"/>
                  </a:cubicBezTo>
                  <a:cubicBezTo>
                    <a:pt x="57" y="4"/>
                    <a:pt x="59" y="4"/>
                    <a:pt x="60" y="2"/>
                  </a:cubicBezTo>
                  <a:cubicBezTo>
                    <a:pt x="60" y="0"/>
                    <a:pt x="56" y="0"/>
                    <a:pt x="56" y="1"/>
                  </a:cubicBezTo>
                  <a:cubicBezTo>
                    <a:pt x="54" y="3"/>
                    <a:pt x="51" y="6"/>
                    <a:pt x="48" y="6"/>
                  </a:cubicBezTo>
                  <a:cubicBezTo>
                    <a:pt x="45" y="6"/>
                    <a:pt x="45" y="6"/>
                    <a:pt x="44" y="8"/>
                  </a:cubicBezTo>
                  <a:cubicBezTo>
                    <a:pt x="43" y="10"/>
                    <a:pt x="43" y="7"/>
                    <a:pt x="41" y="7"/>
                  </a:cubicBezTo>
                  <a:cubicBezTo>
                    <a:pt x="37" y="8"/>
                    <a:pt x="39" y="14"/>
                    <a:pt x="36" y="16"/>
                  </a:cubicBezTo>
                  <a:cubicBezTo>
                    <a:pt x="35" y="17"/>
                    <a:pt x="33" y="18"/>
                    <a:pt x="32" y="20"/>
                  </a:cubicBezTo>
                  <a:cubicBezTo>
                    <a:pt x="32" y="20"/>
                    <a:pt x="32" y="23"/>
                    <a:pt x="31" y="23"/>
                  </a:cubicBezTo>
                  <a:cubicBezTo>
                    <a:pt x="30" y="21"/>
                    <a:pt x="29" y="20"/>
                    <a:pt x="28" y="19"/>
                  </a:cubicBezTo>
                  <a:cubicBezTo>
                    <a:pt x="27" y="17"/>
                    <a:pt x="26" y="17"/>
                    <a:pt x="25" y="17"/>
                  </a:cubicBezTo>
                  <a:cubicBezTo>
                    <a:pt x="21" y="16"/>
                    <a:pt x="19" y="13"/>
                    <a:pt x="15" y="16"/>
                  </a:cubicBezTo>
                  <a:cubicBezTo>
                    <a:pt x="13" y="17"/>
                    <a:pt x="9" y="20"/>
                    <a:pt x="7" y="18"/>
                  </a:cubicBezTo>
                  <a:cubicBezTo>
                    <a:pt x="6" y="17"/>
                    <a:pt x="5" y="17"/>
                    <a:pt x="4" y="16"/>
                  </a:cubicBezTo>
                  <a:cubicBezTo>
                    <a:pt x="2" y="16"/>
                    <a:pt x="3" y="14"/>
                    <a:pt x="1" y="16"/>
                  </a:cubicBezTo>
                  <a:cubicBezTo>
                    <a:pt x="0" y="17"/>
                    <a:pt x="1" y="17"/>
                    <a:pt x="2" y="18"/>
                  </a:cubicBezTo>
                  <a:cubicBezTo>
                    <a:pt x="2" y="19"/>
                    <a:pt x="1" y="20"/>
                    <a:pt x="1" y="21"/>
                  </a:cubicBezTo>
                  <a:cubicBezTo>
                    <a:pt x="3" y="21"/>
                    <a:pt x="5" y="22"/>
                    <a:pt x="6" y="22"/>
                  </a:cubicBezTo>
                  <a:cubicBezTo>
                    <a:pt x="7" y="23"/>
                    <a:pt x="8" y="23"/>
                    <a:pt x="8" y="24"/>
                  </a:cubicBezTo>
                  <a:cubicBezTo>
                    <a:pt x="9" y="25"/>
                    <a:pt x="9" y="24"/>
                    <a:pt x="10" y="24"/>
                  </a:cubicBezTo>
                  <a:cubicBezTo>
                    <a:pt x="10" y="23"/>
                    <a:pt x="10" y="26"/>
                    <a:pt x="11" y="26"/>
                  </a:cubicBezTo>
                  <a:cubicBezTo>
                    <a:pt x="12" y="27"/>
                    <a:pt x="13" y="26"/>
                    <a:pt x="15" y="25"/>
                  </a:cubicBezTo>
                  <a:cubicBezTo>
                    <a:pt x="16" y="25"/>
                    <a:pt x="13" y="23"/>
                    <a:pt x="13" y="23"/>
                  </a:cubicBezTo>
                  <a:cubicBezTo>
                    <a:pt x="13" y="22"/>
                    <a:pt x="16" y="20"/>
                    <a:pt x="16" y="19"/>
                  </a:cubicBezTo>
                  <a:cubicBezTo>
                    <a:pt x="17" y="18"/>
                    <a:pt x="19" y="17"/>
                    <a:pt x="20" y="18"/>
                  </a:cubicBezTo>
                  <a:cubicBezTo>
                    <a:pt x="21" y="18"/>
                    <a:pt x="23" y="19"/>
                    <a:pt x="23" y="19"/>
                  </a:cubicBezTo>
                  <a:cubicBezTo>
                    <a:pt x="23" y="20"/>
                    <a:pt x="23" y="20"/>
                    <a:pt x="24" y="20"/>
                  </a:cubicBezTo>
                  <a:cubicBezTo>
                    <a:pt x="24" y="21"/>
                    <a:pt x="23" y="22"/>
                    <a:pt x="23" y="22"/>
                  </a:cubicBezTo>
                  <a:cubicBezTo>
                    <a:pt x="23" y="23"/>
                    <a:pt x="25" y="25"/>
                    <a:pt x="25" y="26"/>
                  </a:cubicBezTo>
                  <a:cubicBezTo>
                    <a:pt x="27" y="29"/>
                    <a:pt x="29" y="29"/>
                    <a:pt x="29" y="33"/>
                  </a:cubicBezTo>
                  <a:cubicBezTo>
                    <a:pt x="29" y="36"/>
                    <a:pt x="29" y="39"/>
                    <a:pt x="28" y="42"/>
                  </a:cubicBezTo>
                  <a:cubicBezTo>
                    <a:pt x="28" y="43"/>
                    <a:pt x="30" y="43"/>
                    <a:pt x="30" y="44"/>
                  </a:cubicBezTo>
                  <a:cubicBezTo>
                    <a:pt x="29" y="45"/>
                    <a:pt x="28" y="46"/>
                    <a:pt x="28" y="47"/>
                  </a:cubicBezTo>
                  <a:cubicBezTo>
                    <a:pt x="27" y="48"/>
                    <a:pt x="27" y="50"/>
                    <a:pt x="26" y="50"/>
                  </a:cubicBezTo>
                  <a:cubicBezTo>
                    <a:pt x="24" y="51"/>
                    <a:pt x="22" y="50"/>
                    <a:pt x="22" y="53"/>
                  </a:cubicBezTo>
                  <a:cubicBezTo>
                    <a:pt x="22" y="55"/>
                    <a:pt x="19" y="55"/>
                    <a:pt x="22" y="56"/>
                  </a:cubicBezTo>
                  <a:cubicBezTo>
                    <a:pt x="23" y="57"/>
                    <a:pt x="24" y="57"/>
                    <a:pt x="26" y="58"/>
                  </a:cubicBezTo>
                  <a:cubicBezTo>
                    <a:pt x="27" y="59"/>
                    <a:pt x="28" y="60"/>
                    <a:pt x="29" y="61"/>
                  </a:cubicBezTo>
                  <a:cubicBezTo>
                    <a:pt x="31" y="62"/>
                    <a:pt x="32" y="61"/>
                    <a:pt x="34" y="61"/>
                  </a:cubicBezTo>
                  <a:cubicBezTo>
                    <a:pt x="35" y="61"/>
                    <a:pt x="36" y="62"/>
                    <a:pt x="38" y="63"/>
                  </a:cubicBezTo>
                  <a:cubicBezTo>
                    <a:pt x="39" y="63"/>
                    <a:pt x="40" y="63"/>
                    <a:pt x="41" y="64"/>
                  </a:cubicBezTo>
                  <a:cubicBezTo>
                    <a:pt x="44" y="66"/>
                    <a:pt x="46" y="68"/>
                    <a:pt x="48" y="71"/>
                  </a:cubicBezTo>
                  <a:cubicBezTo>
                    <a:pt x="49" y="74"/>
                    <a:pt x="50" y="75"/>
                    <a:pt x="54" y="76"/>
                  </a:cubicBezTo>
                  <a:cubicBezTo>
                    <a:pt x="55" y="76"/>
                    <a:pt x="56" y="75"/>
                    <a:pt x="57" y="74"/>
                  </a:cubicBezTo>
                  <a:cubicBezTo>
                    <a:pt x="58" y="74"/>
                    <a:pt x="59" y="76"/>
                    <a:pt x="60" y="75"/>
                  </a:cubicBezTo>
                  <a:cubicBezTo>
                    <a:pt x="62" y="74"/>
                    <a:pt x="64" y="75"/>
                    <a:pt x="65" y="76"/>
                  </a:cubicBezTo>
                  <a:cubicBezTo>
                    <a:pt x="65" y="77"/>
                    <a:pt x="64" y="79"/>
                    <a:pt x="64" y="80"/>
                  </a:cubicBezTo>
                  <a:cubicBezTo>
                    <a:pt x="63" y="81"/>
                    <a:pt x="62" y="81"/>
                    <a:pt x="64" y="82"/>
                  </a:cubicBezTo>
                  <a:cubicBezTo>
                    <a:pt x="64" y="82"/>
                    <a:pt x="66" y="84"/>
                    <a:pt x="65" y="84"/>
                  </a:cubicBezTo>
                  <a:cubicBezTo>
                    <a:pt x="67" y="84"/>
                    <a:pt x="68" y="73"/>
                    <a:pt x="69" y="71"/>
                  </a:cubicBezTo>
                  <a:cubicBezTo>
                    <a:pt x="69" y="67"/>
                    <a:pt x="66" y="66"/>
                    <a:pt x="65" y="63"/>
                  </a:cubicBezTo>
                  <a:cubicBezTo>
                    <a:pt x="65" y="61"/>
                    <a:pt x="65" y="60"/>
                    <a:pt x="66" y="60"/>
                  </a:cubicBezTo>
                  <a:cubicBezTo>
                    <a:pt x="67" y="60"/>
                    <a:pt x="70" y="59"/>
                    <a:pt x="70" y="58"/>
                  </a:cubicBezTo>
                  <a:cubicBezTo>
                    <a:pt x="69" y="58"/>
                    <a:pt x="67" y="58"/>
                    <a:pt x="67" y="57"/>
                  </a:cubicBezTo>
                  <a:cubicBezTo>
                    <a:pt x="66" y="57"/>
                    <a:pt x="66" y="55"/>
                    <a:pt x="66" y="55"/>
                  </a:cubicBezTo>
                  <a:cubicBezTo>
                    <a:pt x="68" y="55"/>
                    <a:pt x="70" y="55"/>
                    <a:pt x="72" y="55"/>
                  </a:cubicBezTo>
                  <a:cubicBezTo>
                    <a:pt x="73" y="55"/>
                    <a:pt x="79" y="52"/>
                    <a:pt x="79" y="53"/>
                  </a:cubicBezTo>
                  <a:cubicBezTo>
                    <a:pt x="79" y="51"/>
                    <a:pt x="76" y="48"/>
                    <a:pt x="77" y="48"/>
                  </a:cubicBezTo>
                  <a:cubicBezTo>
                    <a:pt x="78" y="47"/>
                    <a:pt x="76" y="48"/>
                    <a:pt x="77" y="48"/>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43" name="Freeform 623">
              <a:extLst>
                <a:ext uri="{FF2B5EF4-FFF2-40B4-BE49-F238E27FC236}">
                  <a16:creationId xmlns:a16="http://schemas.microsoft.com/office/drawing/2014/main" id="{43F63D97-533C-5C4D-A0EF-D799A5A6A6B6}"/>
                </a:ext>
              </a:extLst>
            </p:cNvPr>
            <p:cNvSpPr>
              <a:spLocks/>
            </p:cNvSpPr>
            <p:nvPr/>
          </p:nvSpPr>
          <p:spPr bwMode="auto">
            <a:xfrm>
              <a:off x="2120662" y="4137303"/>
              <a:ext cx="96445" cy="114119"/>
            </a:xfrm>
            <a:custGeom>
              <a:avLst/>
              <a:gdLst>
                <a:gd name="T0" fmla="*/ 20 w 28"/>
                <a:gd name="T1" fmla="*/ 6 h 33"/>
                <a:gd name="T2" fmla="*/ 15 w 28"/>
                <a:gd name="T3" fmla="*/ 3 h 33"/>
                <a:gd name="T4" fmla="*/ 10 w 28"/>
                <a:gd name="T5" fmla="*/ 0 h 33"/>
                <a:gd name="T6" fmla="*/ 4 w 28"/>
                <a:gd name="T7" fmla="*/ 4 h 33"/>
                <a:gd name="T8" fmla="*/ 3 w 28"/>
                <a:gd name="T9" fmla="*/ 7 h 33"/>
                <a:gd name="T10" fmla="*/ 2 w 28"/>
                <a:gd name="T11" fmla="*/ 10 h 33"/>
                <a:gd name="T12" fmla="*/ 0 w 28"/>
                <a:gd name="T13" fmla="*/ 13 h 33"/>
                <a:gd name="T14" fmla="*/ 0 w 28"/>
                <a:gd name="T15" fmla="*/ 15 h 33"/>
                <a:gd name="T16" fmla="*/ 0 w 28"/>
                <a:gd name="T17" fmla="*/ 18 h 33"/>
                <a:gd name="T18" fmla="*/ 2 w 28"/>
                <a:gd name="T19" fmla="*/ 20 h 33"/>
                <a:gd name="T20" fmla="*/ 5 w 28"/>
                <a:gd name="T21" fmla="*/ 18 h 33"/>
                <a:gd name="T22" fmla="*/ 5 w 28"/>
                <a:gd name="T23" fmla="*/ 20 h 33"/>
                <a:gd name="T24" fmla="*/ 3 w 28"/>
                <a:gd name="T25" fmla="*/ 24 h 33"/>
                <a:gd name="T26" fmla="*/ 3 w 28"/>
                <a:gd name="T27" fmla="*/ 26 h 33"/>
                <a:gd name="T28" fmla="*/ 3 w 28"/>
                <a:gd name="T29" fmla="*/ 28 h 33"/>
                <a:gd name="T30" fmla="*/ 8 w 28"/>
                <a:gd name="T31" fmla="*/ 32 h 33"/>
                <a:gd name="T32" fmla="*/ 11 w 28"/>
                <a:gd name="T33" fmla="*/ 29 h 33"/>
                <a:gd name="T34" fmla="*/ 16 w 28"/>
                <a:gd name="T35" fmla="*/ 22 h 33"/>
                <a:gd name="T36" fmla="*/ 22 w 28"/>
                <a:gd name="T37" fmla="*/ 19 h 33"/>
                <a:gd name="T38" fmla="*/ 27 w 28"/>
                <a:gd name="T39" fmla="*/ 13 h 33"/>
                <a:gd name="T40" fmla="*/ 27 w 28"/>
                <a:gd name="T41" fmla="*/ 8 h 33"/>
                <a:gd name="T42" fmla="*/ 24 w 28"/>
                <a:gd name="T43" fmla="*/ 5 h 33"/>
                <a:gd name="T44" fmla="*/ 20 w 28"/>
                <a:gd name="T45"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33">
                  <a:moveTo>
                    <a:pt x="20" y="6"/>
                  </a:moveTo>
                  <a:cubicBezTo>
                    <a:pt x="18" y="6"/>
                    <a:pt x="17" y="4"/>
                    <a:pt x="15" y="3"/>
                  </a:cubicBezTo>
                  <a:cubicBezTo>
                    <a:pt x="14" y="2"/>
                    <a:pt x="12" y="0"/>
                    <a:pt x="10" y="0"/>
                  </a:cubicBezTo>
                  <a:cubicBezTo>
                    <a:pt x="10" y="3"/>
                    <a:pt x="4" y="1"/>
                    <a:pt x="4" y="4"/>
                  </a:cubicBezTo>
                  <a:cubicBezTo>
                    <a:pt x="4" y="6"/>
                    <a:pt x="4" y="6"/>
                    <a:pt x="3" y="7"/>
                  </a:cubicBezTo>
                  <a:cubicBezTo>
                    <a:pt x="1" y="8"/>
                    <a:pt x="2" y="9"/>
                    <a:pt x="2" y="10"/>
                  </a:cubicBezTo>
                  <a:cubicBezTo>
                    <a:pt x="2" y="11"/>
                    <a:pt x="1" y="12"/>
                    <a:pt x="0" y="13"/>
                  </a:cubicBezTo>
                  <a:cubicBezTo>
                    <a:pt x="0" y="13"/>
                    <a:pt x="0" y="14"/>
                    <a:pt x="0" y="15"/>
                  </a:cubicBezTo>
                  <a:cubicBezTo>
                    <a:pt x="1" y="16"/>
                    <a:pt x="0" y="17"/>
                    <a:pt x="0" y="18"/>
                  </a:cubicBezTo>
                  <a:cubicBezTo>
                    <a:pt x="0" y="18"/>
                    <a:pt x="1" y="21"/>
                    <a:pt x="2" y="20"/>
                  </a:cubicBezTo>
                  <a:cubicBezTo>
                    <a:pt x="4" y="20"/>
                    <a:pt x="4" y="18"/>
                    <a:pt x="5" y="18"/>
                  </a:cubicBezTo>
                  <a:cubicBezTo>
                    <a:pt x="4" y="18"/>
                    <a:pt x="6" y="20"/>
                    <a:pt x="5" y="20"/>
                  </a:cubicBezTo>
                  <a:cubicBezTo>
                    <a:pt x="5" y="22"/>
                    <a:pt x="5" y="23"/>
                    <a:pt x="3" y="24"/>
                  </a:cubicBezTo>
                  <a:cubicBezTo>
                    <a:pt x="3" y="24"/>
                    <a:pt x="4" y="26"/>
                    <a:pt x="3" y="26"/>
                  </a:cubicBezTo>
                  <a:cubicBezTo>
                    <a:pt x="3" y="27"/>
                    <a:pt x="2" y="27"/>
                    <a:pt x="3" y="28"/>
                  </a:cubicBezTo>
                  <a:cubicBezTo>
                    <a:pt x="5" y="29"/>
                    <a:pt x="6" y="29"/>
                    <a:pt x="8" y="32"/>
                  </a:cubicBezTo>
                  <a:cubicBezTo>
                    <a:pt x="9" y="33"/>
                    <a:pt x="10" y="29"/>
                    <a:pt x="11" y="29"/>
                  </a:cubicBezTo>
                  <a:cubicBezTo>
                    <a:pt x="12" y="26"/>
                    <a:pt x="13" y="23"/>
                    <a:pt x="16" y="22"/>
                  </a:cubicBezTo>
                  <a:cubicBezTo>
                    <a:pt x="18" y="21"/>
                    <a:pt x="20" y="21"/>
                    <a:pt x="22" y="19"/>
                  </a:cubicBezTo>
                  <a:cubicBezTo>
                    <a:pt x="24" y="18"/>
                    <a:pt x="26" y="16"/>
                    <a:pt x="27" y="13"/>
                  </a:cubicBezTo>
                  <a:cubicBezTo>
                    <a:pt x="27" y="11"/>
                    <a:pt x="28" y="10"/>
                    <a:pt x="27" y="8"/>
                  </a:cubicBezTo>
                  <a:cubicBezTo>
                    <a:pt x="26" y="7"/>
                    <a:pt x="25" y="6"/>
                    <a:pt x="24" y="5"/>
                  </a:cubicBezTo>
                  <a:cubicBezTo>
                    <a:pt x="23" y="5"/>
                    <a:pt x="21" y="6"/>
                    <a:pt x="20" y="6"/>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44" name="Freeform 624">
              <a:extLst>
                <a:ext uri="{FF2B5EF4-FFF2-40B4-BE49-F238E27FC236}">
                  <a16:creationId xmlns:a16="http://schemas.microsoft.com/office/drawing/2014/main" id="{7D671ACC-F782-9648-91EB-A0D630E89B76}"/>
                </a:ext>
              </a:extLst>
            </p:cNvPr>
            <p:cNvSpPr>
              <a:spLocks/>
            </p:cNvSpPr>
            <p:nvPr/>
          </p:nvSpPr>
          <p:spPr bwMode="auto">
            <a:xfrm>
              <a:off x="2110077" y="4158480"/>
              <a:ext cx="221119" cy="328236"/>
            </a:xfrm>
            <a:custGeom>
              <a:avLst/>
              <a:gdLst>
                <a:gd name="T0" fmla="*/ 57 w 64"/>
                <a:gd name="T1" fmla="*/ 21 h 95"/>
                <a:gd name="T2" fmla="*/ 56 w 64"/>
                <a:gd name="T3" fmla="*/ 14 h 95"/>
                <a:gd name="T4" fmla="*/ 50 w 64"/>
                <a:gd name="T5" fmla="*/ 13 h 95"/>
                <a:gd name="T6" fmla="*/ 46 w 64"/>
                <a:gd name="T7" fmla="*/ 14 h 95"/>
                <a:gd name="T8" fmla="*/ 41 w 64"/>
                <a:gd name="T9" fmla="*/ 11 h 95"/>
                <a:gd name="T10" fmla="*/ 38 w 64"/>
                <a:gd name="T11" fmla="*/ 6 h 95"/>
                <a:gd name="T12" fmla="*/ 33 w 64"/>
                <a:gd name="T13" fmla="*/ 2 h 95"/>
                <a:gd name="T14" fmla="*/ 28 w 64"/>
                <a:gd name="T15" fmla="*/ 0 h 95"/>
                <a:gd name="T16" fmla="*/ 31 w 64"/>
                <a:gd name="T17" fmla="*/ 5 h 95"/>
                <a:gd name="T18" fmla="*/ 28 w 64"/>
                <a:gd name="T19" fmla="*/ 10 h 95"/>
                <a:gd name="T20" fmla="*/ 23 w 64"/>
                <a:gd name="T21" fmla="*/ 14 h 95"/>
                <a:gd name="T22" fmla="*/ 17 w 64"/>
                <a:gd name="T23" fmla="*/ 17 h 95"/>
                <a:gd name="T24" fmla="*/ 11 w 64"/>
                <a:gd name="T25" fmla="*/ 26 h 95"/>
                <a:gd name="T26" fmla="*/ 6 w 64"/>
                <a:gd name="T27" fmla="*/ 22 h 95"/>
                <a:gd name="T28" fmla="*/ 6 w 64"/>
                <a:gd name="T29" fmla="*/ 21 h 95"/>
                <a:gd name="T30" fmla="*/ 6 w 64"/>
                <a:gd name="T31" fmla="*/ 18 h 95"/>
                <a:gd name="T32" fmla="*/ 2 w 64"/>
                <a:gd name="T33" fmla="*/ 26 h 95"/>
                <a:gd name="T34" fmla="*/ 3 w 64"/>
                <a:gd name="T35" fmla="*/ 30 h 95"/>
                <a:gd name="T36" fmla="*/ 3 w 64"/>
                <a:gd name="T37" fmla="*/ 32 h 95"/>
                <a:gd name="T38" fmla="*/ 14 w 64"/>
                <a:gd name="T39" fmla="*/ 47 h 95"/>
                <a:gd name="T40" fmla="*/ 23 w 64"/>
                <a:gd name="T41" fmla="*/ 63 h 95"/>
                <a:gd name="T42" fmla="*/ 26 w 64"/>
                <a:gd name="T43" fmla="*/ 70 h 95"/>
                <a:gd name="T44" fmla="*/ 25 w 64"/>
                <a:gd name="T45" fmla="*/ 71 h 95"/>
                <a:gd name="T46" fmla="*/ 28 w 64"/>
                <a:gd name="T47" fmla="*/ 74 h 95"/>
                <a:gd name="T48" fmla="*/ 32 w 64"/>
                <a:gd name="T49" fmla="*/ 79 h 95"/>
                <a:gd name="T50" fmla="*/ 41 w 64"/>
                <a:gd name="T51" fmla="*/ 83 h 95"/>
                <a:gd name="T52" fmla="*/ 48 w 64"/>
                <a:gd name="T53" fmla="*/ 87 h 95"/>
                <a:gd name="T54" fmla="*/ 54 w 64"/>
                <a:gd name="T55" fmla="*/ 93 h 95"/>
                <a:gd name="T56" fmla="*/ 59 w 64"/>
                <a:gd name="T57" fmla="*/ 90 h 95"/>
                <a:gd name="T58" fmla="*/ 61 w 64"/>
                <a:gd name="T59" fmla="*/ 86 h 95"/>
                <a:gd name="T60" fmla="*/ 63 w 64"/>
                <a:gd name="T61" fmla="*/ 82 h 95"/>
                <a:gd name="T62" fmla="*/ 61 w 64"/>
                <a:gd name="T63" fmla="*/ 78 h 95"/>
                <a:gd name="T64" fmla="*/ 61 w 64"/>
                <a:gd name="T65" fmla="*/ 76 h 95"/>
                <a:gd name="T66" fmla="*/ 63 w 64"/>
                <a:gd name="T67" fmla="*/ 74 h 95"/>
                <a:gd name="T68" fmla="*/ 64 w 64"/>
                <a:gd name="T69" fmla="*/ 64 h 95"/>
                <a:gd name="T70" fmla="*/ 62 w 64"/>
                <a:gd name="T71" fmla="*/ 59 h 95"/>
                <a:gd name="T72" fmla="*/ 57 w 64"/>
                <a:gd name="T73" fmla="*/ 57 h 95"/>
                <a:gd name="T74" fmla="*/ 55 w 64"/>
                <a:gd name="T75" fmla="*/ 48 h 95"/>
                <a:gd name="T76" fmla="*/ 50 w 64"/>
                <a:gd name="T77" fmla="*/ 51 h 95"/>
                <a:gd name="T78" fmla="*/ 46 w 64"/>
                <a:gd name="T79" fmla="*/ 51 h 95"/>
                <a:gd name="T80" fmla="*/ 44 w 64"/>
                <a:gd name="T81" fmla="*/ 48 h 95"/>
                <a:gd name="T82" fmla="*/ 40 w 64"/>
                <a:gd name="T83" fmla="*/ 42 h 95"/>
                <a:gd name="T84" fmla="*/ 39 w 64"/>
                <a:gd name="T85" fmla="*/ 35 h 95"/>
                <a:gd name="T86" fmla="*/ 42 w 64"/>
                <a:gd name="T87" fmla="*/ 33 h 95"/>
                <a:gd name="T88" fmla="*/ 42 w 64"/>
                <a:gd name="T89" fmla="*/ 30 h 95"/>
                <a:gd name="T90" fmla="*/ 45 w 64"/>
                <a:gd name="T91" fmla="*/ 25 h 95"/>
                <a:gd name="T92" fmla="*/ 50 w 64"/>
                <a:gd name="T93" fmla="*/ 24 h 95"/>
                <a:gd name="T94" fmla="*/ 53 w 64"/>
                <a:gd name="T95" fmla="*/ 22 h 95"/>
                <a:gd name="T96" fmla="*/ 57 w 64"/>
                <a:gd name="T97"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95">
                  <a:moveTo>
                    <a:pt x="57" y="21"/>
                  </a:moveTo>
                  <a:cubicBezTo>
                    <a:pt x="53" y="19"/>
                    <a:pt x="59" y="15"/>
                    <a:pt x="56" y="14"/>
                  </a:cubicBezTo>
                  <a:cubicBezTo>
                    <a:pt x="54" y="12"/>
                    <a:pt x="52" y="13"/>
                    <a:pt x="50" y="13"/>
                  </a:cubicBezTo>
                  <a:cubicBezTo>
                    <a:pt x="48" y="12"/>
                    <a:pt x="48" y="14"/>
                    <a:pt x="46" y="14"/>
                  </a:cubicBezTo>
                  <a:cubicBezTo>
                    <a:pt x="44" y="13"/>
                    <a:pt x="42" y="13"/>
                    <a:pt x="41" y="11"/>
                  </a:cubicBezTo>
                  <a:cubicBezTo>
                    <a:pt x="40" y="10"/>
                    <a:pt x="39" y="7"/>
                    <a:pt x="38" y="6"/>
                  </a:cubicBezTo>
                  <a:cubicBezTo>
                    <a:pt x="36" y="5"/>
                    <a:pt x="35" y="3"/>
                    <a:pt x="33" y="2"/>
                  </a:cubicBezTo>
                  <a:cubicBezTo>
                    <a:pt x="32" y="0"/>
                    <a:pt x="30" y="1"/>
                    <a:pt x="28" y="0"/>
                  </a:cubicBezTo>
                  <a:cubicBezTo>
                    <a:pt x="30" y="2"/>
                    <a:pt x="31" y="3"/>
                    <a:pt x="31" y="5"/>
                  </a:cubicBezTo>
                  <a:cubicBezTo>
                    <a:pt x="30" y="7"/>
                    <a:pt x="30" y="9"/>
                    <a:pt x="28" y="10"/>
                  </a:cubicBezTo>
                  <a:cubicBezTo>
                    <a:pt x="26" y="12"/>
                    <a:pt x="25" y="14"/>
                    <a:pt x="23" y="14"/>
                  </a:cubicBezTo>
                  <a:cubicBezTo>
                    <a:pt x="21" y="15"/>
                    <a:pt x="19" y="15"/>
                    <a:pt x="17" y="17"/>
                  </a:cubicBezTo>
                  <a:cubicBezTo>
                    <a:pt x="16" y="18"/>
                    <a:pt x="12" y="27"/>
                    <a:pt x="11" y="26"/>
                  </a:cubicBezTo>
                  <a:cubicBezTo>
                    <a:pt x="9" y="23"/>
                    <a:pt x="8" y="23"/>
                    <a:pt x="6" y="22"/>
                  </a:cubicBezTo>
                  <a:cubicBezTo>
                    <a:pt x="5" y="22"/>
                    <a:pt x="5" y="22"/>
                    <a:pt x="6" y="21"/>
                  </a:cubicBezTo>
                  <a:cubicBezTo>
                    <a:pt x="7" y="20"/>
                    <a:pt x="7" y="19"/>
                    <a:pt x="6" y="18"/>
                  </a:cubicBezTo>
                  <a:cubicBezTo>
                    <a:pt x="4" y="19"/>
                    <a:pt x="0" y="23"/>
                    <a:pt x="2" y="26"/>
                  </a:cubicBezTo>
                  <a:cubicBezTo>
                    <a:pt x="2" y="26"/>
                    <a:pt x="4" y="29"/>
                    <a:pt x="3" y="30"/>
                  </a:cubicBezTo>
                  <a:cubicBezTo>
                    <a:pt x="2" y="30"/>
                    <a:pt x="1" y="31"/>
                    <a:pt x="3" y="32"/>
                  </a:cubicBezTo>
                  <a:cubicBezTo>
                    <a:pt x="8" y="35"/>
                    <a:pt x="12" y="41"/>
                    <a:pt x="14" y="47"/>
                  </a:cubicBezTo>
                  <a:cubicBezTo>
                    <a:pt x="17" y="52"/>
                    <a:pt x="19" y="58"/>
                    <a:pt x="23" y="63"/>
                  </a:cubicBezTo>
                  <a:cubicBezTo>
                    <a:pt x="24" y="65"/>
                    <a:pt x="26" y="67"/>
                    <a:pt x="26" y="70"/>
                  </a:cubicBezTo>
                  <a:cubicBezTo>
                    <a:pt x="26" y="71"/>
                    <a:pt x="25" y="70"/>
                    <a:pt x="25" y="71"/>
                  </a:cubicBezTo>
                  <a:cubicBezTo>
                    <a:pt x="26" y="72"/>
                    <a:pt x="27" y="73"/>
                    <a:pt x="28" y="74"/>
                  </a:cubicBezTo>
                  <a:cubicBezTo>
                    <a:pt x="29" y="76"/>
                    <a:pt x="30" y="78"/>
                    <a:pt x="32" y="79"/>
                  </a:cubicBezTo>
                  <a:cubicBezTo>
                    <a:pt x="35" y="80"/>
                    <a:pt x="38" y="82"/>
                    <a:pt x="41" y="83"/>
                  </a:cubicBezTo>
                  <a:cubicBezTo>
                    <a:pt x="43" y="84"/>
                    <a:pt x="45" y="86"/>
                    <a:pt x="48" y="87"/>
                  </a:cubicBezTo>
                  <a:cubicBezTo>
                    <a:pt x="50" y="89"/>
                    <a:pt x="52" y="91"/>
                    <a:pt x="54" y="93"/>
                  </a:cubicBezTo>
                  <a:cubicBezTo>
                    <a:pt x="58" y="95"/>
                    <a:pt x="57" y="91"/>
                    <a:pt x="59" y="90"/>
                  </a:cubicBezTo>
                  <a:cubicBezTo>
                    <a:pt x="60" y="89"/>
                    <a:pt x="60" y="87"/>
                    <a:pt x="61" y="86"/>
                  </a:cubicBezTo>
                  <a:cubicBezTo>
                    <a:pt x="61" y="85"/>
                    <a:pt x="64" y="83"/>
                    <a:pt x="63" y="82"/>
                  </a:cubicBezTo>
                  <a:cubicBezTo>
                    <a:pt x="61" y="81"/>
                    <a:pt x="60" y="81"/>
                    <a:pt x="61" y="78"/>
                  </a:cubicBezTo>
                  <a:cubicBezTo>
                    <a:pt x="61" y="77"/>
                    <a:pt x="61" y="76"/>
                    <a:pt x="61" y="76"/>
                  </a:cubicBezTo>
                  <a:cubicBezTo>
                    <a:pt x="62" y="75"/>
                    <a:pt x="63" y="74"/>
                    <a:pt x="63" y="74"/>
                  </a:cubicBezTo>
                  <a:cubicBezTo>
                    <a:pt x="64" y="71"/>
                    <a:pt x="62" y="66"/>
                    <a:pt x="64" y="64"/>
                  </a:cubicBezTo>
                  <a:cubicBezTo>
                    <a:pt x="64" y="63"/>
                    <a:pt x="63" y="61"/>
                    <a:pt x="62" y="59"/>
                  </a:cubicBezTo>
                  <a:cubicBezTo>
                    <a:pt x="61" y="56"/>
                    <a:pt x="60" y="56"/>
                    <a:pt x="57" y="57"/>
                  </a:cubicBezTo>
                  <a:cubicBezTo>
                    <a:pt x="53" y="57"/>
                    <a:pt x="55" y="50"/>
                    <a:pt x="55" y="48"/>
                  </a:cubicBezTo>
                  <a:cubicBezTo>
                    <a:pt x="53" y="49"/>
                    <a:pt x="52" y="51"/>
                    <a:pt x="50" y="51"/>
                  </a:cubicBezTo>
                  <a:cubicBezTo>
                    <a:pt x="49" y="51"/>
                    <a:pt x="47" y="51"/>
                    <a:pt x="46" y="51"/>
                  </a:cubicBezTo>
                  <a:cubicBezTo>
                    <a:pt x="45" y="50"/>
                    <a:pt x="45" y="48"/>
                    <a:pt x="44" y="48"/>
                  </a:cubicBezTo>
                  <a:cubicBezTo>
                    <a:pt x="41" y="48"/>
                    <a:pt x="41" y="44"/>
                    <a:pt x="40" y="42"/>
                  </a:cubicBezTo>
                  <a:cubicBezTo>
                    <a:pt x="38" y="40"/>
                    <a:pt x="37" y="37"/>
                    <a:pt x="39" y="35"/>
                  </a:cubicBezTo>
                  <a:cubicBezTo>
                    <a:pt x="40" y="34"/>
                    <a:pt x="42" y="34"/>
                    <a:pt x="42" y="33"/>
                  </a:cubicBezTo>
                  <a:cubicBezTo>
                    <a:pt x="42" y="32"/>
                    <a:pt x="42" y="31"/>
                    <a:pt x="42" y="30"/>
                  </a:cubicBezTo>
                  <a:cubicBezTo>
                    <a:pt x="42" y="27"/>
                    <a:pt x="42" y="26"/>
                    <a:pt x="45" y="25"/>
                  </a:cubicBezTo>
                  <a:cubicBezTo>
                    <a:pt x="47" y="24"/>
                    <a:pt x="48" y="24"/>
                    <a:pt x="50" y="24"/>
                  </a:cubicBezTo>
                  <a:cubicBezTo>
                    <a:pt x="51" y="24"/>
                    <a:pt x="52" y="23"/>
                    <a:pt x="53" y="22"/>
                  </a:cubicBezTo>
                  <a:cubicBezTo>
                    <a:pt x="54" y="22"/>
                    <a:pt x="59" y="23"/>
                    <a:pt x="57" y="2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45" name="Freeform 625">
              <a:extLst>
                <a:ext uri="{FF2B5EF4-FFF2-40B4-BE49-F238E27FC236}">
                  <a16:creationId xmlns:a16="http://schemas.microsoft.com/office/drawing/2014/main" id="{9AF2F230-815B-3742-90C9-4E3A7BEDE813}"/>
                </a:ext>
              </a:extLst>
            </p:cNvPr>
            <p:cNvSpPr>
              <a:spLocks/>
            </p:cNvSpPr>
            <p:nvPr/>
          </p:nvSpPr>
          <p:spPr bwMode="auto">
            <a:xfrm>
              <a:off x="2207699" y="4465540"/>
              <a:ext cx="150549" cy="732943"/>
            </a:xfrm>
            <a:custGeom>
              <a:avLst/>
              <a:gdLst>
                <a:gd name="T0" fmla="*/ 38 w 44"/>
                <a:gd name="T1" fmla="*/ 20 h 212"/>
                <a:gd name="T2" fmla="*/ 36 w 44"/>
                <a:gd name="T3" fmla="*/ 12 h 212"/>
                <a:gd name="T4" fmla="*/ 34 w 44"/>
                <a:gd name="T5" fmla="*/ 5 h 212"/>
                <a:gd name="T6" fmla="*/ 30 w 44"/>
                <a:gd name="T7" fmla="*/ 3 h 212"/>
                <a:gd name="T8" fmla="*/ 28 w 44"/>
                <a:gd name="T9" fmla="*/ 15 h 212"/>
                <a:gd name="T10" fmla="*/ 26 w 44"/>
                <a:gd name="T11" fmla="*/ 31 h 212"/>
                <a:gd name="T12" fmla="*/ 23 w 44"/>
                <a:gd name="T13" fmla="*/ 56 h 212"/>
                <a:gd name="T14" fmla="*/ 21 w 44"/>
                <a:gd name="T15" fmla="*/ 68 h 212"/>
                <a:gd name="T16" fmla="*/ 21 w 44"/>
                <a:gd name="T17" fmla="*/ 80 h 212"/>
                <a:gd name="T18" fmla="*/ 20 w 44"/>
                <a:gd name="T19" fmla="*/ 88 h 212"/>
                <a:gd name="T20" fmla="*/ 11 w 44"/>
                <a:gd name="T21" fmla="*/ 110 h 212"/>
                <a:gd name="T22" fmla="*/ 10 w 44"/>
                <a:gd name="T23" fmla="*/ 132 h 212"/>
                <a:gd name="T24" fmla="*/ 17 w 44"/>
                <a:gd name="T25" fmla="*/ 133 h 212"/>
                <a:gd name="T26" fmla="*/ 16 w 44"/>
                <a:gd name="T27" fmla="*/ 136 h 212"/>
                <a:gd name="T28" fmla="*/ 14 w 44"/>
                <a:gd name="T29" fmla="*/ 145 h 212"/>
                <a:gd name="T30" fmla="*/ 15 w 44"/>
                <a:gd name="T31" fmla="*/ 150 h 212"/>
                <a:gd name="T32" fmla="*/ 13 w 44"/>
                <a:gd name="T33" fmla="*/ 152 h 212"/>
                <a:gd name="T34" fmla="*/ 11 w 44"/>
                <a:gd name="T35" fmla="*/ 158 h 212"/>
                <a:gd name="T36" fmla="*/ 8 w 44"/>
                <a:gd name="T37" fmla="*/ 159 h 212"/>
                <a:gd name="T38" fmla="*/ 4 w 44"/>
                <a:gd name="T39" fmla="*/ 159 h 212"/>
                <a:gd name="T40" fmla="*/ 0 w 44"/>
                <a:gd name="T41" fmla="*/ 164 h 212"/>
                <a:gd name="T42" fmla="*/ 2 w 44"/>
                <a:gd name="T43" fmla="*/ 163 h 212"/>
                <a:gd name="T44" fmla="*/ 7 w 44"/>
                <a:gd name="T45" fmla="*/ 171 h 212"/>
                <a:gd name="T46" fmla="*/ 11 w 44"/>
                <a:gd name="T47" fmla="*/ 173 h 212"/>
                <a:gd name="T48" fmla="*/ 7 w 44"/>
                <a:gd name="T49" fmla="*/ 174 h 212"/>
                <a:gd name="T50" fmla="*/ 7 w 44"/>
                <a:gd name="T51" fmla="*/ 179 h 212"/>
                <a:gd name="T52" fmla="*/ 9 w 44"/>
                <a:gd name="T53" fmla="*/ 182 h 212"/>
                <a:gd name="T54" fmla="*/ 9 w 44"/>
                <a:gd name="T55" fmla="*/ 185 h 212"/>
                <a:gd name="T56" fmla="*/ 7 w 44"/>
                <a:gd name="T57" fmla="*/ 187 h 212"/>
                <a:gd name="T58" fmla="*/ 10 w 44"/>
                <a:gd name="T59" fmla="*/ 190 h 212"/>
                <a:gd name="T60" fmla="*/ 8 w 44"/>
                <a:gd name="T61" fmla="*/ 193 h 212"/>
                <a:gd name="T62" fmla="*/ 11 w 44"/>
                <a:gd name="T63" fmla="*/ 194 h 212"/>
                <a:gd name="T64" fmla="*/ 11 w 44"/>
                <a:gd name="T65" fmla="*/ 198 h 212"/>
                <a:gd name="T66" fmla="*/ 15 w 44"/>
                <a:gd name="T67" fmla="*/ 197 h 212"/>
                <a:gd name="T68" fmla="*/ 15 w 44"/>
                <a:gd name="T69" fmla="*/ 197 h 212"/>
                <a:gd name="T70" fmla="*/ 16 w 44"/>
                <a:gd name="T71" fmla="*/ 198 h 212"/>
                <a:gd name="T72" fmla="*/ 18 w 44"/>
                <a:gd name="T73" fmla="*/ 202 h 212"/>
                <a:gd name="T74" fmla="*/ 16 w 44"/>
                <a:gd name="T75" fmla="*/ 207 h 212"/>
                <a:gd name="T76" fmla="*/ 18 w 44"/>
                <a:gd name="T77" fmla="*/ 209 h 212"/>
                <a:gd name="T78" fmla="*/ 25 w 44"/>
                <a:gd name="T79" fmla="*/ 204 h 212"/>
                <a:gd name="T80" fmla="*/ 26 w 44"/>
                <a:gd name="T81" fmla="*/ 199 h 212"/>
                <a:gd name="T82" fmla="*/ 17 w 44"/>
                <a:gd name="T83" fmla="*/ 192 h 212"/>
                <a:gd name="T84" fmla="*/ 12 w 44"/>
                <a:gd name="T85" fmla="*/ 185 h 212"/>
                <a:gd name="T86" fmla="*/ 15 w 44"/>
                <a:gd name="T87" fmla="*/ 177 h 212"/>
                <a:gd name="T88" fmla="*/ 17 w 44"/>
                <a:gd name="T89" fmla="*/ 169 h 212"/>
                <a:gd name="T90" fmla="*/ 21 w 44"/>
                <a:gd name="T91" fmla="*/ 158 h 212"/>
                <a:gd name="T92" fmla="*/ 21 w 44"/>
                <a:gd name="T93" fmla="*/ 152 h 212"/>
                <a:gd name="T94" fmla="*/ 19 w 44"/>
                <a:gd name="T95" fmla="*/ 140 h 212"/>
                <a:gd name="T96" fmla="*/ 23 w 44"/>
                <a:gd name="T97" fmla="*/ 117 h 212"/>
                <a:gd name="T98" fmla="*/ 26 w 44"/>
                <a:gd name="T99" fmla="*/ 102 h 212"/>
                <a:gd name="T100" fmla="*/ 29 w 44"/>
                <a:gd name="T101" fmla="*/ 85 h 212"/>
                <a:gd name="T102" fmla="*/ 27 w 44"/>
                <a:gd name="T103" fmla="*/ 73 h 212"/>
                <a:gd name="T104" fmla="*/ 30 w 44"/>
                <a:gd name="T105" fmla="*/ 62 h 212"/>
                <a:gd name="T106" fmla="*/ 34 w 44"/>
                <a:gd name="T107" fmla="*/ 54 h 212"/>
                <a:gd name="T108" fmla="*/ 36 w 44"/>
                <a:gd name="T109" fmla="*/ 44 h 212"/>
                <a:gd name="T110" fmla="*/ 40 w 44"/>
                <a:gd name="T111" fmla="*/ 35 h 212"/>
                <a:gd name="T112" fmla="*/ 40 w 44"/>
                <a:gd name="T113" fmla="*/ 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212">
                  <a:moveTo>
                    <a:pt x="40" y="28"/>
                  </a:moveTo>
                  <a:cubicBezTo>
                    <a:pt x="38" y="27"/>
                    <a:pt x="40" y="22"/>
                    <a:pt x="38" y="20"/>
                  </a:cubicBezTo>
                  <a:cubicBezTo>
                    <a:pt x="37" y="19"/>
                    <a:pt x="35" y="16"/>
                    <a:pt x="36" y="14"/>
                  </a:cubicBezTo>
                  <a:cubicBezTo>
                    <a:pt x="38" y="13"/>
                    <a:pt x="35" y="13"/>
                    <a:pt x="36" y="12"/>
                  </a:cubicBezTo>
                  <a:cubicBezTo>
                    <a:pt x="37" y="11"/>
                    <a:pt x="36" y="10"/>
                    <a:pt x="35" y="9"/>
                  </a:cubicBezTo>
                  <a:cubicBezTo>
                    <a:pt x="34" y="8"/>
                    <a:pt x="34" y="7"/>
                    <a:pt x="34" y="5"/>
                  </a:cubicBezTo>
                  <a:cubicBezTo>
                    <a:pt x="34" y="3"/>
                    <a:pt x="33" y="2"/>
                    <a:pt x="32" y="0"/>
                  </a:cubicBezTo>
                  <a:cubicBezTo>
                    <a:pt x="31" y="1"/>
                    <a:pt x="30" y="2"/>
                    <a:pt x="30" y="3"/>
                  </a:cubicBezTo>
                  <a:cubicBezTo>
                    <a:pt x="29" y="5"/>
                    <a:pt x="27" y="4"/>
                    <a:pt x="28" y="6"/>
                  </a:cubicBezTo>
                  <a:cubicBezTo>
                    <a:pt x="28" y="9"/>
                    <a:pt x="28" y="12"/>
                    <a:pt x="28" y="15"/>
                  </a:cubicBezTo>
                  <a:cubicBezTo>
                    <a:pt x="28" y="19"/>
                    <a:pt x="29" y="24"/>
                    <a:pt x="28" y="28"/>
                  </a:cubicBezTo>
                  <a:cubicBezTo>
                    <a:pt x="27" y="29"/>
                    <a:pt x="26" y="30"/>
                    <a:pt x="26" y="31"/>
                  </a:cubicBezTo>
                  <a:cubicBezTo>
                    <a:pt x="26" y="33"/>
                    <a:pt x="27" y="35"/>
                    <a:pt x="27" y="37"/>
                  </a:cubicBezTo>
                  <a:cubicBezTo>
                    <a:pt x="27" y="43"/>
                    <a:pt x="25" y="50"/>
                    <a:pt x="23" y="56"/>
                  </a:cubicBezTo>
                  <a:cubicBezTo>
                    <a:pt x="22" y="59"/>
                    <a:pt x="22" y="61"/>
                    <a:pt x="23" y="64"/>
                  </a:cubicBezTo>
                  <a:cubicBezTo>
                    <a:pt x="23" y="66"/>
                    <a:pt x="23" y="67"/>
                    <a:pt x="21" y="68"/>
                  </a:cubicBezTo>
                  <a:cubicBezTo>
                    <a:pt x="20" y="69"/>
                    <a:pt x="21" y="70"/>
                    <a:pt x="21" y="71"/>
                  </a:cubicBezTo>
                  <a:cubicBezTo>
                    <a:pt x="21" y="74"/>
                    <a:pt x="21" y="77"/>
                    <a:pt x="21" y="80"/>
                  </a:cubicBezTo>
                  <a:cubicBezTo>
                    <a:pt x="21" y="81"/>
                    <a:pt x="21" y="83"/>
                    <a:pt x="21" y="84"/>
                  </a:cubicBezTo>
                  <a:cubicBezTo>
                    <a:pt x="20" y="85"/>
                    <a:pt x="21" y="87"/>
                    <a:pt x="20" y="88"/>
                  </a:cubicBezTo>
                  <a:cubicBezTo>
                    <a:pt x="18" y="93"/>
                    <a:pt x="16" y="98"/>
                    <a:pt x="14" y="103"/>
                  </a:cubicBezTo>
                  <a:cubicBezTo>
                    <a:pt x="13" y="106"/>
                    <a:pt x="10" y="107"/>
                    <a:pt x="11" y="110"/>
                  </a:cubicBezTo>
                  <a:cubicBezTo>
                    <a:pt x="12" y="113"/>
                    <a:pt x="14" y="118"/>
                    <a:pt x="12" y="122"/>
                  </a:cubicBezTo>
                  <a:cubicBezTo>
                    <a:pt x="10" y="124"/>
                    <a:pt x="8" y="129"/>
                    <a:pt x="10" y="132"/>
                  </a:cubicBezTo>
                  <a:cubicBezTo>
                    <a:pt x="11" y="134"/>
                    <a:pt x="12" y="134"/>
                    <a:pt x="13" y="133"/>
                  </a:cubicBezTo>
                  <a:cubicBezTo>
                    <a:pt x="14" y="132"/>
                    <a:pt x="18" y="132"/>
                    <a:pt x="17" y="133"/>
                  </a:cubicBezTo>
                  <a:cubicBezTo>
                    <a:pt x="17" y="133"/>
                    <a:pt x="16" y="133"/>
                    <a:pt x="15" y="134"/>
                  </a:cubicBezTo>
                  <a:cubicBezTo>
                    <a:pt x="15" y="135"/>
                    <a:pt x="15" y="135"/>
                    <a:pt x="16" y="136"/>
                  </a:cubicBezTo>
                  <a:cubicBezTo>
                    <a:pt x="16" y="136"/>
                    <a:pt x="15" y="137"/>
                    <a:pt x="15" y="137"/>
                  </a:cubicBezTo>
                  <a:cubicBezTo>
                    <a:pt x="14" y="139"/>
                    <a:pt x="13" y="143"/>
                    <a:pt x="14" y="145"/>
                  </a:cubicBezTo>
                  <a:cubicBezTo>
                    <a:pt x="14" y="146"/>
                    <a:pt x="14" y="146"/>
                    <a:pt x="13" y="148"/>
                  </a:cubicBezTo>
                  <a:cubicBezTo>
                    <a:pt x="12" y="149"/>
                    <a:pt x="14" y="149"/>
                    <a:pt x="15" y="150"/>
                  </a:cubicBezTo>
                  <a:cubicBezTo>
                    <a:pt x="15" y="150"/>
                    <a:pt x="15" y="150"/>
                    <a:pt x="14" y="151"/>
                  </a:cubicBezTo>
                  <a:cubicBezTo>
                    <a:pt x="13" y="151"/>
                    <a:pt x="11" y="152"/>
                    <a:pt x="13" y="152"/>
                  </a:cubicBezTo>
                  <a:cubicBezTo>
                    <a:pt x="12" y="153"/>
                    <a:pt x="13" y="156"/>
                    <a:pt x="14" y="156"/>
                  </a:cubicBezTo>
                  <a:cubicBezTo>
                    <a:pt x="13" y="156"/>
                    <a:pt x="10" y="155"/>
                    <a:pt x="11" y="158"/>
                  </a:cubicBezTo>
                  <a:cubicBezTo>
                    <a:pt x="11" y="158"/>
                    <a:pt x="12" y="163"/>
                    <a:pt x="10" y="162"/>
                  </a:cubicBezTo>
                  <a:cubicBezTo>
                    <a:pt x="10" y="162"/>
                    <a:pt x="8" y="160"/>
                    <a:pt x="8" y="159"/>
                  </a:cubicBezTo>
                  <a:cubicBezTo>
                    <a:pt x="6" y="158"/>
                    <a:pt x="7" y="157"/>
                    <a:pt x="5" y="158"/>
                  </a:cubicBezTo>
                  <a:cubicBezTo>
                    <a:pt x="5" y="158"/>
                    <a:pt x="4" y="159"/>
                    <a:pt x="4" y="159"/>
                  </a:cubicBezTo>
                  <a:cubicBezTo>
                    <a:pt x="4" y="160"/>
                    <a:pt x="5" y="160"/>
                    <a:pt x="4" y="161"/>
                  </a:cubicBezTo>
                  <a:cubicBezTo>
                    <a:pt x="4" y="162"/>
                    <a:pt x="0" y="162"/>
                    <a:pt x="0" y="164"/>
                  </a:cubicBezTo>
                  <a:cubicBezTo>
                    <a:pt x="0" y="164"/>
                    <a:pt x="1" y="165"/>
                    <a:pt x="2" y="165"/>
                  </a:cubicBezTo>
                  <a:cubicBezTo>
                    <a:pt x="2" y="165"/>
                    <a:pt x="1" y="164"/>
                    <a:pt x="2" y="163"/>
                  </a:cubicBezTo>
                  <a:cubicBezTo>
                    <a:pt x="2" y="163"/>
                    <a:pt x="5" y="165"/>
                    <a:pt x="7" y="164"/>
                  </a:cubicBezTo>
                  <a:cubicBezTo>
                    <a:pt x="11" y="163"/>
                    <a:pt x="5" y="170"/>
                    <a:pt x="7" y="171"/>
                  </a:cubicBezTo>
                  <a:cubicBezTo>
                    <a:pt x="8" y="171"/>
                    <a:pt x="10" y="170"/>
                    <a:pt x="11" y="171"/>
                  </a:cubicBezTo>
                  <a:cubicBezTo>
                    <a:pt x="12" y="171"/>
                    <a:pt x="12" y="174"/>
                    <a:pt x="11" y="173"/>
                  </a:cubicBezTo>
                  <a:cubicBezTo>
                    <a:pt x="11" y="173"/>
                    <a:pt x="8" y="171"/>
                    <a:pt x="8" y="172"/>
                  </a:cubicBezTo>
                  <a:cubicBezTo>
                    <a:pt x="7" y="173"/>
                    <a:pt x="6" y="173"/>
                    <a:pt x="7" y="174"/>
                  </a:cubicBezTo>
                  <a:cubicBezTo>
                    <a:pt x="7" y="174"/>
                    <a:pt x="9" y="176"/>
                    <a:pt x="8" y="176"/>
                  </a:cubicBezTo>
                  <a:cubicBezTo>
                    <a:pt x="7" y="176"/>
                    <a:pt x="7" y="179"/>
                    <a:pt x="7" y="179"/>
                  </a:cubicBezTo>
                  <a:cubicBezTo>
                    <a:pt x="6" y="182"/>
                    <a:pt x="9" y="178"/>
                    <a:pt x="9" y="178"/>
                  </a:cubicBezTo>
                  <a:cubicBezTo>
                    <a:pt x="9" y="178"/>
                    <a:pt x="8" y="183"/>
                    <a:pt x="9" y="182"/>
                  </a:cubicBezTo>
                  <a:cubicBezTo>
                    <a:pt x="9" y="182"/>
                    <a:pt x="8" y="182"/>
                    <a:pt x="8" y="183"/>
                  </a:cubicBezTo>
                  <a:cubicBezTo>
                    <a:pt x="7" y="184"/>
                    <a:pt x="8" y="184"/>
                    <a:pt x="9" y="185"/>
                  </a:cubicBezTo>
                  <a:cubicBezTo>
                    <a:pt x="9" y="185"/>
                    <a:pt x="7" y="186"/>
                    <a:pt x="7" y="186"/>
                  </a:cubicBezTo>
                  <a:cubicBezTo>
                    <a:pt x="6" y="186"/>
                    <a:pt x="7" y="186"/>
                    <a:pt x="7" y="187"/>
                  </a:cubicBezTo>
                  <a:cubicBezTo>
                    <a:pt x="6" y="189"/>
                    <a:pt x="10" y="189"/>
                    <a:pt x="10" y="188"/>
                  </a:cubicBezTo>
                  <a:cubicBezTo>
                    <a:pt x="10" y="189"/>
                    <a:pt x="9" y="189"/>
                    <a:pt x="10" y="190"/>
                  </a:cubicBezTo>
                  <a:cubicBezTo>
                    <a:pt x="10" y="190"/>
                    <a:pt x="10" y="190"/>
                    <a:pt x="10" y="190"/>
                  </a:cubicBezTo>
                  <a:cubicBezTo>
                    <a:pt x="10" y="191"/>
                    <a:pt x="8" y="192"/>
                    <a:pt x="8" y="193"/>
                  </a:cubicBezTo>
                  <a:cubicBezTo>
                    <a:pt x="7" y="195"/>
                    <a:pt x="10" y="192"/>
                    <a:pt x="11" y="192"/>
                  </a:cubicBezTo>
                  <a:cubicBezTo>
                    <a:pt x="10" y="193"/>
                    <a:pt x="11" y="194"/>
                    <a:pt x="11" y="194"/>
                  </a:cubicBezTo>
                  <a:cubicBezTo>
                    <a:pt x="11" y="195"/>
                    <a:pt x="8" y="196"/>
                    <a:pt x="8" y="196"/>
                  </a:cubicBezTo>
                  <a:cubicBezTo>
                    <a:pt x="10" y="197"/>
                    <a:pt x="10" y="196"/>
                    <a:pt x="11" y="198"/>
                  </a:cubicBezTo>
                  <a:cubicBezTo>
                    <a:pt x="12" y="200"/>
                    <a:pt x="14" y="195"/>
                    <a:pt x="13" y="195"/>
                  </a:cubicBezTo>
                  <a:cubicBezTo>
                    <a:pt x="14" y="195"/>
                    <a:pt x="14" y="196"/>
                    <a:pt x="15" y="197"/>
                  </a:cubicBezTo>
                  <a:cubicBezTo>
                    <a:pt x="15" y="197"/>
                    <a:pt x="15" y="195"/>
                    <a:pt x="15" y="195"/>
                  </a:cubicBezTo>
                  <a:cubicBezTo>
                    <a:pt x="15" y="195"/>
                    <a:pt x="15" y="197"/>
                    <a:pt x="15" y="197"/>
                  </a:cubicBezTo>
                  <a:cubicBezTo>
                    <a:pt x="16" y="196"/>
                    <a:pt x="16" y="195"/>
                    <a:pt x="16" y="196"/>
                  </a:cubicBezTo>
                  <a:cubicBezTo>
                    <a:pt x="17" y="196"/>
                    <a:pt x="16" y="198"/>
                    <a:pt x="16" y="198"/>
                  </a:cubicBezTo>
                  <a:cubicBezTo>
                    <a:pt x="15" y="199"/>
                    <a:pt x="17" y="199"/>
                    <a:pt x="16" y="200"/>
                  </a:cubicBezTo>
                  <a:cubicBezTo>
                    <a:pt x="15" y="202"/>
                    <a:pt x="17" y="201"/>
                    <a:pt x="18" y="202"/>
                  </a:cubicBezTo>
                  <a:cubicBezTo>
                    <a:pt x="21" y="202"/>
                    <a:pt x="24" y="204"/>
                    <a:pt x="21" y="206"/>
                  </a:cubicBezTo>
                  <a:cubicBezTo>
                    <a:pt x="20" y="207"/>
                    <a:pt x="17" y="206"/>
                    <a:pt x="16" y="207"/>
                  </a:cubicBezTo>
                  <a:cubicBezTo>
                    <a:pt x="15" y="209"/>
                    <a:pt x="18" y="208"/>
                    <a:pt x="19" y="209"/>
                  </a:cubicBezTo>
                  <a:cubicBezTo>
                    <a:pt x="18" y="209"/>
                    <a:pt x="18" y="209"/>
                    <a:pt x="18" y="209"/>
                  </a:cubicBezTo>
                  <a:cubicBezTo>
                    <a:pt x="18" y="209"/>
                    <a:pt x="22" y="212"/>
                    <a:pt x="24" y="210"/>
                  </a:cubicBezTo>
                  <a:cubicBezTo>
                    <a:pt x="25" y="208"/>
                    <a:pt x="23" y="206"/>
                    <a:pt x="25" y="204"/>
                  </a:cubicBezTo>
                  <a:cubicBezTo>
                    <a:pt x="26" y="202"/>
                    <a:pt x="29" y="202"/>
                    <a:pt x="30" y="202"/>
                  </a:cubicBezTo>
                  <a:cubicBezTo>
                    <a:pt x="35" y="199"/>
                    <a:pt x="28" y="199"/>
                    <a:pt x="26" y="199"/>
                  </a:cubicBezTo>
                  <a:cubicBezTo>
                    <a:pt x="24" y="199"/>
                    <a:pt x="21" y="199"/>
                    <a:pt x="19" y="198"/>
                  </a:cubicBezTo>
                  <a:cubicBezTo>
                    <a:pt x="17" y="196"/>
                    <a:pt x="17" y="196"/>
                    <a:pt x="17" y="192"/>
                  </a:cubicBezTo>
                  <a:cubicBezTo>
                    <a:pt x="17" y="188"/>
                    <a:pt x="16" y="191"/>
                    <a:pt x="13" y="189"/>
                  </a:cubicBezTo>
                  <a:cubicBezTo>
                    <a:pt x="12" y="189"/>
                    <a:pt x="12" y="186"/>
                    <a:pt x="12" y="185"/>
                  </a:cubicBezTo>
                  <a:cubicBezTo>
                    <a:pt x="11" y="183"/>
                    <a:pt x="11" y="180"/>
                    <a:pt x="13" y="179"/>
                  </a:cubicBezTo>
                  <a:cubicBezTo>
                    <a:pt x="14" y="178"/>
                    <a:pt x="14" y="178"/>
                    <a:pt x="15" y="177"/>
                  </a:cubicBezTo>
                  <a:cubicBezTo>
                    <a:pt x="15" y="176"/>
                    <a:pt x="16" y="175"/>
                    <a:pt x="17" y="175"/>
                  </a:cubicBezTo>
                  <a:cubicBezTo>
                    <a:pt x="18" y="174"/>
                    <a:pt x="16" y="171"/>
                    <a:pt x="17" y="169"/>
                  </a:cubicBezTo>
                  <a:cubicBezTo>
                    <a:pt x="17" y="168"/>
                    <a:pt x="19" y="167"/>
                    <a:pt x="20" y="165"/>
                  </a:cubicBezTo>
                  <a:cubicBezTo>
                    <a:pt x="20" y="163"/>
                    <a:pt x="20" y="160"/>
                    <a:pt x="21" y="158"/>
                  </a:cubicBezTo>
                  <a:cubicBezTo>
                    <a:pt x="21" y="156"/>
                    <a:pt x="23" y="156"/>
                    <a:pt x="21" y="154"/>
                  </a:cubicBezTo>
                  <a:cubicBezTo>
                    <a:pt x="20" y="153"/>
                    <a:pt x="17" y="153"/>
                    <a:pt x="21" y="152"/>
                  </a:cubicBezTo>
                  <a:cubicBezTo>
                    <a:pt x="26" y="151"/>
                    <a:pt x="20" y="151"/>
                    <a:pt x="19" y="149"/>
                  </a:cubicBezTo>
                  <a:cubicBezTo>
                    <a:pt x="19" y="146"/>
                    <a:pt x="19" y="142"/>
                    <a:pt x="19" y="140"/>
                  </a:cubicBezTo>
                  <a:cubicBezTo>
                    <a:pt x="19" y="136"/>
                    <a:pt x="19" y="131"/>
                    <a:pt x="19" y="127"/>
                  </a:cubicBezTo>
                  <a:cubicBezTo>
                    <a:pt x="20" y="124"/>
                    <a:pt x="21" y="119"/>
                    <a:pt x="23" y="117"/>
                  </a:cubicBezTo>
                  <a:cubicBezTo>
                    <a:pt x="26" y="114"/>
                    <a:pt x="23" y="109"/>
                    <a:pt x="23" y="106"/>
                  </a:cubicBezTo>
                  <a:cubicBezTo>
                    <a:pt x="23" y="104"/>
                    <a:pt x="24" y="103"/>
                    <a:pt x="26" y="102"/>
                  </a:cubicBezTo>
                  <a:cubicBezTo>
                    <a:pt x="28" y="100"/>
                    <a:pt x="27" y="99"/>
                    <a:pt x="27" y="96"/>
                  </a:cubicBezTo>
                  <a:cubicBezTo>
                    <a:pt x="27" y="92"/>
                    <a:pt x="30" y="89"/>
                    <a:pt x="29" y="85"/>
                  </a:cubicBezTo>
                  <a:cubicBezTo>
                    <a:pt x="29" y="82"/>
                    <a:pt x="28" y="79"/>
                    <a:pt x="27" y="76"/>
                  </a:cubicBezTo>
                  <a:cubicBezTo>
                    <a:pt x="27" y="75"/>
                    <a:pt x="26" y="74"/>
                    <a:pt x="27" y="73"/>
                  </a:cubicBezTo>
                  <a:cubicBezTo>
                    <a:pt x="28" y="72"/>
                    <a:pt x="29" y="68"/>
                    <a:pt x="29" y="67"/>
                  </a:cubicBezTo>
                  <a:cubicBezTo>
                    <a:pt x="29" y="66"/>
                    <a:pt x="28" y="64"/>
                    <a:pt x="30" y="62"/>
                  </a:cubicBezTo>
                  <a:cubicBezTo>
                    <a:pt x="31" y="61"/>
                    <a:pt x="30" y="59"/>
                    <a:pt x="31" y="58"/>
                  </a:cubicBezTo>
                  <a:cubicBezTo>
                    <a:pt x="31" y="56"/>
                    <a:pt x="33" y="55"/>
                    <a:pt x="34" y="54"/>
                  </a:cubicBezTo>
                  <a:cubicBezTo>
                    <a:pt x="34" y="53"/>
                    <a:pt x="37" y="50"/>
                    <a:pt x="37" y="49"/>
                  </a:cubicBezTo>
                  <a:cubicBezTo>
                    <a:pt x="37" y="48"/>
                    <a:pt x="36" y="46"/>
                    <a:pt x="36" y="44"/>
                  </a:cubicBezTo>
                  <a:cubicBezTo>
                    <a:pt x="36" y="42"/>
                    <a:pt x="36" y="41"/>
                    <a:pt x="36" y="39"/>
                  </a:cubicBezTo>
                  <a:cubicBezTo>
                    <a:pt x="36" y="36"/>
                    <a:pt x="37" y="36"/>
                    <a:pt x="40" y="35"/>
                  </a:cubicBezTo>
                  <a:cubicBezTo>
                    <a:pt x="44" y="34"/>
                    <a:pt x="44" y="32"/>
                    <a:pt x="44" y="28"/>
                  </a:cubicBezTo>
                  <a:cubicBezTo>
                    <a:pt x="43" y="29"/>
                    <a:pt x="41" y="29"/>
                    <a:pt x="40" y="28"/>
                  </a:cubicBezTo>
                  <a:cubicBezTo>
                    <a:pt x="40" y="28"/>
                    <a:pt x="40" y="29"/>
                    <a:pt x="40" y="28"/>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46" name="Freeform 626">
              <a:extLst>
                <a:ext uri="{FF2B5EF4-FFF2-40B4-BE49-F238E27FC236}">
                  <a16:creationId xmlns:a16="http://schemas.microsoft.com/office/drawing/2014/main" id="{2FCEAE76-8D82-444D-BB5C-1A5DC4B44E09}"/>
                </a:ext>
              </a:extLst>
            </p:cNvPr>
            <p:cNvSpPr>
              <a:spLocks/>
            </p:cNvSpPr>
            <p:nvPr/>
          </p:nvSpPr>
          <p:spPr bwMode="auto">
            <a:xfrm>
              <a:off x="2310024" y="4324362"/>
              <a:ext cx="221119" cy="241177"/>
            </a:xfrm>
            <a:custGeom>
              <a:avLst/>
              <a:gdLst>
                <a:gd name="T0" fmla="*/ 61 w 64"/>
                <a:gd name="T1" fmla="*/ 42 h 70"/>
                <a:gd name="T2" fmla="*/ 58 w 64"/>
                <a:gd name="T3" fmla="*/ 35 h 70"/>
                <a:gd name="T4" fmla="*/ 50 w 64"/>
                <a:gd name="T5" fmla="*/ 35 h 70"/>
                <a:gd name="T6" fmla="*/ 49 w 64"/>
                <a:gd name="T7" fmla="*/ 33 h 70"/>
                <a:gd name="T8" fmla="*/ 47 w 64"/>
                <a:gd name="T9" fmla="*/ 30 h 70"/>
                <a:gd name="T10" fmla="*/ 48 w 64"/>
                <a:gd name="T11" fmla="*/ 28 h 70"/>
                <a:gd name="T12" fmla="*/ 47 w 64"/>
                <a:gd name="T13" fmla="*/ 26 h 70"/>
                <a:gd name="T14" fmla="*/ 47 w 64"/>
                <a:gd name="T15" fmla="*/ 23 h 70"/>
                <a:gd name="T16" fmla="*/ 41 w 64"/>
                <a:gd name="T17" fmla="*/ 21 h 70"/>
                <a:gd name="T18" fmla="*/ 37 w 64"/>
                <a:gd name="T19" fmla="*/ 18 h 70"/>
                <a:gd name="T20" fmla="*/ 33 w 64"/>
                <a:gd name="T21" fmla="*/ 16 h 70"/>
                <a:gd name="T22" fmla="*/ 29 w 64"/>
                <a:gd name="T23" fmla="*/ 16 h 70"/>
                <a:gd name="T24" fmla="*/ 23 w 64"/>
                <a:gd name="T25" fmla="*/ 9 h 70"/>
                <a:gd name="T26" fmla="*/ 23 w 64"/>
                <a:gd name="T27" fmla="*/ 6 h 70"/>
                <a:gd name="T28" fmla="*/ 23 w 64"/>
                <a:gd name="T29" fmla="*/ 4 h 70"/>
                <a:gd name="T30" fmla="*/ 18 w 64"/>
                <a:gd name="T31" fmla="*/ 3 h 70"/>
                <a:gd name="T32" fmla="*/ 10 w 64"/>
                <a:gd name="T33" fmla="*/ 6 h 70"/>
                <a:gd name="T34" fmla="*/ 7 w 64"/>
                <a:gd name="T35" fmla="*/ 9 h 70"/>
                <a:gd name="T36" fmla="*/ 2 w 64"/>
                <a:gd name="T37" fmla="*/ 8 h 70"/>
                <a:gd name="T38" fmla="*/ 6 w 64"/>
                <a:gd name="T39" fmla="*/ 16 h 70"/>
                <a:gd name="T40" fmla="*/ 5 w 64"/>
                <a:gd name="T41" fmla="*/ 23 h 70"/>
                <a:gd name="T42" fmla="*/ 4 w 64"/>
                <a:gd name="T43" fmla="*/ 27 h 70"/>
                <a:gd name="T44" fmla="*/ 3 w 64"/>
                <a:gd name="T45" fmla="*/ 31 h 70"/>
                <a:gd name="T46" fmla="*/ 5 w 64"/>
                <a:gd name="T47" fmla="*/ 35 h 70"/>
                <a:gd name="T48" fmla="*/ 3 w 64"/>
                <a:gd name="T49" fmla="*/ 38 h 70"/>
                <a:gd name="T50" fmla="*/ 4 w 64"/>
                <a:gd name="T51" fmla="*/ 46 h 70"/>
                <a:gd name="T52" fmla="*/ 4 w 64"/>
                <a:gd name="T53" fmla="*/ 49 h 70"/>
                <a:gd name="T54" fmla="*/ 7 w 64"/>
                <a:gd name="T55" fmla="*/ 52 h 70"/>
                <a:gd name="T56" fmla="*/ 7 w 64"/>
                <a:gd name="T57" fmla="*/ 54 h 70"/>
                <a:gd name="T58" fmla="*/ 6 w 64"/>
                <a:gd name="T59" fmla="*/ 56 h 70"/>
                <a:gd name="T60" fmla="*/ 9 w 64"/>
                <a:gd name="T61" fmla="*/ 63 h 70"/>
                <a:gd name="T62" fmla="*/ 13 w 64"/>
                <a:gd name="T63" fmla="*/ 69 h 70"/>
                <a:gd name="T64" fmla="*/ 14 w 64"/>
                <a:gd name="T65" fmla="*/ 67 h 70"/>
                <a:gd name="T66" fmla="*/ 17 w 64"/>
                <a:gd name="T67" fmla="*/ 65 h 70"/>
                <a:gd name="T68" fmla="*/ 20 w 64"/>
                <a:gd name="T69" fmla="*/ 65 h 70"/>
                <a:gd name="T70" fmla="*/ 25 w 64"/>
                <a:gd name="T71" fmla="*/ 65 h 70"/>
                <a:gd name="T72" fmla="*/ 28 w 64"/>
                <a:gd name="T73" fmla="*/ 68 h 70"/>
                <a:gd name="T74" fmla="*/ 31 w 64"/>
                <a:gd name="T75" fmla="*/ 65 h 70"/>
                <a:gd name="T76" fmla="*/ 37 w 64"/>
                <a:gd name="T77" fmla="*/ 64 h 70"/>
                <a:gd name="T78" fmla="*/ 44 w 64"/>
                <a:gd name="T79" fmla="*/ 52 h 70"/>
                <a:gd name="T80" fmla="*/ 52 w 64"/>
                <a:gd name="T81" fmla="*/ 51 h 70"/>
                <a:gd name="T82" fmla="*/ 59 w 64"/>
                <a:gd name="T83" fmla="*/ 54 h 70"/>
                <a:gd name="T84" fmla="*/ 61 w 64"/>
                <a:gd name="T85" fmla="*/ 42 h 70"/>
                <a:gd name="T86" fmla="*/ 61 w 64"/>
                <a:gd name="T87" fmla="*/ 4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70">
                  <a:moveTo>
                    <a:pt x="61" y="42"/>
                  </a:moveTo>
                  <a:cubicBezTo>
                    <a:pt x="57" y="40"/>
                    <a:pt x="58" y="39"/>
                    <a:pt x="58" y="35"/>
                  </a:cubicBezTo>
                  <a:cubicBezTo>
                    <a:pt x="55" y="35"/>
                    <a:pt x="52" y="35"/>
                    <a:pt x="50" y="35"/>
                  </a:cubicBezTo>
                  <a:cubicBezTo>
                    <a:pt x="48" y="35"/>
                    <a:pt x="49" y="34"/>
                    <a:pt x="49" y="33"/>
                  </a:cubicBezTo>
                  <a:cubicBezTo>
                    <a:pt x="49" y="32"/>
                    <a:pt x="48" y="30"/>
                    <a:pt x="47" y="30"/>
                  </a:cubicBezTo>
                  <a:cubicBezTo>
                    <a:pt x="47" y="29"/>
                    <a:pt x="48" y="29"/>
                    <a:pt x="48" y="28"/>
                  </a:cubicBezTo>
                  <a:cubicBezTo>
                    <a:pt x="49" y="27"/>
                    <a:pt x="48" y="26"/>
                    <a:pt x="47" y="26"/>
                  </a:cubicBezTo>
                  <a:cubicBezTo>
                    <a:pt x="47" y="25"/>
                    <a:pt x="48" y="24"/>
                    <a:pt x="47" y="23"/>
                  </a:cubicBezTo>
                  <a:cubicBezTo>
                    <a:pt x="45" y="21"/>
                    <a:pt x="43" y="21"/>
                    <a:pt x="41" y="21"/>
                  </a:cubicBezTo>
                  <a:cubicBezTo>
                    <a:pt x="40" y="21"/>
                    <a:pt x="38" y="19"/>
                    <a:pt x="37" y="18"/>
                  </a:cubicBezTo>
                  <a:cubicBezTo>
                    <a:pt x="35" y="18"/>
                    <a:pt x="34" y="16"/>
                    <a:pt x="33" y="16"/>
                  </a:cubicBezTo>
                  <a:cubicBezTo>
                    <a:pt x="31" y="16"/>
                    <a:pt x="30" y="16"/>
                    <a:pt x="29" y="16"/>
                  </a:cubicBezTo>
                  <a:cubicBezTo>
                    <a:pt x="27" y="16"/>
                    <a:pt x="23" y="11"/>
                    <a:pt x="23" y="9"/>
                  </a:cubicBezTo>
                  <a:cubicBezTo>
                    <a:pt x="23" y="8"/>
                    <a:pt x="23" y="7"/>
                    <a:pt x="23" y="6"/>
                  </a:cubicBezTo>
                  <a:cubicBezTo>
                    <a:pt x="23" y="5"/>
                    <a:pt x="23" y="5"/>
                    <a:pt x="23" y="4"/>
                  </a:cubicBezTo>
                  <a:cubicBezTo>
                    <a:pt x="23" y="0"/>
                    <a:pt x="21" y="2"/>
                    <a:pt x="18" y="3"/>
                  </a:cubicBezTo>
                  <a:cubicBezTo>
                    <a:pt x="15" y="3"/>
                    <a:pt x="13" y="6"/>
                    <a:pt x="10" y="6"/>
                  </a:cubicBezTo>
                  <a:cubicBezTo>
                    <a:pt x="8" y="6"/>
                    <a:pt x="8" y="8"/>
                    <a:pt x="7" y="9"/>
                  </a:cubicBezTo>
                  <a:cubicBezTo>
                    <a:pt x="6" y="9"/>
                    <a:pt x="3" y="8"/>
                    <a:pt x="2" y="8"/>
                  </a:cubicBezTo>
                  <a:cubicBezTo>
                    <a:pt x="4" y="9"/>
                    <a:pt x="5" y="14"/>
                    <a:pt x="6" y="16"/>
                  </a:cubicBezTo>
                  <a:cubicBezTo>
                    <a:pt x="4" y="17"/>
                    <a:pt x="5" y="21"/>
                    <a:pt x="5" y="23"/>
                  </a:cubicBezTo>
                  <a:cubicBezTo>
                    <a:pt x="5" y="25"/>
                    <a:pt x="5" y="26"/>
                    <a:pt x="4" y="27"/>
                  </a:cubicBezTo>
                  <a:cubicBezTo>
                    <a:pt x="3" y="28"/>
                    <a:pt x="3" y="30"/>
                    <a:pt x="3" y="31"/>
                  </a:cubicBezTo>
                  <a:cubicBezTo>
                    <a:pt x="2" y="33"/>
                    <a:pt x="5" y="33"/>
                    <a:pt x="5" y="35"/>
                  </a:cubicBezTo>
                  <a:cubicBezTo>
                    <a:pt x="5" y="36"/>
                    <a:pt x="3" y="37"/>
                    <a:pt x="3" y="38"/>
                  </a:cubicBezTo>
                  <a:cubicBezTo>
                    <a:pt x="0" y="41"/>
                    <a:pt x="4" y="42"/>
                    <a:pt x="4" y="46"/>
                  </a:cubicBezTo>
                  <a:cubicBezTo>
                    <a:pt x="4" y="47"/>
                    <a:pt x="4" y="48"/>
                    <a:pt x="4" y="49"/>
                  </a:cubicBezTo>
                  <a:cubicBezTo>
                    <a:pt x="5" y="50"/>
                    <a:pt x="6" y="51"/>
                    <a:pt x="7" y="52"/>
                  </a:cubicBezTo>
                  <a:cubicBezTo>
                    <a:pt x="7" y="53"/>
                    <a:pt x="5" y="53"/>
                    <a:pt x="7" y="54"/>
                  </a:cubicBezTo>
                  <a:cubicBezTo>
                    <a:pt x="7" y="54"/>
                    <a:pt x="6" y="56"/>
                    <a:pt x="6" y="56"/>
                  </a:cubicBezTo>
                  <a:cubicBezTo>
                    <a:pt x="6" y="59"/>
                    <a:pt x="9" y="61"/>
                    <a:pt x="9" y="63"/>
                  </a:cubicBezTo>
                  <a:cubicBezTo>
                    <a:pt x="10" y="66"/>
                    <a:pt x="8" y="69"/>
                    <a:pt x="13" y="69"/>
                  </a:cubicBezTo>
                  <a:cubicBezTo>
                    <a:pt x="14" y="70"/>
                    <a:pt x="14" y="68"/>
                    <a:pt x="14" y="67"/>
                  </a:cubicBezTo>
                  <a:cubicBezTo>
                    <a:pt x="14" y="66"/>
                    <a:pt x="16" y="65"/>
                    <a:pt x="17" y="65"/>
                  </a:cubicBezTo>
                  <a:cubicBezTo>
                    <a:pt x="18" y="64"/>
                    <a:pt x="19" y="63"/>
                    <a:pt x="20" y="65"/>
                  </a:cubicBezTo>
                  <a:cubicBezTo>
                    <a:pt x="22" y="66"/>
                    <a:pt x="24" y="65"/>
                    <a:pt x="25" y="65"/>
                  </a:cubicBezTo>
                  <a:cubicBezTo>
                    <a:pt x="27" y="65"/>
                    <a:pt x="27" y="68"/>
                    <a:pt x="28" y="68"/>
                  </a:cubicBezTo>
                  <a:cubicBezTo>
                    <a:pt x="29" y="68"/>
                    <a:pt x="30" y="66"/>
                    <a:pt x="31" y="65"/>
                  </a:cubicBezTo>
                  <a:cubicBezTo>
                    <a:pt x="32" y="63"/>
                    <a:pt x="36" y="66"/>
                    <a:pt x="37" y="64"/>
                  </a:cubicBezTo>
                  <a:cubicBezTo>
                    <a:pt x="39" y="59"/>
                    <a:pt x="38" y="54"/>
                    <a:pt x="44" y="52"/>
                  </a:cubicBezTo>
                  <a:cubicBezTo>
                    <a:pt x="46" y="51"/>
                    <a:pt x="49" y="51"/>
                    <a:pt x="52" y="51"/>
                  </a:cubicBezTo>
                  <a:cubicBezTo>
                    <a:pt x="55" y="51"/>
                    <a:pt x="57" y="52"/>
                    <a:pt x="59" y="54"/>
                  </a:cubicBezTo>
                  <a:cubicBezTo>
                    <a:pt x="60" y="51"/>
                    <a:pt x="64" y="43"/>
                    <a:pt x="61" y="42"/>
                  </a:cubicBezTo>
                  <a:cubicBezTo>
                    <a:pt x="60" y="41"/>
                    <a:pt x="62" y="42"/>
                    <a:pt x="61" y="4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47" name="Freeform 627">
              <a:extLst>
                <a:ext uri="{FF2B5EF4-FFF2-40B4-BE49-F238E27FC236}">
                  <a16:creationId xmlns:a16="http://schemas.microsoft.com/office/drawing/2014/main" id="{08CDA2AF-EB87-E141-9C74-6DD04A87C621}"/>
                </a:ext>
              </a:extLst>
            </p:cNvPr>
            <p:cNvSpPr>
              <a:spLocks/>
            </p:cNvSpPr>
            <p:nvPr/>
          </p:nvSpPr>
          <p:spPr bwMode="auto">
            <a:xfrm>
              <a:off x="2434699" y="4496127"/>
              <a:ext cx="155254" cy="152941"/>
            </a:xfrm>
            <a:custGeom>
              <a:avLst/>
              <a:gdLst>
                <a:gd name="T0" fmla="*/ 40 w 45"/>
                <a:gd name="T1" fmla="*/ 24 h 44"/>
                <a:gd name="T2" fmla="*/ 36 w 45"/>
                <a:gd name="T3" fmla="*/ 24 h 44"/>
                <a:gd name="T4" fmla="*/ 36 w 45"/>
                <a:gd name="T5" fmla="*/ 20 h 44"/>
                <a:gd name="T6" fmla="*/ 34 w 45"/>
                <a:gd name="T7" fmla="*/ 17 h 44"/>
                <a:gd name="T8" fmla="*/ 29 w 45"/>
                <a:gd name="T9" fmla="*/ 16 h 44"/>
                <a:gd name="T10" fmla="*/ 25 w 45"/>
                <a:gd name="T11" fmla="*/ 15 h 44"/>
                <a:gd name="T12" fmla="*/ 25 w 45"/>
                <a:gd name="T13" fmla="*/ 12 h 44"/>
                <a:gd name="T14" fmla="*/ 24 w 45"/>
                <a:gd name="T15" fmla="*/ 7 h 44"/>
                <a:gd name="T16" fmla="*/ 21 w 45"/>
                <a:gd name="T17" fmla="*/ 3 h 44"/>
                <a:gd name="T18" fmla="*/ 14 w 45"/>
                <a:gd name="T19" fmla="*/ 1 h 44"/>
                <a:gd name="T20" fmla="*/ 5 w 45"/>
                <a:gd name="T21" fmla="*/ 3 h 44"/>
                <a:gd name="T22" fmla="*/ 2 w 45"/>
                <a:gd name="T23" fmla="*/ 11 h 44"/>
                <a:gd name="T24" fmla="*/ 1 w 45"/>
                <a:gd name="T25" fmla="*/ 14 h 44"/>
                <a:gd name="T26" fmla="*/ 2 w 45"/>
                <a:gd name="T27" fmla="*/ 17 h 44"/>
                <a:gd name="T28" fmla="*/ 9 w 45"/>
                <a:gd name="T29" fmla="*/ 24 h 44"/>
                <a:gd name="T30" fmla="*/ 13 w 45"/>
                <a:gd name="T31" fmla="*/ 25 h 44"/>
                <a:gd name="T32" fmla="*/ 17 w 45"/>
                <a:gd name="T33" fmla="*/ 27 h 44"/>
                <a:gd name="T34" fmla="*/ 25 w 45"/>
                <a:gd name="T35" fmla="*/ 35 h 44"/>
                <a:gd name="T36" fmla="*/ 22 w 45"/>
                <a:gd name="T37" fmla="*/ 39 h 44"/>
                <a:gd name="T38" fmla="*/ 20 w 45"/>
                <a:gd name="T39" fmla="*/ 42 h 44"/>
                <a:gd name="T40" fmla="*/ 28 w 45"/>
                <a:gd name="T41" fmla="*/ 44 h 44"/>
                <a:gd name="T42" fmla="*/ 32 w 45"/>
                <a:gd name="T43" fmla="*/ 43 h 44"/>
                <a:gd name="T44" fmla="*/ 37 w 45"/>
                <a:gd name="T45" fmla="*/ 42 h 44"/>
                <a:gd name="T46" fmla="*/ 40 w 45"/>
                <a:gd name="T47" fmla="*/ 39 h 44"/>
                <a:gd name="T48" fmla="*/ 41 w 45"/>
                <a:gd name="T49" fmla="*/ 34 h 44"/>
                <a:gd name="T50" fmla="*/ 40 w 45"/>
                <a:gd name="T51" fmla="*/ 24 h 44"/>
                <a:gd name="T52" fmla="*/ 40 w 45"/>
                <a:gd name="T53"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44">
                  <a:moveTo>
                    <a:pt x="40" y="24"/>
                  </a:moveTo>
                  <a:cubicBezTo>
                    <a:pt x="39" y="25"/>
                    <a:pt x="37" y="26"/>
                    <a:pt x="36" y="24"/>
                  </a:cubicBezTo>
                  <a:cubicBezTo>
                    <a:pt x="35" y="23"/>
                    <a:pt x="37" y="22"/>
                    <a:pt x="36" y="20"/>
                  </a:cubicBezTo>
                  <a:cubicBezTo>
                    <a:pt x="35" y="19"/>
                    <a:pt x="35" y="18"/>
                    <a:pt x="34" y="17"/>
                  </a:cubicBezTo>
                  <a:cubicBezTo>
                    <a:pt x="31" y="15"/>
                    <a:pt x="31" y="17"/>
                    <a:pt x="29" y="16"/>
                  </a:cubicBezTo>
                  <a:cubicBezTo>
                    <a:pt x="28" y="16"/>
                    <a:pt x="27" y="16"/>
                    <a:pt x="25" y="15"/>
                  </a:cubicBezTo>
                  <a:cubicBezTo>
                    <a:pt x="23" y="15"/>
                    <a:pt x="24" y="13"/>
                    <a:pt x="25" y="12"/>
                  </a:cubicBezTo>
                  <a:cubicBezTo>
                    <a:pt x="25" y="10"/>
                    <a:pt x="24" y="8"/>
                    <a:pt x="24" y="7"/>
                  </a:cubicBezTo>
                  <a:cubicBezTo>
                    <a:pt x="23" y="4"/>
                    <a:pt x="24" y="4"/>
                    <a:pt x="21" y="3"/>
                  </a:cubicBezTo>
                  <a:cubicBezTo>
                    <a:pt x="19" y="1"/>
                    <a:pt x="18" y="0"/>
                    <a:pt x="14" y="1"/>
                  </a:cubicBezTo>
                  <a:cubicBezTo>
                    <a:pt x="11" y="1"/>
                    <a:pt x="7" y="2"/>
                    <a:pt x="5" y="3"/>
                  </a:cubicBezTo>
                  <a:cubicBezTo>
                    <a:pt x="2" y="6"/>
                    <a:pt x="3" y="8"/>
                    <a:pt x="2" y="11"/>
                  </a:cubicBezTo>
                  <a:cubicBezTo>
                    <a:pt x="2" y="12"/>
                    <a:pt x="1" y="13"/>
                    <a:pt x="1" y="14"/>
                  </a:cubicBezTo>
                  <a:cubicBezTo>
                    <a:pt x="0" y="15"/>
                    <a:pt x="1" y="15"/>
                    <a:pt x="2" y="17"/>
                  </a:cubicBezTo>
                  <a:cubicBezTo>
                    <a:pt x="4" y="20"/>
                    <a:pt x="6" y="21"/>
                    <a:pt x="9" y="24"/>
                  </a:cubicBezTo>
                  <a:cubicBezTo>
                    <a:pt x="10" y="25"/>
                    <a:pt x="12" y="25"/>
                    <a:pt x="13" y="25"/>
                  </a:cubicBezTo>
                  <a:cubicBezTo>
                    <a:pt x="15" y="25"/>
                    <a:pt x="16" y="26"/>
                    <a:pt x="17" y="27"/>
                  </a:cubicBezTo>
                  <a:cubicBezTo>
                    <a:pt x="19" y="28"/>
                    <a:pt x="27" y="31"/>
                    <a:pt x="25" y="35"/>
                  </a:cubicBezTo>
                  <a:cubicBezTo>
                    <a:pt x="24" y="36"/>
                    <a:pt x="22" y="37"/>
                    <a:pt x="22" y="39"/>
                  </a:cubicBezTo>
                  <a:cubicBezTo>
                    <a:pt x="22" y="41"/>
                    <a:pt x="22" y="41"/>
                    <a:pt x="20" y="42"/>
                  </a:cubicBezTo>
                  <a:cubicBezTo>
                    <a:pt x="19" y="44"/>
                    <a:pt x="27" y="43"/>
                    <a:pt x="28" y="44"/>
                  </a:cubicBezTo>
                  <a:cubicBezTo>
                    <a:pt x="30" y="44"/>
                    <a:pt x="30" y="44"/>
                    <a:pt x="32" y="43"/>
                  </a:cubicBezTo>
                  <a:cubicBezTo>
                    <a:pt x="33" y="41"/>
                    <a:pt x="36" y="43"/>
                    <a:pt x="37" y="42"/>
                  </a:cubicBezTo>
                  <a:cubicBezTo>
                    <a:pt x="38" y="41"/>
                    <a:pt x="39" y="40"/>
                    <a:pt x="40" y="39"/>
                  </a:cubicBezTo>
                  <a:cubicBezTo>
                    <a:pt x="41" y="37"/>
                    <a:pt x="40" y="35"/>
                    <a:pt x="41" y="34"/>
                  </a:cubicBezTo>
                  <a:cubicBezTo>
                    <a:pt x="41" y="32"/>
                    <a:pt x="45" y="24"/>
                    <a:pt x="40" y="24"/>
                  </a:cubicBezTo>
                  <a:cubicBezTo>
                    <a:pt x="40" y="25"/>
                    <a:pt x="41" y="24"/>
                    <a:pt x="40" y="2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48" name="Freeform 628">
              <a:extLst>
                <a:ext uri="{FF2B5EF4-FFF2-40B4-BE49-F238E27FC236}">
                  <a16:creationId xmlns:a16="http://schemas.microsoft.com/office/drawing/2014/main" id="{623DB8E9-CC79-0941-80A6-DD43B4AA7695}"/>
                </a:ext>
              </a:extLst>
            </p:cNvPr>
            <p:cNvSpPr>
              <a:spLocks noEditPoints="1"/>
            </p:cNvSpPr>
            <p:nvPr/>
          </p:nvSpPr>
          <p:spPr bwMode="auto">
            <a:xfrm>
              <a:off x="2238279" y="4071421"/>
              <a:ext cx="685704" cy="695295"/>
            </a:xfrm>
            <a:custGeom>
              <a:avLst/>
              <a:gdLst>
                <a:gd name="T0" fmla="*/ 188 w 199"/>
                <a:gd name="T1" fmla="*/ 51 h 201"/>
                <a:gd name="T2" fmla="*/ 165 w 199"/>
                <a:gd name="T3" fmla="*/ 41 h 201"/>
                <a:gd name="T4" fmla="*/ 135 w 199"/>
                <a:gd name="T5" fmla="*/ 30 h 201"/>
                <a:gd name="T6" fmla="*/ 122 w 199"/>
                <a:gd name="T7" fmla="*/ 36 h 201"/>
                <a:gd name="T8" fmla="*/ 116 w 199"/>
                <a:gd name="T9" fmla="*/ 29 h 201"/>
                <a:gd name="T10" fmla="*/ 111 w 199"/>
                <a:gd name="T11" fmla="*/ 33 h 201"/>
                <a:gd name="T12" fmla="*/ 120 w 199"/>
                <a:gd name="T13" fmla="*/ 23 h 201"/>
                <a:gd name="T14" fmla="*/ 116 w 199"/>
                <a:gd name="T15" fmla="*/ 8 h 201"/>
                <a:gd name="T16" fmla="*/ 105 w 199"/>
                <a:gd name="T17" fmla="*/ 15 h 201"/>
                <a:gd name="T18" fmla="*/ 93 w 199"/>
                <a:gd name="T19" fmla="*/ 14 h 201"/>
                <a:gd name="T20" fmla="*/ 77 w 199"/>
                <a:gd name="T21" fmla="*/ 19 h 201"/>
                <a:gd name="T22" fmla="*/ 69 w 199"/>
                <a:gd name="T23" fmla="*/ 1 h 201"/>
                <a:gd name="T24" fmla="*/ 56 w 199"/>
                <a:gd name="T25" fmla="*/ 7 h 201"/>
                <a:gd name="T26" fmla="*/ 50 w 199"/>
                <a:gd name="T27" fmla="*/ 11 h 201"/>
                <a:gd name="T28" fmla="*/ 51 w 199"/>
                <a:gd name="T29" fmla="*/ 16 h 201"/>
                <a:gd name="T30" fmla="*/ 41 w 199"/>
                <a:gd name="T31" fmla="*/ 22 h 201"/>
                <a:gd name="T32" fmla="*/ 27 w 199"/>
                <a:gd name="T33" fmla="*/ 18 h 201"/>
                <a:gd name="T34" fmla="*/ 25 w 199"/>
                <a:gd name="T35" fmla="*/ 21 h 201"/>
                <a:gd name="T36" fmla="*/ 22 w 199"/>
                <a:gd name="T37" fmla="*/ 39 h 201"/>
                <a:gd name="T38" fmla="*/ 10 w 199"/>
                <a:gd name="T39" fmla="*/ 49 h 201"/>
                <a:gd name="T40" fmla="*/ 2 w 199"/>
                <a:gd name="T41" fmla="*/ 66 h 201"/>
                <a:gd name="T42" fmla="*/ 9 w 199"/>
                <a:gd name="T43" fmla="*/ 75 h 201"/>
                <a:gd name="T44" fmla="*/ 24 w 199"/>
                <a:gd name="T45" fmla="*/ 81 h 201"/>
                <a:gd name="T46" fmla="*/ 39 w 199"/>
                <a:gd name="T47" fmla="*/ 76 h 201"/>
                <a:gd name="T48" fmla="*/ 49 w 199"/>
                <a:gd name="T49" fmla="*/ 88 h 201"/>
                <a:gd name="T50" fmla="*/ 61 w 199"/>
                <a:gd name="T51" fmla="*/ 94 h 201"/>
                <a:gd name="T52" fmla="*/ 68 w 199"/>
                <a:gd name="T53" fmla="*/ 102 h 201"/>
                <a:gd name="T54" fmla="*/ 80 w 199"/>
                <a:gd name="T55" fmla="*/ 114 h 201"/>
                <a:gd name="T56" fmla="*/ 82 w 199"/>
                <a:gd name="T57" fmla="*/ 135 h 201"/>
                <a:gd name="T58" fmla="*/ 93 w 199"/>
                <a:gd name="T59" fmla="*/ 145 h 201"/>
                <a:gd name="T60" fmla="*/ 98 w 199"/>
                <a:gd name="T61" fmla="*/ 157 h 201"/>
                <a:gd name="T62" fmla="*/ 90 w 199"/>
                <a:gd name="T63" fmla="*/ 173 h 201"/>
                <a:gd name="T64" fmla="*/ 86 w 199"/>
                <a:gd name="T65" fmla="*/ 181 h 201"/>
                <a:gd name="T66" fmla="*/ 94 w 199"/>
                <a:gd name="T67" fmla="*/ 187 h 201"/>
                <a:gd name="T68" fmla="*/ 107 w 199"/>
                <a:gd name="T69" fmla="*/ 197 h 201"/>
                <a:gd name="T70" fmla="*/ 119 w 199"/>
                <a:gd name="T71" fmla="*/ 180 h 201"/>
                <a:gd name="T72" fmla="*/ 128 w 199"/>
                <a:gd name="T73" fmla="*/ 157 h 201"/>
                <a:gd name="T74" fmla="*/ 137 w 199"/>
                <a:gd name="T75" fmla="*/ 149 h 201"/>
                <a:gd name="T76" fmla="*/ 144 w 199"/>
                <a:gd name="T77" fmla="*/ 147 h 201"/>
                <a:gd name="T78" fmla="*/ 155 w 199"/>
                <a:gd name="T79" fmla="*/ 142 h 201"/>
                <a:gd name="T80" fmla="*/ 163 w 199"/>
                <a:gd name="T81" fmla="*/ 139 h 201"/>
                <a:gd name="T82" fmla="*/ 169 w 199"/>
                <a:gd name="T83" fmla="*/ 130 h 201"/>
                <a:gd name="T84" fmla="*/ 175 w 199"/>
                <a:gd name="T85" fmla="*/ 116 h 201"/>
                <a:gd name="T86" fmla="*/ 176 w 199"/>
                <a:gd name="T87" fmla="*/ 98 h 201"/>
                <a:gd name="T88" fmla="*/ 178 w 199"/>
                <a:gd name="T89" fmla="*/ 91 h 201"/>
                <a:gd name="T90" fmla="*/ 182 w 199"/>
                <a:gd name="T91" fmla="*/ 86 h 201"/>
                <a:gd name="T92" fmla="*/ 196 w 199"/>
                <a:gd name="T93" fmla="*/ 57 h 201"/>
                <a:gd name="T94" fmla="*/ 110 w 199"/>
                <a:gd name="T95" fmla="*/ 190 h 201"/>
                <a:gd name="T96" fmla="*/ 115 w 199"/>
                <a:gd name="T97" fmla="*/ 18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01">
                  <a:moveTo>
                    <a:pt x="196" y="57"/>
                  </a:moveTo>
                  <a:cubicBezTo>
                    <a:pt x="195" y="55"/>
                    <a:pt x="195" y="53"/>
                    <a:pt x="194" y="52"/>
                  </a:cubicBezTo>
                  <a:cubicBezTo>
                    <a:pt x="192" y="51"/>
                    <a:pt x="189" y="52"/>
                    <a:pt x="188" y="51"/>
                  </a:cubicBezTo>
                  <a:cubicBezTo>
                    <a:pt x="183" y="50"/>
                    <a:pt x="180" y="46"/>
                    <a:pt x="177" y="44"/>
                  </a:cubicBezTo>
                  <a:cubicBezTo>
                    <a:pt x="175" y="43"/>
                    <a:pt x="173" y="42"/>
                    <a:pt x="172" y="41"/>
                  </a:cubicBezTo>
                  <a:cubicBezTo>
                    <a:pt x="169" y="40"/>
                    <a:pt x="168" y="41"/>
                    <a:pt x="165" y="41"/>
                  </a:cubicBezTo>
                  <a:cubicBezTo>
                    <a:pt x="161" y="42"/>
                    <a:pt x="157" y="37"/>
                    <a:pt x="153" y="39"/>
                  </a:cubicBezTo>
                  <a:cubicBezTo>
                    <a:pt x="150" y="40"/>
                    <a:pt x="147" y="35"/>
                    <a:pt x="145" y="34"/>
                  </a:cubicBezTo>
                  <a:cubicBezTo>
                    <a:pt x="142" y="32"/>
                    <a:pt x="138" y="30"/>
                    <a:pt x="135" y="30"/>
                  </a:cubicBezTo>
                  <a:cubicBezTo>
                    <a:pt x="133" y="29"/>
                    <a:pt x="131" y="29"/>
                    <a:pt x="130" y="30"/>
                  </a:cubicBezTo>
                  <a:cubicBezTo>
                    <a:pt x="129" y="33"/>
                    <a:pt x="126" y="34"/>
                    <a:pt x="125" y="36"/>
                  </a:cubicBezTo>
                  <a:cubicBezTo>
                    <a:pt x="123" y="39"/>
                    <a:pt x="124" y="38"/>
                    <a:pt x="122" y="36"/>
                  </a:cubicBezTo>
                  <a:cubicBezTo>
                    <a:pt x="122" y="36"/>
                    <a:pt x="121" y="35"/>
                    <a:pt x="121" y="35"/>
                  </a:cubicBezTo>
                  <a:cubicBezTo>
                    <a:pt x="119" y="34"/>
                    <a:pt x="120" y="36"/>
                    <a:pt x="119" y="37"/>
                  </a:cubicBezTo>
                  <a:cubicBezTo>
                    <a:pt x="118" y="38"/>
                    <a:pt x="115" y="29"/>
                    <a:pt x="116" y="29"/>
                  </a:cubicBezTo>
                  <a:cubicBezTo>
                    <a:pt x="116" y="29"/>
                    <a:pt x="113" y="33"/>
                    <a:pt x="112" y="33"/>
                  </a:cubicBezTo>
                  <a:cubicBezTo>
                    <a:pt x="112" y="33"/>
                    <a:pt x="116" y="30"/>
                    <a:pt x="115" y="29"/>
                  </a:cubicBezTo>
                  <a:cubicBezTo>
                    <a:pt x="113" y="28"/>
                    <a:pt x="113" y="33"/>
                    <a:pt x="111" y="33"/>
                  </a:cubicBezTo>
                  <a:cubicBezTo>
                    <a:pt x="111" y="33"/>
                    <a:pt x="115" y="27"/>
                    <a:pt x="115" y="26"/>
                  </a:cubicBezTo>
                  <a:cubicBezTo>
                    <a:pt x="115" y="25"/>
                    <a:pt x="117" y="25"/>
                    <a:pt x="117" y="24"/>
                  </a:cubicBezTo>
                  <a:cubicBezTo>
                    <a:pt x="118" y="23"/>
                    <a:pt x="119" y="25"/>
                    <a:pt x="120" y="23"/>
                  </a:cubicBezTo>
                  <a:cubicBezTo>
                    <a:pt x="121" y="22"/>
                    <a:pt x="120" y="22"/>
                    <a:pt x="120" y="20"/>
                  </a:cubicBezTo>
                  <a:cubicBezTo>
                    <a:pt x="121" y="19"/>
                    <a:pt x="121" y="17"/>
                    <a:pt x="119" y="16"/>
                  </a:cubicBezTo>
                  <a:cubicBezTo>
                    <a:pt x="116" y="15"/>
                    <a:pt x="116" y="11"/>
                    <a:pt x="116" y="8"/>
                  </a:cubicBezTo>
                  <a:cubicBezTo>
                    <a:pt x="116" y="7"/>
                    <a:pt x="115" y="6"/>
                    <a:pt x="114" y="5"/>
                  </a:cubicBezTo>
                  <a:cubicBezTo>
                    <a:pt x="113" y="4"/>
                    <a:pt x="112" y="7"/>
                    <a:pt x="111" y="8"/>
                  </a:cubicBezTo>
                  <a:cubicBezTo>
                    <a:pt x="110" y="11"/>
                    <a:pt x="108" y="15"/>
                    <a:pt x="105" y="15"/>
                  </a:cubicBezTo>
                  <a:cubicBezTo>
                    <a:pt x="104" y="15"/>
                    <a:pt x="103" y="14"/>
                    <a:pt x="101" y="14"/>
                  </a:cubicBezTo>
                  <a:cubicBezTo>
                    <a:pt x="100" y="14"/>
                    <a:pt x="99" y="15"/>
                    <a:pt x="98" y="14"/>
                  </a:cubicBezTo>
                  <a:cubicBezTo>
                    <a:pt x="96" y="13"/>
                    <a:pt x="95" y="14"/>
                    <a:pt x="93" y="14"/>
                  </a:cubicBezTo>
                  <a:cubicBezTo>
                    <a:pt x="91" y="14"/>
                    <a:pt x="92" y="14"/>
                    <a:pt x="91" y="16"/>
                  </a:cubicBezTo>
                  <a:cubicBezTo>
                    <a:pt x="90" y="17"/>
                    <a:pt x="85" y="16"/>
                    <a:pt x="84" y="17"/>
                  </a:cubicBezTo>
                  <a:cubicBezTo>
                    <a:pt x="82" y="17"/>
                    <a:pt x="79" y="19"/>
                    <a:pt x="77" y="19"/>
                  </a:cubicBezTo>
                  <a:cubicBezTo>
                    <a:pt x="74" y="19"/>
                    <a:pt x="72" y="15"/>
                    <a:pt x="72" y="13"/>
                  </a:cubicBezTo>
                  <a:cubicBezTo>
                    <a:pt x="70" y="10"/>
                    <a:pt x="74" y="8"/>
                    <a:pt x="73" y="5"/>
                  </a:cubicBezTo>
                  <a:cubicBezTo>
                    <a:pt x="72" y="3"/>
                    <a:pt x="71" y="0"/>
                    <a:pt x="69" y="1"/>
                  </a:cubicBezTo>
                  <a:cubicBezTo>
                    <a:pt x="69" y="2"/>
                    <a:pt x="62" y="5"/>
                    <a:pt x="61" y="5"/>
                  </a:cubicBezTo>
                  <a:cubicBezTo>
                    <a:pt x="60" y="5"/>
                    <a:pt x="58" y="5"/>
                    <a:pt x="58" y="6"/>
                  </a:cubicBezTo>
                  <a:cubicBezTo>
                    <a:pt x="57" y="6"/>
                    <a:pt x="57" y="9"/>
                    <a:pt x="56" y="7"/>
                  </a:cubicBezTo>
                  <a:cubicBezTo>
                    <a:pt x="55" y="6"/>
                    <a:pt x="47" y="5"/>
                    <a:pt x="47" y="6"/>
                  </a:cubicBezTo>
                  <a:cubicBezTo>
                    <a:pt x="47" y="6"/>
                    <a:pt x="49" y="7"/>
                    <a:pt x="49" y="7"/>
                  </a:cubicBezTo>
                  <a:cubicBezTo>
                    <a:pt x="50" y="8"/>
                    <a:pt x="50" y="9"/>
                    <a:pt x="50" y="11"/>
                  </a:cubicBezTo>
                  <a:cubicBezTo>
                    <a:pt x="51" y="11"/>
                    <a:pt x="51" y="13"/>
                    <a:pt x="52" y="14"/>
                  </a:cubicBezTo>
                  <a:cubicBezTo>
                    <a:pt x="52" y="14"/>
                    <a:pt x="54" y="14"/>
                    <a:pt x="54" y="14"/>
                  </a:cubicBezTo>
                  <a:cubicBezTo>
                    <a:pt x="54" y="15"/>
                    <a:pt x="52" y="16"/>
                    <a:pt x="51" y="16"/>
                  </a:cubicBezTo>
                  <a:cubicBezTo>
                    <a:pt x="50" y="17"/>
                    <a:pt x="50" y="18"/>
                    <a:pt x="49" y="19"/>
                  </a:cubicBezTo>
                  <a:cubicBezTo>
                    <a:pt x="49" y="19"/>
                    <a:pt x="44" y="23"/>
                    <a:pt x="43" y="22"/>
                  </a:cubicBezTo>
                  <a:cubicBezTo>
                    <a:pt x="43" y="21"/>
                    <a:pt x="42" y="21"/>
                    <a:pt x="41" y="22"/>
                  </a:cubicBezTo>
                  <a:cubicBezTo>
                    <a:pt x="40" y="23"/>
                    <a:pt x="38" y="21"/>
                    <a:pt x="38" y="21"/>
                  </a:cubicBezTo>
                  <a:cubicBezTo>
                    <a:pt x="36" y="20"/>
                    <a:pt x="35" y="16"/>
                    <a:pt x="34" y="16"/>
                  </a:cubicBezTo>
                  <a:cubicBezTo>
                    <a:pt x="32" y="15"/>
                    <a:pt x="29" y="18"/>
                    <a:pt x="27" y="18"/>
                  </a:cubicBezTo>
                  <a:cubicBezTo>
                    <a:pt x="25" y="18"/>
                    <a:pt x="23" y="18"/>
                    <a:pt x="21" y="18"/>
                  </a:cubicBezTo>
                  <a:cubicBezTo>
                    <a:pt x="21" y="18"/>
                    <a:pt x="21" y="20"/>
                    <a:pt x="22" y="20"/>
                  </a:cubicBezTo>
                  <a:cubicBezTo>
                    <a:pt x="22" y="21"/>
                    <a:pt x="24" y="21"/>
                    <a:pt x="25" y="21"/>
                  </a:cubicBezTo>
                  <a:cubicBezTo>
                    <a:pt x="25" y="22"/>
                    <a:pt x="21" y="23"/>
                    <a:pt x="20" y="23"/>
                  </a:cubicBezTo>
                  <a:cubicBezTo>
                    <a:pt x="19" y="24"/>
                    <a:pt x="21" y="27"/>
                    <a:pt x="22" y="28"/>
                  </a:cubicBezTo>
                  <a:cubicBezTo>
                    <a:pt x="24" y="32"/>
                    <a:pt x="24" y="35"/>
                    <a:pt x="22" y="39"/>
                  </a:cubicBezTo>
                  <a:cubicBezTo>
                    <a:pt x="22" y="41"/>
                    <a:pt x="22" y="47"/>
                    <a:pt x="20" y="47"/>
                  </a:cubicBezTo>
                  <a:cubicBezTo>
                    <a:pt x="19" y="48"/>
                    <a:pt x="17" y="47"/>
                    <a:pt x="15" y="48"/>
                  </a:cubicBezTo>
                  <a:cubicBezTo>
                    <a:pt x="14" y="49"/>
                    <a:pt x="11" y="49"/>
                    <a:pt x="10" y="49"/>
                  </a:cubicBezTo>
                  <a:cubicBezTo>
                    <a:pt x="5" y="51"/>
                    <a:pt x="5" y="53"/>
                    <a:pt x="5" y="57"/>
                  </a:cubicBezTo>
                  <a:cubicBezTo>
                    <a:pt x="5" y="59"/>
                    <a:pt x="2" y="59"/>
                    <a:pt x="2" y="60"/>
                  </a:cubicBezTo>
                  <a:cubicBezTo>
                    <a:pt x="2" y="63"/>
                    <a:pt x="0" y="64"/>
                    <a:pt x="2" y="66"/>
                  </a:cubicBezTo>
                  <a:cubicBezTo>
                    <a:pt x="4" y="68"/>
                    <a:pt x="4" y="70"/>
                    <a:pt x="5" y="72"/>
                  </a:cubicBezTo>
                  <a:cubicBezTo>
                    <a:pt x="5" y="73"/>
                    <a:pt x="6" y="73"/>
                    <a:pt x="7" y="73"/>
                  </a:cubicBezTo>
                  <a:cubicBezTo>
                    <a:pt x="8" y="73"/>
                    <a:pt x="8" y="74"/>
                    <a:pt x="9" y="75"/>
                  </a:cubicBezTo>
                  <a:cubicBezTo>
                    <a:pt x="11" y="78"/>
                    <a:pt x="16" y="75"/>
                    <a:pt x="18" y="73"/>
                  </a:cubicBezTo>
                  <a:cubicBezTo>
                    <a:pt x="18" y="76"/>
                    <a:pt x="16" y="81"/>
                    <a:pt x="19" y="82"/>
                  </a:cubicBezTo>
                  <a:cubicBezTo>
                    <a:pt x="20" y="82"/>
                    <a:pt x="23" y="81"/>
                    <a:pt x="24" y="81"/>
                  </a:cubicBezTo>
                  <a:cubicBezTo>
                    <a:pt x="27" y="82"/>
                    <a:pt x="28" y="82"/>
                    <a:pt x="30" y="80"/>
                  </a:cubicBezTo>
                  <a:cubicBezTo>
                    <a:pt x="30" y="79"/>
                    <a:pt x="32" y="79"/>
                    <a:pt x="33" y="79"/>
                  </a:cubicBezTo>
                  <a:cubicBezTo>
                    <a:pt x="35" y="77"/>
                    <a:pt x="37" y="76"/>
                    <a:pt x="39" y="76"/>
                  </a:cubicBezTo>
                  <a:cubicBezTo>
                    <a:pt x="41" y="75"/>
                    <a:pt x="46" y="73"/>
                    <a:pt x="44" y="77"/>
                  </a:cubicBezTo>
                  <a:cubicBezTo>
                    <a:pt x="44" y="79"/>
                    <a:pt x="43" y="81"/>
                    <a:pt x="44" y="83"/>
                  </a:cubicBezTo>
                  <a:cubicBezTo>
                    <a:pt x="45" y="85"/>
                    <a:pt x="47" y="87"/>
                    <a:pt x="49" y="88"/>
                  </a:cubicBezTo>
                  <a:cubicBezTo>
                    <a:pt x="51" y="90"/>
                    <a:pt x="54" y="89"/>
                    <a:pt x="56" y="90"/>
                  </a:cubicBezTo>
                  <a:cubicBezTo>
                    <a:pt x="57" y="91"/>
                    <a:pt x="58" y="92"/>
                    <a:pt x="59" y="92"/>
                  </a:cubicBezTo>
                  <a:cubicBezTo>
                    <a:pt x="60" y="92"/>
                    <a:pt x="61" y="93"/>
                    <a:pt x="61" y="94"/>
                  </a:cubicBezTo>
                  <a:cubicBezTo>
                    <a:pt x="63" y="94"/>
                    <a:pt x="68" y="93"/>
                    <a:pt x="68" y="96"/>
                  </a:cubicBezTo>
                  <a:cubicBezTo>
                    <a:pt x="69" y="98"/>
                    <a:pt x="68" y="98"/>
                    <a:pt x="69" y="100"/>
                  </a:cubicBezTo>
                  <a:cubicBezTo>
                    <a:pt x="70" y="101"/>
                    <a:pt x="69" y="101"/>
                    <a:pt x="68" y="102"/>
                  </a:cubicBezTo>
                  <a:cubicBezTo>
                    <a:pt x="68" y="102"/>
                    <a:pt x="70" y="107"/>
                    <a:pt x="70" y="108"/>
                  </a:cubicBezTo>
                  <a:cubicBezTo>
                    <a:pt x="70" y="109"/>
                    <a:pt x="78" y="108"/>
                    <a:pt x="79" y="108"/>
                  </a:cubicBezTo>
                  <a:cubicBezTo>
                    <a:pt x="79" y="110"/>
                    <a:pt x="78" y="113"/>
                    <a:pt x="80" y="114"/>
                  </a:cubicBezTo>
                  <a:cubicBezTo>
                    <a:pt x="83" y="116"/>
                    <a:pt x="83" y="118"/>
                    <a:pt x="82" y="122"/>
                  </a:cubicBezTo>
                  <a:cubicBezTo>
                    <a:pt x="81" y="124"/>
                    <a:pt x="80" y="127"/>
                    <a:pt x="81" y="130"/>
                  </a:cubicBezTo>
                  <a:cubicBezTo>
                    <a:pt x="81" y="131"/>
                    <a:pt x="82" y="133"/>
                    <a:pt x="82" y="135"/>
                  </a:cubicBezTo>
                  <a:cubicBezTo>
                    <a:pt x="82" y="136"/>
                    <a:pt x="80" y="138"/>
                    <a:pt x="82" y="138"/>
                  </a:cubicBezTo>
                  <a:cubicBezTo>
                    <a:pt x="83" y="139"/>
                    <a:pt x="86" y="140"/>
                    <a:pt x="88" y="139"/>
                  </a:cubicBezTo>
                  <a:cubicBezTo>
                    <a:pt x="90" y="137"/>
                    <a:pt x="94" y="144"/>
                    <a:pt x="93" y="145"/>
                  </a:cubicBezTo>
                  <a:cubicBezTo>
                    <a:pt x="93" y="146"/>
                    <a:pt x="93" y="147"/>
                    <a:pt x="94" y="148"/>
                  </a:cubicBezTo>
                  <a:cubicBezTo>
                    <a:pt x="95" y="149"/>
                    <a:pt x="97" y="147"/>
                    <a:pt x="98" y="148"/>
                  </a:cubicBezTo>
                  <a:cubicBezTo>
                    <a:pt x="102" y="150"/>
                    <a:pt x="98" y="154"/>
                    <a:pt x="98" y="157"/>
                  </a:cubicBezTo>
                  <a:cubicBezTo>
                    <a:pt x="100" y="154"/>
                    <a:pt x="102" y="160"/>
                    <a:pt x="102" y="160"/>
                  </a:cubicBezTo>
                  <a:cubicBezTo>
                    <a:pt x="103" y="164"/>
                    <a:pt x="101" y="165"/>
                    <a:pt x="98" y="166"/>
                  </a:cubicBezTo>
                  <a:cubicBezTo>
                    <a:pt x="94" y="168"/>
                    <a:pt x="92" y="170"/>
                    <a:pt x="90" y="173"/>
                  </a:cubicBezTo>
                  <a:cubicBezTo>
                    <a:pt x="89" y="175"/>
                    <a:pt x="88" y="176"/>
                    <a:pt x="86" y="177"/>
                  </a:cubicBezTo>
                  <a:cubicBezTo>
                    <a:pt x="85" y="179"/>
                    <a:pt x="83" y="180"/>
                    <a:pt x="81" y="182"/>
                  </a:cubicBezTo>
                  <a:cubicBezTo>
                    <a:pt x="83" y="182"/>
                    <a:pt x="85" y="181"/>
                    <a:pt x="86" y="181"/>
                  </a:cubicBezTo>
                  <a:cubicBezTo>
                    <a:pt x="87" y="181"/>
                    <a:pt x="88" y="183"/>
                    <a:pt x="89" y="183"/>
                  </a:cubicBezTo>
                  <a:cubicBezTo>
                    <a:pt x="89" y="184"/>
                    <a:pt x="90" y="185"/>
                    <a:pt x="91" y="186"/>
                  </a:cubicBezTo>
                  <a:cubicBezTo>
                    <a:pt x="92" y="187"/>
                    <a:pt x="93" y="186"/>
                    <a:pt x="94" y="187"/>
                  </a:cubicBezTo>
                  <a:cubicBezTo>
                    <a:pt x="96" y="189"/>
                    <a:pt x="100" y="190"/>
                    <a:pt x="101" y="193"/>
                  </a:cubicBezTo>
                  <a:cubicBezTo>
                    <a:pt x="102" y="195"/>
                    <a:pt x="103" y="199"/>
                    <a:pt x="104" y="201"/>
                  </a:cubicBezTo>
                  <a:cubicBezTo>
                    <a:pt x="105" y="200"/>
                    <a:pt x="106" y="199"/>
                    <a:pt x="107" y="197"/>
                  </a:cubicBezTo>
                  <a:cubicBezTo>
                    <a:pt x="107" y="196"/>
                    <a:pt x="108" y="194"/>
                    <a:pt x="109" y="193"/>
                  </a:cubicBezTo>
                  <a:cubicBezTo>
                    <a:pt x="110" y="190"/>
                    <a:pt x="113" y="189"/>
                    <a:pt x="116" y="187"/>
                  </a:cubicBezTo>
                  <a:cubicBezTo>
                    <a:pt x="118" y="185"/>
                    <a:pt x="118" y="183"/>
                    <a:pt x="119" y="180"/>
                  </a:cubicBezTo>
                  <a:cubicBezTo>
                    <a:pt x="121" y="176"/>
                    <a:pt x="124" y="175"/>
                    <a:pt x="126" y="172"/>
                  </a:cubicBezTo>
                  <a:cubicBezTo>
                    <a:pt x="129" y="169"/>
                    <a:pt x="126" y="165"/>
                    <a:pt x="127" y="161"/>
                  </a:cubicBezTo>
                  <a:cubicBezTo>
                    <a:pt x="128" y="160"/>
                    <a:pt x="128" y="159"/>
                    <a:pt x="128" y="157"/>
                  </a:cubicBezTo>
                  <a:cubicBezTo>
                    <a:pt x="128" y="156"/>
                    <a:pt x="128" y="156"/>
                    <a:pt x="129" y="156"/>
                  </a:cubicBezTo>
                  <a:cubicBezTo>
                    <a:pt x="131" y="155"/>
                    <a:pt x="132" y="153"/>
                    <a:pt x="133" y="152"/>
                  </a:cubicBezTo>
                  <a:cubicBezTo>
                    <a:pt x="134" y="151"/>
                    <a:pt x="135" y="150"/>
                    <a:pt x="137" y="149"/>
                  </a:cubicBezTo>
                  <a:cubicBezTo>
                    <a:pt x="138" y="149"/>
                    <a:pt x="139" y="148"/>
                    <a:pt x="141" y="147"/>
                  </a:cubicBezTo>
                  <a:cubicBezTo>
                    <a:pt x="142" y="147"/>
                    <a:pt x="143" y="148"/>
                    <a:pt x="144" y="148"/>
                  </a:cubicBezTo>
                  <a:cubicBezTo>
                    <a:pt x="145" y="148"/>
                    <a:pt x="144" y="147"/>
                    <a:pt x="144" y="147"/>
                  </a:cubicBezTo>
                  <a:cubicBezTo>
                    <a:pt x="143" y="146"/>
                    <a:pt x="147" y="145"/>
                    <a:pt x="147" y="145"/>
                  </a:cubicBezTo>
                  <a:cubicBezTo>
                    <a:pt x="147" y="145"/>
                    <a:pt x="149" y="142"/>
                    <a:pt x="149" y="143"/>
                  </a:cubicBezTo>
                  <a:cubicBezTo>
                    <a:pt x="150" y="144"/>
                    <a:pt x="155" y="142"/>
                    <a:pt x="155" y="142"/>
                  </a:cubicBezTo>
                  <a:cubicBezTo>
                    <a:pt x="156" y="142"/>
                    <a:pt x="155" y="143"/>
                    <a:pt x="156" y="143"/>
                  </a:cubicBezTo>
                  <a:cubicBezTo>
                    <a:pt x="157" y="143"/>
                    <a:pt x="160" y="143"/>
                    <a:pt x="161" y="142"/>
                  </a:cubicBezTo>
                  <a:cubicBezTo>
                    <a:pt x="162" y="141"/>
                    <a:pt x="162" y="140"/>
                    <a:pt x="163" y="139"/>
                  </a:cubicBezTo>
                  <a:cubicBezTo>
                    <a:pt x="164" y="139"/>
                    <a:pt x="165" y="138"/>
                    <a:pt x="165" y="137"/>
                  </a:cubicBezTo>
                  <a:cubicBezTo>
                    <a:pt x="166" y="136"/>
                    <a:pt x="165" y="134"/>
                    <a:pt x="166" y="133"/>
                  </a:cubicBezTo>
                  <a:cubicBezTo>
                    <a:pt x="167" y="132"/>
                    <a:pt x="168" y="131"/>
                    <a:pt x="169" y="130"/>
                  </a:cubicBezTo>
                  <a:cubicBezTo>
                    <a:pt x="171" y="127"/>
                    <a:pt x="172" y="126"/>
                    <a:pt x="172" y="123"/>
                  </a:cubicBezTo>
                  <a:cubicBezTo>
                    <a:pt x="172" y="121"/>
                    <a:pt x="172" y="120"/>
                    <a:pt x="173" y="118"/>
                  </a:cubicBezTo>
                  <a:cubicBezTo>
                    <a:pt x="173" y="117"/>
                    <a:pt x="174" y="117"/>
                    <a:pt x="175" y="116"/>
                  </a:cubicBezTo>
                  <a:cubicBezTo>
                    <a:pt x="176" y="115"/>
                    <a:pt x="175" y="113"/>
                    <a:pt x="175" y="112"/>
                  </a:cubicBezTo>
                  <a:cubicBezTo>
                    <a:pt x="175" y="110"/>
                    <a:pt x="176" y="109"/>
                    <a:pt x="176" y="107"/>
                  </a:cubicBezTo>
                  <a:cubicBezTo>
                    <a:pt x="177" y="104"/>
                    <a:pt x="176" y="101"/>
                    <a:pt x="176" y="98"/>
                  </a:cubicBezTo>
                  <a:cubicBezTo>
                    <a:pt x="176" y="96"/>
                    <a:pt x="175" y="94"/>
                    <a:pt x="176" y="93"/>
                  </a:cubicBezTo>
                  <a:cubicBezTo>
                    <a:pt x="177" y="91"/>
                    <a:pt x="176" y="92"/>
                    <a:pt x="176" y="90"/>
                  </a:cubicBezTo>
                  <a:cubicBezTo>
                    <a:pt x="176" y="90"/>
                    <a:pt x="178" y="91"/>
                    <a:pt x="178" y="91"/>
                  </a:cubicBezTo>
                  <a:cubicBezTo>
                    <a:pt x="178" y="91"/>
                    <a:pt x="178" y="90"/>
                    <a:pt x="178" y="90"/>
                  </a:cubicBezTo>
                  <a:cubicBezTo>
                    <a:pt x="178" y="90"/>
                    <a:pt x="179" y="90"/>
                    <a:pt x="179" y="90"/>
                  </a:cubicBezTo>
                  <a:cubicBezTo>
                    <a:pt x="181" y="90"/>
                    <a:pt x="182" y="87"/>
                    <a:pt x="182" y="86"/>
                  </a:cubicBezTo>
                  <a:cubicBezTo>
                    <a:pt x="183" y="85"/>
                    <a:pt x="184" y="83"/>
                    <a:pt x="185" y="81"/>
                  </a:cubicBezTo>
                  <a:cubicBezTo>
                    <a:pt x="187" y="79"/>
                    <a:pt x="189" y="79"/>
                    <a:pt x="190" y="77"/>
                  </a:cubicBezTo>
                  <a:cubicBezTo>
                    <a:pt x="195" y="71"/>
                    <a:pt x="199" y="64"/>
                    <a:pt x="196" y="57"/>
                  </a:cubicBezTo>
                  <a:cubicBezTo>
                    <a:pt x="194" y="53"/>
                    <a:pt x="198" y="60"/>
                    <a:pt x="196" y="57"/>
                  </a:cubicBezTo>
                  <a:close/>
                  <a:moveTo>
                    <a:pt x="115" y="186"/>
                  </a:moveTo>
                  <a:cubicBezTo>
                    <a:pt x="113" y="187"/>
                    <a:pt x="112" y="189"/>
                    <a:pt x="110" y="190"/>
                  </a:cubicBezTo>
                  <a:cubicBezTo>
                    <a:pt x="107" y="191"/>
                    <a:pt x="112" y="188"/>
                    <a:pt x="112" y="187"/>
                  </a:cubicBezTo>
                  <a:cubicBezTo>
                    <a:pt x="113" y="186"/>
                    <a:pt x="114" y="184"/>
                    <a:pt x="116" y="182"/>
                  </a:cubicBezTo>
                  <a:cubicBezTo>
                    <a:pt x="118" y="180"/>
                    <a:pt x="117" y="184"/>
                    <a:pt x="115" y="186"/>
                  </a:cubicBezTo>
                  <a:cubicBezTo>
                    <a:pt x="115" y="186"/>
                    <a:pt x="116" y="185"/>
                    <a:pt x="115" y="186"/>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49" name="Freeform 629">
              <a:extLst>
                <a:ext uri="{FF2B5EF4-FFF2-40B4-BE49-F238E27FC236}">
                  <a16:creationId xmlns:a16="http://schemas.microsoft.com/office/drawing/2014/main" id="{C461FAD2-733D-9F41-A7DD-12F8E0FF93A4}"/>
                </a:ext>
              </a:extLst>
            </p:cNvPr>
            <p:cNvSpPr>
              <a:spLocks/>
            </p:cNvSpPr>
            <p:nvPr/>
          </p:nvSpPr>
          <p:spPr bwMode="auto">
            <a:xfrm>
              <a:off x="2504092" y="4693775"/>
              <a:ext cx="92917" cy="96471"/>
            </a:xfrm>
            <a:custGeom>
              <a:avLst/>
              <a:gdLst>
                <a:gd name="T0" fmla="*/ 21 w 27"/>
                <a:gd name="T1" fmla="*/ 10 h 28"/>
                <a:gd name="T2" fmla="*/ 17 w 27"/>
                <a:gd name="T3" fmla="*/ 7 h 28"/>
                <a:gd name="T4" fmla="*/ 14 w 27"/>
                <a:gd name="T5" fmla="*/ 6 h 28"/>
                <a:gd name="T6" fmla="*/ 11 w 27"/>
                <a:gd name="T7" fmla="*/ 3 h 28"/>
                <a:gd name="T8" fmla="*/ 6 w 27"/>
                <a:gd name="T9" fmla="*/ 2 h 28"/>
                <a:gd name="T10" fmla="*/ 4 w 27"/>
                <a:gd name="T11" fmla="*/ 3 h 28"/>
                <a:gd name="T12" fmla="*/ 3 w 27"/>
                <a:gd name="T13" fmla="*/ 6 h 28"/>
                <a:gd name="T14" fmla="*/ 3 w 27"/>
                <a:gd name="T15" fmla="*/ 12 h 28"/>
                <a:gd name="T16" fmla="*/ 2 w 27"/>
                <a:gd name="T17" fmla="*/ 17 h 28"/>
                <a:gd name="T18" fmla="*/ 1 w 27"/>
                <a:gd name="T19" fmla="*/ 22 h 28"/>
                <a:gd name="T20" fmla="*/ 4 w 27"/>
                <a:gd name="T21" fmla="*/ 25 h 28"/>
                <a:gd name="T22" fmla="*/ 9 w 27"/>
                <a:gd name="T23" fmla="*/ 26 h 28"/>
                <a:gd name="T24" fmla="*/ 13 w 27"/>
                <a:gd name="T25" fmla="*/ 28 h 28"/>
                <a:gd name="T26" fmla="*/ 19 w 27"/>
                <a:gd name="T27" fmla="*/ 28 h 28"/>
                <a:gd name="T28" fmla="*/ 24 w 27"/>
                <a:gd name="T29" fmla="*/ 25 h 28"/>
                <a:gd name="T30" fmla="*/ 26 w 27"/>
                <a:gd name="T31" fmla="*/ 19 h 28"/>
                <a:gd name="T32" fmla="*/ 24 w 27"/>
                <a:gd name="T33" fmla="*/ 14 h 28"/>
                <a:gd name="T34" fmla="*/ 21 w 27"/>
                <a:gd name="T35" fmla="*/ 10 h 28"/>
                <a:gd name="T36" fmla="*/ 21 w 27"/>
                <a:gd name="T37"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8">
                  <a:moveTo>
                    <a:pt x="21" y="10"/>
                  </a:moveTo>
                  <a:cubicBezTo>
                    <a:pt x="20" y="8"/>
                    <a:pt x="18" y="8"/>
                    <a:pt x="17" y="7"/>
                  </a:cubicBezTo>
                  <a:cubicBezTo>
                    <a:pt x="16" y="6"/>
                    <a:pt x="15" y="7"/>
                    <a:pt x="14" y="6"/>
                  </a:cubicBezTo>
                  <a:cubicBezTo>
                    <a:pt x="13" y="5"/>
                    <a:pt x="12" y="4"/>
                    <a:pt x="11" y="3"/>
                  </a:cubicBezTo>
                  <a:cubicBezTo>
                    <a:pt x="10" y="0"/>
                    <a:pt x="9" y="1"/>
                    <a:pt x="6" y="2"/>
                  </a:cubicBezTo>
                  <a:cubicBezTo>
                    <a:pt x="5" y="2"/>
                    <a:pt x="5" y="1"/>
                    <a:pt x="4" y="3"/>
                  </a:cubicBezTo>
                  <a:cubicBezTo>
                    <a:pt x="3" y="4"/>
                    <a:pt x="3" y="5"/>
                    <a:pt x="3" y="6"/>
                  </a:cubicBezTo>
                  <a:cubicBezTo>
                    <a:pt x="3" y="8"/>
                    <a:pt x="3" y="10"/>
                    <a:pt x="3" y="12"/>
                  </a:cubicBezTo>
                  <a:cubicBezTo>
                    <a:pt x="3" y="13"/>
                    <a:pt x="3" y="15"/>
                    <a:pt x="2" y="17"/>
                  </a:cubicBezTo>
                  <a:cubicBezTo>
                    <a:pt x="0" y="19"/>
                    <a:pt x="0" y="19"/>
                    <a:pt x="1" y="22"/>
                  </a:cubicBezTo>
                  <a:cubicBezTo>
                    <a:pt x="2" y="24"/>
                    <a:pt x="2" y="24"/>
                    <a:pt x="4" y="25"/>
                  </a:cubicBezTo>
                  <a:cubicBezTo>
                    <a:pt x="6" y="25"/>
                    <a:pt x="8" y="25"/>
                    <a:pt x="9" y="26"/>
                  </a:cubicBezTo>
                  <a:cubicBezTo>
                    <a:pt x="10" y="26"/>
                    <a:pt x="12" y="28"/>
                    <a:pt x="13" y="28"/>
                  </a:cubicBezTo>
                  <a:cubicBezTo>
                    <a:pt x="15" y="27"/>
                    <a:pt x="17" y="28"/>
                    <a:pt x="19" y="28"/>
                  </a:cubicBezTo>
                  <a:cubicBezTo>
                    <a:pt x="20" y="28"/>
                    <a:pt x="23" y="26"/>
                    <a:pt x="24" y="25"/>
                  </a:cubicBezTo>
                  <a:cubicBezTo>
                    <a:pt x="26" y="23"/>
                    <a:pt x="27" y="21"/>
                    <a:pt x="26" y="19"/>
                  </a:cubicBezTo>
                  <a:cubicBezTo>
                    <a:pt x="25" y="17"/>
                    <a:pt x="25" y="16"/>
                    <a:pt x="24" y="14"/>
                  </a:cubicBezTo>
                  <a:cubicBezTo>
                    <a:pt x="24" y="12"/>
                    <a:pt x="23" y="11"/>
                    <a:pt x="21" y="10"/>
                  </a:cubicBezTo>
                  <a:cubicBezTo>
                    <a:pt x="20" y="9"/>
                    <a:pt x="22" y="10"/>
                    <a:pt x="21" y="1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50" name="Freeform 630">
              <a:extLst>
                <a:ext uri="{FF2B5EF4-FFF2-40B4-BE49-F238E27FC236}">
                  <a16:creationId xmlns:a16="http://schemas.microsoft.com/office/drawing/2014/main" id="{35900220-B004-724E-829D-22F161CF653A}"/>
                </a:ext>
              </a:extLst>
            </p:cNvPr>
            <p:cNvSpPr>
              <a:spLocks/>
            </p:cNvSpPr>
            <p:nvPr/>
          </p:nvSpPr>
          <p:spPr bwMode="auto">
            <a:xfrm>
              <a:off x="2238279" y="4542010"/>
              <a:ext cx="355202" cy="617648"/>
            </a:xfrm>
            <a:custGeom>
              <a:avLst/>
              <a:gdLst>
                <a:gd name="T0" fmla="*/ 80 w 103"/>
                <a:gd name="T1" fmla="*/ 52 h 179"/>
                <a:gd name="T2" fmla="*/ 85 w 103"/>
                <a:gd name="T3" fmla="*/ 42 h 179"/>
                <a:gd name="T4" fmla="*/ 102 w 103"/>
                <a:gd name="T5" fmla="*/ 29 h 179"/>
                <a:gd name="T6" fmla="*/ 99 w 103"/>
                <a:gd name="T7" fmla="*/ 21 h 179"/>
                <a:gd name="T8" fmla="*/ 94 w 103"/>
                <a:gd name="T9" fmla="*/ 29 h 179"/>
                <a:gd name="T10" fmla="*/ 82 w 103"/>
                <a:gd name="T11" fmla="*/ 30 h 179"/>
                <a:gd name="T12" fmla="*/ 79 w 103"/>
                <a:gd name="T13" fmla="*/ 28 h 179"/>
                <a:gd name="T14" fmla="*/ 81 w 103"/>
                <a:gd name="T15" fmla="*/ 22 h 179"/>
                <a:gd name="T16" fmla="*/ 64 w 103"/>
                <a:gd name="T17" fmla="*/ 9 h 179"/>
                <a:gd name="T18" fmla="*/ 57 w 103"/>
                <a:gd name="T19" fmla="*/ 2 h 179"/>
                <a:gd name="T20" fmla="*/ 48 w 103"/>
                <a:gd name="T21" fmla="*/ 4 h 179"/>
                <a:gd name="T22" fmla="*/ 39 w 103"/>
                <a:gd name="T23" fmla="*/ 1 h 179"/>
                <a:gd name="T24" fmla="*/ 35 w 103"/>
                <a:gd name="T25" fmla="*/ 9 h 179"/>
                <a:gd name="T26" fmla="*/ 27 w 103"/>
                <a:gd name="T27" fmla="*/ 22 h 179"/>
                <a:gd name="T28" fmla="*/ 25 w 103"/>
                <a:gd name="T29" fmla="*/ 32 h 179"/>
                <a:gd name="T30" fmla="*/ 21 w 103"/>
                <a:gd name="T31" fmla="*/ 39 h 179"/>
                <a:gd name="T32" fmla="*/ 19 w 103"/>
                <a:gd name="T33" fmla="*/ 47 h 179"/>
                <a:gd name="T34" fmla="*/ 17 w 103"/>
                <a:gd name="T35" fmla="*/ 52 h 179"/>
                <a:gd name="T36" fmla="*/ 20 w 103"/>
                <a:gd name="T37" fmla="*/ 61 h 179"/>
                <a:gd name="T38" fmla="*/ 18 w 103"/>
                <a:gd name="T39" fmla="*/ 79 h 179"/>
                <a:gd name="T40" fmla="*/ 15 w 103"/>
                <a:gd name="T41" fmla="*/ 94 h 179"/>
                <a:gd name="T42" fmla="*/ 10 w 103"/>
                <a:gd name="T43" fmla="*/ 117 h 179"/>
                <a:gd name="T44" fmla="*/ 13 w 103"/>
                <a:gd name="T45" fmla="*/ 130 h 179"/>
                <a:gd name="T46" fmla="*/ 12 w 103"/>
                <a:gd name="T47" fmla="*/ 135 h 179"/>
                <a:gd name="T48" fmla="*/ 8 w 103"/>
                <a:gd name="T49" fmla="*/ 147 h 179"/>
                <a:gd name="T50" fmla="*/ 5 w 103"/>
                <a:gd name="T51" fmla="*/ 156 h 179"/>
                <a:gd name="T52" fmla="*/ 8 w 103"/>
                <a:gd name="T53" fmla="*/ 170 h 179"/>
                <a:gd name="T54" fmla="*/ 13 w 103"/>
                <a:gd name="T55" fmla="*/ 176 h 179"/>
                <a:gd name="T56" fmla="*/ 23 w 103"/>
                <a:gd name="T57" fmla="*/ 178 h 179"/>
                <a:gd name="T58" fmla="*/ 27 w 103"/>
                <a:gd name="T59" fmla="*/ 179 h 179"/>
                <a:gd name="T60" fmla="*/ 24 w 103"/>
                <a:gd name="T61" fmla="*/ 169 h 179"/>
                <a:gd name="T62" fmla="*/ 25 w 103"/>
                <a:gd name="T63" fmla="*/ 163 h 179"/>
                <a:gd name="T64" fmla="*/ 28 w 103"/>
                <a:gd name="T65" fmla="*/ 163 h 179"/>
                <a:gd name="T66" fmla="*/ 31 w 103"/>
                <a:gd name="T67" fmla="*/ 157 h 179"/>
                <a:gd name="T68" fmla="*/ 40 w 103"/>
                <a:gd name="T69" fmla="*/ 151 h 179"/>
                <a:gd name="T70" fmla="*/ 41 w 103"/>
                <a:gd name="T71" fmla="*/ 145 h 179"/>
                <a:gd name="T72" fmla="*/ 32 w 103"/>
                <a:gd name="T73" fmla="*/ 140 h 179"/>
                <a:gd name="T74" fmla="*/ 39 w 103"/>
                <a:gd name="T75" fmla="*/ 131 h 179"/>
                <a:gd name="T76" fmla="*/ 43 w 103"/>
                <a:gd name="T77" fmla="*/ 124 h 179"/>
                <a:gd name="T78" fmla="*/ 48 w 103"/>
                <a:gd name="T79" fmla="*/ 116 h 179"/>
                <a:gd name="T80" fmla="*/ 51 w 103"/>
                <a:gd name="T81" fmla="*/ 114 h 179"/>
                <a:gd name="T82" fmla="*/ 45 w 103"/>
                <a:gd name="T83" fmla="*/ 113 h 179"/>
                <a:gd name="T84" fmla="*/ 54 w 103"/>
                <a:gd name="T85" fmla="*/ 108 h 179"/>
                <a:gd name="T86" fmla="*/ 58 w 103"/>
                <a:gd name="T87" fmla="*/ 102 h 179"/>
                <a:gd name="T88" fmla="*/ 59 w 103"/>
                <a:gd name="T89" fmla="*/ 97 h 179"/>
                <a:gd name="T90" fmla="*/ 60 w 103"/>
                <a:gd name="T91" fmla="*/ 96 h 179"/>
                <a:gd name="T92" fmla="*/ 76 w 103"/>
                <a:gd name="T93" fmla="*/ 93 h 179"/>
                <a:gd name="T94" fmla="*/ 84 w 103"/>
                <a:gd name="T95" fmla="*/ 87 h 179"/>
                <a:gd name="T96" fmla="*/ 83 w 103"/>
                <a:gd name="T97" fmla="*/ 78 h 179"/>
                <a:gd name="T98" fmla="*/ 78 w 103"/>
                <a:gd name="T99" fmla="*/ 69 h 179"/>
                <a:gd name="T100" fmla="*/ 78 w 103"/>
                <a:gd name="T101" fmla="*/ 66 h 179"/>
                <a:gd name="T102" fmla="*/ 78 w 103"/>
                <a:gd name="T103" fmla="*/ 6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3" h="179">
                  <a:moveTo>
                    <a:pt x="78" y="62"/>
                  </a:moveTo>
                  <a:cubicBezTo>
                    <a:pt x="81" y="59"/>
                    <a:pt x="79" y="56"/>
                    <a:pt x="80" y="52"/>
                  </a:cubicBezTo>
                  <a:cubicBezTo>
                    <a:pt x="80" y="51"/>
                    <a:pt x="80" y="49"/>
                    <a:pt x="80" y="48"/>
                  </a:cubicBezTo>
                  <a:cubicBezTo>
                    <a:pt x="81" y="45"/>
                    <a:pt x="83" y="44"/>
                    <a:pt x="85" y="42"/>
                  </a:cubicBezTo>
                  <a:cubicBezTo>
                    <a:pt x="89" y="39"/>
                    <a:pt x="91" y="34"/>
                    <a:pt x="95" y="31"/>
                  </a:cubicBezTo>
                  <a:cubicBezTo>
                    <a:pt x="97" y="30"/>
                    <a:pt x="100" y="30"/>
                    <a:pt x="102" y="29"/>
                  </a:cubicBezTo>
                  <a:cubicBezTo>
                    <a:pt x="103" y="27"/>
                    <a:pt x="102" y="24"/>
                    <a:pt x="101" y="23"/>
                  </a:cubicBezTo>
                  <a:cubicBezTo>
                    <a:pt x="100" y="21"/>
                    <a:pt x="101" y="21"/>
                    <a:pt x="99" y="21"/>
                  </a:cubicBezTo>
                  <a:cubicBezTo>
                    <a:pt x="97" y="20"/>
                    <a:pt x="98" y="24"/>
                    <a:pt x="97" y="25"/>
                  </a:cubicBezTo>
                  <a:cubicBezTo>
                    <a:pt x="96" y="26"/>
                    <a:pt x="95" y="28"/>
                    <a:pt x="94" y="29"/>
                  </a:cubicBezTo>
                  <a:cubicBezTo>
                    <a:pt x="93" y="30"/>
                    <a:pt x="90" y="29"/>
                    <a:pt x="88" y="30"/>
                  </a:cubicBezTo>
                  <a:cubicBezTo>
                    <a:pt x="87" y="32"/>
                    <a:pt x="84" y="30"/>
                    <a:pt x="82" y="30"/>
                  </a:cubicBezTo>
                  <a:cubicBezTo>
                    <a:pt x="81" y="30"/>
                    <a:pt x="79" y="31"/>
                    <a:pt x="78" y="30"/>
                  </a:cubicBezTo>
                  <a:cubicBezTo>
                    <a:pt x="76" y="30"/>
                    <a:pt x="79" y="28"/>
                    <a:pt x="79" y="28"/>
                  </a:cubicBezTo>
                  <a:cubicBezTo>
                    <a:pt x="80" y="27"/>
                    <a:pt x="79" y="26"/>
                    <a:pt x="79" y="26"/>
                  </a:cubicBezTo>
                  <a:cubicBezTo>
                    <a:pt x="79" y="24"/>
                    <a:pt x="80" y="23"/>
                    <a:pt x="81" y="22"/>
                  </a:cubicBezTo>
                  <a:cubicBezTo>
                    <a:pt x="85" y="18"/>
                    <a:pt x="77" y="16"/>
                    <a:pt x="74" y="14"/>
                  </a:cubicBezTo>
                  <a:cubicBezTo>
                    <a:pt x="71" y="12"/>
                    <a:pt x="67" y="12"/>
                    <a:pt x="64" y="9"/>
                  </a:cubicBezTo>
                  <a:cubicBezTo>
                    <a:pt x="63" y="8"/>
                    <a:pt x="61" y="7"/>
                    <a:pt x="60" y="6"/>
                  </a:cubicBezTo>
                  <a:cubicBezTo>
                    <a:pt x="59" y="4"/>
                    <a:pt x="58" y="2"/>
                    <a:pt x="57" y="2"/>
                  </a:cubicBezTo>
                  <a:cubicBezTo>
                    <a:pt x="56" y="1"/>
                    <a:pt x="53" y="1"/>
                    <a:pt x="52" y="2"/>
                  </a:cubicBezTo>
                  <a:cubicBezTo>
                    <a:pt x="51" y="3"/>
                    <a:pt x="50" y="6"/>
                    <a:pt x="48" y="4"/>
                  </a:cubicBezTo>
                  <a:cubicBezTo>
                    <a:pt x="47" y="2"/>
                    <a:pt x="45" y="2"/>
                    <a:pt x="43" y="2"/>
                  </a:cubicBezTo>
                  <a:cubicBezTo>
                    <a:pt x="41" y="2"/>
                    <a:pt x="41" y="0"/>
                    <a:pt x="39" y="1"/>
                  </a:cubicBezTo>
                  <a:cubicBezTo>
                    <a:pt x="38" y="2"/>
                    <a:pt x="35" y="3"/>
                    <a:pt x="35" y="4"/>
                  </a:cubicBezTo>
                  <a:cubicBezTo>
                    <a:pt x="34" y="6"/>
                    <a:pt x="35" y="8"/>
                    <a:pt x="35" y="9"/>
                  </a:cubicBezTo>
                  <a:cubicBezTo>
                    <a:pt x="34" y="13"/>
                    <a:pt x="31" y="13"/>
                    <a:pt x="28" y="14"/>
                  </a:cubicBezTo>
                  <a:cubicBezTo>
                    <a:pt x="26" y="15"/>
                    <a:pt x="27" y="20"/>
                    <a:pt x="27" y="22"/>
                  </a:cubicBezTo>
                  <a:cubicBezTo>
                    <a:pt x="27" y="24"/>
                    <a:pt x="28" y="26"/>
                    <a:pt x="28" y="27"/>
                  </a:cubicBezTo>
                  <a:cubicBezTo>
                    <a:pt x="28" y="28"/>
                    <a:pt x="25" y="31"/>
                    <a:pt x="25" y="32"/>
                  </a:cubicBezTo>
                  <a:cubicBezTo>
                    <a:pt x="24" y="33"/>
                    <a:pt x="21" y="35"/>
                    <a:pt x="21" y="36"/>
                  </a:cubicBezTo>
                  <a:cubicBezTo>
                    <a:pt x="21" y="37"/>
                    <a:pt x="21" y="38"/>
                    <a:pt x="21" y="39"/>
                  </a:cubicBezTo>
                  <a:cubicBezTo>
                    <a:pt x="21" y="40"/>
                    <a:pt x="20" y="41"/>
                    <a:pt x="20" y="42"/>
                  </a:cubicBezTo>
                  <a:cubicBezTo>
                    <a:pt x="20" y="43"/>
                    <a:pt x="21" y="46"/>
                    <a:pt x="19" y="47"/>
                  </a:cubicBezTo>
                  <a:cubicBezTo>
                    <a:pt x="19" y="48"/>
                    <a:pt x="19" y="50"/>
                    <a:pt x="19" y="51"/>
                  </a:cubicBezTo>
                  <a:cubicBezTo>
                    <a:pt x="18" y="51"/>
                    <a:pt x="17" y="51"/>
                    <a:pt x="17" y="52"/>
                  </a:cubicBezTo>
                  <a:cubicBezTo>
                    <a:pt x="17" y="54"/>
                    <a:pt x="19" y="55"/>
                    <a:pt x="19" y="57"/>
                  </a:cubicBezTo>
                  <a:cubicBezTo>
                    <a:pt x="19" y="58"/>
                    <a:pt x="19" y="60"/>
                    <a:pt x="20" y="61"/>
                  </a:cubicBezTo>
                  <a:cubicBezTo>
                    <a:pt x="22" y="65"/>
                    <a:pt x="18" y="69"/>
                    <a:pt x="18" y="73"/>
                  </a:cubicBezTo>
                  <a:cubicBezTo>
                    <a:pt x="17" y="75"/>
                    <a:pt x="19" y="77"/>
                    <a:pt x="18" y="79"/>
                  </a:cubicBezTo>
                  <a:cubicBezTo>
                    <a:pt x="17" y="80"/>
                    <a:pt x="15" y="81"/>
                    <a:pt x="14" y="83"/>
                  </a:cubicBezTo>
                  <a:cubicBezTo>
                    <a:pt x="13" y="85"/>
                    <a:pt x="17" y="93"/>
                    <a:pt x="15" y="94"/>
                  </a:cubicBezTo>
                  <a:cubicBezTo>
                    <a:pt x="11" y="96"/>
                    <a:pt x="12" y="101"/>
                    <a:pt x="11" y="105"/>
                  </a:cubicBezTo>
                  <a:cubicBezTo>
                    <a:pt x="9" y="108"/>
                    <a:pt x="10" y="113"/>
                    <a:pt x="10" y="117"/>
                  </a:cubicBezTo>
                  <a:cubicBezTo>
                    <a:pt x="10" y="120"/>
                    <a:pt x="10" y="123"/>
                    <a:pt x="10" y="126"/>
                  </a:cubicBezTo>
                  <a:cubicBezTo>
                    <a:pt x="10" y="127"/>
                    <a:pt x="15" y="130"/>
                    <a:pt x="13" y="130"/>
                  </a:cubicBezTo>
                  <a:cubicBezTo>
                    <a:pt x="13" y="130"/>
                    <a:pt x="9" y="131"/>
                    <a:pt x="11" y="132"/>
                  </a:cubicBezTo>
                  <a:cubicBezTo>
                    <a:pt x="13" y="132"/>
                    <a:pt x="13" y="133"/>
                    <a:pt x="12" y="135"/>
                  </a:cubicBezTo>
                  <a:cubicBezTo>
                    <a:pt x="11" y="137"/>
                    <a:pt x="11" y="139"/>
                    <a:pt x="11" y="142"/>
                  </a:cubicBezTo>
                  <a:cubicBezTo>
                    <a:pt x="11" y="144"/>
                    <a:pt x="9" y="145"/>
                    <a:pt x="8" y="147"/>
                  </a:cubicBezTo>
                  <a:cubicBezTo>
                    <a:pt x="7" y="148"/>
                    <a:pt x="8" y="150"/>
                    <a:pt x="8" y="152"/>
                  </a:cubicBezTo>
                  <a:cubicBezTo>
                    <a:pt x="8" y="153"/>
                    <a:pt x="6" y="156"/>
                    <a:pt x="5" y="156"/>
                  </a:cubicBezTo>
                  <a:cubicBezTo>
                    <a:pt x="0" y="158"/>
                    <a:pt x="3" y="164"/>
                    <a:pt x="4" y="167"/>
                  </a:cubicBezTo>
                  <a:cubicBezTo>
                    <a:pt x="5" y="169"/>
                    <a:pt x="8" y="166"/>
                    <a:pt x="8" y="170"/>
                  </a:cubicBezTo>
                  <a:cubicBezTo>
                    <a:pt x="8" y="171"/>
                    <a:pt x="7" y="174"/>
                    <a:pt x="9" y="175"/>
                  </a:cubicBezTo>
                  <a:cubicBezTo>
                    <a:pt x="10" y="176"/>
                    <a:pt x="11" y="176"/>
                    <a:pt x="13" y="176"/>
                  </a:cubicBezTo>
                  <a:cubicBezTo>
                    <a:pt x="15" y="177"/>
                    <a:pt x="18" y="177"/>
                    <a:pt x="20" y="177"/>
                  </a:cubicBezTo>
                  <a:cubicBezTo>
                    <a:pt x="21" y="177"/>
                    <a:pt x="22" y="177"/>
                    <a:pt x="23" y="178"/>
                  </a:cubicBezTo>
                  <a:cubicBezTo>
                    <a:pt x="23" y="177"/>
                    <a:pt x="24" y="177"/>
                    <a:pt x="25" y="177"/>
                  </a:cubicBezTo>
                  <a:cubicBezTo>
                    <a:pt x="25" y="178"/>
                    <a:pt x="27" y="179"/>
                    <a:pt x="27" y="179"/>
                  </a:cubicBezTo>
                  <a:cubicBezTo>
                    <a:pt x="28" y="179"/>
                    <a:pt x="26" y="176"/>
                    <a:pt x="26" y="175"/>
                  </a:cubicBezTo>
                  <a:cubicBezTo>
                    <a:pt x="24" y="173"/>
                    <a:pt x="24" y="171"/>
                    <a:pt x="24" y="169"/>
                  </a:cubicBezTo>
                  <a:cubicBezTo>
                    <a:pt x="24" y="167"/>
                    <a:pt x="24" y="166"/>
                    <a:pt x="27" y="164"/>
                  </a:cubicBezTo>
                  <a:cubicBezTo>
                    <a:pt x="29" y="163"/>
                    <a:pt x="25" y="163"/>
                    <a:pt x="25" y="163"/>
                  </a:cubicBezTo>
                  <a:cubicBezTo>
                    <a:pt x="25" y="163"/>
                    <a:pt x="27" y="162"/>
                    <a:pt x="26" y="162"/>
                  </a:cubicBezTo>
                  <a:cubicBezTo>
                    <a:pt x="27" y="162"/>
                    <a:pt x="27" y="163"/>
                    <a:pt x="28" y="163"/>
                  </a:cubicBezTo>
                  <a:cubicBezTo>
                    <a:pt x="29" y="164"/>
                    <a:pt x="30" y="163"/>
                    <a:pt x="31" y="163"/>
                  </a:cubicBezTo>
                  <a:cubicBezTo>
                    <a:pt x="32" y="161"/>
                    <a:pt x="31" y="159"/>
                    <a:pt x="31" y="157"/>
                  </a:cubicBezTo>
                  <a:cubicBezTo>
                    <a:pt x="32" y="155"/>
                    <a:pt x="34" y="154"/>
                    <a:pt x="37" y="153"/>
                  </a:cubicBezTo>
                  <a:cubicBezTo>
                    <a:pt x="38" y="152"/>
                    <a:pt x="39" y="152"/>
                    <a:pt x="40" y="151"/>
                  </a:cubicBezTo>
                  <a:cubicBezTo>
                    <a:pt x="41" y="150"/>
                    <a:pt x="39" y="149"/>
                    <a:pt x="39" y="149"/>
                  </a:cubicBezTo>
                  <a:cubicBezTo>
                    <a:pt x="39" y="148"/>
                    <a:pt x="42" y="147"/>
                    <a:pt x="41" y="145"/>
                  </a:cubicBezTo>
                  <a:cubicBezTo>
                    <a:pt x="40" y="143"/>
                    <a:pt x="36" y="145"/>
                    <a:pt x="35" y="143"/>
                  </a:cubicBezTo>
                  <a:cubicBezTo>
                    <a:pt x="34" y="142"/>
                    <a:pt x="33" y="142"/>
                    <a:pt x="32" y="140"/>
                  </a:cubicBezTo>
                  <a:cubicBezTo>
                    <a:pt x="31" y="138"/>
                    <a:pt x="33" y="135"/>
                    <a:pt x="34" y="134"/>
                  </a:cubicBezTo>
                  <a:cubicBezTo>
                    <a:pt x="36" y="133"/>
                    <a:pt x="37" y="131"/>
                    <a:pt x="39" y="131"/>
                  </a:cubicBezTo>
                  <a:cubicBezTo>
                    <a:pt x="41" y="130"/>
                    <a:pt x="41" y="132"/>
                    <a:pt x="42" y="129"/>
                  </a:cubicBezTo>
                  <a:cubicBezTo>
                    <a:pt x="42" y="127"/>
                    <a:pt x="44" y="126"/>
                    <a:pt x="43" y="124"/>
                  </a:cubicBezTo>
                  <a:cubicBezTo>
                    <a:pt x="42" y="121"/>
                    <a:pt x="47" y="121"/>
                    <a:pt x="48" y="119"/>
                  </a:cubicBezTo>
                  <a:cubicBezTo>
                    <a:pt x="48" y="119"/>
                    <a:pt x="43" y="115"/>
                    <a:pt x="48" y="116"/>
                  </a:cubicBezTo>
                  <a:cubicBezTo>
                    <a:pt x="49" y="117"/>
                    <a:pt x="49" y="118"/>
                    <a:pt x="50" y="118"/>
                  </a:cubicBezTo>
                  <a:cubicBezTo>
                    <a:pt x="52" y="118"/>
                    <a:pt x="52" y="115"/>
                    <a:pt x="51" y="114"/>
                  </a:cubicBezTo>
                  <a:cubicBezTo>
                    <a:pt x="51" y="113"/>
                    <a:pt x="49" y="115"/>
                    <a:pt x="49" y="115"/>
                  </a:cubicBezTo>
                  <a:cubicBezTo>
                    <a:pt x="47" y="115"/>
                    <a:pt x="45" y="114"/>
                    <a:pt x="45" y="113"/>
                  </a:cubicBezTo>
                  <a:cubicBezTo>
                    <a:pt x="45" y="112"/>
                    <a:pt x="43" y="105"/>
                    <a:pt x="45" y="105"/>
                  </a:cubicBezTo>
                  <a:cubicBezTo>
                    <a:pt x="48" y="106"/>
                    <a:pt x="50" y="108"/>
                    <a:pt x="54" y="108"/>
                  </a:cubicBezTo>
                  <a:cubicBezTo>
                    <a:pt x="55" y="108"/>
                    <a:pt x="56" y="107"/>
                    <a:pt x="57" y="107"/>
                  </a:cubicBezTo>
                  <a:cubicBezTo>
                    <a:pt x="59" y="105"/>
                    <a:pt x="57" y="104"/>
                    <a:pt x="58" y="102"/>
                  </a:cubicBezTo>
                  <a:cubicBezTo>
                    <a:pt x="58" y="101"/>
                    <a:pt x="59" y="100"/>
                    <a:pt x="59" y="100"/>
                  </a:cubicBezTo>
                  <a:cubicBezTo>
                    <a:pt x="60" y="98"/>
                    <a:pt x="59" y="98"/>
                    <a:pt x="59" y="97"/>
                  </a:cubicBezTo>
                  <a:cubicBezTo>
                    <a:pt x="58" y="96"/>
                    <a:pt x="58" y="94"/>
                    <a:pt x="59" y="94"/>
                  </a:cubicBezTo>
                  <a:cubicBezTo>
                    <a:pt x="61" y="94"/>
                    <a:pt x="60" y="96"/>
                    <a:pt x="60" y="96"/>
                  </a:cubicBezTo>
                  <a:cubicBezTo>
                    <a:pt x="59" y="95"/>
                    <a:pt x="65" y="95"/>
                    <a:pt x="65" y="95"/>
                  </a:cubicBezTo>
                  <a:cubicBezTo>
                    <a:pt x="69" y="95"/>
                    <a:pt x="72" y="93"/>
                    <a:pt x="76" y="93"/>
                  </a:cubicBezTo>
                  <a:cubicBezTo>
                    <a:pt x="77" y="92"/>
                    <a:pt x="80" y="91"/>
                    <a:pt x="82" y="90"/>
                  </a:cubicBezTo>
                  <a:cubicBezTo>
                    <a:pt x="83" y="89"/>
                    <a:pt x="83" y="88"/>
                    <a:pt x="84" y="87"/>
                  </a:cubicBezTo>
                  <a:cubicBezTo>
                    <a:pt x="85" y="86"/>
                    <a:pt x="86" y="85"/>
                    <a:pt x="87" y="83"/>
                  </a:cubicBezTo>
                  <a:cubicBezTo>
                    <a:pt x="87" y="80"/>
                    <a:pt x="85" y="80"/>
                    <a:pt x="83" y="78"/>
                  </a:cubicBezTo>
                  <a:cubicBezTo>
                    <a:pt x="82" y="76"/>
                    <a:pt x="85" y="75"/>
                    <a:pt x="83" y="73"/>
                  </a:cubicBezTo>
                  <a:cubicBezTo>
                    <a:pt x="82" y="72"/>
                    <a:pt x="78" y="71"/>
                    <a:pt x="78" y="69"/>
                  </a:cubicBezTo>
                  <a:cubicBezTo>
                    <a:pt x="78" y="69"/>
                    <a:pt x="78" y="68"/>
                    <a:pt x="79" y="68"/>
                  </a:cubicBezTo>
                  <a:cubicBezTo>
                    <a:pt x="79" y="67"/>
                    <a:pt x="78" y="67"/>
                    <a:pt x="78" y="66"/>
                  </a:cubicBezTo>
                  <a:cubicBezTo>
                    <a:pt x="78" y="65"/>
                    <a:pt x="77" y="63"/>
                    <a:pt x="78" y="62"/>
                  </a:cubicBezTo>
                  <a:cubicBezTo>
                    <a:pt x="79" y="61"/>
                    <a:pt x="77" y="63"/>
                    <a:pt x="78" y="6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51" name="Freeform 631">
              <a:extLst>
                <a:ext uri="{FF2B5EF4-FFF2-40B4-BE49-F238E27FC236}">
                  <a16:creationId xmlns:a16="http://schemas.microsoft.com/office/drawing/2014/main" id="{FE188FAB-507D-1049-81B9-DF56E9C683CA}"/>
                </a:ext>
              </a:extLst>
            </p:cNvPr>
            <p:cNvSpPr>
              <a:spLocks/>
            </p:cNvSpPr>
            <p:nvPr/>
          </p:nvSpPr>
          <p:spPr bwMode="auto">
            <a:xfrm>
              <a:off x="2007750" y="3891422"/>
              <a:ext cx="75275" cy="83529"/>
            </a:xfrm>
            <a:custGeom>
              <a:avLst/>
              <a:gdLst>
                <a:gd name="T0" fmla="*/ 15 w 22"/>
                <a:gd name="T1" fmla="*/ 23 h 24"/>
                <a:gd name="T2" fmla="*/ 19 w 22"/>
                <a:gd name="T3" fmla="*/ 24 h 24"/>
                <a:gd name="T4" fmla="*/ 19 w 22"/>
                <a:gd name="T5" fmla="*/ 17 h 24"/>
                <a:gd name="T6" fmla="*/ 20 w 22"/>
                <a:gd name="T7" fmla="*/ 10 h 24"/>
                <a:gd name="T8" fmla="*/ 21 w 22"/>
                <a:gd name="T9" fmla="*/ 7 h 24"/>
                <a:gd name="T10" fmla="*/ 22 w 22"/>
                <a:gd name="T11" fmla="*/ 3 h 24"/>
                <a:gd name="T12" fmla="*/ 17 w 22"/>
                <a:gd name="T13" fmla="*/ 4 h 24"/>
                <a:gd name="T14" fmla="*/ 12 w 22"/>
                <a:gd name="T15" fmla="*/ 5 h 24"/>
                <a:gd name="T16" fmla="*/ 9 w 22"/>
                <a:gd name="T17" fmla="*/ 8 h 24"/>
                <a:gd name="T18" fmla="*/ 4 w 22"/>
                <a:gd name="T19" fmla="*/ 9 h 24"/>
                <a:gd name="T20" fmla="*/ 3 w 22"/>
                <a:gd name="T21" fmla="*/ 12 h 24"/>
                <a:gd name="T22" fmla="*/ 0 w 22"/>
                <a:gd name="T23" fmla="*/ 13 h 24"/>
                <a:gd name="T24" fmla="*/ 6 w 22"/>
                <a:gd name="T25" fmla="*/ 19 h 24"/>
                <a:gd name="T26" fmla="*/ 11 w 22"/>
                <a:gd name="T27" fmla="*/ 22 h 24"/>
                <a:gd name="T28" fmla="*/ 15 w 22"/>
                <a:gd name="T29" fmla="*/ 23 h 24"/>
                <a:gd name="T30" fmla="*/ 15 w 22"/>
                <a:gd name="T31"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4">
                  <a:moveTo>
                    <a:pt x="15" y="23"/>
                  </a:moveTo>
                  <a:cubicBezTo>
                    <a:pt x="16" y="24"/>
                    <a:pt x="17" y="24"/>
                    <a:pt x="19" y="24"/>
                  </a:cubicBezTo>
                  <a:cubicBezTo>
                    <a:pt x="17" y="21"/>
                    <a:pt x="19" y="20"/>
                    <a:pt x="19" y="17"/>
                  </a:cubicBezTo>
                  <a:cubicBezTo>
                    <a:pt x="19" y="15"/>
                    <a:pt x="20" y="12"/>
                    <a:pt x="20" y="10"/>
                  </a:cubicBezTo>
                  <a:cubicBezTo>
                    <a:pt x="20" y="9"/>
                    <a:pt x="21" y="8"/>
                    <a:pt x="21" y="7"/>
                  </a:cubicBezTo>
                  <a:cubicBezTo>
                    <a:pt x="22" y="6"/>
                    <a:pt x="21" y="5"/>
                    <a:pt x="22" y="3"/>
                  </a:cubicBezTo>
                  <a:cubicBezTo>
                    <a:pt x="22" y="0"/>
                    <a:pt x="18" y="4"/>
                    <a:pt x="17" y="4"/>
                  </a:cubicBezTo>
                  <a:cubicBezTo>
                    <a:pt x="15" y="4"/>
                    <a:pt x="14" y="3"/>
                    <a:pt x="12" y="5"/>
                  </a:cubicBezTo>
                  <a:cubicBezTo>
                    <a:pt x="12" y="5"/>
                    <a:pt x="10" y="9"/>
                    <a:pt x="9" y="8"/>
                  </a:cubicBezTo>
                  <a:cubicBezTo>
                    <a:pt x="7" y="8"/>
                    <a:pt x="6" y="8"/>
                    <a:pt x="4" y="9"/>
                  </a:cubicBezTo>
                  <a:cubicBezTo>
                    <a:pt x="4" y="10"/>
                    <a:pt x="4" y="12"/>
                    <a:pt x="3" y="12"/>
                  </a:cubicBezTo>
                  <a:cubicBezTo>
                    <a:pt x="3" y="13"/>
                    <a:pt x="1" y="13"/>
                    <a:pt x="0" y="13"/>
                  </a:cubicBezTo>
                  <a:cubicBezTo>
                    <a:pt x="2" y="15"/>
                    <a:pt x="4" y="18"/>
                    <a:pt x="6" y="19"/>
                  </a:cubicBezTo>
                  <a:cubicBezTo>
                    <a:pt x="7" y="21"/>
                    <a:pt x="9" y="22"/>
                    <a:pt x="11" y="22"/>
                  </a:cubicBezTo>
                  <a:cubicBezTo>
                    <a:pt x="12" y="22"/>
                    <a:pt x="14" y="22"/>
                    <a:pt x="15" y="23"/>
                  </a:cubicBezTo>
                  <a:cubicBezTo>
                    <a:pt x="16" y="23"/>
                    <a:pt x="15" y="22"/>
                    <a:pt x="15" y="23"/>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52" name="Freeform 632">
              <a:extLst>
                <a:ext uri="{FF2B5EF4-FFF2-40B4-BE49-F238E27FC236}">
                  <a16:creationId xmlns:a16="http://schemas.microsoft.com/office/drawing/2014/main" id="{3C759A51-DFE0-474F-8355-E83EF6B3237D}"/>
                </a:ext>
              </a:extLst>
            </p:cNvPr>
            <p:cNvSpPr>
              <a:spLocks/>
            </p:cNvSpPr>
            <p:nvPr/>
          </p:nvSpPr>
          <p:spPr bwMode="auto">
            <a:xfrm>
              <a:off x="2031274" y="3967891"/>
              <a:ext cx="58808" cy="51764"/>
            </a:xfrm>
            <a:custGeom>
              <a:avLst/>
              <a:gdLst>
                <a:gd name="T0" fmla="*/ 16 w 17"/>
                <a:gd name="T1" fmla="*/ 10 h 15"/>
                <a:gd name="T2" fmla="*/ 17 w 17"/>
                <a:gd name="T3" fmla="*/ 8 h 15"/>
                <a:gd name="T4" fmla="*/ 15 w 17"/>
                <a:gd name="T5" fmla="*/ 6 h 15"/>
                <a:gd name="T6" fmla="*/ 12 w 17"/>
                <a:gd name="T7" fmla="*/ 2 h 15"/>
                <a:gd name="T8" fmla="*/ 8 w 17"/>
                <a:gd name="T9" fmla="*/ 1 h 15"/>
                <a:gd name="T10" fmla="*/ 3 w 17"/>
                <a:gd name="T11" fmla="*/ 0 h 15"/>
                <a:gd name="T12" fmla="*/ 3 w 17"/>
                <a:gd name="T13" fmla="*/ 6 h 15"/>
                <a:gd name="T14" fmla="*/ 6 w 17"/>
                <a:gd name="T15" fmla="*/ 7 h 15"/>
                <a:gd name="T16" fmla="*/ 4 w 17"/>
                <a:gd name="T17" fmla="*/ 5 h 15"/>
                <a:gd name="T18" fmla="*/ 7 w 17"/>
                <a:gd name="T19" fmla="*/ 7 h 15"/>
                <a:gd name="T20" fmla="*/ 11 w 17"/>
                <a:gd name="T21" fmla="*/ 10 h 15"/>
                <a:gd name="T22" fmla="*/ 14 w 17"/>
                <a:gd name="T23" fmla="*/ 14 h 15"/>
                <a:gd name="T24" fmla="*/ 16 w 17"/>
                <a:gd name="T25" fmla="*/ 10 h 15"/>
                <a:gd name="T26" fmla="*/ 16 w 17"/>
                <a:gd name="T2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5">
                  <a:moveTo>
                    <a:pt x="16" y="10"/>
                  </a:moveTo>
                  <a:cubicBezTo>
                    <a:pt x="16" y="9"/>
                    <a:pt x="16" y="8"/>
                    <a:pt x="17" y="8"/>
                  </a:cubicBezTo>
                  <a:cubicBezTo>
                    <a:pt x="16" y="7"/>
                    <a:pt x="16" y="6"/>
                    <a:pt x="15" y="6"/>
                  </a:cubicBezTo>
                  <a:cubicBezTo>
                    <a:pt x="14" y="5"/>
                    <a:pt x="13" y="2"/>
                    <a:pt x="12" y="2"/>
                  </a:cubicBezTo>
                  <a:cubicBezTo>
                    <a:pt x="10" y="2"/>
                    <a:pt x="9" y="2"/>
                    <a:pt x="8" y="1"/>
                  </a:cubicBezTo>
                  <a:cubicBezTo>
                    <a:pt x="7" y="0"/>
                    <a:pt x="4" y="0"/>
                    <a:pt x="3" y="0"/>
                  </a:cubicBezTo>
                  <a:cubicBezTo>
                    <a:pt x="4" y="1"/>
                    <a:pt x="0" y="6"/>
                    <a:pt x="3" y="6"/>
                  </a:cubicBezTo>
                  <a:cubicBezTo>
                    <a:pt x="4" y="6"/>
                    <a:pt x="4" y="8"/>
                    <a:pt x="6" y="7"/>
                  </a:cubicBezTo>
                  <a:cubicBezTo>
                    <a:pt x="7" y="6"/>
                    <a:pt x="4" y="5"/>
                    <a:pt x="4" y="5"/>
                  </a:cubicBezTo>
                  <a:cubicBezTo>
                    <a:pt x="5" y="5"/>
                    <a:pt x="7" y="6"/>
                    <a:pt x="7" y="7"/>
                  </a:cubicBezTo>
                  <a:cubicBezTo>
                    <a:pt x="8" y="9"/>
                    <a:pt x="10" y="8"/>
                    <a:pt x="11" y="10"/>
                  </a:cubicBezTo>
                  <a:cubicBezTo>
                    <a:pt x="12" y="11"/>
                    <a:pt x="12" y="13"/>
                    <a:pt x="14" y="14"/>
                  </a:cubicBezTo>
                  <a:cubicBezTo>
                    <a:pt x="17" y="15"/>
                    <a:pt x="17" y="12"/>
                    <a:pt x="16" y="10"/>
                  </a:cubicBezTo>
                  <a:cubicBezTo>
                    <a:pt x="16" y="9"/>
                    <a:pt x="16" y="11"/>
                    <a:pt x="16" y="1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53" name="Freeform 633">
              <a:extLst>
                <a:ext uri="{FF2B5EF4-FFF2-40B4-BE49-F238E27FC236}">
                  <a16:creationId xmlns:a16="http://schemas.microsoft.com/office/drawing/2014/main" id="{DCD6BF46-30B7-1048-ACAF-E7151C3761B2}"/>
                </a:ext>
              </a:extLst>
            </p:cNvPr>
            <p:cNvSpPr>
              <a:spLocks/>
            </p:cNvSpPr>
            <p:nvPr/>
          </p:nvSpPr>
          <p:spPr bwMode="auto">
            <a:xfrm>
              <a:off x="1965408" y="3909068"/>
              <a:ext cx="38814" cy="30589"/>
            </a:xfrm>
            <a:custGeom>
              <a:avLst/>
              <a:gdLst>
                <a:gd name="T0" fmla="*/ 4 w 11"/>
                <a:gd name="T1" fmla="*/ 1 h 9"/>
                <a:gd name="T2" fmla="*/ 4 w 11"/>
                <a:gd name="T3" fmla="*/ 0 h 9"/>
                <a:gd name="T4" fmla="*/ 0 w 11"/>
                <a:gd name="T5" fmla="*/ 4 h 9"/>
                <a:gd name="T6" fmla="*/ 11 w 11"/>
                <a:gd name="T7" fmla="*/ 5 h 9"/>
                <a:gd name="T8" fmla="*/ 4 w 11"/>
                <a:gd name="T9" fmla="*/ 1 h 9"/>
              </a:gdLst>
              <a:ahLst/>
              <a:cxnLst>
                <a:cxn ang="0">
                  <a:pos x="T0" y="T1"/>
                </a:cxn>
                <a:cxn ang="0">
                  <a:pos x="T2" y="T3"/>
                </a:cxn>
                <a:cxn ang="0">
                  <a:pos x="T4" y="T5"/>
                </a:cxn>
                <a:cxn ang="0">
                  <a:pos x="T6" y="T7"/>
                </a:cxn>
                <a:cxn ang="0">
                  <a:pos x="T8" y="T9"/>
                </a:cxn>
              </a:cxnLst>
              <a:rect l="0" t="0" r="r" b="b"/>
              <a:pathLst>
                <a:path w="11" h="9">
                  <a:moveTo>
                    <a:pt x="4" y="1"/>
                  </a:moveTo>
                  <a:cubicBezTo>
                    <a:pt x="4" y="0"/>
                    <a:pt x="4" y="0"/>
                    <a:pt x="4" y="0"/>
                  </a:cubicBezTo>
                  <a:cubicBezTo>
                    <a:pt x="3" y="1"/>
                    <a:pt x="1" y="3"/>
                    <a:pt x="0" y="4"/>
                  </a:cubicBezTo>
                  <a:cubicBezTo>
                    <a:pt x="2" y="5"/>
                    <a:pt x="11" y="9"/>
                    <a:pt x="11" y="5"/>
                  </a:cubicBezTo>
                  <a:cubicBezTo>
                    <a:pt x="11" y="2"/>
                    <a:pt x="6" y="3"/>
                    <a:pt x="4"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54" name="Freeform 634">
              <a:extLst>
                <a:ext uri="{FF2B5EF4-FFF2-40B4-BE49-F238E27FC236}">
                  <a16:creationId xmlns:a16="http://schemas.microsoft.com/office/drawing/2014/main" id="{829AD96A-1F35-724B-A492-5EC41DCD0A5C}"/>
                </a:ext>
              </a:extLst>
            </p:cNvPr>
            <p:cNvSpPr>
              <a:spLocks/>
            </p:cNvSpPr>
            <p:nvPr/>
          </p:nvSpPr>
          <p:spPr bwMode="auto">
            <a:xfrm>
              <a:off x="1924242" y="3846716"/>
              <a:ext cx="69395" cy="79999"/>
            </a:xfrm>
            <a:custGeom>
              <a:avLst/>
              <a:gdLst>
                <a:gd name="T0" fmla="*/ 16 w 20"/>
                <a:gd name="T1" fmla="*/ 16 h 23"/>
                <a:gd name="T2" fmla="*/ 20 w 20"/>
                <a:gd name="T3" fmla="*/ 12 h 23"/>
                <a:gd name="T4" fmla="*/ 16 w 20"/>
                <a:gd name="T5" fmla="*/ 8 h 23"/>
                <a:gd name="T6" fmla="*/ 16 w 20"/>
                <a:gd name="T7" fmla="*/ 1 h 23"/>
                <a:gd name="T8" fmla="*/ 8 w 20"/>
                <a:gd name="T9" fmla="*/ 1 h 23"/>
                <a:gd name="T10" fmla="*/ 7 w 20"/>
                <a:gd name="T11" fmla="*/ 6 h 23"/>
                <a:gd name="T12" fmla="*/ 8 w 20"/>
                <a:gd name="T13" fmla="*/ 10 h 23"/>
                <a:gd name="T14" fmla="*/ 4 w 20"/>
                <a:gd name="T15" fmla="*/ 10 h 23"/>
                <a:gd name="T16" fmla="*/ 2 w 20"/>
                <a:gd name="T17" fmla="*/ 15 h 23"/>
                <a:gd name="T18" fmla="*/ 12 w 20"/>
                <a:gd name="T19" fmla="*/ 21 h 23"/>
                <a:gd name="T20" fmla="*/ 16 w 20"/>
                <a:gd name="T21"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3">
                  <a:moveTo>
                    <a:pt x="16" y="16"/>
                  </a:moveTo>
                  <a:cubicBezTo>
                    <a:pt x="16" y="14"/>
                    <a:pt x="19" y="13"/>
                    <a:pt x="20" y="12"/>
                  </a:cubicBezTo>
                  <a:cubicBezTo>
                    <a:pt x="17" y="11"/>
                    <a:pt x="16" y="11"/>
                    <a:pt x="16" y="8"/>
                  </a:cubicBezTo>
                  <a:cubicBezTo>
                    <a:pt x="16" y="7"/>
                    <a:pt x="17" y="2"/>
                    <a:pt x="16" y="1"/>
                  </a:cubicBezTo>
                  <a:cubicBezTo>
                    <a:pt x="15" y="0"/>
                    <a:pt x="10" y="1"/>
                    <a:pt x="8" y="1"/>
                  </a:cubicBezTo>
                  <a:cubicBezTo>
                    <a:pt x="6" y="1"/>
                    <a:pt x="6" y="4"/>
                    <a:pt x="7" y="6"/>
                  </a:cubicBezTo>
                  <a:cubicBezTo>
                    <a:pt x="8" y="7"/>
                    <a:pt x="12" y="10"/>
                    <a:pt x="8" y="10"/>
                  </a:cubicBezTo>
                  <a:cubicBezTo>
                    <a:pt x="7" y="10"/>
                    <a:pt x="5" y="10"/>
                    <a:pt x="4" y="10"/>
                  </a:cubicBezTo>
                  <a:cubicBezTo>
                    <a:pt x="2" y="10"/>
                    <a:pt x="2" y="14"/>
                    <a:pt x="2" y="15"/>
                  </a:cubicBezTo>
                  <a:cubicBezTo>
                    <a:pt x="0" y="21"/>
                    <a:pt x="8" y="20"/>
                    <a:pt x="12" y="21"/>
                  </a:cubicBezTo>
                  <a:cubicBezTo>
                    <a:pt x="13" y="23"/>
                    <a:pt x="16" y="17"/>
                    <a:pt x="16" y="16"/>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55" name="Freeform 635">
              <a:extLst>
                <a:ext uri="{FF2B5EF4-FFF2-40B4-BE49-F238E27FC236}">
                  <a16:creationId xmlns:a16="http://schemas.microsoft.com/office/drawing/2014/main" id="{C4DA739B-0749-B242-98D7-835EB5C1E083}"/>
                </a:ext>
              </a:extLst>
            </p:cNvPr>
            <p:cNvSpPr>
              <a:spLocks/>
            </p:cNvSpPr>
            <p:nvPr/>
          </p:nvSpPr>
          <p:spPr bwMode="auto">
            <a:xfrm>
              <a:off x="1504352" y="3573775"/>
              <a:ext cx="516338" cy="331765"/>
            </a:xfrm>
            <a:custGeom>
              <a:avLst/>
              <a:gdLst>
                <a:gd name="T0" fmla="*/ 132 w 150"/>
                <a:gd name="T1" fmla="*/ 88 h 96"/>
                <a:gd name="T2" fmla="*/ 130 w 150"/>
                <a:gd name="T3" fmla="*/ 80 h 96"/>
                <a:gd name="T4" fmla="*/ 144 w 150"/>
                <a:gd name="T5" fmla="*/ 78 h 96"/>
                <a:gd name="T6" fmla="*/ 146 w 150"/>
                <a:gd name="T7" fmla="*/ 68 h 96"/>
                <a:gd name="T8" fmla="*/ 146 w 150"/>
                <a:gd name="T9" fmla="*/ 61 h 96"/>
                <a:gd name="T10" fmla="*/ 132 w 150"/>
                <a:gd name="T11" fmla="*/ 64 h 96"/>
                <a:gd name="T12" fmla="*/ 126 w 150"/>
                <a:gd name="T13" fmla="*/ 76 h 96"/>
                <a:gd name="T14" fmla="*/ 110 w 150"/>
                <a:gd name="T15" fmla="*/ 76 h 96"/>
                <a:gd name="T16" fmla="*/ 102 w 150"/>
                <a:gd name="T17" fmla="*/ 69 h 96"/>
                <a:gd name="T18" fmla="*/ 96 w 150"/>
                <a:gd name="T19" fmla="*/ 51 h 96"/>
                <a:gd name="T20" fmla="*/ 98 w 150"/>
                <a:gd name="T21" fmla="*/ 38 h 96"/>
                <a:gd name="T22" fmla="*/ 90 w 150"/>
                <a:gd name="T23" fmla="*/ 35 h 96"/>
                <a:gd name="T24" fmla="*/ 82 w 150"/>
                <a:gd name="T25" fmla="*/ 24 h 96"/>
                <a:gd name="T26" fmla="*/ 75 w 150"/>
                <a:gd name="T27" fmla="*/ 17 h 96"/>
                <a:gd name="T28" fmla="*/ 68 w 150"/>
                <a:gd name="T29" fmla="*/ 20 h 96"/>
                <a:gd name="T30" fmla="*/ 59 w 150"/>
                <a:gd name="T31" fmla="*/ 10 h 96"/>
                <a:gd name="T32" fmla="*/ 45 w 150"/>
                <a:gd name="T33" fmla="*/ 6 h 96"/>
                <a:gd name="T34" fmla="*/ 29 w 150"/>
                <a:gd name="T35" fmla="*/ 8 h 96"/>
                <a:gd name="T36" fmla="*/ 13 w 150"/>
                <a:gd name="T37" fmla="*/ 1 h 96"/>
                <a:gd name="T38" fmla="*/ 7 w 150"/>
                <a:gd name="T39" fmla="*/ 16 h 96"/>
                <a:gd name="T40" fmla="*/ 15 w 150"/>
                <a:gd name="T41" fmla="*/ 28 h 96"/>
                <a:gd name="T42" fmla="*/ 15 w 150"/>
                <a:gd name="T43" fmla="*/ 32 h 96"/>
                <a:gd name="T44" fmla="*/ 25 w 150"/>
                <a:gd name="T45" fmla="*/ 38 h 96"/>
                <a:gd name="T46" fmla="*/ 26 w 150"/>
                <a:gd name="T47" fmla="*/ 44 h 96"/>
                <a:gd name="T48" fmla="*/ 36 w 150"/>
                <a:gd name="T49" fmla="*/ 53 h 96"/>
                <a:gd name="T50" fmla="*/ 36 w 150"/>
                <a:gd name="T51" fmla="*/ 47 h 96"/>
                <a:gd name="T52" fmla="*/ 32 w 150"/>
                <a:gd name="T53" fmla="*/ 42 h 96"/>
                <a:gd name="T54" fmla="*/ 26 w 150"/>
                <a:gd name="T55" fmla="*/ 32 h 96"/>
                <a:gd name="T56" fmla="*/ 20 w 150"/>
                <a:gd name="T57" fmla="*/ 23 h 96"/>
                <a:gd name="T58" fmla="*/ 13 w 150"/>
                <a:gd name="T59" fmla="*/ 16 h 96"/>
                <a:gd name="T60" fmla="*/ 11 w 150"/>
                <a:gd name="T61" fmla="*/ 5 h 96"/>
                <a:gd name="T62" fmla="*/ 15 w 150"/>
                <a:gd name="T63" fmla="*/ 7 h 96"/>
                <a:gd name="T64" fmla="*/ 20 w 150"/>
                <a:gd name="T65" fmla="*/ 9 h 96"/>
                <a:gd name="T66" fmla="*/ 23 w 150"/>
                <a:gd name="T67" fmla="*/ 19 h 96"/>
                <a:gd name="T68" fmla="*/ 23 w 150"/>
                <a:gd name="T69" fmla="*/ 20 h 96"/>
                <a:gd name="T70" fmla="*/ 32 w 150"/>
                <a:gd name="T71" fmla="*/ 27 h 96"/>
                <a:gd name="T72" fmla="*/ 36 w 150"/>
                <a:gd name="T73" fmla="*/ 33 h 96"/>
                <a:gd name="T74" fmla="*/ 38 w 150"/>
                <a:gd name="T75" fmla="*/ 38 h 96"/>
                <a:gd name="T76" fmla="*/ 46 w 150"/>
                <a:gd name="T77" fmla="*/ 45 h 96"/>
                <a:gd name="T78" fmla="*/ 54 w 150"/>
                <a:gd name="T79" fmla="*/ 53 h 96"/>
                <a:gd name="T80" fmla="*/ 56 w 150"/>
                <a:gd name="T81" fmla="*/ 59 h 96"/>
                <a:gd name="T82" fmla="*/ 58 w 150"/>
                <a:gd name="T83" fmla="*/ 65 h 96"/>
                <a:gd name="T84" fmla="*/ 60 w 150"/>
                <a:gd name="T85" fmla="*/ 72 h 96"/>
                <a:gd name="T86" fmla="*/ 68 w 150"/>
                <a:gd name="T87" fmla="*/ 77 h 96"/>
                <a:gd name="T88" fmla="*/ 89 w 150"/>
                <a:gd name="T89" fmla="*/ 86 h 96"/>
                <a:gd name="T90" fmla="*/ 113 w 150"/>
                <a:gd name="T91" fmla="*/ 88 h 96"/>
                <a:gd name="T92" fmla="*/ 126 w 150"/>
                <a:gd name="T93"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0" h="96">
                  <a:moveTo>
                    <a:pt x="126" y="89"/>
                  </a:moveTo>
                  <a:cubicBezTo>
                    <a:pt x="127" y="89"/>
                    <a:pt x="134" y="90"/>
                    <a:pt x="132" y="88"/>
                  </a:cubicBezTo>
                  <a:cubicBezTo>
                    <a:pt x="131" y="86"/>
                    <a:pt x="129" y="85"/>
                    <a:pt x="128" y="83"/>
                  </a:cubicBezTo>
                  <a:cubicBezTo>
                    <a:pt x="128" y="83"/>
                    <a:pt x="129" y="80"/>
                    <a:pt x="130" y="80"/>
                  </a:cubicBezTo>
                  <a:cubicBezTo>
                    <a:pt x="131" y="79"/>
                    <a:pt x="136" y="80"/>
                    <a:pt x="138" y="80"/>
                  </a:cubicBezTo>
                  <a:cubicBezTo>
                    <a:pt x="141" y="80"/>
                    <a:pt x="140" y="75"/>
                    <a:pt x="144" y="78"/>
                  </a:cubicBezTo>
                  <a:cubicBezTo>
                    <a:pt x="145" y="76"/>
                    <a:pt x="146" y="75"/>
                    <a:pt x="146" y="73"/>
                  </a:cubicBezTo>
                  <a:cubicBezTo>
                    <a:pt x="146" y="71"/>
                    <a:pt x="145" y="69"/>
                    <a:pt x="146" y="68"/>
                  </a:cubicBezTo>
                  <a:cubicBezTo>
                    <a:pt x="147" y="66"/>
                    <a:pt x="150" y="64"/>
                    <a:pt x="150" y="63"/>
                  </a:cubicBezTo>
                  <a:cubicBezTo>
                    <a:pt x="149" y="61"/>
                    <a:pt x="148" y="61"/>
                    <a:pt x="146" y="61"/>
                  </a:cubicBezTo>
                  <a:cubicBezTo>
                    <a:pt x="143" y="61"/>
                    <a:pt x="139" y="61"/>
                    <a:pt x="136" y="62"/>
                  </a:cubicBezTo>
                  <a:cubicBezTo>
                    <a:pt x="134" y="62"/>
                    <a:pt x="133" y="63"/>
                    <a:pt x="132" y="64"/>
                  </a:cubicBezTo>
                  <a:cubicBezTo>
                    <a:pt x="131" y="66"/>
                    <a:pt x="132" y="68"/>
                    <a:pt x="131" y="70"/>
                  </a:cubicBezTo>
                  <a:cubicBezTo>
                    <a:pt x="131" y="71"/>
                    <a:pt x="126" y="76"/>
                    <a:pt x="126" y="76"/>
                  </a:cubicBezTo>
                  <a:cubicBezTo>
                    <a:pt x="122" y="75"/>
                    <a:pt x="118" y="76"/>
                    <a:pt x="114" y="78"/>
                  </a:cubicBezTo>
                  <a:cubicBezTo>
                    <a:pt x="112" y="78"/>
                    <a:pt x="111" y="77"/>
                    <a:pt x="110" y="76"/>
                  </a:cubicBezTo>
                  <a:cubicBezTo>
                    <a:pt x="109" y="75"/>
                    <a:pt x="107" y="75"/>
                    <a:pt x="105" y="74"/>
                  </a:cubicBezTo>
                  <a:cubicBezTo>
                    <a:pt x="103" y="74"/>
                    <a:pt x="103" y="71"/>
                    <a:pt x="102" y="69"/>
                  </a:cubicBezTo>
                  <a:cubicBezTo>
                    <a:pt x="101" y="67"/>
                    <a:pt x="99" y="66"/>
                    <a:pt x="98" y="64"/>
                  </a:cubicBezTo>
                  <a:cubicBezTo>
                    <a:pt x="97" y="60"/>
                    <a:pt x="95" y="55"/>
                    <a:pt x="96" y="51"/>
                  </a:cubicBezTo>
                  <a:cubicBezTo>
                    <a:pt x="96" y="48"/>
                    <a:pt x="95" y="44"/>
                    <a:pt x="97" y="41"/>
                  </a:cubicBezTo>
                  <a:cubicBezTo>
                    <a:pt x="98" y="40"/>
                    <a:pt x="98" y="39"/>
                    <a:pt x="98" y="38"/>
                  </a:cubicBezTo>
                  <a:cubicBezTo>
                    <a:pt x="99" y="36"/>
                    <a:pt x="97" y="37"/>
                    <a:pt x="96" y="36"/>
                  </a:cubicBezTo>
                  <a:cubicBezTo>
                    <a:pt x="94" y="36"/>
                    <a:pt x="92" y="35"/>
                    <a:pt x="90" y="35"/>
                  </a:cubicBezTo>
                  <a:cubicBezTo>
                    <a:pt x="89" y="34"/>
                    <a:pt x="87" y="32"/>
                    <a:pt x="87" y="30"/>
                  </a:cubicBezTo>
                  <a:cubicBezTo>
                    <a:pt x="87" y="27"/>
                    <a:pt x="84" y="26"/>
                    <a:pt x="82" y="24"/>
                  </a:cubicBezTo>
                  <a:cubicBezTo>
                    <a:pt x="81" y="22"/>
                    <a:pt x="81" y="20"/>
                    <a:pt x="80" y="18"/>
                  </a:cubicBezTo>
                  <a:cubicBezTo>
                    <a:pt x="79" y="17"/>
                    <a:pt x="77" y="17"/>
                    <a:pt x="75" y="17"/>
                  </a:cubicBezTo>
                  <a:cubicBezTo>
                    <a:pt x="74" y="16"/>
                    <a:pt x="72" y="16"/>
                    <a:pt x="71" y="17"/>
                  </a:cubicBezTo>
                  <a:cubicBezTo>
                    <a:pt x="71" y="18"/>
                    <a:pt x="70" y="20"/>
                    <a:pt x="68" y="20"/>
                  </a:cubicBezTo>
                  <a:cubicBezTo>
                    <a:pt x="66" y="20"/>
                    <a:pt x="63" y="18"/>
                    <a:pt x="62" y="16"/>
                  </a:cubicBezTo>
                  <a:cubicBezTo>
                    <a:pt x="61" y="13"/>
                    <a:pt x="61" y="12"/>
                    <a:pt x="59" y="10"/>
                  </a:cubicBezTo>
                  <a:cubicBezTo>
                    <a:pt x="57" y="9"/>
                    <a:pt x="54" y="6"/>
                    <a:pt x="52" y="6"/>
                  </a:cubicBezTo>
                  <a:cubicBezTo>
                    <a:pt x="51" y="5"/>
                    <a:pt x="45" y="5"/>
                    <a:pt x="45" y="6"/>
                  </a:cubicBezTo>
                  <a:cubicBezTo>
                    <a:pt x="43" y="9"/>
                    <a:pt x="42" y="8"/>
                    <a:pt x="39" y="8"/>
                  </a:cubicBezTo>
                  <a:cubicBezTo>
                    <a:pt x="35" y="8"/>
                    <a:pt x="32" y="8"/>
                    <a:pt x="29" y="8"/>
                  </a:cubicBezTo>
                  <a:cubicBezTo>
                    <a:pt x="28" y="8"/>
                    <a:pt x="25" y="6"/>
                    <a:pt x="23" y="5"/>
                  </a:cubicBezTo>
                  <a:cubicBezTo>
                    <a:pt x="20" y="4"/>
                    <a:pt x="17" y="3"/>
                    <a:pt x="13" y="1"/>
                  </a:cubicBezTo>
                  <a:cubicBezTo>
                    <a:pt x="9" y="0"/>
                    <a:pt x="4" y="1"/>
                    <a:pt x="0" y="2"/>
                  </a:cubicBezTo>
                  <a:cubicBezTo>
                    <a:pt x="1" y="7"/>
                    <a:pt x="5" y="11"/>
                    <a:pt x="7" y="16"/>
                  </a:cubicBezTo>
                  <a:cubicBezTo>
                    <a:pt x="8" y="18"/>
                    <a:pt x="11" y="20"/>
                    <a:pt x="13" y="21"/>
                  </a:cubicBezTo>
                  <a:cubicBezTo>
                    <a:pt x="14" y="23"/>
                    <a:pt x="16" y="26"/>
                    <a:pt x="15" y="28"/>
                  </a:cubicBezTo>
                  <a:cubicBezTo>
                    <a:pt x="15" y="28"/>
                    <a:pt x="8" y="26"/>
                    <a:pt x="12" y="29"/>
                  </a:cubicBezTo>
                  <a:cubicBezTo>
                    <a:pt x="13" y="30"/>
                    <a:pt x="14" y="31"/>
                    <a:pt x="15" y="32"/>
                  </a:cubicBezTo>
                  <a:cubicBezTo>
                    <a:pt x="17" y="32"/>
                    <a:pt x="18" y="32"/>
                    <a:pt x="19" y="33"/>
                  </a:cubicBezTo>
                  <a:cubicBezTo>
                    <a:pt x="21" y="34"/>
                    <a:pt x="23" y="36"/>
                    <a:pt x="25" y="38"/>
                  </a:cubicBezTo>
                  <a:cubicBezTo>
                    <a:pt x="26" y="39"/>
                    <a:pt x="25" y="41"/>
                    <a:pt x="24" y="42"/>
                  </a:cubicBezTo>
                  <a:cubicBezTo>
                    <a:pt x="23" y="43"/>
                    <a:pt x="25" y="44"/>
                    <a:pt x="26" y="44"/>
                  </a:cubicBezTo>
                  <a:cubicBezTo>
                    <a:pt x="29" y="46"/>
                    <a:pt x="31" y="48"/>
                    <a:pt x="33" y="50"/>
                  </a:cubicBezTo>
                  <a:cubicBezTo>
                    <a:pt x="34" y="51"/>
                    <a:pt x="35" y="53"/>
                    <a:pt x="36" y="53"/>
                  </a:cubicBezTo>
                  <a:cubicBezTo>
                    <a:pt x="37" y="53"/>
                    <a:pt x="38" y="51"/>
                    <a:pt x="37" y="50"/>
                  </a:cubicBezTo>
                  <a:cubicBezTo>
                    <a:pt x="37" y="49"/>
                    <a:pt x="36" y="48"/>
                    <a:pt x="36" y="47"/>
                  </a:cubicBezTo>
                  <a:cubicBezTo>
                    <a:pt x="35" y="46"/>
                    <a:pt x="33" y="47"/>
                    <a:pt x="32" y="46"/>
                  </a:cubicBezTo>
                  <a:cubicBezTo>
                    <a:pt x="30" y="44"/>
                    <a:pt x="32" y="44"/>
                    <a:pt x="32" y="42"/>
                  </a:cubicBezTo>
                  <a:cubicBezTo>
                    <a:pt x="32" y="42"/>
                    <a:pt x="30" y="40"/>
                    <a:pt x="30" y="39"/>
                  </a:cubicBezTo>
                  <a:cubicBezTo>
                    <a:pt x="28" y="37"/>
                    <a:pt x="28" y="34"/>
                    <a:pt x="26" y="32"/>
                  </a:cubicBezTo>
                  <a:cubicBezTo>
                    <a:pt x="24" y="31"/>
                    <a:pt x="22" y="29"/>
                    <a:pt x="21" y="27"/>
                  </a:cubicBezTo>
                  <a:cubicBezTo>
                    <a:pt x="21" y="26"/>
                    <a:pt x="21" y="24"/>
                    <a:pt x="20" y="23"/>
                  </a:cubicBezTo>
                  <a:cubicBezTo>
                    <a:pt x="19" y="22"/>
                    <a:pt x="18" y="21"/>
                    <a:pt x="17" y="20"/>
                  </a:cubicBezTo>
                  <a:cubicBezTo>
                    <a:pt x="16" y="18"/>
                    <a:pt x="15" y="17"/>
                    <a:pt x="13" y="16"/>
                  </a:cubicBezTo>
                  <a:cubicBezTo>
                    <a:pt x="12" y="15"/>
                    <a:pt x="12" y="13"/>
                    <a:pt x="12" y="12"/>
                  </a:cubicBezTo>
                  <a:cubicBezTo>
                    <a:pt x="12" y="11"/>
                    <a:pt x="10" y="6"/>
                    <a:pt x="11" y="5"/>
                  </a:cubicBezTo>
                  <a:cubicBezTo>
                    <a:pt x="12" y="4"/>
                    <a:pt x="13" y="7"/>
                    <a:pt x="14" y="7"/>
                  </a:cubicBezTo>
                  <a:cubicBezTo>
                    <a:pt x="15" y="7"/>
                    <a:pt x="15" y="7"/>
                    <a:pt x="15" y="7"/>
                  </a:cubicBezTo>
                  <a:cubicBezTo>
                    <a:pt x="17" y="6"/>
                    <a:pt x="17" y="7"/>
                    <a:pt x="18" y="8"/>
                  </a:cubicBezTo>
                  <a:cubicBezTo>
                    <a:pt x="19" y="8"/>
                    <a:pt x="20" y="8"/>
                    <a:pt x="20" y="9"/>
                  </a:cubicBezTo>
                  <a:cubicBezTo>
                    <a:pt x="20" y="11"/>
                    <a:pt x="21" y="13"/>
                    <a:pt x="22" y="15"/>
                  </a:cubicBezTo>
                  <a:cubicBezTo>
                    <a:pt x="22" y="16"/>
                    <a:pt x="23" y="18"/>
                    <a:pt x="23" y="19"/>
                  </a:cubicBezTo>
                  <a:cubicBezTo>
                    <a:pt x="23" y="20"/>
                    <a:pt x="22" y="21"/>
                    <a:pt x="22" y="22"/>
                  </a:cubicBezTo>
                  <a:cubicBezTo>
                    <a:pt x="23" y="22"/>
                    <a:pt x="23" y="20"/>
                    <a:pt x="23" y="20"/>
                  </a:cubicBezTo>
                  <a:cubicBezTo>
                    <a:pt x="24" y="19"/>
                    <a:pt x="25" y="22"/>
                    <a:pt x="26" y="22"/>
                  </a:cubicBezTo>
                  <a:cubicBezTo>
                    <a:pt x="27" y="23"/>
                    <a:pt x="32" y="26"/>
                    <a:pt x="32" y="27"/>
                  </a:cubicBezTo>
                  <a:cubicBezTo>
                    <a:pt x="32" y="29"/>
                    <a:pt x="33" y="30"/>
                    <a:pt x="34" y="30"/>
                  </a:cubicBezTo>
                  <a:cubicBezTo>
                    <a:pt x="35" y="31"/>
                    <a:pt x="35" y="32"/>
                    <a:pt x="36" y="33"/>
                  </a:cubicBezTo>
                  <a:cubicBezTo>
                    <a:pt x="37" y="34"/>
                    <a:pt x="38" y="33"/>
                    <a:pt x="38" y="34"/>
                  </a:cubicBezTo>
                  <a:cubicBezTo>
                    <a:pt x="39" y="35"/>
                    <a:pt x="37" y="36"/>
                    <a:pt x="38" y="38"/>
                  </a:cubicBezTo>
                  <a:cubicBezTo>
                    <a:pt x="40" y="39"/>
                    <a:pt x="42" y="40"/>
                    <a:pt x="44" y="42"/>
                  </a:cubicBezTo>
                  <a:cubicBezTo>
                    <a:pt x="45" y="43"/>
                    <a:pt x="45" y="44"/>
                    <a:pt x="46" y="45"/>
                  </a:cubicBezTo>
                  <a:cubicBezTo>
                    <a:pt x="47" y="46"/>
                    <a:pt x="48" y="46"/>
                    <a:pt x="49" y="48"/>
                  </a:cubicBezTo>
                  <a:cubicBezTo>
                    <a:pt x="51" y="49"/>
                    <a:pt x="52" y="51"/>
                    <a:pt x="54" y="53"/>
                  </a:cubicBezTo>
                  <a:cubicBezTo>
                    <a:pt x="55" y="54"/>
                    <a:pt x="56" y="55"/>
                    <a:pt x="57" y="56"/>
                  </a:cubicBezTo>
                  <a:cubicBezTo>
                    <a:pt x="58" y="58"/>
                    <a:pt x="56" y="58"/>
                    <a:pt x="56" y="59"/>
                  </a:cubicBezTo>
                  <a:cubicBezTo>
                    <a:pt x="56" y="60"/>
                    <a:pt x="59" y="59"/>
                    <a:pt x="59" y="61"/>
                  </a:cubicBezTo>
                  <a:cubicBezTo>
                    <a:pt x="58" y="63"/>
                    <a:pt x="57" y="63"/>
                    <a:pt x="58" y="65"/>
                  </a:cubicBezTo>
                  <a:cubicBezTo>
                    <a:pt x="58" y="65"/>
                    <a:pt x="56" y="67"/>
                    <a:pt x="57" y="68"/>
                  </a:cubicBezTo>
                  <a:cubicBezTo>
                    <a:pt x="58" y="69"/>
                    <a:pt x="59" y="71"/>
                    <a:pt x="60" y="72"/>
                  </a:cubicBezTo>
                  <a:cubicBezTo>
                    <a:pt x="61" y="73"/>
                    <a:pt x="62" y="73"/>
                    <a:pt x="63" y="73"/>
                  </a:cubicBezTo>
                  <a:cubicBezTo>
                    <a:pt x="66" y="74"/>
                    <a:pt x="66" y="76"/>
                    <a:pt x="68" y="77"/>
                  </a:cubicBezTo>
                  <a:cubicBezTo>
                    <a:pt x="71" y="79"/>
                    <a:pt x="75" y="79"/>
                    <a:pt x="77" y="81"/>
                  </a:cubicBezTo>
                  <a:cubicBezTo>
                    <a:pt x="81" y="83"/>
                    <a:pt x="85" y="85"/>
                    <a:pt x="89" y="86"/>
                  </a:cubicBezTo>
                  <a:cubicBezTo>
                    <a:pt x="92" y="88"/>
                    <a:pt x="97" y="90"/>
                    <a:pt x="101" y="91"/>
                  </a:cubicBezTo>
                  <a:cubicBezTo>
                    <a:pt x="105" y="91"/>
                    <a:pt x="108" y="87"/>
                    <a:pt x="113" y="88"/>
                  </a:cubicBezTo>
                  <a:cubicBezTo>
                    <a:pt x="117" y="89"/>
                    <a:pt x="120" y="93"/>
                    <a:pt x="123" y="96"/>
                  </a:cubicBezTo>
                  <a:cubicBezTo>
                    <a:pt x="123" y="95"/>
                    <a:pt x="124" y="90"/>
                    <a:pt x="126" y="89"/>
                  </a:cubicBezTo>
                  <a:cubicBezTo>
                    <a:pt x="127" y="89"/>
                    <a:pt x="125" y="89"/>
                    <a:pt x="126" y="89"/>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56" name="Freeform 636">
              <a:extLst>
                <a:ext uri="{FF2B5EF4-FFF2-40B4-BE49-F238E27FC236}">
                  <a16:creationId xmlns:a16="http://schemas.microsoft.com/office/drawing/2014/main" id="{4977A018-A7D4-5941-816F-FDD81D3BDE7E}"/>
                </a:ext>
              </a:extLst>
            </p:cNvPr>
            <p:cNvSpPr>
              <a:spLocks/>
            </p:cNvSpPr>
            <p:nvPr/>
          </p:nvSpPr>
          <p:spPr bwMode="auto">
            <a:xfrm>
              <a:off x="1975994" y="3882010"/>
              <a:ext cx="103503" cy="55294"/>
            </a:xfrm>
            <a:custGeom>
              <a:avLst/>
              <a:gdLst>
                <a:gd name="T0" fmla="*/ 12 w 30"/>
                <a:gd name="T1" fmla="*/ 15 h 16"/>
                <a:gd name="T2" fmla="*/ 13 w 30"/>
                <a:gd name="T3" fmla="*/ 13 h 16"/>
                <a:gd name="T4" fmla="*/ 16 w 30"/>
                <a:gd name="T5" fmla="*/ 11 h 16"/>
                <a:gd name="T6" fmla="*/ 20 w 30"/>
                <a:gd name="T7" fmla="*/ 10 h 16"/>
                <a:gd name="T8" fmla="*/ 24 w 30"/>
                <a:gd name="T9" fmla="*/ 7 h 16"/>
                <a:gd name="T10" fmla="*/ 30 w 30"/>
                <a:gd name="T11" fmla="*/ 5 h 16"/>
                <a:gd name="T12" fmla="*/ 20 w 30"/>
                <a:gd name="T13" fmla="*/ 1 h 16"/>
                <a:gd name="T14" fmla="*/ 14 w 30"/>
                <a:gd name="T15" fmla="*/ 2 h 16"/>
                <a:gd name="T16" fmla="*/ 8 w 30"/>
                <a:gd name="T17" fmla="*/ 1 h 16"/>
                <a:gd name="T18" fmla="*/ 2 w 30"/>
                <a:gd name="T19" fmla="*/ 4 h 16"/>
                <a:gd name="T20" fmla="*/ 1 w 30"/>
                <a:gd name="T21" fmla="*/ 9 h 16"/>
                <a:gd name="T22" fmla="*/ 8 w 30"/>
                <a:gd name="T23" fmla="*/ 14 h 16"/>
                <a:gd name="T24" fmla="*/ 10 w 30"/>
                <a:gd name="T25" fmla="*/ 14 h 16"/>
                <a:gd name="T26" fmla="*/ 9 w 30"/>
                <a:gd name="T27" fmla="*/ 16 h 16"/>
                <a:gd name="T28" fmla="*/ 12 w 30"/>
                <a:gd name="T2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6">
                  <a:moveTo>
                    <a:pt x="12" y="15"/>
                  </a:moveTo>
                  <a:cubicBezTo>
                    <a:pt x="13" y="15"/>
                    <a:pt x="13" y="14"/>
                    <a:pt x="13" y="13"/>
                  </a:cubicBezTo>
                  <a:cubicBezTo>
                    <a:pt x="13" y="12"/>
                    <a:pt x="15" y="11"/>
                    <a:pt x="16" y="11"/>
                  </a:cubicBezTo>
                  <a:cubicBezTo>
                    <a:pt x="18" y="10"/>
                    <a:pt x="18" y="12"/>
                    <a:pt x="20" y="10"/>
                  </a:cubicBezTo>
                  <a:cubicBezTo>
                    <a:pt x="21" y="9"/>
                    <a:pt x="22" y="6"/>
                    <a:pt x="24" y="7"/>
                  </a:cubicBezTo>
                  <a:cubicBezTo>
                    <a:pt x="27" y="7"/>
                    <a:pt x="27" y="6"/>
                    <a:pt x="30" y="5"/>
                  </a:cubicBezTo>
                  <a:cubicBezTo>
                    <a:pt x="26" y="3"/>
                    <a:pt x="25" y="0"/>
                    <a:pt x="20" y="1"/>
                  </a:cubicBezTo>
                  <a:cubicBezTo>
                    <a:pt x="18" y="1"/>
                    <a:pt x="16" y="2"/>
                    <a:pt x="14" y="2"/>
                  </a:cubicBezTo>
                  <a:cubicBezTo>
                    <a:pt x="12" y="2"/>
                    <a:pt x="10" y="1"/>
                    <a:pt x="8" y="1"/>
                  </a:cubicBezTo>
                  <a:cubicBezTo>
                    <a:pt x="5" y="2"/>
                    <a:pt x="4" y="2"/>
                    <a:pt x="2" y="4"/>
                  </a:cubicBezTo>
                  <a:cubicBezTo>
                    <a:pt x="2" y="5"/>
                    <a:pt x="0" y="7"/>
                    <a:pt x="1" y="9"/>
                  </a:cubicBezTo>
                  <a:cubicBezTo>
                    <a:pt x="4" y="11"/>
                    <a:pt x="8" y="9"/>
                    <a:pt x="8" y="14"/>
                  </a:cubicBezTo>
                  <a:cubicBezTo>
                    <a:pt x="8" y="14"/>
                    <a:pt x="10" y="14"/>
                    <a:pt x="10" y="14"/>
                  </a:cubicBezTo>
                  <a:cubicBezTo>
                    <a:pt x="10" y="14"/>
                    <a:pt x="9" y="16"/>
                    <a:pt x="9" y="16"/>
                  </a:cubicBezTo>
                  <a:cubicBezTo>
                    <a:pt x="10" y="16"/>
                    <a:pt x="12" y="16"/>
                    <a:pt x="12" y="15"/>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57" name="Freeform 637">
              <a:extLst>
                <a:ext uri="{FF2B5EF4-FFF2-40B4-BE49-F238E27FC236}">
                  <a16:creationId xmlns:a16="http://schemas.microsoft.com/office/drawing/2014/main" id="{F3B3AD79-34E2-7B4D-AC5D-D41CF9C92A4B}"/>
                </a:ext>
              </a:extLst>
            </p:cNvPr>
            <p:cNvSpPr>
              <a:spLocks/>
            </p:cNvSpPr>
            <p:nvPr/>
          </p:nvSpPr>
          <p:spPr bwMode="auto">
            <a:xfrm>
              <a:off x="1975994" y="3836127"/>
              <a:ext cx="24699" cy="51764"/>
            </a:xfrm>
            <a:custGeom>
              <a:avLst/>
              <a:gdLst>
                <a:gd name="T0" fmla="*/ 5 w 7"/>
                <a:gd name="T1" fmla="*/ 1 h 15"/>
                <a:gd name="T2" fmla="*/ 2 w 7"/>
                <a:gd name="T3" fmla="*/ 4 h 15"/>
                <a:gd name="T4" fmla="*/ 1 w 7"/>
                <a:gd name="T5" fmla="*/ 6 h 15"/>
                <a:gd name="T6" fmla="*/ 2 w 7"/>
                <a:gd name="T7" fmla="*/ 14 h 15"/>
                <a:gd name="T8" fmla="*/ 6 w 7"/>
                <a:gd name="T9" fmla="*/ 8 h 15"/>
                <a:gd name="T10" fmla="*/ 7 w 7"/>
                <a:gd name="T11" fmla="*/ 2 h 15"/>
                <a:gd name="T12" fmla="*/ 5 w 7"/>
                <a:gd name="T13" fmla="*/ 1 h 15"/>
                <a:gd name="T14" fmla="*/ 5 w 7"/>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5" y="1"/>
                  </a:moveTo>
                  <a:cubicBezTo>
                    <a:pt x="4" y="0"/>
                    <a:pt x="2" y="3"/>
                    <a:pt x="2" y="4"/>
                  </a:cubicBezTo>
                  <a:cubicBezTo>
                    <a:pt x="1" y="5"/>
                    <a:pt x="1" y="4"/>
                    <a:pt x="1" y="6"/>
                  </a:cubicBezTo>
                  <a:cubicBezTo>
                    <a:pt x="1" y="7"/>
                    <a:pt x="0" y="15"/>
                    <a:pt x="2" y="14"/>
                  </a:cubicBezTo>
                  <a:cubicBezTo>
                    <a:pt x="2" y="13"/>
                    <a:pt x="5" y="10"/>
                    <a:pt x="6" y="8"/>
                  </a:cubicBezTo>
                  <a:cubicBezTo>
                    <a:pt x="6" y="5"/>
                    <a:pt x="6" y="4"/>
                    <a:pt x="7" y="2"/>
                  </a:cubicBezTo>
                  <a:cubicBezTo>
                    <a:pt x="7" y="1"/>
                    <a:pt x="6" y="1"/>
                    <a:pt x="5" y="1"/>
                  </a:cubicBezTo>
                  <a:cubicBezTo>
                    <a:pt x="4" y="0"/>
                    <a:pt x="6" y="1"/>
                    <a:pt x="5"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58" name="Freeform 638">
              <a:extLst>
                <a:ext uri="{FF2B5EF4-FFF2-40B4-BE49-F238E27FC236}">
                  <a16:creationId xmlns:a16="http://schemas.microsoft.com/office/drawing/2014/main" id="{C647DCDB-38C5-AB47-94BB-84B2DBF74734}"/>
                </a:ext>
              </a:extLst>
            </p:cNvPr>
            <p:cNvSpPr>
              <a:spLocks/>
            </p:cNvSpPr>
            <p:nvPr/>
          </p:nvSpPr>
          <p:spPr bwMode="auto">
            <a:xfrm>
              <a:off x="2234749" y="3805538"/>
              <a:ext cx="44694" cy="37647"/>
            </a:xfrm>
            <a:custGeom>
              <a:avLst/>
              <a:gdLst>
                <a:gd name="T0" fmla="*/ 12 w 13"/>
                <a:gd name="T1" fmla="*/ 3 h 11"/>
                <a:gd name="T2" fmla="*/ 6 w 13"/>
                <a:gd name="T3" fmla="*/ 1 h 11"/>
                <a:gd name="T4" fmla="*/ 7 w 13"/>
                <a:gd name="T5" fmla="*/ 5 h 11"/>
                <a:gd name="T6" fmla="*/ 9 w 13"/>
                <a:gd name="T7" fmla="*/ 9 h 11"/>
                <a:gd name="T8" fmla="*/ 6 w 13"/>
                <a:gd name="T9" fmla="*/ 10 h 11"/>
                <a:gd name="T10" fmla="*/ 5 w 13"/>
                <a:gd name="T11" fmla="*/ 8 h 11"/>
                <a:gd name="T12" fmla="*/ 0 w 13"/>
                <a:gd name="T13" fmla="*/ 9 h 11"/>
                <a:gd name="T14" fmla="*/ 3 w 13"/>
                <a:gd name="T15" fmla="*/ 11 h 11"/>
                <a:gd name="T16" fmla="*/ 13 w 13"/>
                <a:gd name="T17" fmla="*/ 11 h 11"/>
                <a:gd name="T18" fmla="*/ 12 w 13"/>
                <a:gd name="T19" fmla="*/ 3 h 11"/>
                <a:gd name="T20" fmla="*/ 12 w 13"/>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1">
                  <a:moveTo>
                    <a:pt x="12" y="3"/>
                  </a:moveTo>
                  <a:cubicBezTo>
                    <a:pt x="10" y="3"/>
                    <a:pt x="8" y="0"/>
                    <a:pt x="6" y="1"/>
                  </a:cubicBezTo>
                  <a:cubicBezTo>
                    <a:pt x="3" y="2"/>
                    <a:pt x="7" y="3"/>
                    <a:pt x="7" y="5"/>
                  </a:cubicBezTo>
                  <a:cubicBezTo>
                    <a:pt x="8" y="6"/>
                    <a:pt x="10" y="8"/>
                    <a:pt x="9" y="9"/>
                  </a:cubicBezTo>
                  <a:cubicBezTo>
                    <a:pt x="8" y="10"/>
                    <a:pt x="7" y="10"/>
                    <a:pt x="6" y="10"/>
                  </a:cubicBezTo>
                  <a:cubicBezTo>
                    <a:pt x="4" y="9"/>
                    <a:pt x="6" y="9"/>
                    <a:pt x="5" y="8"/>
                  </a:cubicBezTo>
                  <a:cubicBezTo>
                    <a:pt x="5" y="8"/>
                    <a:pt x="0" y="9"/>
                    <a:pt x="0" y="9"/>
                  </a:cubicBezTo>
                  <a:cubicBezTo>
                    <a:pt x="0" y="11"/>
                    <a:pt x="2" y="11"/>
                    <a:pt x="3" y="11"/>
                  </a:cubicBezTo>
                  <a:cubicBezTo>
                    <a:pt x="6" y="10"/>
                    <a:pt x="9" y="11"/>
                    <a:pt x="13" y="11"/>
                  </a:cubicBezTo>
                  <a:cubicBezTo>
                    <a:pt x="13" y="8"/>
                    <a:pt x="12" y="5"/>
                    <a:pt x="12" y="3"/>
                  </a:cubicBezTo>
                  <a:cubicBezTo>
                    <a:pt x="11" y="3"/>
                    <a:pt x="12" y="5"/>
                    <a:pt x="12" y="3"/>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59" name="Freeform 639">
              <a:extLst>
                <a:ext uri="{FF2B5EF4-FFF2-40B4-BE49-F238E27FC236}">
                  <a16:creationId xmlns:a16="http://schemas.microsoft.com/office/drawing/2014/main" id="{14F6BE72-F34A-6A43-A044-56BF06BFCEB8}"/>
                </a:ext>
              </a:extLst>
            </p:cNvPr>
            <p:cNvSpPr>
              <a:spLocks/>
            </p:cNvSpPr>
            <p:nvPr/>
          </p:nvSpPr>
          <p:spPr bwMode="auto">
            <a:xfrm>
              <a:off x="2275916" y="3805538"/>
              <a:ext cx="62337" cy="51764"/>
            </a:xfrm>
            <a:custGeom>
              <a:avLst/>
              <a:gdLst>
                <a:gd name="T0" fmla="*/ 14 w 18"/>
                <a:gd name="T1" fmla="*/ 7 h 15"/>
                <a:gd name="T2" fmla="*/ 8 w 18"/>
                <a:gd name="T3" fmla="*/ 3 h 15"/>
                <a:gd name="T4" fmla="*/ 1 w 18"/>
                <a:gd name="T5" fmla="*/ 1 h 15"/>
                <a:gd name="T6" fmla="*/ 0 w 18"/>
                <a:gd name="T7" fmla="*/ 3 h 15"/>
                <a:gd name="T8" fmla="*/ 1 w 18"/>
                <a:gd name="T9" fmla="*/ 10 h 15"/>
                <a:gd name="T10" fmla="*/ 2 w 18"/>
                <a:gd name="T11" fmla="*/ 12 h 15"/>
                <a:gd name="T12" fmla="*/ 4 w 18"/>
                <a:gd name="T13" fmla="*/ 10 h 15"/>
                <a:gd name="T14" fmla="*/ 13 w 18"/>
                <a:gd name="T15" fmla="*/ 10 h 15"/>
                <a:gd name="T16" fmla="*/ 17 w 18"/>
                <a:gd name="T17" fmla="*/ 10 h 15"/>
                <a:gd name="T18" fmla="*/ 14 w 18"/>
                <a:gd name="T19" fmla="*/ 7 h 15"/>
                <a:gd name="T20" fmla="*/ 14 w 18"/>
                <a:gd name="T21"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5">
                  <a:moveTo>
                    <a:pt x="14" y="7"/>
                  </a:moveTo>
                  <a:cubicBezTo>
                    <a:pt x="12" y="6"/>
                    <a:pt x="10" y="4"/>
                    <a:pt x="8" y="3"/>
                  </a:cubicBezTo>
                  <a:cubicBezTo>
                    <a:pt x="7" y="2"/>
                    <a:pt x="2" y="0"/>
                    <a:pt x="1" y="1"/>
                  </a:cubicBezTo>
                  <a:cubicBezTo>
                    <a:pt x="1" y="1"/>
                    <a:pt x="3" y="3"/>
                    <a:pt x="0" y="3"/>
                  </a:cubicBezTo>
                  <a:cubicBezTo>
                    <a:pt x="0" y="5"/>
                    <a:pt x="1" y="7"/>
                    <a:pt x="1" y="10"/>
                  </a:cubicBezTo>
                  <a:cubicBezTo>
                    <a:pt x="1" y="11"/>
                    <a:pt x="1" y="11"/>
                    <a:pt x="2" y="12"/>
                  </a:cubicBezTo>
                  <a:cubicBezTo>
                    <a:pt x="3" y="15"/>
                    <a:pt x="3" y="11"/>
                    <a:pt x="4" y="10"/>
                  </a:cubicBezTo>
                  <a:cubicBezTo>
                    <a:pt x="6" y="8"/>
                    <a:pt x="11" y="10"/>
                    <a:pt x="13" y="10"/>
                  </a:cubicBezTo>
                  <a:cubicBezTo>
                    <a:pt x="15" y="10"/>
                    <a:pt x="15" y="11"/>
                    <a:pt x="17" y="10"/>
                  </a:cubicBezTo>
                  <a:cubicBezTo>
                    <a:pt x="18" y="8"/>
                    <a:pt x="17" y="7"/>
                    <a:pt x="14" y="7"/>
                  </a:cubicBezTo>
                  <a:cubicBezTo>
                    <a:pt x="12" y="7"/>
                    <a:pt x="16" y="7"/>
                    <a:pt x="14" y="7"/>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60" name="Freeform 640">
              <a:extLst>
                <a:ext uri="{FF2B5EF4-FFF2-40B4-BE49-F238E27FC236}">
                  <a16:creationId xmlns:a16="http://schemas.microsoft.com/office/drawing/2014/main" id="{FD472450-7551-824E-974C-99895FD22807}"/>
                </a:ext>
              </a:extLst>
            </p:cNvPr>
            <p:cNvSpPr>
              <a:spLocks/>
            </p:cNvSpPr>
            <p:nvPr/>
          </p:nvSpPr>
          <p:spPr bwMode="auto">
            <a:xfrm>
              <a:off x="613994" y="2654949"/>
              <a:ext cx="669239" cy="449412"/>
            </a:xfrm>
            <a:custGeom>
              <a:avLst/>
              <a:gdLst>
                <a:gd name="T0" fmla="*/ 184 w 194"/>
                <a:gd name="T1" fmla="*/ 118 h 130"/>
                <a:gd name="T2" fmla="*/ 161 w 194"/>
                <a:gd name="T3" fmla="*/ 97 h 130"/>
                <a:gd name="T4" fmla="*/ 143 w 194"/>
                <a:gd name="T5" fmla="*/ 92 h 130"/>
                <a:gd name="T6" fmla="*/ 138 w 194"/>
                <a:gd name="T7" fmla="*/ 76 h 130"/>
                <a:gd name="T8" fmla="*/ 135 w 194"/>
                <a:gd name="T9" fmla="*/ 14 h 130"/>
                <a:gd name="T10" fmla="*/ 84 w 194"/>
                <a:gd name="T11" fmla="*/ 8 h 130"/>
                <a:gd name="T12" fmla="*/ 71 w 194"/>
                <a:gd name="T13" fmla="*/ 5 h 130"/>
                <a:gd name="T14" fmla="*/ 62 w 194"/>
                <a:gd name="T15" fmla="*/ 1 h 130"/>
                <a:gd name="T16" fmla="*/ 43 w 194"/>
                <a:gd name="T17" fmla="*/ 8 h 130"/>
                <a:gd name="T18" fmla="*/ 32 w 194"/>
                <a:gd name="T19" fmla="*/ 11 h 130"/>
                <a:gd name="T20" fmla="*/ 12 w 194"/>
                <a:gd name="T21" fmla="*/ 23 h 130"/>
                <a:gd name="T22" fmla="*/ 26 w 194"/>
                <a:gd name="T23" fmla="*/ 38 h 130"/>
                <a:gd name="T24" fmla="*/ 33 w 194"/>
                <a:gd name="T25" fmla="*/ 42 h 130"/>
                <a:gd name="T26" fmla="*/ 38 w 194"/>
                <a:gd name="T27" fmla="*/ 45 h 130"/>
                <a:gd name="T28" fmla="*/ 24 w 194"/>
                <a:gd name="T29" fmla="*/ 42 h 130"/>
                <a:gd name="T30" fmla="*/ 9 w 194"/>
                <a:gd name="T31" fmla="*/ 46 h 130"/>
                <a:gd name="T32" fmla="*/ 12 w 194"/>
                <a:gd name="T33" fmla="*/ 58 h 130"/>
                <a:gd name="T34" fmla="*/ 32 w 194"/>
                <a:gd name="T35" fmla="*/ 58 h 130"/>
                <a:gd name="T36" fmla="*/ 38 w 194"/>
                <a:gd name="T37" fmla="*/ 61 h 130"/>
                <a:gd name="T38" fmla="*/ 21 w 194"/>
                <a:gd name="T39" fmla="*/ 71 h 130"/>
                <a:gd name="T40" fmla="*/ 15 w 194"/>
                <a:gd name="T41" fmla="*/ 78 h 130"/>
                <a:gd name="T42" fmla="*/ 17 w 194"/>
                <a:gd name="T43" fmla="*/ 84 h 130"/>
                <a:gd name="T44" fmla="*/ 26 w 194"/>
                <a:gd name="T45" fmla="*/ 89 h 130"/>
                <a:gd name="T46" fmla="*/ 22 w 194"/>
                <a:gd name="T47" fmla="*/ 94 h 130"/>
                <a:gd name="T48" fmla="*/ 31 w 194"/>
                <a:gd name="T49" fmla="*/ 93 h 130"/>
                <a:gd name="T50" fmla="*/ 38 w 194"/>
                <a:gd name="T51" fmla="*/ 102 h 130"/>
                <a:gd name="T52" fmla="*/ 48 w 194"/>
                <a:gd name="T53" fmla="*/ 105 h 130"/>
                <a:gd name="T54" fmla="*/ 54 w 194"/>
                <a:gd name="T55" fmla="*/ 103 h 130"/>
                <a:gd name="T56" fmla="*/ 55 w 194"/>
                <a:gd name="T57" fmla="*/ 106 h 130"/>
                <a:gd name="T58" fmla="*/ 51 w 194"/>
                <a:gd name="T59" fmla="*/ 114 h 130"/>
                <a:gd name="T60" fmla="*/ 41 w 194"/>
                <a:gd name="T61" fmla="*/ 124 h 130"/>
                <a:gd name="T62" fmla="*/ 36 w 194"/>
                <a:gd name="T63" fmla="*/ 126 h 130"/>
                <a:gd name="T64" fmla="*/ 43 w 194"/>
                <a:gd name="T65" fmla="*/ 125 h 130"/>
                <a:gd name="T66" fmla="*/ 54 w 194"/>
                <a:gd name="T67" fmla="*/ 118 h 130"/>
                <a:gd name="T68" fmla="*/ 72 w 194"/>
                <a:gd name="T69" fmla="*/ 107 h 130"/>
                <a:gd name="T70" fmla="*/ 77 w 194"/>
                <a:gd name="T71" fmla="*/ 91 h 130"/>
                <a:gd name="T72" fmla="*/ 94 w 194"/>
                <a:gd name="T73" fmla="*/ 86 h 130"/>
                <a:gd name="T74" fmla="*/ 87 w 194"/>
                <a:gd name="T75" fmla="*/ 97 h 130"/>
                <a:gd name="T76" fmla="*/ 101 w 194"/>
                <a:gd name="T77" fmla="*/ 88 h 130"/>
                <a:gd name="T78" fmla="*/ 119 w 194"/>
                <a:gd name="T79" fmla="*/ 92 h 130"/>
                <a:gd name="T80" fmla="*/ 136 w 194"/>
                <a:gd name="T81" fmla="*/ 95 h 130"/>
                <a:gd name="T82" fmla="*/ 145 w 194"/>
                <a:gd name="T83" fmla="*/ 98 h 130"/>
                <a:gd name="T84" fmla="*/ 160 w 194"/>
                <a:gd name="T85" fmla="*/ 102 h 130"/>
                <a:gd name="T86" fmla="*/ 169 w 194"/>
                <a:gd name="T87" fmla="*/ 104 h 130"/>
                <a:gd name="T88" fmla="*/ 176 w 194"/>
                <a:gd name="T89" fmla="*/ 111 h 130"/>
                <a:gd name="T90" fmla="*/ 184 w 194"/>
                <a:gd name="T91" fmla="*/ 121 h 130"/>
                <a:gd name="T92" fmla="*/ 186 w 194"/>
                <a:gd name="T93" fmla="*/ 125 h 130"/>
                <a:gd name="T94" fmla="*/ 194 w 194"/>
                <a:gd name="T95" fmla="*/ 12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130">
                  <a:moveTo>
                    <a:pt x="194" y="126"/>
                  </a:moveTo>
                  <a:cubicBezTo>
                    <a:pt x="193" y="125"/>
                    <a:pt x="191" y="125"/>
                    <a:pt x="193" y="123"/>
                  </a:cubicBezTo>
                  <a:cubicBezTo>
                    <a:pt x="193" y="122"/>
                    <a:pt x="192" y="122"/>
                    <a:pt x="191" y="122"/>
                  </a:cubicBezTo>
                  <a:cubicBezTo>
                    <a:pt x="189" y="120"/>
                    <a:pt x="185" y="119"/>
                    <a:pt x="184" y="118"/>
                  </a:cubicBezTo>
                  <a:cubicBezTo>
                    <a:pt x="180" y="113"/>
                    <a:pt x="178" y="107"/>
                    <a:pt x="174" y="103"/>
                  </a:cubicBezTo>
                  <a:cubicBezTo>
                    <a:pt x="172" y="102"/>
                    <a:pt x="170" y="100"/>
                    <a:pt x="169" y="99"/>
                  </a:cubicBezTo>
                  <a:cubicBezTo>
                    <a:pt x="167" y="98"/>
                    <a:pt x="167" y="95"/>
                    <a:pt x="165" y="95"/>
                  </a:cubicBezTo>
                  <a:cubicBezTo>
                    <a:pt x="164" y="95"/>
                    <a:pt x="161" y="97"/>
                    <a:pt x="161" y="97"/>
                  </a:cubicBezTo>
                  <a:cubicBezTo>
                    <a:pt x="162" y="99"/>
                    <a:pt x="159" y="100"/>
                    <a:pt x="158" y="100"/>
                  </a:cubicBezTo>
                  <a:cubicBezTo>
                    <a:pt x="155" y="101"/>
                    <a:pt x="152" y="97"/>
                    <a:pt x="150" y="95"/>
                  </a:cubicBezTo>
                  <a:cubicBezTo>
                    <a:pt x="149" y="94"/>
                    <a:pt x="148" y="94"/>
                    <a:pt x="147" y="92"/>
                  </a:cubicBezTo>
                  <a:cubicBezTo>
                    <a:pt x="146" y="90"/>
                    <a:pt x="144" y="91"/>
                    <a:pt x="143" y="92"/>
                  </a:cubicBezTo>
                  <a:cubicBezTo>
                    <a:pt x="141" y="92"/>
                    <a:pt x="141" y="91"/>
                    <a:pt x="139" y="92"/>
                  </a:cubicBezTo>
                  <a:cubicBezTo>
                    <a:pt x="139" y="92"/>
                    <a:pt x="138" y="92"/>
                    <a:pt x="138" y="91"/>
                  </a:cubicBezTo>
                  <a:cubicBezTo>
                    <a:pt x="138" y="90"/>
                    <a:pt x="138" y="90"/>
                    <a:pt x="138" y="89"/>
                  </a:cubicBezTo>
                  <a:cubicBezTo>
                    <a:pt x="138" y="85"/>
                    <a:pt x="138" y="80"/>
                    <a:pt x="138" y="76"/>
                  </a:cubicBezTo>
                  <a:cubicBezTo>
                    <a:pt x="138" y="64"/>
                    <a:pt x="138" y="51"/>
                    <a:pt x="138" y="38"/>
                  </a:cubicBezTo>
                  <a:cubicBezTo>
                    <a:pt x="138" y="33"/>
                    <a:pt x="138" y="27"/>
                    <a:pt x="138" y="21"/>
                  </a:cubicBezTo>
                  <a:cubicBezTo>
                    <a:pt x="138" y="20"/>
                    <a:pt x="138" y="18"/>
                    <a:pt x="138" y="16"/>
                  </a:cubicBezTo>
                  <a:cubicBezTo>
                    <a:pt x="138" y="15"/>
                    <a:pt x="137" y="15"/>
                    <a:pt x="135" y="14"/>
                  </a:cubicBezTo>
                  <a:cubicBezTo>
                    <a:pt x="130" y="12"/>
                    <a:pt x="127" y="12"/>
                    <a:pt x="122" y="12"/>
                  </a:cubicBezTo>
                  <a:cubicBezTo>
                    <a:pt x="117" y="12"/>
                    <a:pt x="113" y="11"/>
                    <a:pt x="108" y="10"/>
                  </a:cubicBezTo>
                  <a:cubicBezTo>
                    <a:pt x="102" y="10"/>
                    <a:pt x="97" y="8"/>
                    <a:pt x="92" y="8"/>
                  </a:cubicBezTo>
                  <a:cubicBezTo>
                    <a:pt x="89" y="8"/>
                    <a:pt x="87" y="9"/>
                    <a:pt x="84" y="8"/>
                  </a:cubicBezTo>
                  <a:cubicBezTo>
                    <a:pt x="84" y="8"/>
                    <a:pt x="80" y="7"/>
                    <a:pt x="80" y="7"/>
                  </a:cubicBezTo>
                  <a:cubicBezTo>
                    <a:pt x="80" y="7"/>
                    <a:pt x="81" y="5"/>
                    <a:pt x="81" y="4"/>
                  </a:cubicBezTo>
                  <a:cubicBezTo>
                    <a:pt x="81" y="4"/>
                    <a:pt x="78" y="4"/>
                    <a:pt x="78" y="4"/>
                  </a:cubicBezTo>
                  <a:cubicBezTo>
                    <a:pt x="76" y="4"/>
                    <a:pt x="73" y="5"/>
                    <a:pt x="71" y="5"/>
                  </a:cubicBezTo>
                  <a:cubicBezTo>
                    <a:pt x="69" y="5"/>
                    <a:pt x="70" y="1"/>
                    <a:pt x="67" y="3"/>
                  </a:cubicBezTo>
                  <a:cubicBezTo>
                    <a:pt x="66" y="3"/>
                    <a:pt x="65" y="5"/>
                    <a:pt x="64" y="4"/>
                  </a:cubicBezTo>
                  <a:cubicBezTo>
                    <a:pt x="62" y="4"/>
                    <a:pt x="62" y="3"/>
                    <a:pt x="64" y="2"/>
                  </a:cubicBezTo>
                  <a:cubicBezTo>
                    <a:pt x="66" y="2"/>
                    <a:pt x="63" y="1"/>
                    <a:pt x="62" y="1"/>
                  </a:cubicBezTo>
                  <a:cubicBezTo>
                    <a:pt x="58" y="0"/>
                    <a:pt x="58" y="1"/>
                    <a:pt x="56" y="3"/>
                  </a:cubicBezTo>
                  <a:cubicBezTo>
                    <a:pt x="53" y="6"/>
                    <a:pt x="49" y="4"/>
                    <a:pt x="45" y="5"/>
                  </a:cubicBezTo>
                  <a:cubicBezTo>
                    <a:pt x="41" y="6"/>
                    <a:pt x="45" y="8"/>
                    <a:pt x="45" y="8"/>
                  </a:cubicBezTo>
                  <a:cubicBezTo>
                    <a:pt x="44" y="8"/>
                    <a:pt x="43" y="8"/>
                    <a:pt x="43" y="8"/>
                  </a:cubicBezTo>
                  <a:cubicBezTo>
                    <a:pt x="43" y="8"/>
                    <a:pt x="44" y="10"/>
                    <a:pt x="43" y="10"/>
                  </a:cubicBezTo>
                  <a:cubicBezTo>
                    <a:pt x="42" y="10"/>
                    <a:pt x="42" y="8"/>
                    <a:pt x="42" y="7"/>
                  </a:cubicBezTo>
                  <a:cubicBezTo>
                    <a:pt x="41" y="7"/>
                    <a:pt x="38" y="10"/>
                    <a:pt x="38" y="10"/>
                  </a:cubicBezTo>
                  <a:cubicBezTo>
                    <a:pt x="36" y="11"/>
                    <a:pt x="34" y="9"/>
                    <a:pt x="32" y="11"/>
                  </a:cubicBezTo>
                  <a:cubicBezTo>
                    <a:pt x="30" y="12"/>
                    <a:pt x="28" y="13"/>
                    <a:pt x="27" y="15"/>
                  </a:cubicBezTo>
                  <a:cubicBezTo>
                    <a:pt x="27" y="17"/>
                    <a:pt x="27" y="19"/>
                    <a:pt x="25" y="20"/>
                  </a:cubicBezTo>
                  <a:cubicBezTo>
                    <a:pt x="23" y="21"/>
                    <a:pt x="22" y="22"/>
                    <a:pt x="20" y="22"/>
                  </a:cubicBezTo>
                  <a:cubicBezTo>
                    <a:pt x="19" y="22"/>
                    <a:pt x="13" y="22"/>
                    <a:pt x="12" y="23"/>
                  </a:cubicBezTo>
                  <a:cubicBezTo>
                    <a:pt x="12" y="24"/>
                    <a:pt x="10" y="27"/>
                    <a:pt x="10" y="27"/>
                  </a:cubicBezTo>
                  <a:cubicBezTo>
                    <a:pt x="11" y="28"/>
                    <a:pt x="14" y="28"/>
                    <a:pt x="15" y="29"/>
                  </a:cubicBezTo>
                  <a:cubicBezTo>
                    <a:pt x="18" y="30"/>
                    <a:pt x="21" y="32"/>
                    <a:pt x="23" y="34"/>
                  </a:cubicBezTo>
                  <a:cubicBezTo>
                    <a:pt x="24" y="35"/>
                    <a:pt x="24" y="37"/>
                    <a:pt x="26" y="38"/>
                  </a:cubicBezTo>
                  <a:cubicBezTo>
                    <a:pt x="28" y="38"/>
                    <a:pt x="29" y="38"/>
                    <a:pt x="31" y="37"/>
                  </a:cubicBezTo>
                  <a:cubicBezTo>
                    <a:pt x="31" y="37"/>
                    <a:pt x="34" y="38"/>
                    <a:pt x="34" y="38"/>
                  </a:cubicBezTo>
                  <a:cubicBezTo>
                    <a:pt x="36" y="41"/>
                    <a:pt x="31" y="39"/>
                    <a:pt x="31" y="39"/>
                  </a:cubicBezTo>
                  <a:cubicBezTo>
                    <a:pt x="29" y="39"/>
                    <a:pt x="32" y="41"/>
                    <a:pt x="33" y="42"/>
                  </a:cubicBezTo>
                  <a:cubicBezTo>
                    <a:pt x="34" y="44"/>
                    <a:pt x="35" y="43"/>
                    <a:pt x="37" y="42"/>
                  </a:cubicBezTo>
                  <a:cubicBezTo>
                    <a:pt x="38" y="41"/>
                    <a:pt x="41" y="41"/>
                    <a:pt x="42" y="42"/>
                  </a:cubicBezTo>
                  <a:cubicBezTo>
                    <a:pt x="43" y="43"/>
                    <a:pt x="38" y="44"/>
                    <a:pt x="38" y="44"/>
                  </a:cubicBezTo>
                  <a:cubicBezTo>
                    <a:pt x="37" y="44"/>
                    <a:pt x="38" y="44"/>
                    <a:pt x="38" y="45"/>
                  </a:cubicBezTo>
                  <a:cubicBezTo>
                    <a:pt x="38" y="46"/>
                    <a:pt x="36" y="45"/>
                    <a:pt x="36" y="45"/>
                  </a:cubicBezTo>
                  <a:cubicBezTo>
                    <a:pt x="35" y="45"/>
                    <a:pt x="34" y="46"/>
                    <a:pt x="32" y="46"/>
                  </a:cubicBezTo>
                  <a:cubicBezTo>
                    <a:pt x="30" y="46"/>
                    <a:pt x="26" y="47"/>
                    <a:pt x="24" y="46"/>
                  </a:cubicBezTo>
                  <a:cubicBezTo>
                    <a:pt x="22" y="45"/>
                    <a:pt x="25" y="43"/>
                    <a:pt x="24" y="42"/>
                  </a:cubicBezTo>
                  <a:cubicBezTo>
                    <a:pt x="23" y="42"/>
                    <a:pt x="21" y="42"/>
                    <a:pt x="20" y="43"/>
                  </a:cubicBezTo>
                  <a:cubicBezTo>
                    <a:pt x="19" y="43"/>
                    <a:pt x="17" y="43"/>
                    <a:pt x="16" y="43"/>
                  </a:cubicBezTo>
                  <a:cubicBezTo>
                    <a:pt x="14" y="44"/>
                    <a:pt x="15" y="46"/>
                    <a:pt x="15" y="46"/>
                  </a:cubicBezTo>
                  <a:cubicBezTo>
                    <a:pt x="13" y="46"/>
                    <a:pt x="11" y="45"/>
                    <a:pt x="9" y="46"/>
                  </a:cubicBezTo>
                  <a:cubicBezTo>
                    <a:pt x="8" y="47"/>
                    <a:pt x="6" y="48"/>
                    <a:pt x="5" y="49"/>
                  </a:cubicBezTo>
                  <a:cubicBezTo>
                    <a:pt x="0" y="52"/>
                    <a:pt x="12" y="52"/>
                    <a:pt x="12" y="53"/>
                  </a:cubicBezTo>
                  <a:cubicBezTo>
                    <a:pt x="11" y="54"/>
                    <a:pt x="8" y="54"/>
                    <a:pt x="10" y="55"/>
                  </a:cubicBezTo>
                  <a:cubicBezTo>
                    <a:pt x="11" y="56"/>
                    <a:pt x="11" y="58"/>
                    <a:pt x="12" y="58"/>
                  </a:cubicBezTo>
                  <a:cubicBezTo>
                    <a:pt x="16" y="59"/>
                    <a:pt x="19" y="58"/>
                    <a:pt x="23" y="58"/>
                  </a:cubicBezTo>
                  <a:cubicBezTo>
                    <a:pt x="24" y="59"/>
                    <a:pt x="25" y="59"/>
                    <a:pt x="26" y="59"/>
                  </a:cubicBezTo>
                  <a:cubicBezTo>
                    <a:pt x="28" y="59"/>
                    <a:pt x="27" y="59"/>
                    <a:pt x="29" y="60"/>
                  </a:cubicBezTo>
                  <a:cubicBezTo>
                    <a:pt x="29" y="60"/>
                    <a:pt x="31" y="58"/>
                    <a:pt x="32" y="58"/>
                  </a:cubicBezTo>
                  <a:cubicBezTo>
                    <a:pt x="33" y="57"/>
                    <a:pt x="34" y="57"/>
                    <a:pt x="35" y="57"/>
                  </a:cubicBezTo>
                  <a:cubicBezTo>
                    <a:pt x="36" y="56"/>
                    <a:pt x="37" y="55"/>
                    <a:pt x="37" y="55"/>
                  </a:cubicBezTo>
                  <a:cubicBezTo>
                    <a:pt x="38" y="56"/>
                    <a:pt x="39" y="57"/>
                    <a:pt x="38" y="58"/>
                  </a:cubicBezTo>
                  <a:cubicBezTo>
                    <a:pt x="37" y="59"/>
                    <a:pt x="36" y="59"/>
                    <a:pt x="38" y="61"/>
                  </a:cubicBezTo>
                  <a:cubicBezTo>
                    <a:pt x="40" y="65"/>
                    <a:pt x="38" y="68"/>
                    <a:pt x="33" y="67"/>
                  </a:cubicBezTo>
                  <a:cubicBezTo>
                    <a:pt x="33" y="67"/>
                    <a:pt x="32" y="66"/>
                    <a:pt x="31" y="67"/>
                  </a:cubicBezTo>
                  <a:cubicBezTo>
                    <a:pt x="30" y="68"/>
                    <a:pt x="29" y="70"/>
                    <a:pt x="28" y="70"/>
                  </a:cubicBezTo>
                  <a:cubicBezTo>
                    <a:pt x="26" y="71"/>
                    <a:pt x="20" y="68"/>
                    <a:pt x="21" y="71"/>
                  </a:cubicBezTo>
                  <a:cubicBezTo>
                    <a:pt x="21" y="71"/>
                    <a:pt x="18" y="73"/>
                    <a:pt x="19" y="73"/>
                  </a:cubicBezTo>
                  <a:cubicBezTo>
                    <a:pt x="19" y="73"/>
                    <a:pt x="20" y="73"/>
                    <a:pt x="20" y="73"/>
                  </a:cubicBezTo>
                  <a:cubicBezTo>
                    <a:pt x="21" y="74"/>
                    <a:pt x="18" y="75"/>
                    <a:pt x="17" y="76"/>
                  </a:cubicBezTo>
                  <a:cubicBezTo>
                    <a:pt x="16" y="76"/>
                    <a:pt x="15" y="77"/>
                    <a:pt x="15" y="78"/>
                  </a:cubicBezTo>
                  <a:cubicBezTo>
                    <a:pt x="14" y="80"/>
                    <a:pt x="16" y="80"/>
                    <a:pt x="14" y="81"/>
                  </a:cubicBezTo>
                  <a:cubicBezTo>
                    <a:pt x="12" y="82"/>
                    <a:pt x="14" y="84"/>
                    <a:pt x="15" y="85"/>
                  </a:cubicBezTo>
                  <a:cubicBezTo>
                    <a:pt x="15" y="86"/>
                    <a:pt x="18" y="81"/>
                    <a:pt x="19" y="81"/>
                  </a:cubicBezTo>
                  <a:cubicBezTo>
                    <a:pt x="19" y="81"/>
                    <a:pt x="17" y="84"/>
                    <a:pt x="17" y="84"/>
                  </a:cubicBezTo>
                  <a:cubicBezTo>
                    <a:pt x="16" y="85"/>
                    <a:pt x="19" y="87"/>
                    <a:pt x="20" y="87"/>
                  </a:cubicBezTo>
                  <a:cubicBezTo>
                    <a:pt x="21" y="88"/>
                    <a:pt x="21" y="89"/>
                    <a:pt x="22" y="88"/>
                  </a:cubicBezTo>
                  <a:cubicBezTo>
                    <a:pt x="23" y="87"/>
                    <a:pt x="24" y="86"/>
                    <a:pt x="24" y="86"/>
                  </a:cubicBezTo>
                  <a:cubicBezTo>
                    <a:pt x="24" y="87"/>
                    <a:pt x="25" y="89"/>
                    <a:pt x="26" y="89"/>
                  </a:cubicBezTo>
                  <a:cubicBezTo>
                    <a:pt x="24" y="90"/>
                    <a:pt x="23" y="89"/>
                    <a:pt x="22" y="89"/>
                  </a:cubicBezTo>
                  <a:cubicBezTo>
                    <a:pt x="21" y="90"/>
                    <a:pt x="20" y="87"/>
                    <a:pt x="19" y="87"/>
                  </a:cubicBezTo>
                  <a:cubicBezTo>
                    <a:pt x="18" y="87"/>
                    <a:pt x="16" y="90"/>
                    <a:pt x="18" y="91"/>
                  </a:cubicBezTo>
                  <a:cubicBezTo>
                    <a:pt x="20" y="92"/>
                    <a:pt x="20" y="93"/>
                    <a:pt x="22" y="94"/>
                  </a:cubicBezTo>
                  <a:cubicBezTo>
                    <a:pt x="23" y="96"/>
                    <a:pt x="25" y="95"/>
                    <a:pt x="27" y="95"/>
                  </a:cubicBezTo>
                  <a:cubicBezTo>
                    <a:pt x="28" y="94"/>
                    <a:pt x="30" y="95"/>
                    <a:pt x="30" y="93"/>
                  </a:cubicBezTo>
                  <a:cubicBezTo>
                    <a:pt x="30" y="91"/>
                    <a:pt x="31" y="88"/>
                    <a:pt x="33" y="89"/>
                  </a:cubicBezTo>
                  <a:cubicBezTo>
                    <a:pt x="33" y="88"/>
                    <a:pt x="31" y="92"/>
                    <a:pt x="31" y="93"/>
                  </a:cubicBezTo>
                  <a:cubicBezTo>
                    <a:pt x="31" y="94"/>
                    <a:pt x="35" y="97"/>
                    <a:pt x="34" y="98"/>
                  </a:cubicBezTo>
                  <a:cubicBezTo>
                    <a:pt x="32" y="100"/>
                    <a:pt x="35" y="101"/>
                    <a:pt x="35" y="101"/>
                  </a:cubicBezTo>
                  <a:cubicBezTo>
                    <a:pt x="34" y="101"/>
                    <a:pt x="32" y="104"/>
                    <a:pt x="32" y="104"/>
                  </a:cubicBezTo>
                  <a:cubicBezTo>
                    <a:pt x="33" y="105"/>
                    <a:pt x="38" y="102"/>
                    <a:pt x="38" y="102"/>
                  </a:cubicBezTo>
                  <a:cubicBezTo>
                    <a:pt x="38" y="103"/>
                    <a:pt x="37" y="103"/>
                    <a:pt x="37" y="104"/>
                  </a:cubicBezTo>
                  <a:cubicBezTo>
                    <a:pt x="37" y="104"/>
                    <a:pt x="39" y="102"/>
                    <a:pt x="40" y="101"/>
                  </a:cubicBezTo>
                  <a:cubicBezTo>
                    <a:pt x="41" y="101"/>
                    <a:pt x="45" y="102"/>
                    <a:pt x="45" y="103"/>
                  </a:cubicBezTo>
                  <a:cubicBezTo>
                    <a:pt x="46" y="104"/>
                    <a:pt x="48" y="107"/>
                    <a:pt x="48" y="105"/>
                  </a:cubicBezTo>
                  <a:cubicBezTo>
                    <a:pt x="48" y="104"/>
                    <a:pt x="50" y="100"/>
                    <a:pt x="50" y="100"/>
                  </a:cubicBezTo>
                  <a:cubicBezTo>
                    <a:pt x="50" y="99"/>
                    <a:pt x="53" y="102"/>
                    <a:pt x="53" y="101"/>
                  </a:cubicBezTo>
                  <a:cubicBezTo>
                    <a:pt x="53" y="101"/>
                    <a:pt x="50" y="101"/>
                    <a:pt x="50" y="102"/>
                  </a:cubicBezTo>
                  <a:cubicBezTo>
                    <a:pt x="50" y="104"/>
                    <a:pt x="53" y="104"/>
                    <a:pt x="54" y="103"/>
                  </a:cubicBezTo>
                  <a:cubicBezTo>
                    <a:pt x="55" y="102"/>
                    <a:pt x="56" y="103"/>
                    <a:pt x="57" y="102"/>
                  </a:cubicBezTo>
                  <a:cubicBezTo>
                    <a:pt x="57" y="102"/>
                    <a:pt x="59" y="100"/>
                    <a:pt x="59" y="100"/>
                  </a:cubicBezTo>
                  <a:cubicBezTo>
                    <a:pt x="59" y="100"/>
                    <a:pt x="57" y="103"/>
                    <a:pt x="56" y="104"/>
                  </a:cubicBezTo>
                  <a:cubicBezTo>
                    <a:pt x="56" y="105"/>
                    <a:pt x="56" y="105"/>
                    <a:pt x="55" y="106"/>
                  </a:cubicBezTo>
                  <a:cubicBezTo>
                    <a:pt x="55" y="107"/>
                    <a:pt x="56" y="106"/>
                    <a:pt x="56" y="107"/>
                  </a:cubicBezTo>
                  <a:cubicBezTo>
                    <a:pt x="56" y="107"/>
                    <a:pt x="55" y="108"/>
                    <a:pt x="54" y="109"/>
                  </a:cubicBezTo>
                  <a:cubicBezTo>
                    <a:pt x="54" y="111"/>
                    <a:pt x="54" y="111"/>
                    <a:pt x="55" y="112"/>
                  </a:cubicBezTo>
                  <a:cubicBezTo>
                    <a:pt x="55" y="112"/>
                    <a:pt x="52" y="114"/>
                    <a:pt x="51" y="114"/>
                  </a:cubicBezTo>
                  <a:cubicBezTo>
                    <a:pt x="50" y="116"/>
                    <a:pt x="49" y="117"/>
                    <a:pt x="47" y="118"/>
                  </a:cubicBezTo>
                  <a:cubicBezTo>
                    <a:pt x="45" y="118"/>
                    <a:pt x="43" y="120"/>
                    <a:pt x="42" y="121"/>
                  </a:cubicBezTo>
                  <a:cubicBezTo>
                    <a:pt x="41" y="121"/>
                    <a:pt x="41" y="122"/>
                    <a:pt x="40" y="122"/>
                  </a:cubicBezTo>
                  <a:cubicBezTo>
                    <a:pt x="40" y="123"/>
                    <a:pt x="41" y="124"/>
                    <a:pt x="41" y="124"/>
                  </a:cubicBezTo>
                  <a:cubicBezTo>
                    <a:pt x="40" y="125"/>
                    <a:pt x="37" y="124"/>
                    <a:pt x="36" y="124"/>
                  </a:cubicBezTo>
                  <a:cubicBezTo>
                    <a:pt x="33" y="124"/>
                    <a:pt x="32" y="125"/>
                    <a:pt x="30" y="127"/>
                  </a:cubicBezTo>
                  <a:cubicBezTo>
                    <a:pt x="29" y="128"/>
                    <a:pt x="30" y="130"/>
                    <a:pt x="31" y="129"/>
                  </a:cubicBezTo>
                  <a:cubicBezTo>
                    <a:pt x="33" y="128"/>
                    <a:pt x="35" y="125"/>
                    <a:pt x="36" y="126"/>
                  </a:cubicBezTo>
                  <a:cubicBezTo>
                    <a:pt x="36" y="125"/>
                    <a:pt x="35" y="129"/>
                    <a:pt x="38" y="126"/>
                  </a:cubicBezTo>
                  <a:cubicBezTo>
                    <a:pt x="38" y="126"/>
                    <a:pt x="40" y="129"/>
                    <a:pt x="41" y="127"/>
                  </a:cubicBezTo>
                  <a:cubicBezTo>
                    <a:pt x="41" y="126"/>
                    <a:pt x="40" y="126"/>
                    <a:pt x="41" y="126"/>
                  </a:cubicBezTo>
                  <a:cubicBezTo>
                    <a:pt x="42" y="125"/>
                    <a:pt x="42" y="125"/>
                    <a:pt x="43" y="125"/>
                  </a:cubicBezTo>
                  <a:cubicBezTo>
                    <a:pt x="44" y="125"/>
                    <a:pt x="44" y="125"/>
                    <a:pt x="45" y="124"/>
                  </a:cubicBezTo>
                  <a:cubicBezTo>
                    <a:pt x="46" y="123"/>
                    <a:pt x="48" y="123"/>
                    <a:pt x="50" y="122"/>
                  </a:cubicBezTo>
                  <a:cubicBezTo>
                    <a:pt x="53" y="121"/>
                    <a:pt x="49" y="121"/>
                    <a:pt x="51" y="120"/>
                  </a:cubicBezTo>
                  <a:cubicBezTo>
                    <a:pt x="52" y="119"/>
                    <a:pt x="53" y="118"/>
                    <a:pt x="54" y="118"/>
                  </a:cubicBezTo>
                  <a:cubicBezTo>
                    <a:pt x="56" y="117"/>
                    <a:pt x="58" y="116"/>
                    <a:pt x="59" y="116"/>
                  </a:cubicBezTo>
                  <a:cubicBezTo>
                    <a:pt x="62" y="114"/>
                    <a:pt x="60" y="115"/>
                    <a:pt x="60" y="113"/>
                  </a:cubicBezTo>
                  <a:cubicBezTo>
                    <a:pt x="60" y="113"/>
                    <a:pt x="68" y="109"/>
                    <a:pt x="69" y="108"/>
                  </a:cubicBezTo>
                  <a:cubicBezTo>
                    <a:pt x="70" y="108"/>
                    <a:pt x="72" y="108"/>
                    <a:pt x="72" y="107"/>
                  </a:cubicBezTo>
                  <a:cubicBezTo>
                    <a:pt x="72" y="104"/>
                    <a:pt x="73" y="105"/>
                    <a:pt x="75" y="104"/>
                  </a:cubicBezTo>
                  <a:cubicBezTo>
                    <a:pt x="78" y="102"/>
                    <a:pt x="69" y="101"/>
                    <a:pt x="73" y="97"/>
                  </a:cubicBezTo>
                  <a:cubicBezTo>
                    <a:pt x="75" y="96"/>
                    <a:pt x="77" y="96"/>
                    <a:pt x="78" y="95"/>
                  </a:cubicBezTo>
                  <a:cubicBezTo>
                    <a:pt x="79" y="94"/>
                    <a:pt x="79" y="91"/>
                    <a:pt x="77" y="91"/>
                  </a:cubicBezTo>
                  <a:cubicBezTo>
                    <a:pt x="79" y="91"/>
                    <a:pt x="79" y="92"/>
                    <a:pt x="81" y="91"/>
                  </a:cubicBezTo>
                  <a:cubicBezTo>
                    <a:pt x="82" y="90"/>
                    <a:pt x="83" y="88"/>
                    <a:pt x="85" y="87"/>
                  </a:cubicBezTo>
                  <a:cubicBezTo>
                    <a:pt x="86" y="86"/>
                    <a:pt x="88" y="84"/>
                    <a:pt x="89" y="84"/>
                  </a:cubicBezTo>
                  <a:cubicBezTo>
                    <a:pt x="90" y="84"/>
                    <a:pt x="95" y="84"/>
                    <a:pt x="94" y="86"/>
                  </a:cubicBezTo>
                  <a:cubicBezTo>
                    <a:pt x="93" y="87"/>
                    <a:pt x="91" y="85"/>
                    <a:pt x="89" y="86"/>
                  </a:cubicBezTo>
                  <a:cubicBezTo>
                    <a:pt x="87" y="87"/>
                    <a:pt x="87" y="88"/>
                    <a:pt x="86" y="90"/>
                  </a:cubicBezTo>
                  <a:cubicBezTo>
                    <a:pt x="86" y="92"/>
                    <a:pt x="84" y="94"/>
                    <a:pt x="84" y="96"/>
                  </a:cubicBezTo>
                  <a:cubicBezTo>
                    <a:pt x="83" y="97"/>
                    <a:pt x="87" y="96"/>
                    <a:pt x="87" y="97"/>
                  </a:cubicBezTo>
                  <a:cubicBezTo>
                    <a:pt x="86" y="97"/>
                    <a:pt x="81" y="99"/>
                    <a:pt x="85" y="99"/>
                  </a:cubicBezTo>
                  <a:cubicBezTo>
                    <a:pt x="88" y="99"/>
                    <a:pt x="90" y="97"/>
                    <a:pt x="93" y="96"/>
                  </a:cubicBezTo>
                  <a:cubicBezTo>
                    <a:pt x="95" y="94"/>
                    <a:pt x="97" y="94"/>
                    <a:pt x="99" y="93"/>
                  </a:cubicBezTo>
                  <a:cubicBezTo>
                    <a:pt x="103" y="92"/>
                    <a:pt x="101" y="90"/>
                    <a:pt x="101" y="88"/>
                  </a:cubicBezTo>
                  <a:cubicBezTo>
                    <a:pt x="100" y="84"/>
                    <a:pt x="109" y="87"/>
                    <a:pt x="111" y="88"/>
                  </a:cubicBezTo>
                  <a:cubicBezTo>
                    <a:pt x="113" y="88"/>
                    <a:pt x="114" y="90"/>
                    <a:pt x="116" y="91"/>
                  </a:cubicBezTo>
                  <a:cubicBezTo>
                    <a:pt x="116" y="91"/>
                    <a:pt x="118" y="88"/>
                    <a:pt x="119" y="89"/>
                  </a:cubicBezTo>
                  <a:cubicBezTo>
                    <a:pt x="119" y="89"/>
                    <a:pt x="119" y="91"/>
                    <a:pt x="119" y="92"/>
                  </a:cubicBezTo>
                  <a:cubicBezTo>
                    <a:pt x="121" y="93"/>
                    <a:pt x="122" y="93"/>
                    <a:pt x="123" y="93"/>
                  </a:cubicBezTo>
                  <a:cubicBezTo>
                    <a:pt x="126" y="93"/>
                    <a:pt x="129" y="92"/>
                    <a:pt x="131" y="93"/>
                  </a:cubicBezTo>
                  <a:cubicBezTo>
                    <a:pt x="132" y="93"/>
                    <a:pt x="133" y="94"/>
                    <a:pt x="134" y="93"/>
                  </a:cubicBezTo>
                  <a:cubicBezTo>
                    <a:pt x="135" y="93"/>
                    <a:pt x="135" y="94"/>
                    <a:pt x="136" y="95"/>
                  </a:cubicBezTo>
                  <a:cubicBezTo>
                    <a:pt x="137" y="95"/>
                    <a:pt x="139" y="96"/>
                    <a:pt x="140" y="96"/>
                  </a:cubicBezTo>
                  <a:cubicBezTo>
                    <a:pt x="142" y="96"/>
                    <a:pt x="143" y="94"/>
                    <a:pt x="144" y="94"/>
                  </a:cubicBezTo>
                  <a:cubicBezTo>
                    <a:pt x="146" y="93"/>
                    <a:pt x="145" y="96"/>
                    <a:pt x="145" y="96"/>
                  </a:cubicBezTo>
                  <a:cubicBezTo>
                    <a:pt x="144" y="97"/>
                    <a:pt x="144" y="97"/>
                    <a:pt x="145" y="98"/>
                  </a:cubicBezTo>
                  <a:cubicBezTo>
                    <a:pt x="148" y="99"/>
                    <a:pt x="150" y="100"/>
                    <a:pt x="152" y="101"/>
                  </a:cubicBezTo>
                  <a:cubicBezTo>
                    <a:pt x="154" y="103"/>
                    <a:pt x="156" y="105"/>
                    <a:pt x="158" y="106"/>
                  </a:cubicBezTo>
                  <a:cubicBezTo>
                    <a:pt x="159" y="106"/>
                    <a:pt x="160" y="105"/>
                    <a:pt x="161" y="105"/>
                  </a:cubicBezTo>
                  <a:cubicBezTo>
                    <a:pt x="162" y="104"/>
                    <a:pt x="160" y="103"/>
                    <a:pt x="160" y="102"/>
                  </a:cubicBezTo>
                  <a:cubicBezTo>
                    <a:pt x="160" y="101"/>
                    <a:pt x="163" y="103"/>
                    <a:pt x="163" y="103"/>
                  </a:cubicBezTo>
                  <a:cubicBezTo>
                    <a:pt x="163" y="104"/>
                    <a:pt x="166" y="106"/>
                    <a:pt x="167" y="105"/>
                  </a:cubicBezTo>
                  <a:cubicBezTo>
                    <a:pt x="167" y="105"/>
                    <a:pt x="165" y="99"/>
                    <a:pt x="165" y="99"/>
                  </a:cubicBezTo>
                  <a:cubicBezTo>
                    <a:pt x="166" y="99"/>
                    <a:pt x="168" y="104"/>
                    <a:pt x="169" y="104"/>
                  </a:cubicBezTo>
                  <a:cubicBezTo>
                    <a:pt x="169" y="105"/>
                    <a:pt x="170" y="107"/>
                    <a:pt x="171" y="107"/>
                  </a:cubicBezTo>
                  <a:cubicBezTo>
                    <a:pt x="172" y="107"/>
                    <a:pt x="173" y="105"/>
                    <a:pt x="173" y="105"/>
                  </a:cubicBezTo>
                  <a:cubicBezTo>
                    <a:pt x="171" y="106"/>
                    <a:pt x="177" y="110"/>
                    <a:pt x="177" y="111"/>
                  </a:cubicBezTo>
                  <a:cubicBezTo>
                    <a:pt x="176" y="111"/>
                    <a:pt x="176" y="111"/>
                    <a:pt x="176" y="111"/>
                  </a:cubicBezTo>
                  <a:cubicBezTo>
                    <a:pt x="175" y="112"/>
                    <a:pt x="177" y="112"/>
                    <a:pt x="177" y="113"/>
                  </a:cubicBezTo>
                  <a:cubicBezTo>
                    <a:pt x="177" y="113"/>
                    <a:pt x="175" y="114"/>
                    <a:pt x="176" y="114"/>
                  </a:cubicBezTo>
                  <a:cubicBezTo>
                    <a:pt x="177" y="115"/>
                    <a:pt x="178" y="116"/>
                    <a:pt x="179" y="117"/>
                  </a:cubicBezTo>
                  <a:cubicBezTo>
                    <a:pt x="181" y="119"/>
                    <a:pt x="182" y="120"/>
                    <a:pt x="184" y="121"/>
                  </a:cubicBezTo>
                  <a:cubicBezTo>
                    <a:pt x="184" y="121"/>
                    <a:pt x="182" y="125"/>
                    <a:pt x="183" y="125"/>
                  </a:cubicBezTo>
                  <a:cubicBezTo>
                    <a:pt x="184" y="126"/>
                    <a:pt x="184" y="124"/>
                    <a:pt x="184" y="124"/>
                  </a:cubicBezTo>
                  <a:cubicBezTo>
                    <a:pt x="185" y="123"/>
                    <a:pt x="185" y="126"/>
                    <a:pt x="186" y="127"/>
                  </a:cubicBezTo>
                  <a:cubicBezTo>
                    <a:pt x="186" y="127"/>
                    <a:pt x="186" y="126"/>
                    <a:pt x="186" y="125"/>
                  </a:cubicBezTo>
                  <a:cubicBezTo>
                    <a:pt x="186" y="127"/>
                    <a:pt x="192" y="130"/>
                    <a:pt x="193" y="127"/>
                  </a:cubicBezTo>
                  <a:cubicBezTo>
                    <a:pt x="193" y="127"/>
                    <a:pt x="193" y="128"/>
                    <a:pt x="193" y="128"/>
                  </a:cubicBezTo>
                  <a:cubicBezTo>
                    <a:pt x="193" y="128"/>
                    <a:pt x="194" y="127"/>
                    <a:pt x="194" y="126"/>
                  </a:cubicBezTo>
                  <a:cubicBezTo>
                    <a:pt x="193" y="126"/>
                    <a:pt x="194" y="127"/>
                    <a:pt x="194" y="126"/>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61" name="Freeform 641">
              <a:extLst>
                <a:ext uri="{FF2B5EF4-FFF2-40B4-BE49-F238E27FC236}">
                  <a16:creationId xmlns:a16="http://schemas.microsoft.com/office/drawing/2014/main" id="{2E411357-5DA7-C447-90DD-E6C4A7F1D719}"/>
                </a:ext>
              </a:extLst>
            </p:cNvPr>
            <p:cNvSpPr>
              <a:spLocks/>
            </p:cNvSpPr>
            <p:nvPr/>
          </p:nvSpPr>
          <p:spPr bwMode="auto">
            <a:xfrm>
              <a:off x="1369092" y="3227890"/>
              <a:ext cx="996212" cy="494118"/>
            </a:xfrm>
            <a:custGeom>
              <a:avLst/>
              <a:gdLst>
                <a:gd name="T0" fmla="*/ 84 w 289"/>
                <a:gd name="T1" fmla="*/ 106 h 143"/>
                <a:gd name="T2" fmla="*/ 105 w 289"/>
                <a:gd name="T3" fmla="*/ 119 h 143"/>
                <a:gd name="T4" fmla="*/ 125 w 289"/>
                <a:gd name="T5" fmla="*/ 127 h 143"/>
                <a:gd name="T6" fmla="*/ 137 w 289"/>
                <a:gd name="T7" fmla="*/ 127 h 143"/>
                <a:gd name="T8" fmla="*/ 149 w 289"/>
                <a:gd name="T9" fmla="*/ 119 h 143"/>
                <a:gd name="T10" fmla="*/ 162 w 289"/>
                <a:gd name="T11" fmla="*/ 118 h 143"/>
                <a:gd name="T12" fmla="*/ 177 w 289"/>
                <a:gd name="T13" fmla="*/ 119 h 143"/>
                <a:gd name="T14" fmla="*/ 171 w 289"/>
                <a:gd name="T15" fmla="*/ 113 h 143"/>
                <a:gd name="T16" fmla="*/ 186 w 289"/>
                <a:gd name="T17" fmla="*/ 113 h 143"/>
                <a:gd name="T18" fmla="*/ 209 w 289"/>
                <a:gd name="T19" fmla="*/ 122 h 143"/>
                <a:gd name="T20" fmla="*/ 213 w 289"/>
                <a:gd name="T21" fmla="*/ 133 h 143"/>
                <a:gd name="T22" fmla="*/ 220 w 289"/>
                <a:gd name="T23" fmla="*/ 143 h 143"/>
                <a:gd name="T24" fmla="*/ 215 w 289"/>
                <a:gd name="T25" fmla="*/ 108 h 143"/>
                <a:gd name="T26" fmla="*/ 234 w 289"/>
                <a:gd name="T27" fmla="*/ 92 h 143"/>
                <a:gd name="T28" fmla="*/ 239 w 289"/>
                <a:gd name="T29" fmla="*/ 86 h 143"/>
                <a:gd name="T30" fmla="*/ 244 w 289"/>
                <a:gd name="T31" fmla="*/ 82 h 143"/>
                <a:gd name="T32" fmla="*/ 242 w 289"/>
                <a:gd name="T33" fmla="*/ 78 h 143"/>
                <a:gd name="T34" fmla="*/ 238 w 289"/>
                <a:gd name="T35" fmla="*/ 71 h 143"/>
                <a:gd name="T36" fmla="*/ 239 w 289"/>
                <a:gd name="T37" fmla="*/ 69 h 143"/>
                <a:gd name="T38" fmla="*/ 242 w 289"/>
                <a:gd name="T39" fmla="*/ 75 h 143"/>
                <a:gd name="T40" fmla="*/ 246 w 289"/>
                <a:gd name="T41" fmla="*/ 62 h 143"/>
                <a:gd name="T42" fmla="*/ 253 w 289"/>
                <a:gd name="T43" fmla="*/ 52 h 143"/>
                <a:gd name="T44" fmla="*/ 265 w 289"/>
                <a:gd name="T45" fmla="*/ 48 h 143"/>
                <a:gd name="T46" fmla="*/ 271 w 289"/>
                <a:gd name="T47" fmla="*/ 48 h 143"/>
                <a:gd name="T48" fmla="*/ 274 w 289"/>
                <a:gd name="T49" fmla="*/ 35 h 143"/>
                <a:gd name="T50" fmla="*/ 288 w 289"/>
                <a:gd name="T51" fmla="*/ 28 h 143"/>
                <a:gd name="T52" fmla="*/ 276 w 289"/>
                <a:gd name="T53" fmla="*/ 13 h 143"/>
                <a:gd name="T54" fmla="*/ 264 w 289"/>
                <a:gd name="T55" fmla="*/ 28 h 143"/>
                <a:gd name="T56" fmla="*/ 237 w 289"/>
                <a:gd name="T57" fmla="*/ 39 h 143"/>
                <a:gd name="T58" fmla="*/ 224 w 289"/>
                <a:gd name="T59" fmla="*/ 45 h 143"/>
                <a:gd name="T60" fmla="*/ 208 w 289"/>
                <a:gd name="T61" fmla="*/ 44 h 143"/>
                <a:gd name="T62" fmla="*/ 203 w 289"/>
                <a:gd name="T63" fmla="*/ 36 h 143"/>
                <a:gd name="T64" fmla="*/ 196 w 289"/>
                <a:gd name="T65" fmla="*/ 28 h 143"/>
                <a:gd name="T66" fmla="*/ 185 w 289"/>
                <a:gd name="T67" fmla="*/ 48 h 143"/>
                <a:gd name="T68" fmla="*/ 187 w 289"/>
                <a:gd name="T69" fmla="*/ 25 h 143"/>
                <a:gd name="T70" fmla="*/ 196 w 289"/>
                <a:gd name="T71" fmla="*/ 17 h 143"/>
                <a:gd name="T72" fmla="*/ 184 w 289"/>
                <a:gd name="T73" fmla="*/ 13 h 143"/>
                <a:gd name="T74" fmla="*/ 165 w 289"/>
                <a:gd name="T75" fmla="*/ 15 h 143"/>
                <a:gd name="T76" fmla="*/ 158 w 289"/>
                <a:gd name="T77" fmla="*/ 5 h 143"/>
                <a:gd name="T78" fmla="*/ 147 w 289"/>
                <a:gd name="T79" fmla="*/ 4 h 143"/>
                <a:gd name="T80" fmla="*/ 30 w 289"/>
                <a:gd name="T81" fmla="*/ 4 h 143"/>
                <a:gd name="T82" fmla="*/ 7 w 289"/>
                <a:gd name="T83" fmla="*/ 9 h 143"/>
                <a:gd name="T84" fmla="*/ 8 w 289"/>
                <a:gd name="T85" fmla="*/ 21 h 143"/>
                <a:gd name="T86" fmla="*/ 2 w 289"/>
                <a:gd name="T87" fmla="*/ 40 h 143"/>
                <a:gd name="T88" fmla="*/ 5 w 289"/>
                <a:gd name="T89" fmla="*/ 63 h 143"/>
                <a:gd name="T90" fmla="*/ 12 w 289"/>
                <a:gd name="T91" fmla="*/ 73 h 143"/>
                <a:gd name="T92" fmla="*/ 21 w 289"/>
                <a:gd name="T93" fmla="*/ 88 h 143"/>
                <a:gd name="T94" fmla="*/ 39 w 289"/>
                <a:gd name="T95" fmla="*/ 10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143">
                  <a:moveTo>
                    <a:pt x="68" y="108"/>
                  </a:moveTo>
                  <a:cubicBezTo>
                    <a:pt x="71" y="108"/>
                    <a:pt x="74" y="108"/>
                    <a:pt x="78" y="108"/>
                  </a:cubicBezTo>
                  <a:cubicBezTo>
                    <a:pt x="79" y="108"/>
                    <a:pt x="81" y="108"/>
                    <a:pt x="82" y="108"/>
                  </a:cubicBezTo>
                  <a:cubicBezTo>
                    <a:pt x="83" y="108"/>
                    <a:pt x="83" y="106"/>
                    <a:pt x="84" y="106"/>
                  </a:cubicBezTo>
                  <a:cubicBezTo>
                    <a:pt x="85" y="105"/>
                    <a:pt x="91" y="105"/>
                    <a:pt x="91" y="106"/>
                  </a:cubicBezTo>
                  <a:cubicBezTo>
                    <a:pt x="94" y="108"/>
                    <a:pt x="97" y="110"/>
                    <a:pt x="100" y="112"/>
                  </a:cubicBezTo>
                  <a:cubicBezTo>
                    <a:pt x="100" y="112"/>
                    <a:pt x="101" y="115"/>
                    <a:pt x="101" y="116"/>
                  </a:cubicBezTo>
                  <a:cubicBezTo>
                    <a:pt x="102" y="118"/>
                    <a:pt x="102" y="118"/>
                    <a:pt x="105" y="119"/>
                  </a:cubicBezTo>
                  <a:cubicBezTo>
                    <a:pt x="107" y="120"/>
                    <a:pt x="108" y="121"/>
                    <a:pt x="109" y="119"/>
                  </a:cubicBezTo>
                  <a:cubicBezTo>
                    <a:pt x="110" y="116"/>
                    <a:pt x="111" y="116"/>
                    <a:pt x="114" y="117"/>
                  </a:cubicBezTo>
                  <a:cubicBezTo>
                    <a:pt x="116" y="117"/>
                    <a:pt x="119" y="118"/>
                    <a:pt x="119" y="120"/>
                  </a:cubicBezTo>
                  <a:cubicBezTo>
                    <a:pt x="121" y="123"/>
                    <a:pt x="123" y="124"/>
                    <a:pt x="125" y="127"/>
                  </a:cubicBezTo>
                  <a:cubicBezTo>
                    <a:pt x="127" y="129"/>
                    <a:pt x="126" y="133"/>
                    <a:pt x="129" y="134"/>
                  </a:cubicBezTo>
                  <a:cubicBezTo>
                    <a:pt x="131" y="136"/>
                    <a:pt x="135" y="136"/>
                    <a:pt x="137" y="137"/>
                  </a:cubicBezTo>
                  <a:cubicBezTo>
                    <a:pt x="137" y="136"/>
                    <a:pt x="135" y="129"/>
                    <a:pt x="135" y="129"/>
                  </a:cubicBezTo>
                  <a:cubicBezTo>
                    <a:pt x="137" y="130"/>
                    <a:pt x="136" y="127"/>
                    <a:pt x="137" y="127"/>
                  </a:cubicBezTo>
                  <a:cubicBezTo>
                    <a:pt x="137" y="126"/>
                    <a:pt x="139" y="126"/>
                    <a:pt x="140" y="125"/>
                  </a:cubicBezTo>
                  <a:cubicBezTo>
                    <a:pt x="141" y="125"/>
                    <a:pt x="142" y="122"/>
                    <a:pt x="142" y="122"/>
                  </a:cubicBezTo>
                  <a:cubicBezTo>
                    <a:pt x="143" y="123"/>
                    <a:pt x="144" y="123"/>
                    <a:pt x="145" y="122"/>
                  </a:cubicBezTo>
                  <a:cubicBezTo>
                    <a:pt x="147" y="121"/>
                    <a:pt x="148" y="121"/>
                    <a:pt x="149" y="119"/>
                  </a:cubicBezTo>
                  <a:cubicBezTo>
                    <a:pt x="151" y="118"/>
                    <a:pt x="148" y="118"/>
                    <a:pt x="148" y="117"/>
                  </a:cubicBezTo>
                  <a:cubicBezTo>
                    <a:pt x="148" y="117"/>
                    <a:pt x="151" y="118"/>
                    <a:pt x="152" y="117"/>
                  </a:cubicBezTo>
                  <a:cubicBezTo>
                    <a:pt x="154" y="116"/>
                    <a:pt x="155" y="116"/>
                    <a:pt x="157" y="116"/>
                  </a:cubicBezTo>
                  <a:cubicBezTo>
                    <a:pt x="159" y="116"/>
                    <a:pt x="160" y="119"/>
                    <a:pt x="162" y="118"/>
                  </a:cubicBezTo>
                  <a:cubicBezTo>
                    <a:pt x="165" y="116"/>
                    <a:pt x="166" y="118"/>
                    <a:pt x="168" y="119"/>
                  </a:cubicBezTo>
                  <a:cubicBezTo>
                    <a:pt x="170" y="120"/>
                    <a:pt x="171" y="118"/>
                    <a:pt x="172" y="118"/>
                  </a:cubicBezTo>
                  <a:cubicBezTo>
                    <a:pt x="173" y="117"/>
                    <a:pt x="176" y="119"/>
                    <a:pt x="176" y="120"/>
                  </a:cubicBezTo>
                  <a:cubicBezTo>
                    <a:pt x="177" y="121"/>
                    <a:pt x="178" y="120"/>
                    <a:pt x="177" y="119"/>
                  </a:cubicBezTo>
                  <a:cubicBezTo>
                    <a:pt x="177" y="119"/>
                    <a:pt x="176" y="118"/>
                    <a:pt x="175" y="118"/>
                  </a:cubicBezTo>
                  <a:cubicBezTo>
                    <a:pt x="174" y="117"/>
                    <a:pt x="176" y="117"/>
                    <a:pt x="176" y="117"/>
                  </a:cubicBezTo>
                  <a:cubicBezTo>
                    <a:pt x="175" y="115"/>
                    <a:pt x="175" y="114"/>
                    <a:pt x="173" y="115"/>
                  </a:cubicBezTo>
                  <a:cubicBezTo>
                    <a:pt x="173" y="115"/>
                    <a:pt x="169" y="115"/>
                    <a:pt x="171" y="113"/>
                  </a:cubicBezTo>
                  <a:cubicBezTo>
                    <a:pt x="173" y="113"/>
                    <a:pt x="174" y="114"/>
                    <a:pt x="175" y="114"/>
                  </a:cubicBezTo>
                  <a:cubicBezTo>
                    <a:pt x="178" y="113"/>
                    <a:pt x="180" y="113"/>
                    <a:pt x="183" y="113"/>
                  </a:cubicBezTo>
                  <a:cubicBezTo>
                    <a:pt x="184" y="113"/>
                    <a:pt x="183" y="113"/>
                    <a:pt x="184" y="114"/>
                  </a:cubicBezTo>
                  <a:cubicBezTo>
                    <a:pt x="184" y="114"/>
                    <a:pt x="185" y="114"/>
                    <a:pt x="186" y="113"/>
                  </a:cubicBezTo>
                  <a:cubicBezTo>
                    <a:pt x="188" y="113"/>
                    <a:pt x="190" y="113"/>
                    <a:pt x="192" y="113"/>
                  </a:cubicBezTo>
                  <a:cubicBezTo>
                    <a:pt x="194" y="113"/>
                    <a:pt x="194" y="115"/>
                    <a:pt x="196" y="116"/>
                  </a:cubicBezTo>
                  <a:cubicBezTo>
                    <a:pt x="198" y="118"/>
                    <a:pt x="200" y="116"/>
                    <a:pt x="202" y="115"/>
                  </a:cubicBezTo>
                  <a:cubicBezTo>
                    <a:pt x="203" y="115"/>
                    <a:pt x="209" y="121"/>
                    <a:pt x="209" y="122"/>
                  </a:cubicBezTo>
                  <a:cubicBezTo>
                    <a:pt x="210" y="123"/>
                    <a:pt x="208" y="125"/>
                    <a:pt x="209" y="126"/>
                  </a:cubicBezTo>
                  <a:cubicBezTo>
                    <a:pt x="210" y="128"/>
                    <a:pt x="209" y="128"/>
                    <a:pt x="210" y="130"/>
                  </a:cubicBezTo>
                  <a:cubicBezTo>
                    <a:pt x="210" y="131"/>
                    <a:pt x="211" y="132"/>
                    <a:pt x="211" y="132"/>
                  </a:cubicBezTo>
                  <a:cubicBezTo>
                    <a:pt x="212" y="132"/>
                    <a:pt x="212" y="133"/>
                    <a:pt x="213" y="133"/>
                  </a:cubicBezTo>
                  <a:cubicBezTo>
                    <a:pt x="214" y="134"/>
                    <a:pt x="213" y="136"/>
                    <a:pt x="214" y="137"/>
                  </a:cubicBezTo>
                  <a:cubicBezTo>
                    <a:pt x="215" y="138"/>
                    <a:pt x="216" y="138"/>
                    <a:pt x="217" y="140"/>
                  </a:cubicBezTo>
                  <a:cubicBezTo>
                    <a:pt x="219" y="143"/>
                    <a:pt x="218" y="140"/>
                    <a:pt x="220" y="141"/>
                  </a:cubicBezTo>
                  <a:cubicBezTo>
                    <a:pt x="220" y="141"/>
                    <a:pt x="220" y="143"/>
                    <a:pt x="220" y="143"/>
                  </a:cubicBezTo>
                  <a:cubicBezTo>
                    <a:pt x="221" y="143"/>
                    <a:pt x="222" y="136"/>
                    <a:pt x="222" y="135"/>
                  </a:cubicBezTo>
                  <a:cubicBezTo>
                    <a:pt x="222" y="132"/>
                    <a:pt x="221" y="130"/>
                    <a:pt x="220" y="126"/>
                  </a:cubicBezTo>
                  <a:cubicBezTo>
                    <a:pt x="218" y="123"/>
                    <a:pt x="218" y="120"/>
                    <a:pt x="217" y="117"/>
                  </a:cubicBezTo>
                  <a:cubicBezTo>
                    <a:pt x="215" y="115"/>
                    <a:pt x="214" y="111"/>
                    <a:pt x="215" y="108"/>
                  </a:cubicBezTo>
                  <a:cubicBezTo>
                    <a:pt x="216" y="105"/>
                    <a:pt x="218" y="103"/>
                    <a:pt x="221" y="101"/>
                  </a:cubicBezTo>
                  <a:cubicBezTo>
                    <a:pt x="222" y="100"/>
                    <a:pt x="223" y="100"/>
                    <a:pt x="224" y="99"/>
                  </a:cubicBezTo>
                  <a:cubicBezTo>
                    <a:pt x="225" y="98"/>
                    <a:pt x="226" y="96"/>
                    <a:pt x="227" y="96"/>
                  </a:cubicBezTo>
                  <a:cubicBezTo>
                    <a:pt x="229" y="94"/>
                    <a:pt x="232" y="94"/>
                    <a:pt x="234" y="92"/>
                  </a:cubicBezTo>
                  <a:cubicBezTo>
                    <a:pt x="235" y="91"/>
                    <a:pt x="236" y="89"/>
                    <a:pt x="238" y="89"/>
                  </a:cubicBezTo>
                  <a:cubicBezTo>
                    <a:pt x="238" y="89"/>
                    <a:pt x="242" y="89"/>
                    <a:pt x="241" y="87"/>
                  </a:cubicBezTo>
                  <a:cubicBezTo>
                    <a:pt x="241" y="87"/>
                    <a:pt x="238" y="88"/>
                    <a:pt x="238" y="88"/>
                  </a:cubicBezTo>
                  <a:cubicBezTo>
                    <a:pt x="238" y="87"/>
                    <a:pt x="240" y="88"/>
                    <a:pt x="239" y="86"/>
                  </a:cubicBezTo>
                  <a:cubicBezTo>
                    <a:pt x="239" y="86"/>
                    <a:pt x="238" y="85"/>
                    <a:pt x="239" y="85"/>
                  </a:cubicBezTo>
                  <a:cubicBezTo>
                    <a:pt x="239" y="84"/>
                    <a:pt x="239" y="85"/>
                    <a:pt x="240" y="84"/>
                  </a:cubicBezTo>
                  <a:cubicBezTo>
                    <a:pt x="239" y="85"/>
                    <a:pt x="241" y="86"/>
                    <a:pt x="241" y="85"/>
                  </a:cubicBezTo>
                  <a:cubicBezTo>
                    <a:pt x="242" y="85"/>
                    <a:pt x="245" y="83"/>
                    <a:pt x="244" y="82"/>
                  </a:cubicBezTo>
                  <a:cubicBezTo>
                    <a:pt x="244" y="83"/>
                    <a:pt x="238" y="82"/>
                    <a:pt x="239" y="81"/>
                  </a:cubicBezTo>
                  <a:cubicBezTo>
                    <a:pt x="239" y="80"/>
                    <a:pt x="240" y="82"/>
                    <a:pt x="241" y="81"/>
                  </a:cubicBezTo>
                  <a:cubicBezTo>
                    <a:pt x="241" y="81"/>
                    <a:pt x="243" y="80"/>
                    <a:pt x="243" y="80"/>
                  </a:cubicBezTo>
                  <a:cubicBezTo>
                    <a:pt x="243" y="80"/>
                    <a:pt x="242" y="79"/>
                    <a:pt x="242" y="78"/>
                  </a:cubicBezTo>
                  <a:cubicBezTo>
                    <a:pt x="243" y="77"/>
                    <a:pt x="243" y="76"/>
                    <a:pt x="241" y="76"/>
                  </a:cubicBezTo>
                  <a:cubicBezTo>
                    <a:pt x="241" y="76"/>
                    <a:pt x="237" y="74"/>
                    <a:pt x="237" y="74"/>
                  </a:cubicBezTo>
                  <a:cubicBezTo>
                    <a:pt x="238" y="73"/>
                    <a:pt x="239" y="74"/>
                    <a:pt x="240" y="74"/>
                  </a:cubicBezTo>
                  <a:cubicBezTo>
                    <a:pt x="241" y="73"/>
                    <a:pt x="239" y="71"/>
                    <a:pt x="238" y="71"/>
                  </a:cubicBezTo>
                  <a:cubicBezTo>
                    <a:pt x="237" y="70"/>
                    <a:pt x="236" y="69"/>
                    <a:pt x="236" y="68"/>
                  </a:cubicBezTo>
                  <a:cubicBezTo>
                    <a:pt x="235" y="67"/>
                    <a:pt x="238" y="65"/>
                    <a:pt x="237" y="64"/>
                  </a:cubicBezTo>
                  <a:cubicBezTo>
                    <a:pt x="238" y="65"/>
                    <a:pt x="237" y="66"/>
                    <a:pt x="237" y="67"/>
                  </a:cubicBezTo>
                  <a:cubicBezTo>
                    <a:pt x="237" y="67"/>
                    <a:pt x="239" y="69"/>
                    <a:pt x="239" y="69"/>
                  </a:cubicBezTo>
                  <a:cubicBezTo>
                    <a:pt x="241" y="67"/>
                    <a:pt x="239" y="62"/>
                    <a:pt x="242" y="61"/>
                  </a:cubicBezTo>
                  <a:cubicBezTo>
                    <a:pt x="241" y="61"/>
                    <a:pt x="241" y="66"/>
                    <a:pt x="242" y="67"/>
                  </a:cubicBezTo>
                  <a:cubicBezTo>
                    <a:pt x="242" y="69"/>
                    <a:pt x="244" y="69"/>
                    <a:pt x="244" y="71"/>
                  </a:cubicBezTo>
                  <a:cubicBezTo>
                    <a:pt x="244" y="72"/>
                    <a:pt x="241" y="74"/>
                    <a:pt x="242" y="75"/>
                  </a:cubicBezTo>
                  <a:cubicBezTo>
                    <a:pt x="242" y="75"/>
                    <a:pt x="248" y="69"/>
                    <a:pt x="247" y="67"/>
                  </a:cubicBezTo>
                  <a:cubicBezTo>
                    <a:pt x="247" y="65"/>
                    <a:pt x="245" y="64"/>
                    <a:pt x="245" y="62"/>
                  </a:cubicBezTo>
                  <a:cubicBezTo>
                    <a:pt x="244" y="61"/>
                    <a:pt x="245" y="58"/>
                    <a:pt x="247" y="59"/>
                  </a:cubicBezTo>
                  <a:cubicBezTo>
                    <a:pt x="246" y="58"/>
                    <a:pt x="245" y="61"/>
                    <a:pt x="246" y="62"/>
                  </a:cubicBezTo>
                  <a:cubicBezTo>
                    <a:pt x="248" y="64"/>
                    <a:pt x="248" y="65"/>
                    <a:pt x="250" y="62"/>
                  </a:cubicBezTo>
                  <a:cubicBezTo>
                    <a:pt x="251" y="61"/>
                    <a:pt x="253" y="58"/>
                    <a:pt x="252" y="56"/>
                  </a:cubicBezTo>
                  <a:cubicBezTo>
                    <a:pt x="252" y="56"/>
                    <a:pt x="251" y="55"/>
                    <a:pt x="252" y="54"/>
                  </a:cubicBezTo>
                  <a:cubicBezTo>
                    <a:pt x="252" y="54"/>
                    <a:pt x="253" y="52"/>
                    <a:pt x="253" y="52"/>
                  </a:cubicBezTo>
                  <a:cubicBezTo>
                    <a:pt x="253" y="52"/>
                    <a:pt x="253" y="54"/>
                    <a:pt x="253" y="54"/>
                  </a:cubicBezTo>
                  <a:cubicBezTo>
                    <a:pt x="253" y="54"/>
                    <a:pt x="258" y="51"/>
                    <a:pt x="260" y="51"/>
                  </a:cubicBezTo>
                  <a:cubicBezTo>
                    <a:pt x="261" y="50"/>
                    <a:pt x="263" y="51"/>
                    <a:pt x="264" y="51"/>
                  </a:cubicBezTo>
                  <a:cubicBezTo>
                    <a:pt x="266" y="50"/>
                    <a:pt x="265" y="49"/>
                    <a:pt x="265" y="48"/>
                  </a:cubicBezTo>
                  <a:cubicBezTo>
                    <a:pt x="266" y="48"/>
                    <a:pt x="266" y="50"/>
                    <a:pt x="267" y="50"/>
                  </a:cubicBezTo>
                  <a:cubicBezTo>
                    <a:pt x="267" y="50"/>
                    <a:pt x="269" y="49"/>
                    <a:pt x="269" y="49"/>
                  </a:cubicBezTo>
                  <a:cubicBezTo>
                    <a:pt x="271" y="51"/>
                    <a:pt x="275" y="46"/>
                    <a:pt x="272" y="46"/>
                  </a:cubicBezTo>
                  <a:cubicBezTo>
                    <a:pt x="272" y="46"/>
                    <a:pt x="272" y="48"/>
                    <a:pt x="271" y="48"/>
                  </a:cubicBezTo>
                  <a:cubicBezTo>
                    <a:pt x="270" y="48"/>
                    <a:pt x="268" y="44"/>
                    <a:pt x="268" y="44"/>
                  </a:cubicBezTo>
                  <a:cubicBezTo>
                    <a:pt x="269" y="43"/>
                    <a:pt x="268" y="42"/>
                    <a:pt x="269" y="41"/>
                  </a:cubicBezTo>
                  <a:cubicBezTo>
                    <a:pt x="270" y="39"/>
                    <a:pt x="271" y="37"/>
                    <a:pt x="272" y="36"/>
                  </a:cubicBezTo>
                  <a:cubicBezTo>
                    <a:pt x="273" y="36"/>
                    <a:pt x="274" y="35"/>
                    <a:pt x="274" y="35"/>
                  </a:cubicBezTo>
                  <a:cubicBezTo>
                    <a:pt x="276" y="36"/>
                    <a:pt x="277" y="33"/>
                    <a:pt x="278" y="32"/>
                  </a:cubicBezTo>
                  <a:cubicBezTo>
                    <a:pt x="278" y="32"/>
                    <a:pt x="280" y="33"/>
                    <a:pt x="281" y="32"/>
                  </a:cubicBezTo>
                  <a:cubicBezTo>
                    <a:pt x="283" y="31"/>
                    <a:pt x="285" y="31"/>
                    <a:pt x="286" y="30"/>
                  </a:cubicBezTo>
                  <a:cubicBezTo>
                    <a:pt x="287" y="30"/>
                    <a:pt x="289" y="29"/>
                    <a:pt x="288" y="28"/>
                  </a:cubicBezTo>
                  <a:cubicBezTo>
                    <a:pt x="286" y="26"/>
                    <a:pt x="286" y="25"/>
                    <a:pt x="285" y="24"/>
                  </a:cubicBezTo>
                  <a:cubicBezTo>
                    <a:pt x="281" y="23"/>
                    <a:pt x="287" y="14"/>
                    <a:pt x="281" y="14"/>
                  </a:cubicBezTo>
                  <a:cubicBezTo>
                    <a:pt x="280" y="13"/>
                    <a:pt x="279" y="15"/>
                    <a:pt x="278" y="14"/>
                  </a:cubicBezTo>
                  <a:cubicBezTo>
                    <a:pt x="277" y="13"/>
                    <a:pt x="277" y="12"/>
                    <a:pt x="276" y="13"/>
                  </a:cubicBezTo>
                  <a:cubicBezTo>
                    <a:pt x="275" y="14"/>
                    <a:pt x="274" y="16"/>
                    <a:pt x="273" y="17"/>
                  </a:cubicBezTo>
                  <a:cubicBezTo>
                    <a:pt x="272" y="18"/>
                    <a:pt x="272" y="20"/>
                    <a:pt x="271" y="21"/>
                  </a:cubicBezTo>
                  <a:cubicBezTo>
                    <a:pt x="271" y="23"/>
                    <a:pt x="270" y="26"/>
                    <a:pt x="268" y="26"/>
                  </a:cubicBezTo>
                  <a:cubicBezTo>
                    <a:pt x="266" y="26"/>
                    <a:pt x="266" y="28"/>
                    <a:pt x="264" y="28"/>
                  </a:cubicBezTo>
                  <a:cubicBezTo>
                    <a:pt x="259" y="28"/>
                    <a:pt x="254" y="28"/>
                    <a:pt x="249" y="28"/>
                  </a:cubicBezTo>
                  <a:cubicBezTo>
                    <a:pt x="247" y="28"/>
                    <a:pt x="247" y="28"/>
                    <a:pt x="246" y="29"/>
                  </a:cubicBezTo>
                  <a:cubicBezTo>
                    <a:pt x="245" y="31"/>
                    <a:pt x="241" y="33"/>
                    <a:pt x="241" y="34"/>
                  </a:cubicBezTo>
                  <a:cubicBezTo>
                    <a:pt x="242" y="37"/>
                    <a:pt x="239" y="39"/>
                    <a:pt x="237" y="39"/>
                  </a:cubicBezTo>
                  <a:cubicBezTo>
                    <a:pt x="235" y="39"/>
                    <a:pt x="234" y="38"/>
                    <a:pt x="232" y="38"/>
                  </a:cubicBezTo>
                  <a:cubicBezTo>
                    <a:pt x="230" y="38"/>
                    <a:pt x="228" y="39"/>
                    <a:pt x="227" y="39"/>
                  </a:cubicBezTo>
                  <a:cubicBezTo>
                    <a:pt x="227" y="39"/>
                    <a:pt x="227" y="42"/>
                    <a:pt x="228" y="42"/>
                  </a:cubicBezTo>
                  <a:cubicBezTo>
                    <a:pt x="227" y="43"/>
                    <a:pt x="226" y="44"/>
                    <a:pt x="224" y="45"/>
                  </a:cubicBezTo>
                  <a:cubicBezTo>
                    <a:pt x="222" y="46"/>
                    <a:pt x="219" y="48"/>
                    <a:pt x="216" y="49"/>
                  </a:cubicBezTo>
                  <a:cubicBezTo>
                    <a:pt x="213" y="50"/>
                    <a:pt x="210" y="50"/>
                    <a:pt x="207" y="49"/>
                  </a:cubicBezTo>
                  <a:cubicBezTo>
                    <a:pt x="206" y="48"/>
                    <a:pt x="205" y="47"/>
                    <a:pt x="206" y="46"/>
                  </a:cubicBezTo>
                  <a:cubicBezTo>
                    <a:pt x="206" y="46"/>
                    <a:pt x="207" y="44"/>
                    <a:pt x="208" y="44"/>
                  </a:cubicBezTo>
                  <a:cubicBezTo>
                    <a:pt x="208" y="44"/>
                    <a:pt x="208" y="45"/>
                    <a:pt x="208" y="46"/>
                  </a:cubicBezTo>
                  <a:cubicBezTo>
                    <a:pt x="210" y="42"/>
                    <a:pt x="211" y="39"/>
                    <a:pt x="209" y="35"/>
                  </a:cubicBezTo>
                  <a:cubicBezTo>
                    <a:pt x="208" y="34"/>
                    <a:pt x="206" y="36"/>
                    <a:pt x="205" y="36"/>
                  </a:cubicBezTo>
                  <a:cubicBezTo>
                    <a:pt x="204" y="37"/>
                    <a:pt x="204" y="36"/>
                    <a:pt x="203" y="36"/>
                  </a:cubicBezTo>
                  <a:cubicBezTo>
                    <a:pt x="202" y="35"/>
                    <a:pt x="204" y="34"/>
                    <a:pt x="204" y="34"/>
                  </a:cubicBezTo>
                  <a:cubicBezTo>
                    <a:pt x="208" y="30"/>
                    <a:pt x="205" y="26"/>
                    <a:pt x="201" y="25"/>
                  </a:cubicBezTo>
                  <a:cubicBezTo>
                    <a:pt x="198" y="24"/>
                    <a:pt x="198" y="25"/>
                    <a:pt x="196" y="26"/>
                  </a:cubicBezTo>
                  <a:cubicBezTo>
                    <a:pt x="196" y="27"/>
                    <a:pt x="196" y="27"/>
                    <a:pt x="196" y="28"/>
                  </a:cubicBezTo>
                  <a:cubicBezTo>
                    <a:pt x="196" y="29"/>
                    <a:pt x="194" y="28"/>
                    <a:pt x="193" y="28"/>
                  </a:cubicBezTo>
                  <a:cubicBezTo>
                    <a:pt x="192" y="28"/>
                    <a:pt x="190" y="36"/>
                    <a:pt x="190" y="37"/>
                  </a:cubicBezTo>
                  <a:cubicBezTo>
                    <a:pt x="191" y="42"/>
                    <a:pt x="192" y="45"/>
                    <a:pt x="188" y="47"/>
                  </a:cubicBezTo>
                  <a:cubicBezTo>
                    <a:pt x="188" y="48"/>
                    <a:pt x="185" y="49"/>
                    <a:pt x="185" y="48"/>
                  </a:cubicBezTo>
                  <a:cubicBezTo>
                    <a:pt x="185" y="46"/>
                    <a:pt x="184" y="44"/>
                    <a:pt x="184" y="42"/>
                  </a:cubicBezTo>
                  <a:cubicBezTo>
                    <a:pt x="184" y="41"/>
                    <a:pt x="186" y="30"/>
                    <a:pt x="186" y="30"/>
                  </a:cubicBezTo>
                  <a:cubicBezTo>
                    <a:pt x="185" y="30"/>
                    <a:pt x="183" y="32"/>
                    <a:pt x="183" y="31"/>
                  </a:cubicBezTo>
                  <a:cubicBezTo>
                    <a:pt x="183" y="30"/>
                    <a:pt x="186" y="26"/>
                    <a:pt x="187" y="25"/>
                  </a:cubicBezTo>
                  <a:cubicBezTo>
                    <a:pt x="188" y="23"/>
                    <a:pt x="191" y="23"/>
                    <a:pt x="193" y="22"/>
                  </a:cubicBezTo>
                  <a:cubicBezTo>
                    <a:pt x="196" y="22"/>
                    <a:pt x="199" y="23"/>
                    <a:pt x="202" y="23"/>
                  </a:cubicBezTo>
                  <a:cubicBezTo>
                    <a:pt x="205" y="23"/>
                    <a:pt x="201" y="20"/>
                    <a:pt x="199" y="20"/>
                  </a:cubicBezTo>
                  <a:cubicBezTo>
                    <a:pt x="197" y="20"/>
                    <a:pt x="199" y="17"/>
                    <a:pt x="196" y="17"/>
                  </a:cubicBezTo>
                  <a:cubicBezTo>
                    <a:pt x="194" y="18"/>
                    <a:pt x="192" y="19"/>
                    <a:pt x="189" y="19"/>
                  </a:cubicBezTo>
                  <a:cubicBezTo>
                    <a:pt x="187" y="19"/>
                    <a:pt x="185" y="17"/>
                    <a:pt x="183" y="16"/>
                  </a:cubicBezTo>
                  <a:cubicBezTo>
                    <a:pt x="183" y="16"/>
                    <a:pt x="180" y="16"/>
                    <a:pt x="181" y="15"/>
                  </a:cubicBezTo>
                  <a:cubicBezTo>
                    <a:pt x="182" y="15"/>
                    <a:pt x="184" y="14"/>
                    <a:pt x="184" y="13"/>
                  </a:cubicBezTo>
                  <a:cubicBezTo>
                    <a:pt x="184" y="13"/>
                    <a:pt x="176" y="16"/>
                    <a:pt x="175" y="16"/>
                  </a:cubicBezTo>
                  <a:cubicBezTo>
                    <a:pt x="174" y="17"/>
                    <a:pt x="173" y="18"/>
                    <a:pt x="172" y="18"/>
                  </a:cubicBezTo>
                  <a:cubicBezTo>
                    <a:pt x="170" y="18"/>
                    <a:pt x="170" y="16"/>
                    <a:pt x="168" y="16"/>
                  </a:cubicBezTo>
                  <a:cubicBezTo>
                    <a:pt x="167" y="16"/>
                    <a:pt x="162" y="18"/>
                    <a:pt x="165" y="15"/>
                  </a:cubicBezTo>
                  <a:cubicBezTo>
                    <a:pt x="168" y="13"/>
                    <a:pt x="171" y="11"/>
                    <a:pt x="174" y="9"/>
                  </a:cubicBezTo>
                  <a:cubicBezTo>
                    <a:pt x="172" y="9"/>
                    <a:pt x="170" y="7"/>
                    <a:pt x="168" y="9"/>
                  </a:cubicBezTo>
                  <a:cubicBezTo>
                    <a:pt x="165" y="10"/>
                    <a:pt x="164" y="8"/>
                    <a:pt x="161" y="7"/>
                  </a:cubicBezTo>
                  <a:cubicBezTo>
                    <a:pt x="160" y="7"/>
                    <a:pt x="159" y="6"/>
                    <a:pt x="158" y="5"/>
                  </a:cubicBezTo>
                  <a:cubicBezTo>
                    <a:pt x="156" y="5"/>
                    <a:pt x="155" y="6"/>
                    <a:pt x="153" y="6"/>
                  </a:cubicBezTo>
                  <a:cubicBezTo>
                    <a:pt x="152" y="5"/>
                    <a:pt x="150" y="5"/>
                    <a:pt x="150" y="3"/>
                  </a:cubicBezTo>
                  <a:cubicBezTo>
                    <a:pt x="150" y="3"/>
                    <a:pt x="148" y="0"/>
                    <a:pt x="148" y="1"/>
                  </a:cubicBezTo>
                  <a:cubicBezTo>
                    <a:pt x="147" y="1"/>
                    <a:pt x="148" y="4"/>
                    <a:pt x="147" y="4"/>
                  </a:cubicBezTo>
                  <a:cubicBezTo>
                    <a:pt x="146" y="4"/>
                    <a:pt x="145" y="4"/>
                    <a:pt x="145" y="4"/>
                  </a:cubicBezTo>
                  <a:cubicBezTo>
                    <a:pt x="142" y="4"/>
                    <a:pt x="139" y="4"/>
                    <a:pt x="136" y="4"/>
                  </a:cubicBezTo>
                  <a:cubicBezTo>
                    <a:pt x="125" y="4"/>
                    <a:pt x="115" y="4"/>
                    <a:pt x="105" y="4"/>
                  </a:cubicBezTo>
                  <a:cubicBezTo>
                    <a:pt x="80" y="4"/>
                    <a:pt x="55" y="4"/>
                    <a:pt x="30" y="4"/>
                  </a:cubicBezTo>
                  <a:cubicBezTo>
                    <a:pt x="24" y="4"/>
                    <a:pt x="17" y="4"/>
                    <a:pt x="11" y="4"/>
                  </a:cubicBezTo>
                  <a:cubicBezTo>
                    <a:pt x="12" y="5"/>
                    <a:pt x="14" y="13"/>
                    <a:pt x="11" y="14"/>
                  </a:cubicBezTo>
                  <a:cubicBezTo>
                    <a:pt x="9" y="14"/>
                    <a:pt x="8" y="14"/>
                    <a:pt x="10" y="12"/>
                  </a:cubicBezTo>
                  <a:cubicBezTo>
                    <a:pt x="12" y="9"/>
                    <a:pt x="9" y="9"/>
                    <a:pt x="7" y="9"/>
                  </a:cubicBezTo>
                  <a:cubicBezTo>
                    <a:pt x="5" y="9"/>
                    <a:pt x="2" y="7"/>
                    <a:pt x="1" y="7"/>
                  </a:cubicBezTo>
                  <a:cubicBezTo>
                    <a:pt x="0" y="8"/>
                    <a:pt x="2" y="12"/>
                    <a:pt x="2" y="12"/>
                  </a:cubicBezTo>
                  <a:cubicBezTo>
                    <a:pt x="3" y="15"/>
                    <a:pt x="4" y="16"/>
                    <a:pt x="4" y="18"/>
                  </a:cubicBezTo>
                  <a:cubicBezTo>
                    <a:pt x="4" y="19"/>
                    <a:pt x="7" y="21"/>
                    <a:pt x="8" y="21"/>
                  </a:cubicBezTo>
                  <a:cubicBezTo>
                    <a:pt x="7" y="21"/>
                    <a:pt x="6" y="21"/>
                    <a:pt x="5" y="22"/>
                  </a:cubicBezTo>
                  <a:cubicBezTo>
                    <a:pt x="4" y="23"/>
                    <a:pt x="5" y="24"/>
                    <a:pt x="5" y="25"/>
                  </a:cubicBezTo>
                  <a:cubicBezTo>
                    <a:pt x="5" y="28"/>
                    <a:pt x="5" y="30"/>
                    <a:pt x="4" y="32"/>
                  </a:cubicBezTo>
                  <a:cubicBezTo>
                    <a:pt x="4" y="35"/>
                    <a:pt x="3" y="37"/>
                    <a:pt x="2" y="40"/>
                  </a:cubicBezTo>
                  <a:cubicBezTo>
                    <a:pt x="1" y="43"/>
                    <a:pt x="3" y="46"/>
                    <a:pt x="4" y="49"/>
                  </a:cubicBezTo>
                  <a:cubicBezTo>
                    <a:pt x="4" y="52"/>
                    <a:pt x="3" y="54"/>
                    <a:pt x="3" y="56"/>
                  </a:cubicBezTo>
                  <a:cubicBezTo>
                    <a:pt x="3" y="57"/>
                    <a:pt x="4" y="58"/>
                    <a:pt x="4" y="59"/>
                  </a:cubicBezTo>
                  <a:cubicBezTo>
                    <a:pt x="5" y="60"/>
                    <a:pt x="5" y="62"/>
                    <a:pt x="5" y="63"/>
                  </a:cubicBezTo>
                  <a:cubicBezTo>
                    <a:pt x="6" y="66"/>
                    <a:pt x="9" y="67"/>
                    <a:pt x="10" y="70"/>
                  </a:cubicBezTo>
                  <a:cubicBezTo>
                    <a:pt x="11" y="72"/>
                    <a:pt x="11" y="71"/>
                    <a:pt x="12" y="70"/>
                  </a:cubicBezTo>
                  <a:cubicBezTo>
                    <a:pt x="12" y="70"/>
                    <a:pt x="13" y="73"/>
                    <a:pt x="13" y="73"/>
                  </a:cubicBezTo>
                  <a:cubicBezTo>
                    <a:pt x="13" y="73"/>
                    <a:pt x="12" y="72"/>
                    <a:pt x="12" y="73"/>
                  </a:cubicBezTo>
                  <a:cubicBezTo>
                    <a:pt x="12" y="74"/>
                    <a:pt x="12" y="75"/>
                    <a:pt x="13" y="76"/>
                  </a:cubicBezTo>
                  <a:cubicBezTo>
                    <a:pt x="14" y="76"/>
                    <a:pt x="14" y="76"/>
                    <a:pt x="15" y="77"/>
                  </a:cubicBezTo>
                  <a:cubicBezTo>
                    <a:pt x="16" y="78"/>
                    <a:pt x="14" y="79"/>
                    <a:pt x="15" y="80"/>
                  </a:cubicBezTo>
                  <a:cubicBezTo>
                    <a:pt x="17" y="83"/>
                    <a:pt x="21" y="85"/>
                    <a:pt x="21" y="88"/>
                  </a:cubicBezTo>
                  <a:cubicBezTo>
                    <a:pt x="22" y="90"/>
                    <a:pt x="23" y="90"/>
                    <a:pt x="25" y="91"/>
                  </a:cubicBezTo>
                  <a:cubicBezTo>
                    <a:pt x="27" y="92"/>
                    <a:pt x="29" y="93"/>
                    <a:pt x="31" y="93"/>
                  </a:cubicBezTo>
                  <a:cubicBezTo>
                    <a:pt x="33" y="93"/>
                    <a:pt x="35" y="95"/>
                    <a:pt x="36" y="96"/>
                  </a:cubicBezTo>
                  <a:cubicBezTo>
                    <a:pt x="36" y="97"/>
                    <a:pt x="40" y="101"/>
                    <a:pt x="39" y="102"/>
                  </a:cubicBezTo>
                  <a:cubicBezTo>
                    <a:pt x="43" y="101"/>
                    <a:pt x="48" y="100"/>
                    <a:pt x="52" y="101"/>
                  </a:cubicBezTo>
                  <a:cubicBezTo>
                    <a:pt x="58" y="103"/>
                    <a:pt x="63" y="106"/>
                    <a:pt x="68" y="108"/>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62" name="Freeform 642">
              <a:extLst>
                <a:ext uri="{FF2B5EF4-FFF2-40B4-BE49-F238E27FC236}">
                  <a16:creationId xmlns:a16="http://schemas.microsoft.com/office/drawing/2014/main" id="{C7C4B40F-51E0-E845-AD82-0FA94B470BB9}"/>
                </a:ext>
              </a:extLst>
            </p:cNvPr>
            <p:cNvSpPr>
              <a:spLocks noEditPoints="1"/>
            </p:cNvSpPr>
            <p:nvPr/>
          </p:nvSpPr>
          <p:spPr bwMode="auto">
            <a:xfrm>
              <a:off x="1090341" y="2633773"/>
              <a:ext cx="1471383" cy="756472"/>
            </a:xfrm>
            <a:custGeom>
              <a:avLst/>
              <a:gdLst>
                <a:gd name="T0" fmla="*/ 255 w 427"/>
                <a:gd name="T1" fmla="*/ 181 h 219"/>
                <a:gd name="T2" fmla="*/ 299 w 427"/>
                <a:gd name="T3" fmla="*/ 195 h 219"/>
                <a:gd name="T4" fmla="*/ 296 w 427"/>
                <a:gd name="T5" fmla="*/ 215 h 219"/>
                <a:gd name="T6" fmla="*/ 332 w 427"/>
                <a:gd name="T7" fmla="*/ 200 h 219"/>
                <a:gd name="T8" fmla="*/ 366 w 427"/>
                <a:gd name="T9" fmla="*/ 196 h 219"/>
                <a:gd name="T10" fmla="*/ 383 w 427"/>
                <a:gd name="T11" fmla="*/ 200 h 219"/>
                <a:gd name="T12" fmla="*/ 391 w 427"/>
                <a:gd name="T13" fmla="*/ 201 h 219"/>
                <a:gd name="T14" fmla="*/ 380 w 427"/>
                <a:gd name="T15" fmla="*/ 188 h 219"/>
                <a:gd name="T16" fmla="*/ 382 w 427"/>
                <a:gd name="T17" fmla="*/ 176 h 219"/>
                <a:gd name="T18" fmla="*/ 354 w 427"/>
                <a:gd name="T19" fmla="*/ 180 h 219"/>
                <a:gd name="T20" fmla="*/ 414 w 427"/>
                <a:gd name="T21" fmla="*/ 160 h 219"/>
                <a:gd name="T22" fmla="*/ 417 w 427"/>
                <a:gd name="T23" fmla="*/ 144 h 219"/>
                <a:gd name="T24" fmla="*/ 415 w 427"/>
                <a:gd name="T25" fmla="*/ 139 h 219"/>
                <a:gd name="T26" fmla="*/ 394 w 427"/>
                <a:gd name="T27" fmla="*/ 126 h 219"/>
                <a:gd name="T28" fmla="*/ 390 w 427"/>
                <a:gd name="T29" fmla="*/ 110 h 219"/>
                <a:gd name="T30" fmla="*/ 378 w 427"/>
                <a:gd name="T31" fmla="*/ 104 h 219"/>
                <a:gd name="T32" fmla="*/ 364 w 427"/>
                <a:gd name="T33" fmla="*/ 112 h 219"/>
                <a:gd name="T34" fmla="*/ 356 w 427"/>
                <a:gd name="T35" fmla="*/ 107 h 219"/>
                <a:gd name="T36" fmla="*/ 342 w 427"/>
                <a:gd name="T37" fmla="*/ 85 h 219"/>
                <a:gd name="T38" fmla="*/ 314 w 427"/>
                <a:gd name="T39" fmla="*/ 91 h 219"/>
                <a:gd name="T40" fmla="*/ 320 w 427"/>
                <a:gd name="T41" fmla="*/ 116 h 219"/>
                <a:gd name="T42" fmla="*/ 306 w 427"/>
                <a:gd name="T43" fmla="*/ 159 h 219"/>
                <a:gd name="T44" fmla="*/ 292 w 427"/>
                <a:gd name="T45" fmla="*/ 135 h 219"/>
                <a:gd name="T46" fmla="*/ 250 w 427"/>
                <a:gd name="T47" fmla="*/ 119 h 219"/>
                <a:gd name="T48" fmla="*/ 237 w 427"/>
                <a:gd name="T49" fmla="*/ 86 h 219"/>
                <a:gd name="T50" fmla="*/ 246 w 427"/>
                <a:gd name="T51" fmla="*/ 77 h 219"/>
                <a:gd name="T52" fmla="*/ 246 w 427"/>
                <a:gd name="T53" fmla="*/ 70 h 219"/>
                <a:gd name="T54" fmla="*/ 263 w 427"/>
                <a:gd name="T55" fmla="*/ 58 h 219"/>
                <a:gd name="T56" fmla="*/ 276 w 427"/>
                <a:gd name="T57" fmla="*/ 48 h 219"/>
                <a:gd name="T58" fmla="*/ 293 w 427"/>
                <a:gd name="T59" fmla="*/ 36 h 219"/>
                <a:gd name="T60" fmla="*/ 276 w 427"/>
                <a:gd name="T61" fmla="*/ 23 h 219"/>
                <a:gd name="T62" fmla="*/ 262 w 427"/>
                <a:gd name="T63" fmla="*/ 35 h 219"/>
                <a:gd name="T64" fmla="*/ 252 w 427"/>
                <a:gd name="T65" fmla="*/ 23 h 219"/>
                <a:gd name="T66" fmla="*/ 241 w 427"/>
                <a:gd name="T67" fmla="*/ 10 h 219"/>
                <a:gd name="T68" fmla="*/ 223 w 427"/>
                <a:gd name="T69" fmla="*/ 6 h 219"/>
                <a:gd name="T70" fmla="*/ 232 w 427"/>
                <a:gd name="T71" fmla="*/ 27 h 219"/>
                <a:gd name="T72" fmla="*/ 226 w 427"/>
                <a:gd name="T73" fmla="*/ 40 h 219"/>
                <a:gd name="T74" fmla="*/ 218 w 427"/>
                <a:gd name="T75" fmla="*/ 37 h 219"/>
                <a:gd name="T76" fmla="*/ 164 w 427"/>
                <a:gd name="T77" fmla="*/ 29 h 219"/>
                <a:gd name="T78" fmla="*/ 166 w 427"/>
                <a:gd name="T79" fmla="*/ 41 h 219"/>
                <a:gd name="T80" fmla="*/ 160 w 427"/>
                <a:gd name="T81" fmla="*/ 40 h 219"/>
                <a:gd name="T82" fmla="*/ 133 w 427"/>
                <a:gd name="T83" fmla="*/ 30 h 219"/>
                <a:gd name="T84" fmla="*/ 83 w 427"/>
                <a:gd name="T85" fmla="*/ 23 h 219"/>
                <a:gd name="T86" fmla="*/ 71 w 427"/>
                <a:gd name="T87" fmla="*/ 18 h 219"/>
                <a:gd name="T88" fmla="*/ 50 w 427"/>
                <a:gd name="T89" fmla="*/ 24 h 219"/>
                <a:gd name="T90" fmla="*/ 49 w 427"/>
                <a:gd name="T91" fmla="*/ 22 h 219"/>
                <a:gd name="T92" fmla="*/ 29 w 427"/>
                <a:gd name="T93" fmla="*/ 23 h 219"/>
                <a:gd name="T94" fmla="*/ 21 w 427"/>
                <a:gd name="T95" fmla="*/ 28 h 219"/>
                <a:gd name="T96" fmla="*/ 3 w 427"/>
                <a:gd name="T97" fmla="*/ 97 h 219"/>
                <a:gd name="T98" fmla="*/ 40 w 427"/>
                <a:gd name="T99" fmla="*/ 116 h 219"/>
                <a:gd name="T100" fmla="*/ 53 w 427"/>
                <a:gd name="T101" fmla="*/ 141 h 219"/>
                <a:gd name="T102" fmla="*/ 62 w 427"/>
                <a:gd name="T103" fmla="*/ 150 h 219"/>
                <a:gd name="T104" fmla="*/ 67 w 427"/>
                <a:gd name="T105" fmla="*/ 160 h 219"/>
                <a:gd name="T106" fmla="*/ 80 w 427"/>
                <a:gd name="T107" fmla="*/ 166 h 219"/>
                <a:gd name="T108" fmla="*/ 133 w 427"/>
                <a:gd name="T109" fmla="*/ 176 h 219"/>
                <a:gd name="T110" fmla="*/ 97 w 427"/>
                <a:gd name="T111" fmla="*/ 57 h 219"/>
                <a:gd name="T112" fmla="*/ 87 w 427"/>
                <a:gd name="T113" fmla="*/ 51 h 219"/>
                <a:gd name="T114" fmla="*/ 113 w 427"/>
                <a:gd name="T115" fmla="*/ 49 h 219"/>
                <a:gd name="T116" fmla="*/ 142 w 427"/>
                <a:gd name="T117" fmla="*/ 85 h 219"/>
                <a:gd name="T118" fmla="*/ 131 w 427"/>
                <a:gd name="T119" fmla="*/ 85 h 219"/>
                <a:gd name="T120" fmla="*/ 160 w 427"/>
                <a:gd name="T121" fmla="*/ 78 h 219"/>
                <a:gd name="T122" fmla="*/ 210 w 427"/>
                <a:gd name="T123" fmla="*/ 150 h 219"/>
                <a:gd name="T124" fmla="*/ 222 w 427"/>
                <a:gd name="T125" fmla="*/ 16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7" h="219">
                  <a:moveTo>
                    <a:pt x="229" y="174"/>
                  </a:moveTo>
                  <a:cubicBezTo>
                    <a:pt x="229" y="174"/>
                    <a:pt x="229" y="173"/>
                    <a:pt x="229" y="173"/>
                  </a:cubicBezTo>
                  <a:cubicBezTo>
                    <a:pt x="229" y="173"/>
                    <a:pt x="232" y="177"/>
                    <a:pt x="232" y="177"/>
                  </a:cubicBezTo>
                  <a:cubicBezTo>
                    <a:pt x="234" y="177"/>
                    <a:pt x="235" y="178"/>
                    <a:pt x="236" y="178"/>
                  </a:cubicBezTo>
                  <a:cubicBezTo>
                    <a:pt x="238" y="178"/>
                    <a:pt x="238" y="177"/>
                    <a:pt x="239" y="178"/>
                  </a:cubicBezTo>
                  <a:cubicBezTo>
                    <a:pt x="242" y="179"/>
                    <a:pt x="244" y="180"/>
                    <a:pt x="246" y="181"/>
                  </a:cubicBezTo>
                  <a:cubicBezTo>
                    <a:pt x="247" y="182"/>
                    <a:pt x="248" y="181"/>
                    <a:pt x="249" y="181"/>
                  </a:cubicBezTo>
                  <a:cubicBezTo>
                    <a:pt x="250" y="180"/>
                    <a:pt x="251" y="180"/>
                    <a:pt x="252" y="180"/>
                  </a:cubicBezTo>
                  <a:cubicBezTo>
                    <a:pt x="253" y="180"/>
                    <a:pt x="254" y="181"/>
                    <a:pt x="255" y="181"/>
                  </a:cubicBezTo>
                  <a:cubicBezTo>
                    <a:pt x="257" y="181"/>
                    <a:pt x="258" y="180"/>
                    <a:pt x="259" y="179"/>
                  </a:cubicBezTo>
                  <a:cubicBezTo>
                    <a:pt x="260" y="178"/>
                    <a:pt x="263" y="175"/>
                    <a:pt x="264" y="175"/>
                  </a:cubicBezTo>
                  <a:cubicBezTo>
                    <a:pt x="264" y="175"/>
                    <a:pt x="265" y="176"/>
                    <a:pt x="265" y="176"/>
                  </a:cubicBezTo>
                  <a:cubicBezTo>
                    <a:pt x="267" y="176"/>
                    <a:pt x="268" y="176"/>
                    <a:pt x="269" y="176"/>
                  </a:cubicBezTo>
                  <a:cubicBezTo>
                    <a:pt x="273" y="176"/>
                    <a:pt x="272" y="179"/>
                    <a:pt x="274" y="181"/>
                  </a:cubicBezTo>
                  <a:cubicBezTo>
                    <a:pt x="275" y="182"/>
                    <a:pt x="279" y="181"/>
                    <a:pt x="279" y="183"/>
                  </a:cubicBezTo>
                  <a:cubicBezTo>
                    <a:pt x="279" y="185"/>
                    <a:pt x="280" y="187"/>
                    <a:pt x="281" y="189"/>
                  </a:cubicBezTo>
                  <a:cubicBezTo>
                    <a:pt x="281" y="194"/>
                    <a:pt x="290" y="193"/>
                    <a:pt x="293" y="194"/>
                  </a:cubicBezTo>
                  <a:cubicBezTo>
                    <a:pt x="295" y="194"/>
                    <a:pt x="298" y="194"/>
                    <a:pt x="299" y="195"/>
                  </a:cubicBezTo>
                  <a:cubicBezTo>
                    <a:pt x="300" y="196"/>
                    <a:pt x="305" y="201"/>
                    <a:pt x="304" y="201"/>
                  </a:cubicBezTo>
                  <a:cubicBezTo>
                    <a:pt x="302" y="203"/>
                    <a:pt x="302" y="203"/>
                    <a:pt x="300" y="202"/>
                  </a:cubicBezTo>
                  <a:cubicBezTo>
                    <a:pt x="299" y="201"/>
                    <a:pt x="295" y="199"/>
                    <a:pt x="295" y="199"/>
                  </a:cubicBezTo>
                  <a:cubicBezTo>
                    <a:pt x="295" y="200"/>
                    <a:pt x="298" y="201"/>
                    <a:pt x="297" y="203"/>
                  </a:cubicBezTo>
                  <a:cubicBezTo>
                    <a:pt x="296" y="204"/>
                    <a:pt x="295" y="206"/>
                    <a:pt x="295" y="207"/>
                  </a:cubicBezTo>
                  <a:cubicBezTo>
                    <a:pt x="295" y="209"/>
                    <a:pt x="295" y="210"/>
                    <a:pt x="294" y="211"/>
                  </a:cubicBezTo>
                  <a:cubicBezTo>
                    <a:pt x="294" y="212"/>
                    <a:pt x="291" y="213"/>
                    <a:pt x="291" y="213"/>
                  </a:cubicBezTo>
                  <a:cubicBezTo>
                    <a:pt x="290" y="214"/>
                    <a:pt x="287" y="219"/>
                    <a:pt x="291" y="219"/>
                  </a:cubicBezTo>
                  <a:cubicBezTo>
                    <a:pt x="292" y="219"/>
                    <a:pt x="294" y="217"/>
                    <a:pt x="296" y="215"/>
                  </a:cubicBezTo>
                  <a:cubicBezTo>
                    <a:pt x="298" y="214"/>
                    <a:pt x="299" y="216"/>
                    <a:pt x="301" y="215"/>
                  </a:cubicBezTo>
                  <a:cubicBezTo>
                    <a:pt x="304" y="215"/>
                    <a:pt x="305" y="213"/>
                    <a:pt x="308" y="213"/>
                  </a:cubicBezTo>
                  <a:cubicBezTo>
                    <a:pt x="308" y="211"/>
                    <a:pt x="308" y="212"/>
                    <a:pt x="306" y="211"/>
                  </a:cubicBezTo>
                  <a:cubicBezTo>
                    <a:pt x="305" y="211"/>
                    <a:pt x="305" y="210"/>
                    <a:pt x="306" y="210"/>
                  </a:cubicBezTo>
                  <a:cubicBezTo>
                    <a:pt x="307" y="208"/>
                    <a:pt x="308" y="207"/>
                    <a:pt x="311" y="207"/>
                  </a:cubicBezTo>
                  <a:cubicBezTo>
                    <a:pt x="312" y="207"/>
                    <a:pt x="315" y="205"/>
                    <a:pt x="317" y="206"/>
                  </a:cubicBezTo>
                  <a:cubicBezTo>
                    <a:pt x="319" y="207"/>
                    <a:pt x="320" y="203"/>
                    <a:pt x="322" y="206"/>
                  </a:cubicBezTo>
                  <a:cubicBezTo>
                    <a:pt x="324" y="204"/>
                    <a:pt x="325" y="203"/>
                    <a:pt x="327" y="201"/>
                  </a:cubicBezTo>
                  <a:cubicBezTo>
                    <a:pt x="329" y="200"/>
                    <a:pt x="330" y="200"/>
                    <a:pt x="332" y="200"/>
                  </a:cubicBezTo>
                  <a:cubicBezTo>
                    <a:pt x="335" y="200"/>
                    <a:pt x="339" y="200"/>
                    <a:pt x="342" y="200"/>
                  </a:cubicBezTo>
                  <a:cubicBezTo>
                    <a:pt x="345" y="200"/>
                    <a:pt x="346" y="201"/>
                    <a:pt x="347" y="199"/>
                  </a:cubicBezTo>
                  <a:cubicBezTo>
                    <a:pt x="348" y="198"/>
                    <a:pt x="349" y="199"/>
                    <a:pt x="350" y="198"/>
                  </a:cubicBezTo>
                  <a:cubicBezTo>
                    <a:pt x="351" y="196"/>
                    <a:pt x="352" y="195"/>
                    <a:pt x="352" y="193"/>
                  </a:cubicBezTo>
                  <a:cubicBezTo>
                    <a:pt x="353" y="191"/>
                    <a:pt x="353" y="190"/>
                    <a:pt x="354" y="188"/>
                  </a:cubicBezTo>
                  <a:cubicBezTo>
                    <a:pt x="355" y="187"/>
                    <a:pt x="356" y="186"/>
                    <a:pt x="357" y="185"/>
                  </a:cubicBezTo>
                  <a:cubicBezTo>
                    <a:pt x="358" y="184"/>
                    <a:pt x="359" y="187"/>
                    <a:pt x="361" y="186"/>
                  </a:cubicBezTo>
                  <a:cubicBezTo>
                    <a:pt x="363" y="184"/>
                    <a:pt x="365" y="187"/>
                    <a:pt x="365" y="189"/>
                  </a:cubicBezTo>
                  <a:cubicBezTo>
                    <a:pt x="365" y="190"/>
                    <a:pt x="364" y="196"/>
                    <a:pt x="366" y="196"/>
                  </a:cubicBezTo>
                  <a:cubicBezTo>
                    <a:pt x="367" y="197"/>
                    <a:pt x="368" y="199"/>
                    <a:pt x="369" y="201"/>
                  </a:cubicBezTo>
                  <a:cubicBezTo>
                    <a:pt x="370" y="199"/>
                    <a:pt x="381" y="196"/>
                    <a:pt x="381" y="196"/>
                  </a:cubicBezTo>
                  <a:cubicBezTo>
                    <a:pt x="381" y="195"/>
                    <a:pt x="380" y="195"/>
                    <a:pt x="380" y="194"/>
                  </a:cubicBezTo>
                  <a:cubicBezTo>
                    <a:pt x="380" y="194"/>
                    <a:pt x="382" y="196"/>
                    <a:pt x="382" y="196"/>
                  </a:cubicBezTo>
                  <a:cubicBezTo>
                    <a:pt x="382" y="197"/>
                    <a:pt x="380" y="197"/>
                    <a:pt x="380" y="197"/>
                  </a:cubicBezTo>
                  <a:cubicBezTo>
                    <a:pt x="380" y="197"/>
                    <a:pt x="386" y="198"/>
                    <a:pt x="386" y="198"/>
                  </a:cubicBezTo>
                  <a:cubicBezTo>
                    <a:pt x="386" y="198"/>
                    <a:pt x="386" y="198"/>
                    <a:pt x="386" y="198"/>
                  </a:cubicBezTo>
                  <a:cubicBezTo>
                    <a:pt x="386" y="198"/>
                    <a:pt x="386" y="199"/>
                    <a:pt x="386" y="199"/>
                  </a:cubicBezTo>
                  <a:cubicBezTo>
                    <a:pt x="385" y="199"/>
                    <a:pt x="384" y="199"/>
                    <a:pt x="383" y="200"/>
                  </a:cubicBezTo>
                  <a:cubicBezTo>
                    <a:pt x="383" y="201"/>
                    <a:pt x="382" y="198"/>
                    <a:pt x="382" y="198"/>
                  </a:cubicBezTo>
                  <a:cubicBezTo>
                    <a:pt x="381" y="198"/>
                    <a:pt x="381" y="199"/>
                    <a:pt x="381" y="199"/>
                  </a:cubicBezTo>
                  <a:cubicBezTo>
                    <a:pt x="381" y="199"/>
                    <a:pt x="381" y="198"/>
                    <a:pt x="380" y="199"/>
                  </a:cubicBezTo>
                  <a:cubicBezTo>
                    <a:pt x="379" y="200"/>
                    <a:pt x="378" y="200"/>
                    <a:pt x="377" y="201"/>
                  </a:cubicBezTo>
                  <a:cubicBezTo>
                    <a:pt x="375" y="202"/>
                    <a:pt x="371" y="205"/>
                    <a:pt x="373" y="208"/>
                  </a:cubicBezTo>
                  <a:cubicBezTo>
                    <a:pt x="376" y="210"/>
                    <a:pt x="378" y="208"/>
                    <a:pt x="379" y="207"/>
                  </a:cubicBezTo>
                  <a:cubicBezTo>
                    <a:pt x="380" y="206"/>
                    <a:pt x="384" y="203"/>
                    <a:pt x="384" y="202"/>
                  </a:cubicBezTo>
                  <a:cubicBezTo>
                    <a:pt x="384" y="203"/>
                    <a:pt x="386" y="204"/>
                    <a:pt x="387" y="203"/>
                  </a:cubicBezTo>
                  <a:cubicBezTo>
                    <a:pt x="387" y="202"/>
                    <a:pt x="390" y="201"/>
                    <a:pt x="391" y="201"/>
                  </a:cubicBezTo>
                  <a:cubicBezTo>
                    <a:pt x="393" y="200"/>
                    <a:pt x="395" y="199"/>
                    <a:pt x="397" y="199"/>
                  </a:cubicBezTo>
                  <a:cubicBezTo>
                    <a:pt x="398" y="199"/>
                    <a:pt x="398" y="199"/>
                    <a:pt x="398" y="198"/>
                  </a:cubicBezTo>
                  <a:cubicBezTo>
                    <a:pt x="397" y="197"/>
                    <a:pt x="398" y="197"/>
                    <a:pt x="398" y="197"/>
                  </a:cubicBezTo>
                  <a:cubicBezTo>
                    <a:pt x="398" y="196"/>
                    <a:pt x="396" y="197"/>
                    <a:pt x="395" y="196"/>
                  </a:cubicBezTo>
                  <a:cubicBezTo>
                    <a:pt x="394" y="196"/>
                    <a:pt x="395" y="194"/>
                    <a:pt x="393" y="196"/>
                  </a:cubicBezTo>
                  <a:cubicBezTo>
                    <a:pt x="391" y="197"/>
                    <a:pt x="387" y="196"/>
                    <a:pt x="385" y="195"/>
                  </a:cubicBezTo>
                  <a:cubicBezTo>
                    <a:pt x="384" y="195"/>
                    <a:pt x="385" y="193"/>
                    <a:pt x="384" y="193"/>
                  </a:cubicBezTo>
                  <a:cubicBezTo>
                    <a:pt x="384" y="193"/>
                    <a:pt x="382" y="193"/>
                    <a:pt x="381" y="192"/>
                  </a:cubicBezTo>
                  <a:cubicBezTo>
                    <a:pt x="380" y="192"/>
                    <a:pt x="380" y="189"/>
                    <a:pt x="380" y="188"/>
                  </a:cubicBezTo>
                  <a:cubicBezTo>
                    <a:pt x="380" y="187"/>
                    <a:pt x="378" y="188"/>
                    <a:pt x="377" y="187"/>
                  </a:cubicBezTo>
                  <a:cubicBezTo>
                    <a:pt x="377" y="187"/>
                    <a:pt x="379" y="185"/>
                    <a:pt x="379" y="185"/>
                  </a:cubicBezTo>
                  <a:cubicBezTo>
                    <a:pt x="380" y="184"/>
                    <a:pt x="380" y="181"/>
                    <a:pt x="378" y="181"/>
                  </a:cubicBezTo>
                  <a:cubicBezTo>
                    <a:pt x="378" y="181"/>
                    <a:pt x="376" y="185"/>
                    <a:pt x="375" y="183"/>
                  </a:cubicBezTo>
                  <a:cubicBezTo>
                    <a:pt x="375" y="181"/>
                    <a:pt x="374" y="182"/>
                    <a:pt x="373" y="181"/>
                  </a:cubicBezTo>
                  <a:cubicBezTo>
                    <a:pt x="373" y="180"/>
                    <a:pt x="376" y="181"/>
                    <a:pt x="376" y="181"/>
                  </a:cubicBezTo>
                  <a:cubicBezTo>
                    <a:pt x="378" y="181"/>
                    <a:pt x="379" y="180"/>
                    <a:pt x="380" y="180"/>
                  </a:cubicBezTo>
                  <a:cubicBezTo>
                    <a:pt x="381" y="179"/>
                    <a:pt x="382" y="179"/>
                    <a:pt x="383" y="179"/>
                  </a:cubicBezTo>
                  <a:cubicBezTo>
                    <a:pt x="384" y="178"/>
                    <a:pt x="382" y="176"/>
                    <a:pt x="382" y="176"/>
                  </a:cubicBezTo>
                  <a:cubicBezTo>
                    <a:pt x="382" y="176"/>
                    <a:pt x="383" y="176"/>
                    <a:pt x="383" y="176"/>
                  </a:cubicBezTo>
                  <a:cubicBezTo>
                    <a:pt x="383" y="176"/>
                    <a:pt x="379" y="174"/>
                    <a:pt x="379" y="174"/>
                  </a:cubicBezTo>
                  <a:cubicBezTo>
                    <a:pt x="377" y="173"/>
                    <a:pt x="375" y="173"/>
                    <a:pt x="373" y="174"/>
                  </a:cubicBezTo>
                  <a:cubicBezTo>
                    <a:pt x="369" y="175"/>
                    <a:pt x="366" y="176"/>
                    <a:pt x="363" y="178"/>
                  </a:cubicBezTo>
                  <a:cubicBezTo>
                    <a:pt x="360" y="179"/>
                    <a:pt x="358" y="181"/>
                    <a:pt x="355" y="183"/>
                  </a:cubicBezTo>
                  <a:cubicBezTo>
                    <a:pt x="354" y="184"/>
                    <a:pt x="353" y="185"/>
                    <a:pt x="352" y="187"/>
                  </a:cubicBezTo>
                  <a:cubicBezTo>
                    <a:pt x="352" y="187"/>
                    <a:pt x="348" y="189"/>
                    <a:pt x="348" y="189"/>
                  </a:cubicBezTo>
                  <a:cubicBezTo>
                    <a:pt x="348" y="188"/>
                    <a:pt x="353" y="184"/>
                    <a:pt x="354" y="183"/>
                  </a:cubicBezTo>
                  <a:cubicBezTo>
                    <a:pt x="354" y="182"/>
                    <a:pt x="355" y="181"/>
                    <a:pt x="354" y="180"/>
                  </a:cubicBezTo>
                  <a:cubicBezTo>
                    <a:pt x="353" y="180"/>
                    <a:pt x="351" y="179"/>
                    <a:pt x="350" y="179"/>
                  </a:cubicBezTo>
                  <a:cubicBezTo>
                    <a:pt x="351" y="179"/>
                    <a:pt x="353" y="180"/>
                    <a:pt x="354" y="180"/>
                  </a:cubicBezTo>
                  <a:cubicBezTo>
                    <a:pt x="356" y="181"/>
                    <a:pt x="358" y="178"/>
                    <a:pt x="359" y="177"/>
                  </a:cubicBezTo>
                  <a:cubicBezTo>
                    <a:pt x="360" y="176"/>
                    <a:pt x="361" y="174"/>
                    <a:pt x="363" y="173"/>
                  </a:cubicBezTo>
                  <a:cubicBezTo>
                    <a:pt x="365" y="173"/>
                    <a:pt x="367" y="174"/>
                    <a:pt x="368" y="172"/>
                  </a:cubicBezTo>
                  <a:cubicBezTo>
                    <a:pt x="369" y="168"/>
                    <a:pt x="371" y="167"/>
                    <a:pt x="375" y="167"/>
                  </a:cubicBezTo>
                  <a:cubicBezTo>
                    <a:pt x="379" y="167"/>
                    <a:pt x="383" y="167"/>
                    <a:pt x="387" y="167"/>
                  </a:cubicBezTo>
                  <a:cubicBezTo>
                    <a:pt x="394" y="167"/>
                    <a:pt x="404" y="169"/>
                    <a:pt x="409" y="163"/>
                  </a:cubicBezTo>
                  <a:cubicBezTo>
                    <a:pt x="411" y="161"/>
                    <a:pt x="412" y="160"/>
                    <a:pt x="414" y="160"/>
                  </a:cubicBezTo>
                  <a:cubicBezTo>
                    <a:pt x="416" y="160"/>
                    <a:pt x="418" y="160"/>
                    <a:pt x="421" y="158"/>
                  </a:cubicBezTo>
                  <a:cubicBezTo>
                    <a:pt x="422" y="158"/>
                    <a:pt x="425" y="156"/>
                    <a:pt x="425" y="155"/>
                  </a:cubicBezTo>
                  <a:cubicBezTo>
                    <a:pt x="427" y="152"/>
                    <a:pt x="422" y="153"/>
                    <a:pt x="422" y="152"/>
                  </a:cubicBezTo>
                  <a:cubicBezTo>
                    <a:pt x="422" y="151"/>
                    <a:pt x="424" y="151"/>
                    <a:pt x="424" y="151"/>
                  </a:cubicBezTo>
                  <a:cubicBezTo>
                    <a:pt x="425" y="150"/>
                    <a:pt x="424" y="149"/>
                    <a:pt x="424" y="148"/>
                  </a:cubicBezTo>
                  <a:cubicBezTo>
                    <a:pt x="424" y="148"/>
                    <a:pt x="425" y="147"/>
                    <a:pt x="425" y="147"/>
                  </a:cubicBezTo>
                  <a:cubicBezTo>
                    <a:pt x="425" y="146"/>
                    <a:pt x="423" y="145"/>
                    <a:pt x="423" y="145"/>
                  </a:cubicBezTo>
                  <a:cubicBezTo>
                    <a:pt x="422" y="144"/>
                    <a:pt x="421" y="144"/>
                    <a:pt x="421" y="143"/>
                  </a:cubicBezTo>
                  <a:cubicBezTo>
                    <a:pt x="420" y="143"/>
                    <a:pt x="418" y="146"/>
                    <a:pt x="417" y="144"/>
                  </a:cubicBezTo>
                  <a:cubicBezTo>
                    <a:pt x="417" y="144"/>
                    <a:pt x="419" y="143"/>
                    <a:pt x="418" y="143"/>
                  </a:cubicBezTo>
                  <a:cubicBezTo>
                    <a:pt x="418" y="142"/>
                    <a:pt x="417" y="141"/>
                    <a:pt x="416" y="141"/>
                  </a:cubicBezTo>
                  <a:cubicBezTo>
                    <a:pt x="415" y="140"/>
                    <a:pt x="411" y="141"/>
                    <a:pt x="410" y="142"/>
                  </a:cubicBezTo>
                  <a:cubicBezTo>
                    <a:pt x="409" y="144"/>
                    <a:pt x="406" y="145"/>
                    <a:pt x="404" y="146"/>
                  </a:cubicBezTo>
                  <a:cubicBezTo>
                    <a:pt x="403" y="146"/>
                    <a:pt x="400" y="144"/>
                    <a:pt x="400" y="143"/>
                  </a:cubicBezTo>
                  <a:cubicBezTo>
                    <a:pt x="400" y="142"/>
                    <a:pt x="403" y="145"/>
                    <a:pt x="403" y="145"/>
                  </a:cubicBezTo>
                  <a:cubicBezTo>
                    <a:pt x="404" y="145"/>
                    <a:pt x="408" y="142"/>
                    <a:pt x="408" y="142"/>
                  </a:cubicBezTo>
                  <a:cubicBezTo>
                    <a:pt x="408" y="142"/>
                    <a:pt x="406" y="141"/>
                    <a:pt x="406" y="141"/>
                  </a:cubicBezTo>
                  <a:cubicBezTo>
                    <a:pt x="409" y="140"/>
                    <a:pt x="412" y="140"/>
                    <a:pt x="415" y="139"/>
                  </a:cubicBezTo>
                  <a:cubicBezTo>
                    <a:pt x="415" y="139"/>
                    <a:pt x="417" y="138"/>
                    <a:pt x="416" y="137"/>
                  </a:cubicBezTo>
                  <a:cubicBezTo>
                    <a:pt x="416" y="137"/>
                    <a:pt x="414" y="135"/>
                    <a:pt x="414" y="135"/>
                  </a:cubicBezTo>
                  <a:cubicBezTo>
                    <a:pt x="412" y="136"/>
                    <a:pt x="410" y="136"/>
                    <a:pt x="409" y="134"/>
                  </a:cubicBezTo>
                  <a:cubicBezTo>
                    <a:pt x="408" y="134"/>
                    <a:pt x="404" y="137"/>
                    <a:pt x="404" y="136"/>
                  </a:cubicBezTo>
                  <a:cubicBezTo>
                    <a:pt x="404" y="136"/>
                    <a:pt x="407" y="133"/>
                    <a:pt x="404" y="134"/>
                  </a:cubicBezTo>
                  <a:cubicBezTo>
                    <a:pt x="404" y="134"/>
                    <a:pt x="400" y="135"/>
                    <a:pt x="400" y="135"/>
                  </a:cubicBezTo>
                  <a:cubicBezTo>
                    <a:pt x="401" y="133"/>
                    <a:pt x="404" y="133"/>
                    <a:pt x="402" y="130"/>
                  </a:cubicBezTo>
                  <a:cubicBezTo>
                    <a:pt x="402" y="130"/>
                    <a:pt x="398" y="128"/>
                    <a:pt x="398" y="128"/>
                  </a:cubicBezTo>
                  <a:cubicBezTo>
                    <a:pt x="396" y="128"/>
                    <a:pt x="396" y="126"/>
                    <a:pt x="394" y="126"/>
                  </a:cubicBezTo>
                  <a:cubicBezTo>
                    <a:pt x="395" y="126"/>
                    <a:pt x="392" y="122"/>
                    <a:pt x="392" y="122"/>
                  </a:cubicBezTo>
                  <a:cubicBezTo>
                    <a:pt x="392" y="122"/>
                    <a:pt x="393" y="123"/>
                    <a:pt x="394" y="123"/>
                  </a:cubicBezTo>
                  <a:cubicBezTo>
                    <a:pt x="395" y="124"/>
                    <a:pt x="395" y="122"/>
                    <a:pt x="396" y="122"/>
                  </a:cubicBezTo>
                  <a:cubicBezTo>
                    <a:pt x="400" y="121"/>
                    <a:pt x="393" y="118"/>
                    <a:pt x="392" y="117"/>
                  </a:cubicBezTo>
                  <a:cubicBezTo>
                    <a:pt x="392" y="118"/>
                    <a:pt x="394" y="116"/>
                    <a:pt x="394" y="116"/>
                  </a:cubicBezTo>
                  <a:cubicBezTo>
                    <a:pt x="395" y="115"/>
                    <a:pt x="393" y="115"/>
                    <a:pt x="392" y="114"/>
                  </a:cubicBezTo>
                  <a:cubicBezTo>
                    <a:pt x="392" y="114"/>
                    <a:pt x="391" y="113"/>
                    <a:pt x="390" y="113"/>
                  </a:cubicBezTo>
                  <a:cubicBezTo>
                    <a:pt x="390" y="113"/>
                    <a:pt x="388" y="113"/>
                    <a:pt x="388" y="113"/>
                  </a:cubicBezTo>
                  <a:cubicBezTo>
                    <a:pt x="389" y="112"/>
                    <a:pt x="391" y="113"/>
                    <a:pt x="390" y="110"/>
                  </a:cubicBezTo>
                  <a:cubicBezTo>
                    <a:pt x="389" y="110"/>
                    <a:pt x="386" y="111"/>
                    <a:pt x="386" y="111"/>
                  </a:cubicBezTo>
                  <a:cubicBezTo>
                    <a:pt x="386" y="110"/>
                    <a:pt x="389" y="110"/>
                    <a:pt x="388" y="108"/>
                  </a:cubicBezTo>
                  <a:cubicBezTo>
                    <a:pt x="388" y="107"/>
                    <a:pt x="388" y="106"/>
                    <a:pt x="387" y="105"/>
                  </a:cubicBezTo>
                  <a:cubicBezTo>
                    <a:pt x="387" y="105"/>
                    <a:pt x="386" y="106"/>
                    <a:pt x="386" y="105"/>
                  </a:cubicBezTo>
                  <a:cubicBezTo>
                    <a:pt x="386" y="106"/>
                    <a:pt x="384" y="102"/>
                    <a:pt x="384" y="102"/>
                  </a:cubicBezTo>
                  <a:cubicBezTo>
                    <a:pt x="383" y="100"/>
                    <a:pt x="382" y="99"/>
                    <a:pt x="382" y="98"/>
                  </a:cubicBezTo>
                  <a:cubicBezTo>
                    <a:pt x="381" y="96"/>
                    <a:pt x="381" y="94"/>
                    <a:pt x="379" y="97"/>
                  </a:cubicBezTo>
                  <a:cubicBezTo>
                    <a:pt x="379" y="97"/>
                    <a:pt x="378" y="101"/>
                    <a:pt x="379" y="100"/>
                  </a:cubicBezTo>
                  <a:cubicBezTo>
                    <a:pt x="375" y="101"/>
                    <a:pt x="377" y="101"/>
                    <a:pt x="378" y="104"/>
                  </a:cubicBezTo>
                  <a:cubicBezTo>
                    <a:pt x="378" y="103"/>
                    <a:pt x="377" y="103"/>
                    <a:pt x="377" y="104"/>
                  </a:cubicBezTo>
                  <a:cubicBezTo>
                    <a:pt x="376" y="104"/>
                    <a:pt x="376" y="104"/>
                    <a:pt x="375" y="105"/>
                  </a:cubicBezTo>
                  <a:cubicBezTo>
                    <a:pt x="375" y="105"/>
                    <a:pt x="377" y="106"/>
                    <a:pt x="377" y="106"/>
                  </a:cubicBezTo>
                  <a:cubicBezTo>
                    <a:pt x="376" y="107"/>
                    <a:pt x="374" y="106"/>
                    <a:pt x="374" y="107"/>
                  </a:cubicBezTo>
                  <a:cubicBezTo>
                    <a:pt x="373" y="108"/>
                    <a:pt x="375" y="110"/>
                    <a:pt x="373" y="111"/>
                  </a:cubicBezTo>
                  <a:cubicBezTo>
                    <a:pt x="374" y="111"/>
                    <a:pt x="372" y="107"/>
                    <a:pt x="370" y="109"/>
                  </a:cubicBezTo>
                  <a:cubicBezTo>
                    <a:pt x="370" y="110"/>
                    <a:pt x="366" y="113"/>
                    <a:pt x="366" y="113"/>
                  </a:cubicBezTo>
                  <a:cubicBezTo>
                    <a:pt x="365" y="113"/>
                    <a:pt x="365" y="112"/>
                    <a:pt x="365" y="111"/>
                  </a:cubicBezTo>
                  <a:cubicBezTo>
                    <a:pt x="364" y="111"/>
                    <a:pt x="364" y="112"/>
                    <a:pt x="364" y="112"/>
                  </a:cubicBezTo>
                  <a:cubicBezTo>
                    <a:pt x="363" y="111"/>
                    <a:pt x="364" y="111"/>
                    <a:pt x="364" y="110"/>
                  </a:cubicBezTo>
                  <a:cubicBezTo>
                    <a:pt x="364" y="111"/>
                    <a:pt x="357" y="116"/>
                    <a:pt x="357" y="115"/>
                  </a:cubicBezTo>
                  <a:cubicBezTo>
                    <a:pt x="356" y="114"/>
                    <a:pt x="360" y="113"/>
                    <a:pt x="361" y="113"/>
                  </a:cubicBezTo>
                  <a:cubicBezTo>
                    <a:pt x="363" y="111"/>
                    <a:pt x="363" y="110"/>
                    <a:pt x="362" y="108"/>
                  </a:cubicBezTo>
                  <a:cubicBezTo>
                    <a:pt x="361" y="107"/>
                    <a:pt x="358" y="107"/>
                    <a:pt x="357" y="107"/>
                  </a:cubicBezTo>
                  <a:cubicBezTo>
                    <a:pt x="356" y="107"/>
                    <a:pt x="356" y="108"/>
                    <a:pt x="356" y="108"/>
                  </a:cubicBezTo>
                  <a:cubicBezTo>
                    <a:pt x="355" y="110"/>
                    <a:pt x="353" y="108"/>
                    <a:pt x="352" y="108"/>
                  </a:cubicBezTo>
                  <a:cubicBezTo>
                    <a:pt x="353" y="108"/>
                    <a:pt x="355" y="106"/>
                    <a:pt x="355" y="106"/>
                  </a:cubicBezTo>
                  <a:cubicBezTo>
                    <a:pt x="355" y="106"/>
                    <a:pt x="356" y="107"/>
                    <a:pt x="356" y="107"/>
                  </a:cubicBezTo>
                  <a:cubicBezTo>
                    <a:pt x="355" y="107"/>
                    <a:pt x="357" y="105"/>
                    <a:pt x="357" y="105"/>
                  </a:cubicBezTo>
                  <a:cubicBezTo>
                    <a:pt x="358" y="103"/>
                    <a:pt x="356" y="104"/>
                    <a:pt x="355" y="103"/>
                  </a:cubicBezTo>
                  <a:cubicBezTo>
                    <a:pt x="355" y="103"/>
                    <a:pt x="356" y="98"/>
                    <a:pt x="354" y="99"/>
                  </a:cubicBezTo>
                  <a:cubicBezTo>
                    <a:pt x="355" y="98"/>
                    <a:pt x="356" y="98"/>
                    <a:pt x="355" y="96"/>
                  </a:cubicBezTo>
                  <a:cubicBezTo>
                    <a:pt x="353" y="95"/>
                    <a:pt x="357" y="94"/>
                    <a:pt x="356" y="92"/>
                  </a:cubicBezTo>
                  <a:cubicBezTo>
                    <a:pt x="356" y="91"/>
                    <a:pt x="354" y="93"/>
                    <a:pt x="353" y="92"/>
                  </a:cubicBezTo>
                  <a:cubicBezTo>
                    <a:pt x="352" y="91"/>
                    <a:pt x="350" y="91"/>
                    <a:pt x="349" y="91"/>
                  </a:cubicBezTo>
                  <a:cubicBezTo>
                    <a:pt x="347" y="90"/>
                    <a:pt x="346" y="90"/>
                    <a:pt x="345" y="88"/>
                  </a:cubicBezTo>
                  <a:cubicBezTo>
                    <a:pt x="345" y="86"/>
                    <a:pt x="342" y="87"/>
                    <a:pt x="342" y="85"/>
                  </a:cubicBezTo>
                  <a:cubicBezTo>
                    <a:pt x="342" y="84"/>
                    <a:pt x="340" y="85"/>
                    <a:pt x="340" y="85"/>
                  </a:cubicBezTo>
                  <a:cubicBezTo>
                    <a:pt x="341" y="83"/>
                    <a:pt x="339" y="83"/>
                    <a:pt x="338" y="82"/>
                  </a:cubicBezTo>
                  <a:cubicBezTo>
                    <a:pt x="336" y="81"/>
                    <a:pt x="336" y="80"/>
                    <a:pt x="334" y="81"/>
                  </a:cubicBezTo>
                  <a:cubicBezTo>
                    <a:pt x="332" y="82"/>
                    <a:pt x="331" y="83"/>
                    <a:pt x="329" y="82"/>
                  </a:cubicBezTo>
                  <a:cubicBezTo>
                    <a:pt x="327" y="81"/>
                    <a:pt x="326" y="83"/>
                    <a:pt x="324" y="82"/>
                  </a:cubicBezTo>
                  <a:cubicBezTo>
                    <a:pt x="322" y="80"/>
                    <a:pt x="320" y="80"/>
                    <a:pt x="318" y="80"/>
                  </a:cubicBezTo>
                  <a:cubicBezTo>
                    <a:pt x="316" y="80"/>
                    <a:pt x="314" y="80"/>
                    <a:pt x="313" y="82"/>
                  </a:cubicBezTo>
                  <a:cubicBezTo>
                    <a:pt x="312" y="84"/>
                    <a:pt x="315" y="85"/>
                    <a:pt x="315" y="86"/>
                  </a:cubicBezTo>
                  <a:cubicBezTo>
                    <a:pt x="316" y="87"/>
                    <a:pt x="315" y="90"/>
                    <a:pt x="314" y="91"/>
                  </a:cubicBezTo>
                  <a:cubicBezTo>
                    <a:pt x="314" y="92"/>
                    <a:pt x="314" y="91"/>
                    <a:pt x="313" y="92"/>
                  </a:cubicBezTo>
                  <a:cubicBezTo>
                    <a:pt x="313" y="92"/>
                    <a:pt x="315" y="94"/>
                    <a:pt x="315" y="94"/>
                  </a:cubicBezTo>
                  <a:cubicBezTo>
                    <a:pt x="315" y="96"/>
                    <a:pt x="316" y="98"/>
                    <a:pt x="316" y="99"/>
                  </a:cubicBezTo>
                  <a:cubicBezTo>
                    <a:pt x="316" y="100"/>
                    <a:pt x="316" y="100"/>
                    <a:pt x="316" y="101"/>
                  </a:cubicBezTo>
                  <a:cubicBezTo>
                    <a:pt x="316" y="102"/>
                    <a:pt x="315" y="101"/>
                    <a:pt x="315" y="101"/>
                  </a:cubicBezTo>
                  <a:cubicBezTo>
                    <a:pt x="314" y="102"/>
                    <a:pt x="314" y="104"/>
                    <a:pt x="314" y="104"/>
                  </a:cubicBezTo>
                  <a:cubicBezTo>
                    <a:pt x="313" y="105"/>
                    <a:pt x="312" y="106"/>
                    <a:pt x="312" y="107"/>
                  </a:cubicBezTo>
                  <a:cubicBezTo>
                    <a:pt x="311" y="109"/>
                    <a:pt x="311" y="109"/>
                    <a:pt x="312" y="110"/>
                  </a:cubicBezTo>
                  <a:cubicBezTo>
                    <a:pt x="315" y="112"/>
                    <a:pt x="318" y="114"/>
                    <a:pt x="320" y="116"/>
                  </a:cubicBezTo>
                  <a:cubicBezTo>
                    <a:pt x="321" y="119"/>
                    <a:pt x="322" y="124"/>
                    <a:pt x="321" y="127"/>
                  </a:cubicBezTo>
                  <a:cubicBezTo>
                    <a:pt x="319" y="131"/>
                    <a:pt x="313" y="133"/>
                    <a:pt x="310" y="135"/>
                  </a:cubicBezTo>
                  <a:cubicBezTo>
                    <a:pt x="309" y="136"/>
                    <a:pt x="308" y="136"/>
                    <a:pt x="307" y="137"/>
                  </a:cubicBezTo>
                  <a:cubicBezTo>
                    <a:pt x="304" y="138"/>
                    <a:pt x="308" y="141"/>
                    <a:pt x="308" y="143"/>
                  </a:cubicBezTo>
                  <a:cubicBezTo>
                    <a:pt x="308" y="143"/>
                    <a:pt x="309" y="145"/>
                    <a:pt x="309" y="146"/>
                  </a:cubicBezTo>
                  <a:cubicBezTo>
                    <a:pt x="309" y="148"/>
                    <a:pt x="309" y="149"/>
                    <a:pt x="310" y="151"/>
                  </a:cubicBezTo>
                  <a:cubicBezTo>
                    <a:pt x="311" y="153"/>
                    <a:pt x="311" y="154"/>
                    <a:pt x="309" y="156"/>
                  </a:cubicBezTo>
                  <a:cubicBezTo>
                    <a:pt x="309" y="156"/>
                    <a:pt x="310" y="160"/>
                    <a:pt x="309" y="161"/>
                  </a:cubicBezTo>
                  <a:cubicBezTo>
                    <a:pt x="308" y="161"/>
                    <a:pt x="307" y="157"/>
                    <a:pt x="306" y="159"/>
                  </a:cubicBezTo>
                  <a:cubicBezTo>
                    <a:pt x="305" y="161"/>
                    <a:pt x="307" y="164"/>
                    <a:pt x="307" y="164"/>
                  </a:cubicBezTo>
                  <a:cubicBezTo>
                    <a:pt x="307" y="163"/>
                    <a:pt x="301" y="158"/>
                    <a:pt x="298" y="161"/>
                  </a:cubicBezTo>
                  <a:cubicBezTo>
                    <a:pt x="299" y="160"/>
                    <a:pt x="302" y="159"/>
                    <a:pt x="300" y="157"/>
                  </a:cubicBezTo>
                  <a:cubicBezTo>
                    <a:pt x="299" y="156"/>
                    <a:pt x="298" y="155"/>
                    <a:pt x="297" y="155"/>
                  </a:cubicBezTo>
                  <a:cubicBezTo>
                    <a:pt x="297" y="154"/>
                    <a:pt x="295" y="154"/>
                    <a:pt x="294" y="154"/>
                  </a:cubicBezTo>
                  <a:cubicBezTo>
                    <a:pt x="294" y="153"/>
                    <a:pt x="295" y="153"/>
                    <a:pt x="294" y="151"/>
                  </a:cubicBezTo>
                  <a:cubicBezTo>
                    <a:pt x="293" y="150"/>
                    <a:pt x="292" y="148"/>
                    <a:pt x="293" y="146"/>
                  </a:cubicBezTo>
                  <a:cubicBezTo>
                    <a:pt x="294" y="143"/>
                    <a:pt x="291" y="142"/>
                    <a:pt x="291" y="140"/>
                  </a:cubicBezTo>
                  <a:cubicBezTo>
                    <a:pt x="291" y="138"/>
                    <a:pt x="293" y="137"/>
                    <a:pt x="292" y="135"/>
                  </a:cubicBezTo>
                  <a:cubicBezTo>
                    <a:pt x="290" y="133"/>
                    <a:pt x="286" y="133"/>
                    <a:pt x="283" y="133"/>
                  </a:cubicBezTo>
                  <a:cubicBezTo>
                    <a:pt x="282" y="133"/>
                    <a:pt x="281" y="133"/>
                    <a:pt x="279" y="133"/>
                  </a:cubicBezTo>
                  <a:cubicBezTo>
                    <a:pt x="279" y="133"/>
                    <a:pt x="277" y="135"/>
                    <a:pt x="277" y="135"/>
                  </a:cubicBezTo>
                  <a:cubicBezTo>
                    <a:pt x="277" y="134"/>
                    <a:pt x="278" y="134"/>
                    <a:pt x="277" y="133"/>
                  </a:cubicBezTo>
                  <a:cubicBezTo>
                    <a:pt x="277" y="132"/>
                    <a:pt x="276" y="131"/>
                    <a:pt x="275" y="131"/>
                  </a:cubicBezTo>
                  <a:cubicBezTo>
                    <a:pt x="273" y="130"/>
                    <a:pt x="271" y="130"/>
                    <a:pt x="269" y="129"/>
                  </a:cubicBezTo>
                  <a:cubicBezTo>
                    <a:pt x="266" y="128"/>
                    <a:pt x="264" y="125"/>
                    <a:pt x="261" y="123"/>
                  </a:cubicBezTo>
                  <a:cubicBezTo>
                    <a:pt x="259" y="122"/>
                    <a:pt x="257" y="121"/>
                    <a:pt x="256" y="121"/>
                  </a:cubicBezTo>
                  <a:cubicBezTo>
                    <a:pt x="254" y="121"/>
                    <a:pt x="252" y="119"/>
                    <a:pt x="250" y="119"/>
                  </a:cubicBezTo>
                  <a:cubicBezTo>
                    <a:pt x="249" y="119"/>
                    <a:pt x="240" y="121"/>
                    <a:pt x="240" y="121"/>
                  </a:cubicBezTo>
                  <a:cubicBezTo>
                    <a:pt x="240" y="120"/>
                    <a:pt x="241" y="120"/>
                    <a:pt x="242" y="119"/>
                  </a:cubicBezTo>
                  <a:cubicBezTo>
                    <a:pt x="242" y="118"/>
                    <a:pt x="241" y="117"/>
                    <a:pt x="241" y="117"/>
                  </a:cubicBezTo>
                  <a:cubicBezTo>
                    <a:pt x="240" y="114"/>
                    <a:pt x="239" y="112"/>
                    <a:pt x="238" y="110"/>
                  </a:cubicBezTo>
                  <a:cubicBezTo>
                    <a:pt x="237" y="108"/>
                    <a:pt x="236" y="108"/>
                    <a:pt x="234" y="108"/>
                  </a:cubicBezTo>
                  <a:cubicBezTo>
                    <a:pt x="231" y="108"/>
                    <a:pt x="230" y="108"/>
                    <a:pt x="230" y="105"/>
                  </a:cubicBezTo>
                  <a:cubicBezTo>
                    <a:pt x="231" y="103"/>
                    <a:pt x="230" y="100"/>
                    <a:pt x="230" y="98"/>
                  </a:cubicBezTo>
                  <a:cubicBezTo>
                    <a:pt x="231" y="95"/>
                    <a:pt x="233" y="93"/>
                    <a:pt x="234" y="90"/>
                  </a:cubicBezTo>
                  <a:cubicBezTo>
                    <a:pt x="235" y="88"/>
                    <a:pt x="235" y="87"/>
                    <a:pt x="237" y="86"/>
                  </a:cubicBezTo>
                  <a:cubicBezTo>
                    <a:pt x="238" y="86"/>
                    <a:pt x="237" y="85"/>
                    <a:pt x="237" y="84"/>
                  </a:cubicBezTo>
                  <a:cubicBezTo>
                    <a:pt x="238" y="84"/>
                    <a:pt x="240" y="82"/>
                    <a:pt x="240" y="82"/>
                  </a:cubicBezTo>
                  <a:cubicBezTo>
                    <a:pt x="240" y="82"/>
                    <a:pt x="240" y="82"/>
                    <a:pt x="239" y="81"/>
                  </a:cubicBezTo>
                  <a:cubicBezTo>
                    <a:pt x="239" y="81"/>
                    <a:pt x="240" y="81"/>
                    <a:pt x="240" y="81"/>
                  </a:cubicBezTo>
                  <a:cubicBezTo>
                    <a:pt x="240" y="79"/>
                    <a:pt x="242" y="80"/>
                    <a:pt x="243" y="80"/>
                  </a:cubicBezTo>
                  <a:cubicBezTo>
                    <a:pt x="244" y="80"/>
                    <a:pt x="244" y="79"/>
                    <a:pt x="244" y="79"/>
                  </a:cubicBezTo>
                  <a:cubicBezTo>
                    <a:pt x="245" y="77"/>
                    <a:pt x="243" y="78"/>
                    <a:pt x="242" y="77"/>
                  </a:cubicBezTo>
                  <a:cubicBezTo>
                    <a:pt x="242" y="77"/>
                    <a:pt x="244" y="77"/>
                    <a:pt x="244" y="77"/>
                  </a:cubicBezTo>
                  <a:cubicBezTo>
                    <a:pt x="245" y="76"/>
                    <a:pt x="246" y="77"/>
                    <a:pt x="246" y="77"/>
                  </a:cubicBezTo>
                  <a:cubicBezTo>
                    <a:pt x="248" y="79"/>
                    <a:pt x="248" y="77"/>
                    <a:pt x="250" y="76"/>
                  </a:cubicBezTo>
                  <a:cubicBezTo>
                    <a:pt x="252" y="74"/>
                    <a:pt x="248" y="72"/>
                    <a:pt x="246" y="71"/>
                  </a:cubicBezTo>
                  <a:cubicBezTo>
                    <a:pt x="245" y="71"/>
                    <a:pt x="241" y="72"/>
                    <a:pt x="241" y="72"/>
                  </a:cubicBezTo>
                  <a:cubicBezTo>
                    <a:pt x="240" y="70"/>
                    <a:pt x="243" y="70"/>
                    <a:pt x="240" y="69"/>
                  </a:cubicBezTo>
                  <a:cubicBezTo>
                    <a:pt x="239" y="69"/>
                    <a:pt x="234" y="69"/>
                    <a:pt x="234" y="68"/>
                  </a:cubicBezTo>
                  <a:cubicBezTo>
                    <a:pt x="234" y="67"/>
                    <a:pt x="236" y="67"/>
                    <a:pt x="236" y="67"/>
                  </a:cubicBezTo>
                  <a:cubicBezTo>
                    <a:pt x="237" y="66"/>
                    <a:pt x="237" y="67"/>
                    <a:pt x="238" y="67"/>
                  </a:cubicBezTo>
                  <a:cubicBezTo>
                    <a:pt x="237" y="68"/>
                    <a:pt x="240" y="68"/>
                    <a:pt x="240" y="68"/>
                  </a:cubicBezTo>
                  <a:cubicBezTo>
                    <a:pt x="242" y="68"/>
                    <a:pt x="245" y="70"/>
                    <a:pt x="246" y="70"/>
                  </a:cubicBezTo>
                  <a:cubicBezTo>
                    <a:pt x="247" y="70"/>
                    <a:pt x="248" y="71"/>
                    <a:pt x="249" y="71"/>
                  </a:cubicBezTo>
                  <a:cubicBezTo>
                    <a:pt x="251" y="72"/>
                    <a:pt x="250" y="71"/>
                    <a:pt x="251" y="71"/>
                  </a:cubicBezTo>
                  <a:cubicBezTo>
                    <a:pt x="252" y="71"/>
                    <a:pt x="255" y="71"/>
                    <a:pt x="254" y="70"/>
                  </a:cubicBezTo>
                  <a:cubicBezTo>
                    <a:pt x="253" y="69"/>
                    <a:pt x="254" y="67"/>
                    <a:pt x="255" y="66"/>
                  </a:cubicBezTo>
                  <a:cubicBezTo>
                    <a:pt x="255" y="67"/>
                    <a:pt x="258" y="68"/>
                    <a:pt x="258" y="68"/>
                  </a:cubicBezTo>
                  <a:cubicBezTo>
                    <a:pt x="260" y="68"/>
                    <a:pt x="261" y="68"/>
                    <a:pt x="263" y="67"/>
                  </a:cubicBezTo>
                  <a:cubicBezTo>
                    <a:pt x="264" y="66"/>
                    <a:pt x="265" y="64"/>
                    <a:pt x="266" y="63"/>
                  </a:cubicBezTo>
                  <a:cubicBezTo>
                    <a:pt x="267" y="62"/>
                    <a:pt x="269" y="61"/>
                    <a:pt x="268" y="59"/>
                  </a:cubicBezTo>
                  <a:cubicBezTo>
                    <a:pt x="267" y="57"/>
                    <a:pt x="264" y="58"/>
                    <a:pt x="263" y="58"/>
                  </a:cubicBezTo>
                  <a:cubicBezTo>
                    <a:pt x="260" y="58"/>
                    <a:pt x="258" y="57"/>
                    <a:pt x="256" y="56"/>
                  </a:cubicBezTo>
                  <a:cubicBezTo>
                    <a:pt x="255" y="55"/>
                    <a:pt x="254" y="54"/>
                    <a:pt x="252" y="53"/>
                  </a:cubicBezTo>
                  <a:cubicBezTo>
                    <a:pt x="252" y="53"/>
                    <a:pt x="247" y="53"/>
                    <a:pt x="247" y="53"/>
                  </a:cubicBezTo>
                  <a:cubicBezTo>
                    <a:pt x="247" y="52"/>
                    <a:pt x="252" y="53"/>
                    <a:pt x="253" y="53"/>
                  </a:cubicBezTo>
                  <a:cubicBezTo>
                    <a:pt x="255" y="53"/>
                    <a:pt x="255" y="52"/>
                    <a:pt x="257" y="53"/>
                  </a:cubicBezTo>
                  <a:cubicBezTo>
                    <a:pt x="261" y="55"/>
                    <a:pt x="265" y="59"/>
                    <a:pt x="269" y="56"/>
                  </a:cubicBezTo>
                  <a:cubicBezTo>
                    <a:pt x="271" y="54"/>
                    <a:pt x="272" y="53"/>
                    <a:pt x="273" y="51"/>
                  </a:cubicBezTo>
                  <a:cubicBezTo>
                    <a:pt x="274" y="50"/>
                    <a:pt x="268" y="49"/>
                    <a:pt x="271" y="47"/>
                  </a:cubicBezTo>
                  <a:cubicBezTo>
                    <a:pt x="272" y="47"/>
                    <a:pt x="275" y="47"/>
                    <a:pt x="276" y="48"/>
                  </a:cubicBezTo>
                  <a:cubicBezTo>
                    <a:pt x="279" y="48"/>
                    <a:pt x="279" y="50"/>
                    <a:pt x="282" y="48"/>
                  </a:cubicBezTo>
                  <a:cubicBezTo>
                    <a:pt x="282" y="48"/>
                    <a:pt x="285" y="49"/>
                    <a:pt x="284" y="47"/>
                  </a:cubicBezTo>
                  <a:cubicBezTo>
                    <a:pt x="283" y="46"/>
                    <a:pt x="279" y="44"/>
                    <a:pt x="278" y="44"/>
                  </a:cubicBezTo>
                  <a:cubicBezTo>
                    <a:pt x="280" y="43"/>
                    <a:pt x="282" y="45"/>
                    <a:pt x="284" y="45"/>
                  </a:cubicBezTo>
                  <a:cubicBezTo>
                    <a:pt x="285" y="45"/>
                    <a:pt x="287" y="50"/>
                    <a:pt x="289" y="49"/>
                  </a:cubicBezTo>
                  <a:cubicBezTo>
                    <a:pt x="289" y="49"/>
                    <a:pt x="288" y="48"/>
                    <a:pt x="288" y="48"/>
                  </a:cubicBezTo>
                  <a:cubicBezTo>
                    <a:pt x="289" y="47"/>
                    <a:pt x="290" y="47"/>
                    <a:pt x="292" y="46"/>
                  </a:cubicBezTo>
                  <a:cubicBezTo>
                    <a:pt x="293" y="45"/>
                    <a:pt x="296" y="42"/>
                    <a:pt x="297" y="41"/>
                  </a:cubicBezTo>
                  <a:cubicBezTo>
                    <a:pt x="297" y="38"/>
                    <a:pt x="295" y="38"/>
                    <a:pt x="293" y="36"/>
                  </a:cubicBezTo>
                  <a:cubicBezTo>
                    <a:pt x="293" y="36"/>
                    <a:pt x="290" y="30"/>
                    <a:pt x="290" y="31"/>
                  </a:cubicBezTo>
                  <a:cubicBezTo>
                    <a:pt x="291" y="30"/>
                    <a:pt x="295" y="30"/>
                    <a:pt x="296" y="30"/>
                  </a:cubicBezTo>
                  <a:cubicBezTo>
                    <a:pt x="299" y="29"/>
                    <a:pt x="294" y="28"/>
                    <a:pt x="294" y="27"/>
                  </a:cubicBezTo>
                  <a:cubicBezTo>
                    <a:pt x="293" y="26"/>
                    <a:pt x="297" y="26"/>
                    <a:pt x="297" y="25"/>
                  </a:cubicBezTo>
                  <a:cubicBezTo>
                    <a:pt x="297" y="25"/>
                    <a:pt x="287" y="21"/>
                    <a:pt x="287" y="21"/>
                  </a:cubicBezTo>
                  <a:cubicBezTo>
                    <a:pt x="288" y="21"/>
                    <a:pt x="290" y="20"/>
                    <a:pt x="291" y="20"/>
                  </a:cubicBezTo>
                  <a:cubicBezTo>
                    <a:pt x="288" y="20"/>
                    <a:pt x="285" y="19"/>
                    <a:pt x="282" y="19"/>
                  </a:cubicBezTo>
                  <a:cubicBezTo>
                    <a:pt x="280" y="19"/>
                    <a:pt x="277" y="20"/>
                    <a:pt x="276" y="19"/>
                  </a:cubicBezTo>
                  <a:cubicBezTo>
                    <a:pt x="278" y="20"/>
                    <a:pt x="275" y="21"/>
                    <a:pt x="276" y="23"/>
                  </a:cubicBezTo>
                  <a:cubicBezTo>
                    <a:pt x="277" y="24"/>
                    <a:pt x="280" y="25"/>
                    <a:pt x="280" y="26"/>
                  </a:cubicBezTo>
                  <a:cubicBezTo>
                    <a:pt x="280" y="26"/>
                    <a:pt x="278" y="27"/>
                    <a:pt x="278" y="27"/>
                  </a:cubicBezTo>
                  <a:cubicBezTo>
                    <a:pt x="278" y="27"/>
                    <a:pt x="280" y="28"/>
                    <a:pt x="279" y="28"/>
                  </a:cubicBezTo>
                  <a:cubicBezTo>
                    <a:pt x="277" y="29"/>
                    <a:pt x="276" y="27"/>
                    <a:pt x="275" y="31"/>
                  </a:cubicBezTo>
                  <a:cubicBezTo>
                    <a:pt x="274" y="33"/>
                    <a:pt x="274" y="35"/>
                    <a:pt x="273" y="37"/>
                  </a:cubicBezTo>
                  <a:cubicBezTo>
                    <a:pt x="272" y="37"/>
                    <a:pt x="271" y="38"/>
                    <a:pt x="271" y="39"/>
                  </a:cubicBezTo>
                  <a:cubicBezTo>
                    <a:pt x="271" y="40"/>
                    <a:pt x="270" y="40"/>
                    <a:pt x="270" y="41"/>
                  </a:cubicBezTo>
                  <a:cubicBezTo>
                    <a:pt x="267" y="42"/>
                    <a:pt x="268" y="43"/>
                    <a:pt x="266" y="40"/>
                  </a:cubicBezTo>
                  <a:cubicBezTo>
                    <a:pt x="265" y="39"/>
                    <a:pt x="262" y="37"/>
                    <a:pt x="262" y="35"/>
                  </a:cubicBezTo>
                  <a:cubicBezTo>
                    <a:pt x="262" y="35"/>
                    <a:pt x="262" y="32"/>
                    <a:pt x="263" y="32"/>
                  </a:cubicBezTo>
                  <a:cubicBezTo>
                    <a:pt x="263" y="32"/>
                    <a:pt x="265" y="33"/>
                    <a:pt x="265" y="31"/>
                  </a:cubicBezTo>
                  <a:cubicBezTo>
                    <a:pt x="264" y="29"/>
                    <a:pt x="264" y="28"/>
                    <a:pt x="262" y="26"/>
                  </a:cubicBezTo>
                  <a:cubicBezTo>
                    <a:pt x="260" y="25"/>
                    <a:pt x="258" y="23"/>
                    <a:pt x="256" y="25"/>
                  </a:cubicBezTo>
                  <a:cubicBezTo>
                    <a:pt x="255" y="26"/>
                    <a:pt x="255" y="28"/>
                    <a:pt x="255" y="30"/>
                  </a:cubicBezTo>
                  <a:cubicBezTo>
                    <a:pt x="255" y="31"/>
                    <a:pt x="251" y="31"/>
                    <a:pt x="251" y="30"/>
                  </a:cubicBezTo>
                  <a:cubicBezTo>
                    <a:pt x="251" y="29"/>
                    <a:pt x="251" y="26"/>
                    <a:pt x="250" y="25"/>
                  </a:cubicBezTo>
                  <a:cubicBezTo>
                    <a:pt x="246" y="22"/>
                    <a:pt x="251" y="25"/>
                    <a:pt x="251" y="24"/>
                  </a:cubicBezTo>
                  <a:cubicBezTo>
                    <a:pt x="252" y="24"/>
                    <a:pt x="253" y="23"/>
                    <a:pt x="252" y="23"/>
                  </a:cubicBezTo>
                  <a:cubicBezTo>
                    <a:pt x="252" y="22"/>
                    <a:pt x="251" y="21"/>
                    <a:pt x="250" y="22"/>
                  </a:cubicBezTo>
                  <a:cubicBezTo>
                    <a:pt x="249" y="23"/>
                    <a:pt x="249" y="21"/>
                    <a:pt x="248" y="21"/>
                  </a:cubicBezTo>
                  <a:cubicBezTo>
                    <a:pt x="247" y="20"/>
                    <a:pt x="246" y="22"/>
                    <a:pt x="245" y="21"/>
                  </a:cubicBezTo>
                  <a:cubicBezTo>
                    <a:pt x="243" y="20"/>
                    <a:pt x="242" y="21"/>
                    <a:pt x="243" y="18"/>
                  </a:cubicBezTo>
                  <a:cubicBezTo>
                    <a:pt x="243" y="18"/>
                    <a:pt x="243" y="18"/>
                    <a:pt x="244" y="18"/>
                  </a:cubicBezTo>
                  <a:cubicBezTo>
                    <a:pt x="244" y="17"/>
                    <a:pt x="244" y="17"/>
                    <a:pt x="244" y="16"/>
                  </a:cubicBezTo>
                  <a:cubicBezTo>
                    <a:pt x="245" y="16"/>
                    <a:pt x="245" y="16"/>
                    <a:pt x="246" y="16"/>
                  </a:cubicBezTo>
                  <a:cubicBezTo>
                    <a:pt x="245" y="16"/>
                    <a:pt x="244" y="13"/>
                    <a:pt x="244" y="13"/>
                  </a:cubicBezTo>
                  <a:cubicBezTo>
                    <a:pt x="243" y="11"/>
                    <a:pt x="241" y="11"/>
                    <a:pt x="241" y="10"/>
                  </a:cubicBezTo>
                  <a:cubicBezTo>
                    <a:pt x="239" y="9"/>
                    <a:pt x="240" y="9"/>
                    <a:pt x="239" y="7"/>
                  </a:cubicBezTo>
                  <a:cubicBezTo>
                    <a:pt x="239" y="5"/>
                    <a:pt x="237" y="4"/>
                    <a:pt x="237" y="3"/>
                  </a:cubicBezTo>
                  <a:cubicBezTo>
                    <a:pt x="236" y="1"/>
                    <a:pt x="234" y="1"/>
                    <a:pt x="232" y="1"/>
                  </a:cubicBezTo>
                  <a:cubicBezTo>
                    <a:pt x="231" y="1"/>
                    <a:pt x="232" y="0"/>
                    <a:pt x="230" y="0"/>
                  </a:cubicBezTo>
                  <a:cubicBezTo>
                    <a:pt x="229" y="0"/>
                    <a:pt x="228" y="0"/>
                    <a:pt x="228" y="2"/>
                  </a:cubicBezTo>
                  <a:cubicBezTo>
                    <a:pt x="228" y="2"/>
                    <a:pt x="225" y="3"/>
                    <a:pt x="225" y="3"/>
                  </a:cubicBezTo>
                  <a:cubicBezTo>
                    <a:pt x="226" y="3"/>
                    <a:pt x="228" y="3"/>
                    <a:pt x="228" y="4"/>
                  </a:cubicBezTo>
                  <a:cubicBezTo>
                    <a:pt x="228" y="4"/>
                    <a:pt x="226" y="5"/>
                    <a:pt x="226" y="5"/>
                  </a:cubicBezTo>
                  <a:cubicBezTo>
                    <a:pt x="225" y="6"/>
                    <a:pt x="224" y="4"/>
                    <a:pt x="223" y="6"/>
                  </a:cubicBezTo>
                  <a:cubicBezTo>
                    <a:pt x="222" y="6"/>
                    <a:pt x="221" y="9"/>
                    <a:pt x="221" y="10"/>
                  </a:cubicBezTo>
                  <a:cubicBezTo>
                    <a:pt x="222" y="10"/>
                    <a:pt x="224" y="10"/>
                    <a:pt x="225" y="11"/>
                  </a:cubicBezTo>
                  <a:cubicBezTo>
                    <a:pt x="224" y="10"/>
                    <a:pt x="222" y="14"/>
                    <a:pt x="222" y="15"/>
                  </a:cubicBezTo>
                  <a:cubicBezTo>
                    <a:pt x="222" y="16"/>
                    <a:pt x="224" y="18"/>
                    <a:pt x="225" y="19"/>
                  </a:cubicBezTo>
                  <a:cubicBezTo>
                    <a:pt x="226" y="19"/>
                    <a:pt x="228" y="21"/>
                    <a:pt x="229" y="21"/>
                  </a:cubicBezTo>
                  <a:cubicBezTo>
                    <a:pt x="231" y="20"/>
                    <a:pt x="231" y="20"/>
                    <a:pt x="232" y="21"/>
                  </a:cubicBezTo>
                  <a:cubicBezTo>
                    <a:pt x="233" y="21"/>
                    <a:pt x="235" y="23"/>
                    <a:pt x="235" y="23"/>
                  </a:cubicBezTo>
                  <a:cubicBezTo>
                    <a:pt x="234" y="24"/>
                    <a:pt x="233" y="22"/>
                    <a:pt x="233" y="24"/>
                  </a:cubicBezTo>
                  <a:cubicBezTo>
                    <a:pt x="233" y="26"/>
                    <a:pt x="232" y="26"/>
                    <a:pt x="232" y="27"/>
                  </a:cubicBezTo>
                  <a:cubicBezTo>
                    <a:pt x="231" y="29"/>
                    <a:pt x="233" y="29"/>
                    <a:pt x="234" y="28"/>
                  </a:cubicBezTo>
                  <a:cubicBezTo>
                    <a:pt x="234" y="28"/>
                    <a:pt x="236" y="25"/>
                    <a:pt x="236" y="26"/>
                  </a:cubicBezTo>
                  <a:cubicBezTo>
                    <a:pt x="237" y="27"/>
                    <a:pt x="236" y="29"/>
                    <a:pt x="236" y="30"/>
                  </a:cubicBezTo>
                  <a:cubicBezTo>
                    <a:pt x="235" y="31"/>
                    <a:pt x="234" y="31"/>
                    <a:pt x="233" y="31"/>
                  </a:cubicBezTo>
                  <a:cubicBezTo>
                    <a:pt x="233" y="32"/>
                    <a:pt x="233" y="33"/>
                    <a:pt x="232" y="34"/>
                  </a:cubicBezTo>
                  <a:cubicBezTo>
                    <a:pt x="231" y="34"/>
                    <a:pt x="229" y="34"/>
                    <a:pt x="228" y="35"/>
                  </a:cubicBezTo>
                  <a:cubicBezTo>
                    <a:pt x="227" y="35"/>
                    <a:pt x="226" y="37"/>
                    <a:pt x="226" y="37"/>
                  </a:cubicBezTo>
                  <a:cubicBezTo>
                    <a:pt x="227" y="38"/>
                    <a:pt x="228" y="39"/>
                    <a:pt x="228" y="41"/>
                  </a:cubicBezTo>
                  <a:cubicBezTo>
                    <a:pt x="228" y="42"/>
                    <a:pt x="227" y="41"/>
                    <a:pt x="226" y="40"/>
                  </a:cubicBezTo>
                  <a:cubicBezTo>
                    <a:pt x="226" y="40"/>
                    <a:pt x="225" y="40"/>
                    <a:pt x="225" y="41"/>
                  </a:cubicBezTo>
                  <a:cubicBezTo>
                    <a:pt x="224" y="41"/>
                    <a:pt x="222" y="40"/>
                    <a:pt x="222" y="39"/>
                  </a:cubicBezTo>
                  <a:cubicBezTo>
                    <a:pt x="222" y="38"/>
                    <a:pt x="224" y="35"/>
                    <a:pt x="224" y="34"/>
                  </a:cubicBezTo>
                  <a:cubicBezTo>
                    <a:pt x="225" y="32"/>
                    <a:pt x="222" y="34"/>
                    <a:pt x="222" y="34"/>
                  </a:cubicBezTo>
                  <a:cubicBezTo>
                    <a:pt x="221" y="34"/>
                    <a:pt x="218" y="32"/>
                    <a:pt x="217" y="31"/>
                  </a:cubicBezTo>
                  <a:cubicBezTo>
                    <a:pt x="215" y="30"/>
                    <a:pt x="216" y="32"/>
                    <a:pt x="214" y="32"/>
                  </a:cubicBezTo>
                  <a:cubicBezTo>
                    <a:pt x="213" y="32"/>
                    <a:pt x="210" y="31"/>
                    <a:pt x="212" y="33"/>
                  </a:cubicBezTo>
                  <a:cubicBezTo>
                    <a:pt x="213" y="34"/>
                    <a:pt x="213" y="35"/>
                    <a:pt x="215" y="35"/>
                  </a:cubicBezTo>
                  <a:cubicBezTo>
                    <a:pt x="216" y="35"/>
                    <a:pt x="218" y="35"/>
                    <a:pt x="218" y="37"/>
                  </a:cubicBezTo>
                  <a:cubicBezTo>
                    <a:pt x="220" y="41"/>
                    <a:pt x="214" y="36"/>
                    <a:pt x="213" y="35"/>
                  </a:cubicBezTo>
                  <a:cubicBezTo>
                    <a:pt x="211" y="35"/>
                    <a:pt x="211" y="37"/>
                    <a:pt x="209" y="37"/>
                  </a:cubicBezTo>
                  <a:cubicBezTo>
                    <a:pt x="207" y="37"/>
                    <a:pt x="206" y="36"/>
                    <a:pt x="204" y="36"/>
                  </a:cubicBezTo>
                  <a:cubicBezTo>
                    <a:pt x="200" y="37"/>
                    <a:pt x="197" y="37"/>
                    <a:pt x="193" y="37"/>
                  </a:cubicBezTo>
                  <a:cubicBezTo>
                    <a:pt x="190" y="36"/>
                    <a:pt x="186" y="34"/>
                    <a:pt x="182" y="33"/>
                  </a:cubicBezTo>
                  <a:cubicBezTo>
                    <a:pt x="181" y="33"/>
                    <a:pt x="179" y="33"/>
                    <a:pt x="178" y="32"/>
                  </a:cubicBezTo>
                  <a:cubicBezTo>
                    <a:pt x="177" y="30"/>
                    <a:pt x="177" y="28"/>
                    <a:pt x="176" y="28"/>
                  </a:cubicBezTo>
                  <a:cubicBezTo>
                    <a:pt x="174" y="27"/>
                    <a:pt x="172" y="28"/>
                    <a:pt x="171" y="28"/>
                  </a:cubicBezTo>
                  <a:cubicBezTo>
                    <a:pt x="168" y="29"/>
                    <a:pt x="166" y="29"/>
                    <a:pt x="164" y="29"/>
                  </a:cubicBezTo>
                  <a:cubicBezTo>
                    <a:pt x="163" y="30"/>
                    <a:pt x="161" y="31"/>
                    <a:pt x="161" y="32"/>
                  </a:cubicBezTo>
                  <a:cubicBezTo>
                    <a:pt x="161" y="32"/>
                    <a:pt x="165" y="34"/>
                    <a:pt x="166" y="34"/>
                  </a:cubicBezTo>
                  <a:cubicBezTo>
                    <a:pt x="166" y="34"/>
                    <a:pt x="165" y="31"/>
                    <a:pt x="167" y="32"/>
                  </a:cubicBezTo>
                  <a:cubicBezTo>
                    <a:pt x="168" y="32"/>
                    <a:pt x="168" y="33"/>
                    <a:pt x="169" y="32"/>
                  </a:cubicBezTo>
                  <a:cubicBezTo>
                    <a:pt x="170" y="32"/>
                    <a:pt x="176" y="28"/>
                    <a:pt x="176" y="30"/>
                  </a:cubicBezTo>
                  <a:cubicBezTo>
                    <a:pt x="176" y="31"/>
                    <a:pt x="173" y="32"/>
                    <a:pt x="172" y="33"/>
                  </a:cubicBezTo>
                  <a:cubicBezTo>
                    <a:pt x="171" y="34"/>
                    <a:pt x="169" y="34"/>
                    <a:pt x="167" y="34"/>
                  </a:cubicBezTo>
                  <a:cubicBezTo>
                    <a:pt x="166" y="35"/>
                    <a:pt x="163" y="37"/>
                    <a:pt x="165" y="38"/>
                  </a:cubicBezTo>
                  <a:cubicBezTo>
                    <a:pt x="167" y="38"/>
                    <a:pt x="167" y="39"/>
                    <a:pt x="166" y="41"/>
                  </a:cubicBezTo>
                  <a:cubicBezTo>
                    <a:pt x="166" y="42"/>
                    <a:pt x="168" y="42"/>
                    <a:pt x="168" y="43"/>
                  </a:cubicBezTo>
                  <a:cubicBezTo>
                    <a:pt x="169" y="44"/>
                    <a:pt x="169" y="46"/>
                    <a:pt x="167" y="44"/>
                  </a:cubicBezTo>
                  <a:cubicBezTo>
                    <a:pt x="165" y="42"/>
                    <a:pt x="167" y="46"/>
                    <a:pt x="166" y="45"/>
                  </a:cubicBezTo>
                  <a:cubicBezTo>
                    <a:pt x="165" y="45"/>
                    <a:pt x="163" y="42"/>
                    <a:pt x="162" y="43"/>
                  </a:cubicBezTo>
                  <a:cubicBezTo>
                    <a:pt x="164" y="42"/>
                    <a:pt x="167" y="43"/>
                    <a:pt x="164" y="41"/>
                  </a:cubicBezTo>
                  <a:cubicBezTo>
                    <a:pt x="165" y="41"/>
                    <a:pt x="166" y="40"/>
                    <a:pt x="164" y="39"/>
                  </a:cubicBezTo>
                  <a:cubicBezTo>
                    <a:pt x="166" y="40"/>
                    <a:pt x="161" y="40"/>
                    <a:pt x="162" y="40"/>
                  </a:cubicBezTo>
                  <a:cubicBezTo>
                    <a:pt x="162" y="39"/>
                    <a:pt x="162" y="39"/>
                    <a:pt x="163" y="39"/>
                  </a:cubicBezTo>
                  <a:cubicBezTo>
                    <a:pt x="163" y="38"/>
                    <a:pt x="160" y="40"/>
                    <a:pt x="160" y="40"/>
                  </a:cubicBezTo>
                  <a:cubicBezTo>
                    <a:pt x="159" y="40"/>
                    <a:pt x="160" y="38"/>
                    <a:pt x="159" y="37"/>
                  </a:cubicBezTo>
                  <a:cubicBezTo>
                    <a:pt x="159" y="37"/>
                    <a:pt x="157" y="37"/>
                    <a:pt x="157" y="37"/>
                  </a:cubicBezTo>
                  <a:cubicBezTo>
                    <a:pt x="155" y="37"/>
                    <a:pt x="155" y="34"/>
                    <a:pt x="153" y="35"/>
                  </a:cubicBezTo>
                  <a:cubicBezTo>
                    <a:pt x="151" y="37"/>
                    <a:pt x="150" y="37"/>
                    <a:pt x="147" y="37"/>
                  </a:cubicBezTo>
                  <a:cubicBezTo>
                    <a:pt x="143" y="37"/>
                    <a:pt x="140" y="37"/>
                    <a:pt x="136" y="37"/>
                  </a:cubicBezTo>
                  <a:cubicBezTo>
                    <a:pt x="135" y="37"/>
                    <a:pt x="128" y="37"/>
                    <a:pt x="128" y="36"/>
                  </a:cubicBezTo>
                  <a:cubicBezTo>
                    <a:pt x="127" y="36"/>
                    <a:pt x="130" y="34"/>
                    <a:pt x="131" y="33"/>
                  </a:cubicBezTo>
                  <a:cubicBezTo>
                    <a:pt x="132" y="32"/>
                    <a:pt x="133" y="33"/>
                    <a:pt x="135" y="33"/>
                  </a:cubicBezTo>
                  <a:cubicBezTo>
                    <a:pt x="136" y="32"/>
                    <a:pt x="133" y="30"/>
                    <a:pt x="133" y="30"/>
                  </a:cubicBezTo>
                  <a:cubicBezTo>
                    <a:pt x="131" y="28"/>
                    <a:pt x="130" y="28"/>
                    <a:pt x="128" y="27"/>
                  </a:cubicBezTo>
                  <a:cubicBezTo>
                    <a:pt x="127" y="27"/>
                    <a:pt x="126" y="26"/>
                    <a:pt x="125" y="27"/>
                  </a:cubicBezTo>
                  <a:cubicBezTo>
                    <a:pt x="124" y="28"/>
                    <a:pt x="123" y="29"/>
                    <a:pt x="122" y="28"/>
                  </a:cubicBezTo>
                  <a:cubicBezTo>
                    <a:pt x="119" y="26"/>
                    <a:pt x="116" y="26"/>
                    <a:pt x="113" y="25"/>
                  </a:cubicBezTo>
                  <a:cubicBezTo>
                    <a:pt x="109" y="24"/>
                    <a:pt x="106" y="24"/>
                    <a:pt x="102" y="22"/>
                  </a:cubicBezTo>
                  <a:cubicBezTo>
                    <a:pt x="99" y="20"/>
                    <a:pt x="97" y="19"/>
                    <a:pt x="93" y="19"/>
                  </a:cubicBezTo>
                  <a:cubicBezTo>
                    <a:pt x="92" y="19"/>
                    <a:pt x="91" y="19"/>
                    <a:pt x="90" y="20"/>
                  </a:cubicBezTo>
                  <a:cubicBezTo>
                    <a:pt x="89" y="21"/>
                    <a:pt x="88" y="23"/>
                    <a:pt x="87" y="23"/>
                  </a:cubicBezTo>
                  <a:cubicBezTo>
                    <a:pt x="86" y="23"/>
                    <a:pt x="83" y="24"/>
                    <a:pt x="83" y="23"/>
                  </a:cubicBezTo>
                  <a:cubicBezTo>
                    <a:pt x="83" y="22"/>
                    <a:pt x="85" y="21"/>
                    <a:pt x="85" y="20"/>
                  </a:cubicBezTo>
                  <a:cubicBezTo>
                    <a:pt x="85" y="20"/>
                    <a:pt x="82" y="21"/>
                    <a:pt x="82" y="20"/>
                  </a:cubicBezTo>
                  <a:cubicBezTo>
                    <a:pt x="83" y="19"/>
                    <a:pt x="83" y="18"/>
                    <a:pt x="82" y="17"/>
                  </a:cubicBezTo>
                  <a:cubicBezTo>
                    <a:pt x="82" y="15"/>
                    <a:pt x="78" y="17"/>
                    <a:pt x="78" y="18"/>
                  </a:cubicBezTo>
                  <a:cubicBezTo>
                    <a:pt x="78" y="18"/>
                    <a:pt x="80" y="17"/>
                    <a:pt x="80" y="18"/>
                  </a:cubicBezTo>
                  <a:cubicBezTo>
                    <a:pt x="81" y="18"/>
                    <a:pt x="77" y="20"/>
                    <a:pt x="80" y="20"/>
                  </a:cubicBezTo>
                  <a:cubicBezTo>
                    <a:pt x="79" y="20"/>
                    <a:pt x="78" y="20"/>
                    <a:pt x="78" y="22"/>
                  </a:cubicBezTo>
                  <a:cubicBezTo>
                    <a:pt x="78" y="23"/>
                    <a:pt x="77" y="24"/>
                    <a:pt x="76" y="23"/>
                  </a:cubicBezTo>
                  <a:cubicBezTo>
                    <a:pt x="73" y="22"/>
                    <a:pt x="72" y="21"/>
                    <a:pt x="71" y="18"/>
                  </a:cubicBezTo>
                  <a:cubicBezTo>
                    <a:pt x="70" y="16"/>
                    <a:pt x="68" y="15"/>
                    <a:pt x="66" y="13"/>
                  </a:cubicBezTo>
                  <a:cubicBezTo>
                    <a:pt x="65" y="13"/>
                    <a:pt x="64" y="11"/>
                    <a:pt x="63" y="12"/>
                  </a:cubicBezTo>
                  <a:cubicBezTo>
                    <a:pt x="63" y="14"/>
                    <a:pt x="66" y="15"/>
                    <a:pt x="67" y="16"/>
                  </a:cubicBezTo>
                  <a:cubicBezTo>
                    <a:pt x="67" y="15"/>
                    <a:pt x="63" y="16"/>
                    <a:pt x="63" y="17"/>
                  </a:cubicBezTo>
                  <a:cubicBezTo>
                    <a:pt x="62" y="18"/>
                    <a:pt x="63" y="18"/>
                    <a:pt x="62" y="19"/>
                  </a:cubicBezTo>
                  <a:cubicBezTo>
                    <a:pt x="61" y="19"/>
                    <a:pt x="60" y="21"/>
                    <a:pt x="59" y="20"/>
                  </a:cubicBezTo>
                  <a:cubicBezTo>
                    <a:pt x="59" y="20"/>
                    <a:pt x="59" y="19"/>
                    <a:pt x="59" y="19"/>
                  </a:cubicBezTo>
                  <a:cubicBezTo>
                    <a:pt x="59" y="18"/>
                    <a:pt x="54" y="20"/>
                    <a:pt x="54" y="21"/>
                  </a:cubicBezTo>
                  <a:cubicBezTo>
                    <a:pt x="53" y="22"/>
                    <a:pt x="52" y="23"/>
                    <a:pt x="50" y="24"/>
                  </a:cubicBezTo>
                  <a:cubicBezTo>
                    <a:pt x="49" y="25"/>
                    <a:pt x="50" y="22"/>
                    <a:pt x="49" y="22"/>
                  </a:cubicBezTo>
                  <a:cubicBezTo>
                    <a:pt x="48" y="22"/>
                    <a:pt x="47" y="23"/>
                    <a:pt x="46" y="23"/>
                  </a:cubicBezTo>
                  <a:cubicBezTo>
                    <a:pt x="45" y="23"/>
                    <a:pt x="45" y="25"/>
                    <a:pt x="44" y="25"/>
                  </a:cubicBezTo>
                  <a:cubicBezTo>
                    <a:pt x="43" y="25"/>
                    <a:pt x="40" y="27"/>
                    <a:pt x="41" y="27"/>
                  </a:cubicBezTo>
                  <a:cubicBezTo>
                    <a:pt x="41" y="28"/>
                    <a:pt x="43" y="28"/>
                    <a:pt x="40" y="29"/>
                  </a:cubicBezTo>
                  <a:cubicBezTo>
                    <a:pt x="40" y="29"/>
                    <a:pt x="37" y="29"/>
                    <a:pt x="37" y="28"/>
                  </a:cubicBezTo>
                  <a:cubicBezTo>
                    <a:pt x="37" y="27"/>
                    <a:pt x="40" y="26"/>
                    <a:pt x="40" y="26"/>
                  </a:cubicBezTo>
                  <a:cubicBezTo>
                    <a:pt x="41" y="24"/>
                    <a:pt x="43" y="23"/>
                    <a:pt x="44" y="22"/>
                  </a:cubicBezTo>
                  <a:cubicBezTo>
                    <a:pt x="46" y="21"/>
                    <a:pt x="47" y="21"/>
                    <a:pt x="49" y="22"/>
                  </a:cubicBezTo>
                  <a:cubicBezTo>
                    <a:pt x="48" y="22"/>
                    <a:pt x="56" y="18"/>
                    <a:pt x="56" y="18"/>
                  </a:cubicBezTo>
                  <a:cubicBezTo>
                    <a:pt x="58" y="17"/>
                    <a:pt x="57" y="16"/>
                    <a:pt x="56" y="16"/>
                  </a:cubicBezTo>
                  <a:cubicBezTo>
                    <a:pt x="54" y="16"/>
                    <a:pt x="52" y="16"/>
                    <a:pt x="50" y="17"/>
                  </a:cubicBezTo>
                  <a:cubicBezTo>
                    <a:pt x="49" y="17"/>
                    <a:pt x="49" y="19"/>
                    <a:pt x="47" y="19"/>
                  </a:cubicBezTo>
                  <a:cubicBezTo>
                    <a:pt x="46" y="19"/>
                    <a:pt x="44" y="20"/>
                    <a:pt x="43" y="20"/>
                  </a:cubicBezTo>
                  <a:cubicBezTo>
                    <a:pt x="41" y="20"/>
                    <a:pt x="36" y="25"/>
                    <a:pt x="35" y="24"/>
                  </a:cubicBezTo>
                  <a:cubicBezTo>
                    <a:pt x="34" y="24"/>
                    <a:pt x="36" y="23"/>
                    <a:pt x="36" y="22"/>
                  </a:cubicBezTo>
                  <a:cubicBezTo>
                    <a:pt x="36" y="22"/>
                    <a:pt x="33" y="21"/>
                    <a:pt x="33" y="21"/>
                  </a:cubicBezTo>
                  <a:cubicBezTo>
                    <a:pt x="33" y="21"/>
                    <a:pt x="30" y="23"/>
                    <a:pt x="29" y="23"/>
                  </a:cubicBezTo>
                  <a:cubicBezTo>
                    <a:pt x="28" y="23"/>
                    <a:pt x="26" y="24"/>
                    <a:pt x="25" y="25"/>
                  </a:cubicBezTo>
                  <a:cubicBezTo>
                    <a:pt x="24" y="25"/>
                    <a:pt x="26" y="26"/>
                    <a:pt x="26" y="26"/>
                  </a:cubicBezTo>
                  <a:cubicBezTo>
                    <a:pt x="27" y="26"/>
                    <a:pt x="26" y="27"/>
                    <a:pt x="26" y="27"/>
                  </a:cubicBezTo>
                  <a:cubicBezTo>
                    <a:pt x="26" y="28"/>
                    <a:pt x="30" y="27"/>
                    <a:pt x="30" y="27"/>
                  </a:cubicBezTo>
                  <a:cubicBezTo>
                    <a:pt x="31" y="26"/>
                    <a:pt x="33" y="25"/>
                    <a:pt x="34" y="24"/>
                  </a:cubicBezTo>
                  <a:cubicBezTo>
                    <a:pt x="29" y="26"/>
                    <a:pt x="34" y="27"/>
                    <a:pt x="33" y="29"/>
                  </a:cubicBezTo>
                  <a:cubicBezTo>
                    <a:pt x="33" y="29"/>
                    <a:pt x="32" y="28"/>
                    <a:pt x="32" y="28"/>
                  </a:cubicBezTo>
                  <a:cubicBezTo>
                    <a:pt x="30" y="27"/>
                    <a:pt x="29" y="28"/>
                    <a:pt x="28" y="29"/>
                  </a:cubicBezTo>
                  <a:cubicBezTo>
                    <a:pt x="27" y="29"/>
                    <a:pt x="23" y="28"/>
                    <a:pt x="21" y="28"/>
                  </a:cubicBezTo>
                  <a:cubicBezTo>
                    <a:pt x="19" y="28"/>
                    <a:pt x="16" y="26"/>
                    <a:pt x="14" y="25"/>
                  </a:cubicBezTo>
                  <a:cubicBezTo>
                    <a:pt x="13" y="25"/>
                    <a:pt x="12" y="24"/>
                    <a:pt x="11" y="24"/>
                  </a:cubicBezTo>
                  <a:cubicBezTo>
                    <a:pt x="10" y="23"/>
                    <a:pt x="9" y="21"/>
                    <a:pt x="10" y="21"/>
                  </a:cubicBezTo>
                  <a:cubicBezTo>
                    <a:pt x="9" y="21"/>
                    <a:pt x="7" y="21"/>
                    <a:pt x="6" y="22"/>
                  </a:cubicBezTo>
                  <a:cubicBezTo>
                    <a:pt x="4" y="22"/>
                    <a:pt x="2" y="22"/>
                    <a:pt x="0" y="21"/>
                  </a:cubicBezTo>
                  <a:cubicBezTo>
                    <a:pt x="0" y="41"/>
                    <a:pt x="0" y="61"/>
                    <a:pt x="0" y="80"/>
                  </a:cubicBezTo>
                  <a:cubicBezTo>
                    <a:pt x="0" y="85"/>
                    <a:pt x="0" y="89"/>
                    <a:pt x="0" y="94"/>
                  </a:cubicBezTo>
                  <a:cubicBezTo>
                    <a:pt x="0" y="95"/>
                    <a:pt x="0" y="96"/>
                    <a:pt x="0" y="97"/>
                  </a:cubicBezTo>
                  <a:cubicBezTo>
                    <a:pt x="0" y="99"/>
                    <a:pt x="2" y="97"/>
                    <a:pt x="3" y="97"/>
                  </a:cubicBezTo>
                  <a:cubicBezTo>
                    <a:pt x="5" y="98"/>
                    <a:pt x="5" y="97"/>
                    <a:pt x="7" y="97"/>
                  </a:cubicBezTo>
                  <a:cubicBezTo>
                    <a:pt x="9" y="97"/>
                    <a:pt x="9" y="98"/>
                    <a:pt x="10" y="99"/>
                  </a:cubicBezTo>
                  <a:cubicBezTo>
                    <a:pt x="11" y="101"/>
                    <a:pt x="16" y="107"/>
                    <a:pt x="18" y="107"/>
                  </a:cubicBezTo>
                  <a:cubicBezTo>
                    <a:pt x="19" y="107"/>
                    <a:pt x="21" y="106"/>
                    <a:pt x="22" y="105"/>
                  </a:cubicBezTo>
                  <a:cubicBezTo>
                    <a:pt x="23" y="104"/>
                    <a:pt x="22" y="103"/>
                    <a:pt x="23" y="102"/>
                  </a:cubicBezTo>
                  <a:cubicBezTo>
                    <a:pt x="24" y="102"/>
                    <a:pt x="28" y="101"/>
                    <a:pt x="28" y="102"/>
                  </a:cubicBezTo>
                  <a:cubicBezTo>
                    <a:pt x="30" y="104"/>
                    <a:pt x="32" y="105"/>
                    <a:pt x="33" y="107"/>
                  </a:cubicBezTo>
                  <a:cubicBezTo>
                    <a:pt x="35" y="109"/>
                    <a:pt x="37" y="110"/>
                    <a:pt x="38" y="112"/>
                  </a:cubicBezTo>
                  <a:cubicBezTo>
                    <a:pt x="39" y="113"/>
                    <a:pt x="39" y="114"/>
                    <a:pt x="40" y="116"/>
                  </a:cubicBezTo>
                  <a:cubicBezTo>
                    <a:pt x="42" y="118"/>
                    <a:pt x="43" y="122"/>
                    <a:pt x="46" y="124"/>
                  </a:cubicBezTo>
                  <a:cubicBezTo>
                    <a:pt x="48" y="126"/>
                    <a:pt x="52" y="127"/>
                    <a:pt x="54" y="128"/>
                  </a:cubicBezTo>
                  <a:cubicBezTo>
                    <a:pt x="56" y="129"/>
                    <a:pt x="53" y="130"/>
                    <a:pt x="54" y="132"/>
                  </a:cubicBezTo>
                  <a:cubicBezTo>
                    <a:pt x="55" y="132"/>
                    <a:pt x="56" y="132"/>
                    <a:pt x="56" y="133"/>
                  </a:cubicBezTo>
                  <a:cubicBezTo>
                    <a:pt x="56" y="133"/>
                    <a:pt x="55" y="136"/>
                    <a:pt x="56" y="135"/>
                  </a:cubicBezTo>
                  <a:cubicBezTo>
                    <a:pt x="55" y="136"/>
                    <a:pt x="53" y="136"/>
                    <a:pt x="53" y="138"/>
                  </a:cubicBezTo>
                  <a:cubicBezTo>
                    <a:pt x="52" y="139"/>
                    <a:pt x="55" y="141"/>
                    <a:pt x="56" y="141"/>
                  </a:cubicBezTo>
                  <a:cubicBezTo>
                    <a:pt x="56" y="141"/>
                    <a:pt x="54" y="143"/>
                    <a:pt x="54" y="143"/>
                  </a:cubicBezTo>
                  <a:cubicBezTo>
                    <a:pt x="54" y="143"/>
                    <a:pt x="53" y="142"/>
                    <a:pt x="53" y="141"/>
                  </a:cubicBezTo>
                  <a:cubicBezTo>
                    <a:pt x="52" y="141"/>
                    <a:pt x="53" y="143"/>
                    <a:pt x="53" y="143"/>
                  </a:cubicBezTo>
                  <a:cubicBezTo>
                    <a:pt x="54" y="144"/>
                    <a:pt x="53" y="145"/>
                    <a:pt x="54" y="146"/>
                  </a:cubicBezTo>
                  <a:cubicBezTo>
                    <a:pt x="55" y="148"/>
                    <a:pt x="55" y="148"/>
                    <a:pt x="57" y="147"/>
                  </a:cubicBezTo>
                  <a:cubicBezTo>
                    <a:pt x="57" y="147"/>
                    <a:pt x="58" y="147"/>
                    <a:pt x="58" y="147"/>
                  </a:cubicBezTo>
                  <a:cubicBezTo>
                    <a:pt x="59" y="147"/>
                    <a:pt x="59" y="145"/>
                    <a:pt x="59" y="145"/>
                  </a:cubicBezTo>
                  <a:cubicBezTo>
                    <a:pt x="59" y="145"/>
                    <a:pt x="60" y="147"/>
                    <a:pt x="61" y="147"/>
                  </a:cubicBezTo>
                  <a:cubicBezTo>
                    <a:pt x="61" y="147"/>
                    <a:pt x="60" y="149"/>
                    <a:pt x="60" y="150"/>
                  </a:cubicBezTo>
                  <a:cubicBezTo>
                    <a:pt x="59" y="151"/>
                    <a:pt x="59" y="152"/>
                    <a:pt x="61" y="151"/>
                  </a:cubicBezTo>
                  <a:cubicBezTo>
                    <a:pt x="61" y="150"/>
                    <a:pt x="62" y="150"/>
                    <a:pt x="62" y="150"/>
                  </a:cubicBezTo>
                  <a:cubicBezTo>
                    <a:pt x="63" y="150"/>
                    <a:pt x="63" y="149"/>
                    <a:pt x="63" y="149"/>
                  </a:cubicBezTo>
                  <a:cubicBezTo>
                    <a:pt x="65" y="148"/>
                    <a:pt x="64" y="151"/>
                    <a:pt x="64" y="152"/>
                  </a:cubicBezTo>
                  <a:cubicBezTo>
                    <a:pt x="64" y="153"/>
                    <a:pt x="65" y="154"/>
                    <a:pt x="66" y="154"/>
                  </a:cubicBezTo>
                  <a:cubicBezTo>
                    <a:pt x="67" y="154"/>
                    <a:pt x="68" y="152"/>
                    <a:pt x="69" y="152"/>
                  </a:cubicBezTo>
                  <a:cubicBezTo>
                    <a:pt x="69" y="152"/>
                    <a:pt x="68" y="153"/>
                    <a:pt x="68" y="153"/>
                  </a:cubicBezTo>
                  <a:cubicBezTo>
                    <a:pt x="68" y="153"/>
                    <a:pt x="70" y="154"/>
                    <a:pt x="70" y="154"/>
                  </a:cubicBezTo>
                  <a:cubicBezTo>
                    <a:pt x="70" y="154"/>
                    <a:pt x="63" y="156"/>
                    <a:pt x="66" y="158"/>
                  </a:cubicBezTo>
                  <a:cubicBezTo>
                    <a:pt x="66" y="158"/>
                    <a:pt x="72" y="157"/>
                    <a:pt x="71" y="158"/>
                  </a:cubicBezTo>
                  <a:cubicBezTo>
                    <a:pt x="71" y="158"/>
                    <a:pt x="66" y="158"/>
                    <a:pt x="67" y="160"/>
                  </a:cubicBezTo>
                  <a:cubicBezTo>
                    <a:pt x="67" y="160"/>
                    <a:pt x="69" y="160"/>
                    <a:pt x="69" y="160"/>
                  </a:cubicBezTo>
                  <a:cubicBezTo>
                    <a:pt x="68" y="161"/>
                    <a:pt x="66" y="161"/>
                    <a:pt x="67" y="162"/>
                  </a:cubicBezTo>
                  <a:cubicBezTo>
                    <a:pt x="69" y="163"/>
                    <a:pt x="71" y="163"/>
                    <a:pt x="72" y="163"/>
                  </a:cubicBezTo>
                  <a:cubicBezTo>
                    <a:pt x="74" y="163"/>
                    <a:pt x="73" y="164"/>
                    <a:pt x="74" y="164"/>
                  </a:cubicBezTo>
                  <a:cubicBezTo>
                    <a:pt x="76" y="165"/>
                    <a:pt x="76" y="162"/>
                    <a:pt x="77" y="162"/>
                  </a:cubicBezTo>
                  <a:cubicBezTo>
                    <a:pt x="78" y="162"/>
                    <a:pt x="77" y="164"/>
                    <a:pt x="77" y="164"/>
                  </a:cubicBezTo>
                  <a:cubicBezTo>
                    <a:pt x="76" y="165"/>
                    <a:pt x="76" y="165"/>
                    <a:pt x="77" y="166"/>
                  </a:cubicBezTo>
                  <a:cubicBezTo>
                    <a:pt x="80" y="168"/>
                    <a:pt x="81" y="163"/>
                    <a:pt x="81" y="163"/>
                  </a:cubicBezTo>
                  <a:cubicBezTo>
                    <a:pt x="81" y="163"/>
                    <a:pt x="81" y="166"/>
                    <a:pt x="80" y="166"/>
                  </a:cubicBezTo>
                  <a:cubicBezTo>
                    <a:pt x="80" y="167"/>
                    <a:pt x="82" y="166"/>
                    <a:pt x="83" y="166"/>
                  </a:cubicBezTo>
                  <a:cubicBezTo>
                    <a:pt x="82" y="168"/>
                    <a:pt x="81" y="169"/>
                    <a:pt x="83" y="170"/>
                  </a:cubicBezTo>
                  <a:cubicBezTo>
                    <a:pt x="85" y="171"/>
                    <a:pt x="86" y="168"/>
                    <a:pt x="86" y="168"/>
                  </a:cubicBezTo>
                  <a:cubicBezTo>
                    <a:pt x="86" y="168"/>
                    <a:pt x="86" y="169"/>
                    <a:pt x="86" y="170"/>
                  </a:cubicBezTo>
                  <a:cubicBezTo>
                    <a:pt x="87" y="172"/>
                    <a:pt x="86" y="171"/>
                    <a:pt x="85" y="171"/>
                  </a:cubicBezTo>
                  <a:cubicBezTo>
                    <a:pt x="84" y="172"/>
                    <a:pt x="90" y="173"/>
                    <a:pt x="89" y="171"/>
                  </a:cubicBezTo>
                  <a:cubicBezTo>
                    <a:pt x="91" y="174"/>
                    <a:pt x="90" y="176"/>
                    <a:pt x="94" y="176"/>
                  </a:cubicBezTo>
                  <a:cubicBezTo>
                    <a:pt x="97" y="176"/>
                    <a:pt x="99" y="176"/>
                    <a:pt x="102" y="176"/>
                  </a:cubicBezTo>
                  <a:cubicBezTo>
                    <a:pt x="113" y="176"/>
                    <a:pt x="123" y="176"/>
                    <a:pt x="133" y="176"/>
                  </a:cubicBezTo>
                  <a:cubicBezTo>
                    <a:pt x="158" y="176"/>
                    <a:pt x="183" y="176"/>
                    <a:pt x="208" y="176"/>
                  </a:cubicBezTo>
                  <a:cubicBezTo>
                    <a:pt x="213" y="176"/>
                    <a:pt x="218" y="176"/>
                    <a:pt x="223" y="176"/>
                  </a:cubicBezTo>
                  <a:cubicBezTo>
                    <a:pt x="224" y="176"/>
                    <a:pt x="229" y="177"/>
                    <a:pt x="229" y="174"/>
                  </a:cubicBezTo>
                  <a:close/>
                  <a:moveTo>
                    <a:pt x="112" y="54"/>
                  </a:moveTo>
                  <a:cubicBezTo>
                    <a:pt x="110" y="54"/>
                    <a:pt x="108" y="53"/>
                    <a:pt x="106" y="54"/>
                  </a:cubicBezTo>
                  <a:cubicBezTo>
                    <a:pt x="104" y="57"/>
                    <a:pt x="108" y="56"/>
                    <a:pt x="108" y="57"/>
                  </a:cubicBezTo>
                  <a:cubicBezTo>
                    <a:pt x="108" y="56"/>
                    <a:pt x="100" y="60"/>
                    <a:pt x="100" y="60"/>
                  </a:cubicBezTo>
                  <a:cubicBezTo>
                    <a:pt x="98" y="59"/>
                    <a:pt x="107" y="53"/>
                    <a:pt x="99" y="56"/>
                  </a:cubicBezTo>
                  <a:cubicBezTo>
                    <a:pt x="98" y="56"/>
                    <a:pt x="97" y="57"/>
                    <a:pt x="97" y="57"/>
                  </a:cubicBezTo>
                  <a:cubicBezTo>
                    <a:pt x="96" y="58"/>
                    <a:pt x="97" y="59"/>
                    <a:pt x="96" y="60"/>
                  </a:cubicBezTo>
                  <a:cubicBezTo>
                    <a:pt x="95" y="60"/>
                    <a:pt x="88" y="59"/>
                    <a:pt x="88" y="59"/>
                  </a:cubicBezTo>
                  <a:cubicBezTo>
                    <a:pt x="88" y="58"/>
                    <a:pt x="91" y="59"/>
                    <a:pt x="91" y="58"/>
                  </a:cubicBezTo>
                  <a:cubicBezTo>
                    <a:pt x="92" y="57"/>
                    <a:pt x="91" y="57"/>
                    <a:pt x="92" y="56"/>
                  </a:cubicBezTo>
                  <a:cubicBezTo>
                    <a:pt x="92" y="55"/>
                    <a:pt x="94" y="54"/>
                    <a:pt x="94" y="54"/>
                  </a:cubicBezTo>
                  <a:cubicBezTo>
                    <a:pt x="94" y="53"/>
                    <a:pt x="91" y="52"/>
                    <a:pt x="94" y="52"/>
                  </a:cubicBezTo>
                  <a:cubicBezTo>
                    <a:pt x="94" y="52"/>
                    <a:pt x="98" y="53"/>
                    <a:pt x="98" y="52"/>
                  </a:cubicBezTo>
                  <a:cubicBezTo>
                    <a:pt x="98" y="51"/>
                    <a:pt x="93" y="50"/>
                    <a:pt x="92" y="50"/>
                  </a:cubicBezTo>
                  <a:cubicBezTo>
                    <a:pt x="91" y="50"/>
                    <a:pt x="89" y="51"/>
                    <a:pt x="87" y="51"/>
                  </a:cubicBezTo>
                  <a:cubicBezTo>
                    <a:pt x="86" y="51"/>
                    <a:pt x="84" y="50"/>
                    <a:pt x="82" y="51"/>
                  </a:cubicBezTo>
                  <a:cubicBezTo>
                    <a:pt x="81" y="51"/>
                    <a:pt x="79" y="53"/>
                    <a:pt x="80" y="51"/>
                  </a:cubicBezTo>
                  <a:cubicBezTo>
                    <a:pt x="81" y="49"/>
                    <a:pt x="83" y="50"/>
                    <a:pt x="84" y="49"/>
                  </a:cubicBezTo>
                  <a:cubicBezTo>
                    <a:pt x="86" y="49"/>
                    <a:pt x="89" y="48"/>
                    <a:pt x="91" y="47"/>
                  </a:cubicBezTo>
                  <a:cubicBezTo>
                    <a:pt x="95" y="46"/>
                    <a:pt x="99" y="46"/>
                    <a:pt x="102" y="44"/>
                  </a:cubicBezTo>
                  <a:cubicBezTo>
                    <a:pt x="104" y="44"/>
                    <a:pt x="107" y="43"/>
                    <a:pt x="108" y="45"/>
                  </a:cubicBezTo>
                  <a:cubicBezTo>
                    <a:pt x="109" y="46"/>
                    <a:pt x="105" y="47"/>
                    <a:pt x="104" y="48"/>
                  </a:cubicBezTo>
                  <a:cubicBezTo>
                    <a:pt x="102" y="49"/>
                    <a:pt x="110" y="49"/>
                    <a:pt x="111" y="49"/>
                  </a:cubicBezTo>
                  <a:cubicBezTo>
                    <a:pt x="111" y="49"/>
                    <a:pt x="113" y="49"/>
                    <a:pt x="113" y="49"/>
                  </a:cubicBezTo>
                  <a:cubicBezTo>
                    <a:pt x="114" y="48"/>
                    <a:pt x="116" y="46"/>
                    <a:pt x="117" y="47"/>
                  </a:cubicBezTo>
                  <a:cubicBezTo>
                    <a:pt x="118" y="48"/>
                    <a:pt x="113" y="54"/>
                    <a:pt x="112" y="54"/>
                  </a:cubicBezTo>
                  <a:cubicBezTo>
                    <a:pt x="110" y="54"/>
                    <a:pt x="114" y="54"/>
                    <a:pt x="112" y="54"/>
                  </a:cubicBezTo>
                  <a:close/>
                  <a:moveTo>
                    <a:pt x="157" y="78"/>
                  </a:moveTo>
                  <a:cubicBezTo>
                    <a:pt x="157" y="78"/>
                    <a:pt x="152" y="78"/>
                    <a:pt x="153" y="78"/>
                  </a:cubicBezTo>
                  <a:cubicBezTo>
                    <a:pt x="153" y="79"/>
                    <a:pt x="155" y="78"/>
                    <a:pt x="155" y="79"/>
                  </a:cubicBezTo>
                  <a:cubicBezTo>
                    <a:pt x="155" y="80"/>
                    <a:pt x="151" y="81"/>
                    <a:pt x="150" y="81"/>
                  </a:cubicBezTo>
                  <a:cubicBezTo>
                    <a:pt x="148" y="81"/>
                    <a:pt x="147" y="83"/>
                    <a:pt x="145" y="84"/>
                  </a:cubicBezTo>
                  <a:cubicBezTo>
                    <a:pt x="145" y="84"/>
                    <a:pt x="141" y="84"/>
                    <a:pt x="142" y="85"/>
                  </a:cubicBezTo>
                  <a:cubicBezTo>
                    <a:pt x="142" y="86"/>
                    <a:pt x="145" y="86"/>
                    <a:pt x="142" y="88"/>
                  </a:cubicBezTo>
                  <a:cubicBezTo>
                    <a:pt x="141" y="88"/>
                    <a:pt x="137" y="88"/>
                    <a:pt x="137" y="89"/>
                  </a:cubicBezTo>
                  <a:cubicBezTo>
                    <a:pt x="136" y="89"/>
                    <a:pt x="137" y="90"/>
                    <a:pt x="137" y="90"/>
                  </a:cubicBezTo>
                  <a:cubicBezTo>
                    <a:pt x="137" y="92"/>
                    <a:pt x="135" y="92"/>
                    <a:pt x="134" y="92"/>
                  </a:cubicBezTo>
                  <a:cubicBezTo>
                    <a:pt x="131" y="93"/>
                    <a:pt x="128" y="93"/>
                    <a:pt x="125" y="93"/>
                  </a:cubicBezTo>
                  <a:cubicBezTo>
                    <a:pt x="125" y="93"/>
                    <a:pt x="120" y="90"/>
                    <a:pt x="120" y="90"/>
                  </a:cubicBezTo>
                  <a:cubicBezTo>
                    <a:pt x="122" y="89"/>
                    <a:pt x="125" y="90"/>
                    <a:pt x="126" y="89"/>
                  </a:cubicBezTo>
                  <a:cubicBezTo>
                    <a:pt x="127" y="89"/>
                    <a:pt x="126" y="87"/>
                    <a:pt x="127" y="87"/>
                  </a:cubicBezTo>
                  <a:cubicBezTo>
                    <a:pt x="128" y="85"/>
                    <a:pt x="130" y="86"/>
                    <a:pt x="131" y="85"/>
                  </a:cubicBezTo>
                  <a:cubicBezTo>
                    <a:pt x="132" y="85"/>
                    <a:pt x="130" y="83"/>
                    <a:pt x="130" y="83"/>
                  </a:cubicBezTo>
                  <a:cubicBezTo>
                    <a:pt x="128" y="82"/>
                    <a:pt x="128" y="82"/>
                    <a:pt x="128" y="81"/>
                  </a:cubicBezTo>
                  <a:cubicBezTo>
                    <a:pt x="128" y="79"/>
                    <a:pt x="126" y="80"/>
                    <a:pt x="126" y="79"/>
                  </a:cubicBezTo>
                  <a:cubicBezTo>
                    <a:pt x="125" y="78"/>
                    <a:pt x="128" y="79"/>
                    <a:pt x="128" y="79"/>
                  </a:cubicBezTo>
                  <a:cubicBezTo>
                    <a:pt x="131" y="80"/>
                    <a:pt x="134" y="81"/>
                    <a:pt x="136" y="82"/>
                  </a:cubicBezTo>
                  <a:cubicBezTo>
                    <a:pt x="138" y="84"/>
                    <a:pt x="142" y="83"/>
                    <a:pt x="144" y="82"/>
                  </a:cubicBezTo>
                  <a:cubicBezTo>
                    <a:pt x="147" y="81"/>
                    <a:pt x="148" y="78"/>
                    <a:pt x="152" y="77"/>
                  </a:cubicBezTo>
                  <a:cubicBezTo>
                    <a:pt x="153" y="76"/>
                    <a:pt x="155" y="76"/>
                    <a:pt x="157" y="77"/>
                  </a:cubicBezTo>
                  <a:cubicBezTo>
                    <a:pt x="157" y="77"/>
                    <a:pt x="160" y="78"/>
                    <a:pt x="160" y="78"/>
                  </a:cubicBezTo>
                  <a:cubicBezTo>
                    <a:pt x="160" y="78"/>
                    <a:pt x="158" y="78"/>
                    <a:pt x="157" y="78"/>
                  </a:cubicBezTo>
                  <a:close/>
                  <a:moveTo>
                    <a:pt x="222" y="165"/>
                  </a:moveTo>
                  <a:cubicBezTo>
                    <a:pt x="221" y="167"/>
                    <a:pt x="219" y="163"/>
                    <a:pt x="219" y="162"/>
                  </a:cubicBezTo>
                  <a:cubicBezTo>
                    <a:pt x="219" y="160"/>
                    <a:pt x="221" y="159"/>
                    <a:pt x="221" y="157"/>
                  </a:cubicBezTo>
                  <a:cubicBezTo>
                    <a:pt x="220" y="156"/>
                    <a:pt x="219" y="159"/>
                    <a:pt x="218" y="158"/>
                  </a:cubicBezTo>
                  <a:cubicBezTo>
                    <a:pt x="218" y="157"/>
                    <a:pt x="218" y="154"/>
                    <a:pt x="216" y="154"/>
                  </a:cubicBezTo>
                  <a:cubicBezTo>
                    <a:pt x="216" y="154"/>
                    <a:pt x="216" y="156"/>
                    <a:pt x="215" y="156"/>
                  </a:cubicBezTo>
                  <a:cubicBezTo>
                    <a:pt x="214" y="155"/>
                    <a:pt x="214" y="154"/>
                    <a:pt x="213" y="153"/>
                  </a:cubicBezTo>
                  <a:cubicBezTo>
                    <a:pt x="212" y="152"/>
                    <a:pt x="211" y="151"/>
                    <a:pt x="210" y="150"/>
                  </a:cubicBezTo>
                  <a:cubicBezTo>
                    <a:pt x="209" y="149"/>
                    <a:pt x="212" y="149"/>
                    <a:pt x="212" y="148"/>
                  </a:cubicBezTo>
                  <a:cubicBezTo>
                    <a:pt x="211" y="147"/>
                    <a:pt x="209" y="148"/>
                    <a:pt x="209" y="147"/>
                  </a:cubicBezTo>
                  <a:cubicBezTo>
                    <a:pt x="209" y="146"/>
                    <a:pt x="210" y="143"/>
                    <a:pt x="210" y="142"/>
                  </a:cubicBezTo>
                  <a:cubicBezTo>
                    <a:pt x="212" y="140"/>
                    <a:pt x="217" y="147"/>
                    <a:pt x="217" y="148"/>
                  </a:cubicBezTo>
                  <a:cubicBezTo>
                    <a:pt x="218" y="150"/>
                    <a:pt x="219" y="151"/>
                    <a:pt x="219" y="153"/>
                  </a:cubicBezTo>
                  <a:cubicBezTo>
                    <a:pt x="220" y="155"/>
                    <a:pt x="220" y="154"/>
                    <a:pt x="221" y="156"/>
                  </a:cubicBezTo>
                  <a:cubicBezTo>
                    <a:pt x="221" y="157"/>
                    <a:pt x="222" y="158"/>
                    <a:pt x="222" y="159"/>
                  </a:cubicBezTo>
                  <a:cubicBezTo>
                    <a:pt x="223" y="161"/>
                    <a:pt x="222" y="163"/>
                    <a:pt x="222" y="165"/>
                  </a:cubicBezTo>
                  <a:cubicBezTo>
                    <a:pt x="221" y="166"/>
                    <a:pt x="222" y="164"/>
                    <a:pt x="222" y="165"/>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63" name="Freeform 643">
              <a:extLst>
                <a:ext uri="{FF2B5EF4-FFF2-40B4-BE49-F238E27FC236}">
                  <a16:creationId xmlns:a16="http://schemas.microsoft.com/office/drawing/2014/main" id="{FA39C478-84BA-0D4E-8F3A-5B89CD7B0727}"/>
                </a:ext>
              </a:extLst>
            </p:cNvPr>
            <p:cNvSpPr>
              <a:spLocks/>
            </p:cNvSpPr>
            <p:nvPr/>
          </p:nvSpPr>
          <p:spPr bwMode="auto">
            <a:xfrm>
              <a:off x="5599760" y="4317304"/>
              <a:ext cx="35285" cy="30589"/>
            </a:xfrm>
            <a:custGeom>
              <a:avLst/>
              <a:gdLst>
                <a:gd name="T0" fmla="*/ 9 w 10"/>
                <a:gd name="T1" fmla="*/ 0 h 9"/>
                <a:gd name="T2" fmla="*/ 2 w 10"/>
                <a:gd name="T3" fmla="*/ 7 h 9"/>
                <a:gd name="T4" fmla="*/ 10 w 10"/>
                <a:gd name="T5" fmla="*/ 3 h 9"/>
                <a:gd name="T6" fmla="*/ 9 w 10"/>
                <a:gd name="T7" fmla="*/ 0 h 9"/>
              </a:gdLst>
              <a:ahLst/>
              <a:cxnLst>
                <a:cxn ang="0">
                  <a:pos x="T0" y="T1"/>
                </a:cxn>
                <a:cxn ang="0">
                  <a:pos x="T2" y="T3"/>
                </a:cxn>
                <a:cxn ang="0">
                  <a:pos x="T4" y="T5"/>
                </a:cxn>
                <a:cxn ang="0">
                  <a:pos x="T6" y="T7"/>
                </a:cxn>
              </a:cxnLst>
              <a:rect l="0" t="0" r="r" b="b"/>
              <a:pathLst>
                <a:path w="10" h="9">
                  <a:moveTo>
                    <a:pt x="9" y="0"/>
                  </a:moveTo>
                  <a:cubicBezTo>
                    <a:pt x="7" y="1"/>
                    <a:pt x="0" y="4"/>
                    <a:pt x="2" y="7"/>
                  </a:cubicBezTo>
                  <a:cubicBezTo>
                    <a:pt x="4" y="9"/>
                    <a:pt x="9" y="3"/>
                    <a:pt x="10" y="3"/>
                  </a:cubicBezTo>
                  <a:cubicBezTo>
                    <a:pt x="10" y="2"/>
                    <a:pt x="9" y="1"/>
                    <a:pt x="9"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64" name="Freeform 644">
              <a:extLst>
                <a:ext uri="{FF2B5EF4-FFF2-40B4-BE49-F238E27FC236}">
                  <a16:creationId xmlns:a16="http://schemas.microsoft.com/office/drawing/2014/main" id="{AE8D11BF-5820-5541-80ED-AB6CD474A924}"/>
                </a:ext>
              </a:extLst>
            </p:cNvPr>
            <p:cNvSpPr>
              <a:spLocks/>
            </p:cNvSpPr>
            <p:nvPr/>
          </p:nvSpPr>
          <p:spPr bwMode="auto">
            <a:xfrm>
              <a:off x="5627988" y="4310245"/>
              <a:ext cx="44694" cy="16471"/>
            </a:xfrm>
            <a:custGeom>
              <a:avLst/>
              <a:gdLst>
                <a:gd name="T0" fmla="*/ 12 w 13"/>
                <a:gd name="T1" fmla="*/ 0 h 5"/>
                <a:gd name="T2" fmla="*/ 7 w 13"/>
                <a:gd name="T3" fmla="*/ 0 h 5"/>
                <a:gd name="T4" fmla="*/ 1 w 13"/>
                <a:gd name="T5" fmla="*/ 2 h 5"/>
                <a:gd name="T6" fmla="*/ 5 w 13"/>
                <a:gd name="T7" fmla="*/ 3 h 5"/>
                <a:gd name="T8" fmla="*/ 12 w 13"/>
                <a:gd name="T9" fmla="*/ 0 h 5"/>
              </a:gdLst>
              <a:ahLst/>
              <a:cxnLst>
                <a:cxn ang="0">
                  <a:pos x="T0" y="T1"/>
                </a:cxn>
                <a:cxn ang="0">
                  <a:pos x="T2" y="T3"/>
                </a:cxn>
                <a:cxn ang="0">
                  <a:pos x="T4" y="T5"/>
                </a:cxn>
                <a:cxn ang="0">
                  <a:pos x="T6" y="T7"/>
                </a:cxn>
                <a:cxn ang="0">
                  <a:pos x="T8" y="T9"/>
                </a:cxn>
              </a:cxnLst>
              <a:rect l="0" t="0" r="r" b="b"/>
              <a:pathLst>
                <a:path w="13" h="5">
                  <a:moveTo>
                    <a:pt x="12" y="0"/>
                  </a:moveTo>
                  <a:cubicBezTo>
                    <a:pt x="13" y="0"/>
                    <a:pt x="7" y="0"/>
                    <a:pt x="7" y="0"/>
                  </a:cubicBezTo>
                  <a:cubicBezTo>
                    <a:pt x="6" y="0"/>
                    <a:pt x="0" y="1"/>
                    <a:pt x="1" y="2"/>
                  </a:cubicBezTo>
                  <a:cubicBezTo>
                    <a:pt x="3" y="5"/>
                    <a:pt x="2" y="5"/>
                    <a:pt x="5" y="3"/>
                  </a:cubicBezTo>
                  <a:cubicBezTo>
                    <a:pt x="8" y="2"/>
                    <a:pt x="10" y="2"/>
                    <a:pt x="12"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65" name="Freeform 645">
              <a:extLst>
                <a:ext uri="{FF2B5EF4-FFF2-40B4-BE49-F238E27FC236}">
                  <a16:creationId xmlns:a16="http://schemas.microsoft.com/office/drawing/2014/main" id="{44CB49C7-FA74-8D4F-9E51-8C245195A6C7}"/>
                </a:ext>
              </a:extLst>
            </p:cNvPr>
            <p:cNvSpPr>
              <a:spLocks/>
            </p:cNvSpPr>
            <p:nvPr/>
          </p:nvSpPr>
          <p:spPr bwMode="auto">
            <a:xfrm>
              <a:off x="3727305" y="3190244"/>
              <a:ext cx="107032" cy="58824"/>
            </a:xfrm>
            <a:custGeom>
              <a:avLst/>
              <a:gdLst>
                <a:gd name="T0" fmla="*/ 10 w 31"/>
                <a:gd name="T1" fmla="*/ 17 h 17"/>
                <a:gd name="T2" fmla="*/ 13 w 31"/>
                <a:gd name="T3" fmla="*/ 14 h 17"/>
                <a:gd name="T4" fmla="*/ 18 w 31"/>
                <a:gd name="T5" fmla="*/ 16 h 17"/>
                <a:gd name="T6" fmla="*/ 21 w 31"/>
                <a:gd name="T7" fmla="*/ 16 h 17"/>
                <a:gd name="T8" fmla="*/ 23 w 31"/>
                <a:gd name="T9" fmla="*/ 15 h 17"/>
                <a:gd name="T10" fmla="*/ 29 w 31"/>
                <a:gd name="T11" fmla="*/ 11 h 17"/>
                <a:gd name="T12" fmla="*/ 27 w 31"/>
                <a:gd name="T13" fmla="*/ 7 h 17"/>
                <a:gd name="T14" fmla="*/ 21 w 31"/>
                <a:gd name="T15" fmla="*/ 5 h 17"/>
                <a:gd name="T16" fmla="*/ 17 w 31"/>
                <a:gd name="T17" fmla="*/ 3 h 17"/>
                <a:gd name="T18" fmla="*/ 13 w 31"/>
                <a:gd name="T19" fmla="*/ 0 h 17"/>
                <a:gd name="T20" fmla="*/ 11 w 31"/>
                <a:gd name="T21" fmla="*/ 2 h 17"/>
                <a:gd name="T22" fmla="*/ 8 w 31"/>
                <a:gd name="T23" fmla="*/ 2 h 17"/>
                <a:gd name="T24" fmla="*/ 0 w 31"/>
                <a:gd name="T25" fmla="*/ 6 h 17"/>
                <a:gd name="T26" fmla="*/ 2 w 31"/>
                <a:gd name="T27" fmla="*/ 10 h 17"/>
                <a:gd name="T28" fmla="*/ 4 w 31"/>
                <a:gd name="T29" fmla="*/ 13 h 17"/>
                <a:gd name="T30" fmla="*/ 10 w 31"/>
                <a:gd name="T3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7">
                  <a:moveTo>
                    <a:pt x="10" y="17"/>
                  </a:moveTo>
                  <a:cubicBezTo>
                    <a:pt x="12" y="17"/>
                    <a:pt x="11" y="14"/>
                    <a:pt x="13" y="14"/>
                  </a:cubicBezTo>
                  <a:cubicBezTo>
                    <a:pt x="15" y="14"/>
                    <a:pt x="16" y="16"/>
                    <a:pt x="18" y="16"/>
                  </a:cubicBezTo>
                  <a:cubicBezTo>
                    <a:pt x="19" y="16"/>
                    <a:pt x="20" y="16"/>
                    <a:pt x="21" y="16"/>
                  </a:cubicBezTo>
                  <a:cubicBezTo>
                    <a:pt x="22" y="16"/>
                    <a:pt x="23" y="15"/>
                    <a:pt x="23" y="15"/>
                  </a:cubicBezTo>
                  <a:cubicBezTo>
                    <a:pt x="26" y="14"/>
                    <a:pt x="27" y="13"/>
                    <a:pt x="29" y="11"/>
                  </a:cubicBezTo>
                  <a:cubicBezTo>
                    <a:pt x="31" y="9"/>
                    <a:pt x="29" y="8"/>
                    <a:pt x="27" y="7"/>
                  </a:cubicBezTo>
                  <a:cubicBezTo>
                    <a:pt x="25" y="6"/>
                    <a:pt x="22" y="3"/>
                    <a:pt x="21" y="5"/>
                  </a:cubicBezTo>
                  <a:cubicBezTo>
                    <a:pt x="19" y="8"/>
                    <a:pt x="18" y="4"/>
                    <a:pt x="17" y="3"/>
                  </a:cubicBezTo>
                  <a:cubicBezTo>
                    <a:pt x="16" y="2"/>
                    <a:pt x="13" y="3"/>
                    <a:pt x="13" y="0"/>
                  </a:cubicBezTo>
                  <a:cubicBezTo>
                    <a:pt x="13" y="1"/>
                    <a:pt x="12" y="3"/>
                    <a:pt x="11" y="2"/>
                  </a:cubicBezTo>
                  <a:cubicBezTo>
                    <a:pt x="9" y="0"/>
                    <a:pt x="9" y="0"/>
                    <a:pt x="8" y="2"/>
                  </a:cubicBezTo>
                  <a:cubicBezTo>
                    <a:pt x="7" y="3"/>
                    <a:pt x="0" y="5"/>
                    <a:pt x="0" y="6"/>
                  </a:cubicBezTo>
                  <a:cubicBezTo>
                    <a:pt x="0" y="6"/>
                    <a:pt x="1" y="9"/>
                    <a:pt x="2" y="10"/>
                  </a:cubicBezTo>
                  <a:cubicBezTo>
                    <a:pt x="2" y="11"/>
                    <a:pt x="3" y="12"/>
                    <a:pt x="4" y="13"/>
                  </a:cubicBezTo>
                  <a:cubicBezTo>
                    <a:pt x="6" y="14"/>
                    <a:pt x="8" y="17"/>
                    <a:pt x="10" y="17"/>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66" name="Freeform 646">
              <a:extLst>
                <a:ext uri="{FF2B5EF4-FFF2-40B4-BE49-F238E27FC236}">
                  <a16:creationId xmlns:a16="http://schemas.microsoft.com/office/drawing/2014/main" id="{698FE190-D22D-5447-A8DF-B13A63990A87}"/>
                </a:ext>
              </a:extLst>
            </p:cNvPr>
            <p:cNvSpPr>
              <a:spLocks/>
            </p:cNvSpPr>
            <p:nvPr/>
          </p:nvSpPr>
          <p:spPr bwMode="auto">
            <a:xfrm>
              <a:off x="3679082" y="3238479"/>
              <a:ext cx="128201" cy="55294"/>
            </a:xfrm>
            <a:custGeom>
              <a:avLst/>
              <a:gdLst>
                <a:gd name="T0" fmla="*/ 32 w 37"/>
                <a:gd name="T1" fmla="*/ 2 h 16"/>
                <a:gd name="T2" fmla="*/ 27 w 37"/>
                <a:gd name="T3" fmla="*/ 0 h 16"/>
                <a:gd name="T4" fmla="*/ 24 w 37"/>
                <a:gd name="T5" fmla="*/ 3 h 16"/>
                <a:gd name="T6" fmla="*/ 20 w 37"/>
                <a:gd name="T7" fmla="*/ 3 h 16"/>
                <a:gd name="T8" fmla="*/ 17 w 37"/>
                <a:gd name="T9" fmla="*/ 7 h 16"/>
                <a:gd name="T10" fmla="*/ 16 w 37"/>
                <a:gd name="T11" fmla="*/ 9 h 16"/>
                <a:gd name="T12" fmla="*/ 13 w 37"/>
                <a:gd name="T13" fmla="*/ 9 h 16"/>
                <a:gd name="T14" fmla="*/ 9 w 37"/>
                <a:gd name="T15" fmla="*/ 10 h 16"/>
                <a:gd name="T16" fmla="*/ 5 w 37"/>
                <a:gd name="T17" fmla="*/ 11 h 16"/>
                <a:gd name="T18" fmla="*/ 0 w 37"/>
                <a:gd name="T19" fmla="*/ 9 h 16"/>
                <a:gd name="T20" fmla="*/ 4 w 37"/>
                <a:gd name="T21" fmla="*/ 13 h 16"/>
                <a:gd name="T22" fmla="*/ 6 w 37"/>
                <a:gd name="T23" fmla="*/ 13 h 16"/>
                <a:gd name="T24" fmla="*/ 8 w 37"/>
                <a:gd name="T25" fmla="*/ 14 h 16"/>
                <a:gd name="T26" fmla="*/ 12 w 37"/>
                <a:gd name="T27" fmla="*/ 13 h 16"/>
                <a:gd name="T28" fmla="*/ 15 w 37"/>
                <a:gd name="T29" fmla="*/ 15 h 16"/>
                <a:gd name="T30" fmla="*/ 22 w 37"/>
                <a:gd name="T31" fmla="*/ 16 h 16"/>
                <a:gd name="T32" fmla="*/ 29 w 37"/>
                <a:gd name="T33" fmla="*/ 14 h 16"/>
                <a:gd name="T34" fmla="*/ 33 w 37"/>
                <a:gd name="T35" fmla="*/ 12 h 16"/>
                <a:gd name="T36" fmla="*/ 34 w 37"/>
                <a:gd name="T37" fmla="*/ 9 h 16"/>
                <a:gd name="T38" fmla="*/ 36 w 37"/>
                <a:gd name="T39" fmla="*/ 8 h 16"/>
                <a:gd name="T40" fmla="*/ 36 w 37"/>
                <a:gd name="T41" fmla="*/ 2 h 16"/>
                <a:gd name="T42" fmla="*/ 32 w 37"/>
                <a:gd name="T4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
                  <a:moveTo>
                    <a:pt x="32" y="2"/>
                  </a:moveTo>
                  <a:cubicBezTo>
                    <a:pt x="30" y="2"/>
                    <a:pt x="28" y="0"/>
                    <a:pt x="27" y="0"/>
                  </a:cubicBezTo>
                  <a:cubicBezTo>
                    <a:pt x="25" y="0"/>
                    <a:pt x="26" y="3"/>
                    <a:pt x="24" y="3"/>
                  </a:cubicBezTo>
                  <a:cubicBezTo>
                    <a:pt x="22" y="3"/>
                    <a:pt x="22" y="2"/>
                    <a:pt x="20" y="3"/>
                  </a:cubicBezTo>
                  <a:cubicBezTo>
                    <a:pt x="20" y="3"/>
                    <a:pt x="16" y="6"/>
                    <a:pt x="17" y="7"/>
                  </a:cubicBezTo>
                  <a:cubicBezTo>
                    <a:pt x="17" y="8"/>
                    <a:pt x="19" y="10"/>
                    <a:pt x="16" y="9"/>
                  </a:cubicBezTo>
                  <a:cubicBezTo>
                    <a:pt x="15" y="9"/>
                    <a:pt x="14" y="8"/>
                    <a:pt x="13" y="9"/>
                  </a:cubicBezTo>
                  <a:cubicBezTo>
                    <a:pt x="12" y="9"/>
                    <a:pt x="10" y="10"/>
                    <a:pt x="9" y="10"/>
                  </a:cubicBezTo>
                  <a:cubicBezTo>
                    <a:pt x="7" y="10"/>
                    <a:pt x="6" y="8"/>
                    <a:pt x="5" y="11"/>
                  </a:cubicBezTo>
                  <a:cubicBezTo>
                    <a:pt x="5" y="11"/>
                    <a:pt x="1" y="9"/>
                    <a:pt x="0" y="9"/>
                  </a:cubicBezTo>
                  <a:cubicBezTo>
                    <a:pt x="0" y="11"/>
                    <a:pt x="1" y="12"/>
                    <a:pt x="4" y="13"/>
                  </a:cubicBezTo>
                  <a:cubicBezTo>
                    <a:pt x="5" y="13"/>
                    <a:pt x="5" y="13"/>
                    <a:pt x="6" y="13"/>
                  </a:cubicBezTo>
                  <a:cubicBezTo>
                    <a:pt x="7" y="13"/>
                    <a:pt x="7" y="15"/>
                    <a:pt x="8" y="14"/>
                  </a:cubicBezTo>
                  <a:cubicBezTo>
                    <a:pt x="10" y="13"/>
                    <a:pt x="10" y="13"/>
                    <a:pt x="12" y="13"/>
                  </a:cubicBezTo>
                  <a:cubicBezTo>
                    <a:pt x="14" y="13"/>
                    <a:pt x="13" y="14"/>
                    <a:pt x="15" y="15"/>
                  </a:cubicBezTo>
                  <a:cubicBezTo>
                    <a:pt x="17" y="16"/>
                    <a:pt x="20" y="16"/>
                    <a:pt x="22" y="16"/>
                  </a:cubicBezTo>
                  <a:cubicBezTo>
                    <a:pt x="25" y="16"/>
                    <a:pt x="26" y="14"/>
                    <a:pt x="29" y="14"/>
                  </a:cubicBezTo>
                  <a:cubicBezTo>
                    <a:pt x="31" y="14"/>
                    <a:pt x="33" y="13"/>
                    <a:pt x="33" y="12"/>
                  </a:cubicBezTo>
                  <a:cubicBezTo>
                    <a:pt x="34" y="11"/>
                    <a:pt x="34" y="10"/>
                    <a:pt x="34" y="9"/>
                  </a:cubicBezTo>
                  <a:cubicBezTo>
                    <a:pt x="34" y="7"/>
                    <a:pt x="35" y="9"/>
                    <a:pt x="36" y="8"/>
                  </a:cubicBezTo>
                  <a:cubicBezTo>
                    <a:pt x="37" y="6"/>
                    <a:pt x="36" y="3"/>
                    <a:pt x="36" y="2"/>
                  </a:cubicBezTo>
                  <a:cubicBezTo>
                    <a:pt x="34" y="2"/>
                    <a:pt x="33" y="2"/>
                    <a:pt x="32" y="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67" name="Freeform 647">
              <a:extLst>
                <a:ext uri="{FF2B5EF4-FFF2-40B4-BE49-F238E27FC236}">
                  <a16:creationId xmlns:a16="http://schemas.microsoft.com/office/drawing/2014/main" id="{5D50FB22-2AC8-E441-91B6-47395854284B}"/>
                </a:ext>
              </a:extLst>
            </p:cNvPr>
            <p:cNvSpPr>
              <a:spLocks/>
            </p:cNvSpPr>
            <p:nvPr/>
          </p:nvSpPr>
          <p:spPr bwMode="auto">
            <a:xfrm>
              <a:off x="3634387" y="3279656"/>
              <a:ext cx="196420" cy="190588"/>
            </a:xfrm>
            <a:custGeom>
              <a:avLst/>
              <a:gdLst>
                <a:gd name="T0" fmla="*/ 37 w 57"/>
                <a:gd name="T1" fmla="*/ 10 h 55"/>
                <a:gd name="T2" fmla="*/ 41 w 57"/>
                <a:gd name="T3" fmla="*/ 9 h 55"/>
                <a:gd name="T4" fmla="*/ 43 w 57"/>
                <a:gd name="T5" fmla="*/ 6 h 55"/>
                <a:gd name="T6" fmla="*/ 45 w 57"/>
                <a:gd name="T7" fmla="*/ 4 h 55"/>
                <a:gd name="T8" fmla="*/ 45 w 57"/>
                <a:gd name="T9" fmla="*/ 1 h 55"/>
                <a:gd name="T10" fmla="*/ 41 w 57"/>
                <a:gd name="T11" fmla="*/ 2 h 55"/>
                <a:gd name="T12" fmla="*/ 36 w 57"/>
                <a:gd name="T13" fmla="*/ 4 h 55"/>
                <a:gd name="T14" fmla="*/ 27 w 57"/>
                <a:gd name="T15" fmla="*/ 1 h 55"/>
                <a:gd name="T16" fmla="*/ 22 w 57"/>
                <a:gd name="T17" fmla="*/ 1 h 55"/>
                <a:gd name="T18" fmla="*/ 19 w 57"/>
                <a:gd name="T19" fmla="*/ 1 h 55"/>
                <a:gd name="T20" fmla="*/ 18 w 57"/>
                <a:gd name="T21" fmla="*/ 3 h 55"/>
                <a:gd name="T22" fmla="*/ 17 w 57"/>
                <a:gd name="T23" fmla="*/ 4 h 55"/>
                <a:gd name="T24" fmla="*/ 15 w 57"/>
                <a:gd name="T25" fmla="*/ 5 h 55"/>
                <a:gd name="T26" fmla="*/ 13 w 57"/>
                <a:gd name="T27" fmla="*/ 5 h 55"/>
                <a:gd name="T28" fmla="*/ 12 w 57"/>
                <a:gd name="T29" fmla="*/ 4 h 55"/>
                <a:gd name="T30" fmla="*/ 11 w 57"/>
                <a:gd name="T31" fmla="*/ 8 h 55"/>
                <a:gd name="T32" fmla="*/ 9 w 57"/>
                <a:gd name="T33" fmla="*/ 5 h 55"/>
                <a:gd name="T34" fmla="*/ 5 w 57"/>
                <a:gd name="T35" fmla="*/ 7 h 55"/>
                <a:gd name="T36" fmla="*/ 0 w 57"/>
                <a:gd name="T37" fmla="*/ 7 h 55"/>
                <a:gd name="T38" fmla="*/ 1 w 57"/>
                <a:gd name="T39" fmla="*/ 10 h 55"/>
                <a:gd name="T40" fmla="*/ 0 w 57"/>
                <a:gd name="T41" fmla="*/ 14 h 55"/>
                <a:gd name="T42" fmla="*/ 2 w 57"/>
                <a:gd name="T43" fmla="*/ 18 h 55"/>
                <a:gd name="T44" fmla="*/ 4 w 57"/>
                <a:gd name="T45" fmla="*/ 21 h 55"/>
                <a:gd name="T46" fmla="*/ 12 w 57"/>
                <a:gd name="T47" fmla="*/ 17 h 55"/>
                <a:gd name="T48" fmla="*/ 15 w 57"/>
                <a:gd name="T49" fmla="*/ 19 h 55"/>
                <a:gd name="T50" fmla="*/ 17 w 57"/>
                <a:gd name="T51" fmla="*/ 22 h 55"/>
                <a:gd name="T52" fmla="*/ 18 w 57"/>
                <a:gd name="T53" fmla="*/ 25 h 55"/>
                <a:gd name="T54" fmla="*/ 21 w 57"/>
                <a:gd name="T55" fmla="*/ 28 h 55"/>
                <a:gd name="T56" fmla="*/ 28 w 57"/>
                <a:gd name="T57" fmla="*/ 33 h 55"/>
                <a:gd name="T58" fmla="*/ 33 w 57"/>
                <a:gd name="T59" fmla="*/ 36 h 55"/>
                <a:gd name="T60" fmla="*/ 42 w 57"/>
                <a:gd name="T61" fmla="*/ 42 h 55"/>
                <a:gd name="T62" fmla="*/ 45 w 57"/>
                <a:gd name="T63" fmla="*/ 48 h 55"/>
                <a:gd name="T64" fmla="*/ 43 w 57"/>
                <a:gd name="T65" fmla="*/ 55 h 55"/>
                <a:gd name="T66" fmla="*/ 49 w 57"/>
                <a:gd name="T67" fmla="*/ 48 h 55"/>
                <a:gd name="T68" fmla="*/ 47 w 57"/>
                <a:gd name="T69" fmla="*/ 45 h 55"/>
                <a:gd name="T70" fmla="*/ 50 w 57"/>
                <a:gd name="T71" fmla="*/ 40 h 55"/>
                <a:gd name="T72" fmla="*/ 53 w 57"/>
                <a:gd name="T73" fmla="*/ 41 h 55"/>
                <a:gd name="T74" fmla="*/ 55 w 57"/>
                <a:gd name="T75" fmla="*/ 44 h 55"/>
                <a:gd name="T76" fmla="*/ 53 w 57"/>
                <a:gd name="T77" fmla="*/ 39 h 55"/>
                <a:gd name="T78" fmla="*/ 44 w 57"/>
                <a:gd name="T79" fmla="*/ 35 h 55"/>
                <a:gd name="T80" fmla="*/ 44 w 57"/>
                <a:gd name="T81" fmla="*/ 32 h 55"/>
                <a:gd name="T82" fmla="*/ 39 w 57"/>
                <a:gd name="T83" fmla="*/ 31 h 55"/>
                <a:gd name="T84" fmla="*/ 35 w 57"/>
                <a:gd name="T85" fmla="*/ 26 h 55"/>
                <a:gd name="T86" fmla="*/ 32 w 57"/>
                <a:gd name="T87" fmla="*/ 21 h 55"/>
                <a:gd name="T88" fmla="*/ 27 w 57"/>
                <a:gd name="T89" fmla="*/ 17 h 55"/>
                <a:gd name="T90" fmla="*/ 27 w 57"/>
                <a:gd name="T91" fmla="*/ 15 h 55"/>
                <a:gd name="T92" fmla="*/ 28 w 57"/>
                <a:gd name="T93" fmla="*/ 12 h 55"/>
                <a:gd name="T94" fmla="*/ 30 w 57"/>
                <a:gd name="T95" fmla="*/ 9 h 55"/>
                <a:gd name="T96" fmla="*/ 32 w 57"/>
                <a:gd name="T97" fmla="*/ 8 h 55"/>
                <a:gd name="T98" fmla="*/ 34 w 57"/>
                <a:gd name="T99" fmla="*/ 10 h 55"/>
                <a:gd name="T100" fmla="*/ 37 w 57"/>
                <a:gd name="T101" fmla="*/ 10 h 55"/>
                <a:gd name="T102" fmla="*/ 37 w 57"/>
                <a:gd name="T103"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 h="55">
                  <a:moveTo>
                    <a:pt x="37" y="10"/>
                  </a:moveTo>
                  <a:cubicBezTo>
                    <a:pt x="38" y="9"/>
                    <a:pt x="40" y="10"/>
                    <a:pt x="41" y="9"/>
                  </a:cubicBezTo>
                  <a:cubicBezTo>
                    <a:pt x="43" y="8"/>
                    <a:pt x="42" y="7"/>
                    <a:pt x="43" y="6"/>
                  </a:cubicBezTo>
                  <a:cubicBezTo>
                    <a:pt x="43" y="5"/>
                    <a:pt x="44" y="4"/>
                    <a:pt x="45" y="4"/>
                  </a:cubicBezTo>
                  <a:cubicBezTo>
                    <a:pt x="46" y="3"/>
                    <a:pt x="45" y="3"/>
                    <a:pt x="45" y="1"/>
                  </a:cubicBezTo>
                  <a:cubicBezTo>
                    <a:pt x="44" y="2"/>
                    <a:pt x="43" y="2"/>
                    <a:pt x="41" y="2"/>
                  </a:cubicBezTo>
                  <a:cubicBezTo>
                    <a:pt x="39" y="2"/>
                    <a:pt x="37" y="5"/>
                    <a:pt x="36" y="4"/>
                  </a:cubicBezTo>
                  <a:cubicBezTo>
                    <a:pt x="33" y="3"/>
                    <a:pt x="28" y="4"/>
                    <a:pt x="27" y="1"/>
                  </a:cubicBezTo>
                  <a:cubicBezTo>
                    <a:pt x="26" y="0"/>
                    <a:pt x="23" y="1"/>
                    <a:pt x="22" y="1"/>
                  </a:cubicBezTo>
                  <a:cubicBezTo>
                    <a:pt x="20" y="3"/>
                    <a:pt x="20" y="1"/>
                    <a:pt x="19" y="1"/>
                  </a:cubicBezTo>
                  <a:cubicBezTo>
                    <a:pt x="18" y="1"/>
                    <a:pt x="18" y="3"/>
                    <a:pt x="18" y="3"/>
                  </a:cubicBezTo>
                  <a:cubicBezTo>
                    <a:pt x="18" y="3"/>
                    <a:pt x="17" y="4"/>
                    <a:pt x="17" y="4"/>
                  </a:cubicBezTo>
                  <a:cubicBezTo>
                    <a:pt x="17" y="5"/>
                    <a:pt x="16" y="5"/>
                    <a:pt x="15" y="5"/>
                  </a:cubicBezTo>
                  <a:cubicBezTo>
                    <a:pt x="15" y="5"/>
                    <a:pt x="14" y="5"/>
                    <a:pt x="13" y="5"/>
                  </a:cubicBezTo>
                  <a:cubicBezTo>
                    <a:pt x="13" y="5"/>
                    <a:pt x="13" y="5"/>
                    <a:pt x="12" y="4"/>
                  </a:cubicBezTo>
                  <a:cubicBezTo>
                    <a:pt x="12" y="4"/>
                    <a:pt x="11" y="7"/>
                    <a:pt x="11" y="8"/>
                  </a:cubicBezTo>
                  <a:cubicBezTo>
                    <a:pt x="11" y="9"/>
                    <a:pt x="9" y="6"/>
                    <a:pt x="9" y="5"/>
                  </a:cubicBezTo>
                  <a:cubicBezTo>
                    <a:pt x="7" y="4"/>
                    <a:pt x="6" y="7"/>
                    <a:pt x="5" y="7"/>
                  </a:cubicBezTo>
                  <a:cubicBezTo>
                    <a:pt x="3" y="7"/>
                    <a:pt x="1" y="7"/>
                    <a:pt x="0" y="7"/>
                  </a:cubicBezTo>
                  <a:cubicBezTo>
                    <a:pt x="0" y="8"/>
                    <a:pt x="1" y="9"/>
                    <a:pt x="1" y="10"/>
                  </a:cubicBezTo>
                  <a:cubicBezTo>
                    <a:pt x="1" y="12"/>
                    <a:pt x="0" y="12"/>
                    <a:pt x="0" y="14"/>
                  </a:cubicBezTo>
                  <a:cubicBezTo>
                    <a:pt x="0" y="15"/>
                    <a:pt x="0" y="18"/>
                    <a:pt x="2" y="18"/>
                  </a:cubicBezTo>
                  <a:cubicBezTo>
                    <a:pt x="3" y="19"/>
                    <a:pt x="4" y="18"/>
                    <a:pt x="4" y="21"/>
                  </a:cubicBezTo>
                  <a:cubicBezTo>
                    <a:pt x="6" y="20"/>
                    <a:pt x="10" y="16"/>
                    <a:pt x="12" y="17"/>
                  </a:cubicBezTo>
                  <a:cubicBezTo>
                    <a:pt x="13" y="18"/>
                    <a:pt x="14" y="19"/>
                    <a:pt x="15" y="19"/>
                  </a:cubicBezTo>
                  <a:cubicBezTo>
                    <a:pt x="16" y="19"/>
                    <a:pt x="17" y="21"/>
                    <a:pt x="17" y="22"/>
                  </a:cubicBezTo>
                  <a:cubicBezTo>
                    <a:pt x="18" y="23"/>
                    <a:pt x="18" y="24"/>
                    <a:pt x="18" y="25"/>
                  </a:cubicBezTo>
                  <a:cubicBezTo>
                    <a:pt x="19" y="26"/>
                    <a:pt x="20" y="27"/>
                    <a:pt x="21" y="28"/>
                  </a:cubicBezTo>
                  <a:cubicBezTo>
                    <a:pt x="23" y="29"/>
                    <a:pt x="25" y="31"/>
                    <a:pt x="28" y="33"/>
                  </a:cubicBezTo>
                  <a:cubicBezTo>
                    <a:pt x="30" y="35"/>
                    <a:pt x="31" y="35"/>
                    <a:pt x="33" y="36"/>
                  </a:cubicBezTo>
                  <a:cubicBezTo>
                    <a:pt x="36" y="38"/>
                    <a:pt x="38" y="41"/>
                    <a:pt x="42" y="42"/>
                  </a:cubicBezTo>
                  <a:cubicBezTo>
                    <a:pt x="44" y="43"/>
                    <a:pt x="44" y="46"/>
                    <a:pt x="45" y="48"/>
                  </a:cubicBezTo>
                  <a:cubicBezTo>
                    <a:pt x="45" y="50"/>
                    <a:pt x="42" y="52"/>
                    <a:pt x="43" y="55"/>
                  </a:cubicBezTo>
                  <a:cubicBezTo>
                    <a:pt x="43" y="54"/>
                    <a:pt x="49" y="49"/>
                    <a:pt x="49" y="48"/>
                  </a:cubicBezTo>
                  <a:cubicBezTo>
                    <a:pt x="50" y="47"/>
                    <a:pt x="47" y="45"/>
                    <a:pt x="47" y="45"/>
                  </a:cubicBezTo>
                  <a:cubicBezTo>
                    <a:pt x="45" y="43"/>
                    <a:pt x="49" y="39"/>
                    <a:pt x="50" y="40"/>
                  </a:cubicBezTo>
                  <a:cubicBezTo>
                    <a:pt x="51" y="41"/>
                    <a:pt x="52" y="41"/>
                    <a:pt x="53" y="41"/>
                  </a:cubicBezTo>
                  <a:cubicBezTo>
                    <a:pt x="54" y="42"/>
                    <a:pt x="54" y="43"/>
                    <a:pt x="55" y="44"/>
                  </a:cubicBezTo>
                  <a:cubicBezTo>
                    <a:pt x="57" y="44"/>
                    <a:pt x="54" y="40"/>
                    <a:pt x="53" y="39"/>
                  </a:cubicBezTo>
                  <a:cubicBezTo>
                    <a:pt x="51" y="37"/>
                    <a:pt x="47" y="37"/>
                    <a:pt x="44" y="35"/>
                  </a:cubicBezTo>
                  <a:cubicBezTo>
                    <a:pt x="43" y="34"/>
                    <a:pt x="46" y="32"/>
                    <a:pt x="44" y="32"/>
                  </a:cubicBezTo>
                  <a:cubicBezTo>
                    <a:pt x="43" y="31"/>
                    <a:pt x="41" y="32"/>
                    <a:pt x="39" y="31"/>
                  </a:cubicBezTo>
                  <a:cubicBezTo>
                    <a:pt x="37" y="30"/>
                    <a:pt x="36" y="28"/>
                    <a:pt x="35" y="26"/>
                  </a:cubicBezTo>
                  <a:cubicBezTo>
                    <a:pt x="34" y="24"/>
                    <a:pt x="34" y="22"/>
                    <a:pt x="32" y="21"/>
                  </a:cubicBezTo>
                  <a:cubicBezTo>
                    <a:pt x="31" y="20"/>
                    <a:pt x="27" y="19"/>
                    <a:pt x="27" y="17"/>
                  </a:cubicBezTo>
                  <a:cubicBezTo>
                    <a:pt x="27" y="16"/>
                    <a:pt x="27" y="15"/>
                    <a:pt x="27" y="15"/>
                  </a:cubicBezTo>
                  <a:cubicBezTo>
                    <a:pt x="28" y="13"/>
                    <a:pt x="28" y="13"/>
                    <a:pt x="28" y="12"/>
                  </a:cubicBezTo>
                  <a:cubicBezTo>
                    <a:pt x="27" y="9"/>
                    <a:pt x="30" y="10"/>
                    <a:pt x="30" y="9"/>
                  </a:cubicBezTo>
                  <a:cubicBezTo>
                    <a:pt x="31" y="8"/>
                    <a:pt x="32" y="8"/>
                    <a:pt x="32" y="8"/>
                  </a:cubicBezTo>
                  <a:cubicBezTo>
                    <a:pt x="34" y="8"/>
                    <a:pt x="34" y="9"/>
                    <a:pt x="34" y="10"/>
                  </a:cubicBezTo>
                  <a:cubicBezTo>
                    <a:pt x="35" y="10"/>
                    <a:pt x="36" y="10"/>
                    <a:pt x="37" y="10"/>
                  </a:cubicBezTo>
                  <a:cubicBezTo>
                    <a:pt x="37" y="9"/>
                    <a:pt x="36" y="10"/>
                    <a:pt x="37" y="1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68" name="Freeform 648">
              <a:extLst>
                <a:ext uri="{FF2B5EF4-FFF2-40B4-BE49-F238E27FC236}">
                  <a16:creationId xmlns:a16="http://schemas.microsoft.com/office/drawing/2014/main" id="{FB1F5143-7EA9-DB42-BDD3-C2D68B1A9E76}"/>
                </a:ext>
              </a:extLst>
            </p:cNvPr>
            <p:cNvSpPr>
              <a:spLocks/>
            </p:cNvSpPr>
            <p:nvPr/>
          </p:nvSpPr>
          <p:spPr bwMode="auto">
            <a:xfrm>
              <a:off x="3748475" y="3290244"/>
              <a:ext cx="92917" cy="87059"/>
            </a:xfrm>
            <a:custGeom>
              <a:avLst/>
              <a:gdLst>
                <a:gd name="T0" fmla="*/ 12 w 27"/>
                <a:gd name="T1" fmla="*/ 10 h 25"/>
                <a:gd name="T2" fmla="*/ 21 w 27"/>
                <a:gd name="T3" fmla="*/ 9 h 25"/>
                <a:gd name="T4" fmla="*/ 27 w 27"/>
                <a:gd name="T5" fmla="*/ 11 h 25"/>
                <a:gd name="T6" fmla="*/ 25 w 27"/>
                <a:gd name="T7" fmla="*/ 4 h 25"/>
                <a:gd name="T8" fmla="*/ 17 w 27"/>
                <a:gd name="T9" fmla="*/ 3 h 25"/>
                <a:gd name="T10" fmla="*/ 13 w 27"/>
                <a:gd name="T11" fmla="*/ 0 h 25"/>
                <a:gd name="T12" fmla="*/ 11 w 27"/>
                <a:gd name="T13" fmla="*/ 2 h 25"/>
                <a:gd name="T14" fmla="*/ 6 w 27"/>
                <a:gd name="T15" fmla="*/ 7 h 25"/>
                <a:gd name="T16" fmla="*/ 1 w 27"/>
                <a:gd name="T17" fmla="*/ 7 h 25"/>
                <a:gd name="T18" fmla="*/ 1 w 27"/>
                <a:gd name="T19" fmla="*/ 11 h 25"/>
                <a:gd name="T20" fmla="*/ 3 w 27"/>
                <a:gd name="T21" fmla="*/ 10 h 25"/>
                <a:gd name="T22" fmla="*/ 4 w 27"/>
                <a:gd name="T23" fmla="*/ 13 h 25"/>
                <a:gd name="T24" fmla="*/ 6 w 27"/>
                <a:gd name="T25" fmla="*/ 10 h 25"/>
                <a:gd name="T26" fmla="*/ 11 w 27"/>
                <a:gd name="T27" fmla="*/ 17 h 25"/>
                <a:gd name="T28" fmla="*/ 23 w 27"/>
                <a:gd name="T29" fmla="*/ 25 h 25"/>
                <a:gd name="T30" fmla="*/ 21 w 27"/>
                <a:gd name="T31" fmla="*/ 22 h 25"/>
                <a:gd name="T32" fmla="*/ 16 w 27"/>
                <a:gd name="T33" fmla="*/ 19 h 25"/>
                <a:gd name="T34" fmla="*/ 12 w 27"/>
                <a:gd name="T35"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12" y="10"/>
                  </a:moveTo>
                  <a:cubicBezTo>
                    <a:pt x="15" y="10"/>
                    <a:pt x="18" y="8"/>
                    <a:pt x="21" y="9"/>
                  </a:cubicBezTo>
                  <a:cubicBezTo>
                    <a:pt x="23" y="9"/>
                    <a:pt x="25" y="10"/>
                    <a:pt x="27" y="11"/>
                  </a:cubicBezTo>
                  <a:cubicBezTo>
                    <a:pt x="26" y="9"/>
                    <a:pt x="26" y="7"/>
                    <a:pt x="25" y="4"/>
                  </a:cubicBezTo>
                  <a:cubicBezTo>
                    <a:pt x="22" y="6"/>
                    <a:pt x="19" y="4"/>
                    <a:pt x="17" y="3"/>
                  </a:cubicBezTo>
                  <a:cubicBezTo>
                    <a:pt x="15" y="2"/>
                    <a:pt x="14" y="2"/>
                    <a:pt x="13" y="0"/>
                  </a:cubicBezTo>
                  <a:cubicBezTo>
                    <a:pt x="13" y="0"/>
                    <a:pt x="11" y="1"/>
                    <a:pt x="11" y="2"/>
                  </a:cubicBezTo>
                  <a:cubicBezTo>
                    <a:pt x="9" y="3"/>
                    <a:pt x="10" y="8"/>
                    <a:pt x="6" y="7"/>
                  </a:cubicBezTo>
                  <a:cubicBezTo>
                    <a:pt x="4" y="6"/>
                    <a:pt x="2" y="7"/>
                    <a:pt x="1" y="7"/>
                  </a:cubicBezTo>
                  <a:cubicBezTo>
                    <a:pt x="0" y="8"/>
                    <a:pt x="1" y="11"/>
                    <a:pt x="1" y="11"/>
                  </a:cubicBezTo>
                  <a:cubicBezTo>
                    <a:pt x="1" y="11"/>
                    <a:pt x="3" y="10"/>
                    <a:pt x="3" y="10"/>
                  </a:cubicBezTo>
                  <a:cubicBezTo>
                    <a:pt x="4" y="10"/>
                    <a:pt x="4" y="12"/>
                    <a:pt x="4" y="13"/>
                  </a:cubicBezTo>
                  <a:cubicBezTo>
                    <a:pt x="4" y="11"/>
                    <a:pt x="5" y="8"/>
                    <a:pt x="6" y="10"/>
                  </a:cubicBezTo>
                  <a:cubicBezTo>
                    <a:pt x="7" y="13"/>
                    <a:pt x="9" y="15"/>
                    <a:pt x="11" y="17"/>
                  </a:cubicBezTo>
                  <a:cubicBezTo>
                    <a:pt x="14" y="20"/>
                    <a:pt x="19" y="22"/>
                    <a:pt x="23" y="25"/>
                  </a:cubicBezTo>
                  <a:cubicBezTo>
                    <a:pt x="23" y="23"/>
                    <a:pt x="23" y="23"/>
                    <a:pt x="21" y="22"/>
                  </a:cubicBezTo>
                  <a:cubicBezTo>
                    <a:pt x="19" y="21"/>
                    <a:pt x="17" y="20"/>
                    <a:pt x="16" y="19"/>
                  </a:cubicBezTo>
                  <a:cubicBezTo>
                    <a:pt x="14" y="17"/>
                    <a:pt x="9" y="10"/>
                    <a:pt x="12" y="1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69" name="Freeform 649">
              <a:extLst>
                <a:ext uri="{FF2B5EF4-FFF2-40B4-BE49-F238E27FC236}">
                  <a16:creationId xmlns:a16="http://schemas.microsoft.com/office/drawing/2014/main" id="{158A8956-799F-0345-A809-065974978579}"/>
                </a:ext>
              </a:extLst>
            </p:cNvPr>
            <p:cNvSpPr>
              <a:spLocks/>
            </p:cNvSpPr>
            <p:nvPr/>
          </p:nvSpPr>
          <p:spPr bwMode="auto">
            <a:xfrm>
              <a:off x="3430910" y="3190244"/>
              <a:ext cx="228176" cy="196471"/>
            </a:xfrm>
            <a:custGeom>
              <a:avLst/>
              <a:gdLst>
                <a:gd name="T0" fmla="*/ 59 w 66"/>
                <a:gd name="T1" fmla="*/ 31 h 57"/>
                <a:gd name="T2" fmla="*/ 56 w 66"/>
                <a:gd name="T3" fmla="*/ 30 h 57"/>
                <a:gd name="T4" fmla="*/ 60 w 66"/>
                <a:gd name="T5" fmla="*/ 24 h 57"/>
                <a:gd name="T6" fmla="*/ 63 w 66"/>
                <a:gd name="T7" fmla="*/ 23 h 57"/>
                <a:gd name="T8" fmla="*/ 65 w 66"/>
                <a:gd name="T9" fmla="*/ 15 h 57"/>
                <a:gd name="T10" fmla="*/ 60 w 66"/>
                <a:gd name="T11" fmla="*/ 13 h 57"/>
                <a:gd name="T12" fmla="*/ 57 w 66"/>
                <a:gd name="T13" fmla="*/ 11 h 57"/>
                <a:gd name="T14" fmla="*/ 55 w 66"/>
                <a:gd name="T15" fmla="*/ 11 h 57"/>
                <a:gd name="T16" fmla="*/ 48 w 66"/>
                <a:gd name="T17" fmla="*/ 7 h 57"/>
                <a:gd name="T18" fmla="*/ 43 w 66"/>
                <a:gd name="T19" fmla="*/ 5 h 57"/>
                <a:gd name="T20" fmla="*/ 38 w 66"/>
                <a:gd name="T21" fmla="*/ 1 h 57"/>
                <a:gd name="T22" fmla="*/ 34 w 66"/>
                <a:gd name="T23" fmla="*/ 1 h 57"/>
                <a:gd name="T24" fmla="*/ 33 w 66"/>
                <a:gd name="T25" fmla="*/ 5 h 57"/>
                <a:gd name="T26" fmla="*/ 30 w 66"/>
                <a:gd name="T27" fmla="*/ 8 h 57"/>
                <a:gd name="T28" fmla="*/ 26 w 66"/>
                <a:gd name="T29" fmla="*/ 10 h 57"/>
                <a:gd name="T30" fmla="*/ 24 w 66"/>
                <a:gd name="T31" fmla="*/ 12 h 57"/>
                <a:gd name="T32" fmla="*/ 20 w 66"/>
                <a:gd name="T33" fmla="*/ 11 h 57"/>
                <a:gd name="T34" fmla="*/ 16 w 66"/>
                <a:gd name="T35" fmla="*/ 10 h 57"/>
                <a:gd name="T36" fmla="*/ 16 w 66"/>
                <a:gd name="T37" fmla="*/ 16 h 57"/>
                <a:gd name="T38" fmla="*/ 9 w 66"/>
                <a:gd name="T39" fmla="*/ 15 h 57"/>
                <a:gd name="T40" fmla="*/ 1 w 66"/>
                <a:gd name="T41" fmla="*/ 17 h 57"/>
                <a:gd name="T42" fmla="*/ 2 w 66"/>
                <a:gd name="T43" fmla="*/ 19 h 57"/>
                <a:gd name="T44" fmla="*/ 4 w 66"/>
                <a:gd name="T45" fmla="*/ 21 h 57"/>
                <a:gd name="T46" fmla="*/ 15 w 66"/>
                <a:gd name="T47" fmla="*/ 25 h 57"/>
                <a:gd name="T48" fmla="*/ 14 w 66"/>
                <a:gd name="T49" fmla="*/ 28 h 57"/>
                <a:gd name="T50" fmla="*/ 19 w 66"/>
                <a:gd name="T51" fmla="*/ 31 h 57"/>
                <a:gd name="T52" fmla="*/ 20 w 66"/>
                <a:gd name="T53" fmla="*/ 35 h 57"/>
                <a:gd name="T54" fmla="*/ 22 w 66"/>
                <a:gd name="T55" fmla="*/ 38 h 57"/>
                <a:gd name="T56" fmla="*/ 19 w 66"/>
                <a:gd name="T57" fmla="*/ 36 h 57"/>
                <a:gd name="T58" fmla="*/ 16 w 66"/>
                <a:gd name="T59" fmla="*/ 49 h 57"/>
                <a:gd name="T60" fmla="*/ 27 w 66"/>
                <a:gd name="T61" fmla="*/ 53 h 57"/>
                <a:gd name="T62" fmla="*/ 30 w 66"/>
                <a:gd name="T63" fmla="*/ 53 h 57"/>
                <a:gd name="T64" fmla="*/ 33 w 66"/>
                <a:gd name="T65" fmla="*/ 55 h 57"/>
                <a:gd name="T66" fmla="*/ 40 w 66"/>
                <a:gd name="T67" fmla="*/ 54 h 57"/>
                <a:gd name="T68" fmla="*/ 47 w 66"/>
                <a:gd name="T69" fmla="*/ 48 h 57"/>
                <a:gd name="T70" fmla="*/ 57 w 66"/>
                <a:gd name="T71" fmla="*/ 50 h 57"/>
                <a:gd name="T72" fmla="*/ 62 w 66"/>
                <a:gd name="T73" fmla="*/ 47 h 57"/>
                <a:gd name="T74" fmla="*/ 62 w 66"/>
                <a:gd name="T75" fmla="*/ 45 h 57"/>
                <a:gd name="T76" fmla="*/ 59 w 66"/>
                <a:gd name="T77" fmla="*/ 38 h 57"/>
                <a:gd name="T78" fmla="*/ 59 w 66"/>
                <a:gd name="T79" fmla="*/ 34 h 57"/>
                <a:gd name="T80" fmla="*/ 59 w 66"/>
                <a:gd name="T81" fmla="*/ 31 h 57"/>
                <a:gd name="T82" fmla="*/ 59 w 66"/>
                <a:gd name="T83" fmla="*/ 3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 h="57">
                  <a:moveTo>
                    <a:pt x="59" y="31"/>
                  </a:moveTo>
                  <a:cubicBezTo>
                    <a:pt x="58" y="29"/>
                    <a:pt x="55" y="33"/>
                    <a:pt x="56" y="30"/>
                  </a:cubicBezTo>
                  <a:cubicBezTo>
                    <a:pt x="56" y="29"/>
                    <a:pt x="59" y="24"/>
                    <a:pt x="60" y="24"/>
                  </a:cubicBezTo>
                  <a:cubicBezTo>
                    <a:pt x="61" y="23"/>
                    <a:pt x="62" y="25"/>
                    <a:pt x="63" y="23"/>
                  </a:cubicBezTo>
                  <a:cubicBezTo>
                    <a:pt x="64" y="20"/>
                    <a:pt x="63" y="18"/>
                    <a:pt x="65" y="15"/>
                  </a:cubicBezTo>
                  <a:cubicBezTo>
                    <a:pt x="66" y="13"/>
                    <a:pt x="61" y="13"/>
                    <a:pt x="60" y="13"/>
                  </a:cubicBezTo>
                  <a:cubicBezTo>
                    <a:pt x="58" y="13"/>
                    <a:pt x="57" y="12"/>
                    <a:pt x="57" y="11"/>
                  </a:cubicBezTo>
                  <a:cubicBezTo>
                    <a:pt x="56" y="11"/>
                    <a:pt x="55" y="11"/>
                    <a:pt x="55" y="11"/>
                  </a:cubicBezTo>
                  <a:cubicBezTo>
                    <a:pt x="53" y="11"/>
                    <a:pt x="48" y="9"/>
                    <a:pt x="48" y="7"/>
                  </a:cubicBezTo>
                  <a:cubicBezTo>
                    <a:pt x="47" y="10"/>
                    <a:pt x="44" y="5"/>
                    <a:pt x="43" y="5"/>
                  </a:cubicBezTo>
                  <a:cubicBezTo>
                    <a:pt x="41" y="4"/>
                    <a:pt x="39" y="3"/>
                    <a:pt x="38" y="1"/>
                  </a:cubicBezTo>
                  <a:cubicBezTo>
                    <a:pt x="37" y="0"/>
                    <a:pt x="35" y="0"/>
                    <a:pt x="34" y="1"/>
                  </a:cubicBezTo>
                  <a:cubicBezTo>
                    <a:pt x="33" y="2"/>
                    <a:pt x="32" y="4"/>
                    <a:pt x="33" y="5"/>
                  </a:cubicBezTo>
                  <a:cubicBezTo>
                    <a:pt x="33" y="6"/>
                    <a:pt x="31" y="7"/>
                    <a:pt x="30" y="8"/>
                  </a:cubicBezTo>
                  <a:cubicBezTo>
                    <a:pt x="29" y="8"/>
                    <a:pt x="27" y="8"/>
                    <a:pt x="26" y="10"/>
                  </a:cubicBezTo>
                  <a:cubicBezTo>
                    <a:pt x="26" y="11"/>
                    <a:pt x="25" y="12"/>
                    <a:pt x="24" y="12"/>
                  </a:cubicBezTo>
                  <a:cubicBezTo>
                    <a:pt x="22" y="12"/>
                    <a:pt x="21" y="12"/>
                    <a:pt x="20" y="11"/>
                  </a:cubicBezTo>
                  <a:cubicBezTo>
                    <a:pt x="18" y="11"/>
                    <a:pt x="18" y="10"/>
                    <a:pt x="16" y="10"/>
                  </a:cubicBezTo>
                  <a:cubicBezTo>
                    <a:pt x="14" y="9"/>
                    <a:pt x="20" y="16"/>
                    <a:pt x="16" y="16"/>
                  </a:cubicBezTo>
                  <a:cubicBezTo>
                    <a:pt x="13" y="16"/>
                    <a:pt x="11" y="17"/>
                    <a:pt x="9" y="15"/>
                  </a:cubicBezTo>
                  <a:cubicBezTo>
                    <a:pt x="8" y="14"/>
                    <a:pt x="1" y="16"/>
                    <a:pt x="1" y="17"/>
                  </a:cubicBezTo>
                  <a:cubicBezTo>
                    <a:pt x="1" y="18"/>
                    <a:pt x="4" y="18"/>
                    <a:pt x="2" y="19"/>
                  </a:cubicBezTo>
                  <a:cubicBezTo>
                    <a:pt x="0" y="20"/>
                    <a:pt x="3" y="21"/>
                    <a:pt x="4" y="21"/>
                  </a:cubicBezTo>
                  <a:cubicBezTo>
                    <a:pt x="6" y="22"/>
                    <a:pt x="15" y="23"/>
                    <a:pt x="15" y="25"/>
                  </a:cubicBezTo>
                  <a:cubicBezTo>
                    <a:pt x="15" y="26"/>
                    <a:pt x="13" y="26"/>
                    <a:pt x="14" y="28"/>
                  </a:cubicBezTo>
                  <a:cubicBezTo>
                    <a:pt x="16" y="30"/>
                    <a:pt x="17" y="30"/>
                    <a:pt x="19" y="31"/>
                  </a:cubicBezTo>
                  <a:cubicBezTo>
                    <a:pt x="21" y="32"/>
                    <a:pt x="18" y="34"/>
                    <a:pt x="20" y="35"/>
                  </a:cubicBezTo>
                  <a:cubicBezTo>
                    <a:pt x="20" y="35"/>
                    <a:pt x="22" y="38"/>
                    <a:pt x="22" y="38"/>
                  </a:cubicBezTo>
                  <a:cubicBezTo>
                    <a:pt x="21" y="39"/>
                    <a:pt x="20" y="36"/>
                    <a:pt x="19" y="36"/>
                  </a:cubicBezTo>
                  <a:cubicBezTo>
                    <a:pt x="18" y="36"/>
                    <a:pt x="19" y="48"/>
                    <a:pt x="16" y="49"/>
                  </a:cubicBezTo>
                  <a:cubicBezTo>
                    <a:pt x="19" y="51"/>
                    <a:pt x="23" y="54"/>
                    <a:pt x="27" y="53"/>
                  </a:cubicBezTo>
                  <a:cubicBezTo>
                    <a:pt x="28" y="53"/>
                    <a:pt x="29" y="52"/>
                    <a:pt x="30" y="53"/>
                  </a:cubicBezTo>
                  <a:cubicBezTo>
                    <a:pt x="31" y="53"/>
                    <a:pt x="32" y="54"/>
                    <a:pt x="33" y="55"/>
                  </a:cubicBezTo>
                  <a:cubicBezTo>
                    <a:pt x="35" y="56"/>
                    <a:pt x="41" y="57"/>
                    <a:pt x="40" y="54"/>
                  </a:cubicBezTo>
                  <a:cubicBezTo>
                    <a:pt x="39" y="49"/>
                    <a:pt x="44" y="47"/>
                    <a:pt x="47" y="48"/>
                  </a:cubicBezTo>
                  <a:cubicBezTo>
                    <a:pt x="51" y="49"/>
                    <a:pt x="53" y="52"/>
                    <a:pt x="57" y="50"/>
                  </a:cubicBezTo>
                  <a:cubicBezTo>
                    <a:pt x="59" y="49"/>
                    <a:pt x="60" y="48"/>
                    <a:pt x="62" y="47"/>
                  </a:cubicBezTo>
                  <a:cubicBezTo>
                    <a:pt x="62" y="47"/>
                    <a:pt x="64" y="45"/>
                    <a:pt x="62" y="45"/>
                  </a:cubicBezTo>
                  <a:cubicBezTo>
                    <a:pt x="60" y="44"/>
                    <a:pt x="58" y="40"/>
                    <a:pt x="59" y="38"/>
                  </a:cubicBezTo>
                  <a:cubicBezTo>
                    <a:pt x="61" y="36"/>
                    <a:pt x="60" y="36"/>
                    <a:pt x="59" y="34"/>
                  </a:cubicBezTo>
                  <a:cubicBezTo>
                    <a:pt x="59" y="33"/>
                    <a:pt x="59" y="32"/>
                    <a:pt x="59" y="31"/>
                  </a:cubicBezTo>
                  <a:cubicBezTo>
                    <a:pt x="58" y="30"/>
                    <a:pt x="59" y="32"/>
                    <a:pt x="59" y="3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70" name="Freeform 650">
              <a:extLst>
                <a:ext uri="{FF2B5EF4-FFF2-40B4-BE49-F238E27FC236}">
                  <a16:creationId xmlns:a16="http://schemas.microsoft.com/office/drawing/2014/main" id="{C7DE3421-2FD9-7343-AFB1-EAA97FA79051}"/>
                </a:ext>
              </a:extLst>
            </p:cNvPr>
            <p:cNvSpPr>
              <a:spLocks/>
            </p:cNvSpPr>
            <p:nvPr/>
          </p:nvSpPr>
          <p:spPr bwMode="auto">
            <a:xfrm>
              <a:off x="3620273" y="3266715"/>
              <a:ext cx="76451" cy="51764"/>
            </a:xfrm>
            <a:custGeom>
              <a:avLst/>
              <a:gdLst>
                <a:gd name="T0" fmla="*/ 17 w 22"/>
                <a:gd name="T1" fmla="*/ 1 h 15"/>
                <a:gd name="T2" fmla="*/ 9 w 22"/>
                <a:gd name="T3" fmla="*/ 1 h 15"/>
                <a:gd name="T4" fmla="*/ 8 w 22"/>
                <a:gd name="T5" fmla="*/ 2 h 15"/>
                <a:gd name="T6" fmla="*/ 5 w 22"/>
                <a:gd name="T7" fmla="*/ 2 h 15"/>
                <a:gd name="T8" fmla="*/ 3 w 22"/>
                <a:gd name="T9" fmla="*/ 5 h 15"/>
                <a:gd name="T10" fmla="*/ 1 w 22"/>
                <a:gd name="T11" fmla="*/ 9 h 15"/>
                <a:gd name="T12" fmla="*/ 4 w 22"/>
                <a:gd name="T13" fmla="*/ 10 h 15"/>
                <a:gd name="T14" fmla="*/ 7 w 22"/>
                <a:gd name="T15" fmla="*/ 11 h 15"/>
                <a:gd name="T16" fmla="*/ 11 w 22"/>
                <a:gd name="T17" fmla="*/ 10 h 15"/>
                <a:gd name="T18" fmla="*/ 13 w 22"/>
                <a:gd name="T19" fmla="*/ 10 h 15"/>
                <a:gd name="T20" fmla="*/ 16 w 22"/>
                <a:gd name="T21" fmla="*/ 8 h 15"/>
                <a:gd name="T22" fmla="*/ 18 w 22"/>
                <a:gd name="T23" fmla="*/ 9 h 15"/>
                <a:gd name="T24" fmla="*/ 21 w 22"/>
                <a:gd name="T25" fmla="*/ 8 h 15"/>
                <a:gd name="T26" fmla="*/ 22 w 22"/>
                <a:gd name="T27" fmla="*/ 5 h 15"/>
                <a:gd name="T28" fmla="*/ 18 w 22"/>
                <a:gd name="T29" fmla="*/ 4 h 15"/>
                <a:gd name="T30" fmla="*/ 17 w 22"/>
                <a:gd name="T3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7" y="1"/>
                  </a:moveTo>
                  <a:cubicBezTo>
                    <a:pt x="14" y="0"/>
                    <a:pt x="12" y="1"/>
                    <a:pt x="9" y="1"/>
                  </a:cubicBezTo>
                  <a:cubicBezTo>
                    <a:pt x="7" y="1"/>
                    <a:pt x="9" y="1"/>
                    <a:pt x="8" y="2"/>
                  </a:cubicBezTo>
                  <a:cubicBezTo>
                    <a:pt x="7" y="2"/>
                    <a:pt x="5" y="2"/>
                    <a:pt x="5" y="2"/>
                  </a:cubicBezTo>
                  <a:cubicBezTo>
                    <a:pt x="4" y="2"/>
                    <a:pt x="3" y="5"/>
                    <a:pt x="3" y="5"/>
                  </a:cubicBezTo>
                  <a:cubicBezTo>
                    <a:pt x="2" y="6"/>
                    <a:pt x="0" y="10"/>
                    <a:pt x="1" y="9"/>
                  </a:cubicBezTo>
                  <a:cubicBezTo>
                    <a:pt x="3" y="9"/>
                    <a:pt x="3" y="8"/>
                    <a:pt x="4" y="10"/>
                  </a:cubicBezTo>
                  <a:cubicBezTo>
                    <a:pt x="4" y="12"/>
                    <a:pt x="5" y="11"/>
                    <a:pt x="7" y="11"/>
                  </a:cubicBezTo>
                  <a:cubicBezTo>
                    <a:pt x="8" y="11"/>
                    <a:pt x="10" y="11"/>
                    <a:pt x="11" y="10"/>
                  </a:cubicBezTo>
                  <a:cubicBezTo>
                    <a:pt x="12" y="8"/>
                    <a:pt x="13" y="9"/>
                    <a:pt x="13" y="10"/>
                  </a:cubicBezTo>
                  <a:cubicBezTo>
                    <a:pt x="16" y="15"/>
                    <a:pt x="15" y="8"/>
                    <a:pt x="16" y="8"/>
                  </a:cubicBezTo>
                  <a:cubicBezTo>
                    <a:pt x="17" y="8"/>
                    <a:pt x="17" y="9"/>
                    <a:pt x="18" y="9"/>
                  </a:cubicBezTo>
                  <a:cubicBezTo>
                    <a:pt x="19" y="9"/>
                    <a:pt x="20" y="9"/>
                    <a:pt x="21" y="8"/>
                  </a:cubicBezTo>
                  <a:cubicBezTo>
                    <a:pt x="22" y="7"/>
                    <a:pt x="22" y="7"/>
                    <a:pt x="22" y="5"/>
                  </a:cubicBezTo>
                  <a:cubicBezTo>
                    <a:pt x="22" y="5"/>
                    <a:pt x="19" y="4"/>
                    <a:pt x="18" y="4"/>
                  </a:cubicBezTo>
                  <a:cubicBezTo>
                    <a:pt x="17" y="3"/>
                    <a:pt x="17" y="2"/>
                    <a:pt x="17"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71" name="Freeform 651">
              <a:extLst>
                <a:ext uri="{FF2B5EF4-FFF2-40B4-BE49-F238E27FC236}">
                  <a16:creationId xmlns:a16="http://schemas.microsoft.com/office/drawing/2014/main" id="{BAF3E3AA-D594-E748-BCBF-4EAD4605E47D}"/>
                </a:ext>
              </a:extLst>
            </p:cNvPr>
            <p:cNvSpPr>
              <a:spLocks/>
            </p:cNvSpPr>
            <p:nvPr/>
          </p:nvSpPr>
          <p:spPr bwMode="auto">
            <a:xfrm>
              <a:off x="3555584" y="3183185"/>
              <a:ext cx="71746" cy="44706"/>
            </a:xfrm>
            <a:custGeom>
              <a:avLst/>
              <a:gdLst>
                <a:gd name="T0" fmla="*/ 19 w 21"/>
                <a:gd name="T1" fmla="*/ 9 h 13"/>
                <a:gd name="T2" fmla="*/ 20 w 21"/>
                <a:gd name="T3" fmla="*/ 6 h 13"/>
                <a:gd name="T4" fmla="*/ 18 w 21"/>
                <a:gd name="T5" fmla="*/ 3 h 13"/>
                <a:gd name="T6" fmla="*/ 13 w 21"/>
                <a:gd name="T7" fmla="*/ 0 h 13"/>
                <a:gd name="T8" fmla="*/ 8 w 21"/>
                <a:gd name="T9" fmla="*/ 1 h 13"/>
                <a:gd name="T10" fmla="*/ 3 w 21"/>
                <a:gd name="T11" fmla="*/ 1 h 13"/>
                <a:gd name="T12" fmla="*/ 5 w 21"/>
                <a:gd name="T13" fmla="*/ 6 h 13"/>
                <a:gd name="T14" fmla="*/ 10 w 21"/>
                <a:gd name="T15" fmla="*/ 9 h 13"/>
                <a:gd name="T16" fmla="*/ 12 w 21"/>
                <a:gd name="T17" fmla="*/ 9 h 13"/>
                <a:gd name="T18" fmla="*/ 18 w 21"/>
                <a:gd name="T19" fmla="*/ 13 h 13"/>
                <a:gd name="T20" fmla="*/ 19 w 21"/>
                <a:gd name="T21" fmla="*/ 9 h 13"/>
                <a:gd name="T22" fmla="*/ 19 w 21"/>
                <a:gd name="T2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3">
                  <a:moveTo>
                    <a:pt x="19" y="9"/>
                  </a:moveTo>
                  <a:cubicBezTo>
                    <a:pt x="18" y="9"/>
                    <a:pt x="21" y="7"/>
                    <a:pt x="20" y="6"/>
                  </a:cubicBezTo>
                  <a:cubicBezTo>
                    <a:pt x="20" y="5"/>
                    <a:pt x="19" y="3"/>
                    <a:pt x="18" y="3"/>
                  </a:cubicBezTo>
                  <a:cubicBezTo>
                    <a:pt x="17" y="2"/>
                    <a:pt x="15" y="0"/>
                    <a:pt x="13" y="0"/>
                  </a:cubicBezTo>
                  <a:cubicBezTo>
                    <a:pt x="11" y="0"/>
                    <a:pt x="10" y="1"/>
                    <a:pt x="8" y="1"/>
                  </a:cubicBezTo>
                  <a:cubicBezTo>
                    <a:pt x="6" y="1"/>
                    <a:pt x="5" y="0"/>
                    <a:pt x="3" y="1"/>
                  </a:cubicBezTo>
                  <a:cubicBezTo>
                    <a:pt x="0" y="3"/>
                    <a:pt x="3" y="5"/>
                    <a:pt x="5" y="6"/>
                  </a:cubicBezTo>
                  <a:cubicBezTo>
                    <a:pt x="7" y="7"/>
                    <a:pt x="8" y="7"/>
                    <a:pt x="10" y="9"/>
                  </a:cubicBezTo>
                  <a:cubicBezTo>
                    <a:pt x="10" y="10"/>
                    <a:pt x="12" y="10"/>
                    <a:pt x="12" y="9"/>
                  </a:cubicBezTo>
                  <a:cubicBezTo>
                    <a:pt x="12" y="10"/>
                    <a:pt x="17" y="13"/>
                    <a:pt x="18" y="13"/>
                  </a:cubicBezTo>
                  <a:cubicBezTo>
                    <a:pt x="18" y="11"/>
                    <a:pt x="18" y="10"/>
                    <a:pt x="19" y="9"/>
                  </a:cubicBezTo>
                  <a:cubicBezTo>
                    <a:pt x="19" y="9"/>
                    <a:pt x="17" y="10"/>
                    <a:pt x="19" y="9"/>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72" name="Freeform 652">
              <a:extLst>
                <a:ext uri="{FF2B5EF4-FFF2-40B4-BE49-F238E27FC236}">
                  <a16:creationId xmlns:a16="http://schemas.microsoft.com/office/drawing/2014/main" id="{1F4E4487-2CCD-1D43-B56B-722D21A00A76}"/>
                </a:ext>
              </a:extLst>
            </p:cNvPr>
            <p:cNvSpPr>
              <a:spLocks/>
            </p:cNvSpPr>
            <p:nvPr/>
          </p:nvSpPr>
          <p:spPr bwMode="auto">
            <a:xfrm>
              <a:off x="3614393" y="3214950"/>
              <a:ext cx="12938" cy="12942"/>
            </a:xfrm>
            <a:custGeom>
              <a:avLst/>
              <a:gdLst>
                <a:gd name="T0" fmla="*/ 2 w 4"/>
                <a:gd name="T1" fmla="*/ 0 h 4"/>
                <a:gd name="T2" fmla="*/ 1 w 4"/>
                <a:gd name="T3" fmla="*/ 3 h 4"/>
                <a:gd name="T4" fmla="*/ 4 w 4"/>
                <a:gd name="T5" fmla="*/ 4 h 4"/>
                <a:gd name="T6" fmla="*/ 2 w 4"/>
                <a:gd name="T7" fmla="*/ 0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1" y="0"/>
                    <a:pt x="1" y="2"/>
                    <a:pt x="1" y="3"/>
                  </a:cubicBezTo>
                  <a:cubicBezTo>
                    <a:pt x="1" y="4"/>
                    <a:pt x="3" y="4"/>
                    <a:pt x="4" y="4"/>
                  </a:cubicBezTo>
                  <a:cubicBezTo>
                    <a:pt x="4" y="2"/>
                    <a:pt x="4" y="1"/>
                    <a:pt x="2" y="0"/>
                  </a:cubicBezTo>
                  <a:cubicBezTo>
                    <a:pt x="0" y="1"/>
                    <a:pt x="3" y="1"/>
                    <a:pt x="2"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73" name="Freeform 653">
              <a:extLst>
                <a:ext uri="{FF2B5EF4-FFF2-40B4-BE49-F238E27FC236}">
                  <a16:creationId xmlns:a16="http://schemas.microsoft.com/office/drawing/2014/main" id="{2F6E281B-F9C2-E74F-9301-DAC193651E85}"/>
                </a:ext>
              </a:extLst>
            </p:cNvPr>
            <p:cNvSpPr>
              <a:spLocks/>
            </p:cNvSpPr>
            <p:nvPr/>
          </p:nvSpPr>
          <p:spPr bwMode="auto">
            <a:xfrm>
              <a:off x="3572051" y="3134950"/>
              <a:ext cx="69395" cy="62354"/>
            </a:xfrm>
            <a:custGeom>
              <a:avLst/>
              <a:gdLst>
                <a:gd name="T0" fmla="*/ 5 w 20"/>
                <a:gd name="T1" fmla="*/ 14 h 18"/>
                <a:gd name="T2" fmla="*/ 14 w 20"/>
                <a:gd name="T3" fmla="*/ 18 h 18"/>
                <a:gd name="T4" fmla="*/ 14 w 20"/>
                <a:gd name="T5" fmla="*/ 13 h 18"/>
                <a:gd name="T6" fmla="*/ 17 w 20"/>
                <a:gd name="T7" fmla="*/ 11 h 18"/>
                <a:gd name="T8" fmla="*/ 18 w 20"/>
                <a:gd name="T9" fmla="*/ 6 h 18"/>
                <a:gd name="T10" fmla="*/ 20 w 20"/>
                <a:gd name="T11" fmla="*/ 5 h 18"/>
                <a:gd name="T12" fmla="*/ 19 w 20"/>
                <a:gd name="T13" fmla="*/ 0 h 18"/>
                <a:gd name="T14" fmla="*/ 15 w 20"/>
                <a:gd name="T15" fmla="*/ 1 h 18"/>
                <a:gd name="T16" fmla="*/ 10 w 20"/>
                <a:gd name="T17" fmla="*/ 3 h 18"/>
                <a:gd name="T18" fmla="*/ 12 w 20"/>
                <a:gd name="T19" fmla="*/ 6 h 18"/>
                <a:gd name="T20" fmla="*/ 10 w 20"/>
                <a:gd name="T21" fmla="*/ 4 h 18"/>
                <a:gd name="T22" fmla="*/ 7 w 20"/>
                <a:gd name="T23" fmla="*/ 6 h 18"/>
                <a:gd name="T24" fmla="*/ 5 w 20"/>
                <a:gd name="T25" fmla="*/ 8 h 18"/>
                <a:gd name="T26" fmla="*/ 5 w 20"/>
                <a:gd name="T27" fmla="*/ 12 h 18"/>
                <a:gd name="T28" fmla="*/ 3 w 20"/>
                <a:gd name="T29" fmla="*/ 12 h 18"/>
                <a:gd name="T30" fmla="*/ 4 w 20"/>
                <a:gd name="T31" fmla="*/ 12 h 18"/>
                <a:gd name="T32" fmla="*/ 3 w 20"/>
                <a:gd name="T33" fmla="*/ 12 h 18"/>
                <a:gd name="T34" fmla="*/ 4 w 20"/>
                <a:gd name="T35" fmla="*/ 14 h 18"/>
                <a:gd name="T36" fmla="*/ 2 w 20"/>
                <a:gd name="T37" fmla="*/ 13 h 18"/>
                <a:gd name="T38" fmla="*/ 3 w 20"/>
                <a:gd name="T39" fmla="*/ 14 h 18"/>
                <a:gd name="T40" fmla="*/ 1 w 20"/>
                <a:gd name="T41" fmla="*/ 14 h 18"/>
                <a:gd name="T42" fmla="*/ 2 w 20"/>
                <a:gd name="T43" fmla="*/ 15 h 18"/>
                <a:gd name="T44" fmla="*/ 0 w 20"/>
                <a:gd name="T45" fmla="*/ 15 h 18"/>
                <a:gd name="T46" fmla="*/ 5 w 20"/>
                <a:gd name="T47" fmla="*/ 14 h 18"/>
                <a:gd name="T48" fmla="*/ 5 w 20"/>
                <a:gd name="T4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18">
                  <a:moveTo>
                    <a:pt x="5" y="14"/>
                  </a:moveTo>
                  <a:cubicBezTo>
                    <a:pt x="7" y="12"/>
                    <a:pt x="13" y="16"/>
                    <a:pt x="14" y="18"/>
                  </a:cubicBezTo>
                  <a:cubicBezTo>
                    <a:pt x="15" y="16"/>
                    <a:pt x="15" y="14"/>
                    <a:pt x="14" y="13"/>
                  </a:cubicBezTo>
                  <a:cubicBezTo>
                    <a:pt x="13" y="9"/>
                    <a:pt x="15" y="11"/>
                    <a:pt x="17" y="11"/>
                  </a:cubicBezTo>
                  <a:cubicBezTo>
                    <a:pt x="19" y="10"/>
                    <a:pt x="19" y="8"/>
                    <a:pt x="18" y="6"/>
                  </a:cubicBezTo>
                  <a:cubicBezTo>
                    <a:pt x="18" y="6"/>
                    <a:pt x="20" y="5"/>
                    <a:pt x="20" y="5"/>
                  </a:cubicBezTo>
                  <a:cubicBezTo>
                    <a:pt x="20" y="3"/>
                    <a:pt x="20" y="2"/>
                    <a:pt x="19" y="0"/>
                  </a:cubicBezTo>
                  <a:cubicBezTo>
                    <a:pt x="19" y="0"/>
                    <a:pt x="15" y="1"/>
                    <a:pt x="15" y="1"/>
                  </a:cubicBezTo>
                  <a:cubicBezTo>
                    <a:pt x="13" y="1"/>
                    <a:pt x="12" y="1"/>
                    <a:pt x="10" y="3"/>
                  </a:cubicBezTo>
                  <a:cubicBezTo>
                    <a:pt x="10" y="3"/>
                    <a:pt x="13" y="5"/>
                    <a:pt x="12" y="6"/>
                  </a:cubicBezTo>
                  <a:cubicBezTo>
                    <a:pt x="10" y="8"/>
                    <a:pt x="9" y="4"/>
                    <a:pt x="10" y="4"/>
                  </a:cubicBezTo>
                  <a:cubicBezTo>
                    <a:pt x="10" y="4"/>
                    <a:pt x="7" y="5"/>
                    <a:pt x="7" y="6"/>
                  </a:cubicBezTo>
                  <a:cubicBezTo>
                    <a:pt x="7" y="7"/>
                    <a:pt x="6" y="7"/>
                    <a:pt x="5" y="8"/>
                  </a:cubicBezTo>
                  <a:cubicBezTo>
                    <a:pt x="5" y="9"/>
                    <a:pt x="3" y="12"/>
                    <a:pt x="5" y="12"/>
                  </a:cubicBezTo>
                  <a:cubicBezTo>
                    <a:pt x="5" y="12"/>
                    <a:pt x="4" y="12"/>
                    <a:pt x="3" y="12"/>
                  </a:cubicBezTo>
                  <a:cubicBezTo>
                    <a:pt x="3" y="12"/>
                    <a:pt x="4" y="12"/>
                    <a:pt x="4" y="12"/>
                  </a:cubicBezTo>
                  <a:cubicBezTo>
                    <a:pt x="4" y="12"/>
                    <a:pt x="3" y="12"/>
                    <a:pt x="3" y="12"/>
                  </a:cubicBezTo>
                  <a:cubicBezTo>
                    <a:pt x="2" y="13"/>
                    <a:pt x="4" y="14"/>
                    <a:pt x="4" y="14"/>
                  </a:cubicBezTo>
                  <a:cubicBezTo>
                    <a:pt x="4" y="13"/>
                    <a:pt x="2" y="13"/>
                    <a:pt x="2" y="13"/>
                  </a:cubicBezTo>
                  <a:cubicBezTo>
                    <a:pt x="2" y="13"/>
                    <a:pt x="3" y="14"/>
                    <a:pt x="3" y="14"/>
                  </a:cubicBezTo>
                  <a:cubicBezTo>
                    <a:pt x="3" y="14"/>
                    <a:pt x="2" y="13"/>
                    <a:pt x="1" y="14"/>
                  </a:cubicBezTo>
                  <a:cubicBezTo>
                    <a:pt x="1" y="14"/>
                    <a:pt x="2" y="15"/>
                    <a:pt x="2" y="15"/>
                  </a:cubicBezTo>
                  <a:cubicBezTo>
                    <a:pt x="2" y="14"/>
                    <a:pt x="1" y="14"/>
                    <a:pt x="0" y="15"/>
                  </a:cubicBezTo>
                  <a:cubicBezTo>
                    <a:pt x="1" y="15"/>
                    <a:pt x="4" y="16"/>
                    <a:pt x="5" y="14"/>
                  </a:cubicBezTo>
                  <a:cubicBezTo>
                    <a:pt x="5" y="14"/>
                    <a:pt x="5" y="15"/>
                    <a:pt x="5" y="1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74" name="Freeform 654">
              <a:extLst>
                <a:ext uri="{FF2B5EF4-FFF2-40B4-BE49-F238E27FC236}">
                  <a16:creationId xmlns:a16="http://schemas.microsoft.com/office/drawing/2014/main" id="{BBB2C590-5068-8843-A97A-98A4B168EF92}"/>
                </a:ext>
              </a:extLst>
            </p:cNvPr>
            <p:cNvSpPr>
              <a:spLocks/>
            </p:cNvSpPr>
            <p:nvPr/>
          </p:nvSpPr>
          <p:spPr bwMode="auto">
            <a:xfrm>
              <a:off x="3655557" y="3031420"/>
              <a:ext cx="51751" cy="76470"/>
            </a:xfrm>
            <a:custGeom>
              <a:avLst/>
              <a:gdLst>
                <a:gd name="T0" fmla="*/ 10 w 15"/>
                <a:gd name="T1" fmla="*/ 21 h 22"/>
                <a:gd name="T2" fmla="*/ 8 w 15"/>
                <a:gd name="T3" fmla="*/ 17 h 22"/>
                <a:gd name="T4" fmla="*/ 11 w 15"/>
                <a:gd name="T5" fmla="*/ 12 h 22"/>
                <a:gd name="T6" fmla="*/ 11 w 15"/>
                <a:gd name="T7" fmla="*/ 13 h 22"/>
                <a:gd name="T8" fmla="*/ 15 w 15"/>
                <a:gd name="T9" fmla="*/ 10 h 22"/>
                <a:gd name="T10" fmla="*/ 11 w 15"/>
                <a:gd name="T11" fmla="*/ 7 h 22"/>
                <a:gd name="T12" fmla="*/ 10 w 15"/>
                <a:gd name="T13" fmla="*/ 5 h 22"/>
                <a:gd name="T14" fmla="*/ 12 w 15"/>
                <a:gd name="T15" fmla="*/ 4 h 22"/>
                <a:gd name="T16" fmla="*/ 12 w 15"/>
                <a:gd name="T17" fmla="*/ 1 h 22"/>
                <a:gd name="T18" fmla="*/ 11 w 15"/>
                <a:gd name="T19" fmla="*/ 1 h 22"/>
                <a:gd name="T20" fmla="*/ 7 w 15"/>
                <a:gd name="T21" fmla="*/ 4 h 22"/>
                <a:gd name="T22" fmla="*/ 2 w 15"/>
                <a:gd name="T23" fmla="*/ 5 h 22"/>
                <a:gd name="T24" fmla="*/ 4 w 15"/>
                <a:gd name="T25" fmla="*/ 6 h 22"/>
                <a:gd name="T26" fmla="*/ 6 w 15"/>
                <a:gd name="T27" fmla="*/ 8 h 22"/>
                <a:gd name="T28" fmla="*/ 4 w 15"/>
                <a:gd name="T29" fmla="*/ 8 h 22"/>
                <a:gd name="T30" fmla="*/ 2 w 15"/>
                <a:gd name="T31" fmla="*/ 8 h 22"/>
                <a:gd name="T32" fmla="*/ 0 w 15"/>
                <a:gd name="T33" fmla="*/ 9 h 22"/>
                <a:gd name="T34" fmla="*/ 0 w 15"/>
                <a:gd name="T35" fmla="*/ 14 h 22"/>
                <a:gd name="T36" fmla="*/ 2 w 15"/>
                <a:gd name="T37" fmla="*/ 16 h 22"/>
                <a:gd name="T38" fmla="*/ 2 w 15"/>
                <a:gd name="T39" fmla="*/ 20 h 22"/>
                <a:gd name="T40" fmla="*/ 10 w 15"/>
                <a:gd name="T4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2">
                  <a:moveTo>
                    <a:pt x="10" y="21"/>
                  </a:moveTo>
                  <a:cubicBezTo>
                    <a:pt x="10" y="20"/>
                    <a:pt x="6" y="18"/>
                    <a:pt x="8" y="17"/>
                  </a:cubicBezTo>
                  <a:cubicBezTo>
                    <a:pt x="9" y="16"/>
                    <a:pt x="9" y="13"/>
                    <a:pt x="11" y="12"/>
                  </a:cubicBezTo>
                  <a:cubicBezTo>
                    <a:pt x="11" y="12"/>
                    <a:pt x="11" y="13"/>
                    <a:pt x="11" y="13"/>
                  </a:cubicBezTo>
                  <a:cubicBezTo>
                    <a:pt x="12" y="13"/>
                    <a:pt x="15" y="11"/>
                    <a:pt x="15" y="10"/>
                  </a:cubicBezTo>
                  <a:cubicBezTo>
                    <a:pt x="15" y="9"/>
                    <a:pt x="11" y="9"/>
                    <a:pt x="11" y="7"/>
                  </a:cubicBezTo>
                  <a:cubicBezTo>
                    <a:pt x="11" y="6"/>
                    <a:pt x="10" y="6"/>
                    <a:pt x="10" y="5"/>
                  </a:cubicBezTo>
                  <a:cubicBezTo>
                    <a:pt x="10" y="4"/>
                    <a:pt x="12" y="5"/>
                    <a:pt x="12" y="4"/>
                  </a:cubicBezTo>
                  <a:cubicBezTo>
                    <a:pt x="12" y="3"/>
                    <a:pt x="12" y="2"/>
                    <a:pt x="12" y="1"/>
                  </a:cubicBezTo>
                  <a:cubicBezTo>
                    <a:pt x="12" y="0"/>
                    <a:pt x="12" y="1"/>
                    <a:pt x="11" y="1"/>
                  </a:cubicBezTo>
                  <a:cubicBezTo>
                    <a:pt x="8" y="1"/>
                    <a:pt x="9" y="2"/>
                    <a:pt x="7" y="4"/>
                  </a:cubicBezTo>
                  <a:cubicBezTo>
                    <a:pt x="6" y="5"/>
                    <a:pt x="3" y="3"/>
                    <a:pt x="2" y="5"/>
                  </a:cubicBezTo>
                  <a:cubicBezTo>
                    <a:pt x="0" y="7"/>
                    <a:pt x="3" y="7"/>
                    <a:pt x="4" y="6"/>
                  </a:cubicBezTo>
                  <a:cubicBezTo>
                    <a:pt x="5" y="5"/>
                    <a:pt x="7" y="6"/>
                    <a:pt x="6" y="8"/>
                  </a:cubicBezTo>
                  <a:cubicBezTo>
                    <a:pt x="6" y="7"/>
                    <a:pt x="4" y="6"/>
                    <a:pt x="4" y="8"/>
                  </a:cubicBezTo>
                  <a:cubicBezTo>
                    <a:pt x="3" y="8"/>
                    <a:pt x="2" y="9"/>
                    <a:pt x="2" y="8"/>
                  </a:cubicBezTo>
                  <a:cubicBezTo>
                    <a:pt x="2" y="9"/>
                    <a:pt x="0" y="7"/>
                    <a:pt x="0" y="9"/>
                  </a:cubicBezTo>
                  <a:cubicBezTo>
                    <a:pt x="0" y="11"/>
                    <a:pt x="0" y="12"/>
                    <a:pt x="0" y="14"/>
                  </a:cubicBezTo>
                  <a:cubicBezTo>
                    <a:pt x="1" y="15"/>
                    <a:pt x="2" y="15"/>
                    <a:pt x="2" y="16"/>
                  </a:cubicBezTo>
                  <a:cubicBezTo>
                    <a:pt x="3" y="18"/>
                    <a:pt x="1" y="19"/>
                    <a:pt x="2" y="20"/>
                  </a:cubicBezTo>
                  <a:cubicBezTo>
                    <a:pt x="4" y="22"/>
                    <a:pt x="8" y="21"/>
                    <a:pt x="10" y="2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75" name="Freeform 655">
              <a:extLst>
                <a:ext uri="{FF2B5EF4-FFF2-40B4-BE49-F238E27FC236}">
                  <a16:creationId xmlns:a16="http://schemas.microsoft.com/office/drawing/2014/main" id="{E3C8A66C-8F96-DA40-A004-DD5C026E0B5B}"/>
                </a:ext>
              </a:extLst>
            </p:cNvPr>
            <p:cNvSpPr>
              <a:spLocks/>
            </p:cNvSpPr>
            <p:nvPr/>
          </p:nvSpPr>
          <p:spPr bwMode="auto">
            <a:xfrm>
              <a:off x="3617921" y="3100833"/>
              <a:ext cx="154078" cy="178824"/>
            </a:xfrm>
            <a:custGeom>
              <a:avLst/>
              <a:gdLst>
                <a:gd name="T0" fmla="*/ 44 w 45"/>
                <a:gd name="T1" fmla="*/ 24 h 52"/>
                <a:gd name="T2" fmla="*/ 43 w 45"/>
                <a:gd name="T3" fmla="*/ 18 h 52"/>
                <a:gd name="T4" fmla="*/ 42 w 45"/>
                <a:gd name="T5" fmla="*/ 12 h 52"/>
                <a:gd name="T6" fmla="*/ 41 w 45"/>
                <a:gd name="T7" fmla="*/ 7 h 52"/>
                <a:gd name="T8" fmla="*/ 38 w 45"/>
                <a:gd name="T9" fmla="*/ 4 h 52"/>
                <a:gd name="T10" fmla="*/ 38 w 45"/>
                <a:gd name="T11" fmla="*/ 2 h 52"/>
                <a:gd name="T12" fmla="*/ 37 w 45"/>
                <a:gd name="T13" fmla="*/ 5 h 52"/>
                <a:gd name="T14" fmla="*/ 33 w 45"/>
                <a:gd name="T15" fmla="*/ 4 h 52"/>
                <a:gd name="T16" fmla="*/ 25 w 45"/>
                <a:gd name="T17" fmla="*/ 7 h 52"/>
                <a:gd name="T18" fmla="*/ 26 w 45"/>
                <a:gd name="T19" fmla="*/ 4 h 52"/>
                <a:gd name="T20" fmla="*/ 21 w 45"/>
                <a:gd name="T21" fmla="*/ 4 h 52"/>
                <a:gd name="T22" fmla="*/ 20 w 45"/>
                <a:gd name="T23" fmla="*/ 1 h 52"/>
                <a:gd name="T24" fmla="*/ 13 w 45"/>
                <a:gd name="T25" fmla="*/ 0 h 52"/>
                <a:gd name="T26" fmla="*/ 15 w 45"/>
                <a:gd name="T27" fmla="*/ 3 h 52"/>
                <a:gd name="T28" fmla="*/ 15 w 45"/>
                <a:gd name="T29" fmla="*/ 6 h 52"/>
                <a:gd name="T30" fmla="*/ 17 w 45"/>
                <a:gd name="T31" fmla="*/ 7 h 52"/>
                <a:gd name="T32" fmla="*/ 20 w 45"/>
                <a:gd name="T33" fmla="*/ 9 h 52"/>
                <a:gd name="T34" fmla="*/ 15 w 45"/>
                <a:gd name="T35" fmla="*/ 8 h 52"/>
                <a:gd name="T36" fmla="*/ 14 w 45"/>
                <a:gd name="T37" fmla="*/ 8 h 52"/>
                <a:gd name="T38" fmla="*/ 13 w 45"/>
                <a:gd name="T39" fmla="*/ 10 h 52"/>
                <a:gd name="T40" fmla="*/ 6 w 45"/>
                <a:gd name="T41" fmla="*/ 10 h 52"/>
                <a:gd name="T42" fmla="*/ 6 w 45"/>
                <a:gd name="T43" fmla="*/ 15 h 52"/>
                <a:gd name="T44" fmla="*/ 6 w 45"/>
                <a:gd name="T45" fmla="*/ 17 h 52"/>
                <a:gd name="T46" fmla="*/ 1 w 45"/>
                <a:gd name="T47" fmla="*/ 22 h 52"/>
                <a:gd name="T48" fmla="*/ 2 w 45"/>
                <a:gd name="T49" fmla="*/ 26 h 52"/>
                <a:gd name="T50" fmla="*/ 2 w 45"/>
                <a:gd name="T51" fmla="*/ 30 h 52"/>
                <a:gd name="T52" fmla="*/ 1 w 45"/>
                <a:gd name="T53" fmla="*/ 33 h 52"/>
                <a:gd name="T54" fmla="*/ 3 w 45"/>
                <a:gd name="T55" fmla="*/ 37 h 52"/>
                <a:gd name="T56" fmla="*/ 11 w 45"/>
                <a:gd name="T57" fmla="*/ 40 h 52"/>
                <a:gd name="T58" fmla="*/ 9 w 45"/>
                <a:gd name="T59" fmla="*/ 49 h 52"/>
                <a:gd name="T60" fmla="*/ 19 w 45"/>
                <a:gd name="T61" fmla="*/ 49 h 52"/>
                <a:gd name="T62" fmla="*/ 23 w 45"/>
                <a:gd name="T63" fmla="*/ 51 h 52"/>
                <a:gd name="T64" fmla="*/ 26 w 45"/>
                <a:gd name="T65" fmla="*/ 50 h 52"/>
                <a:gd name="T66" fmla="*/ 33 w 45"/>
                <a:gd name="T67" fmla="*/ 49 h 52"/>
                <a:gd name="T68" fmla="*/ 36 w 45"/>
                <a:gd name="T69" fmla="*/ 49 h 52"/>
                <a:gd name="T70" fmla="*/ 36 w 45"/>
                <a:gd name="T71" fmla="*/ 45 h 52"/>
                <a:gd name="T72" fmla="*/ 40 w 45"/>
                <a:gd name="T73" fmla="*/ 43 h 52"/>
                <a:gd name="T74" fmla="*/ 35 w 45"/>
                <a:gd name="T75" fmla="*/ 37 h 52"/>
                <a:gd name="T76" fmla="*/ 32 w 45"/>
                <a:gd name="T77" fmla="*/ 31 h 52"/>
                <a:gd name="T78" fmla="*/ 41 w 45"/>
                <a:gd name="T79" fmla="*/ 26 h 52"/>
                <a:gd name="T80" fmla="*/ 44 w 45"/>
                <a:gd name="T81" fmla="*/ 28 h 52"/>
                <a:gd name="T82" fmla="*/ 44 w 45"/>
                <a:gd name="T83" fmla="*/ 24 h 52"/>
                <a:gd name="T84" fmla="*/ 44 w 45"/>
                <a:gd name="T85"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52">
                  <a:moveTo>
                    <a:pt x="44" y="24"/>
                  </a:moveTo>
                  <a:cubicBezTo>
                    <a:pt x="43" y="22"/>
                    <a:pt x="43" y="20"/>
                    <a:pt x="43" y="18"/>
                  </a:cubicBezTo>
                  <a:cubicBezTo>
                    <a:pt x="42" y="16"/>
                    <a:pt x="41" y="15"/>
                    <a:pt x="42" y="12"/>
                  </a:cubicBezTo>
                  <a:cubicBezTo>
                    <a:pt x="43" y="10"/>
                    <a:pt x="42" y="8"/>
                    <a:pt x="41" y="7"/>
                  </a:cubicBezTo>
                  <a:cubicBezTo>
                    <a:pt x="40" y="6"/>
                    <a:pt x="38" y="5"/>
                    <a:pt x="38" y="4"/>
                  </a:cubicBezTo>
                  <a:cubicBezTo>
                    <a:pt x="38" y="4"/>
                    <a:pt x="39" y="3"/>
                    <a:pt x="38" y="2"/>
                  </a:cubicBezTo>
                  <a:cubicBezTo>
                    <a:pt x="37" y="2"/>
                    <a:pt x="37" y="5"/>
                    <a:pt x="37" y="5"/>
                  </a:cubicBezTo>
                  <a:cubicBezTo>
                    <a:pt x="35" y="5"/>
                    <a:pt x="35" y="4"/>
                    <a:pt x="33" y="4"/>
                  </a:cubicBezTo>
                  <a:cubicBezTo>
                    <a:pt x="31" y="5"/>
                    <a:pt x="28" y="7"/>
                    <a:pt x="25" y="7"/>
                  </a:cubicBezTo>
                  <a:cubicBezTo>
                    <a:pt x="24" y="6"/>
                    <a:pt x="26" y="5"/>
                    <a:pt x="26" y="4"/>
                  </a:cubicBezTo>
                  <a:cubicBezTo>
                    <a:pt x="24" y="4"/>
                    <a:pt x="23" y="5"/>
                    <a:pt x="21" y="4"/>
                  </a:cubicBezTo>
                  <a:cubicBezTo>
                    <a:pt x="20" y="3"/>
                    <a:pt x="23" y="1"/>
                    <a:pt x="20" y="1"/>
                  </a:cubicBezTo>
                  <a:cubicBezTo>
                    <a:pt x="18" y="1"/>
                    <a:pt x="16" y="1"/>
                    <a:pt x="13" y="0"/>
                  </a:cubicBezTo>
                  <a:cubicBezTo>
                    <a:pt x="14" y="1"/>
                    <a:pt x="15" y="1"/>
                    <a:pt x="15" y="3"/>
                  </a:cubicBezTo>
                  <a:cubicBezTo>
                    <a:pt x="14" y="4"/>
                    <a:pt x="14" y="4"/>
                    <a:pt x="15" y="6"/>
                  </a:cubicBezTo>
                  <a:cubicBezTo>
                    <a:pt x="15" y="8"/>
                    <a:pt x="15" y="7"/>
                    <a:pt x="17" y="7"/>
                  </a:cubicBezTo>
                  <a:cubicBezTo>
                    <a:pt x="18" y="7"/>
                    <a:pt x="19" y="8"/>
                    <a:pt x="20" y="9"/>
                  </a:cubicBezTo>
                  <a:cubicBezTo>
                    <a:pt x="19" y="8"/>
                    <a:pt x="16" y="8"/>
                    <a:pt x="15" y="8"/>
                  </a:cubicBezTo>
                  <a:cubicBezTo>
                    <a:pt x="15" y="8"/>
                    <a:pt x="14" y="8"/>
                    <a:pt x="14" y="8"/>
                  </a:cubicBezTo>
                  <a:cubicBezTo>
                    <a:pt x="13" y="9"/>
                    <a:pt x="14" y="10"/>
                    <a:pt x="13" y="10"/>
                  </a:cubicBezTo>
                  <a:cubicBezTo>
                    <a:pt x="11" y="11"/>
                    <a:pt x="7" y="6"/>
                    <a:pt x="6" y="10"/>
                  </a:cubicBezTo>
                  <a:cubicBezTo>
                    <a:pt x="7" y="12"/>
                    <a:pt x="8" y="14"/>
                    <a:pt x="6" y="15"/>
                  </a:cubicBezTo>
                  <a:cubicBezTo>
                    <a:pt x="5" y="17"/>
                    <a:pt x="5" y="15"/>
                    <a:pt x="6" y="17"/>
                  </a:cubicBezTo>
                  <a:cubicBezTo>
                    <a:pt x="6" y="22"/>
                    <a:pt x="0" y="20"/>
                    <a:pt x="1" y="22"/>
                  </a:cubicBezTo>
                  <a:cubicBezTo>
                    <a:pt x="1" y="23"/>
                    <a:pt x="2" y="24"/>
                    <a:pt x="2" y="26"/>
                  </a:cubicBezTo>
                  <a:cubicBezTo>
                    <a:pt x="2" y="28"/>
                    <a:pt x="1" y="28"/>
                    <a:pt x="2" y="30"/>
                  </a:cubicBezTo>
                  <a:cubicBezTo>
                    <a:pt x="3" y="31"/>
                    <a:pt x="0" y="33"/>
                    <a:pt x="1" y="33"/>
                  </a:cubicBezTo>
                  <a:cubicBezTo>
                    <a:pt x="3" y="34"/>
                    <a:pt x="2" y="36"/>
                    <a:pt x="3" y="37"/>
                  </a:cubicBezTo>
                  <a:cubicBezTo>
                    <a:pt x="4" y="40"/>
                    <a:pt x="8" y="39"/>
                    <a:pt x="11" y="40"/>
                  </a:cubicBezTo>
                  <a:cubicBezTo>
                    <a:pt x="11" y="40"/>
                    <a:pt x="9" y="48"/>
                    <a:pt x="9" y="49"/>
                  </a:cubicBezTo>
                  <a:cubicBezTo>
                    <a:pt x="13" y="49"/>
                    <a:pt x="15" y="48"/>
                    <a:pt x="19" y="49"/>
                  </a:cubicBezTo>
                  <a:cubicBezTo>
                    <a:pt x="19" y="49"/>
                    <a:pt x="23" y="52"/>
                    <a:pt x="23" y="51"/>
                  </a:cubicBezTo>
                  <a:cubicBezTo>
                    <a:pt x="24" y="49"/>
                    <a:pt x="25" y="49"/>
                    <a:pt x="26" y="50"/>
                  </a:cubicBezTo>
                  <a:cubicBezTo>
                    <a:pt x="27" y="51"/>
                    <a:pt x="32" y="48"/>
                    <a:pt x="33" y="49"/>
                  </a:cubicBezTo>
                  <a:cubicBezTo>
                    <a:pt x="33" y="49"/>
                    <a:pt x="37" y="50"/>
                    <a:pt x="36" y="49"/>
                  </a:cubicBezTo>
                  <a:cubicBezTo>
                    <a:pt x="35" y="46"/>
                    <a:pt x="34" y="46"/>
                    <a:pt x="36" y="45"/>
                  </a:cubicBezTo>
                  <a:cubicBezTo>
                    <a:pt x="38" y="43"/>
                    <a:pt x="38" y="43"/>
                    <a:pt x="40" y="43"/>
                  </a:cubicBezTo>
                  <a:cubicBezTo>
                    <a:pt x="41" y="42"/>
                    <a:pt x="36" y="38"/>
                    <a:pt x="35" y="37"/>
                  </a:cubicBezTo>
                  <a:cubicBezTo>
                    <a:pt x="34" y="37"/>
                    <a:pt x="31" y="32"/>
                    <a:pt x="32" y="31"/>
                  </a:cubicBezTo>
                  <a:cubicBezTo>
                    <a:pt x="36" y="30"/>
                    <a:pt x="38" y="29"/>
                    <a:pt x="41" y="26"/>
                  </a:cubicBezTo>
                  <a:cubicBezTo>
                    <a:pt x="42" y="25"/>
                    <a:pt x="43" y="29"/>
                    <a:pt x="44" y="28"/>
                  </a:cubicBezTo>
                  <a:cubicBezTo>
                    <a:pt x="45" y="27"/>
                    <a:pt x="45" y="25"/>
                    <a:pt x="44" y="24"/>
                  </a:cubicBezTo>
                  <a:cubicBezTo>
                    <a:pt x="44" y="23"/>
                    <a:pt x="44" y="24"/>
                    <a:pt x="44" y="2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76" name="Freeform 656">
              <a:extLst>
                <a:ext uri="{FF2B5EF4-FFF2-40B4-BE49-F238E27FC236}">
                  <a16:creationId xmlns:a16="http://schemas.microsoft.com/office/drawing/2014/main" id="{1D79F83E-BD7E-2045-BABE-258FDF1A13C9}"/>
                </a:ext>
              </a:extLst>
            </p:cNvPr>
            <p:cNvSpPr>
              <a:spLocks/>
            </p:cNvSpPr>
            <p:nvPr/>
          </p:nvSpPr>
          <p:spPr bwMode="auto">
            <a:xfrm>
              <a:off x="3889616" y="3156127"/>
              <a:ext cx="306980" cy="182354"/>
            </a:xfrm>
            <a:custGeom>
              <a:avLst/>
              <a:gdLst>
                <a:gd name="T0" fmla="*/ 0 w 89"/>
                <a:gd name="T1" fmla="*/ 27 h 53"/>
                <a:gd name="T2" fmla="*/ 9 w 89"/>
                <a:gd name="T3" fmla="*/ 30 h 53"/>
                <a:gd name="T4" fmla="*/ 16 w 89"/>
                <a:gd name="T5" fmla="*/ 31 h 53"/>
                <a:gd name="T6" fmla="*/ 22 w 89"/>
                <a:gd name="T7" fmla="*/ 28 h 53"/>
                <a:gd name="T8" fmla="*/ 33 w 89"/>
                <a:gd name="T9" fmla="*/ 30 h 53"/>
                <a:gd name="T10" fmla="*/ 40 w 89"/>
                <a:gd name="T11" fmla="*/ 41 h 53"/>
                <a:gd name="T12" fmla="*/ 44 w 89"/>
                <a:gd name="T13" fmla="*/ 38 h 53"/>
                <a:gd name="T14" fmla="*/ 47 w 89"/>
                <a:gd name="T15" fmla="*/ 41 h 53"/>
                <a:gd name="T16" fmla="*/ 57 w 89"/>
                <a:gd name="T17" fmla="*/ 42 h 53"/>
                <a:gd name="T18" fmla="*/ 51 w 89"/>
                <a:gd name="T19" fmla="*/ 46 h 53"/>
                <a:gd name="T20" fmla="*/ 55 w 89"/>
                <a:gd name="T21" fmla="*/ 49 h 53"/>
                <a:gd name="T22" fmla="*/ 59 w 89"/>
                <a:gd name="T23" fmla="*/ 51 h 53"/>
                <a:gd name="T24" fmla="*/ 67 w 89"/>
                <a:gd name="T25" fmla="*/ 48 h 53"/>
                <a:gd name="T26" fmla="*/ 72 w 89"/>
                <a:gd name="T27" fmla="*/ 46 h 53"/>
                <a:gd name="T28" fmla="*/ 68 w 89"/>
                <a:gd name="T29" fmla="*/ 46 h 53"/>
                <a:gd name="T30" fmla="*/ 63 w 89"/>
                <a:gd name="T31" fmla="*/ 44 h 53"/>
                <a:gd name="T32" fmla="*/ 72 w 89"/>
                <a:gd name="T33" fmla="*/ 38 h 53"/>
                <a:gd name="T34" fmla="*/ 78 w 89"/>
                <a:gd name="T35" fmla="*/ 35 h 53"/>
                <a:gd name="T36" fmla="*/ 84 w 89"/>
                <a:gd name="T37" fmla="*/ 31 h 53"/>
                <a:gd name="T38" fmla="*/ 87 w 89"/>
                <a:gd name="T39" fmla="*/ 28 h 53"/>
                <a:gd name="T40" fmla="*/ 86 w 89"/>
                <a:gd name="T41" fmla="*/ 26 h 53"/>
                <a:gd name="T42" fmla="*/ 88 w 89"/>
                <a:gd name="T43" fmla="*/ 25 h 53"/>
                <a:gd name="T44" fmla="*/ 86 w 89"/>
                <a:gd name="T45" fmla="*/ 24 h 53"/>
                <a:gd name="T46" fmla="*/ 88 w 89"/>
                <a:gd name="T47" fmla="*/ 21 h 53"/>
                <a:gd name="T48" fmla="*/ 85 w 89"/>
                <a:gd name="T49" fmla="*/ 19 h 53"/>
                <a:gd name="T50" fmla="*/ 82 w 89"/>
                <a:gd name="T51" fmla="*/ 18 h 53"/>
                <a:gd name="T52" fmla="*/ 78 w 89"/>
                <a:gd name="T53" fmla="*/ 18 h 53"/>
                <a:gd name="T54" fmla="*/ 75 w 89"/>
                <a:gd name="T55" fmla="*/ 15 h 53"/>
                <a:gd name="T56" fmla="*/ 72 w 89"/>
                <a:gd name="T57" fmla="*/ 17 h 53"/>
                <a:gd name="T58" fmla="*/ 69 w 89"/>
                <a:gd name="T59" fmla="*/ 14 h 53"/>
                <a:gd name="T60" fmla="*/ 65 w 89"/>
                <a:gd name="T61" fmla="*/ 14 h 53"/>
                <a:gd name="T62" fmla="*/ 64 w 89"/>
                <a:gd name="T63" fmla="*/ 10 h 53"/>
                <a:gd name="T64" fmla="*/ 60 w 89"/>
                <a:gd name="T65" fmla="*/ 9 h 53"/>
                <a:gd name="T66" fmla="*/ 60 w 89"/>
                <a:gd name="T67" fmla="*/ 5 h 53"/>
                <a:gd name="T68" fmla="*/ 58 w 89"/>
                <a:gd name="T69" fmla="*/ 2 h 53"/>
                <a:gd name="T70" fmla="*/ 53 w 89"/>
                <a:gd name="T71" fmla="*/ 1 h 53"/>
                <a:gd name="T72" fmla="*/ 47 w 89"/>
                <a:gd name="T73" fmla="*/ 2 h 53"/>
                <a:gd name="T74" fmla="*/ 43 w 89"/>
                <a:gd name="T75" fmla="*/ 3 h 53"/>
                <a:gd name="T76" fmla="*/ 41 w 89"/>
                <a:gd name="T77" fmla="*/ 9 h 53"/>
                <a:gd name="T78" fmla="*/ 38 w 89"/>
                <a:gd name="T79" fmla="*/ 7 h 53"/>
                <a:gd name="T80" fmla="*/ 36 w 89"/>
                <a:gd name="T81" fmla="*/ 8 h 53"/>
                <a:gd name="T82" fmla="*/ 34 w 89"/>
                <a:gd name="T83" fmla="*/ 6 h 53"/>
                <a:gd name="T84" fmla="*/ 31 w 89"/>
                <a:gd name="T85" fmla="*/ 7 h 53"/>
                <a:gd name="T86" fmla="*/ 29 w 89"/>
                <a:gd name="T87" fmla="*/ 6 h 53"/>
                <a:gd name="T88" fmla="*/ 28 w 89"/>
                <a:gd name="T89" fmla="*/ 8 h 53"/>
                <a:gd name="T90" fmla="*/ 21 w 89"/>
                <a:gd name="T91" fmla="*/ 5 h 53"/>
                <a:gd name="T92" fmla="*/ 12 w 89"/>
                <a:gd name="T93" fmla="*/ 4 h 53"/>
                <a:gd name="T94" fmla="*/ 6 w 89"/>
                <a:gd name="T95" fmla="*/ 6 h 53"/>
                <a:gd name="T96" fmla="*/ 9 w 89"/>
                <a:gd name="T97" fmla="*/ 11 h 53"/>
                <a:gd name="T98" fmla="*/ 10 w 89"/>
                <a:gd name="T99" fmla="*/ 14 h 53"/>
                <a:gd name="T100" fmla="*/ 5 w 89"/>
                <a:gd name="T101" fmla="*/ 16 h 53"/>
                <a:gd name="T102" fmla="*/ 2 w 89"/>
                <a:gd name="T103" fmla="*/ 23 h 53"/>
                <a:gd name="T104" fmla="*/ 0 w 89"/>
                <a:gd name="T105"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 h="53">
                  <a:moveTo>
                    <a:pt x="0" y="27"/>
                  </a:moveTo>
                  <a:cubicBezTo>
                    <a:pt x="0" y="30"/>
                    <a:pt x="7" y="30"/>
                    <a:pt x="9" y="30"/>
                  </a:cubicBezTo>
                  <a:cubicBezTo>
                    <a:pt x="11" y="30"/>
                    <a:pt x="13" y="32"/>
                    <a:pt x="16" y="31"/>
                  </a:cubicBezTo>
                  <a:cubicBezTo>
                    <a:pt x="17" y="29"/>
                    <a:pt x="20" y="28"/>
                    <a:pt x="22" y="28"/>
                  </a:cubicBezTo>
                  <a:cubicBezTo>
                    <a:pt x="25" y="26"/>
                    <a:pt x="31" y="28"/>
                    <a:pt x="33" y="30"/>
                  </a:cubicBezTo>
                  <a:cubicBezTo>
                    <a:pt x="36" y="34"/>
                    <a:pt x="37" y="38"/>
                    <a:pt x="40" y="41"/>
                  </a:cubicBezTo>
                  <a:cubicBezTo>
                    <a:pt x="42" y="40"/>
                    <a:pt x="42" y="39"/>
                    <a:pt x="44" y="38"/>
                  </a:cubicBezTo>
                  <a:cubicBezTo>
                    <a:pt x="46" y="38"/>
                    <a:pt x="46" y="40"/>
                    <a:pt x="47" y="41"/>
                  </a:cubicBezTo>
                  <a:cubicBezTo>
                    <a:pt x="48" y="42"/>
                    <a:pt x="57" y="43"/>
                    <a:pt x="57" y="42"/>
                  </a:cubicBezTo>
                  <a:cubicBezTo>
                    <a:pt x="57" y="43"/>
                    <a:pt x="51" y="45"/>
                    <a:pt x="51" y="46"/>
                  </a:cubicBezTo>
                  <a:cubicBezTo>
                    <a:pt x="52" y="47"/>
                    <a:pt x="56" y="46"/>
                    <a:pt x="55" y="49"/>
                  </a:cubicBezTo>
                  <a:cubicBezTo>
                    <a:pt x="54" y="51"/>
                    <a:pt x="57" y="53"/>
                    <a:pt x="59" y="51"/>
                  </a:cubicBezTo>
                  <a:cubicBezTo>
                    <a:pt x="61" y="50"/>
                    <a:pt x="64" y="48"/>
                    <a:pt x="67" y="48"/>
                  </a:cubicBezTo>
                  <a:cubicBezTo>
                    <a:pt x="70" y="48"/>
                    <a:pt x="71" y="48"/>
                    <a:pt x="72" y="46"/>
                  </a:cubicBezTo>
                  <a:cubicBezTo>
                    <a:pt x="72" y="46"/>
                    <a:pt x="69" y="46"/>
                    <a:pt x="68" y="46"/>
                  </a:cubicBezTo>
                  <a:cubicBezTo>
                    <a:pt x="66" y="46"/>
                    <a:pt x="64" y="47"/>
                    <a:pt x="63" y="44"/>
                  </a:cubicBezTo>
                  <a:cubicBezTo>
                    <a:pt x="60" y="40"/>
                    <a:pt x="70" y="38"/>
                    <a:pt x="72" y="38"/>
                  </a:cubicBezTo>
                  <a:cubicBezTo>
                    <a:pt x="74" y="37"/>
                    <a:pt x="76" y="36"/>
                    <a:pt x="78" y="35"/>
                  </a:cubicBezTo>
                  <a:cubicBezTo>
                    <a:pt x="79" y="33"/>
                    <a:pt x="81" y="31"/>
                    <a:pt x="84" y="31"/>
                  </a:cubicBezTo>
                  <a:cubicBezTo>
                    <a:pt x="85" y="31"/>
                    <a:pt x="87" y="31"/>
                    <a:pt x="87" y="28"/>
                  </a:cubicBezTo>
                  <a:cubicBezTo>
                    <a:pt x="87" y="27"/>
                    <a:pt x="86" y="27"/>
                    <a:pt x="86" y="26"/>
                  </a:cubicBezTo>
                  <a:cubicBezTo>
                    <a:pt x="86" y="25"/>
                    <a:pt x="88" y="25"/>
                    <a:pt x="88" y="25"/>
                  </a:cubicBezTo>
                  <a:cubicBezTo>
                    <a:pt x="88" y="25"/>
                    <a:pt x="86" y="24"/>
                    <a:pt x="86" y="24"/>
                  </a:cubicBezTo>
                  <a:cubicBezTo>
                    <a:pt x="86" y="23"/>
                    <a:pt x="89" y="23"/>
                    <a:pt x="88" y="21"/>
                  </a:cubicBezTo>
                  <a:cubicBezTo>
                    <a:pt x="88" y="21"/>
                    <a:pt x="86" y="20"/>
                    <a:pt x="85" y="19"/>
                  </a:cubicBezTo>
                  <a:cubicBezTo>
                    <a:pt x="84" y="18"/>
                    <a:pt x="83" y="20"/>
                    <a:pt x="82" y="18"/>
                  </a:cubicBezTo>
                  <a:cubicBezTo>
                    <a:pt x="81" y="17"/>
                    <a:pt x="80" y="17"/>
                    <a:pt x="78" y="18"/>
                  </a:cubicBezTo>
                  <a:cubicBezTo>
                    <a:pt x="77" y="18"/>
                    <a:pt x="76" y="15"/>
                    <a:pt x="75" y="15"/>
                  </a:cubicBezTo>
                  <a:cubicBezTo>
                    <a:pt x="74" y="14"/>
                    <a:pt x="73" y="16"/>
                    <a:pt x="72" y="17"/>
                  </a:cubicBezTo>
                  <a:cubicBezTo>
                    <a:pt x="71" y="17"/>
                    <a:pt x="70" y="14"/>
                    <a:pt x="69" y="14"/>
                  </a:cubicBezTo>
                  <a:cubicBezTo>
                    <a:pt x="68" y="14"/>
                    <a:pt x="65" y="15"/>
                    <a:pt x="65" y="14"/>
                  </a:cubicBezTo>
                  <a:cubicBezTo>
                    <a:pt x="65" y="13"/>
                    <a:pt x="65" y="11"/>
                    <a:pt x="64" y="10"/>
                  </a:cubicBezTo>
                  <a:cubicBezTo>
                    <a:pt x="63" y="9"/>
                    <a:pt x="61" y="10"/>
                    <a:pt x="60" y="9"/>
                  </a:cubicBezTo>
                  <a:cubicBezTo>
                    <a:pt x="59" y="8"/>
                    <a:pt x="58" y="6"/>
                    <a:pt x="60" y="5"/>
                  </a:cubicBezTo>
                  <a:cubicBezTo>
                    <a:pt x="61" y="5"/>
                    <a:pt x="59" y="2"/>
                    <a:pt x="58" y="2"/>
                  </a:cubicBezTo>
                  <a:cubicBezTo>
                    <a:pt x="57" y="1"/>
                    <a:pt x="54" y="2"/>
                    <a:pt x="53" y="1"/>
                  </a:cubicBezTo>
                  <a:cubicBezTo>
                    <a:pt x="50" y="0"/>
                    <a:pt x="50" y="6"/>
                    <a:pt x="47" y="2"/>
                  </a:cubicBezTo>
                  <a:cubicBezTo>
                    <a:pt x="46" y="2"/>
                    <a:pt x="44" y="3"/>
                    <a:pt x="43" y="3"/>
                  </a:cubicBezTo>
                  <a:cubicBezTo>
                    <a:pt x="41" y="4"/>
                    <a:pt x="42" y="9"/>
                    <a:pt x="41" y="9"/>
                  </a:cubicBezTo>
                  <a:cubicBezTo>
                    <a:pt x="40" y="9"/>
                    <a:pt x="39" y="7"/>
                    <a:pt x="38" y="7"/>
                  </a:cubicBezTo>
                  <a:cubicBezTo>
                    <a:pt x="38" y="7"/>
                    <a:pt x="37" y="8"/>
                    <a:pt x="36" y="8"/>
                  </a:cubicBezTo>
                  <a:cubicBezTo>
                    <a:pt x="35" y="8"/>
                    <a:pt x="34" y="7"/>
                    <a:pt x="34" y="6"/>
                  </a:cubicBezTo>
                  <a:cubicBezTo>
                    <a:pt x="34" y="5"/>
                    <a:pt x="32" y="7"/>
                    <a:pt x="31" y="7"/>
                  </a:cubicBezTo>
                  <a:cubicBezTo>
                    <a:pt x="30" y="7"/>
                    <a:pt x="30" y="6"/>
                    <a:pt x="29" y="6"/>
                  </a:cubicBezTo>
                  <a:cubicBezTo>
                    <a:pt x="28" y="6"/>
                    <a:pt x="28" y="7"/>
                    <a:pt x="28" y="8"/>
                  </a:cubicBezTo>
                  <a:cubicBezTo>
                    <a:pt x="28" y="8"/>
                    <a:pt x="21" y="5"/>
                    <a:pt x="21" y="5"/>
                  </a:cubicBezTo>
                  <a:cubicBezTo>
                    <a:pt x="18" y="4"/>
                    <a:pt x="15" y="4"/>
                    <a:pt x="12" y="4"/>
                  </a:cubicBezTo>
                  <a:cubicBezTo>
                    <a:pt x="10" y="4"/>
                    <a:pt x="9" y="6"/>
                    <a:pt x="6" y="6"/>
                  </a:cubicBezTo>
                  <a:cubicBezTo>
                    <a:pt x="6" y="9"/>
                    <a:pt x="9" y="9"/>
                    <a:pt x="9" y="11"/>
                  </a:cubicBezTo>
                  <a:cubicBezTo>
                    <a:pt x="9" y="12"/>
                    <a:pt x="10" y="13"/>
                    <a:pt x="10" y="14"/>
                  </a:cubicBezTo>
                  <a:cubicBezTo>
                    <a:pt x="9" y="15"/>
                    <a:pt x="6" y="15"/>
                    <a:pt x="5" y="16"/>
                  </a:cubicBezTo>
                  <a:cubicBezTo>
                    <a:pt x="2" y="18"/>
                    <a:pt x="3" y="20"/>
                    <a:pt x="2" y="23"/>
                  </a:cubicBezTo>
                  <a:cubicBezTo>
                    <a:pt x="2" y="25"/>
                    <a:pt x="1" y="26"/>
                    <a:pt x="0" y="27"/>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77" name="Freeform 657">
              <a:extLst>
                <a:ext uri="{FF2B5EF4-FFF2-40B4-BE49-F238E27FC236}">
                  <a16:creationId xmlns:a16="http://schemas.microsoft.com/office/drawing/2014/main" id="{EA83E6F4-5600-2046-A8BF-1D18B3F7E341}"/>
                </a:ext>
              </a:extLst>
            </p:cNvPr>
            <p:cNvSpPr>
              <a:spLocks/>
            </p:cNvSpPr>
            <p:nvPr/>
          </p:nvSpPr>
          <p:spPr bwMode="auto">
            <a:xfrm>
              <a:off x="3793170" y="3224361"/>
              <a:ext cx="103503" cy="42353"/>
            </a:xfrm>
            <a:custGeom>
              <a:avLst/>
              <a:gdLst>
                <a:gd name="T0" fmla="*/ 30 w 30"/>
                <a:gd name="T1" fmla="*/ 4 h 12"/>
                <a:gd name="T2" fmla="*/ 22 w 30"/>
                <a:gd name="T3" fmla="*/ 0 h 12"/>
                <a:gd name="T4" fmla="*/ 17 w 30"/>
                <a:gd name="T5" fmla="*/ 0 h 12"/>
                <a:gd name="T6" fmla="*/ 14 w 30"/>
                <a:gd name="T7" fmla="*/ 1 h 12"/>
                <a:gd name="T8" fmla="*/ 11 w 30"/>
                <a:gd name="T9" fmla="*/ 0 h 12"/>
                <a:gd name="T10" fmla="*/ 8 w 30"/>
                <a:gd name="T11" fmla="*/ 3 h 12"/>
                <a:gd name="T12" fmla="*/ 3 w 30"/>
                <a:gd name="T13" fmla="*/ 9 h 12"/>
                <a:gd name="T14" fmla="*/ 11 w 30"/>
                <a:gd name="T15" fmla="*/ 11 h 12"/>
                <a:gd name="T16" fmla="*/ 13 w 30"/>
                <a:gd name="T17" fmla="*/ 9 h 12"/>
                <a:gd name="T18" fmla="*/ 18 w 30"/>
                <a:gd name="T19" fmla="*/ 9 h 12"/>
                <a:gd name="T20" fmla="*/ 19 w 30"/>
                <a:gd name="T21" fmla="*/ 6 h 12"/>
                <a:gd name="T22" fmla="*/ 24 w 30"/>
                <a:gd name="T23" fmla="*/ 7 h 12"/>
                <a:gd name="T24" fmla="*/ 28 w 30"/>
                <a:gd name="T25" fmla="*/ 7 h 12"/>
                <a:gd name="T26" fmla="*/ 30 w 30"/>
                <a:gd name="T2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12">
                  <a:moveTo>
                    <a:pt x="30" y="4"/>
                  </a:moveTo>
                  <a:cubicBezTo>
                    <a:pt x="27" y="2"/>
                    <a:pt x="26" y="0"/>
                    <a:pt x="22" y="0"/>
                  </a:cubicBezTo>
                  <a:cubicBezTo>
                    <a:pt x="20" y="0"/>
                    <a:pt x="19" y="0"/>
                    <a:pt x="17" y="0"/>
                  </a:cubicBezTo>
                  <a:cubicBezTo>
                    <a:pt x="15" y="0"/>
                    <a:pt x="15" y="1"/>
                    <a:pt x="14" y="1"/>
                  </a:cubicBezTo>
                  <a:cubicBezTo>
                    <a:pt x="13" y="1"/>
                    <a:pt x="12" y="0"/>
                    <a:pt x="11" y="0"/>
                  </a:cubicBezTo>
                  <a:cubicBezTo>
                    <a:pt x="10" y="1"/>
                    <a:pt x="9" y="2"/>
                    <a:pt x="8" y="3"/>
                  </a:cubicBezTo>
                  <a:cubicBezTo>
                    <a:pt x="6" y="5"/>
                    <a:pt x="0" y="4"/>
                    <a:pt x="3" y="9"/>
                  </a:cubicBezTo>
                  <a:cubicBezTo>
                    <a:pt x="4" y="11"/>
                    <a:pt x="8" y="12"/>
                    <a:pt x="11" y="11"/>
                  </a:cubicBezTo>
                  <a:cubicBezTo>
                    <a:pt x="12" y="11"/>
                    <a:pt x="12" y="9"/>
                    <a:pt x="13" y="9"/>
                  </a:cubicBezTo>
                  <a:cubicBezTo>
                    <a:pt x="15" y="9"/>
                    <a:pt x="17" y="9"/>
                    <a:pt x="18" y="9"/>
                  </a:cubicBezTo>
                  <a:cubicBezTo>
                    <a:pt x="19" y="9"/>
                    <a:pt x="19" y="7"/>
                    <a:pt x="19" y="6"/>
                  </a:cubicBezTo>
                  <a:cubicBezTo>
                    <a:pt x="20" y="5"/>
                    <a:pt x="23" y="7"/>
                    <a:pt x="24" y="7"/>
                  </a:cubicBezTo>
                  <a:cubicBezTo>
                    <a:pt x="25" y="7"/>
                    <a:pt x="27" y="7"/>
                    <a:pt x="28" y="7"/>
                  </a:cubicBezTo>
                  <a:cubicBezTo>
                    <a:pt x="29" y="7"/>
                    <a:pt x="29" y="5"/>
                    <a:pt x="30" y="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78" name="Freeform 658">
              <a:extLst>
                <a:ext uri="{FF2B5EF4-FFF2-40B4-BE49-F238E27FC236}">
                  <a16:creationId xmlns:a16="http://schemas.microsoft.com/office/drawing/2014/main" id="{41C0F89C-0F66-D342-AC21-CC3DEB340D6C}"/>
                </a:ext>
              </a:extLst>
            </p:cNvPr>
            <p:cNvSpPr>
              <a:spLocks/>
            </p:cNvSpPr>
            <p:nvPr/>
          </p:nvSpPr>
          <p:spPr bwMode="auto">
            <a:xfrm>
              <a:off x="3907257" y="3069067"/>
              <a:ext cx="162311" cy="121178"/>
            </a:xfrm>
            <a:custGeom>
              <a:avLst/>
              <a:gdLst>
                <a:gd name="T0" fmla="*/ 11 w 47"/>
                <a:gd name="T1" fmla="*/ 29 h 35"/>
                <a:gd name="T2" fmla="*/ 18 w 47"/>
                <a:gd name="T3" fmla="*/ 30 h 35"/>
                <a:gd name="T4" fmla="*/ 23 w 47"/>
                <a:gd name="T5" fmla="*/ 33 h 35"/>
                <a:gd name="T6" fmla="*/ 25 w 47"/>
                <a:gd name="T7" fmla="*/ 31 h 35"/>
                <a:gd name="T8" fmla="*/ 29 w 47"/>
                <a:gd name="T9" fmla="*/ 32 h 35"/>
                <a:gd name="T10" fmla="*/ 33 w 47"/>
                <a:gd name="T11" fmla="*/ 32 h 35"/>
                <a:gd name="T12" fmla="*/ 36 w 47"/>
                <a:gd name="T13" fmla="*/ 33 h 35"/>
                <a:gd name="T14" fmla="*/ 38 w 47"/>
                <a:gd name="T15" fmla="*/ 28 h 35"/>
                <a:gd name="T16" fmla="*/ 42 w 47"/>
                <a:gd name="T17" fmla="*/ 27 h 35"/>
                <a:gd name="T18" fmla="*/ 40 w 47"/>
                <a:gd name="T19" fmla="*/ 22 h 35"/>
                <a:gd name="T20" fmla="*/ 44 w 47"/>
                <a:gd name="T21" fmla="*/ 21 h 35"/>
                <a:gd name="T22" fmla="*/ 45 w 47"/>
                <a:gd name="T23" fmla="*/ 17 h 35"/>
                <a:gd name="T24" fmla="*/ 42 w 47"/>
                <a:gd name="T25" fmla="*/ 15 h 35"/>
                <a:gd name="T26" fmla="*/ 39 w 47"/>
                <a:gd name="T27" fmla="*/ 11 h 35"/>
                <a:gd name="T28" fmla="*/ 38 w 47"/>
                <a:gd name="T29" fmla="*/ 6 h 35"/>
                <a:gd name="T30" fmla="*/ 35 w 47"/>
                <a:gd name="T31" fmla="*/ 2 h 35"/>
                <a:gd name="T32" fmla="*/ 33 w 47"/>
                <a:gd name="T33" fmla="*/ 2 h 35"/>
                <a:gd name="T34" fmla="*/ 30 w 47"/>
                <a:gd name="T35" fmla="*/ 1 h 35"/>
                <a:gd name="T36" fmla="*/ 28 w 47"/>
                <a:gd name="T37" fmla="*/ 2 h 35"/>
                <a:gd name="T38" fmla="*/ 25 w 47"/>
                <a:gd name="T39" fmla="*/ 0 h 35"/>
                <a:gd name="T40" fmla="*/ 22 w 47"/>
                <a:gd name="T41" fmla="*/ 2 h 35"/>
                <a:gd name="T42" fmla="*/ 17 w 47"/>
                <a:gd name="T43" fmla="*/ 3 h 35"/>
                <a:gd name="T44" fmla="*/ 17 w 47"/>
                <a:gd name="T45" fmla="*/ 6 h 35"/>
                <a:gd name="T46" fmla="*/ 13 w 47"/>
                <a:gd name="T47" fmla="*/ 9 h 35"/>
                <a:gd name="T48" fmla="*/ 12 w 47"/>
                <a:gd name="T49" fmla="*/ 13 h 35"/>
                <a:gd name="T50" fmla="*/ 8 w 47"/>
                <a:gd name="T51" fmla="*/ 14 h 35"/>
                <a:gd name="T52" fmla="*/ 1 w 47"/>
                <a:gd name="T53" fmla="*/ 16 h 35"/>
                <a:gd name="T54" fmla="*/ 2 w 47"/>
                <a:gd name="T55" fmla="*/ 24 h 35"/>
                <a:gd name="T56" fmla="*/ 1 w 47"/>
                <a:gd name="T57" fmla="*/ 27 h 35"/>
                <a:gd name="T58" fmla="*/ 1 w 47"/>
                <a:gd name="T59" fmla="*/ 31 h 35"/>
                <a:gd name="T60" fmla="*/ 5 w 47"/>
                <a:gd name="T61" fmla="*/ 30 h 35"/>
                <a:gd name="T62" fmla="*/ 11 w 47"/>
                <a:gd name="T63"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35">
                  <a:moveTo>
                    <a:pt x="11" y="29"/>
                  </a:moveTo>
                  <a:cubicBezTo>
                    <a:pt x="14" y="29"/>
                    <a:pt x="16" y="30"/>
                    <a:pt x="18" y="30"/>
                  </a:cubicBezTo>
                  <a:cubicBezTo>
                    <a:pt x="18" y="30"/>
                    <a:pt x="23" y="33"/>
                    <a:pt x="23" y="33"/>
                  </a:cubicBezTo>
                  <a:cubicBezTo>
                    <a:pt x="23" y="32"/>
                    <a:pt x="24" y="29"/>
                    <a:pt x="25" y="31"/>
                  </a:cubicBezTo>
                  <a:cubicBezTo>
                    <a:pt x="27" y="34"/>
                    <a:pt x="28" y="29"/>
                    <a:pt x="29" y="32"/>
                  </a:cubicBezTo>
                  <a:cubicBezTo>
                    <a:pt x="30" y="34"/>
                    <a:pt x="32" y="32"/>
                    <a:pt x="33" y="32"/>
                  </a:cubicBezTo>
                  <a:cubicBezTo>
                    <a:pt x="34" y="31"/>
                    <a:pt x="36" y="35"/>
                    <a:pt x="36" y="33"/>
                  </a:cubicBezTo>
                  <a:cubicBezTo>
                    <a:pt x="37" y="31"/>
                    <a:pt x="36" y="29"/>
                    <a:pt x="38" y="28"/>
                  </a:cubicBezTo>
                  <a:cubicBezTo>
                    <a:pt x="39" y="28"/>
                    <a:pt x="41" y="27"/>
                    <a:pt x="42" y="27"/>
                  </a:cubicBezTo>
                  <a:cubicBezTo>
                    <a:pt x="41" y="26"/>
                    <a:pt x="40" y="24"/>
                    <a:pt x="40" y="22"/>
                  </a:cubicBezTo>
                  <a:cubicBezTo>
                    <a:pt x="40" y="20"/>
                    <a:pt x="42" y="22"/>
                    <a:pt x="44" y="21"/>
                  </a:cubicBezTo>
                  <a:cubicBezTo>
                    <a:pt x="46" y="21"/>
                    <a:pt x="47" y="19"/>
                    <a:pt x="45" y="17"/>
                  </a:cubicBezTo>
                  <a:cubicBezTo>
                    <a:pt x="44" y="16"/>
                    <a:pt x="43" y="17"/>
                    <a:pt x="42" y="15"/>
                  </a:cubicBezTo>
                  <a:cubicBezTo>
                    <a:pt x="41" y="14"/>
                    <a:pt x="40" y="13"/>
                    <a:pt x="39" y="11"/>
                  </a:cubicBezTo>
                  <a:cubicBezTo>
                    <a:pt x="38" y="10"/>
                    <a:pt x="38" y="8"/>
                    <a:pt x="38" y="6"/>
                  </a:cubicBezTo>
                  <a:cubicBezTo>
                    <a:pt x="39" y="4"/>
                    <a:pt x="36" y="2"/>
                    <a:pt x="35" y="2"/>
                  </a:cubicBezTo>
                  <a:cubicBezTo>
                    <a:pt x="34" y="1"/>
                    <a:pt x="34" y="2"/>
                    <a:pt x="33" y="2"/>
                  </a:cubicBezTo>
                  <a:cubicBezTo>
                    <a:pt x="31" y="3"/>
                    <a:pt x="31" y="2"/>
                    <a:pt x="30" y="1"/>
                  </a:cubicBezTo>
                  <a:cubicBezTo>
                    <a:pt x="29" y="0"/>
                    <a:pt x="29" y="2"/>
                    <a:pt x="28" y="2"/>
                  </a:cubicBezTo>
                  <a:cubicBezTo>
                    <a:pt x="27" y="2"/>
                    <a:pt x="25" y="0"/>
                    <a:pt x="25" y="0"/>
                  </a:cubicBezTo>
                  <a:cubicBezTo>
                    <a:pt x="23" y="0"/>
                    <a:pt x="23" y="2"/>
                    <a:pt x="22" y="2"/>
                  </a:cubicBezTo>
                  <a:cubicBezTo>
                    <a:pt x="20" y="3"/>
                    <a:pt x="19" y="3"/>
                    <a:pt x="17" y="3"/>
                  </a:cubicBezTo>
                  <a:cubicBezTo>
                    <a:pt x="16" y="4"/>
                    <a:pt x="17" y="6"/>
                    <a:pt x="17" y="6"/>
                  </a:cubicBezTo>
                  <a:cubicBezTo>
                    <a:pt x="16" y="8"/>
                    <a:pt x="13" y="7"/>
                    <a:pt x="13" y="9"/>
                  </a:cubicBezTo>
                  <a:cubicBezTo>
                    <a:pt x="12" y="10"/>
                    <a:pt x="12" y="11"/>
                    <a:pt x="12" y="13"/>
                  </a:cubicBezTo>
                  <a:cubicBezTo>
                    <a:pt x="12" y="14"/>
                    <a:pt x="9" y="14"/>
                    <a:pt x="8" y="14"/>
                  </a:cubicBezTo>
                  <a:cubicBezTo>
                    <a:pt x="5" y="15"/>
                    <a:pt x="4" y="16"/>
                    <a:pt x="1" y="16"/>
                  </a:cubicBezTo>
                  <a:cubicBezTo>
                    <a:pt x="2" y="19"/>
                    <a:pt x="5" y="21"/>
                    <a:pt x="2" y="24"/>
                  </a:cubicBezTo>
                  <a:cubicBezTo>
                    <a:pt x="0" y="25"/>
                    <a:pt x="0" y="26"/>
                    <a:pt x="1" y="27"/>
                  </a:cubicBezTo>
                  <a:cubicBezTo>
                    <a:pt x="3" y="28"/>
                    <a:pt x="1" y="30"/>
                    <a:pt x="1" y="31"/>
                  </a:cubicBezTo>
                  <a:cubicBezTo>
                    <a:pt x="3" y="31"/>
                    <a:pt x="4" y="31"/>
                    <a:pt x="5" y="30"/>
                  </a:cubicBezTo>
                  <a:cubicBezTo>
                    <a:pt x="7" y="29"/>
                    <a:pt x="10" y="29"/>
                    <a:pt x="11" y="29"/>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79" name="Freeform 659">
              <a:extLst>
                <a:ext uri="{FF2B5EF4-FFF2-40B4-BE49-F238E27FC236}">
                  <a16:creationId xmlns:a16="http://schemas.microsoft.com/office/drawing/2014/main" id="{5196EDE7-F509-9F46-A6A7-FCB38A764DC2}"/>
                </a:ext>
              </a:extLst>
            </p:cNvPr>
            <p:cNvSpPr>
              <a:spLocks/>
            </p:cNvSpPr>
            <p:nvPr/>
          </p:nvSpPr>
          <p:spPr bwMode="auto">
            <a:xfrm>
              <a:off x="3869620" y="3062008"/>
              <a:ext cx="99974" cy="65883"/>
            </a:xfrm>
            <a:custGeom>
              <a:avLst/>
              <a:gdLst>
                <a:gd name="T0" fmla="*/ 16 w 29"/>
                <a:gd name="T1" fmla="*/ 18 h 19"/>
                <a:gd name="T2" fmla="*/ 23 w 29"/>
                <a:gd name="T3" fmla="*/ 15 h 19"/>
                <a:gd name="T4" fmla="*/ 23 w 29"/>
                <a:gd name="T5" fmla="*/ 12 h 19"/>
                <a:gd name="T6" fmla="*/ 27 w 29"/>
                <a:gd name="T7" fmla="*/ 9 h 19"/>
                <a:gd name="T8" fmla="*/ 26 w 29"/>
                <a:gd name="T9" fmla="*/ 4 h 19"/>
                <a:gd name="T10" fmla="*/ 19 w 29"/>
                <a:gd name="T11" fmla="*/ 1 h 19"/>
                <a:gd name="T12" fmla="*/ 10 w 29"/>
                <a:gd name="T13" fmla="*/ 1 h 19"/>
                <a:gd name="T14" fmla="*/ 0 w 29"/>
                <a:gd name="T15" fmla="*/ 4 h 19"/>
                <a:gd name="T16" fmla="*/ 1 w 29"/>
                <a:gd name="T17" fmla="*/ 6 h 19"/>
                <a:gd name="T18" fmla="*/ 2 w 29"/>
                <a:gd name="T19" fmla="*/ 9 h 19"/>
                <a:gd name="T20" fmla="*/ 5 w 29"/>
                <a:gd name="T21" fmla="*/ 10 h 19"/>
                <a:gd name="T22" fmla="*/ 9 w 29"/>
                <a:gd name="T23" fmla="*/ 11 h 19"/>
                <a:gd name="T24" fmla="*/ 8 w 29"/>
                <a:gd name="T25" fmla="*/ 15 h 19"/>
                <a:gd name="T26" fmla="*/ 12 w 29"/>
                <a:gd name="T27" fmla="*/ 18 h 19"/>
                <a:gd name="T28" fmla="*/ 16 w 29"/>
                <a:gd name="T29" fmla="*/ 18 h 19"/>
                <a:gd name="T30" fmla="*/ 16 w 29"/>
                <a:gd name="T3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16" y="18"/>
                  </a:moveTo>
                  <a:cubicBezTo>
                    <a:pt x="18" y="16"/>
                    <a:pt x="21" y="16"/>
                    <a:pt x="23" y="15"/>
                  </a:cubicBezTo>
                  <a:cubicBezTo>
                    <a:pt x="23" y="14"/>
                    <a:pt x="23" y="13"/>
                    <a:pt x="23" y="12"/>
                  </a:cubicBezTo>
                  <a:cubicBezTo>
                    <a:pt x="24" y="10"/>
                    <a:pt x="25" y="10"/>
                    <a:pt x="27" y="9"/>
                  </a:cubicBezTo>
                  <a:cubicBezTo>
                    <a:pt x="29" y="8"/>
                    <a:pt x="28" y="5"/>
                    <a:pt x="26" y="4"/>
                  </a:cubicBezTo>
                  <a:cubicBezTo>
                    <a:pt x="24" y="3"/>
                    <a:pt x="22" y="2"/>
                    <a:pt x="19" y="1"/>
                  </a:cubicBezTo>
                  <a:cubicBezTo>
                    <a:pt x="17" y="0"/>
                    <a:pt x="13" y="1"/>
                    <a:pt x="10" y="1"/>
                  </a:cubicBezTo>
                  <a:cubicBezTo>
                    <a:pt x="8" y="1"/>
                    <a:pt x="0" y="0"/>
                    <a:pt x="0" y="4"/>
                  </a:cubicBezTo>
                  <a:cubicBezTo>
                    <a:pt x="0" y="4"/>
                    <a:pt x="1" y="5"/>
                    <a:pt x="1" y="6"/>
                  </a:cubicBezTo>
                  <a:cubicBezTo>
                    <a:pt x="2" y="7"/>
                    <a:pt x="1" y="8"/>
                    <a:pt x="2" y="9"/>
                  </a:cubicBezTo>
                  <a:cubicBezTo>
                    <a:pt x="3" y="9"/>
                    <a:pt x="4" y="11"/>
                    <a:pt x="5" y="10"/>
                  </a:cubicBezTo>
                  <a:cubicBezTo>
                    <a:pt x="7" y="10"/>
                    <a:pt x="9" y="9"/>
                    <a:pt x="9" y="11"/>
                  </a:cubicBezTo>
                  <a:cubicBezTo>
                    <a:pt x="9" y="12"/>
                    <a:pt x="9" y="14"/>
                    <a:pt x="8" y="15"/>
                  </a:cubicBezTo>
                  <a:cubicBezTo>
                    <a:pt x="11" y="15"/>
                    <a:pt x="11" y="15"/>
                    <a:pt x="12" y="18"/>
                  </a:cubicBezTo>
                  <a:cubicBezTo>
                    <a:pt x="13" y="18"/>
                    <a:pt x="16" y="18"/>
                    <a:pt x="16" y="18"/>
                  </a:cubicBezTo>
                  <a:cubicBezTo>
                    <a:pt x="17" y="17"/>
                    <a:pt x="15" y="19"/>
                    <a:pt x="16" y="18"/>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80" name="Freeform 660">
              <a:extLst>
                <a:ext uri="{FF2B5EF4-FFF2-40B4-BE49-F238E27FC236}">
                  <a16:creationId xmlns:a16="http://schemas.microsoft.com/office/drawing/2014/main" id="{BE42AEC7-F6B4-5344-B306-C8D814A59E9D}"/>
                </a:ext>
              </a:extLst>
            </p:cNvPr>
            <p:cNvSpPr>
              <a:spLocks/>
            </p:cNvSpPr>
            <p:nvPr/>
          </p:nvSpPr>
          <p:spPr bwMode="auto">
            <a:xfrm>
              <a:off x="3869620" y="3020832"/>
              <a:ext cx="123498" cy="62354"/>
            </a:xfrm>
            <a:custGeom>
              <a:avLst/>
              <a:gdLst>
                <a:gd name="T0" fmla="*/ 11 w 36"/>
                <a:gd name="T1" fmla="*/ 13 h 18"/>
                <a:gd name="T2" fmla="*/ 19 w 36"/>
                <a:gd name="T3" fmla="*/ 12 h 18"/>
                <a:gd name="T4" fmla="*/ 25 w 36"/>
                <a:gd name="T5" fmla="*/ 15 h 18"/>
                <a:gd name="T6" fmla="*/ 29 w 36"/>
                <a:gd name="T7" fmla="*/ 17 h 18"/>
                <a:gd name="T8" fmla="*/ 33 w 36"/>
                <a:gd name="T9" fmla="*/ 16 h 18"/>
                <a:gd name="T10" fmla="*/ 36 w 36"/>
                <a:gd name="T11" fmla="*/ 14 h 18"/>
                <a:gd name="T12" fmla="*/ 34 w 36"/>
                <a:gd name="T13" fmla="*/ 8 h 18"/>
                <a:gd name="T14" fmla="*/ 31 w 36"/>
                <a:gd name="T15" fmla="*/ 4 h 18"/>
                <a:gd name="T16" fmla="*/ 25 w 36"/>
                <a:gd name="T17" fmla="*/ 3 h 18"/>
                <a:gd name="T18" fmla="*/ 18 w 36"/>
                <a:gd name="T19" fmla="*/ 1 h 18"/>
                <a:gd name="T20" fmla="*/ 17 w 36"/>
                <a:gd name="T21" fmla="*/ 5 h 18"/>
                <a:gd name="T22" fmla="*/ 15 w 36"/>
                <a:gd name="T23" fmla="*/ 7 h 18"/>
                <a:gd name="T24" fmla="*/ 8 w 36"/>
                <a:gd name="T25" fmla="*/ 4 h 18"/>
                <a:gd name="T26" fmla="*/ 0 w 36"/>
                <a:gd name="T27" fmla="*/ 15 h 18"/>
                <a:gd name="T28" fmla="*/ 11 w 36"/>
                <a:gd name="T2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8">
                  <a:moveTo>
                    <a:pt x="11" y="13"/>
                  </a:moveTo>
                  <a:cubicBezTo>
                    <a:pt x="14" y="13"/>
                    <a:pt x="16" y="12"/>
                    <a:pt x="19" y="12"/>
                  </a:cubicBezTo>
                  <a:cubicBezTo>
                    <a:pt x="20" y="12"/>
                    <a:pt x="24" y="14"/>
                    <a:pt x="25" y="15"/>
                  </a:cubicBezTo>
                  <a:cubicBezTo>
                    <a:pt x="26" y="16"/>
                    <a:pt x="27" y="18"/>
                    <a:pt x="29" y="17"/>
                  </a:cubicBezTo>
                  <a:cubicBezTo>
                    <a:pt x="30" y="17"/>
                    <a:pt x="31" y="16"/>
                    <a:pt x="33" y="16"/>
                  </a:cubicBezTo>
                  <a:cubicBezTo>
                    <a:pt x="34" y="16"/>
                    <a:pt x="34" y="14"/>
                    <a:pt x="36" y="14"/>
                  </a:cubicBezTo>
                  <a:cubicBezTo>
                    <a:pt x="35" y="12"/>
                    <a:pt x="33" y="9"/>
                    <a:pt x="34" y="8"/>
                  </a:cubicBezTo>
                  <a:cubicBezTo>
                    <a:pt x="35" y="6"/>
                    <a:pt x="32" y="4"/>
                    <a:pt x="31" y="4"/>
                  </a:cubicBezTo>
                  <a:cubicBezTo>
                    <a:pt x="29" y="3"/>
                    <a:pt x="27" y="5"/>
                    <a:pt x="25" y="3"/>
                  </a:cubicBezTo>
                  <a:cubicBezTo>
                    <a:pt x="22" y="1"/>
                    <a:pt x="21" y="0"/>
                    <a:pt x="18" y="1"/>
                  </a:cubicBezTo>
                  <a:cubicBezTo>
                    <a:pt x="16" y="2"/>
                    <a:pt x="17" y="3"/>
                    <a:pt x="17" y="5"/>
                  </a:cubicBezTo>
                  <a:cubicBezTo>
                    <a:pt x="16" y="6"/>
                    <a:pt x="16" y="7"/>
                    <a:pt x="15" y="7"/>
                  </a:cubicBezTo>
                  <a:cubicBezTo>
                    <a:pt x="12" y="9"/>
                    <a:pt x="10" y="5"/>
                    <a:pt x="8" y="4"/>
                  </a:cubicBezTo>
                  <a:cubicBezTo>
                    <a:pt x="3" y="0"/>
                    <a:pt x="0" y="11"/>
                    <a:pt x="0" y="15"/>
                  </a:cubicBezTo>
                  <a:cubicBezTo>
                    <a:pt x="4" y="13"/>
                    <a:pt x="7" y="13"/>
                    <a:pt x="11" y="13"/>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81" name="Freeform 661">
              <a:extLst>
                <a:ext uri="{FF2B5EF4-FFF2-40B4-BE49-F238E27FC236}">
                  <a16:creationId xmlns:a16="http://schemas.microsoft.com/office/drawing/2014/main" id="{176A4989-A0F0-BC4F-8BE0-79ADC6307EE0}"/>
                </a:ext>
              </a:extLst>
            </p:cNvPr>
            <p:cNvSpPr>
              <a:spLocks/>
            </p:cNvSpPr>
            <p:nvPr/>
          </p:nvSpPr>
          <p:spPr bwMode="auto">
            <a:xfrm>
              <a:off x="3907257" y="2983185"/>
              <a:ext cx="82332" cy="51764"/>
            </a:xfrm>
            <a:custGeom>
              <a:avLst/>
              <a:gdLst>
                <a:gd name="T0" fmla="*/ 16 w 24"/>
                <a:gd name="T1" fmla="*/ 15 h 15"/>
                <a:gd name="T2" fmla="*/ 20 w 24"/>
                <a:gd name="T3" fmla="*/ 15 h 15"/>
                <a:gd name="T4" fmla="*/ 22 w 24"/>
                <a:gd name="T5" fmla="*/ 13 h 15"/>
                <a:gd name="T6" fmla="*/ 22 w 24"/>
                <a:gd name="T7" fmla="*/ 10 h 15"/>
                <a:gd name="T8" fmla="*/ 21 w 24"/>
                <a:gd name="T9" fmla="*/ 5 h 15"/>
                <a:gd name="T10" fmla="*/ 24 w 24"/>
                <a:gd name="T11" fmla="*/ 0 h 15"/>
                <a:gd name="T12" fmla="*/ 12 w 24"/>
                <a:gd name="T13" fmla="*/ 0 h 15"/>
                <a:gd name="T14" fmla="*/ 6 w 24"/>
                <a:gd name="T15" fmla="*/ 1 h 15"/>
                <a:gd name="T16" fmla="*/ 0 w 24"/>
                <a:gd name="T17" fmla="*/ 5 h 15"/>
                <a:gd name="T18" fmla="*/ 2 w 24"/>
                <a:gd name="T19" fmla="*/ 6 h 15"/>
                <a:gd name="T20" fmla="*/ 2 w 24"/>
                <a:gd name="T21" fmla="*/ 8 h 15"/>
                <a:gd name="T22" fmla="*/ 7 w 24"/>
                <a:gd name="T23" fmla="*/ 9 h 15"/>
                <a:gd name="T24" fmla="*/ 6 w 24"/>
                <a:gd name="T25" fmla="*/ 13 h 15"/>
                <a:gd name="T26" fmla="*/ 11 w 24"/>
                <a:gd name="T27" fmla="*/ 12 h 15"/>
                <a:gd name="T28" fmla="*/ 16 w 24"/>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5">
                  <a:moveTo>
                    <a:pt x="16" y="15"/>
                  </a:moveTo>
                  <a:cubicBezTo>
                    <a:pt x="17" y="15"/>
                    <a:pt x="19" y="15"/>
                    <a:pt x="20" y="15"/>
                  </a:cubicBezTo>
                  <a:cubicBezTo>
                    <a:pt x="20" y="14"/>
                    <a:pt x="22" y="14"/>
                    <a:pt x="22" y="13"/>
                  </a:cubicBezTo>
                  <a:cubicBezTo>
                    <a:pt x="22" y="12"/>
                    <a:pt x="22" y="11"/>
                    <a:pt x="22" y="10"/>
                  </a:cubicBezTo>
                  <a:cubicBezTo>
                    <a:pt x="21" y="8"/>
                    <a:pt x="20" y="7"/>
                    <a:pt x="21" y="5"/>
                  </a:cubicBezTo>
                  <a:cubicBezTo>
                    <a:pt x="23" y="4"/>
                    <a:pt x="24" y="2"/>
                    <a:pt x="24" y="0"/>
                  </a:cubicBezTo>
                  <a:cubicBezTo>
                    <a:pt x="22" y="3"/>
                    <a:pt x="15" y="0"/>
                    <a:pt x="12" y="0"/>
                  </a:cubicBezTo>
                  <a:cubicBezTo>
                    <a:pt x="10" y="0"/>
                    <a:pt x="8" y="0"/>
                    <a:pt x="6" y="1"/>
                  </a:cubicBezTo>
                  <a:cubicBezTo>
                    <a:pt x="5" y="1"/>
                    <a:pt x="0" y="5"/>
                    <a:pt x="0" y="5"/>
                  </a:cubicBezTo>
                  <a:cubicBezTo>
                    <a:pt x="0" y="6"/>
                    <a:pt x="3" y="5"/>
                    <a:pt x="2" y="6"/>
                  </a:cubicBezTo>
                  <a:cubicBezTo>
                    <a:pt x="2" y="7"/>
                    <a:pt x="2" y="7"/>
                    <a:pt x="2" y="8"/>
                  </a:cubicBezTo>
                  <a:cubicBezTo>
                    <a:pt x="3" y="10"/>
                    <a:pt x="7" y="9"/>
                    <a:pt x="7" y="9"/>
                  </a:cubicBezTo>
                  <a:cubicBezTo>
                    <a:pt x="7" y="10"/>
                    <a:pt x="6" y="12"/>
                    <a:pt x="6" y="13"/>
                  </a:cubicBezTo>
                  <a:cubicBezTo>
                    <a:pt x="7" y="12"/>
                    <a:pt x="9" y="11"/>
                    <a:pt x="11" y="12"/>
                  </a:cubicBezTo>
                  <a:cubicBezTo>
                    <a:pt x="13" y="13"/>
                    <a:pt x="14" y="15"/>
                    <a:pt x="16" y="15"/>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82" name="Freeform 662">
              <a:extLst>
                <a:ext uri="{FF2B5EF4-FFF2-40B4-BE49-F238E27FC236}">
                  <a16:creationId xmlns:a16="http://schemas.microsoft.com/office/drawing/2014/main" id="{8B600EA9-DA8F-4944-AF22-CAE734F4C8FF}"/>
                </a:ext>
              </a:extLst>
            </p:cNvPr>
            <p:cNvSpPr>
              <a:spLocks/>
            </p:cNvSpPr>
            <p:nvPr/>
          </p:nvSpPr>
          <p:spPr bwMode="auto">
            <a:xfrm>
              <a:off x="3844922" y="3090244"/>
              <a:ext cx="55280" cy="27059"/>
            </a:xfrm>
            <a:custGeom>
              <a:avLst/>
              <a:gdLst>
                <a:gd name="T0" fmla="*/ 16 w 16"/>
                <a:gd name="T1" fmla="*/ 4 h 8"/>
                <a:gd name="T2" fmla="*/ 12 w 16"/>
                <a:gd name="T3" fmla="*/ 2 h 8"/>
                <a:gd name="T4" fmla="*/ 8 w 16"/>
                <a:gd name="T5" fmla="*/ 0 h 8"/>
                <a:gd name="T6" fmla="*/ 7 w 16"/>
                <a:gd name="T7" fmla="*/ 3 h 8"/>
                <a:gd name="T8" fmla="*/ 5 w 16"/>
                <a:gd name="T9" fmla="*/ 2 h 8"/>
                <a:gd name="T10" fmla="*/ 2 w 16"/>
                <a:gd name="T11" fmla="*/ 3 h 8"/>
                <a:gd name="T12" fmla="*/ 0 w 16"/>
                <a:gd name="T13" fmla="*/ 5 h 8"/>
                <a:gd name="T14" fmla="*/ 0 w 16"/>
                <a:gd name="T15" fmla="*/ 6 h 8"/>
                <a:gd name="T16" fmla="*/ 2 w 16"/>
                <a:gd name="T17" fmla="*/ 6 h 8"/>
                <a:gd name="T18" fmla="*/ 8 w 16"/>
                <a:gd name="T19" fmla="*/ 7 h 8"/>
                <a:gd name="T20" fmla="*/ 16 w 1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8">
                  <a:moveTo>
                    <a:pt x="16" y="4"/>
                  </a:moveTo>
                  <a:cubicBezTo>
                    <a:pt x="16" y="1"/>
                    <a:pt x="14" y="2"/>
                    <a:pt x="12" y="2"/>
                  </a:cubicBezTo>
                  <a:cubicBezTo>
                    <a:pt x="11" y="3"/>
                    <a:pt x="10" y="1"/>
                    <a:pt x="8" y="0"/>
                  </a:cubicBezTo>
                  <a:cubicBezTo>
                    <a:pt x="8" y="1"/>
                    <a:pt x="8" y="2"/>
                    <a:pt x="7" y="3"/>
                  </a:cubicBezTo>
                  <a:cubicBezTo>
                    <a:pt x="6" y="3"/>
                    <a:pt x="7" y="1"/>
                    <a:pt x="5" y="2"/>
                  </a:cubicBezTo>
                  <a:cubicBezTo>
                    <a:pt x="4" y="2"/>
                    <a:pt x="2" y="2"/>
                    <a:pt x="2" y="3"/>
                  </a:cubicBezTo>
                  <a:cubicBezTo>
                    <a:pt x="1" y="5"/>
                    <a:pt x="2" y="6"/>
                    <a:pt x="0" y="5"/>
                  </a:cubicBezTo>
                  <a:cubicBezTo>
                    <a:pt x="0" y="5"/>
                    <a:pt x="0" y="5"/>
                    <a:pt x="0" y="6"/>
                  </a:cubicBezTo>
                  <a:cubicBezTo>
                    <a:pt x="0" y="6"/>
                    <a:pt x="1" y="6"/>
                    <a:pt x="2" y="6"/>
                  </a:cubicBezTo>
                  <a:cubicBezTo>
                    <a:pt x="4" y="7"/>
                    <a:pt x="6" y="7"/>
                    <a:pt x="8" y="7"/>
                  </a:cubicBezTo>
                  <a:cubicBezTo>
                    <a:pt x="10" y="7"/>
                    <a:pt x="16" y="8"/>
                    <a:pt x="16" y="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83" name="Freeform 663">
              <a:extLst>
                <a:ext uri="{FF2B5EF4-FFF2-40B4-BE49-F238E27FC236}">
                  <a16:creationId xmlns:a16="http://schemas.microsoft.com/office/drawing/2014/main" id="{A5A0B24C-4ACA-B845-BBB1-43A2D10CDB33}"/>
                </a:ext>
              </a:extLst>
            </p:cNvPr>
            <p:cNvSpPr>
              <a:spLocks/>
            </p:cNvSpPr>
            <p:nvPr/>
          </p:nvSpPr>
          <p:spPr bwMode="auto">
            <a:xfrm>
              <a:off x="3759060" y="3097302"/>
              <a:ext cx="164663" cy="144706"/>
            </a:xfrm>
            <a:custGeom>
              <a:avLst/>
              <a:gdLst>
                <a:gd name="T0" fmla="*/ 1 w 48"/>
                <a:gd name="T1" fmla="*/ 12 h 42"/>
                <a:gd name="T2" fmla="*/ 0 w 48"/>
                <a:gd name="T3" fmla="*/ 16 h 42"/>
                <a:gd name="T4" fmla="*/ 2 w 48"/>
                <a:gd name="T5" fmla="*/ 20 h 42"/>
                <a:gd name="T6" fmla="*/ 4 w 48"/>
                <a:gd name="T7" fmla="*/ 27 h 42"/>
                <a:gd name="T8" fmla="*/ 9 w 48"/>
                <a:gd name="T9" fmla="*/ 31 h 42"/>
                <a:gd name="T10" fmla="*/ 10 w 48"/>
                <a:gd name="T11" fmla="*/ 33 h 42"/>
                <a:gd name="T12" fmla="*/ 13 w 48"/>
                <a:gd name="T13" fmla="*/ 32 h 42"/>
                <a:gd name="T14" fmla="*/ 21 w 48"/>
                <a:gd name="T15" fmla="*/ 36 h 42"/>
                <a:gd name="T16" fmla="*/ 25 w 48"/>
                <a:gd name="T17" fmla="*/ 37 h 42"/>
                <a:gd name="T18" fmla="*/ 33 w 48"/>
                <a:gd name="T19" fmla="*/ 37 h 42"/>
                <a:gd name="T20" fmla="*/ 39 w 48"/>
                <a:gd name="T21" fmla="*/ 41 h 42"/>
                <a:gd name="T22" fmla="*/ 41 w 48"/>
                <a:gd name="T23" fmla="*/ 35 h 42"/>
                <a:gd name="T24" fmla="*/ 44 w 48"/>
                <a:gd name="T25" fmla="*/ 32 h 42"/>
                <a:gd name="T26" fmla="*/ 48 w 48"/>
                <a:gd name="T27" fmla="*/ 31 h 42"/>
                <a:gd name="T28" fmla="*/ 45 w 48"/>
                <a:gd name="T29" fmla="*/ 26 h 42"/>
                <a:gd name="T30" fmla="*/ 44 w 48"/>
                <a:gd name="T31" fmla="*/ 19 h 42"/>
                <a:gd name="T32" fmla="*/ 46 w 48"/>
                <a:gd name="T33" fmla="*/ 12 h 42"/>
                <a:gd name="T34" fmla="*/ 44 w 48"/>
                <a:gd name="T35" fmla="*/ 7 h 42"/>
                <a:gd name="T36" fmla="*/ 42 w 48"/>
                <a:gd name="T37" fmla="*/ 5 h 42"/>
                <a:gd name="T38" fmla="*/ 25 w 48"/>
                <a:gd name="T39" fmla="*/ 4 h 42"/>
                <a:gd name="T40" fmla="*/ 20 w 48"/>
                <a:gd name="T41" fmla="*/ 2 h 42"/>
                <a:gd name="T42" fmla="*/ 13 w 48"/>
                <a:gd name="T43" fmla="*/ 4 h 42"/>
                <a:gd name="T44" fmla="*/ 6 w 48"/>
                <a:gd name="T45" fmla="*/ 6 h 42"/>
                <a:gd name="T46" fmla="*/ 2 w 48"/>
                <a:gd name="T47" fmla="*/ 7 h 42"/>
                <a:gd name="T48" fmla="*/ 1 w 48"/>
                <a:gd name="T49" fmla="*/ 9 h 42"/>
                <a:gd name="T50" fmla="*/ 1 w 48"/>
                <a:gd name="T51" fmla="*/ 12 h 42"/>
                <a:gd name="T52" fmla="*/ 1 w 48"/>
                <a:gd name="T53"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42">
                  <a:moveTo>
                    <a:pt x="1" y="12"/>
                  </a:moveTo>
                  <a:cubicBezTo>
                    <a:pt x="1" y="13"/>
                    <a:pt x="0" y="15"/>
                    <a:pt x="0" y="16"/>
                  </a:cubicBezTo>
                  <a:cubicBezTo>
                    <a:pt x="1" y="17"/>
                    <a:pt x="2" y="19"/>
                    <a:pt x="2" y="20"/>
                  </a:cubicBezTo>
                  <a:cubicBezTo>
                    <a:pt x="2" y="22"/>
                    <a:pt x="3" y="25"/>
                    <a:pt x="4" y="27"/>
                  </a:cubicBezTo>
                  <a:cubicBezTo>
                    <a:pt x="5" y="30"/>
                    <a:pt x="8" y="29"/>
                    <a:pt x="9" y="31"/>
                  </a:cubicBezTo>
                  <a:cubicBezTo>
                    <a:pt x="9" y="31"/>
                    <a:pt x="9" y="33"/>
                    <a:pt x="10" y="33"/>
                  </a:cubicBezTo>
                  <a:cubicBezTo>
                    <a:pt x="11" y="34"/>
                    <a:pt x="12" y="32"/>
                    <a:pt x="13" y="32"/>
                  </a:cubicBezTo>
                  <a:cubicBezTo>
                    <a:pt x="15" y="31"/>
                    <a:pt x="19" y="35"/>
                    <a:pt x="21" y="36"/>
                  </a:cubicBezTo>
                  <a:cubicBezTo>
                    <a:pt x="22" y="37"/>
                    <a:pt x="23" y="39"/>
                    <a:pt x="25" y="37"/>
                  </a:cubicBezTo>
                  <a:cubicBezTo>
                    <a:pt x="26" y="36"/>
                    <a:pt x="31" y="37"/>
                    <a:pt x="33" y="37"/>
                  </a:cubicBezTo>
                  <a:cubicBezTo>
                    <a:pt x="36" y="37"/>
                    <a:pt x="37" y="39"/>
                    <a:pt x="39" y="41"/>
                  </a:cubicBezTo>
                  <a:cubicBezTo>
                    <a:pt x="40" y="42"/>
                    <a:pt x="40" y="36"/>
                    <a:pt x="41" y="35"/>
                  </a:cubicBezTo>
                  <a:cubicBezTo>
                    <a:pt x="42" y="34"/>
                    <a:pt x="43" y="33"/>
                    <a:pt x="44" y="32"/>
                  </a:cubicBezTo>
                  <a:cubicBezTo>
                    <a:pt x="45" y="32"/>
                    <a:pt x="48" y="32"/>
                    <a:pt x="48" y="31"/>
                  </a:cubicBezTo>
                  <a:cubicBezTo>
                    <a:pt x="47" y="28"/>
                    <a:pt x="47" y="27"/>
                    <a:pt x="45" y="26"/>
                  </a:cubicBezTo>
                  <a:cubicBezTo>
                    <a:pt x="43" y="24"/>
                    <a:pt x="46" y="21"/>
                    <a:pt x="44" y="19"/>
                  </a:cubicBezTo>
                  <a:cubicBezTo>
                    <a:pt x="42" y="18"/>
                    <a:pt x="47" y="14"/>
                    <a:pt x="46" y="12"/>
                  </a:cubicBezTo>
                  <a:cubicBezTo>
                    <a:pt x="45" y="10"/>
                    <a:pt x="44" y="9"/>
                    <a:pt x="44" y="7"/>
                  </a:cubicBezTo>
                  <a:cubicBezTo>
                    <a:pt x="44" y="6"/>
                    <a:pt x="44" y="5"/>
                    <a:pt x="42" y="5"/>
                  </a:cubicBezTo>
                  <a:cubicBezTo>
                    <a:pt x="37" y="3"/>
                    <a:pt x="30" y="6"/>
                    <a:pt x="25" y="4"/>
                  </a:cubicBezTo>
                  <a:cubicBezTo>
                    <a:pt x="25" y="7"/>
                    <a:pt x="21" y="2"/>
                    <a:pt x="20" y="2"/>
                  </a:cubicBezTo>
                  <a:cubicBezTo>
                    <a:pt x="17" y="0"/>
                    <a:pt x="15" y="2"/>
                    <a:pt x="13" y="4"/>
                  </a:cubicBezTo>
                  <a:cubicBezTo>
                    <a:pt x="10" y="5"/>
                    <a:pt x="8" y="6"/>
                    <a:pt x="6" y="6"/>
                  </a:cubicBezTo>
                  <a:cubicBezTo>
                    <a:pt x="5" y="7"/>
                    <a:pt x="3" y="7"/>
                    <a:pt x="2" y="7"/>
                  </a:cubicBezTo>
                  <a:cubicBezTo>
                    <a:pt x="1" y="8"/>
                    <a:pt x="3" y="9"/>
                    <a:pt x="1" y="9"/>
                  </a:cubicBezTo>
                  <a:cubicBezTo>
                    <a:pt x="1" y="10"/>
                    <a:pt x="1" y="11"/>
                    <a:pt x="1" y="12"/>
                  </a:cubicBezTo>
                  <a:cubicBezTo>
                    <a:pt x="1" y="14"/>
                    <a:pt x="1" y="12"/>
                    <a:pt x="1" y="1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84" name="Freeform 664">
              <a:extLst>
                <a:ext uri="{FF2B5EF4-FFF2-40B4-BE49-F238E27FC236}">
                  <a16:creationId xmlns:a16="http://schemas.microsoft.com/office/drawing/2014/main" id="{D3464E6D-3DEE-9C48-8EF6-1C692613014E}"/>
                </a:ext>
              </a:extLst>
            </p:cNvPr>
            <p:cNvSpPr>
              <a:spLocks/>
            </p:cNvSpPr>
            <p:nvPr/>
          </p:nvSpPr>
          <p:spPr bwMode="auto">
            <a:xfrm>
              <a:off x="3859034" y="3249068"/>
              <a:ext cx="158783" cy="103530"/>
            </a:xfrm>
            <a:custGeom>
              <a:avLst/>
              <a:gdLst>
                <a:gd name="T0" fmla="*/ 38 w 46"/>
                <a:gd name="T1" fmla="*/ 13 h 30"/>
                <a:gd name="T2" fmla="*/ 35 w 46"/>
                <a:gd name="T3" fmla="*/ 6 h 30"/>
                <a:gd name="T4" fmla="*/ 32 w 46"/>
                <a:gd name="T5" fmla="*/ 0 h 30"/>
                <a:gd name="T6" fmla="*/ 22 w 46"/>
                <a:gd name="T7" fmla="*/ 4 h 30"/>
                <a:gd name="T8" fmla="*/ 18 w 46"/>
                <a:gd name="T9" fmla="*/ 3 h 30"/>
                <a:gd name="T10" fmla="*/ 12 w 46"/>
                <a:gd name="T11" fmla="*/ 3 h 30"/>
                <a:gd name="T12" fmla="*/ 8 w 46"/>
                <a:gd name="T13" fmla="*/ 6 h 30"/>
                <a:gd name="T14" fmla="*/ 4 w 46"/>
                <a:gd name="T15" fmla="*/ 14 h 30"/>
                <a:gd name="T16" fmla="*/ 0 w 46"/>
                <a:gd name="T17" fmla="*/ 15 h 30"/>
                <a:gd name="T18" fmla="*/ 3 w 46"/>
                <a:gd name="T19" fmla="*/ 18 h 30"/>
                <a:gd name="T20" fmla="*/ 5 w 46"/>
                <a:gd name="T21" fmla="*/ 22 h 30"/>
                <a:gd name="T22" fmla="*/ 8 w 46"/>
                <a:gd name="T23" fmla="*/ 24 h 30"/>
                <a:gd name="T24" fmla="*/ 11 w 46"/>
                <a:gd name="T25" fmla="*/ 25 h 30"/>
                <a:gd name="T26" fmla="*/ 11 w 46"/>
                <a:gd name="T27" fmla="*/ 28 h 30"/>
                <a:gd name="T28" fmla="*/ 21 w 46"/>
                <a:gd name="T29" fmla="*/ 30 h 30"/>
                <a:gd name="T30" fmla="*/ 28 w 46"/>
                <a:gd name="T31" fmla="*/ 28 h 30"/>
                <a:gd name="T32" fmla="*/ 40 w 46"/>
                <a:gd name="T33" fmla="*/ 30 h 30"/>
                <a:gd name="T34" fmla="*/ 41 w 46"/>
                <a:gd name="T35" fmla="*/ 23 h 30"/>
                <a:gd name="T36" fmla="*/ 46 w 46"/>
                <a:gd name="T37" fmla="*/ 20 h 30"/>
                <a:gd name="T38" fmla="*/ 39 w 46"/>
                <a:gd name="T39" fmla="*/ 20 h 30"/>
                <a:gd name="T40" fmla="*/ 38 w 46"/>
                <a:gd name="T41" fmla="*/ 13 h 30"/>
                <a:gd name="T42" fmla="*/ 38 w 46"/>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30">
                  <a:moveTo>
                    <a:pt x="38" y="13"/>
                  </a:moveTo>
                  <a:cubicBezTo>
                    <a:pt x="39" y="10"/>
                    <a:pt x="36" y="8"/>
                    <a:pt x="35" y="6"/>
                  </a:cubicBezTo>
                  <a:cubicBezTo>
                    <a:pt x="33" y="5"/>
                    <a:pt x="32" y="2"/>
                    <a:pt x="32" y="0"/>
                  </a:cubicBezTo>
                  <a:cubicBezTo>
                    <a:pt x="29" y="1"/>
                    <a:pt x="26" y="4"/>
                    <a:pt x="22" y="4"/>
                  </a:cubicBezTo>
                  <a:cubicBezTo>
                    <a:pt x="21" y="4"/>
                    <a:pt x="19" y="3"/>
                    <a:pt x="18" y="3"/>
                  </a:cubicBezTo>
                  <a:cubicBezTo>
                    <a:pt x="16" y="3"/>
                    <a:pt x="14" y="3"/>
                    <a:pt x="12" y="3"/>
                  </a:cubicBezTo>
                  <a:cubicBezTo>
                    <a:pt x="12" y="3"/>
                    <a:pt x="9" y="6"/>
                    <a:pt x="8" y="6"/>
                  </a:cubicBezTo>
                  <a:cubicBezTo>
                    <a:pt x="7" y="9"/>
                    <a:pt x="5" y="11"/>
                    <a:pt x="4" y="14"/>
                  </a:cubicBezTo>
                  <a:cubicBezTo>
                    <a:pt x="3" y="14"/>
                    <a:pt x="1" y="14"/>
                    <a:pt x="0" y="15"/>
                  </a:cubicBezTo>
                  <a:cubicBezTo>
                    <a:pt x="0" y="16"/>
                    <a:pt x="3" y="17"/>
                    <a:pt x="3" y="18"/>
                  </a:cubicBezTo>
                  <a:cubicBezTo>
                    <a:pt x="3" y="20"/>
                    <a:pt x="4" y="20"/>
                    <a:pt x="5" y="22"/>
                  </a:cubicBezTo>
                  <a:cubicBezTo>
                    <a:pt x="5" y="24"/>
                    <a:pt x="6" y="24"/>
                    <a:pt x="8" y="24"/>
                  </a:cubicBezTo>
                  <a:cubicBezTo>
                    <a:pt x="9" y="24"/>
                    <a:pt x="11" y="24"/>
                    <a:pt x="11" y="25"/>
                  </a:cubicBezTo>
                  <a:cubicBezTo>
                    <a:pt x="11" y="26"/>
                    <a:pt x="11" y="27"/>
                    <a:pt x="11" y="28"/>
                  </a:cubicBezTo>
                  <a:cubicBezTo>
                    <a:pt x="13" y="30"/>
                    <a:pt x="18" y="30"/>
                    <a:pt x="21" y="30"/>
                  </a:cubicBezTo>
                  <a:cubicBezTo>
                    <a:pt x="24" y="30"/>
                    <a:pt x="26" y="30"/>
                    <a:pt x="28" y="28"/>
                  </a:cubicBezTo>
                  <a:cubicBezTo>
                    <a:pt x="32" y="26"/>
                    <a:pt x="36" y="28"/>
                    <a:pt x="40" y="30"/>
                  </a:cubicBezTo>
                  <a:cubicBezTo>
                    <a:pt x="40" y="28"/>
                    <a:pt x="40" y="25"/>
                    <a:pt x="41" y="23"/>
                  </a:cubicBezTo>
                  <a:cubicBezTo>
                    <a:pt x="42" y="22"/>
                    <a:pt x="45" y="24"/>
                    <a:pt x="46" y="20"/>
                  </a:cubicBezTo>
                  <a:cubicBezTo>
                    <a:pt x="43" y="18"/>
                    <a:pt x="42" y="20"/>
                    <a:pt x="39" y="20"/>
                  </a:cubicBezTo>
                  <a:cubicBezTo>
                    <a:pt x="37" y="19"/>
                    <a:pt x="37" y="14"/>
                    <a:pt x="38" y="13"/>
                  </a:cubicBezTo>
                  <a:cubicBezTo>
                    <a:pt x="39" y="11"/>
                    <a:pt x="37" y="15"/>
                    <a:pt x="38" y="13"/>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85" name="Freeform 665">
              <a:extLst>
                <a:ext uri="{FF2B5EF4-FFF2-40B4-BE49-F238E27FC236}">
                  <a16:creationId xmlns:a16="http://schemas.microsoft.com/office/drawing/2014/main" id="{CB18103C-9E68-894A-9C17-8B9F410DD9F0}"/>
                </a:ext>
              </a:extLst>
            </p:cNvPr>
            <p:cNvSpPr>
              <a:spLocks/>
            </p:cNvSpPr>
            <p:nvPr/>
          </p:nvSpPr>
          <p:spPr bwMode="auto">
            <a:xfrm>
              <a:off x="3969594" y="3245538"/>
              <a:ext cx="57632" cy="69413"/>
            </a:xfrm>
            <a:custGeom>
              <a:avLst/>
              <a:gdLst>
                <a:gd name="T0" fmla="*/ 14 w 17"/>
                <a:gd name="T1" fmla="*/ 10 h 20"/>
                <a:gd name="T2" fmla="*/ 9 w 17"/>
                <a:gd name="T3" fmla="*/ 3 h 20"/>
                <a:gd name="T4" fmla="*/ 0 w 17"/>
                <a:gd name="T5" fmla="*/ 1 h 20"/>
                <a:gd name="T6" fmla="*/ 5 w 17"/>
                <a:gd name="T7" fmla="*/ 10 h 20"/>
                <a:gd name="T8" fmla="*/ 7 w 17"/>
                <a:gd name="T9" fmla="*/ 20 h 20"/>
                <a:gd name="T10" fmla="*/ 10 w 17"/>
                <a:gd name="T11" fmla="*/ 14 h 20"/>
                <a:gd name="T12" fmla="*/ 14 w 17"/>
                <a:gd name="T13" fmla="*/ 14 h 20"/>
                <a:gd name="T14" fmla="*/ 14 w 17"/>
                <a:gd name="T15" fmla="*/ 10 h 20"/>
                <a:gd name="T16" fmla="*/ 14 w 17"/>
                <a:gd name="T1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4" y="10"/>
                  </a:moveTo>
                  <a:cubicBezTo>
                    <a:pt x="12" y="8"/>
                    <a:pt x="11" y="4"/>
                    <a:pt x="9" y="3"/>
                  </a:cubicBezTo>
                  <a:cubicBezTo>
                    <a:pt x="8" y="3"/>
                    <a:pt x="0" y="0"/>
                    <a:pt x="0" y="1"/>
                  </a:cubicBezTo>
                  <a:cubicBezTo>
                    <a:pt x="1" y="5"/>
                    <a:pt x="3" y="7"/>
                    <a:pt x="5" y="10"/>
                  </a:cubicBezTo>
                  <a:cubicBezTo>
                    <a:pt x="7" y="13"/>
                    <a:pt x="4" y="17"/>
                    <a:pt x="7" y="20"/>
                  </a:cubicBezTo>
                  <a:cubicBezTo>
                    <a:pt x="8" y="19"/>
                    <a:pt x="9" y="16"/>
                    <a:pt x="10" y="14"/>
                  </a:cubicBezTo>
                  <a:cubicBezTo>
                    <a:pt x="12" y="13"/>
                    <a:pt x="13" y="14"/>
                    <a:pt x="14" y="14"/>
                  </a:cubicBezTo>
                  <a:cubicBezTo>
                    <a:pt x="17" y="14"/>
                    <a:pt x="14" y="10"/>
                    <a:pt x="14" y="10"/>
                  </a:cubicBezTo>
                  <a:cubicBezTo>
                    <a:pt x="13" y="9"/>
                    <a:pt x="14" y="10"/>
                    <a:pt x="14" y="1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86" name="Freeform 666">
              <a:extLst>
                <a:ext uri="{FF2B5EF4-FFF2-40B4-BE49-F238E27FC236}">
                  <a16:creationId xmlns:a16="http://schemas.microsoft.com/office/drawing/2014/main" id="{BA8E80CE-8B5B-DB45-BD8A-78AF4C09C1D0}"/>
                </a:ext>
              </a:extLst>
            </p:cNvPr>
            <p:cNvSpPr>
              <a:spLocks/>
            </p:cNvSpPr>
            <p:nvPr/>
          </p:nvSpPr>
          <p:spPr bwMode="auto">
            <a:xfrm>
              <a:off x="3993118" y="3283185"/>
              <a:ext cx="34109" cy="35294"/>
            </a:xfrm>
            <a:custGeom>
              <a:avLst/>
              <a:gdLst>
                <a:gd name="T0" fmla="*/ 7 w 10"/>
                <a:gd name="T1" fmla="*/ 9 h 10"/>
                <a:gd name="T2" fmla="*/ 7 w 10"/>
                <a:gd name="T3" fmla="*/ 7 h 10"/>
                <a:gd name="T4" fmla="*/ 10 w 10"/>
                <a:gd name="T5" fmla="*/ 4 h 10"/>
                <a:gd name="T6" fmla="*/ 8 w 10"/>
                <a:gd name="T7" fmla="*/ 1 h 10"/>
                <a:gd name="T8" fmla="*/ 3 w 10"/>
                <a:gd name="T9" fmla="*/ 4 h 10"/>
                <a:gd name="T10" fmla="*/ 0 w 10"/>
                <a:gd name="T11" fmla="*/ 9 h 10"/>
                <a:gd name="T12" fmla="*/ 3 w 10"/>
                <a:gd name="T13" fmla="*/ 9 h 10"/>
                <a:gd name="T14" fmla="*/ 7 w 10"/>
                <a:gd name="T15" fmla="*/ 10 h 10"/>
                <a:gd name="T16" fmla="*/ 7 w 10"/>
                <a:gd name="T17" fmla="*/ 9 h 10"/>
                <a:gd name="T18" fmla="*/ 7 w 10"/>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9"/>
                  </a:moveTo>
                  <a:cubicBezTo>
                    <a:pt x="6" y="8"/>
                    <a:pt x="6" y="8"/>
                    <a:pt x="7" y="7"/>
                  </a:cubicBezTo>
                  <a:cubicBezTo>
                    <a:pt x="8" y="6"/>
                    <a:pt x="9" y="5"/>
                    <a:pt x="10" y="4"/>
                  </a:cubicBezTo>
                  <a:cubicBezTo>
                    <a:pt x="10" y="4"/>
                    <a:pt x="8" y="2"/>
                    <a:pt x="8" y="1"/>
                  </a:cubicBezTo>
                  <a:cubicBezTo>
                    <a:pt x="8" y="5"/>
                    <a:pt x="3" y="0"/>
                    <a:pt x="3" y="4"/>
                  </a:cubicBezTo>
                  <a:cubicBezTo>
                    <a:pt x="3" y="6"/>
                    <a:pt x="1" y="8"/>
                    <a:pt x="0" y="9"/>
                  </a:cubicBezTo>
                  <a:cubicBezTo>
                    <a:pt x="0" y="10"/>
                    <a:pt x="2" y="9"/>
                    <a:pt x="3" y="9"/>
                  </a:cubicBezTo>
                  <a:cubicBezTo>
                    <a:pt x="5" y="9"/>
                    <a:pt x="6" y="9"/>
                    <a:pt x="7" y="10"/>
                  </a:cubicBezTo>
                  <a:cubicBezTo>
                    <a:pt x="7" y="10"/>
                    <a:pt x="7" y="9"/>
                    <a:pt x="7" y="9"/>
                  </a:cubicBezTo>
                  <a:cubicBezTo>
                    <a:pt x="6" y="8"/>
                    <a:pt x="7" y="9"/>
                    <a:pt x="7" y="9"/>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87" name="Freeform 667">
              <a:extLst>
                <a:ext uri="{FF2B5EF4-FFF2-40B4-BE49-F238E27FC236}">
                  <a16:creationId xmlns:a16="http://schemas.microsoft.com/office/drawing/2014/main" id="{95D72E27-F671-894B-9C8B-EA7C46731B47}"/>
                </a:ext>
              </a:extLst>
            </p:cNvPr>
            <p:cNvSpPr>
              <a:spLocks/>
            </p:cNvSpPr>
            <p:nvPr/>
          </p:nvSpPr>
          <p:spPr bwMode="auto">
            <a:xfrm>
              <a:off x="3889616" y="3338479"/>
              <a:ext cx="110560" cy="65883"/>
            </a:xfrm>
            <a:custGeom>
              <a:avLst/>
              <a:gdLst>
                <a:gd name="T0" fmla="*/ 17 w 32"/>
                <a:gd name="T1" fmla="*/ 4 h 19"/>
                <a:gd name="T2" fmla="*/ 2 w 32"/>
                <a:gd name="T3" fmla="*/ 0 h 19"/>
                <a:gd name="T4" fmla="*/ 2 w 32"/>
                <a:gd name="T5" fmla="*/ 5 h 19"/>
                <a:gd name="T6" fmla="*/ 3 w 32"/>
                <a:gd name="T7" fmla="*/ 8 h 19"/>
                <a:gd name="T8" fmla="*/ 1 w 32"/>
                <a:gd name="T9" fmla="*/ 11 h 19"/>
                <a:gd name="T10" fmla="*/ 3 w 32"/>
                <a:gd name="T11" fmla="*/ 17 h 19"/>
                <a:gd name="T12" fmla="*/ 9 w 32"/>
                <a:gd name="T13" fmla="*/ 17 h 19"/>
                <a:gd name="T14" fmla="*/ 16 w 32"/>
                <a:gd name="T15" fmla="*/ 18 h 19"/>
                <a:gd name="T16" fmla="*/ 21 w 32"/>
                <a:gd name="T17" fmla="*/ 15 h 19"/>
                <a:gd name="T18" fmla="*/ 28 w 32"/>
                <a:gd name="T19" fmla="*/ 14 h 19"/>
                <a:gd name="T20" fmla="*/ 28 w 32"/>
                <a:gd name="T21" fmla="*/ 8 h 19"/>
                <a:gd name="T22" fmla="*/ 29 w 32"/>
                <a:gd name="T23" fmla="*/ 3 h 19"/>
                <a:gd name="T24" fmla="*/ 21 w 32"/>
                <a:gd name="T25" fmla="*/ 2 h 19"/>
                <a:gd name="T26" fmla="*/ 17 w 32"/>
                <a:gd name="T2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9">
                  <a:moveTo>
                    <a:pt x="17" y="4"/>
                  </a:moveTo>
                  <a:cubicBezTo>
                    <a:pt x="13" y="4"/>
                    <a:pt x="3" y="6"/>
                    <a:pt x="2" y="0"/>
                  </a:cubicBezTo>
                  <a:cubicBezTo>
                    <a:pt x="1" y="2"/>
                    <a:pt x="0" y="4"/>
                    <a:pt x="2" y="5"/>
                  </a:cubicBezTo>
                  <a:cubicBezTo>
                    <a:pt x="3" y="6"/>
                    <a:pt x="4" y="7"/>
                    <a:pt x="3" y="8"/>
                  </a:cubicBezTo>
                  <a:cubicBezTo>
                    <a:pt x="2" y="9"/>
                    <a:pt x="1" y="9"/>
                    <a:pt x="1" y="11"/>
                  </a:cubicBezTo>
                  <a:cubicBezTo>
                    <a:pt x="2" y="13"/>
                    <a:pt x="3" y="14"/>
                    <a:pt x="3" y="17"/>
                  </a:cubicBezTo>
                  <a:cubicBezTo>
                    <a:pt x="5" y="17"/>
                    <a:pt x="7" y="17"/>
                    <a:pt x="9" y="17"/>
                  </a:cubicBezTo>
                  <a:cubicBezTo>
                    <a:pt x="11" y="17"/>
                    <a:pt x="14" y="19"/>
                    <a:pt x="16" y="18"/>
                  </a:cubicBezTo>
                  <a:cubicBezTo>
                    <a:pt x="18" y="18"/>
                    <a:pt x="20" y="16"/>
                    <a:pt x="21" y="15"/>
                  </a:cubicBezTo>
                  <a:cubicBezTo>
                    <a:pt x="23" y="13"/>
                    <a:pt x="25" y="14"/>
                    <a:pt x="28" y="14"/>
                  </a:cubicBezTo>
                  <a:cubicBezTo>
                    <a:pt x="27" y="12"/>
                    <a:pt x="27" y="11"/>
                    <a:pt x="28" y="8"/>
                  </a:cubicBezTo>
                  <a:cubicBezTo>
                    <a:pt x="29" y="6"/>
                    <a:pt x="32" y="4"/>
                    <a:pt x="29" y="3"/>
                  </a:cubicBezTo>
                  <a:cubicBezTo>
                    <a:pt x="27" y="2"/>
                    <a:pt x="24" y="1"/>
                    <a:pt x="21" y="2"/>
                  </a:cubicBezTo>
                  <a:cubicBezTo>
                    <a:pt x="19" y="2"/>
                    <a:pt x="18" y="4"/>
                    <a:pt x="17" y="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88" name="Freeform 668">
              <a:extLst>
                <a:ext uri="{FF2B5EF4-FFF2-40B4-BE49-F238E27FC236}">
                  <a16:creationId xmlns:a16="http://schemas.microsoft.com/office/drawing/2014/main" id="{39767148-3315-AD4C-AB16-136080148C27}"/>
                </a:ext>
              </a:extLst>
            </p:cNvPr>
            <p:cNvSpPr>
              <a:spLocks/>
            </p:cNvSpPr>
            <p:nvPr/>
          </p:nvSpPr>
          <p:spPr bwMode="auto">
            <a:xfrm>
              <a:off x="3782584" y="3322009"/>
              <a:ext cx="62337" cy="51764"/>
            </a:xfrm>
            <a:custGeom>
              <a:avLst/>
              <a:gdLst>
                <a:gd name="T0" fmla="*/ 10 w 18"/>
                <a:gd name="T1" fmla="*/ 0 h 15"/>
                <a:gd name="T2" fmla="*/ 1 w 18"/>
                <a:gd name="T3" fmla="*/ 2 h 15"/>
                <a:gd name="T4" fmla="*/ 4 w 18"/>
                <a:gd name="T5" fmla="*/ 8 h 15"/>
                <a:gd name="T6" fmla="*/ 13 w 18"/>
                <a:gd name="T7" fmla="*/ 15 h 15"/>
                <a:gd name="T8" fmla="*/ 15 w 18"/>
                <a:gd name="T9" fmla="*/ 10 h 15"/>
                <a:gd name="T10" fmla="*/ 17 w 18"/>
                <a:gd name="T11" fmla="*/ 6 h 15"/>
                <a:gd name="T12" fmla="*/ 16 w 18"/>
                <a:gd name="T13" fmla="*/ 2 h 15"/>
                <a:gd name="T14" fmla="*/ 10 w 18"/>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5">
                  <a:moveTo>
                    <a:pt x="10" y="0"/>
                  </a:moveTo>
                  <a:cubicBezTo>
                    <a:pt x="8" y="0"/>
                    <a:pt x="0" y="0"/>
                    <a:pt x="1" y="2"/>
                  </a:cubicBezTo>
                  <a:cubicBezTo>
                    <a:pt x="1" y="3"/>
                    <a:pt x="3" y="7"/>
                    <a:pt x="4" y="8"/>
                  </a:cubicBezTo>
                  <a:cubicBezTo>
                    <a:pt x="6" y="11"/>
                    <a:pt x="10" y="13"/>
                    <a:pt x="13" y="15"/>
                  </a:cubicBezTo>
                  <a:cubicBezTo>
                    <a:pt x="13" y="13"/>
                    <a:pt x="13" y="11"/>
                    <a:pt x="15" y="10"/>
                  </a:cubicBezTo>
                  <a:cubicBezTo>
                    <a:pt x="17" y="9"/>
                    <a:pt x="18" y="8"/>
                    <a:pt x="17" y="6"/>
                  </a:cubicBezTo>
                  <a:cubicBezTo>
                    <a:pt x="17" y="4"/>
                    <a:pt x="17" y="3"/>
                    <a:pt x="16" y="2"/>
                  </a:cubicBezTo>
                  <a:cubicBezTo>
                    <a:pt x="14" y="1"/>
                    <a:pt x="12" y="0"/>
                    <a:pt x="10"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89" name="Freeform 669">
              <a:extLst>
                <a:ext uri="{FF2B5EF4-FFF2-40B4-BE49-F238E27FC236}">
                  <a16:creationId xmlns:a16="http://schemas.microsoft.com/office/drawing/2014/main" id="{3468C54E-A401-1041-97B4-A0A928D93FF2}"/>
                </a:ext>
              </a:extLst>
            </p:cNvPr>
            <p:cNvSpPr>
              <a:spLocks/>
            </p:cNvSpPr>
            <p:nvPr/>
          </p:nvSpPr>
          <p:spPr bwMode="auto">
            <a:xfrm>
              <a:off x="3827278" y="3297303"/>
              <a:ext cx="76451" cy="92941"/>
            </a:xfrm>
            <a:custGeom>
              <a:avLst/>
              <a:gdLst>
                <a:gd name="T0" fmla="*/ 21 w 22"/>
                <a:gd name="T1" fmla="*/ 19 h 27"/>
                <a:gd name="T2" fmla="*/ 20 w 22"/>
                <a:gd name="T3" fmla="*/ 17 h 27"/>
                <a:gd name="T4" fmla="*/ 19 w 22"/>
                <a:gd name="T5" fmla="*/ 13 h 27"/>
                <a:gd name="T6" fmla="*/ 15 w 22"/>
                <a:gd name="T7" fmla="*/ 10 h 27"/>
                <a:gd name="T8" fmla="*/ 14 w 22"/>
                <a:gd name="T9" fmla="*/ 8 h 27"/>
                <a:gd name="T10" fmla="*/ 12 w 22"/>
                <a:gd name="T11" fmla="*/ 5 h 27"/>
                <a:gd name="T12" fmla="*/ 5 w 22"/>
                <a:gd name="T13" fmla="*/ 1 h 27"/>
                <a:gd name="T14" fmla="*/ 2 w 22"/>
                <a:gd name="T15" fmla="*/ 4 h 27"/>
                <a:gd name="T16" fmla="*/ 4 w 22"/>
                <a:gd name="T17" fmla="*/ 14 h 27"/>
                <a:gd name="T18" fmla="*/ 1 w 22"/>
                <a:gd name="T19" fmla="*/ 19 h 27"/>
                <a:gd name="T20" fmla="*/ 0 w 22"/>
                <a:gd name="T21" fmla="*/ 23 h 27"/>
                <a:gd name="T22" fmla="*/ 4 w 22"/>
                <a:gd name="T23" fmla="*/ 27 h 27"/>
                <a:gd name="T24" fmla="*/ 6 w 22"/>
                <a:gd name="T25" fmla="*/ 23 h 27"/>
                <a:gd name="T26" fmla="*/ 10 w 22"/>
                <a:gd name="T27" fmla="*/ 26 h 27"/>
                <a:gd name="T28" fmla="*/ 20 w 22"/>
                <a:gd name="T29" fmla="*/ 24 h 27"/>
                <a:gd name="T30" fmla="*/ 21 w 22"/>
                <a:gd name="T31" fmla="*/ 19 h 27"/>
                <a:gd name="T32" fmla="*/ 21 w 22"/>
                <a:gd name="T3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7">
                  <a:moveTo>
                    <a:pt x="21" y="19"/>
                  </a:moveTo>
                  <a:cubicBezTo>
                    <a:pt x="22" y="18"/>
                    <a:pt x="21" y="18"/>
                    <a:pt x="20" y="17"/>
                  </a:cubicBezTo>
                  <a:cubicBezTo>
                    <a:pt x="19" y="16"/>
                    <a:pt x="19" y="15"/>
                    <a:pt x="19" y="13"/>
                  </a:cubicBezTo>
                  <a:cubicBezTo>
                    <a:pt x="21" y="10"/>
                    <a:pt x="18" y="10"/>
                    <a:pt x="15" y="10"/>
                  </a:cubicBezTo>
                  <a:cubicBezTo>
                    <a:pt x="14" y="10"/>
                    <a:pt x="14" y="9"/>
                    <a:pt x="14" y="8"/>
                  </a:cubicBezTo>
                  <a:cubicBezTo>
                    <a:pt x="13" y="6"/>
                    <a:pt x="12" y="7"/>
                    <a:pt x="12" y="5"/>
                  </a:cubicBezTo>
                  <a:cubicBezTo>
                    <a:pt x="11" y="2"/>
                    <a:pt x="9" y="0"/>
                    <a:pt x="5" y="1"/>
                  </a:cubicBezTo>
                  <a:cubicBezTo>
                    <a:pt x="2" y="2"/>
                    <a:pt x="2" y="2"/>
                    <a:pt x="2" y="4"/>
                  </a:cubicBezTo>
                  <a:cubicBezTo>
                    <a:pt x="3" y="7"/>
                    <a:pt x="4" y="10"/>
                    <a:pt x="4" y="14"/>
                  </a:cubicBezTo>
                  <a:cubicBezTo>
                    <a:pt x="5" y="17"/>
                    <a:pt x="2" y="16"/>
                    <a:pt x="1" y="19"/>
                  </a:cubicBezTo>
                  <a:cubicBezTo>
                    <a:pt x="0" y="20"/>
                    <a:pt x="0" y="22"/>
                    <a:pt x="0" y="23"/>
                  </a:cubicBezTo>
                  <a:cubicBezTo>
                    <a:pt x="0" y="25"/>
                    <a:pt x="3" y="26"/>
                    <a:pt x="4" y="27"/>
                  </a:cubicBezTo>
                  <a:cubicBezTo>
                    <a:pt x="4" y="26"/>
                    <a:pt x="4" y="23"/>
                    <a:pt x="6" y="23"/>
                  </a:cubicBezTo>
                  <a:cubicBezTo>
                    <a:pt x="8" y="23"/>
                    <a:pt x="9" y="24"/>
                    <a:pt x="10" y="26"/>
                  </a:cubicBezTo>
                  <a:cubicBezTo>
                    <a:pt x="11" y="26"/>
                    <a:pt x="18" y="24"/>
                    <a:pt x="20" y="24"/>
                  </a:cubicBezTo>
                  <a:cubicBezTo>
                    <a:pt x="18" y="22"/>
                    <a:pt x="20" y="21"/>
                    <a:pt x="21" y="19"/>
                  </a:cubicBezTo>
                  <a:cubicBezTo>
                    <a:pt x="22" y="18"/>
                    <a:pt x="20" y="20"/>
                    <a:pt x="21" y="19"/>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90" name="Freeform 670">
              <a:extLst>
                <a:ext uri="{FF2B5EF4-FFF2-40B4-BE49-F238E27FC236}">
                  <a16:creationId xmlns:a16="http://schemas.microsoft.com/office/drawing/2014/main" id="{F5E75857-9473-8A43-AA5D-94CF293297B1}"/>
                </a:ext>
              </a:extLst>
            </p:cNvPr>
            <p:cNvSpPr>
              <a:spLocks/>
            </p:cNvSpPr>
            <p:nvPr/>
          </p:nvSpPr>
          <p:spPr bwMode="auto">
            <a:xfrm>
              <a:off x="3786113" y="3242009"/>
              <a:ext cx="121146" cy="65883"/>
            </a:xfrm>
            <a:custGeom>
              <a:avLst/>
              <a:gdLst>
                <a:gd name="T0" fmla="*/ 30 w 35"/>
                <a:gd name="T1" fmla="*/ 3 h 19"/>
                <a:gd name="T2" fmla="*/ 24 w 35"/>
                <a:gd name="T3" fmla="*/ 1 h 19"/>
                <a:gd name="T4" fmla="*/ 19 w 35"/>
                <a:gd name="T5" fmla="*/ 4 h 19"/>
                <a:gd name="T6" fmla="*/ 15 w 35"/>
                <a:gd name="T7" fmla="*/ 4 h 19"/>
                <a:gd name="T8" fmla="*/ 13 w 35"/>
                <a:gd name="T9" fmla="*/ 6 h 19"/>
                <a:gd name="T10" fmla="*/ 5 w 35"/>
                <a:gd name="T11" fmla="*/ 4 h 19"/>
                <a:gd name="T12" fmla="*/ 5 w 35"/>
                <a:gd name="T13" fmla="*/ 7 h 19"/>
                <a:gd name="T14" fmla="*/ 3 w 35"/>
                <a:gd name="T15" fmla="*/ 8 h 19"/>
                <a:gd name="T16" fmla="*/ 3 w 35"/>
                <a:gd name="T17" fmla="*/ 15 h 19"/>
                <a:gd name="T18" fmla="*/ 11 w 35"/>
                <a:gd name="T19" fmla="*/ 19 h 19"/>
                <a:gd name="T20" fmla="*/ 21 w 35"/>
                <a:gd name="T21" fmla="*/ 17 h 19"/>
                <a:gd name="T22" fmla="*/ 25 w 35"/>
                <a:gd name="T23" fmla="*/ 15 h 19"/>
                <a:gd name="T24" fmla="*/ 29 w 35"/>
                <a:gd name="T25" fmla="*/ 9 h 19"/>
                <a:gd name="T26" fmla="*/ 33 w 35"/>
                <a:gd name="T27" fmla="*/ 6 h 19"/>
                <a:gd name="T28" fmla="*/ 30 w 35"/>
                <a:gd name="T29" fmla="*/ 3 h 19"/>
                <a:gd name="T30" fmla="*/ 30 w 35"/>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9">
                  <a:moveTo>
                    <a:pt x="30" y="3"/>
                  </a:moveTo>
                  <a:cubicBezTo>
                    <a:pt x="30" y="2"/>
                    <a:pt x="25" y="2"/>
                    <a:pt x="24" y="1"/>
                  </a:cubicBezTo>
                  <a:cubicBezTo>
                    <a:pt x="20" y="0"/>
                    <a:pt x="22" y="4"/>
                    <a:pt x="19" y="4"/>
                  </a:cubicBezTo>
                  <a:cubicBezTo>
                    <a:pt x="18" y="3"/>
                    <a:pt x="17" y="4"/>
                    <a:pt x="15" y="4"/>
                  </a:cubicBezTo>
                  <a:cubicBezTo>
                    <a:pt x="14" y="4"/>
                    <a:pt x="14" y="6"/>
                    <a:pt x="13" y="6"/>
                  </a:cubicBezTo>
                  <a:cubicBezTo>
                    <a:pt x="9" y="8"/>
                    <a:pt x="7" y="6"/>
                    <a:pt x="5" y="4"/>
                  </a:cubicBezTo>
                  <a:cubicBezTo>
                    <a:pt x="5" y="5"/>
                    <a:pt x="5" y="6"/>
                    <a:pt x="5" y="7"/>
                  </a:cubicBezTo>
                  <a:cubicBezTo>
                    <a:pt x="4" y="8"/>
                    <a:pt x="3" y="6"/>
                    <a:pt x="3" y="8"/>
                  </a:cubicBezTo>
                  <a:cubicBezTo>
                    <a:pt x="3" y="11"/>
                    <a:pt x="0" y="13"/>
                    <a:pt x="3" y="15"/>
                  </a:cubicBezTo>
                  <a:cubicBezTo>
                    <a:pt x="5" y="17"/>
                    <a:pt x="8" y="19"/>
                    <a:pt x="11" y="19"/>
                  </a:cubicBezTo>
                  <a:cubicBezTo>
                    <a:pt x="15" y="19"/>
                    <a:pt x="17" y="16"/>
                    <a:pt x="21" y="17"/>
                  </a:cubicBezTo>
                  <a:cubicBezTo>
                    <a:pt x="21" y="16"/>
                    <a:pt x="24" y="16"/>
                    <a:pt x="25" y="15"/>
                  </a:cubicBezTo>
                  <a:cubicBezTo>
                    <a:pt x="26" y="13"/>
                    <a:pt x="27" y="11"/>
                    <a:pt x="29" y="9"/>
                  </a:cubicBezTo>
                  <a:cubicBezTo>
                    <a:pt x="30" y="7"/>
                    <a:pt x="31" y="7"/>
                    <a:pt x="33" y="6"/>
                  </a:cubicBezTo>
                  <a:cubicBezTo>
                    <a:pt x="35" y="4"/>
                    <a:pt x="30" y="4"/>
                    <a:pt x="30" y="3"/>
                  </a:cubicBezTo>
                  <a:cubicBezTo>
                    <a:pt x="30" y="3"/>
                    <a:pt x="30" y="4"/>
                    <a:pt x="30" y="3"/>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91" name="Freeform 671">
              <a:extLst>
                <a:ext uri="{FF2B5EF4-FFF2-40B4-BE49-F238E27FC236}">
                  <a16:creationId xmlns:a16="http://schemas.microsoft.com/office/drawing/2014/main" id="{93B9F44F-ECB3-3146-B6D9-92DAD640CEBE}"/>
                </a:ext>
              </a:extLst>
            </p:cNvPr>
            <p:cNvSpPr>
              <a:spLocks/>
            </p:cNvSpPr>
            <p:nvPr/>
          </p:nvSpPr>
          <p:spPr bwMode="auto">
            <a:xfrm>
              <a:off x="3855505" y="3390245"/>
              <a:ext cx="107032" cy="110589"/>
            </a:xfrm>
            <a:custGeom>
              <a:avLst/>
              <a:gdLst>
                <a:gd name="T0" fmla="*/ 31 w 31"/>
                <a:gd name="T1" fmla="*/ 0 h 32"/>
                <a:gd name="T2" fmla="*/ 23 w 31"/>
                <a:gd name="T3" fmla="*/ 3 h 32"/>
                <a:gd name="T4" fmla="*/ 13 w 31"/>
                <a:gd name="T5" fmla="*/ 2 h 32"/>
                <a:gd name="T6" fmla="*/ 9 w 31"/>
                <a:gd name="T7" fmla="*/ 4 h 32"/>
                <a:gd name="T8" fmla="*/ 6 w 31"/>
                <a:gd name="T9" fmla="*/ 5 h 32"/>
                <a:gd name="T10" fmla="*/ 4 w 31"/>
                <a:gd name="T11" fmla="*/ 8 h 32"/>
                <a:gd name="T12" fmla="*/ 2 w 31"/>
                <a:gd name="T13" fmla="*/ 11 h 32"/>
                <a:gd name="T14" fmla="*/ 2 w 31"/>
                <a:gd name="T15" fmla="*/ 15 h 32"/>
                <a:gd name="T16" fmla="*/ 4 w 31"/>
                <a:gd name="T17" fmla="*/ 17 h 32"/>
                <a:gd name="T18" fmla="*/ 5 w 31"/>
                <a:gd name="T19" fmla="*/ 22 h 32"/>
                <a:gd name="T20" fmla="*/ 6 w 31"/>
                <a:gd name="T21" fmla="*/ 25 h 32"/>
                <a:gd name="T22" fmla="*/ 7 w 31"/>
                <a:gd name="T23" fmla="*/ 28 h 32"/>
                <a:gd name="T24" fmla="*/ 8 w 31"/>
                <a:gd name="T25" fmla="*/ 29 h 32"/>
                <a:gd name="T26" fmla="*/ 10 w 31"/>
                <a:gd name="T27" fmla="*/ 31 h 32"/>
                <a:gd name="T28" fmla="*/ 12 w 31"/>
                <a:gd name="T29" fmla="*/ 30 h 32"/>
                <a:gd name="T30" fmla="*/ 13 w 31"/>
                <a:gd name="T31" fmla="*/ 31 h 32"/>
                <a:gd name="T32" fmla="*/ 13 w 31"/>
                <a:gd name="T33" fmla="*/ 26 h 32"/>
                <a:gd name="T34" fmla="*/ 17 w 31"/>
                <a:gd name="T35" fmla="*/ 26 h 32"/>
                <a:gd name="T36" fmla="*/ 14 w 31"/>
                <a:gd name="T37" fmla="*/ 23 h 32"/>
                <a:gd name="T38" fmla="*/ 17 w 31"/>
                <a:gd name="T39" fmla="*/ 24 h 32"/>
                <a:gd name="T40" fmla="*/ 18 w 31"/>
                <a:gd name="T41" fmla="*/ 22 h 32"/>
                <a:gd name="T42" fmla="*/ 21 w 31"/>
                <a:gd name="T43" fmla="*/ 23 h 32"/>
                <a:gd name="T44" fmla="*/ 19 w 31"/>
                <a:gd name="T45" fmla="*/ 19 h 32"/>
                <a:gd name="T46" fmla="*/ 15 w 31"/>
                <a:gd name="T47" fmla="*/ 17 h 32"/>
                <a:gd name="T48" fmla="*/ 15 w 31"/>
                <a:gd name="T49" fmla="*/ 16 h 32"/>
                <a:gd name="T50" fmla="*/ 11 w 31"/>
                <a:gd name="T51" fmla="*/ 10 h 32"/>
                <a:gd name="T52" fmla="*/ 16 w 31"/>
                <a:gd name="T53" fmla="*/ 11 h 32"/>
                <a:gd name="T54" fmla="*/ 16 w 31"/>
                <a:gd name="T55" fmla="*/ 10 h 32"/>
                <a:gd name="T56" fmla="*/ 18 w 31"/>
                <a:gd name="T57" fmla="*/ 11 h 32"/>
                <a:gd name="T58" fmla="*/ 17 w 31"/>
                <a:gd name="T59" fmla="*/ 9 h 32"/>
                <a:gd name="T60" fmla="*/ 21 w 31"/>
                <a:gd name="T61" fmla="*/ 10 h 32"/>
                <a:gd name="T62" fmla="*/ 17 w 31"/>
                <a:gd name="T63" fmla="*/ 7 h 32"/>
                <a:gd name="T64" fmla="*/ 22 w 31"/>
                <a:gd name="T65" fmla="*/ 5 h 32"/>
                <a:gd name="T66" fmla="*/ 21 w 31"/>
                <a:gd name="T67" fmla="*/ 7 h 32"/>
                <a:gd name="T68" fmla="*/ 25 w 31"/>
                <a:gd name="T69" fmla="*/ 5 h 32"/>
                <a:gd name="T70" fmla="*/ 29 w 31"/>
                <a:gd name="T71" fmla="*/ 7 h 32"/>
                <a:gd name="T72" fmla="*/ 31 w 31"/>
                <a:gd name="T7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 h="32">
                  <a:moveTo>
                    <a:pt x="31" y="0"/>
                  </a:moveTo>
                  <a:cubicBezTo>
                    <a:pt x="28" y="2"/>
                    <a:pt x="27" y="4"/>
                    <a:pt x="23" y="3"/>
                  </a:cubicBezTo>
                  <a:cubicBezTo>
                    <a:pt x="21" y="2"/>
                    <a:pt x="15" y="1"/>
                    <a:pt x="13" y="2"/>
                  </a:cubicBezTo>
                  <a:cubicBezTo>
                    <a:pt x="13" y="5"/>
                    <a:pt x="10" y="3"/>
                    <a:pt x="9" y="4"/>
                  </a:cubicBezTo>
                  <a:cubicBezTo>
                    <a:pt x="8" y="5"/>
                    <a:pt x="7" y="5"/>
                    <a:pt x="6" y="5"/>
                  </a:cubicBezTo>
                  <a:cubicBezTo>
                    <a:pt x="4" y="6"/>
                    <a:pt x="4" y="7"/>
                    <a:pt x="4" y="8"/>
                  </a:cubicBezTo>
                  <a:cubicBezTo>
                    <a:pt x="3" y="9"/>
                    <a:pt x="3" y="10"/>
                    <a:pt x="2" y="11"/>
                  </a:cubicBezTo>
                  <a:cubicBezTo>
                    <a:pt x="0" y="13"/>
                    <a:pt x="0" y="13"/>
                    <a:pt x="2" y="15"/>
                  </a:cubicBezTo>
                  <a:cubicBezTo>
                    <a:pt x="3" y="16"/>
                    <a:pt x="4" y="16"/>
                    <a:pt x="4" y="17"/>
                  </a:cubicBezTo>
                  <a:cubicBezTo>
                    <a:pt x="4" y="19"/>
                    <a:pt x="4" y="20"/>
                    <a:pt x="5" y="22"/>
                  </a:cubicBezTo>
                  <a:cubicBezTo>
                    <a:pt x="5" y="23"/>
                    <a:pt x="5" y="24"/>
                    <a:pt x="6" y="25"/>
                  </a:cubicBezTo>
                  <a:cubicBezTo>
                    <a:pt x="8" y="26"/>
                    <a:pt x="6" y="27"/>
                    <a:pt x="7" y="28"/>
                  </a:cubicBezTo>
                  <a:cubicBezTo>
                    <a:pt x="7" y="30"/>
                    <a:pt x="8" y="29"/>
                    <a:pt x="8" y="29"/>
                  </a:cubicBezTo>
                  <a:cubicBezTo>
                    <a:pt x="10" y="29"/>
                    <a:pt x="10" y="30"/>
                    <a:pt x="10" y="31"/>
                  </a:cubicBezTo>
                  <a:cubicBezTo>
                    <a:pt x="11" y="31"/>
                    <a:pt x="12" y="30"/>
                    <a:pt x="12" y="30"/>
                  </a:cubicBezTo>
                  <a:cubicBezTo>
                    <a:pt x="13" y="29"/>
                    <a:pt x="13" y="31"/>
                    <a:pt x="13" y="31"/>
                  </a:cubicBezTo>
                  <a:cubicBezTo>
                    <a:pt x="14" y="32"/>
                    <a:pt x="13" y="25"/>
                    <a:pt x="13" y="26"/>
                  </a:cubicBezTo>
                  <a:cubicBezTo>
                    <a:pt x="13" y="25"/>
                    <a:pt x="16" y="26"/>
                    <a:pt x="17" y="26"/>
                  </a:cubicBezTo>
                  <a:cubicBezTo>
                    <a:pt x="17" y="25"/>
                    <a:pt x="14" y="24"/>
                    <a:pt x="14" y="23"/>
                  </a:cubicBezTo>
                  <a:cubicBezTo>
                    <a:pt x="15" y="21"/>
                    <a:pt x="17" y="23"/>
                    <a:pt x="17" y="24"/>
                  </a:cubicBezTo>
                  <a:cubicBezTo>
                    <a:pt x="19" y="25"/>
                    <a:pt x="18" y="23"/>
                    <a:pt x="18" y="22"/>
                  </a:cubicBezTo>
                  <a:cubicBezTo>
                    <a:pt x="18" y="21"/>
                    <a:pt x="21" y="23"/>
                    <a:pt x="21" y="23"/>
                  </a:cubicBezTo>
                  <a:cubicBezTo>
                    <a:pt x="21" y="22"/>
                    <a:pt x="19" y="19"/>
                    <a:pt x="19" y="19"/>
                  </a:cubicBezTo>
                  <a:cubicBezTo>
                    <a:pt x="18" y="18"/>
                    <a:pt x="16" y="18"/>
                    <a:pt x="15" y="17"/>
                  </a:cubicBezTo>
                  <a:cubicBezTo>
                    <a:pt x="15" y="17"/>
                    <a:pt x="15" y="15"/>
                    <a:pt x="15" y="16"/>
                  </a:cubicBezTo>
                  <a:cubicBezTo>
                    <a:pt x="14" y="14"/>
                    <a:pt x="11" y="12"/>
                    <a:pt x="11" y="10"/>
                  </a:cubicBezTo>
                  <a:cubicBezTo>
                    <a:pt x="12" y="6"/>
                    <a:pt x="15" y="10"/>
                    <a:pt x="16" y="11"/>
                  </a:cubicBezTo>
                  <a:cubicBezTo>
                    <a:pt x="16" y="11"/>
                    <a:pt x="16" y="10"/>
                    <a:pt x="16" y="10"/>
                  </a:cubicBezTo>
                  <a:cubicBezTo>
                    <a:pt x="17" y="9"/>
                    <a:pt x="18" y="10"/>
                    <a:pt x="18" y="11"/>
                  </a:cubicBezTo>
                  <a:cubicBezTo>
                    <a:pt x="18" y="11"/>
                    <a:pt x="17" y="9"/>
                    <a:pt x="17" y="9"/>
                  </a:cubicBezTo>
                  <a:cubicBezTo>
                    <a:pt x="18" y="9"/>
                    <a:pt x="20" y="10"/>
                    <a:pt x="21" y="10"/>
                  </a:cubicBezTo>
                  <a:cubicBezTo>
                    <a:pt x="21" y="9"/>
                    <a:pt x="17" y="9"/>
                    <a:pt x="17" y="7"/>
                  </a:cubicBezTo>
                  <a:cubicBezTo>
                    <a:pt x="17" y="7"/>
                    <a:pt x="21" y="5"/>
                    <a:pt x="22" y="5"/>
                  </a:cubicBezTo>
                  <a:cubicBezTo>
                    <a:pt x="22" y="5"/>
                    <a:pt x="21" y="7"/>
                    <a:pt x="21" y="7"/>
                  </a:cubicBezTo>
                  <a:cubicBezTo>
                    <a:pt x="21" y="7"/>
                    <a:pt x="24" y="5"/>
                    <a:pt x="25" y="5"/>
                  </a:cubicBezTo>
                  <a:cubicBezTo>
                    <a:pt x="26" y="5"/>
                    <a:pt x="27" y="6"/>
                    <a:pt x="29" y="7"/>
                  </a:cubicBezTo>
                  <a:cubicBezTo>
                    <a:pt x="30" y="5"/>
                    <a:pt x="31" y="2"/>
                    <a:pt x="31"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92" name="Freeform 672">
              <a:extLst>
                <a:ext uri="{FF2B5EF4-FFF2-40B4-BE49-F238E27FC236}">
                  <a16:creationId xmlns:a16="http://schemas.microsoft.com/office/drawing/2014/main" id="{0ACDC683-A009-154F-AEE3-C60E93B78E0D}"/>
                </a:ext>
              </a:extLst>
            </p:cNvPr>
            <p:cNvSpPr>
              <a:spLocks/>
            </p:cNvSpPr>
            <p:nvPr/>
          </p:nvSpPr>
          <p:spPr bwMode="auto">
            <a:xfrm>
              <a:off x="3951952" y="3384361"/>
              <a:ext cx="51751" cy="34117"/>
            </a:xfrm>
            <a:custGeom>
              <a:avLst/>
              <a:gdLst>
                <a:gd name="T0" fmla="*/ 15 w 15"/>
                <a:gd name="T1" fmla="*/ 6 h 10"/>
                <a:gd name="T2" fmla="*/ 10 w 15"/>
                <a:gd name="T3" fmla="*/ 1 h 10"/>
                <a:gd name="T4" fmla="*/ 2 w 15"/>
                <a:gd name="T5" fmla="*/ 5 h 10"/>
                <a:gd name="T6" fmla="*/ 1 w 15"/>
                <a:gd name="T7" fmla="*/ 9 h 10"/>
                <a:gd name="T8" fmla="*/ 6 w 15"/>
                <a:gd name="T9" fmla="*/ 9 h 10"/>
                <a:gd name="T10" fmla="*/ 11 w 15"/>
                <a:gd name="T11" fmla="*/ 7 h 10"/>
                <a:gd name="T12" fmla="*/ 15 w 15"/>
                <a:gd name="T13" fmla="*/ 6 h 10"/>
                <a:gd name="T14" fmla="*/ 15 w 15"/>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15" y="6"/>
                  </a:moveTo>
                  <a:cubicBezTo>
                    <a:pt x="13" y="4"/>
                    <a:pt x="10" y="4"/>
                    <a:pt x="10" y="1"/>
                  </a:cubicBezTo>
                  <a:cubicBezTo>
                    <a:pt x="5" y="0"/>
                    <a:pt x="4" y="0"/>
                    <a:pt x="2" y="5"/>
                  </a:cubicBezTo>
                  <a:cubicBezTo>
                    <a:pt x="2" y="6"/>
                    <a:pt x="0" y="9"/>
                    <a:pt x="1" y="9"/>
                  </a:cubicBezTo>
                  <a:cubicBezTo>
                    <a:pt x="3" y="10"/>
                    <a:pt x="5" y="10"/>
                    <a:pt x="6" y="9"/>
                  </a:cubicBezTo>
                  <a:cubicBezTo>
                    <a:pt x="8" y="8"/>
                    <a:pt x="9" y="7"/>
                    <a:pt x="11" y="7"/>
                  </a:cubicBezTo>
                  <a:cubicBezTo>
                    <a:pt x="11" y="7"/>
                    <a:pt x="15" y="7"/>
                    <a:pt x="15" y="6"/>
                  </a:cubicBezTo>
                  <a:cubicBezTo>
                    <a:pt x="14" y="6"/>
                    <a:pt x="15" y="7"/>
                    <a:pt x="15" y="6"/>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93" name="Freeform 673">
              <a:extLst>
                <a:ext uri="{FF2B5EF4-FFF2-40B4-BE49-F238E27FC236}">
                  <a16:creationId xmlns:a16="http://schemas.microsoft.com/office/drawing/2014/main" id="{CDF9A888-45D8-1047-B095-435061D55A99}"/>
                </a:ext>
              </a:extLst>
            </p:cNvPr>
            <p:cNvSpPr>
              <a:spLocks/>
            </p:cNvSpPr>
            <p:nvPr/>
          </p:nvSpPr>
          <p:spPr bwMode="auto">
            <a:xfrm>
              <a:off x="3841393" y="3373774"/>
              <a:ext cx="30580" cy="62354"/>
            </a:xfrm>
            <a:custGeom>
              <a:avLst/>
              <a:gdLst>
                <a:gd name="T0" fmla="*/ 6 w 9"/>
                <a:gd name="T1" fmla="*/ 16 h 18"/>
                <a:gd name="T2" fmla="*/ 7 w 9"/>
                <a:gd name="T3" fmla="*/ 11 h 18"/>
                <a:gd name="T4" fmla="*/ 6 w 9"/>
                <a:gd name="T5" fmla="*/ 6 h 18"/>
                <a:gd name="T6" fmla="*/ 7 w 9"/>
                <a:gd name="T7" fmla="*/ 4 h 18"/>
                <a:gd name="T8" fmla="*/ 3 w 9"/>
                <a:gd name="T9" fmla="*/ 1 h 18"/>
                <a:gd name="T10" fmla="*/ 0 w 9"/>
                <a:gd name="T11" fmla="*/ 9 h 18"/>
                <a:gd name="T12" fmla="*/ 4 w 9"/>
                <a:gd name="T13" fmla="*/ 18 h 18"/>
                <a:gd name="T14" fmla="*/ 6 w 9"/>
                <a:gd name="T15" fmla="*/ 16 h 18"/>
                <a:gd name="T16" fmla="*/ 6 w 9"/>
                <a:gd name="T17"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8">
                  <a:moveTo>
                    <a:pt x="6" y="16"/>
                  </a:moveTo>
                  <a:cubicBezTo>
                    <a:pt x="7" y="14"/>
                    <a:pt x="9" y="12"/>
                    <a:pt x="7" y="11"/>
                  </a:cubicBezTo>
                  <a:cubicBezTo>
                    <a:pt x="6" y="10"/>
                    <a:pt x="5" y="8"/>
                    <a:pt x="6" y="6"/>
                  </a:cubicBezTo>
                  <a:cubicBezTo>
                    <a:pt x="6" y="6"/>
                    <a:pt x="7" y="4"/>
                    <a:pt x="7" y="4"/>
                  </a:cubicBezTo>
                  <a:cubicBezTo>
                    <a:pt x="6" y="3"/>
                    <a:pt x="4" y="1"/>
                    <a:pt x="3" y="1"/>
                  </a:cubicBezTo>
                  <a:cubicBezTo>
                    <a:pt x="0" y="0"/>
                    <a:pt x="0" y="7"/>
                    <a:pt x="0" y="9"/>
                  </a:cubicBezTo>
                  <a:cubicBezTo>
                    <a:pt x="0" y="13"/>
                    <a:pt x="2" y="15"/>
                    <a:pt x="4" y="18"/>
                  </a:cubicBezTo>
                  <a:cubicBezTo>
                    <a:pt x="5" y="17"/>
                    <a:pt x="6" y="16"/>
                    <a:pt x="6" y="16"/>
                  </a:cubicBezTo>
                  <a:cubicBezTo>
                    <a:pt x="7" y="14"/>
                    <a:pt x="6" y="16"/>
                    <a:pt x="6" y="16"/>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94" name="Freeform 674">
              <a:extLst>
                <a:ext uri="{FF2B5EF4-FFF2-40B4-BE49-F238E27FC236}">
                  <a16:creationId xmlns:a16="http://schemas.microsoft.com/office/drawing/2014/main" id="{E676F3CB-8FD5-1C4B-A84E-B2DB2E9EDFD2}"/>
                </a:ext>
              </a:extLst>
            </p:cNvPr>
            <p:cNvSpPr>
              <a:spLocks/>
            </p:cNvSpPr>
            <p:nvPr/>
          </p:nvSpPr>
          <p:spPr bwMode="auto">
            <a:xfrm>
              <a:off x="3859034" y="3380833"/>
              <a:ext cx="44694" cy="30589"/>
            </a:xfrm>
            <a:custGeom>
              <a:avLst/>
              <a:gdLst>
                <a:gd name="T0" fmla="*/ 11 w 13"/>
                <a:gd name="T1" fmla="*/ 0 h 9"/>
                <a:gd name="T2" fmla="*/ 2 w 13"/>
                <a:gd name="T3" fmla="*/ 2 h 9"/>
                <a:gd name="T4" fmla="*/ 3 w 13"/>
                <a:gd name="T5" fmla="*/ 9 h 9"/>
                <a:gd name="T6" fmla="*/ 7 w 13"/>
                <a:gd name="T7" fmla="*/ 8 h 9"/>
                <a:gd name="T8" fmla="*/ 10 w 13"/>
                <a:gd name="T9" fmla="*/ 7 h 9"/>
                <a:gd name="T10" fmla="*/ 11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1" y="0"/>
                  </a:moveTo>
                  <a:cubicBezTo>
                    <a:pt x="9" y="0"/>
                    <a:pt x="2" y="0"/>
                    <a:pt x="2" y="2"/>
                  </a:cubicBezTo>
                  <a:cubicBezTo>
                    <a:pt x="0" y="4"/>
                    <a:pt x="0" y="8"/>
                    <a:pt x="3" y="9"/>
                  </a:cubicBezTo>
                  <a:cubicBezTo>
                    <a:pt x="4" y="8"/>
                    <a:pt x="6" y="9"/>
                    <a:pt x="7" y="8"/>
                  </a:cubicBezTo>
                  <a:cubicBezTo>
                    <a:pt x="8" y="8"/>
                    <a:pt x="9" y="6"/>
                    <a:pt x="10" y="7"/>
                  </a:cubicBezTo>
                  <a:cubicBezTo>
                    <a:pt x="13" y="9"/>
                    <a:pt x="11" y="1"/>
                    <a:pt x="11"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95" name="Freeform 675">
              <a:extLst>
                <a:ext uri="{FF2B5EF4-FFF2-40B4-BE49-F238E27FC236}">
                  <a16:creationId xmlns:a16="http://schemas.microsoft.com/office/drawing/2014/main" id="{B3BCBA89-2DEC-7B4B-AE1D-C03DA024E1FA}"/>
                </a:ext>
              </a:extLst>
            </p:cNvPr>
            <p:cNvSpPr>
              <a:spLocks/>
            </p:cNvSpPr>
            <p:nvPr/>
          </p:nvSpPr>
          <p:spPr bwMode="auto">
            <a:xfrm>
              <a:off x="4237760" y="3400832"/>
              <a:ext cx="65866" cy="55294"/>
            </a:xfrm>
            <a:custGeom>
              <a:avLst/>
              <a:gdLst>
                <a:gd name="T0" fmla="*/ 19 w 19"/>
                <a:gd name="T1" fmla="*/ 14 h 16"/>
                <a:gd name="T2" fmla="*/ 17 w 19"/>
                <a:gd name="T3" fmla="*/ 10 h 16"/>
                <a:gd name="T4" fmla="*/ 16 w 19"/>
                <a:gd name="T5" fmla="*/ 7 h 16"/>
                <a:gd name="T6" fmla="*/ 14 w 19"/>
                <a:gd name="T7" fmla="*/ 3 h 16"/>
                <a:gd name="T8" fmla="*/ 12 w 19"/>
                <a:gd name="T9" fmla="*/ 0 h 16"/>
                <a:gd name="T10" fmla="*/ 6 w 19"/>
                <a:gd name="T11" fmla="*/ 6 h 16"/>
                <a:gd name="T12" fmla="*/ 9 w 19"/>
                <a:gd name="T13" fmla="*/ 9 h 16"/>
                <a:gd name="T14" fmla="*/ 12 w 19"/>
                <a:gd name="T15" fmla="*/ 11 h 16"/>
                <a:gd name="T16" fmla="*/ 16 w 19"/>
                <a:gd name="T17" fmla="*/ 13 h 16"/>
                <a:gd name="T18" fmla="*/ 19 w 19"/>
                <a:gd name="T19" fmla="*/ 14 h 16"/>
                <a:gd name="T20" fmla="*/ 19 w 19"/>
                <a:gd name="T2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9" y="14"/>
                  </a:moveTo>
                  <a:cubicBezTo>
                    <a:pt x="19" y="12"/>
                    <a:pt x="19" y="11"/>
                    <a:pt x="17" y="10"/>
                  </a:cubicBezTo>
                  <a:cubicBezTo>
                    <a:pt x="15" y="9"/>
                    <a:pt x="17" y="8"/>
                    <a:pt x="16" y="7"/>
                  </a:cubicBezTo>
                  <a:cubicBezTo>
                    <a:pt x="15" y="5"/>
                    <a:pt x="14" y="6"/>
                    <a:pt x="14" y="3"/>
                  </a:cubicBezTo>
                  <a:cubicBezTo>
                    <a:pt x="14" y="3"/>
                    <a:pt x="11" y="1"/>
                    <a:pt x="12" y="0"/>
                  </a:cubicBezTo>
                  <a:cubicBezTo>
                    <a:pt x="9" y="0"/>
                    <a:pt x="0" y="1"/>
                    <a:pt x="6" y="6"/>
                  </a:cubicBezTo>
                  <a:cubicBezTo>
                    <a:pt x="7" y="7"/>
                    <a:pt x="8" y="8"/>
                    <a:pt x="9" y="9"/>
                  </a:cubicBezTo>
                  <a:cubicBezTo>
                    <a:pt x="10" y="10"/>
                    <a:pt x="11" y="10"/>
                    <a:pt x="12" y="11"/>
                  </a:cubicBezTo>
                  <a:cubicBezTo>
                    <a:pt x="14" y="11"/>
                    <a:pt x="16" y="11"/>
                    <a:pt x="16" y="13"/>
                  </a:cubicBezTo>
                  <a:cubicBezTo>
                    <a:pt x="17" y="14"/>
                    <a:pt x="18" y="16"/>
                    <a:pt x="19" y="14"/>
                  </a:cubicBezTo>
                  <a:cubicBezTo>
                    <a:pt x="19" y="13"/>
                    <a:pt x="18" y="15"/>
                    <a:pt x="19" y="1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96" name="Freeform 676">
              <a:extLst>
                <a:ext uri="{FF2B5EF4-FFF2-40B4-BE49-F238E27FC236}">
                  <a16:creationId xmlns:a16="http://schemas.microsoft.com/office/drawing/2014/main" id="{439E97BD-38EB-A640-BF2D-282A13D1200F}"/>
                </a:ext>
              </a:extLst>
            </p:cNvPr>
            <p:cNvSpPr>
              <a:spLocks/>
            </p:cNvSpPr>
            <p:nvPr/>
          </p:nvSpPr>
          <p:spPr bwMode="auto">
            <a:xfrm>
              <a:off x="4262460" y="3429067"/>
              <a:ext cx="341088" cy="289412"/>
            </a:xfrm>
            <a:custGeom>
              <a:avLst/>
              <a:gdLst>
                <a:gd name="T0" fmla="*/ 95 w 99"/>
                <a:gd name="T1" fmla="*/ 73 h 84"/>
                <a:gd name="T2" fmla="*/ 93 w 99"/>
                <a:gd name="T3" fmla="*/ 68 h 84"/>
                <a:gd name="T4" fmla="*/ 90 w 99"/>
                <a:gd name="T5" fmla="*/ 65 h 84"/>
                <a:gd name="T6" fmla="*/ 86 w 99"/>
                <a:gd name="T7" fmla="*/ 60 h 84"/>
                <a:gd name="T8" fmla="*/ 87 w 99"/>
                <a:gd name="T9" fmla="*/ 55 h 84"/>
                <a:gd name="T10" fmla="*/ 89 w 99"/>
                <a:gd name="T11" fmla="*/ 50 h 84"/>
                <a:gd name="T12" fmla="*/ 84 w 99"/>
                <a:gd name="T13" fmla="*/ 49 h 84"/>
                <a:gd name="T14" fmla="*/ 84 w 99"/>
                <a:gd name="T15" fmla="*/ 46 h 84"/>
                <a:gd name="T16" fmla="*/ 84 w 99"/>
                <a:gd name="T17" fmla="*/ 40 h 84"/>
                <a:gd name="T18" fmla="*/ 82 w 99"/>
                <a:gd name="T19" fmla="*/ 36 h 84"/>
                <a:gd name="T20" fmla="*/ 85 w 99"/>
                <a:gd name="T21" fmla="*/ 31 h 84"/>
                <a:gd name="T22" fmla="*/ 86 w 99"/>
                <a:gd name="T23" fmla="*/ 20 h 84"/>
                <a:gd name="T24" fmla="*/ 79 w 99"/>
                <a:gd name="T25" fmla="*/ 18 h 84"/>
                <a:gd name="T26" fmla="*/ 76 w 99"/>
                <a:gd name="T27" fmla="*/ 15 h 84"/>
                <a:gd name="T28" fmla="*/ 71 w 99"/>
                <a:gd name="T29" fmla="*/ 13 h 84"/>
                <a:gd name="T30" fmla="*/ 66 w 99"/>
                <a:gd name="T31" fmla="*/ 12 h 84"/>
                <a:gd name="T32" fmla="*/ 61 w 99"/>
                <a:gd name="T33" fmla="*/ 11 h 84"/>
                <a:gd name="T34" fmla="*/ 57 w 99"/>
                <a:gd name="T35" fmla="*/ 12 h 84"/>
                <a:gd name="T36" fmla="*/ 53 w 99"/>
                <a:gd name="T37" fmla="*/ 15 h 84"/>
                <a:gd name="T38" fmla="*/ 49 w 99"/>
                <a:gd name="T39" fmla="*/ 17 h 84"/>
                <a:gd name="T40" fmla="*/ 46 w 99"/>
                <a:gd name="T41" fmla="*/ 20 h 84"/>
                <a:gd name="T42" fmla="*/ 33 w 99"/>
                <a:gd name="T43" fmla="*/ 18 h 84"/>
                <a:gd name="T44" fmla="*/ 30 w 99"/>
                <a:gd name="T45" fmla="*/ 16 h 84"/>
                <a:gd name="T46" fmla="*/ 25 w 99"/>
                <a:gd name="T47" fmla="*/ 15 h 84"/>
                <a:gd name="T48" fmla="*/ 24 w 99"/>
                <a:gd name="T49" fmla="*/ 10 h 84"/>
                <a:gd name="T50" fmla="*/ 20 w 99"/>
                <a:gd name="T51" fmla="*/ 5 h 84"/>
                <a:gd name="T52" fmla="*/ 14 w 99"/>
                <a:gd name="T53" fmla="*/ 5 h 84"/>
                <a:gd name="T54" fmla="*/ 11 w 99"/>
                <a:gd name="T55" fmla="*/ 7 h 84"/>
                <a:gd name="T56" fmla="*/ 5 w 99"/>
                <a:gd name="T57" fmla="*/ 4 h 84"/>
                <a:gd name="T58" fmla="*/ 1 w 99"/>
                <a:gd name="T59" fmla="*/ 3 h 84"/>
                <a:gd name="T60" fmla="*/ 0 w 99"/>
                <a:gd name="T61" fmla="*/ 5 h 84"/>
                <a:gd name="T62" fmla="*/ 1 w 99"/>
                <a:gd name="T63" fmla="*/ 8 h 84"/>
                <a:gd name="T64" fmla="*/ 1 w 99"/>
                <a:gd name="T65" fmla="*/ 10 h 84"/>
                <a:gd name="T66" fmla="*/ 1 w 99"/>
                <a:gd name="T67" fmla="*/ 12 h 84"/>
                <a:gd name="T68" fmla="*/ 3 w 99"/>
                <a:gd name="T69" fmla="*/ 14 h 84"/>
                <a:gd name="T70" fmla="*/ 3 w 99"/>
                <a:gd name="T71" fmla="*/ 16 h 84"/>
                <a:gd name="T72" fmla="*/ 5 w 99"/>
                <a:gd name="T73" fmla="*/ 21 h 84"/>
                <a:gd name="T74" fmla="*/ 8 w 99"/>
                <a:gd name="T75" fmla="*/ 24 h 84"/>
                <a:gd name="T76" fmla="*/ 10 w 99"/>
                <a:gd name="T77" fmla="*/ 25 h 84"/>
                <a:gd name="T78" fmla="*/ 8 w 99"/>
                <a:gd name="T79" fmla="*/ 37 h 84"/>
                <a:gd name="T80" fmla="*/ 12 w 99"/>
                <a:gd name="T81" fmla="*/ 41 h 84"/>
                <a:gd name="T82" fmla="*/ 18 w 99"/>
                <a:gd name="T83" fmla="*/ 47 h 84"/>
                <a:gd name="T84" fmla="*/ 17 w 99"/>
                <a:gd name="T85" fmla="*/ 50 h 84"/>
                <a:gd name="T86" fmla="*/ 19 w 99"/>
                <a:gd name="T87" fmla="*/ 52 h 84"/>
                <a:gd name="T88" fmla="*/ 22 w 99"/>
                <a:gd name="T89" fmla="*/ 58 h 84"/>
                <a:gd name="T90" fmla="*/ 24 w 99"/>
                <a:gd name="T91" fmla="*/ 55 h 84"/>
                <a:gd name="T92" fmla="*/ 25 w 99"/>
                <a:gd name="T93" fmla="*/ 56 h 84"/>
                <a:gd name="T94" fmla="*/ 26 w 99"/>
                <a:gd name="T95" fmla="*/ 57 h 84"/>
                <a:gd name="T96" fmla="*/ 30 w 99"/>
                <a:gd name="T97" fmla="*/ 57 h 84"/>
                <a:gd name="T98" fmla="*/ 35 w 99"/>
                <a:gd name="T99" fmla="*/ 66 h 84"/>
                <a:gd name="T100" fmla="*/ 46 w 99"/>
                <a:gd name="T101" fmla="*/ 74 h 84"/>
                <a:gd name="T102" fmla="*/ 52 w 99"/>
                <a:gd name="T103" fmla="*/ 76 h 84"/>
                <a:gd name="T104" fmla="*/ 56 w 99"/>
                <a:gd name="T105" fmla="*/ 75 h 84"/>
                <a:gd name="T106" fmla="*/ 56 w 99"/>
                <a:gd name="T107" fmla="*/ 76 h 84"/>
                <a:gd name="T108" fmla="*/ 61 w 99"/>
                <a:gd name="T109" fmla="*/ 73 h 84"/>
                <a:gd name="T110" fmla="*/ 60 w 99"/>
                <a:gd name="T111" fmla="*/ 73 h 84"/>
                <a:gd name="T112" fmla="*/ 62 w 99"/>
                <a:gd name="T113" fmla="*/ 73 h 84"/>
                <a:gd name="T114" fmla="*/ 65 w 99"/>
                <a:gd name="T115" fmla="*/ 77 h 84"/>
                <a:gd name="T116" fmla="*/ 69 w 99"/>
                <a:gd name="T117" fmla="*/ 81 h 84"/>
                <a:gd name="T118" fmla="*/ 88 w 99"/>
                <a:gd name="T119" fmla="*/ 84 h 84"/>
                <a:gd name="T120" fmla="*/ 92 w 99"/>
                <a:gd name="T121" fmla="*/ 77 h 84"/>
                <a:gd name="T122" fmla="*/ 95 w 99"/>
                <a:gd name="T123" fmla="*/ 73 h 84"/>
                <a:gd name="T124" fmla="*/ 95 w 99"/>
                <a:gd name="T125"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84">
                  <a:moveTo>
                    <a:pt x="95" y="73"/>
                  </a:moveTo>
                  <a:cubicBezTo>
                    <a:pt x="93" y="72"/>
                    <a:pt x="94" y="70"/>
                    <a:pt x="93" y="68"/>
                  </a:cubicBezTo>
                  <a:cubicBezTo>
                    <a:pt x="93" y="67"/>
                    <a:pt x="91" y="66"/>
                    <a:pt x="90" y="65"/>
                  </a:cubicBezTo>
                  <a:cubicBezTo>
                    <a:pt x="88" y="64"/>
                    <a:pt x="87" y="62"/>
                    <a:pt x="86" y="60"/>
                  </a:cubicBezTo>
                  <a:cubicBezTo>
                    <a:pt x="84" y="58"/>
                    <a:pt x="85" y="58"/>
                    <a:pt x="87" y="55"/>
                  </a:cubicBezTo>
                  <a:cubicBezTo>
                    <a:pt x="88" y="54"/>
                    <a:pt x="90" y="52"/>
                    <a:pt x="89" y="50"/>
                  </a:cubicBezTo>
                  <a:cubicBezTo>
                    <a:pt x="88" y="49"/>
                    <a:pt x="85" y="49"/>
                    <a:pt x="84" y="49"/>
                  </a:cubicBezTo>
                  <a:cubicBezTo>
                    <a:pt x="83" y="48"/>
                    <a:pt x="84" y="46"/>
                    <a:pt x="84" y="46"/>
                  </a:cubicBezTo>
                  <a:cubicBezTo>
                    <a:pt x="83" y="44"/>
                    <a:pt x="83" y="41"/>
                    <a:pt x="84" y="40"/>
                  </a:cubicBezTo>
                  <a:cubicBezTo>
                    <a:pt x="86" y="38"/>
                    <a:pt x="83" y="37"/>
                    <a:pt x="82" y="36"/>
                  </a:cubicBezTo>
                  <a:cubicBezTo>
                    <a:pt x="82" y="35"/>
                    <a:pt x="84" y="32"/>
                    <a:pt x="85" y="31"/>
                  </a:cubicBezTo>
                  <a:cubicBezTo>
                    <a:pt x="85" y="30"/>
                    <a:pt x="87" y="20"/>
                    <a:pt x="86" y="20"/>
                  </a:cubicBezTo>
                  <a:cubicBezTo>
                    <a:pt x="83" y="20"/>
                    <a:pt x="82" y="20"/>
                    <a:pt x="79" y="18"/>
                  </a:cubicBezTo>
                  <a:cubicBezTo>
                    <a:pt x="78" y="17"/>
                    <a:pt x="77" y="16"/>
                    <a:pt x="76" y="15"/>
                  </a:cubicBezTo>
                  <a:cubicBezTo>
                    <a:pt x="75" y="14"/>
                    <a:pt x="72" y="14"/>
                    <a:pt x="71" y="13"/>
                  </a:cubicBezTo>
                  <a:cubicBezTo>
                    <a:pt x="69" y="13"/>
                    <a:pt x="68" y="13"/>
                    <a:pt x="66" y="12"/>
                  </a:cubicBezTo>
                  <a:cubicBezTo>
                    <a:pt x="65" y="10"/>
                    <a:pt x="63" y="11"/>
                    <a:pt x="61" y="11"/>
                  </a:cubicBezTo>
                  <a:cubicBezTo>
                    <a:pt x="60" y="12"/>
                    <a:pt x="58" y="11"/>
                    <a:pt x="57" y="12"/>
                  </a:cubicBezTo>
                  <a:cubicBezTo>
                    <a:pt x="55" y="12"/>
                    <a:pt x="54" y="14"/>
                    <a:pt x="53" y="15"/>
                  </a:cubicBezTo>
                  <a:cubicBezTo>
                    <a:pt x="52" y="16"/>
                    <a:pt x="49" y="15"/>
                    <a:pt x="49" y="17"/>
                  </a:cubicBezTo>
                  <a:cubicBezTo>
                    <a:pt x="49" y="19"/>
                    <a:pt x="48" y="19"/>
                    <a:pt x="46" y="20"/>
                  </a:cubicBezTo>
                  <a:cubicBezTo>
                    <a:pt x="41" y="21"/>
                    <a:pt x="37" y="21"/>
                    <a:pt x="33" y="18"/>
                  </a:cubicBezTo>
                  <a:cubicBezTo>
                    <a:pt x="32" y="17"/>
                    <a:pt x="31" y="16"/>
                    <a:pt x="30" y="16"/>
                  </a:cubicBezTo>
                  <a:cubicBezTo>
                    <a:pt x="28" y="14"/>
                    <a:pt x="27" y="15"/>
                    <a:pt x="25" y="15"/>
                  </a:cubicBezTo>
                  <a:cubicBezTo>
                    <a:pt x="24" y="14"/>
                    <a:pt x="24" y="11"/>
                    <a:pt x="24" y="10"/>
                  </a:cubicBezTo>
                  <a:cubicBezTo>
                    <a:pt x="21" y="9"/>
                    <a:pt x="20" y="8"/>
                    <a:pt x="20" y="5"/>
                  </a:cubicBezTo>
                  <a:cubicBezTo>
                    <a:pt x="20" y="0"/>
                    <a:pt x="16" y="3"/>
                    <a:pt x="14" y="5"/>
                  </a:cubicBezTo>
                  <a:cubicBezTo>
                    <a:pt x="13" y="6"/>
                    <a:pt x="12" y="7"/>
                    <a:pt x="11" y="7"/>
                  </a:cubicBezTo>
                  <a:cubicBezTo>
                    <a:pt x="9" y="6"/>
                    <a:pt x="6" y="6"/>
                    <a:pt x="5" y="4"/>
                  </a:cubicBezTo>
                  <a:cubicBezTo>
                    <a:pt x="3" y="2"/>
                    <a:pt x="3" y="1"/>
                    <a:pt x="1" y="3"/>
                  </a:cubicBezTo>
                  <a:cubicBezTo>
                    <a:pt x="1" y="4"/>
                    <a:pt x="0" y="4"/>
                    <a:pt x="0" y="5"/>
                  </a:cubicBezTo>
                  <a:cubicBezTo>
                    <a:pt x="0" y="6"/>
                    <a:pt x="0" y="7"/>
                    <a:pt x="1" y="8"/>
                  </a:cubicBezTo>
                  <a:cubicBezTo>
                    <a:pt x="1" y="8"/>
                    <a:pt x="2" y="10"/>
                    <a:pt x="1" y="10"/>
                  </a:cubicBezTo>
                  <a:cubicBezTo>
                    <a:pt x="1" y="11"/>
                    <a:pt x="0" y="11"/>
                    <a:pt x="1" y="12"/>
                  </a:cubicBezTo>
                  <a:cubicBezTo>
                    <a:pt x="1" y="13"/>
                    <a:pt x="3" y="13"/>
                    <a:pt x="3" y="14"/>
                  </a:cubicBezTo>
                  <a:cubicBezTo>
                    <a:pt x="3" y="15"/>
                    <a:pt x="2" y="16"/>
                    <a:pt x="3" y="16"/>
                  </a:cubicBezTo>
                  <a:cubicBezTo>
                    <a:pt x="4" y="18"/>
                    <a:pt x="4" y="19"/>
                    <a:pt x="5" y="21"/>
                  </a:cubicBezTo>
                  <a:cubicBezTo>
                    <a:pt x="6" y="22"/>
                    <a:pt x="6" y="23"/>
                    <a:pt x="8" y="24"/>
                  </a:cubicBezTo>
                  <a:cubicBezTo>
                    <a:pt x="8" y="24"/>
                    <a:pt x="10" y="25"/>
                    <a:pt x="10" y="25"/>
                  </a:cubicBezTo>
                  <a:cubicBezTo>
                    <a:pt x="11" y="29"/>
                    <a:pt x="2" y="33"/>
                    <a:pt x="8" y="37"/>
                  </a:cubicBezTo>
                  <a:cubicBezTo>
                    <a:pt x="10" y="38"/>
                    <a:pt x="10" y="40"/>
                    <a:pt x="12" y="41"/>
                  </a:cubicBezTo>
                  <a:cubicBezTo>
                    <a:pt x="14" y="43"/>
                    <a:pt x="16" y="44"/>
                    <a:pt x="18" y="47"/>
                  </a:cubicBezTo>
                  <a:cubicBezTo>
                    <a:pt x="18" y="48"/>
                    <a:pt x="17" y="49"/>
                    <a:pt x="17" y="50"/>
                  </a:cubicBezTo>
                  <a:cubicBezTo>
                    <a:pt x="18" y="51"/>
                    <a:pt x="20" y="51"/>
                    <a:pt x="19" y="52"/>
                  </a:cubicBezTo>
                  <a:cubicBezTo>
                    <a:pt x="19" y="55"/>
                    <a:pt x="21" y="56"/>
                    <a:pt x="22" y="58"/>
                  </a:cubicBezTo>
                  <a:cubicBezTo>
                    <a:pt x="24" y="57"/>
                    <a:pt x="23" y="56"/>
                    <a:pt x="24" y="55"/>
                  </a:cubicBezTo>
                  <a:cubicBezTo>
                    <a:pt x="24" y="55"/>
                    <a:pt x="25" y="56"/>
                    <a:pt x="25" y="56"/>
                  </a:cubicBezTo>
                  <a:cubicBezTo>
                    <a:pt x="27" y="56"/>
                    <a:pt x="25" y="56"/>
                    <a:pt x="26" y="57"/>
                  </a:cubicBezTo>
                  <a:cubicBezTo>
                    <a:pt x="27" y="58"/>
                    <a:pt x="28" y="55"/>
                    <a:pt x="30" y="57"/>
                  </a:cubicBezTo>
                  <a:cubicBezTo>
                    <a:pt x="32" y="60"/>
                    <a:pt x="33" y="63"/>
                    <a:pt x="35" y="66"/>
                  </a:cubicBezTo>
                  <a:cubicBezTo>
                    <a:pt x="37" y="69"/>
                    <a:pt x="42" y="72"/>
                    <a:pt x="46" y="74"/>
                  </a:cubicBezTo>
                  <a:cubicBezTo>
                    <a:pt x="48" y="75"/>
                    <a:pt x="50" y="75"/>
                    <a:pt x="52" y="76"/>
                  </a:cubicBezTo>
                  <a:cubicBezTo>
                    <a:pt x="53" y="76"/>
                    <a:pt x="56" y="75"/>
                    <a:pt x="56" y="75"/>
                  </a:cubicBezTo>
                  <a:cubicBezTo>
                    <a:pt x="56" y="75"/>
                    <a:pt x="56" y="76"/>
                    <a:pt x="56" y="76"/>
                  </a:cubicBezTo>
                  <a:cubicBezTo>
                    <a:pt x="57" y="76"/>
                    <a:pt x="60" y="74"/>
                    <a:pt x="61" y="73"/>
                  </a:cubicBezTo>
                  <a:cubicBezTo>
                    <a:pt x="61" y="73"/>
                    <a:pt x="60" y="73"/>
                    <a:pt x="60" y="73"/>
                  </a:cubicBezTo>
                  <a:cubicBezTo>
                    <a:pt x="60" y="72"/>
                    <a:pt x="62" y="73"/>
                    <a:pt x="62" y="73"/>
                  </a:cubicBezTo>
                  <a:cubicBezTo>
                    <a:pt x="64" y="74"/>
                    <a:pt x="64" y="75"/>
                    <a:pt x="65" y="77"/>
                  </a:cubicBezTo>
                  <a:cubicBezTo>
                    <a:pt x="66" y="80"/>
                    <a:pt x="67" y="80"/>
                    <a:pt x="69" y="81"/>
                  </a:cubicBezTo>
                  <a:cubicBezTo>
                    <a:pt x="75" y="82"/>
                    <a:pt x="82" y="83"/>
                    <a:pt x="88" y="84"/>
                  </a:cubicBezTo>
                  <a:cubicBezTo>
                    <a:pt x="88" y="80"/>
                    <a:pt x="89" y="79"/>
                    <a:pt x="92" y="77"/>
                  </a:cubicBezTo>
                  <a:cubicBezTo>
                    <a:pt x="94" y="76"/>
                    <a:pt x="99" y="75"/>
                    <a:pt x="95" y="73"/>
                  </a:cubicBezTo>
                  <a:cubicBezTo>
                    <a:pt x="94" y="72"/>
                    <a:pt x="97" y="74"/>
                    <a:pt x="95" y="73"/>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97" name="Freeform 677">
              <a:extLst>
                <a:ext uri="{FF2B5EF4-FFF2-40B4-BE49-F238E27FC236}">
                  <a16:creationId xmlns:a16="http://schemas.microsoft.com/office/drawing/2014/main" id="{5E08B00A-61B2-D342-A6E6-C6B5F4776BDA}"/>
                </a:ext>
              </a:extLst>
            </p:cNvPr>
            <p:cNvSpPr>
              <a:spLocks/>
            </p:cNvSpPr>
            <p:nvPr/>
          </p:nvSpPr>
          <p:spPr bwMode="auto">
            <a:xfrm>
              <a:off x="4269517" y="3432597"/>
              <a:ext cx="27052" cy="20001"/>
            </a:xfrm>
            <a:custGeom>
              <a:avLst/>
              <a:gdLst>
                <a:gd name="T0" fmla="*/ 1 w 8"/>
                <a:gd name="T1" fmla="*/ 1 h 6"/>
                <a:gd name="T2" fmla="*/ 3 w 8"/>
                <a:gd name="T3" fmla="*/ 4 h 6"/>
                <a:gd name="T4" fmla="*/ 8 w 8"/>
                <a:gd name="T5" fmla="*/ 6 h 6"/>
                <a:gd name="T6" fmla="*/ 0 w 8"/>
                <a:gd name="T7" fmla="*/ 0 h 6"/>
                <a:gd name="T8" fmla="*/ 1 w 8"/>
                <a:gd name="T9" fmla="*/ 1 h 6"/>
                <a:gd name="T10" fmla="*/ 1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1" y="1"/>
                  </a:moveTo>
                  <a:cubicBezTo>
                    <a:pt x="2" y="1"/>
                    <a:pt x="2" y="3"/>
                    <a:pt x="3" y="4"/>
                  </a:cubicBezTo>
                  <a:cubicBezTo>
                    <a:pt x="5" y="4"/>
                    <a:pt x="6" y="5"/>
                    <a:pt x="8" y="6"/>
                  </a:cubicBezTo>
                  <a:cubicBezTo>
                    <a:pt x="7" y="2"/>
                    <a:pt x="3" y="1"/>
                    <a:pt x="0" y="0"/>
                  </a:cubicBezTo>
                  <a:cubicBezTo>
                    <a:pt x="0" y="1"/>
                    <a:pt x="0" y="1"/>
                    <a:pt x="1" y="1"/>
                  </a:cubicBezTo>
                  <a:cubicBezTo>
                    <a:pt x="2" y="1"/>
                    <a:pt x="0" y="1"/>
                    <a:pt x="1"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98" name="Freeform 678">
              <a:extLst>
                <a:ext uri="{FF2B5EF4-FFF2-40B4-BE49-F238E27FC236}">
                  <a16:creationId xmlns:a16="http://schemas.microsoft.com/office/drawing/2014/main" id="{268434FD-D399-1A4D-8DDB-0B1F23943C6C}"/>
                </a:ext>
              </a:extLst>
            </p:cNvPr>
            <p:cNvSpPr>
              <a:spLocks/>
            </p:cNvSpPr>
            <p:nvPr/>
          </p:nvSpPr>
          <p:spPr bwMode="auto">
            <a:xfrm>
              <a:off x="4189536" y="3349067"/>
              <a:ext cx="121146" cy="62354"/>
            </a:xfrm>
            <a:custGeom>
              <a:avLst/>
              <a:gdLst>
                <a:gd name="T0" fmla="*/ 26 w 35"/>
                <a:gd name="T1" fmla="*/ 15 h 18"/>
                <a:gd name="T2" fmla="*/ 30 w 35"/>
                <a:gd name="T3" fmla="*/ 17 h 18"/>
                <a:gd name="T4" fmla="*/ 34 w 35"/>
                <a:gd name="T5" fmla="*/ 17 h 18"/>
                <a:gd name="T6" fmla="*/ 33 w 35"/>
                <a:gd name="T7" fmla="*/ 12 h 18"/>
                <a:gd name="T8" fmla="*/ 30 w 35"/>
                <a:gd name="T9" fmla="*/ 10 h 18"/>
                <a:gd name="T10" fmla="*/ 27 w 35"/>
                <a:gd name="T11" fmla="*/ 7 h 18"/>
                <a:gd name="T12" fmla="*/ 19 w 35"/>
                <a:gd name="T13" fmla="*/ 6 h 18"/>
                <a:gd name="T14" fmla="*/ 9 w 35"/>
                <a:gd name="T15" fmla="*/ 4 h 18"/>
                <a:gd name="T16" fmla="*/ 0 w 35"/>
                <a:gd name="T17" fmla="*/ 2 h 18"/>
                <a:gd name="T18" fmla="*/ 8 w 35"/>
                <a:gd name="T19" fmla="*/ 14 h 18"/>
                <a:gd name="T20" fmla="*/ 18 w 35"/>
                <a:gd name="T21" fmla="*/ 18 h 18"/>
                <a:gd name="T22" fmla="*/ 26 w 35"/>
                <a:gd name="T23" fmla="*/ 15 h 18"/>
                <a:gd name="T24" fmla="*/ 26 w 35"/>
                <a:gd name="T25"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18">
                  <a:moveTo>
                    <a:pt x="26" y="15"/>
                  </a:moveTo>
                  <a:cubicBezTo>
                    <a:pt x="27" y="14"/>
                    <a:pt x="29" y="16"/>
                    <a:pt x="30" y="17"/>
                  </a:cubicBezTo>
                  <a:cubicBezTo>
                    <a:pt x="30" y="17"/>
                    <a:pt x="34" y="17"/>
                    <a:pt x="34" y="17"/>
                  </a:cubicBezTo>
                  <a:cubicBezTo>
                    <a:pt x="35" y="16"/>
                    <a:pt x="30" y="12"/>
                    <a:pt x="33" y="12"/>
                  </a:cubicBezTo>
                  <a:cubicBezTo>
                    <a:pt x="32" y="11"/>
                    <a:pt x="30" y="11"/>
                    <a:pt x="30" y="10"/>
                  </a:cubicBezTo>
                  <a:cubicBezTo>
                    <a:pt x="30" y="8"/>
                    <a:pt x="29" y="7"/>
                    <a:pt x="27" y="7"/>
                  </a:cubicBezTo>
                  <a:cubicBezTo>
                    <a:pt x="24" y="7"/>
                    <a:pt x="22" y="8"/>
                    <a:pt x="19" y="6"/>
                  </a:cubicBezTo>
                  <a:cubicBezTo>
                    <a:pt x="16" y="5"/>
                    <a:pt x="13" y="5"/>
                    <a:pt x="9" y="4"/>
                  </a:cubicBezTo>
                  <a:cubicBezTo>
                    <a:pt x="6" y="3"/>
                    <a:pt x="4" y="0"/>
                    <a:pt x="0" y="2"/>
                  </a:cubicBezTo>
                  <a:cubicBezTo>
                    <a:pt x="3" y="6"/>
                    <a:pt x="11" y="7"/>
                    <a:pt x="8" y="14"/>
                  </a:cubicBezTo>
                  <a:cubicBezTo>
                    <a:pt x="11" y="14"/>
                    <a:pt x="18" y="14"/>
                    <a:pt x="18" y="18"/>
                  </a:cubicBezTo>
                  <a:cubicBezTo>
                    <a:pt x="18" y="15"/>
                    <a:pt x="24" y="15"/>
                    <a:pt x="26" y="15"/>
                  </a:cubicBezTo>
                  <a:cubicBezTo>
                    <a:pt x="27" y="14"/>
                    <a:pt x="19" y="15"/>
                    <a:pt x="26" y="15"/>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299" name="Freeform 679">
              <a:extLst>
                <a:ext uri="{FF2B5EF4-FFF2-40B4-BE49-F238E27FC236}">
                  <a16:creationId xmlns:a16="http://schemas.microsoft.com/office/drawing/2014/main" id="{5D3CE5C9-B4E2-7A43-90DD-C8091C3C671B}"/>
                </a:ext>
              </a:extLst>
            </p:cNvPr>
            <p:cNvSpPr>
              <a:spLocks/>
            </p:cNvSpPr>
            <p:nvPr/>
          </p:nvSpPr>
          <p:spPr bwMode="auto">
            <a:xfrm>
              <a:off x="4273046" y="3390245"/>
              <a:ext cx="92917" cy="72942"/>
            </a:xfrm>
            <a:custGeom>
              <a:avLst/>
              <a:gdLst>
                <a:gd name="T0" fmla="*/ 8 w 27"/>
                <a:gd name="T1" fmla="*/ 2 h 21"/>
                <a:gd name="T2" fmla="*/ 10 w 27"/>
                <a:gd name="T3" fmla="*/ 5 h 21"/>
                <a:gd name="T4" fmla="*/ 7 w 27"/>
                <a:gd name="T5" fmla="*/ 5 h 21"/>
                <a:gd name="T6" fmla="*/ 4 w 27"/>
                <a:gd name="T7" fmla="*/ 3 h 21"/>
                <a:gd name="T8" fmla="*/ 4 w 27"/>
                <a:gd name="T9" fmla="*/ 7 h 21"/>
                <a:gd name="T10" fmla="*/ 6 w 27"/>
                <a:gd name="T11" fmla="*/ 11 h 21"/>
                <a:gd name="T12" fmla="*/ 8 w 27"/>
                <a:gd name="T13" fmla="*/ 14 h 21"/>
                <a:gd name="T14" fmla="*/ 9 w 27"/>
                <a:gd name="T15" fmla="*/ 17 h 21"/>
                <a:gd name="T16" fmla="*/ 16 w 27"/>
                <a:gd name="T17" fmla="*/ 13 h 21"/>
                <a:gd name="T18" fmla="*/ 17 w 27"/>
                <a:gd name="T19" fmla="*/ 16 h 21"/>
                <a:gd name="T20" fmla="*/ 21 w 27"/>
                <a:gd name="T21" fmla="*/ 21 h 21"/>
                <a:gd name="T22" fmla="*/ 21 w 27"/>
                <a:gd name="T23" fmla="*/ 18 h 21"/>
                <a:gd name="T24" fmla="*/ 23 w 27"/>
                <a:gd name="T25" fmla="*/ 16 h 21"/>
                <a:gd name="T26" fmla="*/ 25 w 27"/>
                <a:gd name="T27" fmla="*/ 11 h 21"/>
                <a:gd name="T28" fmla="*/ 19 w 27"/>
                <a:gd name="T29" fmla="*/ 1 h 21"/>
                <a:gd name="T30" fmla="*/ 12 w 27"/>
                <a:gd name="T31" fmla="*/ 2 h 21"/>
                <a:gd name="T32" fmla="*/ 9 w 27"/>
                <a:gd name="T33" fmla="*/ 0 h 21"/>
                <a:gd name="T34" fmla="*/ 8 w 27"/>
                <a:gd name="T35" fmla="*/ 2 h 21"/>
                <a:gd name="T36" fmla="*/ 8 w 27"/>
                <a:gd name="T3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1">
                  <a:moveTo>
                    <a:pt x="8" y="2"/>
                  </a:moveTo>
                  <a:cubicBezTo>
                    <a:pt x="8" y="2"/>
                    <a:pt x="11" y="4"/>
                    <a:pt x="10" y="5"/>
                  </a:cubicBezTo>
                  <a:cubicBezTo>
                    <a:pt x="10" y="5"/>
                    <a:pt x="7" y="5"/>
                    <a:pt x="7" y="5"/>
                  </a:cubicBezTo>
                  <a:cubicBezTo>
                    <a:pt x="5" y="5"/>
                    <a:pt x="5" y="3"/>
                    <a:pt x="4" y="3"/>
                  </a:cubicBezTo>
                  <a:cubicBezTo>
                    <a:pt x="0" y="2"/>
                    <a:pt x="4" y="6"/>
                    <a:pt x="4" y="7"/>
                  </a:cubicBezTo>
                  <a:cubicBezTo>
                    <a:pt x="4" y="10"/>
                    <a:pt x="7" y="8"/>
                    <a:pt x="6" y="11"/>
                  </a:cubicBezTo>
                  <a:cubicBezTo>
                    <a:pt x="5" y="13"/>
                    <a:pt x="7" y="13"/>
                    <a:pt x="8" y="14"/>
                  </a:cubicBezTo>
                  <a:cubicBezTo>
                    <a:pt x="9" y="14"/>
                    <a:pt x="9" y="16"/>
                    <a:pt x="9" y="17"/>
                  </a:cubicBezTo>
                  <a:cubicBezTo>
                    <a:pt x="10" y="16"/>
                    <a:pt x="14" y="14"/>
                    <a:pt x="16" y="13"/>
                  </a:cubicBezTo>
                  <a:cubicBezTo>
                    <a:pt x="17" y="13"/>
                    <a:pt x="17" y="15"/>
                    <a:pt x="17" y="16"/>
                  </a:cubicBezTo>
                  <a:cubicBezTo>
                    <a:pt x="17" y="19"/>
                    <a:pt x="18" y="20"/>
                    <a:pt x="21" y="21"/>
                  </a:cubicBezTo>
                  <a:cubicBezTo>
                    <a:pt x="21" y="20"/>
                    <a:pt x="21" y="18"/>
                    <a:pt x="21" y="18"/>
                  </a:cubicBezTo>
                  <a:cubicBezTo>
                    <a:pt x="22" y="17"/>
                    <a:pt x="23" y="17"/>
                    <a:pt x="23" y="16"/>
                  </a:cubicBezTo>
                  <a:cubicBezTo>
                    <a:pt x="24" y="14"/>
                    <a:pt x="24" y="12"/>
                    <a:pt x="25" y="11"/>
                  </a:cubicBezTo>
                  <a:cubicBezTo>
                    <a:pt x="27" y="8"/>
                    <a:pt x="21" y="2"/>
                    <a:pt x="19" y="1"/>
                  </a:cubicBezTo>
                  <a:cubicBezTo>
                    <a:pt x="17" y="4"/>
                    <a:pt x="15" y="4"/>
                    <a:pt x="12" y="2"/>
                  </a:cubicBezTo>
                  <a:cubicBezTo>
                    <a:pt x="12" y="1"/>
                    <a:pt x="10" y="0"/>
                    <a:pt x="9" y="0"/>
                  </a:cubicBezTo>
                  <a:cubicBezTo>
                    <a:pt x="8" y="0"/>
                    <a:pt x="8" y="1"/>
                    <a:pt x="8" y="2"/>
                  </a:cubicBezTo>
                  <a:cubicBezTo>
                    <a:pt x="9" y="3"/>
                    <a:pt x="7" y="0"/>
                    <a:pt x="8" y="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00" name="Freeform 680">
              <a:extLst>
                <a:ext uri="{FF2B5EF4-FFF2-40B4-BE49-F238E27FC236}">
                  <a16:creationId xmlns:a16="http://schemas.microsoft.com/office/drawing/2014/main" id="{8EF15C42-8E4A-B644-8134-B92E7D27E75C}"/>
                </a:ext>
              </a:extLst>
            </p:cNvPr>
            <p:cNvSpPr>
              <a:spLocks/>
            </p:cNvSpPr>
            <p:nvPr/>
          </p:nvSpPr>
          <p:spPr bwMode="auto">
            <a:xfrm>
              <a:off x="4303625" y="3618480"/>
              <a:ext cx="30580" cy="35294"/>
            </a:xfrm>
            <a:custGeom>
              <a:avLst/>
              <a:gdLst>
                <a:gd name="T0" fmla="*/ 3 w 9"/>
                <a:gd name="T1" fmla="*/ 2 h 10"/>
                <a:gd name="T2" fmla="*/ 0 w 9"/>
                <a:gd name="T3" fmla="*/ 7 h 10"/>
                <a:gd name="T4" fmla="*/ 4 w 9"/>
                <a:gd name="T5" fmla="*/ 8 h 10"/>
                <a:gd name="T6" fmla="*/ 9 w 9"/>
                <a:gd name="T7" fmla="*/ 10 h 10"/>
                <a:gd name="T8" fmla="*/ 7 w 9"/>
                <a:gd name="T9" fmla="*/ 5 h 10"/>
                <a:gd name="T10" fmla="*/ 8 w 9"/>
                <a:gd name="T11" fmla="*/ 3 h 10"/>
                <a:gd name="T12" fmla="*/ 3 w 9"/>
                <a:gd name="T13" fmla="*/ 2 h 10"/>
                <a:gd name="T14" fmla="*/ 3 w 9"/>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2"/>
                  </a:moveTo>
                  <a:cubicBezTo>
                    <a:pt x="1" y="3"/>
                    <a:pt x="0" y="5"/>
                    <a:pt x="0" y="7"/>
                  </a:cubicBezTo>
                  <a:cubicBezTo>
                    <a:pt x="1" y="7"/>
                    <a:pt x="4" y="7"/>
                    <a:pt x="4" y="8"/>
                  </a:cubicBezTo>
                  <a:cubicBezTo>
                    <a:pt x="6" y="10"/>
                    <a:pt x="7" y="10"/>
                    <a:pt x="9" y="10"/>
                  </a:cubicBezTo>
                  <a:cubicBezTo>
                    <a:pt x="9" y="10"/>
                    <a:pt x="7" y="5"/>
                    <a:pt x="7" y="5"/>
                  </a:cubicBezTo>
                  <a:cubicBezTo>
                    <a:pt x="8" y="5"/>
                    <a:pt x="9" y="5"/>
                    <a:pt x="8" y="3"/>
                  </a:cubicBezTo>
                  <a:cubicBezTo>
                    <a:pt x="6" y="2"/>
                    <a:pt x="5" y="0"/>
                    <a:pt x="3" y="2"/>
                  </a:cubicBezTo>
                  <a:cubicBezTo>
                    <a:pt x="1" y="4"/>
                    <a:pt x="4" y="1"/>
                    <a:pt x="3" y="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01" name="Freeform 681">
              <a:extLst>
                <a:ext uri="{FF2B5EF4-FFF2-40B4-BE49-F238E27FC236}">
                  <a16:creationId xmlns:a16="http://schemas.microsoft.com/office/drawing/2014/main" id="{616FC823-847C-AB46-98D4-20D19F7E1313}"/>
                </a:ext>
              </a:extLst>
            </p:cNvPr>
            <p:cNvSpPr>
              <a:spLocks/>
            </p:cNvSpPr>
            <p:nvPr/>
          </p:nvSpPr>
          <p:spPr bwMode="auto">
            <a:xfrm>
              <a:off x="4110735" y="3487891"/>
              <a:ext cx="119969" cy="92941"/>
            </a:xfrm>
            <a:custGeom>
              <a:avLst/>
              <a:gdLst>
                <a:gd name="T0" fmla="*/ 29 w 35"/>
                <a:gd name="T1" fmla="*/ 10 h 27"/>
                <a:gd name="T2" fmla="*/ 30 w 35"/>
                <a:gd name="T3" fmla="*/ 7 h 27"/>
                <a:gd name="T4" fmla="*/ 29 w 35"/>
                <a:gd name="T5" fmla="*/ 5 h 27"/>
                <a:gd name="T6" fmla="*/ 35 w 35"/>
                <a:gd name="T7" fmla="*/ 0 h 27"/>
                <a:gd name="T8" fmla="*/ 25 w 35"/>
                <a:gd name="T9" fmla="*/ 1 h 27"/>
                <a:gd name="T10" fmla="*/ 19 w 35"/>
                <a:gd name="T11" fmla="*/ 2 h 27"/>
                <a:gd name="T12" fmla="*/ 13 w 35"/>
                <a:gd name="T13" fmla="*/ 2 h 27"/>
                <a:gd name="T14" fmla="*/ 8 w 35"/>
                <a:gd name="T15" fmla="*/ 2 h 27"/>
                <a:gd name="T16" fmla="*/ 7 w 35"/>
                <a:gd name="T17" fmla="*/ 4 h 27"/>
                <a:gd name="T18" fmla="*/ 6 w 35"/>
                <a:gd name="T19" fmla="*/ 6 h 27"/>
                <a:gd name="T20" fmla="*/ 3 w 35"/>
                <a:gd name="T21" fmla="*/ 6 h 27"/>
                <a:gd name="T22" fmla="*/ 3 w 35"/>
                <a:gd name="T23" fmla="*/ 10 h 27"/>
                <a:gd name="T24" fmla="*/ 4 w 35"/>
                <a:gd name="T25" fmla="*/ 14 h 27"/>
                <a:gd name="T26" fmla="*/ 2 w 35"/>
                <a:gd name="T27" fmla="*/ 22 h 27"/>
                <a:gd name="T28" fmla="*/ 7 w 35"/>
                <a:gd name="T29" fmla="*/ 27 h 27"/>
                <a:gd name="T30" fmla="*/ 13 w 35"/>
                <a:gd name="T31" fmla="*/ 24 h 27"/>
                <a:gd name="T32" fmla="*/ 22 w 35"/>
                <a:gd name="T33" fmla="*/ 19 h 27"/>
                <a:gd name="T34" fmla="*/ 28 w 35"/>
                <a:gd name="T35" fmla="*/ 15 h 27"/>
                <a:gd name="T36" fmla="*/ 29 w 35"/>
                <a:gd name="T37" fmla="*/ 10 h 27"/>
                <a:gd name="T38" fmla="*/ 29 w 35"/>
                <a:gd name="T3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7">
                  <a:moveTo>
                    <a:pt x="29" y="10"/>
                  </a:moveTo>
                  <a:cubicBezTo>
                    <a:pt x="30" y="9"/>
                    <a:pt x="31" y="8"/>
                    <a:pt x="30" y="7"/>
                  </a:cubicBezTo>
                  <a:cubicBezTo>
                    <a:pt x="29" y="6"/>
                    <a:pt x="28" y="6"/>
                    <a:pt x="29" y="5"/>
                  </a:cubicBezTo>
                  <a:cubicBezTo>
                    <a:pt x="31" y="3"/>
                    <a:pt x="35" y="3"/>
                    <a:pt x="35" y="0"/>
                  </a:cubicBezTo>
                  <a:cubicBezTo>
                    <a:pt x="32" y="0"/>
                    <a:pt x="28" y="0"/>
                    <a:pt x="25" y="1"/>
                  </a:cubicBezTo>
                  <a:cubicBezTo>
                    <a:pt x="23" y="1"/>
                    <a:pt x="21" y="2"/>
                    <a:pt x="19" y="2"/>
                  </a:cubicBezTo>
                  <a:cubicBezTo>
                    <a:pt x="16" y="2"/>
                    <a:pt x="15" y="1"/>
                    <a:pt x="13" y="2"/>
                  </a:cubicBezTo>
                  <a:cubicBezTo>
                    <a:pt x="11" y="3"/>
                    <a:pt x="10" y="3"/>
                    <a:pt x="8" y="2"/>
                  </a:cubicBezTo>
                  <a:cubicBezTo>
                    <a:pt x="6" y="0"/>
                    <a:pt x="7" y="4"/>
                    <a:pt x="7" y="4"/>
                  </a:cubicBezTo>
                  <a:cubicBezTo>
                    <a:pt x="6" y="5"/>
                    <a:pt x="6" y="6"/>
                    <a:pt x="6" y="6"/>
                  </a:cubicBezTo>
                  <a:cubicBezTo>
                    <a:pt x="5" y="8"/>
                    <a:pt x="4" y="6"/>
                    <a:pt x="3" y="6"/>
                  </a:cubicBezTo>
                  <a:cubicBezTo>
                    <a:pt x="2" y="7"/>
                    <a:pt x="3" y="9"/>
                    <a:pt x="3" y="10"/>
                  </a:cubicBezTo>
                  <a:cubicBezTo>
                    <a:pt x="3" y="11"/>
                    <a:pt x="2" y="13"/>
                    <a:pt x="4" y="14"/>
                  </a:cubicBezTo>
                  <a:cubicBezTo>
                    <a:pt x="9" y="17"/>
                    <a:pt x="5" y="19"/>
                    <a:pt x="2" y="22"/>
                  </a:cubicBezTo>
                  <a:cubicBezTo>
                    <a:pt x="0" y="24"/>
                    <a:pt x="5" y="27"/>
                    <a:pt x="7" y="27"/>
                  </a:cubicBezTo>
                  <a:cubicBezTo>
                    <a:pt x="9" y="27"/>
                    <a:pt x="11" y="25"/>
                    <a:pt x="13" y="24"/>
                  </a:cubicBezTo>
                  <a:cubicBezTo>
                    <a:pt x="16" y="22"/>
                    <a:pt x="19" y="21"/>
                    <a:pt x="22" y="19"/>
                  </a:cubicBezTo>
                  <a:cubicBezTo>
                    <a:pt x="24" y="18"/>
                    <a:pt x="26" y="17"/>
                    <a:pt x="28" y="15"/>
                  </a:cubicBezTo>
                  <a:cubicBezTo>
                    <a:pt x="29" y="13"/>
                    <a:pt x="28" y="11"/>
                    <a:pt x="29" y="10"/>
                  </a:cubicBezTo>
                  <a:cubicBezTo>
                    <a:pt x="30" y="8"/>
                    <a:pt x="29" y="11"/>
                    <a:pt x="29" y="1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02" name="Freeform 682">
              <a:extLst>
                <a:ext uri="{FF2B5EF4-FFF2-40B4-BE49-F238E27FC236}">
                  <a16:creationId xmlns:a16="http://schemas.microsoft.com/office/drawing/2014/main" id="{BA5CD0B2-1694-AB40-891D-0A9466D40A7A}"/>
                </a:ext>
              </a:extLst>
            </p:cNvPr>
            <p:cNvSpPr>
              <a:spLocks/>
            </p:cNvSpPr>
            <p:nvPr/>
          </p:nvSpPr>
          <p:spPr bwMode="auto">
            <a:xfrm>
              <a:off x="4166014" y="3480833"/>
              <a:ext cx="171720" cy="162353"/>
            </a:xfrm>
            <a:custGeom>
              <a:avLst/>
              <a:gdLst>
                <a:gd name="T0" fmla="*/ 47 w 50"/>
                <a:gd name="T1" fmla="*/ 36 h 47"/>
                <a:gd name="T2" fmla="*/ 45 w 50"/>
                <a:gd name="T3" fmla="*/ 34 h 47"/>
                <a:gd name="T4" fmla="*/ 46 w 50"/>
                <a:gd name="T5" fmla="*/ 32 h 47"/>
                <a:gd name="T6" fmla="*/ 41 w 50"/>
                <a:gd name="T7" fmla="*/ 27 h 47"/>
                <a:gd name="T8" fmla="*/ 38 w 50"/>
                <a:gd name="T9" fmla="*/ 25 h 47"/>
                <a:gd name="T10" fmla="*/ 35 w 50"/>
                <a:gd name="T11" fmla="*/ 18 h 47"/>
                <a:gd name="T12" fmla="*/ 38 w 50"/>
                <a:gd name="T13" fmla="*/ 10 h 47"/>
                <a:gd name="T14" fmla="*/ 34 w 50"/>
                <a:gd name="T15" fmla="*/ 6 h 47"/>
                <a:gd name="T16" fmla="*/ 32 w 50"/>
                <a:gd name="T17" fmla="*/ 2 h 47"/>
                <a:gd name="T18" fmla="*/ 30 w 50"/>
                <a:gd name="T19" fmla="*/ 3 h 47"/>
                <a:gd name="T20" fmla="*/ 28 w 50"/>
                <a:gd name="T21" fmla="*/ 1 h 47"/>
                <a:gd name="T22" fmla="*/ 25 w 50"/>
                <a:gd name="T23" fmla="*/ 2 h 47"/>
                <a:gd name="T24" fmla="*/ 20 w 50"/>
                <a:gd name="T25" fmla="*/ 1 h 47"/>
                <a:gd name="T26" fmla="*/ 18 w 50"/>
                <a:gd name="T27" fmla="*/ 4 h 47"/>
                <a:gd name="T28" fmla="*/ 13 w 50"/>
                <a:gd name="T29" fmla="*/ 7 h 47"/>
                <a:gd name="T30" fmla="*/ 14 w 50"/>
                <a:gd name="T31" fmla="*/ 10 h 47"/>
                <a:gd name="T32" fmla="*/ 13 w 50"/>
                <a:gd name="T33" fmla="*/ 13 h 47"/>
                <a:gd name="T34" fmla="*/ 9 w 50"/>
                <a:gd name="T35" fmla="*/ 19 h 47"/>
                <a:gd name="T36" fmla="*/ 1 w 50"/>
                <a:gd name="T37" fmla="*/ 25 h 47"/>
                <a:gd name="T38" fmla="*/ 3 w 50"/>
                <a:gd name="T39" fmla="*/ 30 h 47"/>
                <a:gd name="T40" fmla="*/ 9 w 50"/>
                <a:gd name="T41" fmla="*/ 31 h 47"/>
                <a:gd name="T42" fmla="*/ 18 w 50"/>
                <a:gd name="T43" fmla="*/ 36 h 47"/>
                <a:gd name="T44" fmla="*/ 29 w 50"/>
                <a:gd name="T45" fmla="*/ 45 h 47"/>
                <a:gd name="T46" fmla="*/ 38 w 50"/>
                <a:gd name="T47" fmla="*/ 47 h 47"/>
                <a:gd name="T48" fmla="*/ 43 w 50"/>
                <a:gd name="T49" fmla="*/ 42 h 47"/>
                <a:gd name="T50" fmla="*/ 50 w 50"/>
                <a:gd name="T51" fmla="*/ 43 h 47"/>
                <a:gd name="T52" fmla="*/ 47 w 50"/>
                <a:gd name="T53" fmla="*/ 39 h 47"/>
                <a:gd name="T54" fmla="*/ 47 w 50"/>
                <a:gd name="T55" fmla="*/ 36 h 47"/>
                <a:gd name="T56" fmla="*/ 47 w 50"/>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47">
                  <a:moveTo>
                    <a:pt x="47" y="36"/>
                  </a:moveTo>
                  <a:cubicBezTo>
                    <a:pt x="47" y="36"/>
                    <a:pt x="45" y="35"/>
                    <a:pt x="45" y="34"/>
                  </a:cubicBezTo>
                  <a:cubicBezTo>
                    <a:pt x="45" y="33"/>
                    <a:pt x="46" y="33"/>
                    <a:pt x="46" y="32"/>
                  </a:cubicBezTo>
                  <a:cubicBezTo>
                    <a:pt x="45" y="30"/>
                    <a:pt x="43" y="29"/>
                    <a:pt x="41" y="27"/>
                  </a:cubicBezTo>
                  <a:cubicBezTo>
                    <a:pt x="40" y="27"/>
                    <a:pt x="38" y="26"/>
                    <a:pt x="38" y="25"/>
                  </a:cubicBezTo>
                  <a:cubicBezTo>
                    <a:pt x="37" y="23"/>
                    <a:pt x="35" y="21"/>
                    <a:pt x="35" y="18"/>
                  </a:cubicBezTo>
                  <a:cubicBezTo>
                    <a:pt x="34" y="16"/>
                    <a:pt x="40" y="12"/>
                    <a:pt x="38" y="10"/>
                  </a:cubicBezTo>
                  <a:cubicBezTo>
                    <a:pt x="36" y="9"/>
                    <a:pt x="35" y="8"/>
                    <a:pt x="34" y="6"/>
                  </a:cubicBezTo>
                  <a:cubicBezTo>
                    <a:pt x="33" y="5"/>
                    <a:pt x="33" y="3"/>
                    <a:pt x="32" y="2"/>
                  </a:cubicBezTo>
                  <a:cubicBezTo>
                    <a:pt x="31" y="2"/>
                    <a:pt x="31" y="3"/>
                    <a:pt x="30" y="3"/>
                  </a:cubicBezTo>
                  <a:cubicBezTo>
                    <a:pt x="28" y="3"/>
                    <a:pt x="29" y="1"/>
                    <a:pt x="28" y="1"/>
                  </a:cubicBezTo>
                  <a:cubicBezTo>
                    <a:pt x="27" y="1"/>
                    <a:pt x="25" y="2"/>
                    <a:pt x="25" y="2"/>
                  </a:cubicBezTo>
                  <a:cubicBezTo>
                    <a:pt x="23" y="0"/>
                    <a:pt x="22" y="1"/>
                    <a:pt x="20" y="1"/>
                  </a:cubicBezTo>
                  <a:cubicBezTo>
                    <a:pt x="18" y="2"/>
                    <a:pt x="19" y="3"/>
                    <a:pt x="18" y="4"/>
                  </a:cubicBezTo>
                  <a:cubicBezTo>
                    <a:pt x="16" y="5"/>
                    <a:pt x="14" y="5"/>
                    <a:pt x="13" y="7"/>
                  </a:cubicBezTo>
                  <a:cubicBezTo>
                    <a:pt x="12" y="9"/>
                    <a:pt x="14" y="8"/>
                    <a:pt x="14" y="10"/>
                  </a:cubicBezTo>
                  <a:cubicBezTo>
                    <a:pt x="14" y="11"/>
                    <a:pt x="13" y="11"/>
                    <a:pt x="13" y="13"/>
                  </a:cubicBezTo>
                  <a:cubicBezTo>
                    <a:pt x="13" y="16"/>
                    <a:pt x="12" y="17"/>
                    <a:pt x="9" y="19"/>
                  </a:cubicBezTo>
                  <a:cubicBezTo>
                    <a:pt x="7" y="20"/>
                    <a:pt x="0" y="23"/>
                    <a:pt x="1" y="25"/>
                  </a:cubicBezTo>
                  <a:cubicBezTo>
                    <a:pt x="2" y="26"/>
                    <a:pt x="2" y="29"/>
                    <a:pt x="3" y="30"/>
                  </a:cubicBezTo>
                  <a:cubicBezTo>
                    <a:pt x="4" y="31"/>
                    <a:pt x="8" y="31"/>
                    <a:pt x="9" y="31"/>
                  </a:cubicBezTo>
                  <a:cubicBezTo>
                    <a:pt x="12" y="32"/>
                    <a:pt x="15" y="34"/>
                    <a:pt x="18" y="36"/>
                  </a:cubicBezTo>
                  <a:cubicBezTo>
                    <a:pt x="22" y="39"/>
                    <a:pt x="25" y="42"/>
                    <a:pt x="29" y="45"/>
                  </a:cubicBezTo>
                  <a:cubicBezTo>
                    <a:pt x="32" y="47"/>
                    <a:pt x="35" y="47"/>
                    <a:pt x="38" y="47"/>
                  </a:cubicBezTo>
                  <a:cubicBezTo>
                    <a:pt x="41" y="47"/>
                    <a:pt x="41" y="44"/>
                    <a:pt x="43" y="42"/>
                  </a:cubicBezTo>
                  <a:cubicBezTo>
                    <a:pt x="45" y="40"/>
                    <a:pt x="49" y="44"/>
                    <a:pt x="50" y="43"/>
                  </a:cubicBezTo>
                  <a:cubicBezTo>
                    <a:pt x="49" y="42"/>
                    <a:pt x="48" y="41"/>
                    <a:pt x="47" y="39"/>
                  </a:cubicBezTo>
                  <a:cubicBezTo>
                    <a:pt x="47" y="38"/>
                    <a:pt x="48" y="37"/>
                    <a:pt x="47" y="36"/>
                  </a:cubicBezTo>
                  <a:cubicBezTo>
                    <a:pt x="46" y="35"/>
                    <a:pt x="48" y="37"/>
                    <a:pt x="47" y="36"/>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03" name="Freeform 683">
              <a:extLst>
                <a:ext uri="{FF2B5EF4-FFF2-40B4-BE49-F238E27FC236}">
                  <a16:creationId xmlns:a16="http://schemas.microsoft.com/office/drawing/2014/main" id="{4C82A145-50B1-E743-8DB1-4A41C50E5321}"/>
                </a:ext>
              </a:extLst>
            </p:cNvPr>
            <p:cNvSpPr>
              <a:spLocks/>
            </p:cNvSpPr>
            <p:nvPr/>
          </p:nvSpPr>
          <p:spPr bwMode="auto">
            <a:xfrm>
              <a:off x="3948423" y="3386715"/>
              <a:ext cx="326974" cy="124706"/>
            </a:xfrm>
            <a:custGeom>
              <a:avLst/>
              <a:gdLst>
                <a:gd name="T0" fmla="*/ 52 w 95"/>
                <a:gd name="T1" fmla="*/ 36 h 36"/>
                <a:gd name="T2" fmla="*/ 54 w 95"/>
                <a:gd name="T3" fmla="*/ 33 h 36"/>
                <a:gd name="T4" fmla="*/ 55 w 95"/>
                <a:gd name="T5" fmla="*/ 31 h 36"/>
                <a:gd name="T6" fmla="*/ 60 w 95"/>
                <a:gd name="T7" fmla="*/ 31 h 36"/>
                <a:gd name="T8" fmla="*/ 64 w 95"/>
                <a:gd name="T9" fmla="*/ 31 h 36"/>
                <a:gd name="T10" fmla="*/ 75 w 95"/>
                <a:gd name="T11" fmla="*/ 29 h 36"/>
                <a:gd name="T12" fmla="*/ 85 w 95"/>
                <a:gd name="T13" fmla="*/ 28 h 36"/>
                <a:gd name="T14" fmla="*/ 90 w 95"/>
                <a:gd name="T15" fmla="*/ 28 h 36"/>
                <a:gd name="T16" fmla="*/ 92 w 95"/>
                <a:gd name="T17" fmla="*/ 30 h 36"/>
                <a:gd name="T18" fmla="*/ 94 w 95"/>
                <a:gd name="T19" fmla="*/ 28 h 36"/>
                <a:gd name="T20" fmla="*/ 92 w 95"/>
                <a:gd name="T21" fmla="*/ 24 h 36"/>
                <a:gd name="T22" fmla="*/ 92 w 95"/>
                <a:gd name="T23" fmla="*/ 22 h 36"/>
                <a:gd name="T24" fmla="*/ 91 w 95"/>
                <a:gd name="T25" fmla="*/ 17 h 36"/>
                <a:gd name="T26" fmla="*/ 93 w 95"/>
                <a:gd name="T27" fmla="*/ 14 h 36"/>
                <a:gd name="T28" fmla="*/ 89 w 95"/>
                <a:gd name="T29" fmla="*/ 8 h 36"/>
                <a:gd name="T30" fmla="*/ 83 w 95"/>
                <a:gd name="T31" fmla="*/ 3 h 36"/>
                <a:gd name="T32" fmla="*/ 80 w 95"/>
                <a:gd name="T33" fmla="*/ 3 h 36"/>
                <a:gd name="T34" fmla="*/ 78 w 95"/>
                <a:gd name="T35" fmla="*/ 3 h 36"/>
                <a:gd name="T36" fmla="*/ 73 w 95"/>
                <a:gd name="T37" fmla="*/ 6 h 36"/>
                <a:gd name="T38" fmla="*/ 63 w 95"/>
                <a:gd name="T39" fmla="*/ 6 h 36"/>
                <a:gd name="T40" fmla="*/ 58 w 95"/>
                <a:gd name="T41" fmla="*/ 6 h 36"/>
                <a:gd name="T42" fmla="*/ 54 w 95"/>
                <a:gd name="T43" fmla="*/ 4 h 36"/>
                <a:gd name="T44" fmla="*/ 50 w 95"/>
                <a:gd name="T45" fmla="*/ 2 h 36"/>
                <a:gd name="T46" fmla="*/ 46 w 95"/>
                <a:gd name="T47" fmla="*/ 0 h 36"/>
                <a:gd name="T48" fmla="*/ 37 w 95"/>
                <a:gd name="T49" fmla="*/ 0 h 36"/>
                <a:gd name="T50" fmla="*/ 29 w 95"/>
                <a:gd name="T51" fmla="*/ 4 h 36"/>
                <a:gd name="T52" fmla="*/ 18 w 95"/>
                <a:gd name="T53" fmla="*/ 5 h 36"/>
                <a:gd name="T54" fmla="*/ 16 w 95"/>
                <a:gd name="T55" fmla="*/ 6 h 36"/>
                <a:gd name="T56" fmla="*/ 18 w 95"/>
                <a:gd name="T57" fmla="*/ 7 h 36"/>
                <a:gd name="T58" fmla="*/ 15 w 95"/>
                <a:gd name="T59" fmla="*/ 8 h 36"/>
                <a:gd name="T60" fmla="*/ 13 w 95"/>
                <a:gd name="T61" fmla="*/ 9 h 36"/>
                <a:gd name="T62" fmla="*/ 4 w 95"/>
                <a:gd name="T63" fmla="*/ 9 h 36"/>
                <a:gd name="T64" fmla="*/ 3 w 95"/>
                <a:gd name="T65" fmla="*/ 11 h 36"/>
                <a:gd name="T66" fmla="*/ 3 w 95"/>
                <a:gd name="T67" fmla="*/ 15 h 36"/>
                <a:gd name="T68" fmla="*/ 5 w 95"/>
                <a:gd name="T69" fmla="*/ 14 h 36"/>
                <a:gd name="T70" fmla="*/ 3 w 95"/>
                <a:gd name="T71" fmla="*/ 17 h 36"/>
                <a:gd name="T72" fmla="*/ 5 w 95"/>
                <a:gd name="T73" fmla="*/ 17 h 36"/>
                <a:gd name="T74" fmla="*/ 5 w 95"/>
                <a:gd name="T75" fmla="*/ 19 h 36"/>
                <a:gd name="T76" fmla="*/ 3 w 95"/>
                <a:gd name="T77" fmla="*/ 20 h 36"/>
                <a:gd name="T78" fmla="*/ 4 w 95"/>
                <a:gd name="T79" fmla="*/ 22 h 36"/>
                <a:gd name="T80" fmla="*/ 4 w 95"/>
                <a:gd name="T81" fmla="*/ 25 h 36"/>
                <a:gd name="T82" fmla="*/ 8 w 95"/>
                <a:gd name="T83" fmla="*/ 27 h 36"/>
                <a:gd name="T84" fmla="*/ 7 w 95"/>
                <a:gd name="T85" fmla="*/ 30 h 36"/>
                <a:gd name="T86" fmla="*/ 10 w 95"/>
                <a:gd name="T87" fmla="*/ 30 h 36"/>
                <a:gd name="T88" fmla="*/ 8 w 95"/>
                <a:gd name="T89" fmla="*/ 31 h 36"/>
                <a:gd name="T90" fmla="*/ 10 w 95"/>
                <a:gd name="T91" fmla="*/ 31 h 36"/>
                <a:gd name="T92" fmla="*/ 9 w 95"/>
                <a:gd name="T93" fmla="*/ 34 h 36"/>
                <a:gd name="T94" fmla="*/ 11 w 95"/>
                <a:gd name="T95" fmla="*/ 35 h 36"/>
                <a:gd name="T96" fmla="*/ 12 w 95"/>
                <a:gd name="T97" fmla="*/ 31 h 36"/>
                <a:gd name="T98" fmla="*/ 16 w 95"/>
                <a:gd name="T99" fmla="*/ 32 h 36"/>
                <a:gd name="T100" fmla="*/ 22 w 95"/>
                <a:gd name="T101" fmla="*/ 33 h 36"/>
                <a:gd name="T102" fmla="*/ 27 w 95"/>
                <a:gd name="T103" fmla="*/ 31 h 36"/>
                <a:gd name="T104" fmla="*/ 35 w 95"/>
                <a:gd name="T105" fmla="*/ 35 h 36"/>
                <a:gd name="T106" fmla="*/ 42 w 95"/>
                <a:gd name="T107" fmla="*/ 32 h 36"/>
                <a:gd name="T108" fmla="*/ 44 w 95"/>
                <a:gd name="T109" fmla="*/ 30 h 36"/>
                <a:gd name="T110" fmla="*/ 48 w 95"/>
                <a:gd name="T111" fmla="*/ 31 h 36"/>
                <a:gd name="T112" fmla="*/ 50 w 95"/>
                <a:gd name="T113" fmla="*/ 33 h 36"/>
                <a:gd name="T114" fmla="*/ 50 w 95"/>
                <a:gd name="T115" fmla="*/ 35 h 36"/>
                <a:gd name="T116" fmla="*/ 52 w 95"/>
                <a:gd name="T117" fmla="*/ 36 h 36"/>
                <a:gd name="T118" fmla="*/ 52 w 95"/>
                <a:gd name="T1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36">
                  <a:moveTo>
                    <a:pt x="52" y="36"/>
                  </a:moveTo>
                  <a:cubicBezTo>
                    <a:pt x="53" y="35"/>
                    <a:pt x="54" y="33"/>
                    <a:pt x="54" y="33"/>
                  </a:cubicBezTo>
                  <a:cubicBezTo>
                    <a:pt x="53" y="31"/>
                    <a:pt x="54" y="30"/>
                    <a:pt x="55" y="31"/>
                  </a:cubicBezTo>
                  <a:cubicBezTo>
                    <a:pt x="57" y="32"/>
                    <a:pt x="58" y="31"/>
                    <a:pt x="60" y="31"/>
                  </a:cubicBezTo>
                  <a:cubicBezTo>
                    <a:pt x="62" y="30"/>
                    <a:pt x="62" y="30"/>
                    <a:pt x="64" y="31"/>
                  </a:cubicBezTo>
                  <a:cubicBezTo>
                    <a:pt x="68" y="31"/>
                    <a:pt x="71" y="29"/>
                    <a:pt x="75" y="29"/>
                  </a:cubicBezTo>
                  <a:cubicBezTo>
                    <a:pt x="78" y="29"/>
                    <a:pt x="82" y="29"/>
                    <a:pt x="85" y="28"/>
                  </a:cubicBezTo>
                  <a:cubicBezTo>
                    <a:pt x="87" y="27"/>
                    <a:pt x="87" y="29"/>
                    <a:pt x="90" y="28"/>
                  </a:cubicBezTo>
                  <a:cubicBezTo>
                    <a:pt x="92" y="27"/>
                    <a:pt x="91" y="29"/>
                    <a:pt x="92" y="30"/>
                  </a:cubicBezTo>
                  <a:cubicBezTo>
                    <a:pt x="93" y="31"/>
                    <a:pt x="95" y="29"/>
                    <a:pt x="94" y="28"/>
                  </a:cubicBezTo>
                  <a:cubicBezTo>
                    <a:pt x="93" y="27"/>
                    <a:pt x="95" y="25"/>
                    <a:pt x="92" y="24"/>
                  </a:cubicBezTo>
                  <a:cubicBezTo>
                    <a:pt x="91" y="23"/>
                    <a:pt x="93" y="23"/>
                    <a:pt x="92" y="22"/>
                  </a:cubicBezTo>
                  <a:cubicBezTo>
                    <a:pt x="92" y="20"/>
                    <a:pt x="91" y="19"/>
                    <a:pt x="91" y="17"/>
                  </a:cubicBezTo>
                  <a:cubicBezTo>
                    <a:pt x="91" y="16"/>
                    <a:pt x="93" y="14"/>
                    <a:pt x="93" y="14"/>
                  </a:cubicBezTo>
                  <a:cubicBezTo>
                    <a:pt x="92" y="12"/>
                    <a:pt x="90" y="11"/>
                    <a:pt x="89" y="8"/>
                  </a:cubicBezTo>
                  <a:cubicBezTo>
                    <a:pt x="87" y="5"/>
                    <a:pt x="87" y="4"/>
                    <a:pt x="83" y="3"/>
                  </a:cubicBezTo>
                  <a:cubicBezTo>
                    <a:pt x="82" y="3"/>
                    <a:pt x="81" y="3"/>
                    <a:pt x="80" y="3"/>
                  </a:cubicBezTo>
                  <a:cubicBezTo>
                    <a:pt x="78" y="2"/>
                    <a:pt x="79" y="3"/>
                    <a:pt x="78" y="3"/>
                  </a:cubicBezTo>
                  <a:cubicBezTo>
                    <a:pt x="76" y="5"/>
                    <a:pt x="74" y="5"/>
                    <a:pt x="73" y="6"/>
                  </a:cubicBezTo>
                  <a:cubicBezTo>
                    <a:pt x="70" y="7"/>
                    <a:pt x="66" y="6"/>
                    <a:pt x="63" y="6"/>
                  </a:cubicBezTo>
                  <a:cubicBezTo>
                    <a:pt x="61" y="6"/>
                    <a:pt x="59" y="6"/>
                    <a:pt x="58" y="6"/>
                  </a:cubicBezTo>
                  <a:cubicBezTo>
                    <a:pt x="56" y="5"/>
                    <a:pt x="56" y="4"/>
                    <a:pt x="54" y="4"/>
                  </a:cubicBezTo>
                  <a:cubicBezTo>
                    <a:pt x="52" y="4"/>
                    <a:pt x="51" y="3"/>
                    <a:pt x="50" y="2"/>
                  </a:cubicBezTo>
                  <a:cubicBezTo>
                    <a:pt x="49" y="2"/>
                    <a:pt x="45" y="0"/>
                    <a:pt x="46" y="0"/>
                  </a:cubicBezTo>
                  <a:cubicBezTo>
                    <a:pt x="44" y="1"/>
                    <a:pt x="39" y="0"/>
                    <a:pt x="37" y="0"/>
                  </a:cubicBezTo>
                  <a:cubicBezTo>
                    <a:pt x="34" y="0"/>
                    <a:pt x="31" y="3"/>
                    <a:pt x="29" y="4"/>
                  </a:cubicBezTo>
                  <a:cubicBezTo>
                    <a:pt x="26" y="6"/>
                    <a:pt x="21" y="4"/>
                    <a:pt x="18" y="5"/>
                  </a:cubicBezTo>
                  <a:cubicBezTo>
                    <a:pt x="17" y="5"/>
                    <a:pt x="16" y="5"/>
                    <a:pt x="16" y="6"/>
                  </a:cubicBezTo>
                  <a:cubicBezTo>
                    <a:pt x="16" y="6"/>
                    <a:pt x="18" y="6"/>
                    <a:pt x="18" y="7"/>
                  </a:cubicBezTo>
                  <a:cubicBezTo>
                    <a:pt x="18" y="7"/>
                    <a:pt x="15" y="7"/>
                    <a:pt x="15" y="8"/>
                  </a:cubicBezTo>
                  <a:cubicBezTo>
                    <a:pt x="15" y="9"/>
                    <a:pt x="15" y="9"/>
                    <a:pt x="13" y="9"/>
                  </a:cubicBezTo>
                  <a:cubicBezTo>
                    <a:pt x="10" y="9"/>
                    <a:pt x="7" y="9"/>
                    <a:pt x="4" y="9"/>
                  </a:cubicBezTo>
                  <a:cubicBezTo>
                    <a:pt x="2" y="9"/>
                    <a:pt x="3" y="10"/>
                    <a:pt x="3" y="11"/>
                  </a:cubicBezTo>
                  <a:cubicBezTo>
                    <a:pt x="2" y="13"/>
                    <a:pt x="0" y="14"/>
                    <a:pt x="3" y="15"/>
                  </a:cubicBezTo>
                  <a:cubicBezTo>
                    <a:pt x="3" y="15"/>
                    <a:pt x="5" y="14"/>
                    <a:pt x="5" y="14"/>
                  </a:cubicBezTo>
                  <a:cubicBezTo>
                    <a:pt x="5" y="15"/>
                    <a:pt x="3" y="17"/>
                    <a:pt x="3" y="17"/>
                  </a:cubicBezTo>
                  <a:cubicBezTo>
                    <a:pt x="4" y="18"/>
                    <a:pt x="4" y="17"/>
                    <a:pt x="5" y="17"/>
                  </a:cubicBezTo>
                  <a:cubicBezTo>
                    <a:pt x="5" y="17"/>
                    <a:pt x="5" y="19"/>
                    <a:pt x="5" y="19"/>
                  </a:cubicBezTo>
                  <a:cubicBezTo>
                    <a:pt x="7" y="22"/>
                    <a:pt x="4" y="20"/>
                    <a:pt x="3" y="20"/>
                  </a:cubicBezTo>
                  <a:cubicBezTo>
                    <a:pt x="3" y="20"/>
                    <a:pt x="2" y="23"/>
                    <a:pt x="4" y="22"/>
                  </a:cubicBezTo>
                  <a:cubicBezTo>
                    <a:pt x="6" y="22"/>
                    <a:pt x="4" y="24"/>
                    <a:pt x="4" y="25"/>
                  </a:cubicBezTo>
                  <a:cubicBezTo>
                    <a:pt x="4" y="26"/>
                    <a:pt x="7" y="26"/>
                    <a:pt x="8" y="27"/>
                  </a:cubicBezTo>
                  <a:cubicBezTo>
                    <a:pt x="9" y="28"/>
                    <a:pt x="7" y="30"/>
                    <a:pt x="7" y="30"/>
                  </a:cubicBezTo>
                  <a:cubicBezTo>
                    <a:pt x="8" y="30"/>
                    <a:pt x="9" y="28"/>
                    <a:pt x="10" y="30"/>
                  </a:cubicBezTo>
                  <a:cubicBezTo>
                    <a:pt x="10" y="31"/>
                    <a:pt x="8" y="31"/>
                    <a:pt x="8" y="31"/>
                  </a:cubicBezTo>
                  <a:cubicBezTo>
                    <a:pt x="8" y="31"/>
                    <a:pt x="10" y="31"/>
                    <a:pt x="10" y="31"/>
                  </a:cubicBezTo>
                  <a:cubicBezTo>
                    <a:pt x="11" y="32"/>
                    <a:pt x="10" y="33"/>
                    <a:pt x="9" y="34"/>
                  </a:cubicBezTo>
                  <a:cubicBezTo>
                    <a:pt x="9" y="35"/>
                    <a:pt x="11" y="36"/>
                    <a:pt x="11" y="35"/>
                  </a:cubicBezTo>
                  <a:cubicBezTo>
                    <a:pt x="12" y="34"/>
                    <a:pt x="11" y="32"/>
                    <a:pt x="12" y="31"/>
                  </a:cubicBezTo>
                  <a:cubicBezTo>
                    <a:pt x="13" y="30"/>
                    <a:pt x="15" y="32"/>
                    <a:pt x="16" y="32"/>
                  </a:cubicBezTo>
                  <a:cubicBezTo>
                    <a:pt x="18" y="33"/>
                    <a:pt x="20" y="35"/>
                    <a:pt x="22" y="33"/>
                  </a:cubicBezTo>
                  <a:cubicBezTo>
                    <a:pt x="25" y="32"/>
                    <a:pt x="23" y="29"/>
                    <a:pt x="27" y="31"/>
                  </a:cubicBezTo>
                  <a:cubicBezTo>
                    <a:pt x="29" y="33"/>
                    <a:pt x="32" y="35"/>
                    <a:pt x="35" y="35"/>
                  </a:cubicBezTo>
                  <a:cubicBezTo>
                    <a:pt x="37" y="34"/>
                    <a:pt x="40" y="33"/>
                    <a:pt x="42" y="32"/>
                  </a:cubicBezTo>
                  <a:cubicBezTo>
                    <a:pt x="43" y="31"/>
                    <a:pt x="43" y="30"/>
                    <a:pt x="44" y="30"/>
                  </a:cubicBezTo>
                  <a:cubicBezTo>
                    <a:pt x="46" y="31"/>
                    <a:pt x="47" y="32"/>
                    <a:pt x="48" y="31"/>
                  </a:cubicBezTo>
                  <a:cubicBezTo>
                    <a:pt x="51" y="30"/>
                    <a:pt x="51" y="31"/>
                    <a:pt x="50" y="33"/>
                  </a:cubicBezTo>
                  <a:cubicBezTo>
                    <a:pt x="50" y="34"/>
                    <a:pt x="52" y="34"/>
                    <a:pt x="50" y="35"/>
                  </a:cubicBezTo>
                  <a:cubicBezTo>
                    <a:pt x="51" y="36"/>
                    <a:pt x="51" y="36"/>
                    <a:pt x="52" y="36"/>
                  </a:cubicBezTo>
                  <a:cubicBezTo>
                    <a:pt x="53" y="35"/>
                    <a:pt x="51" y="36"/>
                    <a:pt x="52" y="36"/>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04" name="Freeform 684">
              <a:extLst>
                <a:ext uri="{FF2B5EF4-FFF2-40B4-BE49-F238E27FC236}">
                  <a16:creationId xmlns:a16="http://schemas.microsoft.com/office/drawing/2014/main" id="{AE8DF91C-76BE-3145-A8F7-F4E793D305D6}"/>
                </a:ext>
              </a:extLst>
            </p:cNvPr>
            <p:cNvSpPr>
              <a:spLocks/>
            </p:cNvSpPr>
            <p:nvPr/>
          </p:nvSpPr>
          <p:spPr bwMode="auto">
            <a:xfrm>
              <a:off x="4096620" y="3584362"/>
              <a:ext cx="362259" cy="290589"/>
            </a:xfrm>
            <a:custGeom>
              <a:avLst/>
              <a:gdLst>
                <a:gd name="T0" fmla="*/ 65 w 105"/>
                <a:gd name="T1" fmla="*/ 20 h 84"/>
                <a:gd name="T2" fmla="*/ 61 w 105"/>
                <a:gd name="T3" fmla="*/ 17 h 84"/>
                <a:gd name="T4" fmla="*/ 52 w 105"/>
                <a:gd name="T5" fmla="*/ 17 h 84"/>
                <a:gd name="T6" fmla="*/ 48 w 105"/>
                <a:gd name="T7" fmla="*/ 15 h 84"/>
                <a:gd name="T8" fmla="*/ 40 w 105"/>
                <a:gd name="T9" fmla="*/ 8 h 84"/>
                <a:gd name="T10" fmla="*/ 27 w 105"/>
                <a:gd name="T11" fmla="*/ 1 h 84"/>
                <a:gd name="T12" fmla="*/ 21 w 105"/>
                <a:gd name="T13" fmla="*/ 1 h 84"/>
                <a:gd name="T14" fmla="*/ 13 w 105"/>
                <a:gd name="T15" fmla="*/ 3 h 84"/>
                <a:gd name="T16" fmla="*/ 17 w 105"/>
                <a:gd name="T17" fmla="*/ 9 h 84"/>
                <a:gd name="T18" fmla="*/ 13 w 105"/>
                <a:gd name="T19" fmla="*/ 12 h 84"/>
                <a:gd name="T20" fmla="*/ 10 w 105"/>
                <a:gd name="T21" fmla="*/ 12 h 84"/>
                <a:gd name="T22" fmla="*/ 9 w 105"/>
                <a:gd name="T23" fmla="*/ 14 h 84"/>
                <a:gd name="T24" fmla="*/ 2 w 105"/>
                <a:gd name="T25" fmla="*/ 14 h 84"/>
                <a:gd name="T26" fmla="*/ 1 w 105"/>
                <a:gd name="T27" fmla="*/ 19 h 84"/>
                <a:gd name="T28" fmla="*/ 3 w 105"/>
                <a:gd name="T29" fmla="*/ 22 h 84"/>
                <a:gd name="T30" fmla="*/ 8 w 105"/>
                <a:gd name="T31" fmla="*/ 31 h 84"/>
                <a:gd name="T32" fmla="*/ 12 w 105"/>
                <a:gd name="T33" fmla="*/ 38 h 84"/>
                <a:gd name="T34" fmla="*/ 15 w 105"/>
                <a:gd name="T35" fmla="*/ 42 h 84"/>
                <a:gd name="T36" fmla="*/ 20 w 105"/>
                <a:gd name="T37" fmla="*/ 46 h 84"/>
                <a:gd name="T38" fmla="*/ 22 w 105"/>
                <a:gd name="T39" fmla="*/ 53 h 84"/>
                <a:gd name="T40" fmla="*/ 23 w 105"/>
                <a:gd name="T41" fmla="*/ 59 h 84"/>
                <a:gd name="T42" fmla="*/ 31 w 105"/>
                <a:gd name="T43" fmla="*/ 67 h 84"/>
                <a:gd name="T44" fmla="*/ 36 w 105"/>
                <a:gd name="T45" fmla="*/ 76 h 84"/>
                <a:gd name="T46" fmla="*/ 40 w 105"/>
                <a:gd name="T47" fmla="*/ 81 h 84"/>
                <a:gd name="T48" fmla="*/ 41 w 105"/>
                <a:gd name="T49" fmla="*/ 84 h 84"/>
                <a:gd name="T50" fmla="*/ 43 w 105"/>
                <a:gd name="T51" fmla="*/ 81 h 84"/>
                <a:gd name="T52" fmla="*/ 50 w 105"/>
                <a:gd name="T53" fmla="*/ 79 h 84"/>
                <a:gd name="T54" fmla="*/ 60 w 105"/>
                <a:gd name="T55" fmla="*/ 80 h 84"/>
                <a:gd name="T56" fmla="*/ 66 w 105"/>
                <a:gd name="T57" fmla="*/ 77 h 84"/>
                <a:gd name="T58" fmla="*/ 76 w 105"/>
                <a:gd name="T59" fmla="*/ 72 h 84"/>
                <a:gd name="T60" fmla="*/ 94 w 105"/>
                <a:gd name="T61" fmla="*/ 68 h 84"/>
                <a:gd name="T62" fmla="*/ 102 w 105"/>
                <a:gd name="T63" fmla="*/ 66 h 84"/>
                <a:gd name="T64" fmla="*/ 104 w 105"/>
                <a:gd name="T65" fmla="*/ 61 h 84"/>
                <a:gd name="T66" fmla="*/ 105 w 105"/>
                <a:gd name="T67" fmla="*/ 56 h 84"/>
                <a:gd name="T68" fmla="*/ 103 w 105"/>
                <a:gd name="T69" fmla="*/ 51 h 84"/>
                <a:gd name="T70" fmla="*/ 93 w 105"/>
                <a:gd name="T71" fmla="*/ 50 h 84"/>
                <a:gd name="T72" fmla="*/ 88 w 105"/>
                <a:gd name="T73" fmla="*/ 47 h 84"/>
                <a:gd name="T74" fmla="*/ 81 w 105"/>
                <a:gd name="T75" fmla="*/ 39 h 84"/>
                <a:gd name="T76" fmla="*/ 77 w 105"/>
                <a:gd name="T77" fmla="*/ 34 h 84"/>
                <a:gd name="T78" fmla="*/ 77 w 105"/>
                <a:gd name="T79" fmla="*/ 29 h 84"/>
                <a:gd name="T80" fmla="*/ 74 w 105"/>
                <a:gd name="T81" fmla="*/ 27 h 84"/>
                <a:gd name="T82" fmla="*/ 70 w 105"/>
                <a:gd name="T83" fmla="*/ 22 h 84"/>
                <a:gd name="T84" fmla="*/ 65 w 105"/>
                <a:gd name="T85"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84">
                  <a:moveTo>
                    <a:pt x="65" y="20"/>
                  </a:moveTo>
                  <a:cubicBezTo>
                    <a:pt x="64" y="17"/>
                    <a:pt x="64" y="17"/>
                    <a:pt x="61" y="17"/>
                  </a:cubicBezTo>
                  <a:cubicBezTo>
                    <a:pt x="58" y="17"/>
                    <a:pt x="55" y="17"/>
                    <a:pt x="52" y="17"/>
                  </a:cubicBezTo>
                  <a:cubicBezTo>
                    <a:pt x="50" y="17"/>
                    <a:pt x="49" y="15"/>
                    <a:pt x="48" y="15"/>
                  </a:cubicBezTo>
                  <a:cubicBezTo>
                    <a:pt x="45" y="12"/>
                    <a:pt x="42" y="10"/>
                    <a:pt x="40" y="8"/>
                  </a:cubicBezTo>
                  <a:cubicBezTo>
                    <a:pt x="36" y="5"/>
                    <a:pt x="32" y="2"/>
                    <a:pt x="27" y="1"/>
                  </a:cubicBezTo>
                  <a:cubicBezTo>
                    <a:pt x="25" y="0"/>
                    <a:pt x="24" y="0"/>
                    <a:pt x="21" y="1"/>
                  </a:cubicBezTo>
                  <a:cubicBezTo>
                    <a:pt x="19" y="1"/>
                    <a:pt x="16" y="2"/>
                    <a:pt x="13" y="3"/>
                  </a:cubicBezTo>
                  <a:cubicBezTo>
                    <a:pt x="14" y="5"/>
                    <a:pt x="17" y="7"/>
                    <a:pt x="17" y="9"/>
                  </a:cubicBezTo>
                  <a:cubicBezTo>
                    <a:pt x="17" y="11"/>
                    <a:pt x="14" y="12"/>
                    <a:pt x="13" y="12"/>
                  </a:cubicBezTo>
                  <a:cubicBezTo>
                    <a:pt x="12" y="13"/>
                    <a:pt x="11" y="12"/>
                    <a:pt x="10" y="12"/>
                  </a:cubicBezTo>
                  <a:cubicBezTo>
                    <a:pt x="9" y="13"/>
                    <a:pt x="9" y="14"/>
                    <a:pt x="9" y="14"/>
                  </a:cubicBezTo>
                  <a:cubicBezTo>
                    <a:pt x="7" y="17"/>
                    <a:pt x="3" y="15"/>
                    <a:pt x="2" y="14"/>
                  </a:cubicBezTo>
                  <a:cubicBezTo>
                    <a:pt x="1" y="16"/>
                    <a:pt x="1" y="17"/>
                    <a:pt x="1" y="19"/>
                  </a:cubicBezTo>
                  <a:cubicBezTo>
                    <a:pt x="0" y="22"/>
                    <a:pt x="1" y="21"/>
                    <a:pt x="3" y="22"/>
                  </a:cubicBezTo>
                  <a:cubicBezTo>
                    <a:pt x="5" y="24"/>
                    <a:pt x="7" y="28"/>
                    <a:pt x="8" y="31"/>
                  </a:cubicBezTo>
                  <a:cubicBezTo>
                    <a:pt x="10" y="33"/>
                    <a:pt x="11" y="35"/>
                    <a:pt x="12" y="38"/>
                  </a:cubicBezTo>
                  <a:cubicBezTo>
                    <a:pt x="13" y="40"/>
                    <a:pt x="14" y="41"/>
                    <a:pt x="15" y="42"/>
                  </a:cubicBezTo>
                  <a:cubicBezTo>
                    <a:pt x="17" y="44"/>
                    <a:pt x="19" y="44"/>
                    <a:pt x="20" y="46"/>
                  </a:cubicBezTo>
                  <a:cubicBezTo>
                    <a:pt x="21" y="48"/>
                    <a:pt x="22" y="50"/>
                    <a:pt x="22" y="53"/>
                  </a:cubicBezTo>
                  <a:cubicBezTo>
                    <a:pt x="23" y="55"/>
                    <a:pt x="22" y="57"/>
                    <a:pt x="23" y="59"/>
                  </a:cubicBezTo>
                  <a:cubicBezTo>
                    <a:pt x="25" y="63"/>
                    <a:pt x="29" y="64"/>
                    <a:pt x="31" y="67"/>
                  </a:cubicBezTo>
                  <a:cubicBezTo>
                    <a:pt x="33" y="70"/>
                    <a:pt x="34" y="74"/>
                    <a:pt x="36" y="76"/>
                  </a:cubicBezTo>
                  <a:cubicBezTo>
                    <a:pt x="37" y="78"/>
                    <a:pt x="39" y="80"/>
                    <a:pt x="40" y="81"/>
                  </a:cubicBezTo>
                  <a:cubicBezTo>
                    <a:pt x="40" y="82"/>
                    <a:pt x="40" y="84"/>
                    <a:pt x="41" y="84"/>
                  </a:cubicBezTo>
                  <a:cubicBezTo>
                    <a:pt x="43" y="84"/>
                    <a:pt x="42" y="82"/>
                    <a:pt x="43" y="81"/>
                  </a:cubicBezTo>
                  <a:cubicBezTo>
                    <a:pt x="43" y="78"/>
                    <a:pt x="48" y="79"/>
                    <a:pt x="50" y="79"/>
                  </a:cubicBezTo>
                  <a:cubicBezTo>
                    <a:pt x="53" y="79"/>
                    <a:pt x="58" y="78"/>
                    <a:pt x="60" y="80"/>
                  </a:cubicBezTo>
                  <a:cubicBezTo>
                    <a:pt x="63" y="81"/>
                    <a:pt x="64" y="79"/>
                    <a:pt x="66" y="77"/>
                  </a:cubicBezTo>
                  <a:cubicBezTo>
                    <a:pt x="69" y="73"/>
                    <a:pt x="72" y="73"/>
                    <a:pt x="76" y="72"/>
                  </a:cubicBezTo>
                  <a:cubicBezTo>
                    <a:pt x="82" y="72"/>
                    <a:pt x="88" y="70"/>
                    <a:pt x="94" y="68"/>
                  </a:cubicBezTo>
                  <a:cubicBezTo>
                    <a:pt x="96" y="67"/>
                    <a:pt x="99" y="66"/>
                    <a:pt x="102" y="66"/>
                  </a:cubicBezTo>
                  <a:cubicBezTo>
                    <a:pt x="103" y="65"/>
                    <a:pt x="103" y="63"/>
                    <a:pt x="104" y="61"/>
                  </a:cubicBezTo>
                  <a:cubicBezTo>
                    <a:pt x="104" y="60"/>
                    <a:pt x="105" y="58"/>
                    <a:pt x="105" y="56"/>
                  </a:cubicBezTo>
                  <a:cubicBezTo>
                    <a:pt x="105" y="55"/>
                    <a:pt x="104" y="52"/>
                    <a:pt x="103" y="51"/>
                  </a:cubicBezTo>
                  <a:cubicBezTo>
                    <a:pt x="100" y="51"/>
                    <a:pt x="96" y="51"/>
                    <a:pt x="93" y="50"/>
                  </a:cubicBezTo>
                  <a:cubicBezTo>
                    <a:pt x="90" y="50"/>
                    <a:pt x="90" y="49"/>
                    <a:pt x="88" y="47"/>
                  </a:cubicBezTo>
                  <a:cubicBezTo>
                    <a:pt x="86" y="43"/>
                    <a:pt x="83" y="42"/>
                    <a:pt x="81" y="39"/>
                  </a:cubicBezTo>
                  <a:cubicBezTo>
                    <a:pt x="80" y="39"/>
                    <a:pt x="78" y="35"/>
                    <a:pt x="77" y="34"/>
                  </a:cubicBezTo>
                  <a:cubicBezTo>
                    <a:pt x="76" y="32"/>
                    <a:pt x="81" y="31"/>
                    <a:pt x="77" y="29"/>
                  </a:cubicBezTo>
                  <a:cubicBezTo>
                    <a:pt x="76" y="29"/>
                    <a:pt x="75" y="27"/>
                    <a:pt x="74" y="27"/>
                  </a:cubicBezTo>
                  <a:cubicBezTo>
                    <a:pt x="72" y="27"/>
                    <a:pt x="71" y="24"/>
                    <a:pt x="70" y="22"/>
                  </a:cubicBezTo>
                  <a:cubicBezTo>
                    <a:pt x="69" y="19"/>
                    <a:pt x="69" y="20"/>
                    <a:pt x="65" y="2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05" name="Freeform 685">
              <a:extLst>
                <a:ext uri="{FF2B5EF4-FFF2-40B4-BE49-F238E27FC236}">
                  <a16:creationId xmlns:a16="http://schemas.microsoft.com/office/drawing/2014/main" id="{DD5D7EAD-143E-2348-9153-A0C4DBE8D4CD}"/>
                </a:ext>
              </a:extLst>
            </p:cNvPr>
            <p:cNvSpPr>
              <a:spLocks/>
            </p:cNvSpPr>
            <p:nvPr/>
          </p:nvSpPr>
          <p:spPr bwMode="auto">
            <a:xfrm>
              <a:off x="4103677" y="3563185"/>
              <a:ext cx="71746" cy="76470"/>
            </a:xfrm>
            <a:custGeom>
              <a:avLst/>
              <a:gdLst>
                <a:gd name="T0" fmla="*/ 5 w 21"/>
                <a:gd name="T1" fmla="*/ 22 h 22"/>
                <a:gd name="T2" fmla="*/ 8 w 21"/>
                <a:gd name="T3" fmla="*/ 19 h 22"/>
                <a:gd name="T4" fmla="*/ 12 w 21"/>
                <a:gd name="T5" fmla="*/ 18 h 22"/>
                <a:gd name="T6" fmla="*/ 15 w 21"/>
                <a:gd name="T7" fmla="*/ 15 h 22"/>
                <a:gd name="T8" fmla="*/ 11 w 21"/>
                <a:gd name="T9" fmla="*/ 9 h 22"/>
                <a:gd name="T10" fmla="*/ 21 w 21"/>
                <a:gd name="T11" fmla="*/ 6 h 22"/>
                <a:gd name="T12" fmla="*/ 19 w 21"/>
                <a:gd name="T13" fmla="*/ 0 h 22"/>
                <a:gd name="T14" fmla="*/ 9 w 21"/>
                <a:gd name="T15" fmla="*/ 5 h 22"/>
                <a:gd name="T16" fmla="*/ 4 w 21"/>
                <a:gd name="T17" fmla="*/ 1 h 22"/>
                <a:gd name="T18" fmla="*/ 3 w 21"/>
                <a:gd name="T19" fmla="*/ 11 h 22"/>
                <a:gd name="T20" fmla="*/ 0 w 21"/>
                <a:gd name="T21" fmla="*/ 18 h 22"/>
                <a:gd name="T22" fmla="*/ 1 w 21"/>
                <a:gd name="T23" fmla="*/ 21 h 22"/>
                <a:gd name="T24" fmla="*/ 5 w 21"/>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2">
                  <a:moveTo>
                    <a:pt x="5" y="22"/>
                  </a:moveTo>
                  <a:cubicBezTo>
                    <a:pt x="7" y="22"/>
                    <a:pt x="7" y="19"/>
                    <a:pt x="8" y="19"/>
                  </a:cubicBezTo>
                  <a:cubicBezTo>
                    <a:pt x="9" y="17"/>
                    <a:pt x="11" y="18"/>
                    <a:pt x="12" y="18"/>
                  </a:cubicBezTo>
                  <a:cubicBezTo>
                    <a:pt x="13" y="17"/>
                    <a:pt x="16" y="16"/>
                    <a:pt x="15" y="15"/>
                  </a:cubicBezTo>
                  <a:cubicBezTo>
                    <a:pt x="14" y="13"/>
                    <a:pt x="13" y="11"/>
                    <a:pt x="11" y="9"/>
                  </a:cubicBezTo>
                  <a:cubicBezTo>
                    <a:pt x="15" y="8"/>
                    <a:pt x="18" y="7"/>
                    <a:pt x="21" y="6"/>
                  </a:cubicBezTo>
                  <a:cubicBezTo>
                    <a:pt x="21" y="4"/>
                    <a:pt x="20" y="2"/>
                    <a:pt x="19" y="0"/>
                  </a:cubicBezTo>
                  <a:cubicBezTo>
                    <a:pt x="16" y="1"/>
                    <a:pt x="12" y="5"/>
                    <a:pt x="9" y="5"/>
                  </a:cubicBezTo>
                  <a:cubicBezTo>
                    <a:pt x="7" y="5"/>
                    <a:pt x="4" y="3"/>
                    <a:pt x="4" y="1"/>
                  </a:cubicBezTo>
                  <a:cubicBezTo>
                    <a:pt x="3" y="5"/>
                    <a:pt x="3" y="8"/>
                    <a:pt x="3" y="11"/>
                  </a:cubicBezTo>
                  <a:cubicBezTo>
                    <a:pt x="2" y="13"/>
                    <a:pt x="0" y="16"/>
                    <a:pt x="0" y="18"/>
                  </a:cubicBezTo>
                  <a:cubicBezTo>
                    <a:pt x="0" y="20"/>
                    <a:pt x="0" y="20"/>
                    <a:pt x="1" y="21"/>
                  </a:cubicBezTo>
                  <a:cubicBezTo>
                    <a:pt x="3" y="21"/>
                    <a:pt x="4" y="22"/>
                    <a:pt x="5" y="2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06" name="Freeform 686">
              <a:extLst>
                <a:ext uri="{FF2B5EF4-FFF2-40B4-BE49-F238E27FC236}">
                  <a16:creationId xmlns:a16="http://schemas.microsoft.com/office/drawing/2014/main" id="{E3156BD4-E5A4-EA46-A70B-253BF0DE4B7B}"/>
                </a:ext>
              </a:extLst>
            </p:cNvPr>
            <p:cNvSpPr>
              <a:spLocks/>
            </p:cNvSpPr>
            <p:nvPr/>
          </p:nvSpPr>
          <p:spPr bwMode="auto">
            <a:xfrm>
              <a:off x="4107206" y="3536127"/>
              <a:ext cx="27052" cy="30589"/>
            </a:xfrm>
            <a:custGeom>
              <a:avLst/>
              <a:gdLst>
                <a:gd name="T0" fmla="*/ 7 w 8"/>
                <a:gd name="T1" fmla="*/ 2 h 9"/>
                <a:gd name="T2" fmla="*/ 4 w 8"/>
                <a:gd name="T3" fmla="*/ 0 h 9"/>
                <a:gd name="T4" fmla="*/ 2 w 8"/>
                <a:gd name="T5" fmla="*/ 2 h 9"/>
                <a:gd name="T6" fmla="*/ 0 w 8"/>
                <a:gd name="T7" fmla="*/ 8 h 9"/>
                <a:gd name="T8" fmla="*/ 4 w 8"/>
                <a:gd name="T9" fmla="*/ 8 h 9"/>
                <a:gd name="T10" fmla="*/ 7 w 8"/>
                <a:gd name="T11" fmla="*/ 2 h 9"/>
              </a:gdLst>
              <a:ahLst/>
              <a:cxnLst>
                <a:cxn ang="0">
                  <a:pos x="T0" y="T1"/>
                </a:cxn>
                <a:cxn ang="0">
                  <a:pos x="T2" y="T3"/>
                </a:cxn>
                <a:cxn ang="0">
                  <a:pos x="T4" y="T5"/>
                </a:cxn>
                <a:cxn ang="0">
                  <a:pos x="T6" y="T7"/>
                </a:cxn>
                <a:cxn ang="0">
                  <a:pos x="T8" y="T9"/>
                </a:cxn>
                <a:cxn ang="0">
                  <a:pos x="T10" y="T11"/>
                </a:cxn>
              </a:cxnLst>
              <a:rect l="0" t="0" r="r" b="b"/>
              <a:pathLst>
                <a:path w="8" h="9">
                  <a:moveTo>
                    <a:pt x="7" y="2"/>
                  </a:moveTo>
                  <a:cubicBezTo>
                    <a:pt x="7" y="1"/>
                    <a:pt x="5" y="0"/>
                    <a:pt x="4" y="0"/>
                  </a:cubicBezTo>
                  <a:cubicBezTo>
                    <a:pt x="3" y="1"/>
                    <a:pt x="3" y="1"/>
                    <a:pt x="2" y="2"/>
                  </a:cubicBezTo>
                  <a:cubicBezTo>
                    <a:pt x="2" y="4"/>
                    <a:pt x="1" y="6"/>
                    <a:pt x="0" y="8"/>
                  </a:cubicBezTo>
                  <a:cubicBezTo>
                    <a:pt x="2" y="8"/>
                    <a:pt x="2" y="9"/>
                    <a:pt x="4" y="8"/>
                  </a:cubicBezTo>
                  <a:cubicBezTo>
                    <a:pt x="5" y="7"/>
                    <a:pt x="8" y="4"/>
                    <a:pt x="7" y="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07" name="Freeform 687">
              <a:extLst>
                <a:ext uri="{FF2B5EF4-FFF2-40B4-BE49-F238E27FC236}">
                  <a16:creationId xmlns:a16="http://schemas.microsoft.com/office/drawing/2014/main" id="{DEA7886F-69A1-9349-A56C-C97B9D9FA985}"/>
                </a:ext>
              </a:extLst>
            </p:cNvPr>
            <p:cNvSpPr>
              <a:spLocks/>
            </p:cNvSpPr>
            <p:nvPr/>
          </p:nvSpPr>
          <p:spPr bwMode="auto">
            <a:xfrm>
              <a:off x="4103677" y="3577304"/>
              <a:ext cx="10586" cy="24706"/>
            </a:xfrm>
            <a:custGeom>
              <a:avLst/>
              <a:gdLst>
                <a:gd name="T0" fmla="*/ 0 w 3"/>
                <a:gd name="T1" fmla="*/ 3 h 7"/>
                <a:gd name="T2" fmla="*/ 3 w 3"/>
                <a:gd name="T3" fmla="*/ 7 h 7"/>
                <a:gd name="T4" fmla="*/ 3 w 3"/>
                <a:gd name="T5" fmla="*/ 1 h 7"/>
                <a:gd name="T6" fmla="*/ 2 w 3"/>
                <a:gd name="T7" fmla="*/ 0 h 7"/>
                <a:gd name="T8" fmla="*/ 0 w 3"/>
                <a:gd name="T9" fmla="*/ 3 h 7"/>
              </a:gdLst>
              <a:ahLst/>
              <a:cxnLst>
                <a:cxn ang="0">
                  <a:pos x="T0" y="T1"/>
                </a:cxn>
                <a:cxn ang="0">
                  <a:pos x="T2" y="T3"/>
                </a:cxn>
                <a:cxn ang="0">
                  <a:pos x="T4" y="T5"/>
                </a:cxn>
                <a:cxn ang="0">
                  <a:pos x="T6" y="T7"/>
                </a:cxn>
                <a:cxn ang="0">
                  <a:pos x="T8" y="T9"/>
                </a:cxn>
              </a:cxnLst>
              <a:rect l="0" t="0" r="r" b="b"/>
              <a:pathLst>
                <a:path w="3" h="7">
                  <a:moveTo>
                    <a:pt x="0" y="3"/>
                  </a:moveTo>
                  <a:cubicBezTo>
                    <a:pt x="0" y="5"/>
                    <a:pt x="1" y="6"/>
                    <a:pt x="3" y="7"/>
                  </a:cubicBezTo>
                  <a:cubicBezTo>
                    <a:pt x="3" y="5"/>
                    <a:pt x="3" y="3"/>
                    <a:pt x="3" y="1"/>
                  </a:cubicBezTo>
                  <a:cubicBezTo>
                    <a:pt x="3" y="0"/>
                    <a:pt x="3" y="0"/>
                    <a:pt x="2" y="0"/>
                  </a:cubicBezTo>
                  <a:cubicBezTo>
                    <a:pt x="0" y="0"/>
                    <a:pt x="0" y="2"/>
                    <a:pt x="0" y="3"/>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08" name="Freeform 688">
              <a:extLst>
                <a:ext uri="{FF2B5EF4-FFF2-40B4-BE49-F238E27FC236}">
                  <a16:creationId xmlns:a16="http://schemas.microsoft.com/office/drawing/2014/main" id="{C22AAA6B-A1B1-4949-B8F6-DF21DE7DE587}"/>
                </a:ext>
              </a:extLst>
            </p:cNvPr>
            <p:cNvSpPr>
              <a:spLocks/>
            </p:cNvSpPr>
            <p:nvPr/>
          </p:nvSpPr>
          <p:spPr bwMode="auto">
            <a:xfrm>
              <a:off x="4089563" y="3563185"/>
              <a:ext cx="28228" cy="90589"/>
            </a:xfrm>
            <a:custGeom>
              <a:avLst/>
              <a:gdLst>
                <a:gd name="T0" fmla="*/ 4 w 8"/>
                <a:gd name="T1" fmla="*/ 17 h 26"/>
                <a:gd name="T2" fmla="*/ 6 w 8"/>
                <a:gd name="T3" fmla="*/ 13 h 26"/>
                <a:gd name="T4" fmla="*/ 5 w 8"/>
                <a:gd name="T5" fmla="*/ 10 h 26"/>
                <a:gd name="T6" fmla="*/ 7 w 8"/>
                <a:gd name="T7" fmla="*/ 4 h 26"/>
                <a:gd name="T8" fmla="*/ 6 w 8"/>
                <a:gd name="T9" fmla="*/ 0 h 26"/>
                <a:gd name="T10" fmla="*/ 2 w 8"/>
                <a:gd name="T11" fmla="*/ 7 h 26"/>
                <a:gd name="T12" fmla="*/ 0 w 8"/>
                <a:gd name="T13" fmla="*/ 11 h 26"/>
                <a:gd name="T14" fmla="*/ 1 w 8"/>
                <a:gd name="T15" fmla="*/ 16 h 26"/>
                <a:gd name="T16" fmla="*/ 2 w 8"/>
                <a:gd name="T17" fmla="*/ 26 h 26"/>
                <a:gd name="T18" fmla="*/ 2 w 8"/>
                <a:gd name="T19" fmla="*/ 25 h 26"/>
                <a:gd name="T20" fmla="*/ 4 w 8"/>
                <a:gd name="T21" fmla="*/ 17 h 26"/>
                <a:gd name="T22" fmla="*/ 4 w 8"/>
                <a:gd name="T23"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6">
                  <a:moveTo>
                    <a:pt x="4" y="17"/>
                  </a:moveTo>
                  <a:cubicBezTo>
                    <a:pt x="4" y="16"/>
                    <a:pt x="5" y="15"/>
                    <a:pt x="6" y="13"/>
                  </a:cubicBezTo>
                  <a:cubicBezTo>
                    <a:pt x="7" y="11"/>
                    <a:pt x="6" y="12"/>
                    <a:pt x="5" y="10"/>
                  </a:cubicBezTo>
                  <a:cubicBezTo>
                    <a:pt x="3" y="8"/>
                    <a:pt x="4" y="3"/>
                    <a:pt x="7" y="4"/>
                  </a:cubicBezTo>
                  <a:cubicBezTo>
                    <a:pt x="8" y="1"/>
                    <a:pt x="8" y="1"/>
                    <a:pt x="6" y="0"/>
                  </a:cubicBezTo>
                  <a:cubicBezTo>
                    <a:pt x="4" y="0"/>
                    <a:pt x="3" y="5"/>
                    <a:pt x="2" y="7"/>
                  </a:cubicBezTo>
                  <a:cubicBezTo>
                    <a:pt x="1" y="8"/>
                    <a:pt x="0" y="9"/>
                    <a:pt x="0" y="11"/>
                  </a:cubicBezTo>
                  <a:cubicBezTo>
                    <a:pt x="0" y="12"/>
                    <a:pt x="1" y="14"/>
                    <a:pt x="1" y="16"/>
                  </a:cubicBezTo>
                  <a:cubicBezTo>
                    <a:pt x="1" y="19"/>
                    <a:pt x="2" y="22"/>
                    <a:pt x="2" y="26"/>
                  </a:cubicBezTo>
                  <a:cubicBezTo>
                    <a:pt x="2" y="25"/>
                    <a:pt x="2" y="25"/>
                    <a:pt x="2" y="25"/>
                  </a:cubicBezTo>
                  <a:cubicBezTo>
                    <a:pt x="3" y="23"/>
                    <a:pt x="3" y="20"/>
                    <a:pt x="4" y="17"/>
                  </a:cubicBezTo>
                  <a:cubicBezTo>
                    <a:pt x="4" y="16"/>
                    <a:pt x="4" y="18"/>
                    <a:pt x="4" y="17"/>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09" name="Freeform 689">
              <a:extLst>
                <a:ext uri="{FF2B5EF4-FFF2-40B4-BE49-F238E27FC236}">
                  <a16:creationId xmlns:a16="http://schemas.microsoft.com/office/drawing/2014/main" id="{36025017-4293-324B-AC16-15EE66E9E263}"/>
                </a:ext>
              </a:extLst>
            </p:cNvPr>
            <p:cNvSpPr>
              <a:spLocks/>
            </p:cNvSpPr>
            <p:nvPr/>
          </p:nvSpPr>
          <p:spPr bwMode="auto">
            <a:xfrm>
              <a:off x="4375371" y="3698479"/>
              <a:ext cx="17642" cy="27059"/>
            </a:xfrm>
            <a:custGeom>
              <a:avLst/>
              <a:gdLst>
                <a:gd name="T0" fmla="*/ 3 w 5"/>
                <a:gd name="T1" fmla="*/ 8 h 8"/>
                <a:gd name="T2" fmla="*/ 2 w 5"/>
                <a:gd name="T3" fmla="*/ 0 h 8"/>
                <a:gd name="T4" fmla="*/ 0 w 5"/>
                <a:gd name="T5" fmla="*/ 4 h 8"/>
                <a:gd name="T6" fmla="*/ 3 w 5"/>
                <a:gd name="T7" fmla="*/ 8 h 8"/>
                <a:gd name="T8" fmla="*/ 3 w 5"/>
                <a:gd name="T9" fmla="*/ 8 h 8"/>
              </a:gdLst>
              <a:ahLst/>
              <a:cxnLst>
                <a:cxn ang="0">
                  <a:pos x="T0" y="T1"/>
                </a:cxn>
                <a:cxn ang="0">
                  <a:pos x="T2" y="T3"/>
                </a:cxn>
                <a:cxn ang="0">
                  <a:pos x="T4" y="T5"/>
                </a:cxn>
                <a:cxn ang="0">
                  <a:pos x="T6" y="T7"/>
                </a:cxn>
                <a:cxn ang="0">
                  <a:pos x="T8" y="T9"/>
                </a:cxn>
              </a:cxnLst>
              <a:rect l="0" t="0" r="r" b="b"/>
              <a:pathLst>
                <a:path w="5" h="8">
                  <a:moveTo>
                    <a:pt x="3" y="8"/>
                  </a:moveTo>
                  <a:cubicBezTo>
                    <a:pt x="3" y="7"/>
                    <a:pt x="5" y="0"/>
                    <a:pt x="2" y="0"/>
                  </a:cubicBezTo>
                  <a:cubicBezTo>
                    <a:pt x="1" y="1"/>
                    <a:pt x="0" y="3"/>
                    <a:pt x="0" y="4"/>
                  </a:cubicBezTo>
                  <a:cubicBezTo>
                    <a:pt x="0" y="6"/>
                    <a:pt x="1" y="7"/>
                    <a:pt x="3" y="8"/>
                  </a:cubicBezTo>
                  <a:cubicBezTo>
                    <a:pt x="3" y="8"/>
                    <a:pt x="2" y="8"/>
                    <a:pt x="3" y="8"/>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10" name="Freeform 690">
              <a:extLst>
                <a:ext uri="{FF2B5EF4-FFF2-40B4-BE49-F238E27FC236}">
                  <a16:creationId xmlns:a16="http://schemas.microsoft.com/office/drawing/2014/main" id="{9F9FAD62-E723-264D-919D-7338D574D357}"/>
                </a:ext>
              </a:extLst>
            </p:cNvPr>
            <p:cNvSpPr>
              <a:spLocks/>
            </p:cNvSpPr>
            <p:nvPr/>
          </p:nvSpPr>
          <p:spPr bwMode="auto">
            <a:xfrm>
              <a:off x="4234232" y="3826716"/>
              <a:ext cx="183482" cy="116471"/>
            </a:xfrm>
            <a:custGeom>
              <a:avLst/>
              <a:gdLst>
                <a:gd name="T0" fmla="*/ 47 w 53"/>
                <a:gd name="T1" fmla="*/ 0 h 34"/>
                <a:gd name="T2" fmla="*/ 38 w 53"/>
                <a:gd name="T3" fmla="*/ 2 h 34"/>
                <a:gd name="T4" fmla="*/ 28 w 53"/>
                <a:gd name="T5" fmla="*/ 4 h 34"/>
                <a:gd name="T6" fmla="*/ 23 w 53"/>
                <a:gd name="T7" fmla="*/ 10 h 34"/>
                <a:gd name="T8" fmla="*/ 17 w 53"/>
                <a:gd name="T9" fmla="*/ 9 h 34"/>
                <a:gd name="T10" fmla="*/ 9 w 53"/>
                <a:gd name="T11" fmla="*/ 9 h 34"/>
                <a:gd name="T12" fmla="*/ 3 w 53"/>
                <a:gd name="T13" fmla="*/ 12 h 34"/>
                <a:gd name="T14" fmla="*/ 1 w 53"/>
                <a:gd name="T15" fmla="*/ 15 h 34"/>
                <a:gd name="T16" fmla="*/ 1 w 53"/>
                <a:gd name="T17" fmla="*/ 21 h 34"/>
                <a:gd name="T18" fmla="*/ 3 w 53"/>
                <a:gd name="T19" fmla="*/ 28 h 34"/>
                <a:gd name="T20" fmla="*/ 4 w 53"/>
                <a:gd name="T21" fmla="*/ 32 h 34"/>
                <a:gd name="T22" fmla="*/ 12 w 53"/>
                <a:gd name="T23" fmla="*/ 32 h 34"/>
                <a:gd name="T24" fmla="*/ 16 w 53"/>
                <a:gd name="T25" fmla="*/ 29 h 34"/>
                <a:gd name="T26" fmla="*/ 21 w 53"/>
                <a:gd name="T27" fmla="*/ 29 h 34"/>
                <a:gd name="T28" fmla="*/ 24 w 53"/>
                <a:gd name="T29" fmla="*/ 26 h 34"/>
                <a:gd name="T30" fmla="*/ 32 w 53"/>
                <a:gd name="T31" fmla="*/ 24 h 34"/>
                <a:gd name="T32" fmla="*/ 41 w 53"/>
                <a:gd name="T33" fmla="*/ 21 h 34"/>
                <a:gd name="T34" fmla="*/ 47 w 53"/>
                <a:gd name="T35" fmla="*/ 17 h 34"/>
                <a:gd name="T36" fmla="*/ 52 w 53"/>
                <a:gd name="T37" fmla="*/ 12 h 34"/>
                <a:gd name="T38" fmla="*/ 47 w 53"/>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4">
                  <a:moveTo>
                    <a:pt x="47" y="0"/>
                  </a:moveTo>
                  <a:cubicBezTo>
                    <a:pt x="44" y="1"/>
                    <a:pt x="41" y="2"/>
                    <a:pt x="38" y="2"/>
                  </a:cubicBezTo>
                  <a:cubicBezTo>
                    <a:pt x="35" y="3"/>
                    <a:pt x="31" y="2"/>
                    <a:pt x="28" y="4"/>
                  </a:cubicBezTo>
                  <a:cubicBezTo>
                    <a:pt x="26" y="6"/>
                    <a:pt x="25" y="8"/>
                    <a:pt x="23" y="10"/>
                  </a:cubicBezTo>
                  <a:cubicBezTo>
                    <a:pt x="22" y="11"/>
                    <a:pt x="19" y="9"/>
                    <a:pt x="17" y="9"/>
                  </a:cubicBezTo>
                  <a:cubicBezTo>
                    <a:pt x="14" y="9"/>
                    <a:pt x="12" y="9"/>
                    <a:pt x="9" y="9"/>
                  </a:cubicBezTo>
                  <a:cubicBezTo>
                    <a:pt x="6" y="9"/>
                    <a:pt x="3" y="8"/>
                    <a:pt x="3" y="12"/>
                  </a:cubicBezTo>
                  <a:cubicBezTo>
                    <a:pt x="2" y="14"/>
                    <a:pt x="1" y="13"/>
                    <a:pt x="1" y="15"/>
                  </a:cubicBezTo>
                  <a:cubicBezTo>
                    <a:pt x="0" y="17"/>
                    <a:pt x="0" y="19"/>
                    <a:pt x="1" y="21"/>
                  </a:cubicBezTo>
                  <a:cubicBezTo>
                    <a:pt x="1" y="23"/>
                    <a:pt x="2" y="26"/>
                    <a:pt x="3" y="28"/>
                  </a:cubicBezTo>
                  <a:cubicBezTo>
                    <a:pt x="3" y="29"/>
                    <a:pt x="3" y="31"/>
                    <a:pt x="4" y="32"/>
                  </a:cubicBezTo>
                  <a:cubicBezTo>
                    <a:pt x="5" y="34"/>
                    <a:pt x="10" y="33"/>
                    <a:pt x="12" y="32"/>
                  </a:cubicBezTo>
                  <a:cubicBezTo>
                    <a:pt x="13" y="31"/>
                    <a:pt x="14" y="30"/>
                    <a:pt x="16" y="29"/>
                  </a:cubicBezTo>
                  <a:cubicBezTo>
                    <a:pt x="17" y="29"/>
                    <a:pt x="19" y="29"/>
                    <a:pt x="21" y="29"/>
                  </a:cubicBezTo>
                  <a:cubicBezTo>
                    <a:pt x="22" y="28"/>
                    <a:pt x="23" y="27"/>
                    <a:pt x="24" y="26"/>
                  </a:cubicBezTo>
                  <a:cubicBezTo>
                    <a:pt x="27" y="25"/>
                    <a:pt x="29" y="25"/>
                    <a:pt x="32" y="24"/>
                  </a:cubicBezTo>
                  <a:cubicBezTo>
                    <a:pt x="35" y="23"/>
                    <a:pt x="38" y="22"/>
                    <a:pt x="41" y="21"/>
                  </a:cubicBezTo>
                  <a:cubicBezTo>
                    <a:pt x="43" y="20"/>
                    <a:pt x="47" y="19"/>
                    <a:pt x="47" y="17"/>
                  </a:cubicBezTo>
                  <a:cubicBezTo>
                    <a:pt x="48" y="14"/>
                    <a:pt x="53" y="14"/>
                    <a:pt x="52" y="12"/>
                  </a:cubicBezTo>
                  <a:cubicBezTo>
                    <a:pt x="50" y="8"/>
                    <a:pt x="49" y="4"/>
                    <a:pt x="47"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11" name="Freeform 691">
              <a:extLst>
                <a:ext uri="{FF2B5EF4-FFF2-40B4-BE49-F238E27FC236}">
                  <a16:creationId xmlns:a16="http://schemas.microsoft.com/office/drawing/2014/main" id="{06876E79-0C1A-874A-A55D-8DEB5B2C03F7}"/>
                </a:ext>
              </a:extLst>
            </p:cNvPr>
            <p:cNvSpPr>
              <a:spLocks/>
            </p:cNvSpPr>
            <p:nvPr/>
          </p:nvSpPr>
          <p:spPr bwMode="auto">
            <a:xfrm>
              <a:off x="4396542" y="3698479"/>
              <a:ext cx="141140" cy="169412"/>
            </a:xfrm>
            <a:custGeom>
              <a:avLst/>
              <a:gdLst>
                <a:gd name="T0" fmla="*/ 39 w 41"/>
                <a:gd name="T1" fmla="*/ 19 h 49"/>
                <a:gd name="T2" fmla="*/ 34 w 41"/>
                <a:gd name="T3" fmla="*/ 14 h 49"/>
                <a:gd name="T4" fmla="*/ 28 w 41"/>
                <a:gd name="T5" fmla="*/ 12 h 49"/>
                <a:gd name="T6" fmla="*/ 22 w 41"/>
                <a:gd name="T7" fmla="*/ 6 h 49"/>
                <a:gd name="T8" fmla="*/ 21 w 41"/>
                <a:gd name="T9" fmla="*/ 3 h 49"/>
                <a:gd name="T10" fmla="*/ 22 w 41"/>
                <a:gd name="T11" fmla="*/ 0 h 49"/>
                <a:gd name="T12" fmla="*/ 17 w 41"/>
                <a:gd name="T13" fmla="*/ 5 h 49"/>
                <a:gd name="T14" fmla="*/ 10 w 41"/>
                <a:gd name="T15" fmla="*/ 10 h 49"/>
                <a:gd name="T16" fmla="*/ 5 w 41"/>
                <a:gd name="T17" fmla="*/ 10 h 49"/>
                <a:gd name="T18" fmla="*/ 0 w 41"/>
                <a:gd name="T19" fmla="*/ 11 h 49"/>
                <a:gd name="T20" fmla="*/ 5 w 41"/>
                <a:gd name="T21" fmla="*/ 17 h 49"/>
                <a:gd name="T22" fmla="*/ 16 w 41"/>
                <a:gd name="T23" fmla="*/ 19 h 49"/>
                <a:gd name="T24" fmla="*/ 16 w 41"/>
                <a:gd name="T25" fmla="*/ 32 h 49"/>
                <a:gd name="T26" fmla="*/ 11 w 41"/>
                <a:gd name="T27" fmla="*/ 34 h 49"/>
                <a:gd name="T28" fmla="*/ 0 w 41"/>
                <a:gd name="T29" fmla="*/ 37 h 49"/>
                <a:gd name="T30" fmla="*/ 5 w 41"/>
                <a:gd name="T31" fmla="*/ 49 h 49"/>
                <a:gd name="T32" fmla="*/ 14 w 41"/>
                <a:gd name="T33" fmla="*/ 48 h 49"/>
                <a:gd name="T34" fmla="*/ 17 w 41"/>
                <a:gd name="T35" fmla="*/ 44 h 49"/>
                <a:gd name="T36" fmla="*/ 23 w 41"/>
                <a:gd name="T37" fmla="*/ 42 h 49"/>
                <a:gd name="T38" fmla="*/ 28 w 41"/>
                <a:gd name="T39" fmla="*/ 38 h 49"/>
                <a:gd name="T40" fmla="*/ 29 w 41"/>
                <a:gd name="T41" fmla="*/ 32 h 49"/>
                <a:gd name="T42" fmla="*/ 32 w 41"/>
                <a:gd name="T43" fmla="*/ 30 h 49"/>
                <a:gd name="T44" fmla="*/ 37 w 41"/>
                <a:gd name="T45" fmla="*/ 24 h 49"/>
                <a:gd name="T46" fmla="*/ 39 w 41"/>
                <a:gd name="T47" fmla="*/ 19 h 49"/>
                <a:gd name="T48" fmla="*/ 39 w 41"/>
                <a:gd name="T49"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49">
                  <a:moveTo>
                    <a:pt x="39" y="19"/>
                  </a:moveTo>
                  <a:cubicBezTo>
                    <a:pt x="36" y="19"/>
                    <a:pt x="35" y="16"/>
                    <a:pt x="34" y="14"/>
                  </a:cubicBezTo>
                  <a:cubicBezTo>
                    <a:pt x="33" y="13"/>
                    <a:pt x="29" y="13"/>
                    <a:pt x="28" y="12"/>
                  </a:cubicBezTo>
                  <a:cubicBezTo>
                    <a:pt x="25" y="11"/>
                    <a:pt x="24" y="9"/>
                    <a:pt x="22" y="6"/>
                  </a:cubicBezTo>
                  <a:cubicBezTo>
                    <a:pt x="22" y="5"/>
                    <a:pt x="21" y="4"/>
                    <a:pt x="21" y="3"/>
                  </a:cubicBezTo>
                  <a:cubicBezTo>
                    <a:pt x="21" y="3"/>
                    <a:pt x="22" y="0"/>
                    <a:pt x="22" y="0"/>
                  </a:cubicBezTo>
                  <a:cubicBezTo>
                    <a:pt x="21" y="0"/>
                    <a:pt x="18" y="4"/>
                    <a:pt x="17" y="5"/>
                  </a:cubicBezTo>
                  <a:cubicBezTo>
                    <a:pt x="15" y="7"/>
                    <a:pt x="13" y="10"/>
                    <a:pt x="10" y="10"/>
                  </a:cubicBezTo>
                  <a:cubicBezTo>
                    <a:pt x="8" y="11"/>
                    <a:pt x="7" y="10"/>
                    <a:pt x="5" y="10"/>
                  </a:cubicBezTo>
                  <a:cubicBezTo>
                    <a:pt x="3" y="11"/>
                    <a:pt x="1" y="13"/>
                    <a:pt x="0" y="11"/>
                  </a:cubicBezTo>
                  <a:cubicBezTo>
                    <a:pt x="1" y="14"/>
                    <a:pt x="2" y="17"/>
                    <a:pt x="5" y="17"/>
                  </a:cubicBezTo>
                  <a:cubicBezTo>
                    <a:pt x="7" y="17"/>
                    <a:pt x="15" y="17"/>
                    <a:pt x="16" y="19"/>
                  </a:cubicBezTo>
                  <a:cubicBezTo>
                    <a:pt x="19" y="23"/>
                    <a:pt x="17" y="27"/>
                    <a:pt x="16" y="32"/>
                  </a:cubicBezTo>
                  <a:cubicBezTo>
                    <a:pt x="15" y="33"/>
                    <a:pt x="11" y="34"/>
                    <a:pt x="11" y="34"/>
                  </a:cubicBezTo>
                  <a:cubicBezTo>
                    <a:pt x="7" y="35"/>
                    <a:pt x="3" y="36"/>
                    <a:pt x="0" y="37"/>
                  </a:cubicBezTo>
                  <a:cubicBezTo>
                    <a:pt x="2" y="41"/>
                    <a:pt x="4" y="45"/>
                    <a:pt x="5" y="49"/>
                  </a:cubicBezTo>
                  <a:cubicBezTo>
                    <a:pt x="8" y="48"/>
                    <a:pt x="11" y="48"/>
                    <a:pt x="14" y="48"/>
                  </a:cubicBezTo>
                  <a:cubicBezTo>
                    <a:pt x="18" y="47"/>
                    <a:pt x="15" y="46"/>
                    <a:pt x="17" y="44"/>
                  </a:cubicBezTo>
                  <a:cubicBezTo>
                    <a:pt x="19" y="43"/>
                    <a:pt x="22" y="44"/>
                    <a:pt x="23" y="42"/>
                  </a:cubicBezTo>
                  <a:cubicBezTo>
                    <a:pt x="25" y="40"/>
                    <a:pt x="25" y="39"/>
                    <a:pt x="28" y="38"/>
                  </a:cubicBezTo>
                  <a:cubicBezTo>
                    <a:pt x="30" y="37"/>
                    <a:pt x="29" y="34"/>
                    <a:pt x="29" y="32"/>
                  </a:cubicBezTo>
                  <a:cubicBezTo>
                    <a:pt x="28" y="30"/>
                    <a:pt x="30" y="30"/>
                    <a:pt x="32" y="30"/>
                  </a:cubicBezTo>
                  <a:cubicBezTo>
                    <a:pt x="35" y="29"/>
                    <a:pt x="35" y="26"/>
                    <a:pt x="37" y="24"/>
                  </a:cubicBezTo>
                  <a:cubicBezTo>
                    <a:pt x="38" y="23"/>
                    <a:pt x="41" y="20"/>
                    <a:pt x="39" y="19"/>
                  </a:cubicBezTo>
                  <a:cubicBezTo>
                    <a:pt x="38" y="19"/>
                    <a:pt x="40" y="20"/>
                    <a:pt x="39" y="19"/>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12" name="Freeform 692">
              <a:extLst>
                <a:ext uri="{FF2B5EF4-FFF2-40B4-BE49-F238E27FC236}">
                  <a16:creationId xmlns:a16="http://schemas.microsoft.com/office/drawing/2014/main" id="{6E943BB7-447D-2846-9C82-28E24B5CF9AA}"/>
                </a:ext>
              </a:extLst>
            </p:cNvPr>
            <p:cNvSpPr>
              <a:spLocks/>
            </p:cNvSpPr>
            <p:nvPr/>
          </p:nvSpPr>
          <p:spPr bwMode="auto">
            <a:xfrm>
              <a:off x="4696464" y="3366715"/>
              <a:ext cx="189363" cy="82354"/>
            </a:xfrm>
            <a:custGeom>
              <a:avLst/>
              <a:gdLst>
                <a:gd name="T0" fmla="*/ 55 w 55"/>
                <a:gd name="T1" fmla="*/ 5 h 24"/>
                <a:gd name="T2" fmla="*/ 47 w 55"/>
                <a:gd name="T3" fmla="*/ 3 h 24"/>
                <a:gd name="T4" fmla="*/ 36 w 55"/>
                <a:gd name="T5" fmla="*/ 2 h 24"/>
                <a:gd name="T6" fmla="*/ 27 w 55"/>
                <a:gd name="T7" fmla="*/ 0 h 24"/>
                <a:gd name="T8" fmla="*/ 22 w 55"/>
                <a:gd name="T9" fmla="*/ 2 h 24"/>
                <a:gd name="T10" fmla="*/ 19 w 55"/>
                <a:gd name="T11" fmla="*/ 4 h 24"/>
                <a:gd name="T12" fmla="*/ 11 w 55"/>
                <a:gd name="T13" fmla="*/ 5 h 24"/>
                <a:gd name="T14" fmla="*/ 9 w 55"/>
                <a:gd name="T15" fmla="*/ 7 h 24"/>
                <a:gd name="T16" fmla="*/ 8 w 55"/>
                <a:gd name="T17" fmla="*/ 11 h 24"/>
                <a:gd name="T18" fmla="*/ 12 w 55"/>
                <a:gd name="T19" fmla="*/ 12 h 24"/>
                <a:gd name="T20" fmla="*/ 15 w 55"/>
                <a:gd name="T21" fmla="*/ 12 h 24"/>
                <a:gd name="T22" fmla="*/ 19 w 55"/>
                <a:gd name="T23" fmla="*/ 15 h 24"/>
                <a:gd name="T24" fmla="*/ 15 w 55"/>
                <a:gd name="T25" fmla="*/ 17 h 24"/>
                <a:gd name="T26" fmla="*/ 11 w 55"/>
                <a:gd name="T27" fmla="*/ 17 h 24"/>
                <a:gd name="T28" fmla="*/ 10 w 55"/>
                <a:gd name="T29" fmla="*/ 20 h 24"/>
                <a:gd name="T30" fmla="*/ 1 w 55"/>
                <a:gd name="T31" fmla="*/ 20 h 24"/>
                <a:gd name="T32" fmla="*/ 11 w 55"/>
                <a:gd name="T33" fmla="*/ 22 h 24"/>
                <a:gd name="T34" fmla="*/ 15 w 55"/>
                <a:gd name="T35" fmla="*/ 23 h 24"/>
                <a:gd name="T36" fmla="*/ 21 w 55"/>
                <a:gd name="T37" fmla="*/ 23 h 24"/>
                <a:gd name="T38" fmla="*/ 25 w 55"/>
                <a:gd name="T39" fmla="*/ 20 h 24"/>
                <a:gd name="T40" fmla="*/ 28 w 55"/>
                <a:gd name="T41" fmla="*/ 17 h 24"/>
                <a:gd name="T42" fmla="*/ 33 w 55"/>
                <a:gd name="T43" fmla="*/ 16 h 24"/>
                <a:gd name="T44" fmla="*/ 37 w 55"/>
                <a:gd name="T45" fmla="*/ 16 h 24"/>
                <a:gd name="T46" fmla="*/ 40 w 55"/>
                <a:gd name="T47" fmla="*/ 13 h 24"/>
                <a:gd name="T48" fmla="*/ 44 w 55"/>
                <a:gd name="T49" fmla="*/ 12 h 24"/>
                <a:gd name="T50" fmla="*/ 54 w 55"/>
                <a:gd name="T51" fmla="*/ 7 h 24"/>
                <a:gd name="T52" fmla="*/ 55 w 55"/>
                <a:gd name="T5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24">
                  <a:moveTo>
                    <a:pt x="55" y="5"/>
                  </a:moveTo>
                  <a:cubicBezTo>
                    <a:pt x="52" y="5"/>
                    <a:pt x="50" y="3"/>
                    <a:pt x="47" y="3"/>
                  </a:cubicBezTo>
                  <a:cubicBezTo>
                    <a:pt x="44" y="2"/>
                    <a:pt x="40" y="2"/>
                    <a:pt x="36" y="2"/>
                  </a:cubicBezTo>
                  <a:cubicBezTo>
                    <a:pt x="33" y="2"/>
                    <a:pt x="30" y="2"/>
                    <a:pt x="27" y="0"/>
                  </a:cubicBezTo>
                  <a:cubicBezTo>
                    <a:pt x="25" y="0"/>
                    <a:pt x="23" y="0"/>
                    <a:pt x="22" y="2"/>
                  </a:cubicBezTo>
                  <a:cubicBezTo>
                    <a:pt x="22" y="4"/>
                    <a:pt x="21" y="5"/>
                    <a:pt x="19" y="4"/>
                  </a:cubicBezTo>
                  <a:cubicBezTo>
                    <a:pt x="17" y="3"/>
                    <a:pt x="12" y="1"/>
                    <a:pt x="11" y="5"/>
                  </a:cubicBezTo>
                  <a:cubicBezTo>
                    <a:pt x="10" y="6"/>
                    <a:pt x="11" y="6"/>
                    <a:pt x="9" y="7"/>
                  </a:cubicBezTo>
                  <a:cubicBezTo>
                    <a:pt x="8" y="8"/>
                    <a:pt x="6" y="10"/>
                    <a:pt x="8" y="11"/>
                  </a:cubicBezTo>
                  <a:cubicBezTo>
                    <a:pt x="9" y="12"/>
                    <a:pt x="12" y="13"/>
                    <a:pt x="12" y="12"/>
                  </a:cubicBezTo>
                  <a:cubicBezTo>
                    <a:pt x="13" y="10"/>
                    <a:pt x="14" y="11"/>
                    <a:pt x="15" y="12"/>
                  </a:cubicBezTo>
                  <a:cubicBezTo>
                    <a:pt x="16" y="13"/>
                    <a:pt x="20" y="14"/>
                    <a:pt x="19" y="15"/>
                  </a:cubicBezTo>
                  <a:cubicBezTo>
                    <a:pt x="19" y="16"/>
                    <a:pt x="16" y="16"/>
                    <a:pt x="15" y="17"/>
                  </a:cubicBezTo>
                  <a:cubicBezTo>
                    <a:pt x="14" y="18"/>
                    <a:pt x="13" y="19"/>
                    <a:pt x="11" y="17"/>
                  </a:cubicBezTo>
                  <a:cubicBezTo>
                    <a:pt x="10" y="16"/>
                    <a:pt x="10" y="19"/>
                    <a:pt x="10" y="20"/>
                  </a:cubicBezTo>
                  <a:cubicBezTo>
                    <a:pt x="6" y="22"/>
                    <a:pt x="4" y="15"/>
                    <a:pt x="1" y="20"/>
                  </a:cubicBezTo>
                  <a:cubicBezTo>
                    <a:pt x="0" y="21"/>
                    <a:pt x="10" y="23"/>
                    <a:pt x="11" y="22"/>
                  </a:cubicBezTo>
                  <a:cubicBezTo>
                    <a:pt x="12" y="21"/>
                    <a:pt x="14" y="22"/>
                    <a:pt x="15" y="23"/>
                  </a:cubicBezTo>
                  <a:cubicBezTo>
                    <a:pt x="16" y="23"/>
                    <a:pt x="19" y="24"/>
                    <a:pt x="21" y="23"/>
                  </a:cubicBezTo>
                  <a:cubicBezTo>
                    <a:pt x="22" y="22"/>
                    <a:pt x="24" y="23"/>
                    <a:pt x="25" y="20"/>
                  </a:cubicBezTo>
                  <a:cubicBezTo>
                    <a:pt x="25" y="19"/>
                    <a:pt x="27" y="18"/>
                    <a:pt x="28" y="17"/>
                  </a:cubicBezTo>
                  <a:cubicBezTo>
                    <a:pt x="29" y="16"/>
                    <a:pt x="33" y="16"/>
                    <a:pt x="33" y="16"/>
                  </a:cubicBezTo>
                  <a:cubicBezTo>
                    <a:pt x="34" y="18"/>
                    <a:pt x="35" y="16"/>
                    <a:pt x="37" y="16"/>
                  </a:cubicBezTo>
                  <a:cubicBezTo>
                    <a:pt x="38" y="16"/>
                    <a:pt x="39" y="13"/>
                    <a:pt x="40" y="13"/>
                  </a:cubicBezTo>
                  <a:cubicBezTo>
                    <a:pt x="41" y="12"/>
                    <a:pt x="43" y="13"/>
                    <a:pt x="44" y="12"/>
                  </a:cubicBezTo>
                  <a:cubicBezTo>
                    <a:pt x="48" y="11"/>
                    <a:pt x="50" y="9"/>
                    <a:pt x="54" y="7"/>
                  </a:cubicBezTo>
                  <a:cubicBezTo>
                    <a:pt x="55" y="7"/>
                    <a:pt x="55" y="7"/>
                    <a:pt x="55" y="5"/>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13" name="Freeform 693">
              <a:extLst>
                <a:ext uri="{FF2B5EF4-FFF2-40B4-BE49-F238E27FC236}">
                  <a16:creationId xmlns:a16="http://schemas.microsoft.com/office/drawing/2014/main" id="{11E6874F-566A-2043-AF85-8446C650CB2A}"/>
                </a:ext>
              </a:extLst>
            </p:cNvPr>
            <p:cNvSpPr>
              <a:spLocks/>
            </p:cNvSpPr>
            <p:nvPr/>
          </p:nvSpPr>
          <p:spPr bwMode="auto">
            <a:xfrm>
              <a:off x="4465936" y="3314950"/>
              <a:ext cx="306980" cy="180000"/>
            </a:xfrm>
            <a:custGeom>
              <a:avLst/>
              <a:gdLst>
                <a:gd name="T0" fmla="*/ 78 w 89"/>
                <a:gd name="T1" fmla="*/ 32 h 52"/>
                <a:gd name="T2" fmla="*/ 81 w 89"/>
                <a:gd name="T3" fmla="*/ 33 h 52"/>
                <a:gd name="T4" fmla="*/ 84 w 89"/>
                <a:gd name="T5" fmla="*/ 31 h 52"/>
                <a:gd name="T6" fmla="*/ 81 w 89"/>
                <a:gd name="T7" fmla="*/ 26 h 52"/>
                <a:gd name="T8" fmla="*/ 79 w 89"/>
                <a:gd name="T9" fmla="*/ 27 h 52"/>
                <a:gd name="T10" fmla="*/ 75 w 89"/>
                <a:gd name="T11" fmla="*/ 27 h 52"/>
                <a:gd name="T12" fmla="*/ 78 w 89"/>
                <a:gd name="T13" fmla="*/ 21 h 52"/>
                <a:gd name="T14" fmla="*/ 74 w 89"/>
                <a:gd name="T15" fmla="*/ 22 h 52"/>
                <a:gd name="T16" fmla="*/ 68 w 89"/>
                <a:gd name="T17" fmla="*/ 25 h 52"/>
                <a:gd name="T18" fmla="*/ 65 w 89"/>
                <a:gd name="T19" fmla="*/ 29 h 52"/>
                <a:gd name="T20" fmla="*/ 62 w 89"/>
                <a:gd name="T21" fmla="*/ 28 h 52"/>
                <a:gd name="T22" fmla="*/ 57 w 89"/>
                <a:gd name="T23" fmla="*/ 27 h 52"/>
                <a:gd name="T24" fmla="*/ 53 w 89"/>
                <a:gd name="T25" fmla="*/ 23 h 52"/>
                <a:gd name="T26" fmla="*/ 52 w 89"/>
                <a:gd name="T27" fmla="*/ 17 h 52"/>
                <a:gd name="T28" fmla="*/ 49 w 89"/>
                <a:gd name="T29" fmla="*/ 13 h 52"/>
                <a:gd name="T30" fmla="*/ 45 w 89"/>
                <a:gd name="T31" fmla="*/ 12 h 52"/>
                <a:gd name="T32" fmla="*/ 38 w 89"/>
                <a:gd name="T33" fmla="*/ 12 h 52"/>
                <a:gd name="T34" fmla="*/ 31 w 89"/>
                <a:gd name="T35" fmla="*/ 12 h 52"/>
                <a:gd name="T36" fmla="*/ 27 w 89"/>
                <a:gd name="T37" fmla="*/ 8 h 52"/>
                <a:gd name="T38" fmla="*/ 23 w 89"/>
                <a:gd name="T39" fmla="*/ 8 h 52"/>
                <a:gd name="T40" fmla="*/ 19 w 89"/>
                <a:gd name="T41" fmla="*/ 10 h 52"/>
                <a:gd name="T42" fmla="*/ 17 w 89"/>
                <a:gd name="T43" fmla="*/ 6 h 52"/>
                <a:gd name="T44" fmla="*/ 15 w 89"/>
                <a:gd name="T45" fmla="*/ 1 h 52"/>
                <a:gd name="T46" fmla="*/ 15 w 89"/>
                <a:gd name="T47" fmla="*/ 5 h 52"/>
                <a:gd name="T48" fmla="*/ 14 w 89"/>
                <a:gd name="T49" fmla="*/ 8 h 52"/>
                <a:gd name="T50" fmla="*/ 13 w 89"/>
                <a:gd name="T51" fmla="*/ 3 h 52"/>
                <a:gd name="T52" fmla="*/ 14 w 89"/>
                <a:gd name="T53" fmla="*/ 0 h 52"/>
                <a:gd name="T54" fmla="*/ 1 w 89"/>
                <a:gd name="T55" fmla="*/ 4 h 52"/>
                <a:gd name="T56" fmla="*/ 1 w 89"/>
                <a:gd name="T57" fmla="*/ 15 h 52"/>
                <a:gd name="T58" fmla="*/ 1 w 89"/>
                <a:gd name="T59" fmla="*/ 23 h 52"/>
                <a:gd name="T60" fmla="*/ 2 w 89"/>
                <a:gd name="T61" fmla="*/ 26 h 52"/>
                <a:gd name="T62" fmla="*/ 6 w 89"/>
                <a:gd name="T63" fmla="*/ 26 h 52"/>
                <a:gd name="T64" fmla="*/ 6 w 89"/>
                <a:gd name="T65" fmla="*/ 23 h 52"/>
                <a:gd name="T66" fmla="*/ 10 w 89"/>
                <a:gd name="T67" fmla="*/ 20 h 52"/>
                <a:gd name="T68" fmla="*/ 13 w 89"/>
                <a:gd name="T69" fmla="*/ 18 h 52"/>
                <a:gd name="T70" fmla="*/ 17 w 89"/>
                <a:gd name="T71" fmla="*/ 19 h 52"/>
                <a:gd name="T72" fmla="*/ 21 w 89"/>
                <a:gd name="T73" fmla="*/ 20 h 52"/>
                <a:gd name="T74" fmla="*/ 21 w 89"/>
                <a:gd name="T75" fmla="*/ 24 h 52"/>
                <a:gd name="T76" fmla="*/ 26 w 89"/>
                <a:gd name="T77" fmla="*/ 27 h 52"/>
                <a:gd name="T78" fmla="*/ 33 w 89"/>
                <a:gd name="T79" fmla="*/ 34 h 52"/>
                <a:gd name="T80" fmla="*/ 38 w 89"/>
                <a:gd name="T81" fmla="*/ 37 h 52"/>
                <a:gd name="T82" fmla="*/ 41 w 89"/>
                <a:gd name="T83" fmla="*/ 39 h 52"/>
                <a:gd name="T84" fmla="*/ 50 w 89"/>
                <a:gd name="T85" fmla="*/ 45 h 52"/>
                <a:gd name="T86" fmla="*/ 54 w 89"/>
                <a:gd name="T87" fmla="*/ 49 h 52"/>
                <a:gd name="T88" fmla="*/ 61 w 89"/>
                <a:gd name="T89" fmla="*/ 52 h 52"/>
                <a:gd name="T90" fmla="*/ 63 w 89"/>
                <a:gd name="T91" fmla="*/ 47 h 52"/>
                <a:gd name="T92" fmla="*/ 62 w 89"/>
                <a:gd name="T93" fmla="*/ 42 h 52"/>
                <a:gd name="T94" fmla="*/ 59 w 89"/>
                <a:gd name="T95" fmla="*/ 38 h 52"/>
                <a:gd name="T96" fmla="*/ 64 w 89"/>
                <a:gd name="T97" fmla="*/ 36 h 52"/>
                <a:gd name="T98" fmla="*/ 66 w 89"/>
                <a:gd name="T99" fmla="*/ 33 h 52"/>
                <a:gd name="T100" fmla="*/ 68 w 89"/>
                <a:gd name="T101" fmla="*/ 30 h 52"/>
                <a:gd name="T102" fmla="*/ 71 w 89"/>
                <a:gd name="T103" fmla="*/ 30 h 52"/>
                <a:gd name="T104" fmla="*/ 74 w 89"/>
                <a:gd name="T105" fmla="*/ 29 h 52"/>
                <a:gd name="T106" fmla="*/ 74 w 89"/>
                <a:gd name="T107" fmla="*/ 34 h 52"/>
                <a:gd name="T108" fmla="*/ 77 w 89"/>
                <a:gd name="T109" fmla="*/ 34 h 52"/>
                <a:gd name="T110" fmla="*/ 78 w 89"/>
                <a:gd name="T111" fmla="*/ 32 h 52"/>
                <a:gd name="T112" fmla="*/ 78 w 89"/>
                <a:gd name="T11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52">
                  <a:moveTo>
                    <a:pt x="78" y="32"/>
                  </a:moveTo>
                  <a:cubicBezTo>
                    <a:pt x="79" y="33"/>
                    <a:pt x="79" y="34"/>
                    <a:pt x="81" y="33"/>
                  </a:cubicBezTo>
                  <a:cubicBezTo>
                    <a:pt x="82" y="33"/>
                    <a:pt x="83" y="31"/>
                    <a:pt x="84" y="31"/>
                  </a:cubicBezTo>
                  <a:cubicBezTo>
                    <a:pt x="89" y="30"/>
                    <a:pt x="83" y="28"/>
                    <a:pt x="81" y="26"/>
                  </a:cubicBezTo>
                  <a:cubicBezTo>
                    <a:pt x="80" y="25"/>
                    <a:pt x="80" y="26"/>
                    <a:pt x="79" y="27"/>
                  </a:cubicBezTo>
                  <a:cubicBezTo>
                    <a:pt x="79" y="28"/>
                    <a:pt x="76" y="27"/>
                    <a:pt x="75" y="27"/>
                  </a:cubicBezTo>
                  <a:cubicBezTo>
                    <a:pt x="71" y="25"/>
                    <a:pt x="77" y="22"/>
                    <a:pt x="78" y="21"/>
                  </a:cubicBezTo>
                  <a:cubicBezTo>
                    <a:pt x="78" y="21"/>
                    <a:pt x="74" y="22"/>
                    <a:pt x="74" y="22"/>
                  </a:cubicBezTo>
                  <a:cubicBezTo>
                    <a:pt x="72" y="23"/>
                    <a:pt x="70" y="23"/>
                    <a:pt x="68" y="25"/>
                  </a:cubicBezTo>
                  <a:cubicBezTo>
                    <a:pt x="67" y="26"/>
                    <a:pt x="66" y="28"/>
                    <a:pt x="65" y="29"/>
                  </a:cubicBezTo>
                  <a:cubicBezTo>
                    <a:pt x="64" y="32"/>
                    <a:pt x="63" y="30"/>
                    <a:pt x="62" y="28"/>
                  </a:cubicBezTo>
                  <a:cubicBezTo>
                    <a:pt x="61" y="26"/>
                    <a:pt x="59" y="27"/>
                    <a:pt x="57" y="27"/>
                  </a:cubicBezTo>
                  <a:cubicBezTo>
                    <a:pt x="55" y="27"/>
                    <a:pt x="54" y="24"/>
                    <a:pt x="53" y="23"/>
                  </a:cubicBezTo>
                  <a:cubicBezTo>
                    <a:pt x="51" y="21"/>
                    <a:pt x="54" y="19"/>
                    <a:pt x="52" y="17"/>
                  </a:cubicBezTo>
                  <a:cubicBezTo>
                    <a:pt x="51" y="16"/>
                    <a:pt x="50" y="14"/>
                    <a:pt x="49" y="13"/>
                  </a:cubicBezTo>
                  <a:cubicBezTo>
                    <a:pt x="48" y="12"/>
                    <a:pt x="46" y="11"/>
                    <a:pt x="45" y="12"/>
                  </a:cubicBezTo>
                  <a:cubicBezTo>
                    <a:pt x="43" y="13"/>
                    <a:pt x="41" y="12"/>
                    <a:pt x="38" y="12"/>
                  </a:cubicBezTo>
                  <a:cubicBezTo>
                    <a:pt x="36" y="12"/>
                    <a:pt x="33" y="13"/>
                    <a:pt x="31" y="12"/>
                  </a:cubicBezTo>
                  <a:cubicBezTo>
                    <a:pt x="30" y="11"/>
                    <a:pt x="28" y="9"/>
                    <a:pt x="27" y="8"/>
                  </a:cubicBezTo>
                  <a:cubicBezTo>
                    <a:pt x="25" y="6"/>
                    <a:pt x="24" y="6"/>
                    <a:pt x="23" y="8"/>
                  </a:cubicBezTo>
                  <a:cubicBezTo>
                    <a:pt x="22" y="9"/>
                    <a:pt x="21" y="10"/>
                    <a:pt x="19" y="10"/>
                  </a:cubicBezTo>
                  <a:cubicBezTo>
                    <a:pt x="16" y="10"/>
                    <a:pt x="16" y="8"/>
                    <a:pt x="17" y="6"/>
                  </a:cubicBezTo>
                  <a:cubicBezTo>
                    <a:pt x="18" y="3"/>
                    <a:pt x="18" y="3"/>
                    <a:pt x="15" y="1"/>
                  </a:cubicBezTo>
                  <a:cubicBezTo>
                    <a:pt x="15" y="2"/>
                    <a:pt x="15" y="4"/>
                    <a:pt x="15" y="5"/>
                  </a:cubicBezTo>
                  <a:cubicBezTo>
                    <a:pt x="15" y="7"/>
                    <a:pt x="16" y="8"/>
                    <a:pt x="14" y="8"/>
                  </a:cubicBezTo>
                  <a:cubicBezTo>
                    <a:pt x="12" y="7"/>
                    <a:pt x="12" y="4"/>
                    <a:pt x="13" y="3"/>
                  </a:cubicBezTo>
                  <a:cubicBezTo>
                    <a:pt x="13" y="3"/>
                    <a:pt x="15" y="0"/>
                    <a:pt x="14" y="0"/>
                  </a:cubicBezTo>
                  <a:cubicBezTo>
                    <a:pt x="9" y="1"/>
                    <a:pt x="5" y="2"/>
                    <a:pt x="1" y="4"/>
                  </a:cubicBezTo>
                  <a:cubicBezTo>
                    <a:pt x="0" y="4"/>
                    <a:pt x="1" y="14"/>
                    <a:pt x="1" y="15"/>
                  </a:cubicBezTo>
                  <a:cubicBezTo>
                    <a:pt x="1" y="18"/>
                    <a:pt x="1" y="21"/>
                    <a:pt x="1" y="23"/>
                  </a:cubicBezTo>
                  <a:cubicBezTo>
                    <a:pt x="1" y="25"/>
                    <a:pt x="0" y="26"/>
                    <a:pt x="2" y="26"/>
                  </a:cubicBezTo>
                  <a:cubicBezTo>
                    <a:pt x="3" y="26"/>
                    <a:pt x="4" y="26"/>
                    <a:pt x="6" y="26"/>
                  </a:cubicBezTo>
                  <a:cubicBezTo>
                    <a:pt x="8" y="26"/>
                    <a:pt x="5" y="24"/>
                    <a:pt x="6" y="23"/>
                  </a:cubicBezTo>
                  <a:cubicBezTo>
                    <a:pt x="7" y="21"/>
                    <a:pt x="9" y="22"/>
                    <a:pt x="10" y="20"/>
                  </a:cubicBezTo>
                  <a:cubicBezTo>
                    <a:pt x="12" y="19"/>
                    <a:pt x="12" y="19"/>
                    <a:pt x="13" y="18"/>
                  </a:cubicBezTo>
                  <a:cubicBezTo>
                    <a:pt x="15" y="17"/>
                    <a:pt x="16" y="18"/>
                    <a:pt x="17" y="19"/>
                  </a:cubicBezTo>
                  <a:cubicBezTo>
                    <a:pt x="18" y="20"/>
                    <a:pt x="21" y="20"/>
                    <a:pt x="21" y="20"/>
                  </a:cubicBezTo>
                  <a:cubicBezTo>
                    <a:pt x="22" y="22"/>
                    <a:pt x="21" y="23"/>
                    <a:pt x="21" y="24"/>
                  </a:cubicBezTo>
                  <a:cubicBezTo>
                    <a:pt x="22" y="27"/>
                    <a:pt x="25" y="27"/>
                    <a:pt x="26" y="27"/>
                  </a:cubicBezTo>
                  <a:cubicBezTo>
                    <a:pt x="31" y="27"/>
                    <a:pt x="31" y="30"/>
                    <a:pt x="33" y="34"/>
                  </a:cubicBezTo>
                  <a:cubicBezTo>
                    <a:pt x="34" y="35"/>
                    <a:pt x="36" y="36"/>
                    <a:pt x="38" y="37"/>
                  </a:cubicBezTo>
                  <a:cubicBezTo>
                    <a:pt x="39" y="37"/>
                    <a:pt x="40" y="38"/>
                    <a:pt x="41" y="39"/>
                  </a:cubicBezTo>
                  <a:cubicBezTo>
                    <a:pt x="44" y="41"/>
                    <a:pt x="47" y="44"/>
                    <a:pt x="50" y="45"/>
                  </a:cubicBezTo>
                  <a:cubicBezTo>
                    <a:pt x="54" y="46"/>
                    <a:pt x="54" y="46"/>
                    <a:pt x="54" y="49"/>
                  </a:cubicBezTo>
                  <a:cubicBezTo>
                    <a:pt x="56" y="49"/>
                    <a:pt x="59" y="51"/>
                    <a:pt x="61" y="52"/>
                  </a:cubicBezTo>
                  <a:cubicBezTo>
                    <a:pt x="61" y="49"/>
                    <a:pt x="60" y="49"/>
                    <a:pt x="63" y="47"/>
                  </a:cubicBezTo>
                  <a:cubicBezTo>
                    <a:pt x="64" y="45"/>
                    <a:pt x="62" y="44"/>
                    <a:pt x="62" y="42"/>
                  </a:cubicBezTo>
                  <a:cubicBezTo>
                    <a:pt x="63" y="39"/>
                    <a:pt x="60" y="40"/>
                    <a:pt x="59" y="38"/>
                  </a:cubicBezTo>
                  <a:cubicBezTo>
                    <a:pt x="58" y="36"/>
                    <a:pt x="63" y="37"/>
                    <a:pt x="64" y="36"/>
                  </a:cubicBezTo>
                  <a:cubicBezTo>
                    <a:pt x="67" y="35"/>
                    <a:pt x="64" y="32"/>
                    <a:pt x="66" y="33"/>
                  </a:cubicBezTo>
                  <a:cubicBezTo>
                    <a:pt x="70" y="33"/>
                    <a:pt x="66" y="30"/>
                    <a:pt x="68" y="30"/>
                  </a:cubicBezTo>
                  <a:cubicBezTo>
                    <a:pt x="69" y="29"/>
                    <a:pt x="70" y="31"/>
                    <a:pt x="71" y="30"/>
                  </a:cubicBezTo>
                  <a:cubicBezTo>
                    <a:pt x="72" y="30"/>
                    <a:pt x="73" y="29"/>
                    <a:pt x="74" y="29"/>
                  </a:cubicBezTo>
                  <a:cubicBezTo>
                    <a:pt x="76" y="29"/>
                    <a:pt x="74" y="33"/>
                    <a:pt x="74" y="34"/>
                  </a:cubicBezTo>
                  <a:cubicBezTo>
                    <a:pt x="75" y="34"/>
                    <a:pt x="77" y="31"/>
                    <a:pt x="77" y="34"/>
                  </a:cubicBezTo>
                  <a:cubicBezTo>
                    <a:pt x="77" y="34"/>
                    <a:pt x="77" y="32"/>
                    <a:pt x="78" y="32"/>
                  </a:cubicBezTo>
                  <a:cubicBezTo>
                    <a:pt x="79" y="32"/>
                    <a:pt x="77" y="32"/>
                    <a:pt x="78" y="3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14" name="Freeform 694">
              <a:extLst>
                <a:ext uri="{FF2B5EF4-FFF2-40B4-BE49-F238E27FC236}">
                  <a16:creationId xmlns:a16="http://schemas.microsoft.com/office/drawing/2014/main" id="{E05B3712-CE99-CC4B-8AF4-37FE8097C86F}"/>
                </a:ext>
              </a:extLst>
            </p:cNvPr>
            <p:cNvSpPr>
              <a:spLocks/>
            </p:cNvSpPr>
            <p:nvPr/>
          </p:nvSpPr>
          <p:spPr bwMode="auto">
            <a:xfrm>
              <a:off x="4558853" y="3514950"/>
              <a:ext cx="0" cy="3530"/>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15" name="Freeform 695">
              <a:extLst>
                <a:ext uri="{FF2B5EF4-FFF2-40B4-BE49-F238E27FC236}">
                  <a16:creationId xmlns:a16="http://schemas.microsoft.com/office/drawing/2014/main" id="{941F6405-620F-644B-8BEA-438180C4490B}"/>
                </a:ext>
              </a:extLst>
            </p:cNvPr>
            <p:cNvSpPr>
              <a:spLocks/>
            </p:cNvSpPr>
            <p:nvPr/>
          </p:nvSpPr>
          <p:spPr bwMode="auto">
            <a:xfrm>
              <a:off x="4400070" y="3377303"/>
              <a:ext cx="251699" cy="148235"/>
            </a:xfrm>
            <a:custGeom>
              <a:avLst/>
              <a:gdLst>
                <a:gd name="T0" fmla="*/ 73 w 73"/>
                <a:gd name="T1" fmla="*/ 28 h 43"/>
                <a:gd name="T2" fmla="*/ 69 w 73"/>
                <a:gd name="T3" fmla="*/ 27 h 43"/>
                <a:gd name="T4" fmla="*/ 65 w 73"/>
                <a:gd name="T5" fmla="*/ 24 h 43"/>
                <a:gd name="T6" fmla="*/ 58 w 73"/>
                <a:gd name="T7" fmla="*/ 20 h 43"/>
                <a:gd name="T8" fmla="*/ 52 w 73"/>
                <a:gd name="T9" fmla="*/ 16 h 43"/>
                <a:gd name="T10" fmla="*/ 47 w 73"/>
                <a:gd name="T11" fmla="*/ 9 h 43"/>
                <a:gd name="T12" fmla="*/ 40 w 73"/>
                <a:gd name="T13" fmla="*/ 5 h 43"/>
                <a:gd name="T14" fmla="*/ 40 w 73"/>
                <a:gd name="T15" fmla="*/ 2 h 43"/>
                <a:gd name="T16" fmla="*/ 36 w 73"/>
                <a:gd name="T17" fmla="*/ 1 h 43"/>
                <a:gd name="T18" fmla="*/ 34 w 73"/>
                <a:gd name="T19" fmla="*/ 0 h 43"/>
                <a:gd name="T20" fmla="*/ 31 w 73"/>
                <a:gd name="T21" fmla="*/ 1 h 43"/>
                <a:gd name="T22" fmla="*/ 28 w 73"/>
                <a:gd name="T23" fmla="*/ 3 h 43"/>
                <a:gd name="T24" fmla="*/ 25 w 73"/>
                <a:gd name="T25" fmla="*/ 6 h 43"/>
                <a:gd name="T26" fmla="*/ 22 w 73"/>
                <a:gd name="T27" fmla="*/ 8 h 43"/>
                <a:gd name="T28" fmla="*/ 17 w 73"/>
                <a:gd name="T29" fmla="*/ 8 h 43"/>
                <a:gd name="T30" fmla="*/ 12 w 73"/>
                <a:gd name="T31" fmla="*/ 2 h 43"/>
                <a:gd name="T32" fmla="*/ 2 w 73"/>
                <a:gd name="T33" fmla="*/ 5 h 43"/>
                <a:gd name="T34" fmla="*/ 5 w 73"/>
                <a:gd name="T35" fmla="*/ 12 h 43"/>
                <a:gd name="T36" fmla="*/ 8 w 73"/>
                <a:gd name="T37" fmla="*/ 17 h 43"/>
                <a:gd name="T38" fmla="*/ 8 w 73"/>
                <a:gd name="T39" fmla="*/ 19 h 43"/>
                <a:gd name="T40" fmla="*/ 10 w 73"/>
                <a:gd name="T41" fmla="*/ 22 h 43"/>
                <a:gd name="T42" fmla="*/ 9 w 73"/>
                <a:gd name="T43" fmla="*/ 26 h 43"/>
                <a:gd name="T44" fmla="*/ 9 w 73"/>
                <a:gd name="T45" fmla="*/ 31 h 43"/>
                <a:gd name="T46" fmla="*/ 14 w 73"/>
                <a:gd name="T47" fmla="*/ 29 h 43"/>
                <a:gd name="T48" fmla="*/ 17 w 73"/>
                <a:gd name="T49" fmla="*/ 26 h 43"/>
                <a:gd name="T50" fmla="*/ 27 w 73"/>
                <a:gd name="T51" fmla="*/ 27 h 43"/>
                <a:gd name="T52" fmla="*/ 37 w 73"/>
                <a:gd name="T53" fmla="*/ 31 h 43"/>
                <a:gd name="T54" fmla="*/ 45 w 73"/>
                <a:gd name="T55" fmla="*/ 35 h 43"/>
                <a:gd name="T56" fmla="*/ 46 w 73"/>
                <a:gd name="T57" fmla="*/ 37 h 43"/>
                <a:gd name="T58" fmla="*/ 48 w 73"/>
                <a:gd name="T59" fmla="*/ 42 h 43"/>
                <a:gd name="T60" fmla="*/ 53 w 73"/>
                <a:gd name="T61" fmla="*/ 43 h 43"/>
                <a:gd name="T62" fmla="*/ 57 w 73"/>
                <a:gd name="T63" fmla="*/ 40 h 43"/>
                <a:gd name="T64" fmla="*/ 62 w 73"/>
                <a:gd name="T65" fmla="*/ 38 h 43"/>
                <a:gd name="T66" fmla="*/ 65 w 73"/>
                <a:gd name="T67" fmla="*/ 33 h 43"/>
                <a:gd name="T68" fmla="*/ 69 w 73"/>
                <a:gd name="T69" fmla="*/ 31 h 43"/>
                <a:gd name="T70" fmla="*/ 73 w 73"/>
                <a:gd name="T71" fmla="*/ 31 h 43"/>
                <a:gd name="T72" fmla="*/ 73 w 73"/>
                <a:gd name="T73"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43">
                  <a:moveTo>
                    <a:pt x="73" y="28"/>
                  </a:moveTo>
                  <a:cubicBezTo>
                    <a:pt x="72" y="27"/>
                    <a:pt x="71" y="27"/>
                    <a:pt x="69" y="27"/>
                  </a:cubicBezTo>
                  <a:cubicBezTo>
                    <a:pt x="68" y="26"/>
                    <a:pt x="66" y="25"/>
                    <a:pt x="65" y="24"/>
                  </a:cubicBezTo>
                  <a:cubicBezTo>
                    <a:pt x="63" y="23"/>
                    <a:pt x="60" y="22"/>
                    <a:pt x="58" y="20"/>
                  </a:cubicBezTo>
                  <a:cubicBezTo>
                    <a:pt x="57" y="18"/>
                    <a:pt x="54" y="18"/>
                    <a:pt x="52" y="16"/>
                  </a:cubicBezTo>
                  <a:cubicBezTo>
                    <a:pt x="51" y="13"/>
                    <a:pt x="50" y="9"/>
                    <a:pt x="47" y="9"/>
                  </a:cubicBezTo>
                  <a:cubicBezTo>
                    <a:pt x="44" y="9"/>
                    <a:pt x="40" y="9"/>
                    <a:pt x="40" y="5"/>
                  </a:cubicBezTo>
                  <a:cubicBezTo>
                    <a:pt x="40" y="4"/>
                    <a:pt x="41" y="2"/>
                    <a:pt x="40" y="2"/>
                  </a:cubicBezTo>
                  <a:cubicBezTo>
                    <a:pt x="39" y="1"/>
                    <a:pt x="38" y="2"/>
                    <a:pt x="36" y="1"/>
                  </a:cubicBezTo>
                  <a:cubicBezTo>
                    <a:pt x="36" y="1"/>
                    <a:pt x="35" y="0"/>
                    <a:pt x="34" y="0"/>
                  </a:cubicBezTo>
                  <a:cubicBezTo>
                    <a:pt x="33" y="0"/>
                    <a:pt x="32" y="1"/>
                    <a:pt x="31" y="1"/>
                  </a:cubicBezTo>
                  <a:cubicBezTo>
                    <a:pt x="30" y="0"/>
                    <a:pt x="29" y="3"/>
                    <a:pt x="28" y="3"/>
                  </a:cubicBezTo>
                  <a:cubicBezTo>
                    <a:pt x="27" y="3"/>
                    <a:pt x="24" y="4"/>
                    <a:pt x="25" y="6"/>
                  </a:cubicBezTo>
                  <a:cubicBezTo>
                    <a:pt x="26" y="9"/>
                    <a:pt x="25" y="8"/>
                    <a:pt x="22" y="8"/>
                  </a:cubicBezTo>
                  <a:cubicBezTo>
                    <a:pt x="21" y="8"/>
                    <a:pt x="18" y="8"/>
                    <a:pt x="17" y="8"/>
                  </a:cubicBezTo>
                  <a:cubicBezTo>
                    <a:pt x="15" y="6"/>
                    <a:pt x="14" y="4"/>
                    <a:pt x="12" y="2"/>
                  </a:cubicBezTo>
                  <a:cubicBezTo>
                    <a:pt x="9" y="0"/>
                    <a:pt x="5" y="3"/>
                    <a:pt x="2" y="5"/>
                  </a:cubicBezTo>
                  <a:cubicBezTo>
                    <a:pt x="3" y="6"/>
                    <a:pt x="6" y="10"/>
                    <a:pt x="5" y="12"/>
                  </a:cubicBezTo>
                  <a:cubicBezTo>
                    <a:pt x="0" y="15"/>
                    <a:pt x="6" y="15"/>
                    <a:pt x="8" y="17"/>
                  </a:cubicBezTo>
                  <a:cubicBezTo>
                    <a:pt x="8" y="17"/>
                    <a:pt x="8" y="19"/>
                    <a:pt x="8" y="19"/>
                  </a:cubicBezTo>
                  <a:cubicBezTo>
                    <a:pt x="7" y="20"/>
                    <a:pt x="9" y="22"/>
                    <a:pt x="10" y="22"/>
                  </a:cubicBezTo>
                  <a:cubicBezTo>
                    <a:pt x="10" y="23"/>
                    <a:pt x="9" y="24"/>
                    <a:pt x="9" y="26"/>
                  </a:cubicBezTo>
                  <a:cubicBezTo>
                    <a:pt x="9" y="27"/>
                    <a:pt x="9" y="29"/>
                    <a:pt x="9" y="31"/>
                  </a:cubicBezTo>
                  <a:cubicBezTo>
                    <a:pt x="11" y="31"/>
                    <a:pt x="12" y="31"/>
                    <a:pt x="14" y="29"/>
                  </a:cubicBezTo>
                  <a:cubicBezTo>
                    <a:pt x="15" y="28"/>
                    <a:pt x="16" y="27"/>
                    <a:pt x="17" y="26"/>
                  </a:cubicBezTo>
                  <a:cubicBezTo>
                    <a:pt x="21" y="26"/>
                    <a:pt x="24" y="25"/>
                    <a:pt x="27" y="27"/>
                  </a:cubicBezTo>
                  <a:cubicBezTo>
                    <a:pt x="29" y="30"/>
                    <a:pt x="35" y="28"/>
                    <a:pt x="37" y="31"/>
                  </a:cubicBezTo>
                  <a:cubicBezTo>
                    <a:pt x="39" y="34"/>
                    <a:pt x="41" y="35"/>
                    <a:pt x="45" y="35"/>
                  </a:cubicBezTo>
                  <a:cubicBezTo>
                    <a:pt x="46" y="35"/>
                    <a:pt x="46" y="35"/>
                    <a:pt x="46" y="37"/>
                  </a:cubicBezTo>
                  <a:cubicBezTo>
                    <a:pt x="46" y="40"/>
                    <a:pt x="46" y="40"/>
                    <a:pt x="48" y="42"/>
                  </a:cubicBezTo>
                  <a:cubicBezTo>
                    <a:pt x="50" y="42"/>
                    <a:pt x="51" y="43"/>
                    <a:pt x="53" y="43"/>
                  </a:cubicBezTo>
                  <a:cubicBezTo>
                    <a:pt x="56" y="43"/>
                    <a:pt x="56" y="42"/>
                    <a:pt x="57" y="40"/>
                  </a:cubicBezTo>
                  <a:cubicBezTo>
                    <a:pt x="58" y="38"/>
                    <a:pt x="60" y="39"/>
                    <a:pt x="62" y="38"/>
                  </a:cubicBezTo>
                  <a:cubicBezTo>
                    <a:pt x="64" y="37"/>
                    <a:pt x="64" y="35"/>
                    <a:pt x="65" y="33"/>
                  </a:cubicBezTo>
                  <a:cubicBezTo>
                    <a:pt x="65" y="31"/>
                    <a:pt x="68" y="33"/>
                    <a:pt x="69" y="31"/>
                  </a:cubicBezTo>
                  <a:cubicBezTo>
                    <a:pt x="69" y="29"/>
                    <a:pt x="72" y="31"/>
                    <a:pt x="73" y="31"/>
                  </a:cubicBezTo>
                  <a:cubicBezTo>
                    <a:pt x="73" y="30"/>
                    <a:pt x="73" y="29"/>
                    <a:pt x="73" y="28"/>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16" name="Freeform 696">
              <a:extLst>
                <a:ext uri="{FF2B5EF4-FFF2-40B4-BE49-F238E27FC236}">
                  <a16:creationId xmlns:a16="http://schemas.microsoft.com/office/drawing/2014/main" id="{EC81CBD3-5BE1-AC46-99E1-2BE44AFFD918}"/>
                </a:ext>
              </a:extLst>
            </p:cNvPr>
            <p:cNvSpPr>
              <a:spLocks/>
            </p:cNvSpPr>
            <p:nvPr/>
          </p:nvSpPr>
          <p:spPr bwMode="auto">
            <a:xfrm>
              <a:off x="4665884" y="3411420"/>
              <a:ext cx="137611" cy="92941"/>
            </a:xfrm>
            <a:custGeom>
              <a:avLst/>
              <a:gdLst>
                <a:gd name="T0" fmla="*/ 30 w 40"/>
                <a:gd name="T1" fmla="*/ 10 h 27"/>
                <a:gd name="T2" fmla="*/ 25 w 40"/>
                <a:gd name="T3" fmla="*/ 10 h 27"/>
                <a:gd name="T4" fmla="*/ 21 w 40"/>
                <a:gd name="T5" fmla="*/ 8 h 27"/>
                <a:gd name="T6" fmla="*/ 19 w 40"/>
                <a:gd name="T7" fmla="*/ 9 h 27"/>
                <a:gd name="T8" fmla="*/ 17 w 40"/>
                <a:gd name="T9" fmla="*/ 9 h 27"/>
                <a:gd name="T10" fmla="*/ 10 w 40"/>
                <a:gd name="T11" fmla="*/ 8 h 27"/>
                <a:gd name="T12" fmla="*/ 12 w 40"/>
                <a:gd name="T13" fmla="*/ 5 h 27"/>
                <a:gd name="T14" fmla="*/ 16 w 40"/>
                <a:gd name="T15" fmla="*/ 7 h 27"/>
                <a:gd name="T16" fmla="*/ 19 w 40"/>
                <a:gd name="T17" fmla="*/ 5 h 27"/>
                <a:gd name="T18" fmla="*/ 16 w 40"/>
                <a:gd name="T19" fmla="*/ 6 h 27"/>
                <a:gd name="T20" fmla="*/ 16 w 40"/>
                <a:gd name="T21" fmla="*/ 1 h 27"/>
                <a:gd name="T22" fmla="*/ 14 w 40"/>
                <a:gd name="T23" fmla="*/ 2 h 27"/>
                <a:gd name="T24" fmla="*/ 10 w 40"/>
                <a:gd name="T25" fmla="*/ 2 h 27"/>
                <a:gd name="T26" fmla="*/ 8 w 40"/>
                <a:gd name="T27" fmla="*/ 5 h 27"/>
                <a:gd name="T28" fmla="*/ 6 w 40"/>
                <a:gd name="T29" fmla="*/ 8 h 27"/>
                <a:gd name="T30" fmla="*/ 1 w 40"/>
                <a:gd name="T31" fmla="*/ 10 h 27"/>
                <a:gd name="T32" fmla="*/ 4 w 40"/>
                <a:gd name="T33" fmla="*/ 14 h 27"/>
                <a:gd name="T34" fmla="*/ 4 w 40"/>
                <a:gd name="T35" fmla="*/ 19 h 27"/>
                <a:gd name="T36" fmla="*/ 4 w 40"/>
                <a:gd name="T37" fmla="*/ 24 h 27"/>
                <a:gd name="T38" fmla="*/ 9 w 40"/>
                <a:gd name="T39" fmla="*/ 22 h 27"/>
                <a:gd name="T40" fmla="*/ 12 w 40"/>
                <a:gd name="T41" fmla="*/ 20 h 27"/>
                <a:gd name="T42" fmla="*/ 17 w 40"/>
                <a:gd name="T43" fmla="*/ 17 h 27"/>
                <a:gd name="T44" fmla="*/ 20 w 40"/>
                <a:gd name="T45" fmla="*/ 17 h 27"/>
                <a:gd name="T46" fmla="*/ 22 w 40"/>
                <a:gd name="T47" fmla="*/ 21 h 27"/>
                <a:gd name="T48" fmla="*/ 21 w 40"/>
                <a:gd name="T49" fmla="*/ 24 h 27"/>
                <a:gd name="T50" fmla="*/ 27 w 40"/>
                <a:gd name="T51" fmla="*/ 23 h 27"/>
                <a:gd name="T52" fmla="*/ 32 w 40"/>
                <a:gd name="T53" fmla="*/ 21 h 27"/>
                <a:gd name="T54" fmla="*/ 39 w 40"/>
                <a:gd name="T55" fmla="*/ 21 h 27"/>
                <a:gd name="T56" fmla="*/ 38 w 40"/>
                <a:gd name="T57" fmla="*/ 18 h 27"/>
                <a:gd name="T58" fmla="*/ 36 w 40"/>
                <a:gd name="T59" fmla="*/ 14 h 27"/>
                <a:gd name="T60" fmla="*/ 32 w 40"/>
                <a:gd name="T61" fmla="*/ 9 h 27"/>
                <a:gd name="T62" fmla="*/ 30 w 40"/>
                <a:gd name="T63" fmla="*/ 10 h 27"/>
                <a:gd name="T64" fmla="*/ 30 w 40"/>
                <a:gd name="T6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27">
                  <a:moveTo>
                    <a:pt x="30" y="10"/>
                  </a:moveTo>
                  <a:cubicBezTo>
                    <a:pt x="28" y="11"/>
                    <a:pt x="27" y="10"/>
                    <a:pt x="25" y="10"/>
                  </a:cubicBezTo>
                  <a:cubicBezTo>
                    <a:pt x="23" y="10"/>
                    <a:pt x="22" y="8"/>
                    <a:pt x="21" y="8"/>
                  </a:cubicBezTo>
                  <a:cubicBezTo>
                    <a:pt x="20" y="8"/>
                    <a:pt x="20" y="9"/>
                    <a:pt x="19" y="9"/>
                  </a:cubicBezTo>
                  <a:cubicBezTo>
                    <a:pt x="19" y="10"/>
                    <a:pt x="18" y="9"/>
                    <a:pt x="17" y="9"/>
                  </a:cubicBezTo>
                  <a:cubicBezTo>
                    <a:pt x="15" y="9"/>
                    <a:pt x="12" y="9"/>
                    <a:pt x="10" y="8"/>
                  </a:cubicBezTo>
                  <a:cubicBezTo>
                    <a:pt x="9" y="7"/>
                    <a:pt x="12" y="5"/>
                    <a:pt x="12" y="5"/>
                  </a:cubicBezTo>
                  <a:cubicBezTo>
                    <a:pt x="14" y="4"/>
                    <a:pt x="15" y="7"/>
                    <a:pt x="16" y="7"/>
                  </a:cubicBezTo>
                  <a:cubicBezTo>
                    <a:pt x="18" y="7"/>
                    <a:pt x="19" y="6"/>
                    <a:pt x="19" y="5"/>
                  </a:cubicBezTo>
                  <a:cubicBezTo>
                    <a:pt x="18" y="4"/>
                    <a:pt x="17" y="6"/>
                    <a:pt x="16" y="6"/>
                  </a:cubicBezTo>
                  <a:cubicBezTo>
                    <a:pt x="15" y="5"/>
                    <a:pt x="17" y="2"/>
                    <a:pt x="16" y="1"/>
                  </a:cubicBezTo>
                  <a:cubicBezTo>
                    <a:pt x="16" y="0"/>
                    <a:pt x="14" y="2"/>
                    <a:pt x="14" y="2"/>
                  </a:cubicBezTo>
                  <a:cubicBezTo>
                    <a:pt x="12" y="3"/>
                    <a:pt x="11" y="1"/>
                    <a:pt x="10" y="2"/>
                  </a:cubicBezTo>
                  <a:cubicBezTo>
                    <a:pt x="8" y="2"/>
                    <a:pt x="12" y="5"/>
                    <a:pt x="8" y="5"/>
                  </a:cubicBezTo>
                  <a:cubicBezTo>
                    <a:pt x="6" y="4"/>
                    <a:pt x="9" y="8"/>
                    <a:pt x="6" y="8"/>
                  </a:cubicBezTo>
                  <a:cubicBezTo>
                    <a:pt x="5" y="9"/>
                    <a:pt x="0" y="8"/>
                    <a:pt x="1" y="10"/>
                  </a:cubicBezTo>
                  <a:cubicBezTo>
                    <a:pt x="2" y="13"/>
                    <a:pt x="5" y="11"/>
                    <a:pt x="4" y="14"/>
                  </a:cubicBezTo>
                  <a:cubicBezTo>
                    <a:pt x="4" y="17"/>
                    <a:pt x="7" y="17"/>
                    <a:pt x="4" y="19"/>
                  </a:cubicBezTo>
                  <a:cubicBezTo>
                    <a:pt x="3" y="20"/>
                    <a:pt x="1" y="24"/>
                    <a:pt x="4" y="24"/>
                  </a:cubicBezTo>
                  <a:cubicBezTo>
                    <a:pt x="6" y="24"/>
                    <a:pt x="8" y="21"/>
                    <a:pt x="9" y="22"/>
                  </a:cubicBezTo>
                  <a:cubicBezTo>
                    <a:pt x="12" y="25"/>
                    <a:pt x="9" y="20"/>
                    <a:pt x="12" y="20"/>
                  </a:cubicBezTo>
                  <a:cubicBezTo>
                    <a:pt x="14" y="20"/>
                    <a:pt x="15" y="19"/>
                    <a:pt x="17" y="17"/>
                  </a:cubicBezTo>
                  <a:cubicBezTo>
                    <a:pt x="18" y="14"/>
                    <a:pt x="19" y="15"/>
                    <a:pt x="20" y="17"/>
                  </a:cubicBezTo>
                  <a:cubicBezTo>
                    <a:pt x="21" y="18"/>
                    <a:pt x="22" y="19"/>
                    <a:pt x="22" y="21"/>
                  </a:cubicBezTo>
                  <a:cubicBezTo>
                    <a:pt x="22" y="22"/>
                    <a:pt x="21" y="23"/>
                    <a:pt x="21" y="24"/>
                  </a:cubicBezTo>
                  <a:cubicBezTo>
                    <a:pt x="22" y="27"/>
                    <a:pt x="26" y="24"/>
                    <a:pt x="27" y="23"/>
                  </a:cubicBezTo>
                  <a:cubicBezTo>
                    <a:pt x="28" y="22"/>
                    <a:pt x="31" y="20"/>
                    <a:pt x="32" y="21"/>
                  </a:cubicBezTo>
                  <a:cubicBezTo>
                    <a:pt x="34" y="23"/>
                    <a:pt x="36" y="20"/>
                    <a:pt x="39" y="21"/>
                  </a:cubicBezTo>
                  <a:cubicBezTo>
                    <a:pt x="40" y="20"/>
                    <a:pt x="38" y="18"/>
                    <a:pt x="38" y="18"/>
                  </a:cubicBezTo>
                  <a:cubicBezTo>
                    <a:pt x="37" y="16"/>
                    <a:pt x="38" y="14"/>
                    <a:pt x="36" y="14"/>
                  </a:cubicBezTo>
                  <a:cubicBezTo>
                    <a:pt x="33" y="15"/>
                    <a:pt x="31" y="12"/>
                    <a:pt x="32" y="9"/>
                  </a:cubicBezTo>
                  <a:cubicBezTo>
                    <a:pt x="32" y="9"/>
                    <a:pt x="31" y="9"/>
                    <a:pt x="30" y="10"/>
                  </a:cubicBezTo>
                  <a:cubicBezTo>
                    <a:pt x="29" y="10"/>
                    <a:pt x="31" y="9"/>
                    <a:pt x="30" y="1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17" name="Freeform 697">
              <a:extLst>
                <a:ext uri="{FF2B5EF4-FFF2-40B4-BE49-F238E27FC236}">
                  <a16:creationId xmlns:a16="http://schemas.microsoft.com/office/drawing/2014/main" id="{6D6EE0BE-A526-5644-AAF2-D53A50108584}"/>
                </a:ext>
              </a:extLst>
            </p:cNvPr>
            <p:cNvSpPr>
              <a:spLocks/>
            </p:cNvSpPr>
            <p:nvPr/>
          </p:nvSpPr>
          <p:spPr bwMode="auto">
            <a:xfrm>
              <a:off x="4555325" y="3491421"/>
              <a:ext cx="285809" cy="255295"/>
            </a:xfrm>
            <a:custGeom>
              <a:avLst/>
              <a:gdLst>
                <a:gd name="T0" fmla="*/ 8 w 83"/>
                <a:gd name="T1" fmla="*/ 51 h 74"/>
                <a:gd name="T2" fmla="*/ 9 w 83"/>
                <a:gd name="T3" fmla="*/ 54 h 74"/>
                <a:gd name="T4" fmla="*/ 11 w 83"/>
                <a:gd name="T5" fmla="*/ 57 h 74"/>
                <a:gd name="T6" fmla="*/ 5 w 83"/>
                <a:gd name="T7" fmla="*/ 61 h 74"/>
                <a:gd name="T8" fmla="*/ 3 w 83"/>
                <a:gd name="T9" fmla="*/ 64 h 74"/>
                <a:gd name="T10" fmla="*/ 6 w 83"/>
                <a:gd name="T11" fmla="*/ 66 h 74"/>
                <a:gd name="T12" fmla="*/ 13 w 83"/>
                <a:gd name="T13" fmla="*/ 64 h 74"/>
                <a:gd name="T14" fmla="*/ 19 w 83"/>
                <a:gd name="T15" fmla="*/ 65 h 74"/>
                <a:gd name="T16" fmla="*/ 23 w 83"/>
                <a:gd name="T17" fmla="*/ 65 h 74"/>
                <a:gd name="T18" fmla="*/ 28 w 83"/>
                <a:gd name="T19" fmla="*/ 64 h 74"/>
                <a:gd name="T20" fmla="*/ 29 w 83"/>
                <a:gd name="T21" fmla="*/ 67 h 74"/>
                <a:gd name="T22" fmla="*/ 32 w 83"/>
                <a:gd name="T23" fmla="*/ 69 h 74"/>
                <a:gd name="T24" fmla="*/ 33 w 83"/>
                <a:gd name="T25" fmla="*/ 73 h 74"/>
                <a:gd name="T26" fmla="*/ 34 w 83"/>
                <a:gd name="T27" fmla="*/ 71 h 74"/>
                <a:gd name="T28" fmla="*/ 36 w 83"/>
                <a:gd name="T29" fmla="*/ 73 h 74"/>
                <a:gd name="T30" fmla="*/ 43 w 83"/>
                <a:gd name="T31" fmla="*/ 71 h 74"/>
                <a:gd name="T32" fmla="*/ 46 w 83"/>
                <a:gd name="T33" fmla="*/ 70 h 74"/>
                <a:gd name="T34" fmla="*/ 50 w 83"/>
                <a:gd name="T35" fmla="*/ 70 h 74"/>
                <a:gd name="T36" fmla="*/ 48 w 83"/>
                <a:gd name="T37" fmla="*/ 64 h 74"/>
                <a:gd name="T38" fmla="*/ 46 w 83"/>
                <a:gd name="T39" fmla="*/ 61 h 74"/>
                <a:gd name="T40" fmla="*/ 44 w 83"/>
                <a:gd name="T41" fmla="*/ 57 h 74"/>
                <a:gd name="T42" fmla="*/ 46 w 83"/>
                <a:gd name="T43" fmla="*/ 52 h 74"/>
                <a:gd name="T44" fmla="*/ 49 w 83"/>
                <a:gd name="T45" fmla="*/ 52 h 74"/>
                <a:gd name="T46" fmla="*/ 52 w 83"/>
                <a:gd name="T47" fmla="*/ 52 h 74"/>
                <a:gd name="T48" fmla="*/ 57 w 83"/>
                <a:gd name="T49" fmla="*/ 46 h 74"/>
                <a:gd name="T50" fmla="*/ 60 w 83"/>
                <a:gd name="T51" fmla="*/ 44 h 74"/>
                <a:gd name="T52" fmla="*/ 62 w 83"/>
                <a:gd name="T53" fmla="*/ 41 h 74"/>
                <a:gd name="T54" fmla="*/ 65 w 83"/>
                <a:gd name="T55" fmla="*/ 39 h 74"/>
                <a:gd name="T56" fmla="*/ 66 w 83"/>
                <a:gd name="T57" fmla="*/ 37 h 74"/>
                <a:gd name="T58" fmla="*/ 69 w 83"/>
                <a:gd name="T59" fmla="*/ 33 h 74"/>
                <a:gd name="T60" fmla="*/ 71 w 83"/>
                <a:gd name="T61" fmla="*/ 27 h 74"/>
                <a:gd name="T62" fmla="*/ 66 w 83"/>
                <a:gd name="T63" fmla="*/ 23 h 74"/>
                <a:gd name="T64" fmla="*/ 65 w 83"/>
                <a:gd name="T65" fmla="*/ 16 h 74"/>
                <a:gd name="T66" fmla="*/ 70 w 83"/>
                <a:gd name="T67" fmla="*/ 14 h 74"/>
                <a:gd name="T68" fmla="*/ 74 w 83"/>
                <a:gd name="T69" fmla="*/ 15 h 74"/>
                <a:gd name="T70" fmla="*/ 77 w 83"/>
                <a:gd name="T71" fmla="*/ 13 h 74"/>
                <a:gd name="T72" fmla="*/ 83 w 83"/>
                <a:gd name="T73" fmla="*/ 10 h 74"/>
                <a:gd name="T74" fmla="*/ 76 w 83"/>
                <a:gd name="T75" fmla="*/ 6 h 74"/>
                <a:gd name="T76" fmla="*/ 74 w 83"/>
                <a:gd name="T77" fmla="*/ 2 h 74"/>
                <a:gd name="T78" fmla="*/ 71 w 83"/>
                <a:gd name="T79" fmla="*/ 0 h 74"/>
                <a:gd name="T80" fmla="*/ 65 w 83"/>
                <a:gd name="T81" fmla="*/ 1 h 74"/>
                <a:gd name="T82" fmla="*/ 56 w 83"/>
                <a:gd name="T83" fmla="*/ 4 h 74"/>
                <a:gd name="T84" fmla="*/ 53 w 83"/>
                <a:gd name="T85" fmla="*/ 8 h 74"/>
                <a:gd name="T86" fmla="*/ 51 w 83"/>
                <a:gd name="T87" fmla="*/ 13 h 74"/>
                <a:gd name="T88" fmla="*/ 48 w 83"/>
                <a:gd name="T89" fmla="*/ 18 h 74"/>
                <a:gd name="T90" fmla="*/ 47 w 83"/>
                <a:gd name="T91" fmla="*/ 21 h 74"/>
                <a:gd name="T92" fmla="*/ 43 w 83"/>
                <a:gd name="T93" fmla="*/ 24 h 74"/>
                <a:gd name="T94" fmla="*/ 41 w 83"/>
                <a:gd name="T95" fmla="*/ 30 h 74"/>
                <a:gd name="T96" fmla="*/ 38 w 83"/>
                <a:gd name="T97" fmla="*/ 30 h 74"/>
                <a:gd name="T98" fmla="*/ 34 w 83"/>
                <a:gd name="T99" fmla="*/ 32 h 74"/>
                <a:gd name="T100" fmla="*/ 30 w 83"/>
                <a:gd name="T101" fmla="*/ 33 h 74"/>
                <a:gd name="T102" fmla="*/ 27 w 83"/>
                <a:gd name="T103" fmla="*/ 37 h 74"/>
                <a:gd name="T104" fmla="*/ 22 w 83"/>
                <a:gd name="T105" fmla="*/ 42 h 74"/>
                <a:gd name="T106" fmla="*/ 13 w 83"/>
                <a:gd name="T107" fmla="*/ 43 h 74"/>
                <a:gd name="T108" fmla="*/ 0 w 83"/>
                <a:gd name="T109" fmla="*/ 40 h 74"/>
                <a:gd name="T110" fmla="*/ 3 w 83"/>
                <a:gd name="T111" fmla="*/ 46 h 74"/>
                <a:gd name="T112" fmla="*/ 8 w 83"/>
                <a:gd name="T113" fmla="*/ 5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74">
                  <a:moveTo>
                    <a:pt x="8" y="51"/>
                  </a:moveTo>
                  <a:cubicBezTo>
                    <a:pt x="8" y="52"/>
                    <a:pt x="8" y="53"/>
                    <a:pt x="9" y="54"/>
                  </a:cubicBezTo>
                  <a:cubicBezTo>
                    <a:pt x="10" y="55"/>
                    <a:pt x="11" y="56"/>
                    <a:pt x="11" y="57"/>
                  </a:cubicBezTo>
                  <a:cubicBezTo>
                    <a:pt x="11" y="58"/>
                    <a:pt x="6" y="60"/>
                    <a:pt x="5" y="61"/>
                  </a:cubicBezTo>
                  <a:cubicBezTo>
                    <a:pt x="4" y="61"/>
                    <a:pt x="3" y="62"/>
                    <a:pt x="3" y="64"/>
                  </a:cubicBezTo>
                  <a:cubicBezTo>
                    <a:pt x="3" y="66"/>
                    <a:pt x="3" y="66"/>
                    <a:pt x="6" y="66"/>
                  </a:cubicBezTo>
                  <a:cubicBezTo>
                    <a:pt x="8" y="65"/>
                    <a:pt x="11" y="65"/>
                    <a:pt x="13" y="64"/>
                  </a:cubicBezTo>
                  <a:cubicBezTo>
                    <a:pt x="15" y="64"/>
                    <a:pt x="17" y="64"/>
                    <a:pt x="19" y="65"/>
                  </a:cubicBezTo>
                  <a:cubicBezTo>
                    <a:pt x="20" y="65"/>
                    <a:pt x="22" y="65"/>
                    <a:pt x="23" y="65"/>
                  </a:cubicBezTo>
                  <a:cubicBezTo>
                    <a:pt x="25" y="65"/>
                    <a:pt x="26" y="64"/>
                    <a:pt x="28" y="64"/>
                  </a:cubicBezTo>
                  <a:cubicBezTo>
                    <a:pt x="29" y="64"/>
                    <a:pt x="29" y="66"/>
                    <a:pt x="29" y="67"/>
                  </a:cubicBezTo>
                  <a:cubicBezTo>
                    <a:pt x="30" y="68"/>
                    <a:pt x="31" y="68"/>
                    <a:pt x="32" y="69"/>
                  </a:cubicBezTo>
                  <a:cubicBezTo>
                    <a:pt x="32" y="70"/>
                    <a:pt x="33" y="72"/>
                    <a:pt x="33" y="73"/>
                  </a:cubicBezTo>
                  <a:cubicBezTo>
                    <a:pt x="35" y="74"/>
                    <a:pt x="34" y="72"/>
                    <a:pt x="34" y="71"/>
                  </a:cubicBezTo>
                  <a:cubicBezTo>
                    <a:pt x="35" y="71"/>
                    <a:pt x="36" y="73"/>
                    <a:pt x="36" y="73"/>
                  </a:cubicBezTo>
                  <a:cubicBezTo>
                    <a:pt x="38" y="72"/>
                    <a:pt x="40" y="70"/>
                    <a:pt x="43" y="71"/>
                  </a:cubicBezTo>
                  <a:cubicBezTo>
                    <a:pt x="44" y="71"/>
                    <a:pt x="45" y="71"/>
                    <a:pt x="46" y="70"/>
                  </a:cubicBezTo>
                  <a:cubicBezTo>
                    <a:pt x="47" y="70"/>
                    <a:pt x="49" y="70"/>
                    <a:pt x="50" y="70"/>
                  </a:cubicBezTo>
                  <a:cubicBezTo>
                    <a:pt x="51" y="69"/>
                    <a:pt x="49" y="64"/>
                    <a:pt x="48" y="64"/>
                  </a:cubicBezTo>
                  <a:cubicBezTo>
                    <a:pt x="47" y="63"/>
                    <a:pt x="46" y="63"/>
                    <a:pt x="46" y="61"/>
                  </a:cubicBezTo>
                  <a:cubicBezTo>
                    <a:pt x="46" y="59"/>
                    <a:pt x="45" y="58"/>
                    <a:pt x="44" y="57"/>
                  </a:cubicBezTo>
                  <a:cubicBezTo>
                    <a:pt x="41" y="56"/>
                    <a:pt x="45" y="54"/>
                    <a:pt x="46" y="52"/>
                  </a:cubicBezTo>
                  <a:cubicBezTo>
                    <a:pt x="47" y="52"/>
                    <a:pt x="47" y="51"/>
                    <a:pt x="49" y="52"/>
                  </a:cubicBezTo>
                  <a:cubicBezTo>
                    <a:pt x="51" y="54"/>
                    <a:pt x="50" y="52"/>
                    <a:pt x="52" y="52"/>
                  </a:cubicBezTo>
                  <a:cubicBezTo>
                    <a:pt x="56" y="51"/>
                    <a:pt x="55" y="48"/>
                    <a:pt x="57" y="46"/>
                  </a:cubicBezTo>
                  <a:cubicBezTo>
                    <a:pt x="58" y="45"/>
                    <a:pt x="60" y="45"/>
                    <a:pt x="60" y="44"/>
                  </a:cubicBezTo>
                  <a:cubicBezTo>
                    <a:pt x="61" y="43"/>
                    <a:pt x="62" y="42"/>
                    <a:pt x="62" y="41"/>
                  </a:cubicBezTo>
                  <a:cubicBezTo>
                    <a:pt x="62" y="40"/>
                    <a:pt x="64" y="39"/>
                    <a:pt x="65" y="39"/>
                  </a:cubicBezTo>
                  <a:cubicBezTo>
                    <a:pt x="66" y="39"/>
                    <a:pt x="66" y="37"/>
                    <a:pt x="66" y="37"/>
                  </a:cubicBezTo>
                  <a:cubicBezTo>
                    <a:pt x="66" y="34"/>
                    <a:pt x="70" y="36"/>
                    <a:pt x="69" y="33"/>
                  </a:cubicBezTo>
                  <a:cubicBezTo>
                    <a:pt x="69" y="30"/>
                    <a:pt x="68" y="29"/>
                    <a:pt x="71" y="27"/>
                  </a:cubicBezTo>
                  <a:cubicBezTo>
                    <a:pt x="72" y="27"/>
                    <a:pt x="67" y="24"/>
                    <a:pt x="66" y="23"/>
                  </a:cubicBezTo>
                  <a:cubicBezTo>
                    <a:pt x="65" y="21"/>
                    <a:pt x="66" y="18"/>
                    <a:pt x="65" y="16"/>
                  </a:cubicBezTo>
                  <a:cubicBezTo>
                    <a:pt x="65" y="13"/>
                    <a:pt x="68" y="13"/>
                    <a:pt x="70" y="14"/>
                  </a:cubicBezTo>
                  <a:cubicBezTo>
                    <a:pt x="71" y="14"/>
                    <a:pt x="73" y="15"/>
                    <a:pt x="74" y="15"/>
                  </a:cubicBezTo>
                  <a:cubicBezTo>
                    <a:pt x="76" y="15"/>
                    <a:pt x="76" y="14"/>
                    <a:pt x="77" y="13"/>
                  </a:cubicBezTo>
                  <a:cubicBezTo>
                    <a:pt x="80" y="13"/>
                    <a:pt x="81" y="13"/>
                    <a:pt x="83" y="10"/>
                  </a:cubicBezTo>
                  <a:cubicBezTo>
                    <a:pt x="80" y="9"/>
                    <a:pt x="77" y="8"/>
                    <a:pt x="76" y="6"/>
                  </a:cubicBezTo>
                  <a:cubicBezTo>
                    <a:pt x="75" y="5"/>
                    <a:pt x="75" y="3"/>
                    <a:pt x="74" y="2"/>
                  </a:cubicBezTo>
                  <a:cubicBezTo>
                    <a:pt x="73" y="1"/>
                    <a:pt x="72" y="1"/>
                    <a:pt x="71" y="0"/>
                  </a:cubicBezTo>
                  <a:cubicBezTo>
                    <a:pt x="69" y="0"/>
                    <a:pt x="66" y="1"/>
                    <a:pt x="65" y="1"/>
                  </a:cubicBezTo>
                  <a:cubicBezTo>
                    <a:pt x="61" y="0"/>
                    <a:pt x="59" y="2"/>
                    <a:pt x="56" y="4"/>
                  </a:cubicBezTo>
                  <a:cubicBezTo>
                    <a:pt x="53" y="5"/>
                    <a:pt x="51" y="5"/>
                    <a:pt x="53" y="8"/>
                  </a:cubicBezTo>
                  <a:cubicBezTo>
                    <a:pt x="55" y="10"/>
                    <a:pt x="53" y="12"/>
                    <a:pt x="51" y="13"/>
                  </a:cubicBezTo>
                  <a:cubicBezTo>
                    <a:pt x="49" y="15"/>
                    <a:pt x="52" y="19"/>
                    <a:pt x="48" y="18"/>
                  </a:cubicBezTo>
                  <a:cubicBezTo>
                    <a:pt x="43" y="18"/>
                    <a:pt x="47" y="19"/>
                    <a:pt x="47" y="21"/>
                  </a:cubicBezTo>
                  <a:cubicBezTo>
                    <a:pt x="48" y="22"/>
                    <a:pt x="44" y="23"/>
                    <a:pt x="43" y="24"/>
                  </a:cubicBezTo>
                  <a:cubicBezTo>
                    <a:pt x="42" y="26"/>
                    <a:pt x="42" y="30"/>
                    <a:pt x="41" y="30"/>
                  </a:cubicBezTo>
                  <a:cubicBezTo>
                    <a:pt x="40" y="31"/>
                    <a:pt x="39" y="30"/>
                    <a:pt x="38" y="30"/>
                  </a:cubicBezTo>
                  <a:cubicBezTo>
                    <a:pt x="36" y="30"/>
                    <a:pt x="35" y="31"/>
                    <a:pt x="34" y="32"/>
                  </a:cubicBezTo>
                  <a:cubicBezTo>
                    <a:pt x="32" y="33"/>
                    <a:pt x="31" y="32"/>
                    <a:pt x="30" y="33"/>
                  </a:cubicBezTo>
                  <a:cubicBezTo>
                    <a:pt x="28" y="34"/>
                    <a:pt x="28" y="35"/>
                    <a:pt x="27" y="37"/>
                  </a:cubicBezTo>
                  <a:cubicBezTo>
                    <a:pt x="27" y="40"/>
                    <a:pt x="25" y="41"/>
                    <a:pt x="22" y="42"/>
                  </a:cubicBezTo>
                  <a:cubicBezTo>
                    <a:pt x="19" y="43"/>
                    <a:pt x="16" y="43"/>
                    <a:pt x="13" y="43"/>
                  </a:cubicBezTo>
                  <a:cubicBezTo>
                    <a:pt x="8" y="43"/>
                    <a:pt x="4" y="42"/>
                    <a:pt x="0" y="40"/>
                  </a:cubicBezTo>
                  <a:cubicBezTo>
                    <a:pt x="1" y="42"/>
                    <a:pt x="2" y="44"/>
                    <a:pt x="3" y="46"/>
                  </a:cubicBezTo>
                  <a:cubicBezTo>
                    <a:pt x="4" y="47"/>
                    <a:pt x="8" y="48"/>
                    <a:pt x="8" y="5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18" name="Freeform 698">
              <a:extLst>
                <a:ext uri="{FF2B5EF4-FFF2-40B4-BE49-F238E27FC236}">
                  <a16:creationId xmlns:a16="http://schemas.microsoft.com/office/drawing/2014/main" id="{DE83E9BA-5639-714B-BAF0-A3796ABCE21C}"/>
                </a:ext>
              </a:extLst>
            </p:cNvPr>
            <p:cNvSpPr>
              <a:spLocks/>
            </p:cNvSpPr>
            <p:nvPr/>
          </p:nvSpPr>
          <p:spPr bwMode="auto">
            <a:xfrm>
              <a:off x="4541211" y="3459656"/>
              <a:ext cx="258757" cy="183529"/>
            </a:xfrm>
            <a:custGeom>
              <a:avLst/>
              <a:gdLst>
                <a:gd name="T0" fmla="*/ 72 w 75"/>
                <a:gd name="T1" fmla="*/ 7 h 53"/>
                <a:gd name="T2" fmla="*/ 69 w 75"/>
                <a:gd name="T3" fmla="*/ 8 h 53"/>
                <a:gd name="T4" fmla="*/ 67 w 75"/>
                <a:gd name="T5" fmla="*/ 7 h 53"/>
                <a:gd name="T6" fmla="*/ 62 w 75"/>
                <a:gd name="T7" fmla="*/ 10 h 53"/>
                <a:gd name="T8" fmla="*/ 57 w 75"/>
                <a:gd name="T9" fmla="*/ 11 h 53"/>
                <a:gd name="T10" fmla="*/ 57 w 75"/>
                <a:gd name="T11" fmla="*/ 4 h 53"/>
                <a:gd name="T12" fmla="*/ 54 w 75"/>
                <a:gd name="T13" fmla="*/ 1 h 53"/>
                <a:gd name="T14" fmla="*/ 50 w 75"/>
                <a:gd name="T15" fmla="*/ 6 h 53"/>
                <a:gd name="T16" fmla="*/ 47 w 75"/>
                <a:gd name="T17" fmla="*/ 8 h 53"/>
                <a:gd name="T18" fmla="*/ 44 w 75"/>
                <a:gd name="T19" fmla="*/ 8 h 53"/>
                <a:gd name="T20" fmla="*/ 39 w 75"/>
                <a:gd name="T21" fmla="*/ 10 h 53"/>
                <a:gd name="T22" fmla="*/ 34 w 75"/>
                <a:gd name="T23" fmla="*/ 7 h 53"/>
                <a:gd name="T24" fmla="*/ 28 w 75"/>
                <a:gd name="T25" fmla="*/ 6 h 53"/>
                <a:gd name="T26" fmla="*/ 27 w 75"/>
                <a:gd name="T27" fmla="*/ 8 h 53"/>
                <a:gd name="T28" fmla="*/ 24 w 75"/>
                <a:gd name="T29" fmla="*/ 9 h 53"/>
                <a:gd name="T30" fmla="*/ 21 w 75"/>
                <a:gd name="T31" fmla="*/ 14 h 53"/>
                <a:gd name="T32" fmla="*/ 15 w 75"/>
                <a:gd name="T33" fmla="*/ 17 h 53"/>
                <a:gd name="T34" fmla="*/ 11 w 75"/>
                <a:gd name="T35" fmla="*/ 19 h 53"/>
                <a:gd name="T36" fmla="*/ 5 w 75"/>
                <a:gd name="T37" fmla="*/ 16 h 53"/>
                <a:gd name="T38" fmla="*/ 4 w 75"/>
                <a:gd name="T39" fmla="*/ 23 h 53"/>
                <a:gd name="T40" fmla="*/ 3 w 75"/>
                <a:gd name="T41" fmla="*/ 29 h 53"/>
                <a:gd name="T42" fmla="*/ 2 w 75"/>
                <a:gd name="T43" fmla="*/ 33 h 53"/>
                <a:gd name="T44" fmla="*/ 3 w 75"/>
                <a:gd name="T45" fmla="*/ 37 h 53"/>
                <a:gd name="T46" fmla="*/ 4 w 75"/>
                <a:gd name="T47" fmla="*/ 40 h 53"/>
                <a:gd name="T48" fmla="*/ 8 w 75"/>
                <a:gd name="T49" fmla="*/ 43 h 53"/>
                <a:gd name="T50" fmla="*/ 4 w 75"/>
                <a:gd name="T51" fmla="*/ 49 h 53"/>
                <a:gd name="T52" fmla="*/ 29 w 75"/>
                <a:gd name="T53" fmla="*/ 50 h 53"/>
                <a:gd name="T54" fmla="*/ 32 w 75"/>
                <a:gd name="T55" fmla="*/ 43 h 53"/>
                <a:gd name="T56" fmla="*/ 39 w 75"/>
                <a:gd name="T57" fmla="*/ 40 h 53"/>
                <a:gd name="T58" fmla="*/ 43 w 75"/>
                <a:gd name="T59" fmla="*/ 39 h 53"/>
                <a:gd name="T60" fmla="*/ 45 w 75"/>
                <a:gd name="T61" fmla="*/ 39 h 53"/>
                <a:gd name="T62" fmla="*/ 47 w 75"/>
                <a:gd name="T63" fmla="*/ 33 h 53"/>
                <a:gd name="T64" fmla="*/ 51 w 75"/>
                <a:gd name="T65" fmla="*/ 30 h 53"/>
                <a:gd name="T66" fmla="*/ 51 w 75"/>
                <a:gd name="T67" fmla="*/ 27 h 53"/>
                <a:gd name="T68" fmla="*/ 55 w 75"/>
                <a:gd name="T69" fmla="*/ 26 h 53"/>
                <a:gd name="T70" fmla="*/ 55 w 75"/>
                <a:gd name="T71" fmla="*/ 23 h 53"/>
                <a:gd name="T72" fmla="*/ 58 w 75"/>
                <a:gd name="T73" fmla="*/ 19 h 53"/>
                <a:gd name="T74" fmla="*/ 56 w 75"/>
                <a:gd name="T75" fmla="*/ 14 h 53"/>
                <a:gd name="T76" fmla="*/ 63 w 75"/>
                <a:gd name="T77" fmla="*/ 11 h 53"/>
                <a:gd name="T78" fmla="*/ 70 w 75"/>
                <a:gd name="T79" fmla="*/ 10 h 53"/>
                <a:gd name="T80" fmla="*/ 74 w 75"/>
                <a:gd name="T81" fmla="*/ 9 h 53"/>
                <a:gd name="T82" fmla="*/ 75 w 75"/>
                <a:gd name="T83" fmla="*/ 7 h 53"/>
                <a:gd name="T84" fmla="*/ 72 w 75"/>
                <a:gd name="T85" fmla="*/ 7 h 53"/>
                <a:gd name="T86" fmla="*/ 72 w 75"/>
                <a:gd name="T8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53">
                  <a:moveTo>
                    <a:pt x="72" y="7"/>
                  </a:moveTo>
                  <a:cubicBezTo>
                    <a:pt x="71" y="7"/>
                    <a:pt x="70" y="9"/>
                    <a:pt x="69" y="8"/>
                  </a:cubicBezTo>
                  <a:cubicBezTo>
                    <a:pt x="68" y="8"/>
                    <a:pt x="68" y="6"/>
                    <a:pt x="67" y="7"/>
                  </a:cubicBezTo>
                  <a:cubicBezTo>
                    <a:pt x="65" y="7"/>
                    <a:pt x="63" y="9"/>
                    <a:pt x="62" y="10"/>
                  </a:cubicBezTo>
                  <a:cubicBezTo>
                    <a:pt x="61" y="10"/>
                    <a:pt x="59" y="12"/>
                    <a:pt x="57" y="11"/>
                  </a:cubicBezTo>
                  <a:cubicBezTo>
                    <a:pt x="56" y="10"/>
                    <a:pt x="59" y="6"/>
                    <a:pt x="57" y="4"/>
                  </a:cubicBezTo>
                  <a:cubicBezTo>
                    <a:pt x="57" y="4"/>
                    <a:pt x="55" y="0"/>
                    <a:pt x="54" y="1"/>
                  </a:cubicBezTo>
                  <a:cubicBezTo>
                    <a:pt x="53" y="3"/>
                    <a:pt x="52" y="5"/>
                    <a:pt x="50" y="6"/>
                  </a:cubicBezTo>
                  <a:cubicBezTo>
                    <a:pt x="48" y="7"/>
                    <a:pt x="47" y="6"/>
                    <a:pt x="47" y="8"/>
                  </a:cubicBezTo>
                  <a:cubicBezTo>
                    <a:pt x="46" y="11"/>
                    <a:pt x="45" y="7"/>
                    <a:pt x="44" y="8"/>
                  </a:cubicBezTo>
                  <a:cubicBezTo>
                    <a:pt x="42" y="9"/>
                    <a:pt x="41" y="10"/>
                    <a:pt x="39" y="10"/>
                  </a:cubicBezTo>
                  <a:cubicBezTo>
                    <a:pt x="37" y="9"/>
                    <a:pt x="35" y="8"/>
                    <a:pt x="34" y="7"/>
                  </a:cubicBezTo>
                  <a:cubicBezTo>
                    <a:pt x="33" y="7"/>
                    <a:pt x="28" y="6"/>
                    <a:pt x="28" y="6"/>
                  </a:cubicBezTo>
                  <a:cubicBezTo>
                    <a:pt x="27" y="7"/>
                    <a:pt x="28" y="8"/>
                    <a:pt x="27" y="8"/>
                  </a:cubicBezTo>
                  <a:cubicBezTo>
                    <a:pt x="26" y="8"/>
                    <a:pt x="24" y="8"/>
                    <a:pt x="24" y="9"/>
                  </a:cubicBezTo>
                  <a:cubicBezTo>
                    <a:pt x="23" y="11"/>
                    <a:pt x="23" y="13"/>
                    <a:pt x="21" y="14"/>
                  </a:cubicBezTo>
                  <a:cubicBezTo>
                    <a:pt x="18" y="16"/>
                    <a:pt x="17" y="15"/>
                    <a:pt x="15" y="17"/>
                  </a:cubicBezTo>
                  <a:cubicBezTo>
                    <a:pt x="14" y="19"/>
                    <a:pt x="12" y="19"/>
                    <a:pt x="11" y="19"/>
                  </a:cubicBezTo>
                  <a:cubicBezTo>
                    <a:pt x="10" y="18"/>
                    <a:pt x="5" y="17"/>
                    <a:pt x="5" y="16"/>
                  </a:cubicBezTo>
                  <a:cubicBezTo>
                    <a:pt x="5" y="19"/>
                    <a:pt x="5" y="21"/>
                    <a:pt x="4" y="23"/>
                  </a:cubicBezTo>
                  <a:cubicBezTo>
                    <a:pt x="2" y="25"/>
                    <a:pt x="0" y="27"/>
                    <a:pt x="3" y="29"/>
                  </a:cubicBezTo>
                  <a:cubicBezTo>
                    <a:pt x="4" y="30"/>
                    <a:pt x="2" y="31"/>
                    <a:pt x="2" y="33"/>
                  </a:cubicBezTo>
                  <a:cubicBezTo>
                    <a:pt x="2" y="34"/>
                    <a:pt x="2" y="36"/>
                    <a:pt x="3" y="37"/>
                  </a:cubicBezTo>
                  <a:cubicBezTo>
                    <a:pt x="3" y="39"/>
                    <a:pt x="2" y="40"/>
                    <a:pt x="4" y="40"/>
                  </a:cubicBezTo>
                  <a:cubicBezTo>
                    <a:pt x="7" y="41"/>
                    <a:pt x="8" y="40"/>
                    <a:pt x="8" y="43"/>
                  </a:cubicBezTo>
                  <a:cubicBezTo>
                    <a:pt x="8" y="45"/>
                    <a:pt x="5" y="48"/>
                    <a:pt x="4" y="49"/>
                  </a:cubicBezTo>
                  <a:cubicBezTo>
                    <a:pt x="12" y="53"/>
                    <a:pt x="21" y="52"/>
                    <a:pt x="29" y="50"/>
                  </a:cubicBezTo>
                  <a:cubicBezTo>
                    <a:pt x="32" y="49"/>
                    <a:pt x="31" y="45"/>
                    <a:pt x="32" y="43"/>
                  </a:cubicBezTo>
                  <a:cubicBezTo>
                    <a:pt x="33" y="41"/>
                    <a:pt x="37" y="42"/>
                    <a:pt x="39" y="40"/>
                  </a:cubicBezTo>
                  <a:cubicBezTo>
                    <a:pt x="40" y="40"/>
                    <a:pt x="41" y="39"/>
                    <a:pt x="43" y="39"/>
                  </a:cubicBezTo>
                  <a:cubicBezTo>
                    <a:pt x="43" y="39"/>
                    <a:pt x="45" y="40"/>
                    <a:pt x="45" y="39"/>
                  </a:cubicBezTo>
                  <a:cubicBezTo>
                    <a:pt x="46" y="37"/>
                    <a:pt x="46" y="35"/>
                    <a:pt x="47" y="33"/>
                  </a:cubicBezTo>
                  <a:cubicBezTo>
                    <a:pt x="48" y="32"/>
                    <a:pt x="52" y="31"/>
                    <a:pt x="51" y="30"/>
                  </a:cubicBezTo>
                  <a:cubicBezTo>
                    <a:pt x="51" y="29"/>
                    <a:pt x="47" y="27"/>
                    <a:pt x="51" y="27"/>
                  </a:cubicBezTo>
                  <a:cubicBezTo>
                    <a:pt x="52" y="27"/>
                    <a:pt x="54" y="28"/>
                    <a:pt x="55" y="26"/>
                  </a:cubicBezTo>
                  <a:cubicBezTo>
                    <a:pt x="55" y="25"/>
                    <a:pt x="54" y="24"/>
                    <a:pt x="55" y="23"/>
                  </a:cubicBezTo>
                  <a:cubicBezTo>
                    <a:pt x="55" y="21"/>
                    <a:pt x="58" y="21"/>
                    <a:pt x="58" y="19"/>
                  </a:cubicBezTo>
                  <a:cubicBezTo>
                    <a:pt x="58" y="17"/>
                    <a:pt x="55" y="16"/>
                    <a:pt x="56" y="14"/>
                  </a:cubicBezTo>
                  <a:cubicBezTo>
                    <a:pt x="58" y="13"/>
                    <a:pt x="61" y="12"/>
                    <a:pt x="63" y="11"/>
                  </a:cubicBezTo>
                  <a:cubicBezTo>
                    <a:pt x="65" y="9"/>
                    <a:pt x="68" y="10"/>
                    <a:pt x="70" y="10"/>
                  </a:cubicBezTo>
                  <a:cubicBezTo>
                    <a:pt x="71" y="10"/>
                    <a:pt x="73" y="10"/>
                    <a:pt x="74" y="9"/>
                  </a:cubicBezTo>
                  <a:cubicBezTo>
                    <a:pt x="74" y="9"/>
                    <a:pt x="75" y="8"/>
                    <a:pt x="75" y="7"/>
                  </a:cubicBezTo>
                  <a:cubicBezTo>
                    <a:pt x="74" y="7"/>
                    <a:pt x="73" y="7"/>
                    <a:pt x="72" y="7"/>
                  </a:cubicBezTo>
                  <a:cubicBezTo>
                    <a:pt x="71" y="8"/>
                    <a:pt x="73" y="7"/>
                    <a:pt x="72" y="7"/>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19" name="Freeform 699">
              <a:extLst>
                <a:ext uri="{FF2B5EF4-FFF2-40B4-BE49-F238E27FC236}">
                  <a16:creationId xmlns:a16="http://schemas.microsoft.com/office/drawing/2014/main" id="{ACF524EB-1CB0-AB46-AA19-5E0890BEEFFD}"/>
                </a:ext>
              </a:extLst>
            </p:cNvPr>
            <p:cNvSpPr>
              <a:spLocks/>
            </p:cNvSpPr>
            <p:nvPr/>
          </p:nvSpPr>
          <p:spPr bwMode="auto">
            <a:xfrm>
              <a:off x="4517687" y="3311420"/>
              <a:ext cx="9409" cy="14118"/>
            </a:xfrm>
            <a:custGeom>
              <a:avLst/>
              <a:gdLst>
                <a:gd name="T0" fmla="*/ 3 w 3"/>
                <a:gd name="T1" fmla="*/ 2 h 4"/>
                <a:gd name="T2" fmla="*/ 1 w 3"/>
                <a:gd name="T3" fmla="*/ 1 h 4"/>
                <a:gd name="T4" fmla="*/ 3 w 3"/>
                <a:gd name="T5" fmla="*/ 4 h 4"/>
                <a:gd name="T6" fmla="*/ 3 w 3"/>
                <a:gd name="T7" fmla="*/ 2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cubicBezTo>
                    <a:pt x="2" y="2"/>
                    <a:pt x="1" y="0"/>
                    <a:pt x="1" y="1"/>
                  </a:cubicBezTo>
                  <a:cubicBezTo>
                    <a:pt x="0" y="2"/>
                    <a:pt x="2" y="3"/>
                    <a:pt x="3" y="4"/>
                  </a:cubicBezTo>
                  <a:cubicBezTo>
                    <a:pt x="3" y="3"/>
                    <a:pt x="3" y="2"/>
                    <a:pt x="3" y="2"/>
                  </a:cubicBezTo>
                  <a:cubicBezTo>
                    <a:pt x="2" y="1"/>
                    <a:pt x="3" y="2"/>
                    <a:pt x="3" y="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20" name="Freeform 700">
              <a:extLst>
                <a:ext uri="{FF2B5EF4-FFF2-40B4-BE49-F238E27FC236}">
                  <a16:creationId xmlns:a16="http://schemas.microsoft.com/office/drawing/2014/main" id="{252007F6-424C-6D42-8AA8-9B2FD8756170}"/>
                </a:ext>
              </a:extLst>
            </p:cNvPr>
            <p:cNvSpPr>
              <a:spLocks noEditPoints="1"/>
            </p:cNvSpPr>
            <p:nvPr/>
          </p:nvSpPr>
          <p:spPr bwMode="auto">
            <a:xfrm>
              <a:off x="4300096" y="3093774"/>
              <a:ext cx="699819" cy="335295"/>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21" name="Freeform 701">
              <a:extLst>
                <a:ext uri="{FF2B5EF4-FFF2-40B4-BE49-F238E27FC236}">
                  <a16:creationId xmlns:a16="http://schemas.microsoft.com/office/drawing/2014/main" id="{C3ACB470-9FED-224D-BD61-5FD6D4C596DB}"/>
                </a:ext>
              </a:extLst>
            </p:cNvPr>
            <p:cNvSpPr>
              <a:spLocks/>
            </p:cNvSpPr>
            <p:nvPr/>
          </p:nvSpPr>
          <p:spPr bwMode="auto">
            <a:xfrm>
              <a:off x="4678822" y="3511420"/>
              <a:ext cx="483404" cy="515294"/>
            </a:xfrm>
            <a:custGeom>
              <a:avLst/>
              <a:gdLst>
                <a:gd name="T0" fmla="*/ 121 w 140"/>
                <a:gd name="T1" fmla="*/ 66 h 149"/>
                <a:gd name="T2" fmla="*/ 129 w 140"/>
                <a:gd name="T3" fmla="*/ 54 h 149"/>
                <a:gd name="T4" fmla="*/ 137 w 140"/>
                <a:gd name="T5" fmla="*/ 46 h 149"/>
                <a:gd name="T6" fmla="*/ 135 w 140"/>
                <a:gd name="T7" fmla="*/ 41 h 149"/>
                <a:gd name="T8" fmla="*/ 127 w 140"/>
                <a:gd name="T9" fmla="*/ 37 h 149"/>
                <a:gd name="T10" fmla="*/ 119 w 140"/>
                <a:gd name="T11" fmla="*/ 43 h 149"/>
                <a:gd name="T12" fmla="*/ 106 w 140"/>
                <a:gd name="T13" fmla="*/ 51 h 149"/>
                <a:gd name="T14" fmla="*/ 100 w 140"/>
                <a:gd name="T15" fmla="*/ 45 h 149"/>
                <a:gd name="T16" fmla="*/ 92 w 140"/>
                <a:gd name="T17" fmla="*/ 52 h 149"/>
                <a:gd name="T18" fmla="*/ 77 w 140"/>
                <a:gd name="T19" fmla="*/ 47 h 149"/>
                <a:gd name="T20" fmla="*/ 62 w 140"/>
                <a:gd name="T21" fmla="*/ 41 h 149"/>
                <a:gd name="T22" fmla="*/ 63 w 140"/>
                <a:gd name="T23" fmla="*/ 32 h 149"/>
                <a:gd name="T24" fmla="*/ 52 w 140"/>
                <a:gd name="T25" fmla="*/ 22 h 149"/>
                <a:gd name="T26" fmla="*/ 55 w 140"/>
                <a:gd name="T27" fmla="*/ 12 h 149"/>
                <a:gd name="T28" fmla="*/ 50 w 140"/>
                <a:gd name="T29" fmla="*/ 2 h 149"/>
                <a:gd name="T30" fmla="*/ 40 w 140"/>
                <a:gd name="T31" fmla="*/ 8 h 149"/>
                <a:gd name="T32" fmla="*/ 30 w 140"/>
                <a:gd name="T33" fmla="*/ 12 h 149"/>
                <a:gd name="T34" fmla="*/ 33 w 140"/>
                <a:gd name="T35" fmla="*/ 22 h 149"/>
                <a:gd name="T36" fmla="*/ 29 w 140"/>
                <a:gd name="T37" fmla="*/ 33 h 149"/>
                <a:gd name="T38" fmla="*/ 19 w 140"/>
                <a:gd name="T39" fmla="*/ 44 h 149"/>
                <a:gd name="T40" fmla="*/ 7 w 140"/>
                <a:gd name="T41" fmla="*/ 50 h 149"/>
                <a:gd name="T42" fmla="*/ 14 w 140"/>
                <a:gd name="T43" fmla="*/ 64 h 149"/>
                <a:gd name="T44" fmla="*/ 5 w 140"/>
                <a:gd name="T45" fmla="*/ 64 h 149"/>
                <a:gd name="T46" fmla="*/ 11 w 140"/>
                <a:gd name="T47" fmla="*/ 72 h 149"/>
                <a:gd name="T48" fmla="*/ 11 w 140"/>
                <a:gd name="T49" fmla="*/ 82 h 149"/>
                <a:gd name="T50" fmla="*/ 19 w 140"/>
                <a:gd name="T51" fmla="*/ 78 h 149"/>
                <a:gd name="T52" fmla="*/ 23 w 140"/>
                <a:gd name="T53" fmla="*/ 75 h 149"/>
                <a:gd name="T54" fmla="*/ 22 w 140"/>
                <a:gd name="T55" fmla="*/ 78 h 149"/>
                <a:gd name="T56" fmla="*/ 24 w 140"/>
                <a:gd name="T57" fmla="*/ 82 h 149"/>
                <a:gd name="T58" fmla="*/ 24 w 140"/>
                <a:gd name="T59" fmla="*/ 95 h 149"/>
                <a:gd name="T60" fmla="*/ 26 w 140"/>
                <a:gd name="T61" fmla="*/ 107 h 149"/>
                <a:gd name="T62" fmla="*/ 39 w 140"/>
                <a:gd name="T63" fmla="*/ 134 h 149"/>
                <a:gd name="T64" fmla="*/ 50 w 140"/>
                <a:gd name="T65" fmla="*/ 143 h 149"/>
                <a:gd name="T66" fmla="*/ 57 w 140"/>
                <a:gd name="T67" fmla="*/ 132 h 149"/>
                <a:gd name="T68" fmla="*/ 65 w 140"/>
                <a:gd name="T69" fmla="*/ 107 h 149"/>
                <a:gd name="T70" fmla="*/ 81 w 140"/>
                <a:gd name="T71" fmla="*/ 93 h 149"/>
                <a:gd name="T72" fmla="*/ 91 w 140"/>
                <a:gd name="T73" fmla="*/ 84 h 149"/>
                <a:gd name="T74" fmla="*/ 98 w 140"/>
                <a:gd name="T75" fmla="*/ 74 h 149"/>
                <a:gd name="T76" fmla="*/ 101 w 140"/>
                <a:gd name="T77" fmla="*/ 78 h 149"/>
                <a:gd name="T78" fmla="*/ 100 w 140"/>
                <a:gd name="T79" fmla="*/ 58 h 149"/>
                <a:gd name="T80" fmla="*/ 104 w 140"/>
                <a:gd name="T81" fmla="*/ 57 h 149"/>
                <a:gd name="T82" fmla="*/ 114 w 140"/>
                <a:gd name="T83" fmla="*/ 60 h 149"/>
                <a:gd name="T84" fmla="*/ 115 w 140"/>
                <a:gd name="T85" fmla="*/ 6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9">
                  <a:moveTo>
                    <a:pt x="117" y="76"/>
                  </a:moveTo>
                  <a:cubicBezTo>
                    <a:pt x="121" y="77"/>
                    <a:pt x="119" y="73"/>
                    <a:pt x="120" y="71"/>
                  </a:cubicBezTo>
                  <a:cubicBezTo>
                    <a:pt x="120" y="69"/>
                    <a:pt x="121" y="67"/>
                    <a:pt x="121" y="66"/>
                  </a:cubicBezTo>
                  <a:cubicBezTo>
                    <a:pt x="122" y="65"/>
                    <a:pt x="124" y="67"/>
                    <a:pt x="125" y="65"/>
                  </a:cubicBezTo>
                  <a:cubicBezTo>
                    <a:pt x="126" y="63"/>
                    <a:pt x="126" y="61"/>
                    <a:pt x="126" y="59"/>
                  </a:cubicBezTo>
                  <a:cubicBezTo>
                    <a:pt x="127" y="57"/>
                    <a:pt x="129" y="56"/>
                    <a:pt x="129" y="54"/>
                  </a:cubicBezTo>
                  <a:cubicBezTo>
                    <a:pt x="129" y="52"/>
                    <a:pt x="132" y="50"/>
                    <a:pt x="133" y="49"/>
                  </a:cubicBezTo>
                  <a:cubicBezTo>
                    <a:pt x="136" y="46"/>
                    <a:pt x="135" y="49"/>
                    <a:pt x="137" y="50"/>
                  </a:cubicBezTo>
                  <a:cubicBezTo>
                    <a:pt x="137" y="50"/>
                    <a:pt x="137" y="46"/>
                    <a:pt x="137" y="46"/>
                  </a:cubicBezTo>
                  <a:cubicBezTo>
                    <a:pt x="137" y="45"/>
                    <a:pt x="140" y="45"/>
                    <a:pt x="138" y="43"/>
                  </a:cubicBezTo>
                  <a:cubicBezTo>
                    <a:pt x="137" y="43"/>
                    <a:pt x="135" y="43"/>
                    <a:pt x="134" y="43"/>
                  </a:cubicBezTo>
                  <a:cubicBezTo>
                    <a:pt x="134" y="42"/>
                    <a:pt x="135" y="41"/>
                    <a:pt x="135" y="41"/>
                  </a:cubicBezTo>
                  <a:cubicBezTo>
                    <a:pt x="136" y="40"/>
                    <a:pt x="135" y="39"/>
                    <a:pt x="134" y="38"/>
                  </a:cubicBezTo>
                  <a:cubicBezTo>
                    <a:pt x="133" y="37"/>
                    <a:pt x="133" y="37"/>
                    <a:pt x="132" y="38"/>
                  </a:cubicBezTo>
                  <a:cubicBezTo>
                    <a:pt x="130" y="39"/>
                    <a:pt x="129" y="38"/>
                    <a:pt x="127" y="37"/>
                  </a:cubicBezTo>
                  <a:cubicBezTo>
                    <a:pt x="126" y="37"/>
                    <a:pt x="124" y="39"/>
                    <a:pt x="124" y="40"/>
                  </a:cubicBezTo>
                  <a:cubicBezTo>
                    <a:pt x="123" y="41"/>
                    <a:pt x="122" y="40"/>
                    <a:pt x="121" y="41"/>
                  </a:cubicBezTo>
                  <a:cubicBezTo>
                    <a:pt x="120" y="41"/>
                    <a:pt x="119" y="42"/>
                    <a:pt x="119" y="43"/>
                  </a:cubicBezTo>
                  <a:cubicBezTo>
                    <a:pt x="117" y="45"/>
                    <a:pt x="116" y="46"/>
                    <a:pt x="114" y="45"/>
                  </a:cubicBezTo>
                  <a:cubicBezTo>
                    <a:pt x="113" y="46"/>
                    <a:pt x="114" y="48"/>
                    <a:pt x="115" y="49"/>
                  </a:cubicBezTo>
                  <a:cubicBezTo>
                    <a:pt x="117" y="53"/>
                    <a:pt x="108" y="50"/>
                    <a:pt x="106" y="51"/>
                  </a:cubicBezTo>
                  <a:cubicBezTo>
                    <a:pt x="105" y="52"/>
                    <a:pt x="102" y="51"/>
                    <a:pt x="101" y="50"/>
                  </a:cubicBezTo>
                  <a:cubicBezTo>
                    <a:pt x="100" y="49"/>
                    <a:pt x="101" y="47"/>
                    <a:pt x="101" y="47"/>
                  </a:cubicBezTo>
                  <a:cubicBezTo>
                    <a:pt x="101" y="47"/>
                    <a:pt x="101" y="44"/>
                    <a:pt x="100" y="45"/>
                  </a:cubicBezTo>
                  <a:cubicBezTo>
                    <a:pt x="98" y="45"/>
                    <a:pt x="96" y="45"/>
                    <a:pt x="96" y="48"/>
                  </a:cubicBezTo>
                  <a:cubicBezTo>
                    <a:pt x="97" y="49"/>
                    <a:pt x="98" y="52"/>
                    <a:pt x="97" y="52"/>
                  </a:cubicBezTo>
                  <a:cubicBezTo>
                    <a:pt x="95" y="52"/>
                    <a:pt x="94" y="54"/>
                    <a:pt x="92" y="52"/>
                  </a:cubicBezTo>
                  <a:cubicBezTo>
                    <a:pt x="91" y="50"/>
                    <a:pt x="90" y="53"/>
                    <a:pt x="89" y="52"/>
                  </a:cubicBezTo>
                  <a:cubicBezTo>
                    <a:pt x="86" y="51"/>
                    <a:pt x="85" y="51"/>
                    <a:pt x="82" y="50"/>
                  </a:cubicBezTo>
                  <a:cubicBezTo>
                    <a:pt x="80" y="49"/>
                    <a:pt x="79" y="47"/>
                    <a:pt x="77" y="47"/>
                  </a:cubicBezTo>
                  <a:cubicBezTo>
                    <a:pt x="74" y="48"/>
                    <a:pt x="74" y="47"/>
                    <a:pt x="72" y="46"/>
                  </a:cubicBezTo>
                  <a:cubicBezTo>
                    <a:pt x="70" y="45"/>
                    <a:pt x="68" y="46"/>
                    <a:pt x="67" y="45"/>
                  </a:cubicBezTo>
                  <a:cubicBezTo>
                    <a:pt x="65" y="43"/>
                    <a:pt x="63" y="42"/>
                    <a:pt x="62" y="41"/>
                  </a:cubicBezTo>
                  <a:cubicBezTo>
                    <a:pt x="60" y="40"/>
                    <a:pt x="59" y="40"/>
                    <a:pt x="60" y="38"/>
                  </a:cubicBezTo>
                  <a:cubicBezTo>
                    <a:pt x="61" y="37"/>
                    <a:pt x="60" y="35"/>
                    <a:pt x="62" y="34"/>
                  </a:cubicBezTo>
                  <a:cubicBezTo>
                    <a:pt x="64" y="33"/>
                    <a:pt x="65" y="34"/>
                    <a:pt x="63" y="32"/>
                  </a:cubicBezTo>
                  <a:cubicBezTo>
                    <a:pt x="61" y="31"/>
                    <a:pt x="59" y="29"/>
                    <a:pt x="57" y="28"/>
                  </a:cubicBezTo>
                  <a:cubicBezTo>
                    <a:pt x="56" y="28"/>
                    <a:pt x="55" y="26"/>
                    <a:pt x="53" y="26"/>
                  </a:cubicBezTo>
                  <a:cubicBezTo>
                    <a:pt x="53" y="26"/>
                    <a:pt x="53" y="23"/>
                    <a:pt x="52" y="22"/>
                  </a:cubicBezTo>
                  <a:cubicBezTo>
                    <a:pt x="47" y="17"/>
                    <a:pt x="57" y="23"/>
                    <a:pt x="57" y="19"/>
                  </a:cubicBezTo>
                  <a:cubicBezTo>
                    <a:pt x="57" y="17"/>
                    <a:pt x="56" y="17"/>
                    <a:pt x="54" y="15"/>
                  </a:cubicBezTo>
                  <a:cubicBezTo>
                    <a:pt x="53" y="14"/>
                    <a:pt x="53" y="13"/>
                    <a:pt x="55" y="12"/>
                  </a:cubicBezTo>
                  <a:cubicBezTo>
                    <a:pt x="57" y="12"/>
                    <a:pt x="56" y="9"/>
                    <a:pt x="58" y="8"/>
                  </a:cubicBezTo>
                  <a:cubicBezTo>
                    <a:pt x="59" y="7"/>
                    <a:pt x="61" y="6"/>
                    <a:pt x="60" y="4"/>
                  </a:cubicBezTo>
                  <a:cubicBezTo>
                    <a:pt x="58" y="1"/>
                    <a:pt x="53" y="0"/>
                    <a:pt x="50" y="2"/>
                  </a:cubicBezTo>
                  <a:cubicBezTo>
                    <a:pt x="49" y="3"/>
                    <a:pt x="49" y="3"/>
                    <a:pt x="47" y="4"/>
                  </a:cubicBezTo>
                  <a:cubicBezTo>
                    <a:pt x="46" y="4"/>
                    <a:pt x="46" y="6"/>
                    <a:pt x="45" y="7"/>
                  </a:cubicBezTo>
                  <a:cubicBezTo>
                    <a:pt x="43" y="8"/>
                    <a:pt x="41" y="7"/>
                    <a:pt x="40" y="8"/>
                  </a:cubicBezTo>
                  <a:cubicBezTo>
                    <a:pt x="39" y="9"/>
                    <a:pt x="37" y="9"/>
                    <a:pt x="35" y="8"/>
                  </a:cubicBezTo>
                  <a:cubicBezTo>
                    <a:pt x="33" y="8"/>
                    <a:pt x="32" y="7"/>
                    <a:pt x="30" y="8"/>
                  </a:cubicBezTo>
                  <a:cubicBezTo>
                    <a:pt x="28" y="8"/>
                    <a:pt x="29" y="11"/>
                    <a:pt x="30" y="12"/>
                  </a:cubicBezTo>
                  <a:cubicBezTo>
                    <a:pt x="30" y="14"/>
                    <a:pt x="30" y="16"/>
                    <a:pt x="30" y="17"/>
                  </a:cubicBezTo>
                  <a:cubicBezTo>
                    <a:pt x="31" y="19"/>
                    <a:pt x="33" y="19"/>
                    <a:pt x="35" y="20"/>
                  </a:cubicBezTo>
                  <a:cubicBezTo>
                    <a:pt x="36" y="22"/>
                    <a:pt x="34" y="22"/>
                    <a:pt x="33" y="22"/>
                  </a:cubicBezTo>
                  <a:cubicBezTo>
                    <a:pt x="32" y="24"/>
                    <a:pt x="33" y="26"/>
                    <a:pt x="33" y="28"/>
                  </a:cubicBezTo>
                  <a:cubicBezTo>
                    <a:pt x="33" y="29"/>
                    <a:pt x="31" y="29"/>
                    <a:pt x="31" y="29"/>
                  </a:cubicBezTo>
                  <a:cubicBezTo>
                    <a:pt x="29" y="30"/>
                    <a:pt x="31" y="33"/>
                    <a:pt x="29" y="33"/>
                  </a:cubicBezTo>
                  <a:cubicBezTo>
                    <a:pt x="27" y="34"/>
                    <a:pt x="26" y="35"/>
                    <a:pt x="26" y="36"/>
                  </a:cubicBezTo>
                  <a:cubicBezTo>
                    <a:pt x="25" y="38"/>
                    <a:pt x="24" y="38"/>
                    <a:pt x="22" y="39"/>
                  </a:cubicBezTo>
                  <a:cubicBezTo>
                    <a:pt x="20" y="40"/>
                    <a:pt x="20" y="43"/>
                    <a:pt x="19" y="44"/>
                  </a:cubicBezTo>
                  <a:cubicBezTo>
                    <a:pt x="18" y="46"/>
                    <a:pt x="16" y="45"/>
                    <a:pt x="15" y="47"/>
                  </a:cubicBezTo>
                  <a:cubicBezTo>
                    <a:pt x="13" y="48"/>
                    <a:pt x="12" y="44"/>
                    <a:pt x="11" y="46"/>
                  </a:cubicBezTo>
                  <a:cubicBezTo>
                    <a:pt x="10" y="47"/>
                    <a:pt x="6" y="49"/>
                    <a:pt x="7" y="50"/>
                  </a:cubicBezTo>
                  <a:cubicBezTo>
                    <a:pt x="7" y="52"/>
                    <a:pt x="10" y="52"/>
                    <a:pt x="10" y="54"/>
                  </a:cubicBezTo>
                  <a:cubicBezTo>
                    <a:pt x="9" y="57"/>
                    <a:pt x="11" y="57"/>
                    <a:pt x="13" y="58"/>
                  </a:cubicBezTo>
                  <a:cubicBezTo>
                    <a:pt x="13" y="60"/>
                    <a:pt x="14" y="62"/>
                    <a:pt x="14" y="64"/>
                  </a:cubicBezTo>
                  <a:cubicBezTo>
                    <a:pt x="14" y="64"/>
                    <a:pt x="11" y="64"/>
                    <a:pt x="10" y="64"/>
                  </a:cubicBezTo>
                  <a:cubicBezTo>
                    <a:pt x="9" y="64"/>
                    <a:pt x="8" y="65"/>
                    <a:pt x="7" y="65"/>
                  </a:cubicBezTo>
                  <a:cubicBezTo>
                    <a:pt x="7" y="65"/>
                    <a:pt x="6" y="64"/>
                    <a:pt x="5" y="64"/>
                  </a:cubicBezTo>
                  <a:cubicBezTo>
                    <a:pt x="4" y="64"/>
                    <a:pt x="0" y="66"/>
                    <a:pt x="0" y="67"/>
                  </a:cubicBezTo>
                  <a:cubicBezTo>
                    <a:pt x="2" y="69"/>
                    <a:pt x="3" y="70"/>
                    <a:pt x="5" y="72"/>
                  </a:cubicBezTo>
                  <a:cubicBezTo>
                    <a:pt x="5" y="72"/>
                    <a:pt x="11" y="72"/>
                    <a:pt x="11" y="72"/>
                  </a:cubicBezTo>
                  <a:cubicBezTo>
                    <a:pt x="11" y="73"/>
                    <a:pt x="9" y="74"/>
                    <a:pt x="8" y="74"/>
                  </a:cubicBezTo>
                  <a:cubicBezTo>
                    <a:pt x="7" y="75"/>
                    <a:pt x="4" y="73"/>
                    <a:pt x="4" y="75"/>
                  </a:cubicBezTo>
                  <a:cubicBezTo>
                    <a:pt x="4" y="77"/>
                    <a:pt x="9" y="80"/>
                    <a:pt x="11" y="82"/>
                  </a:cubicBezTo>
                  <a:cubicBezTo>
                    <a:pt x="12" y="83"/>
                    <a:pt x="13" y="83"/>
                    <a:pt x="15" y="83"/>
                  </a:cubicBezTo>
                  <a:cubicBezTo>
                    <a:pt x="17" y="82"/>
                    <a:pt x="20" y="81"/>
                    <a:pt x="21" y="79"/>
                  </a:cubicBezTo>
                  <a:cubicBezTo>
                    <a:pt x="21" y="79"/>
                    <a:pt x="20" y="78"/>
                    <a:pt x="19" y="78"/>
                  </a:cubicBezTo>
                  <a:cubicBezTo>
                    <a:pt x="19" y="77"/>
                    <a:pt x="20" y="77"/>
                    <a:pt x="20" y="77"/>
                  </a:cubicBezTo>
                  <a:cubicBezTo>
                    <a:pt x="21" y="76"/>
                    <a:pt x="20" y="75"/>
                    <a:pt x="21" y="75"/>
                  </a:cubicBezTo>
                  <a:cubicBezTo>
                    <a:pt x="21" y="75"/>
                    <a:pt x="23" y="75"/>
                    <a:pt x="23" y="75"/>
                  </a:cubicBezTo>
                  <a:cubicBezTo>
                    <a:pt x="23" y="76"/>
                    <a:pt x="21" y="76"/>
                    <a:pt x="22" y="77"/>
                  </a:cubicBezTo>
                  <a:cubicBezTo>
                    <a:pt x="22" y="77"/>
                    <a:pt x="23" y="77"/>
                    <a:pt x="23" y="77"/>
                  </a:cubicBezTo>
                  <a:cubicBezTo>
                    <a:pt x="23" y="78"/>
                    <a:pt x="22" y="78"/>
                    <a:pt x="22" y="78"/>
                  </a:cubicBezTo>
                  <a:cubicBezTo>
                    <a:pt x="21" y="78"/>
                    <a:pt x="23" y="78"/>
                    <a:pt x="23" y="78"/>
                  </a:cubicBezTo>
                  <a:cubicBezTo>
                    <a:pt x="23" y="79"/>
                    <a:pt x="22" y="79"/>
                    <a:pt x="22" y="80"/>
                  </a:cubicBezTo>
                  <a:cubicBezTo>
                    <a:pt x="21" y="80"/>
                    <a:pt x="23" y="81"/>
                    <a:pt x="24" y="82"/>
                  </a:cubicBezTo>
                  <a:cubicBezTo>
                    <a:pt x="25" y="83"/>
                    <a:pt x="23" y="85"/>
                    <a:pt x="22" y="87"/>
                  </a:cubicBezTo>
                  <a:cubicBezTo>
                    <a:pt x="22" y="88"/>
                    <a:pt x="23" y="89"/>
                    <a:pt x="24" y="90"/>
                  </a:cubicBezTo>
                  <a:cubicBezTo>
                    <a:pt x="24" y="92"/>
                    <a:pt x="24" y="93"/>
                    <a:pt x="24" y="95"/>
                  </a:cubicBezTo>
                  <a:cubicBezTo>
                    <a:pt x="24" y="97"/>
                    <a:pt x="23" y="100"/>
                    <a:pt x="23" y="101"/>
                  </a:cubicBezTo>
                  <a:cubicBezTo>
                    <a:pt x="23" y="101"/>
                    <a:pt x="24" y="99"/>
                    <a:pt x="24" y="99"/>
                  </a:cubicBezTo>
                  <a:cubicBezTo>
                    <a:pt x="25" y="100"/>
                    <a:pt x="26" y="106"/>
                    <a:pt x="26" y="107"/>
                  </a:cubicBezTo>
                  <a:cubicBezTo>
                    <a:pt x="27" y="109"/>
                    <a:pt x="29" y="112"/>
                    <a:pt x="30" y="115"/>
                  </a:cubicBezTo>
                  <a:cubicBezTo>
                    <a:pt x="31" y="118"/>
                    <a:pt x="31" y="121"/>
                    <a:pt x="32" y="124"/>
                  </a:cubicBezTo>
                  <a:cubicBezTo>
                    <a:pt x="34" y="128"/>
                    <a:pt x="37" y="131"/>
                    <a:pt x="39" y="134"/>
                  </a:cubicBezTo>
                  <a:cubicBezTo>
                    <a:pt x="40" y="137"/>
                    <a:pt x="40" y="140"/>
                    <a:pt x="41" y="143"/>
                  </a:cubicBezTo>
                  <a:cubicBezTo>
                    <a:pt x="43" y="146"/>
                    <a:pt x="45" y="149"/>
                    <a:pt x="48" y="146"/>
                  </a:cubicBezTo>
                  <a:cubicBezTo>
                    <a:pt x="50" y="145"/>
                    <a:pt x="50" y="144"/>
                    <a:pt x="50" y="143"/>
                  </a:cubicBezTo>
                  <a:cubicBezTo>
                    <a:pt x="50" y="141"/>
                    <a:pt x="52" y="140"/>
                    <a:pt x="53" y="139"/>
                  </a:cubicBezTo>
                  <a:cubicBezTo>
                    <a:pt x="54" y="138"/>
                    <a:pt x="56" y="138"/>
                    <a:pt x="57" y="137"/>
                  </a:cubicBezTo>
                  <a:cubicBezTo>
                    <a:pt x="58" y="136"/>
                    <a:pt x="57" y="133"/>
                    <a:pt x="57" y="132"/>
                  </a:cubicBezTo>
                  <a:cubicBezTo>
                    <a:pt x="56" y="128"/>
                    <a:pt x="61" y="125"/>
                    <a:pt x="60" y="122"/>
                  </a:cubicBezTo>
                  <a:cubicBezTo>
                    <a:pt x="59" y="119"/>
                    <a:pt x="58" y="116"/>
                    <a:pt x="58" y="113"/>
                  </a:cubicBezTo>
                  <a:cubicBezTo>
                    <a:pt x="58" y="109"/>
                    <a:pt x="62" y="108"/>
                    <a:pt x="65" y="107"/>
                  </a:cubicBezTo>
                  <a:cubicBezTo>
                    <a:pt x="66" y="106"/>
                    <a:pt x="69" y="106"/>
                    <a:pt x="69" y="105"/>
                  </a:cubicBezTo>
                  <a:cubicBezTo>
                    <a:pt x="70" y="103"/>
                    <a:pt x="71" y="102"/>
                    <a:pt x="72" y="101"/>
                  </a:cubicBezTo>
                  <a:cubicBezTo>
                    <a:pt x="75" y="98"/>
                    <a:pt x="78" y="95"/>
                    <a:pt x="81" y="93"/>
                  </a:cubicBezTo>
                  <a:cubicBezTo>
                    <a:pt x="82" y="92"/>
                    <a:pt x="83" y="90"/>
                    <a:pt x="84" y="89"/>
                  </a:cubicBezTo>
                  <a:cubicBezTo>
                    <a:pt x="85" y="88"/>
                    <a:pt x="87" y="88"/>
                    <a:pt x="88" y="87"/>
                  </a:cubicBezTo>
                  <a:cubicBezTo>
                    <a:pt x="89" y="86"/>
                    <a:pt x="90" y="85"/>
                    <a:pt x="91" y="84"/>
                  </a:cubicBezTo>
                  <a:cubicBezTo>
                    <a:pt x="92" y="83"/>
                    <a:pt x="90" y="82"/>
                    <a:pt x="90" y="81"/>
                  </a:cubicBezTo>
                  <a:cubicBezTo>
                    <a:pt x="91" y="79"/>
                    <a:pt x="94" y="79"/>
                    <a:pt x="95" y="78"/>
                  </a:cubicBezTo>
                  <a:cubicBezTo>
                    <a:pt x="96" y="78"/>
                    <a:pt x="98" y="75"/>
                    <a:pt x="98" y="74"/>
                  </a:cubicBezTo>
                  <a:cubicBezTo>
                    <a:pt x="98" y="76"/>
                    <a:pt x="96" y="76"/>
                    <a:pt x="97" y="78"/>
                  </a:cubicBezTo>
                  <a:cubicBezTo>
                    <a:pt x="99" y="79"/>
                    <a:pt x="100" y="76"/>
                    <a:pt x="100" y="76"/>
                  </a:cubicBezTo>
                  <a:cubicBezTo>
                    <a:pt x="101" y="77"/>
                    <a:pt x="100" y="78"/>
                    <a:pt x="101" y="78"/>
                  </a:cubicBezTo>
                  <a:cubicBezTo>
                    <a:pt x="102" y="75"/>
                    <a:pt x="101" y="72"/>
                    <a:pt x="99" y="69"/>
                  </a:cubicBezTo>
                  <a:cubicBezTo>
                    <a:pt x="98" y="67"/>
                    <a:pt x="96" y="65"/>
                    <a:pt x="97" y="62"/>
                  </a:cubicBezTo>
                  <a:cubicBezTo>
                    <a:pt x="98" y="59"/>
                    <a:pt x="103" y="61"/>
                    <a:pt x="100" y="58"/>
                  </a:cubicBezTo>
                  <a:cubicBezTo>
                    <a:pt x="99" y="57"/>
                    <a:pt x="97" y="56"/>
                    <a:pt x="98" y="54"/>
                  </a:cubicBezTo>
                  <a:cubicBezTo>
                    <a:pt x="99" y="53"/>
                    <a:pt x="100" y="54"/>
                    <a:pt x="102" y="55"/>
                  </a:cubicBezTo>
                  <a:cubicBezTo>
                    <a:pt x="103" y="56"/>
                    <a:pt x="104" y="55"/>
                    <a:pt x="104" y="57"/>
                  </a:cubicBezTo>
                  <a:cubicBezTo>
                    <a:pt x="104" y="58"/>
                    <a:pt x="104" y="59"/>
                    <a:pt x="106" y="60"/>
                  </a:cubicBezTo>
                  <a:cubicBezTo>
                    <a:pt x="107" y="60"/>
                    <a:pt x="109" y="60"/>
                    <a:pt x="110" y="60"/>
                  </a:cubicBezTo>
                  <a:cubicBezTo>
                    <a:pt x="111" y="60"/>
                    <a:pt x="113" y="61"/>
                    <a:pt x="114" y="60"/>
                  </a:cubicBezTo>
                  <a:cubicBezTo>
                    <a:pt x="119" y="59"/>
                    <a:pt x="115" y="65"/>
                    <a:pt x="113" y="66"/>
                  </a:cubicBezTo>
                  <a:cubicBezTo>
                    <a:pt x="110" y="66"/>
                    <a:pt x="112" y="70"/>
                    <a:pt x="112" y="71"/>
                  </a:cubicBezTo>
                  <a:cubicBezTo>
                    <a:pt x="113" y="71"/>
                    <a:pt x="115" y="67"/>
                    <a:pt x="115" y="68"/>
                  </a:cubicBezTo>
                  <a:cubicBezTo>
                    <a:pt x="115" y="71"/>
                    <a:pt x="117" y="74"/>
                    <a:pt x="117" y="76"/>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22" name="Freeform 702">
              <a:extLst>
                <a:ext uri="{FF2B5EF4-FFF2-40B4-BE49-F238E27FC236}">
                  <a16:creationId xmlns:a16="http://schemas.microsoft.com/office/drawing/2014/main" id="{B9292B25-F878-CA4F-B146-A9BEF9AEF4C8}"/>
                </a:ext>
              </a:extLst>
            </p:cNvPr>
            <p:cNvSpPr>
              <a:spLocks/>
            </p:cNvSpPr>
            <p:nvPr/>
          </p:nvSpPr>
          <p:spPr bwMode="auto">
            <a:xfrm>
              <a:off x="5076366" y="3653774"/>
              <a:ext cx="141140" cy="338824"/>
            </a:xfrm>
            <a:custGeom>
              <a:avLst/>
              <a:gdLst>
                <a:gd name="T0" fmla="*/ 37 w 41"/>
                <a:gd name="T1" fmla="*/ 37 h 98"/>
                <a:gd name="T2" fmla="*/ 34 w 41"/>
                <a:gd name="T3" fmla="*/ 35 h 98"/>
                <a:gd name="T4" fmla="*/ 31 w 41"/>
                <a:gd name="T5" fmla="*/ 29 h 98"/>
                <a:gd name="T6" fmla="*/ 32 w 41"/>
                <a:gd name="T7" fmla="*/ 25 h 98"/>
                <a:gd name="T8" fmla="*/ 25 w 41"/>
                <a:gd name="T9" fmla="*/ 22 h 98"/>
                <a:gd name="T10" fmla="*/ 30 w 41"/>
                <a:gd name="T11" fmla="*/ 10 h 98"/>
                <a:gd name="T12" fmla="*/ 28 w 41"/>
                <a:gd name="T13" fmla="*/ 6 h 98"/>
                <a:gd name="T14" fmla="*/ 23 w 41"/>
                <a:gd name="T15" fmla="*/ 2 h 98"/>
                <a:gd name="T16" fmla="*/ 22 w 41"/>
                <a:gd name="T17" fmla="*/ 9 h 98"/>
                <a:gd name="T18" fmla="*/ 18 w 41"/>
                <a:gd name="T19" fmla="*/ 9 h 98"/>
                <a:gd name="T20" fmla="*/ 13 w 41"/>
                <a:gd name="T21" fmla="*/ 15 h 98"/>
                <a:gd name="T22" fmla="*/ 11 w 41"/>
                <a:gd name="T23" fmla="*/ 21 h 98"/>
                <a:gd name="T24" fmla="*/ 6 w 41"/>
                <a:gd name="T25" fmla="*/ 25 h 98"/>
                <a:gd name="T26" fmla="*/ 2 w 41"/>
                <a:gd name="T27" fmla="*/ 35 h 98"/>
                <a:gd name="T28" fmla="*/ 0 w 41"/>
                <a:gd name="T29" fmla="*/ 40 h 98"/>
                <a:gd name="T30" fmla="*/ 4 w 41"/>
                <a:gd name="T31" fmla="*/ 44 h 98"/>
                <a:gd name="T32" fmla="*/ 7 w 41"/>
                <a:gd name="T33" fmla="*/ 52 h 98"/>
                <a:gd name="T34" fmla="*/ 11 w 41"/>
                <a:gd name="T35" fmla="*/ 58 h 98"/>
                <a:gd name="T36" fmla="*/ 11 w 41"/>
                <a:gd name="T37" fmla="*/ 64 h 98"/>
                <a:gd name="T38" fmla="*/ 12 w 41"/>
                <a:gd name="T39" fmla="*/ 66 h 98"/>
                <a:gd name="T40" fmla="*/ 14 w 41"/>
                <a:gd name="T41" fmla="*/ 66 h 98"/>
                <a:gd name="T42" fmla="*/ 17 w 41"/>
                <a:gd name="T43" fmla="*/ 65 h 98"/>
                <a:gd name="T44" fmla="*/ 22 w 41"/>
                <a:gd name="T45" fmla="*/ 64 h 98"/>
                <a:gd name="T46" fmla="*/ 25 w 41"/>
                <a:gd name="T47" fmla="*/ 72 h 98"/>
                <a:gd name="T48" fmla="*/ 29 w 41"/>
                <a:gd name="T49" fmla="*/ 80 h 98"/>
                <a:gd name="T50" fmla="*/ 30 w 41"/>
                <a:gd name="T51" fmla="*/ 85 h 98"/>
                <a:gd name="T52" fmla="*/ 29 w 41"/>
                <a:gd name="T53" fmla="*/ 88 h 98"/>
                <a:gd name="T54" fmla="*/ 29 w 41"/>
                <a:gd name="T55" fmla="*/ 98 h 98"/>
                <a:gd name="T56" fmla="*/ 34 w 41"/>
                <a:gd name="T57" fmla="*/ 85 h 98"/>
                <a:gd name="T58" fmla="*/ 28 w 41"/>
                <a:gd name="T59" fmla="*/ 71 h 98"/>
                <a:gd name="T60" fmla="*/ 30 w 41"/>
                <a:gd name="T61" fmla="*/ 65 h 98"/>
                <a:gd name="T62" fmla="*/ 26 w 41"/>
                <a:gd name="T63" fmla="*/ 49 h 98"/>
                <a:gd name="T64" fmla="*/ 34 w 41"/>
                <a:gd name="T65" fmla="*/ 44 h 98"/>
                <a:gd name="T66" fmla="*/ 41 w 41"/>
                <a:gd name="T67"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98">
                  <a:moveTo>
                    <a:pt x="39" y="38"/>
                  </a:moveTo>
                  <a:cubicBezTo>
                    <a:pt x="38" y="38"/>
                    <a:pt x="37" y="39"/>
                    <a:pt x="37" y="37"/>
                  </a:cubicBezTo>
                  <a:cubicBezTo>
                    <a:pt x="37" y="37"/>
                    <a:pt x="37" y="36"/>
                    <a:pt x="37" y="36"/>
                  </a:cubicBezTo>
                  <a:cubicBezTo>
                    <a:pt x="37" y="35"/>
                    <a:pt x="34" y="35"/>
                    <a:pt x="34" y="35"/>
                  </a:cubicBezTo>
                  <a:cubicBezTo>
                    <a:pt x="33" y="34"/>
                    <a:pt x="34" y="32"/>
                    <a:pt x="34" y="31"/>
                  </a:cubicBezTo>
                  <a:cubicBezTo>
                    <a:pt x="35" y="29"/>
                    <a:pt x="32" y="30"/>
                    <a:pt x="31" y="29"/>
                  </a:cubicBezTo>
                  <a:cubicBezTo>
                    <a:pt x="31" y="28"/>
                    <a:pt x="30" y="28"/>
                    <a:pt x="30" y="27"/>
                  </a:cubicBezTo>
                  <a:cubicBezTo>
                    <a:pt x="30" y="26"/>
                    <a:pt x="32" y="25"/>
                    <a:pt x="32" y="25"/>
                  </a:cubicBezTo>
                  <a:cubicBezTo>
                    <a:pt x="31" y="23"/>
                    <a:pt x="25" y="26"/>
                    <a:pt x="24" y="25"/>
                  </a:cubicBezTo>
                  <a:cubicBezTo>
                    <a:pt x="24" y="25"/>
                    <a:pt x="25" y="23"/>
                    <a:pt x="25" y="22"/>
                  </a:cubicBezTo>
                  <a:cubicBezTo>
                    <a:pt x="24" y="21"/>
                    <a:pt x="27" y="19"/>
                    <a:pt x="27" y="18"/>
                  </a:cubicBezTo>
                  <a:cubicBezTo>
                    <a:pt x="29" y="15"/>
                    <a:pt x="31" y="13"/>
                    <a:pt x="30" y="10"/>
                  </a:cubicBezTo>
                  <a:cubicBezTo>
                    <a:pt x="30" y="9"/>
                    <a:pt x="31" y="8"/>
                    <a:pt x="31" y="7"/>
                  </a:cubicBezTo>
                  <a:cubicBezTo>
                    <a:pt x="31" y="5"/>
                    <a:pt x="29" y="7"/>
                    <a:pt x="28" y="6"/>
                  </a:cubicBezTo>
                  <a:cubicBezTo>
                    <a:pt x="28" y="4"/>
                    <a:pt x="27" y="3"/>
                    <a:pt x="27" y="2"/>
                  </a:cubicBezTo>
                  <a:cubicBezTo>
                    <a:pt x="25" y="0"/>
                    <a:pt x="25" y="3"/>
                    <a:pt x="23" y="2"/>
                  </a:cubicBezTo>
                  <a:cubicBezTo>
                    <a:pt x="24" y="4"/>
                    <a:pt x="22" y="4"/>
                    <a:pt x="22" y="5"/>
                  </a:cubicBezTo>
                  <a:cubicBezTo>
                    <a:pt x="22" y="5"/>
                    <a:pt x="22" y="9"/>
                    <a:pt x="22" y="9"/>
                  </a:cubicBezTo>
                  <a:cubicBezTo>
                    <a:pt x="21" y="9"/>
                    <a:pt x="21" y="7"/>
                    <a:pt x="21" y="7"/>
                  </a:cubicBezTo>
                  <a:cubicBezTo>
                    <a:pt x="19" y="7"/>
                    <a:pt x="18" y="8"/>
                    <a:pt x="18" y="9"/>
                  </a:cubicBezTo>
                  <a:cubicBezTo>
                    <a:pt x="17" y="10"/>
                    <a:pt x="15" y="10"/>
                    <a:pt x="14" y="11"/>
                  </a:cubicBezTo>
                  <a:cubicBezTo>
                    <a:pt x="13" y="12"/>
                    <a:pt x="14" y="14"/>
                    <a:pt x="13" y="15"/>
                  </a:cubicBezTo>
                  <a:cubicBezTo>
                    <a:pt x="13" y="16"/>
                    <a:pt x="12" y="17"/>
                    <a:pt x="11" y="18"/>
                  </a:cubicBezTo>
                  <a:cubicBezTo>
                    <a:pt x="11" y="19"/>
                    <a:pt x="11" y="20"/>
                    <a:pt x="11" y="21"/>
                  </a:cubicBezTo>
                  <a:cubicBezTo>
                    <a:pt x="11" y="23"/>
                    <a:pt x="10" y="25"/>
                    <a:pt x="9" y="25"/>
                  </a:cubicBezTo>
                  <a:cubicBezTo>
                    <a:pt x="8" y="25"/>
                    <a:pt x="7" y="25"/>
                    <a:pt x="6" y="25"/>
                  </a:cubicBezTo>
                  <a:cubicBezTo>
                    <a:pt x="5" y="27"/>
                    <a:pt x="6" y="35"/>
                    <a:pt x="4" y="35"/>
                  </a:cubicBezTo>
                  <a:cubicBezTo>
                    <a:pt x="4" y="35"/>
                    <a:pt x="2" y="35"/>
                    <a:pt x="2" y="35"/>
                  </a:cubicBezTo>
                  <a:cubicBezTo>
                    <a:pt x="2" y="36"/>
                    <a:pt x="2" y="37"/>
                    <a:pt x="2" y="37"/>
                  </a:cubicBezTo>
                  <a:cubicBezTo>
                    <a:pt x="2" y="38"/>
                    <a:pt x="1" y="39"/>
                    <a:pt x="0" y="40"/>
                  </a:cubicBezTo>
                  <a:cubicBezTo>
                    <a:pt x="0" y="41"/>
                    <a:pt x="4" y="46"/>
                    <a:pt x="5" y="47"/>
                  </a:cubicBezTo>
                  <a:cubicBezTo>
                    <a:pt x="5" y="47"/>
                    <a:pt x="4" y="44"/>
                    <a:pt x="4" y="44"/>
                  </a:cubicBezTo>
                  <a:cubicBezTo>
                    <a:pt x="4" y="44"/>
                    <a:pt x="7" y="48"/>
                    <a:pt x="7" y="48"/>
                  </a:cubicBezTo>
                  <a:cubicBezTo>
                    <a:pt x="8" y="50"/>
                    <a:pt x="6" y="50"/>
                    <a:pt x="7" y="52"/>
                  </a:cubicBezTo>
                  <a:cubicBezTo>
                    <a:pt x="6" y="51"/>
                    <a:pt x="8" y="51"/>
                    <a:pt x="9" y="52"/>
                  </a:cubicBezTo>
                  <a:cubicBezTo>
                    <a:pt x="10" y="54"/>
                    <a:pt x="11" y="56"/>
                    <a:pt x="11" y="58"/>
                  </a:cubicBezTo>
                  <a:cubicBezTo>
                    <a:pt x="11" y="58"/>
                    <a:pt x="10" y="67"/>
                    <a:pt x="10" y="67"/>
                  </a:cubicBezTo>
                  <a:cubicBezTo>
                    <a:pt x="11" y="67"/>
                    <a:pt x="11" y="64"/>
                    <a:pt x="11" y="64"/>
                  </a:cubicBezTo>
                  <a:cubicBezTo>
                    <a:pt x="11" y="64"/>
                    <a:pt x="11" y="67"/>
                    <a:pt x="11" y="67"/>
                  </a:cubicBezTo>
                  <a:cubicBezTo>
                    <a:pt x="11" y="67"/>
                    <a:pt x="12" y="66"/>
                    <a:pt x="12" y="66"/>
                  </a:cubicBezTo>
                  <a:cubicBezTo>
                    <a:pt x="12" y="66"/>
                    <a:pt x="12" y="68"/>
                    <a:pt x="12" y="68"/>
                  </a:cubicBezTo>
                  <a:cubicBezTo>
                    <a:pt x="13" y="68"/>
                    <a:pt x="13" y="66"/>
                    <a:pt x="14" y="66"/>
                  </a:cubicBezTo>
                  <a:cubicBezTo>
                    <a:pt x="14" y="66"/>
                    <a:pt x="14" y="67"/>
                    <a:pt x="14" y="67"/>
                  </a:cubicBezTo>
                  <a:cubicBezTo>
                    <a:pt x="14" y="67"/>
                    <a:pt x="17" y="66"/>
                    <a:pt x="17" y="65"/>
                  </a:cubicBezTo>
                  <a:cubicBezTo>
                    <a:pt x="18" y="65"/>
                    <a:pt x="23" y="62"/>
                    <a:pt x="21" y="61"/>
                  </a:cubicBezTo>
                  <a:cubicBezTo>
                    <a:pt x="22" y="61"/>
                    <a:pt x="21" y="63"/>
                    <a:pt x="22" y="64"/>
                  </a:cubicBezTo>
                  <a:cubicBezTo>
                    <a:pt x="23" y="64"/>
                    <a:pt x="24" y="64"/>
                    <a:pt x="24" y="65"/>
                  </a:cubicBezTo>
                  <a:cubicBezTo>
                    <a:pt x="25" y="67"/>
                    <a:pt x="25" y="70"/>
                    <a:pt x="25" y="72"/>
                  </a:cubicBezTo>
                  <a:cubicBezTo>
                    <a:pt x="26" y="75"/>
                    <a:pt x="26" y="77"/>
                    <a:pt x="28" y="79"/>
                  </a:cubicBezTo>
                  <a:cubicBezTo>
                    <a:pt x="28" y="79"/>
                    <a:pt x="29" y="80"/>
                    <a:pt x="29" y="80"/>
                  </a:cubicBezTo>
                  <a:cubicBezTo>
                    <a:pt x="29" y="82"/>
                    <a:pt x="30" y="82"/>
                    <a:pt x="30" y="82"/>
                  </a:cubicBezTo>
                  <a:cubicBezTo>
                    <a:pt x="31" y="83"/>
                    <a:pt x="29" y="85"/>
                    <a:pt x="30" y="85"/>
                  </a:cubicBezTo>
                  <a:cubicBezTo>
                    <a:pt x="30" y="85"/>
                    <a:pt x="30" y="85"/>
                    <a:pt x="31" y="85"/>
                  </a:cubicBezTo>
                  <a:cubicBezTo>
                    <a:pt x="31" y="86"/>
                    <a:pt x="29" y="87"/>
                    <a:pt x="29" y="88"/>
                  </a:cubicBezTo>
                  <a:cubicBezTo>
                    <a:pt x="29" y="90"/>
                    <a:pt x="30" y="88"/>
                    <a:pt x="31" y="89"/>
                  </a:cubicBezTo>
                  <a:cubicBezTo>
                    <a:pt x="31" y="89"/>
                    <a:pt x="29" y="97"/>
                    <a:pt x="29" y="98"/>
                  </a:cubicBezTo>
                  <a:cubicBezTo>
                    <a:pt x="31" y="96"/>
                    <a:pt x="32" y="92"/>
                    <a:pt x="33" y="90"/>
                  </a:cubicBezTo>
                  <a:cubicBezTo>
                    <a:pt x="34" y="88"/>
                    <a:pt x="35" y="87"/>
                    <a:pt x="34" y="85"/>
                  </a:cubicBezTo>
                  <a:cubicBezTo>
                    <a:pt x="33" y="83"/>
                    <a:pt x="33" y="82"/>
                    <a:pt x="33" y="80"/>
                  </a:cubicBezTo>
                  <a:cubicBezTo>
                    <a:pt x="32" y="78"/>
                    <a:pt x="27" y="74"/>
                    <a:pt x="28" y="71"/>
                  </a:cubicBezTo>
                  <a:cubicBezTo>
                    <a:pt x="28" y="71"/>
                    <a:pt x="30" y="70"/>
                    <a:pt x="30" y="69"/>
                  </a:cubicBezTo>
                  <a:cubicBezTo>
                    <a:pt x="29" y="67"/>
                    <a:pt x="30" y="67"/>
                    <a:pt x="30" y="65"/>
                  </a:cubicBezTo>
                  <a:cubicBezTo>
                    <a:pt x="31" y="62"/>
                    <a:pt x="27" y="60"/>
                    <a:pt x="26" y="58"/>
                  </a:cubicBezTo>
                  <a:cubicBezTo>
                    <a:pt x="23" y="56"/>
                    <a:pt x="25" y="52"/>
                    <a:pt x="26" y="49"/>
                  </a:cubicBezTo>
                  <a:cubicBezTo>
                    <a:pt x="26" y="47"/>
                    <a:pt x="27" y="47"/>
                    <a:pt x="29" y="47"/>
                  </a:cubicBezTo>
                  <a:cubicBezTo>
                    <a:pt x="31" y="47"/>
                    <a:pt x="33" y="45"/>
                    <a:pt x="34" y="44"/>
                  </a:cubicBezTo>
                  <a:cubicBezTo>
                    <a:pt x="36" y="43"/>
                    <a:pt x="37" y="44"/>
                    <a:pt x="39" y="42"/>
                  </a:cubicBezTo>
                  <a:cubicBezTo>
                    <a:pt x="40" y="40"/>
                    <a:pt x="41" y="39"/>
                    <a:pt x="41" y="38"/>
                  </a:cubicBezTo>
                  <a:cubicBezTo>
                    <a:pt x="41" y="38"/>
                    <a:pt x="40" y="38"/>
                    <a:pt x="39" y="38"/>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23" name="Freeform 703">
              <a:extLst>
                <a:ext uri="{FF2B5EF4-FFF2-40B4-BE49-F238E27FC236}">
                  <a16:creationId xmlns:a16="http://schemas.microsoft.com/office/drawing/2014/main" id="{3024A7DA-DE4C-4049-BA05-7CE1013F3F7D}"/>
                </a:ext>
              </a:extLst>
            </p:cNvPr>
            <p:cNvSpPr>
              <a:spLocks/>
            </p:cNvSpPr>
            <p:nvPr/>
          </p:nvSpPr>
          <p:spPr bwMode="auto">
            <a:xfrm>
              <a:off x="5010500" y="3694950"/>
              <a:ext cx="78804" cy="96471"/>
            </a:xfrm>
            <a:custGeom>
              <a:avLst/>
              <a:gdLst>
                <a:gd name="T0" fmla="*/ 21 w 23"/>
                <a:gd name="T1" fmla="*/ 26 h 28"/>
                <a:gd name="T2" fmla="*/ 20 w 23"/>
                <a:gd name="T3" fmla="*/ 17 h 28"/>
                <a:gd name="T4" fmla="*/ 18 w 23"/>
                <a:gd name="T5" fmla="*/ 16 h 28"/>
                <a:gd name="T6" fmla="*/ 16 w 23"/>
                <a:gd name="T7" fmla="*/ 18 h 28"/>
                <a:gd name="T8" fmla="*/ 17 w 23"/>
                <a:gd name="T9" fmla="*/ 13 h 28"/>
                <a:gd name="T10" fmla="*/ 18 w 23"/>
                <a:gd name="T11" fmla="*/ 7 h 28"/>
                <a:gd name="T12" fmla="*/ 14 w 23"/>
                <a:gd name="T13" fmla="*/ 7 h 28"/>
                <a:gd name="T14" fmla="*/ 10 w 23"/>
                <a:gd name="T15" fmla="*/ 7 h 28"/>
                <a:gd name="T16" fmla="*/ 8 w 23"/>
                <a:gd name="T17" fmla="*/ 4 h 28"/>
                <a:gd name="T18" fmla="*/ 6 w 23"/>
                <a:gd name="T19" fmla="*/ 2 h 28"/>
                <a:gd name="T20" fmla="*/ 2 w 23"/>
                <a:gd name="T21" fmla="*/ 1 h 28"/>
                <a:gd name="T22" fmla="*/ 4 w 23"/>
                <a:gd name="T23" fmla="*/ 5 h 28"/>
                <a:gd name="T24" fmla="*/ 1 w 23"/>
                <a:gd name="T25" fmla="*/ 9 h 28"/>
                <a:gd name="T26" fmla="*/ 3 w 23"/>
                <a:gd name="T27" fmla="*/ 16 h 28"/>
                <a:gd name="T28" fmla="*/ 5 w 23"/>
                <a:gd name="T29" fmla="*/ 25 h 28"/>
                <a:gd name="T30" fmla="*/ 6 w 23"/>
                <a:gd name="T31" fmla="*/ 22 h 28"/>
                <a:gd name="T32" fmla="*/ 7 w 23"/>
                <a:gd name="T33" fmla="*/ 24 h 28"/>
                <a:gd name="T34" fmla="*/ 7 w 23"/>
                <a:gd name="T35" fmla="*/ 23 h 28"/>
                <a:gd name="T36" fmla="*/ 8 w 23"/>
                <a:gd name="T37" fmla="*/ 21 h 28"/>
                <a:gd name="T38" fmla="*/ 13 w 23"/>
                <a:gd name="T39" fmla="*/ 22 h 28"/>
                <a:gd name="T40" fmla="*/ 11 w 23"/>
                <a:gd name="T41" fmla="*/ 16 h 28"/>
                <a:gd name="T42" fmla="*/ 13 w 23"/>
                <a:gd name="T43" fmla="*/ 19 h 28"/>
                <a:gd name="T44" fmla="*/ 17 w 23"/>
                <a:gd name="T45" fmla="*/ 20 h 28"/>
                <a:gd name="T46" fmla="*/ 18 w 23"/>
                <a:gd name="T47" fmla="*/ 22 h 28"/>
                <a:gd name="T48" fmla="*/ 19 w 23"/>
                <a:gd name="T49" fmla="*/ 28 h 28"/>
                <a:gd name="T50" fmla="*/ 21 w 23"/>
                <a:gd name="T51" fmla="*/ 26 h 28"/>
                <a:gd name="T52" fmla="*/ 21 w 23"/>
                <a:gd name="T53"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8">
                  <a:moveTo>
                    <a:pt x="21" y="26"/>
                  </a:moveTo>
                  <a:cubicBezTo>
                    <a:pt x="22" y="24"/>
                    <a:pt x="20" y="19"/>
                    <a:pt x="20" y="17"/>
                  </a:cubicBezTo>
                  <a:cubicBezTo>
                    <a:pt x="20" y="17"/>
                    <a:pt x="19" y="13"/>
                    <a:pt x="18" y="16"/>
                  </a:cubicBezTo>
                  <a:cubicBezTo>
                    <a:pt x="18" y="16"/>
                    <a:pt x="17" y="17"/>
                    <a:pt x="16" y="18"/>
                  </a:cubicBezTo>
                  <a:cubicBezTo>
                    <a:pt x="16" y="17"/>
                    <a:pt x="14" y="13"/>
                    <a:pt x="17" y="13"/>
                  </a:cubicBezTo>
                  <a:cubicBezTo>
                    <a:pt x="19" y="12"/>
                    <a:pt x="23" y="6"/>
                    <a:pt x="18" y="7"/>
                  </a:cubicBezTo>
                  <a:cubicBezTo>
                    <a:pt x="17" y="8"/>
                    <a:pt x="15" y="7"/>
                    <a:pt x="14" y="7"/>
                  </a:cubicBezTo>
                  <a:cubicBezTo>
                    <a:pt x="13" y="7"/>
                    <a:pt x="11" y="7"/>
                    <a:pt x="10" y="7"/>
                  </a:cubicBezTo>
                  <a:cubicBezTo>
                    <a:pt x="8" y="6"/>
                    <a:pt x="8" y="5"/>
                    <a:pt x="8" y="4"/>
                  </a:cubicBezTo>
                  <a:cubicBezTo>
                    <a:pt x="8" y="2"/>
                    <a:pt x="7" y="3"/>
                    <a:pt x="6" y="2"/>
                  </a:cubicBezTo>
                  <a:cubicBezTo>
                    <a:pt x="4" y="1"/>
                    <a:pt x="3" y="0"/>
                    <a:pt x="2" y="1"/>
                  </a:cubicBezTo>
                  <a:cubicBezTo>
                    <a:pt x="1" y="3"/>
                    <a:pt x="3" y="4"/>
                    <a:pt x="4" y="5"/>
                  </a:cubicBezTo>
                  <a:cubicBezTo>
                    <a:pt x="7" y="8"/>
                    <a:pt x="2" y="6"/>
                    <a:pt x="1" y="9"/>
                  </a:cubicBezTo>
                  <a:cubicBezTo>
                    <a:pt x="0" y="12"/>
                    <a:pt x="2" y="14"/>
                    <a:pt x="3" y="16"/>
                  </a:cubicBezTo>
                  <a:cubicBezTo>
                    <a:pt x="5" y="19"/>
                    <a:pt x="6" y="22"/>
                    <a:pt x="5" y="25"/>
                  </a:cubicBezTo>
                  <a:cubicBezTo>
                    <a:pt x="6" y="26"/>
                    <a:pt x="6" y="23"/>
                    <a:pt x="6" y="22"/>
                  </a:cubicBezTo>
                  <a:cubicBezTo>
                    <a:pt x="6" y="23"/>
                    <a:pt x="6" y="24"/>
                    <a:pt x="7" y="24"/>
                  </a:cubicBezTo>
                  <a:cubicBezTo>
                    <a:pt x="7" y="24"/>
                    <a:pt x="7" y="23"/>
                    <a:pt x="7" y="23"/>
                  </a:cubicBezTo>
                  <a:cubicBezTo>
                    <a:pt x="8" y="26"/>
                    <a:pt x="8" y="23"/>
                    <a:pt x="8" y="21"/>
                  </a:cubicBezTo>
                  <a:cubicBezTo>
                    <a:pt x="8" y="22"/>
                    <a:pt x="12" y="25"/>
                    <a:pt x="13" y="22"/>
                  </a:cubicBezTo>
                  <a:cubicBezTo>
                    <a:pt x="13" y="21"/>
                    <a:pt x="12" y="16"/>
                    <a:pt x="11" y="16"/>
                  </a:cubicBezTo>
                  <a:cubicBezTo>
                    <a:pt x="12" y="16"/>
                    <a:pt x="13" y="18"/>
                    <a:pt x="13" y="19"/>
                  </a:cubicBezTo>
                  <a:cubicBezTo>
                    <a:pt x="14" y="20"/>
                    <a:pt x="17" y="18"/>
                    <a:pt x="17" y="20"/>
                  </a:cubicBezTo>
                  <a:cubicBezTo>
                    <a:pt x="17" y="21"/>
                    <a:pt x="18" y="20"/>
                    <a:pt x="18" y="22"/>
                  </a:cubicBezTo>
                  <a:cubicBezTo>
                    <a:pt x="18" y="24"/>
                    <a:pt x="18" y="26"/>
                    <a:pt x="19" y="28"/>
                  </a:cubicBezTo>
                  <a:cubicBezTo>
                    <a:pt x="20" y="27"/>
                    <a:pt x="20" y="27"/>
                    <a:pt x="21" y="26"/>
                  </a:cubicBezTo>
                  <a:cubicBezTo>
                    <a:pt x="22" y="25"/>
                    <a:pt x="20" y="27"/>
                    <a:pt x="21" y="26"/>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24" name="Freeform 704">
              <a:extLst>
                <a:ext uri="{FF2B5EF4-FFF2-40B4-BE49-F238E27FC236}">
                  <a16:creationId xmlns:a16="http://schemas.microsoft.com/office/drawing/2014/main" id="{A7621AAF-209D-4A45-B0E9-6E0B3D2DAD14}"/>
                </a:ext>
              </a:extLst>
            </p:cNvPr>
            <p:cNvSpPr>
              <a:spLocks/>
            </p:cNvSpPr>
            <p:nvPr/>
          </p:nvSpPr>
          <p:spPr bwMode="auto">
            <a:xfrm>
              <a:off x="5158697" y="3802009"/>
              <a:ext cx="144669" cy="265883"/>
            </a:xfrm>
            <a:custGeom>
              <a:avLst/>
              <a:gdLst>
                <a:gd name="T0" fmla="*/ 40 w 42"/>
                <a:gd name="T1" fmla="*/ 30 h 77"/>
                <a:gd name="T2" fmla="*/ 41 w 42"/>
                <a:gd name="T3" fmla="*/ 27 h 77"/>
                <a:gd name="T4" fmla="*/ 39 w 42"/>
                <a:gd name="T5" fmla="*/ 24 h 77"/>
                <a:gd name="T6" fmla="*/ 36 w 42"/>
                <a:gd name="T7" fmla="*/ 20 h 77"/>
                <a:gd name="T8" fmla="*/ 35 w 42"/>
                <a:gd name="T9" fmla="*/ 15 h 77"/>
                <a:gd name="T10" fmla="*/ 30 w 42"/>
                <a:gd name="T11" fmla="*/ 12 h 77"/>
                <a:gd name="T12" fmla="*/ 25 w 42"/>
                <a:gd name="T13" fmla="*/ 14 h 77"/>
                <a:gd name="T14" fmla="*/ 21 w 42"/>
                <a:gd name="T15" fmla="*/ 14 h 77"/>
                <a:gd name="T16" fmla="*/ 17 w 42"/>
                <a:gd name="T17" fmla="*/ 16 h 77"/>
                <a:gd name="T18" fmla="*/ 19 w 42"/>
                <a:gd name="T19" fmla="*/ 12 h 77"/>
                <a:gd name="T20" fmla="*/ 19 w 42"/>
                <a:gd name="T21" fmla="*/ 9 h 77"/>
                <a:gd name="T22" fmla="*/ 18 w 42"/>
                <a:gd name="T23" fmla="*/ 5 h 77"/>
                <a:gd name="T24" fmla="*/ 15 w 42"/>
                <a:gd name="T25" fmla="*/ 4 h 77"/>
                <a:gd name="T26" fmla="*/ 9 w 42"/>
                <a:gd name="T27" fmla="*/ 1 h 77"/>
                <a:gd name="T28" fmla="*/ 4 w 42"/>
                <a:gd name="T29" fmla="*/ 4 h 77"/>
                <a:gd name="T30" fmla="*/ 1 w 42"/>
                <a:gd name="T31" fmla="*/ 8 h 77"/>
                <a:gd name="T32" fmla="*/ 0 w 42"/>
                <a:gd name="T33" fmla="*/ 13 h 77"/>
                <a:gd name="T34" fmla="*/ 3 w 42"/>
                <a:gd name="T35" fmla="*/ 16 h 77"/>
                <a:gd name="T36" fmla="*/ 6 w 42"/>
                <a:gd name="T37" fmla="*/ 20 h 77"/>
                <a:gd name="T38" fmla="*/ 5 w 42"/>
                <a:gd name="T39" fmla="*/ 24 h 77"/>
                <a:gd name="T40" fmla="*/ 5 w 42"/>
                <a:gd name="T41" fmla="*/ 27 h 77"/>
                <a:gd name="T42" fmla="*/ 4 w 42"/>
                <a:gd name="T43" fmla="*/ 28 h 77"/>
                <a:gd name="T44" fmla="*/ 6 w 42"/>
                <a:gd name="T45" fmla="*/ 33 h 77"/>
                <a:gd name="T46" fmla="*/ 9 w 42"/>
                <a:gd name="T47" fmla="*/ 37 h 77"/>
                <a:gd name="T48" fmla="*/ 10 w 42"/>
                <a:gd name="T49" fmla="*/ 42 h 77"/>
                <a:gd name="T50" fmla="*/ 6 w 42"/>
                <a:gd name="T51" fmla="*/ 52 h 77"/>
                <a:gd name="T52" fmla="*/ 5 w 42"/>
                <a:gd name="T53" fmla="*/ 55 h 77"/>
                <a:gd name="T54" fmla="*/ 4 w 42"/>
                <a:gd name="T55" fmla="*/ 58 h 77"/>
                <a:gd name="T56" fmla="*/ 5 w 42"/>
                <a:gd name="T57" fmla="*/ 62 h 77"/>
                <a:gd name="T58" fmla="*/ 11 w 42"/>
                <a:gd name="T59" fmla="*/ 69 h 77"/>
                <a:gd name="T60" fmla="*/ 13 w 42"/>
                <a:gd name="T61" fmla="*/ 72 h 77"/>
                <a:gd name="T62" fmla="*/ 16 w 42"/>
                <a:gd name="T63" fmla="*/ 72 h 77"/>
                <a:gd name="T64" fmla="*/ 18 w 42"/>
                <a:gd name="T65" fmla="*/ 74 h 77"/>
                <a:gd name="T66" fmla="*/ 19 w 42"/>
                <a:gd name="T67" fmla="*/ 76 h 77"/>
                <a:gd name="T68" fmla="*/ 21 w 42"/>
                <a:gd name="T69" fmla="*/ 76 h 77"/>
                <a:gd name="T70" fmla="*/ 23 w 42"/>
                <a:gd name="T71" fmla="*/ 74 h 77"/>
                <a:gd name="T72" fmla="*/ 16 w 42"/>
                <a:gd name="T73" fmla="*/ 69 h 77"/>
                <a:gd name="T74" fmla="*/ 13 w 42"/>
                <a:gd name="T75" fmla="*/ 67 h 77"/>
                <a:gd name="T76" fmla="*/ 15 w 42"/>
                <a:gd name="T77" fmla="*/ 67 h 77"/>
                <a:gd name="T78" fmla="*/ 12 w 42"/>
                <a:gd name="T79" fmla="*/ 60 h 77"/>
                <a:gd name="T80" fmla="*/ 11 w 42"/>
                <a:gd name="T81" fmla="*/ 58 h 77"/>
                <a:gd name="T82" fmla="*/ 9 w 42"/>
                <a:gd name="T83" fmla="*/ 56 h 77"/>
                <a:gd name="T84" fmla="*/ 11 w 42"/>
                <a:gd name="T85" fmla="*/ 48 h 77"/>
                <a:gd name="T86" fmla="*/ 13 w 42"/>
                <a:gd name="T87" fmla="*/ 43 h 77"/>
                <a:gd name="T88" fmla="*/ 14 w 42"/>
                <a:gd name="T89" fmla="*/ 36 h 77"/>
                <a:gd name="T90" fmla="*/ 17 w 42"/>
                <a:gd name="T91" fmla="*/ 40 h 77"/>
                <a:gd name="T92" fmla="*/ 22 w 42"/>
                <a:gd name="T93" fmla="*/ 41 h 77"/>
                <a:gd name="T94" fmla="*/ 27 w 42"/>
                <a:gd name="T95" fmla="*/ 44 h 77"/>
                <a:gd name="T96" fmla="*/ 24 w 42"/>
                <a:gd name="T97" fmla="*/ 38 h 77"/>
                <a:gd name="T98" fmla="*/ 28 w 42"/>
                <a:gd name="T99" fmla="*/ 33 h 77"/>
                <a:gd name="T100" fmla="*/ 34 w 42"/>
                <a:gd name="T101" fmla="*/ 32 h 77"/>
                <a:gd name="T102" fmla="*/ 38 w 42"/>
                <a:gd name="T103" fmla="*/ 33 h 77"/>
                <a:gd name="T104" fmla="*/ 40 w 42"/>
                <a:gd name="T105" fmla="*/ 30 h 77"/>
                <a:gd name="T106" fmla="*/ 40 w 42"/>
                <a:gd name="T107"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77">
                  <a:moveTo>
                    <a:pt x="40" y="30"/>
                  </a:moveTo>
                  <a:cubicBezTo>
                    <a:pt x="41" y="30"/>
                    <a:pt x="40" y="28"/>
                    <a:pt x="41" y="27"/>
                  </a:cubicBezTo>
                  <a:cubicBezTo>
                    <a:pt x="42" y="26"/>
                    <a:pt x="40" y="24"/>
                    <a:pt x="39" y="24"/>
                  </a:cubicBezTo>
                  <a:cubicBezTo>
                    <a:pt x="38" y="23"/>
                    <a:pt x="36" y="22"/>
                    <a:pt x="36" y="20"/>
                  </a:cubicBezTo>
                  <a:cubicBezTo>
                    <a:pt x="36" y="18"/>
                    <a:pt x="37" y="17"/>
                    <a:pt x="35" y="15"/>
                  </a:cubicBezTo>
                  <a:cubicBezTo>
                    <a:pt x="34" y="14"/>
                    <a:pt x="32" y="12"/>
                    <a:pt x="30" y="12"/>
                  </a:cubicBezTo>
                  <a:cubicBezTo>
                    <a:pt x="28" y="12"/>
                    <a:pt x="27" y="14"/>
                    <a:pt x="25" y="14"/>
                  </a:cubicBezTo>
                  <a:cubicBezTo>
                    <a:pt x="23" y="13"/>
                    <a:pt x="23" y="13"/>
                    <a:pt x="21" y="14"/>
                  </a:cubicBezTo>
                  <a:cubicBezTo>
                    <a:pt x="21" y="14"/>
                    <a:pt x="18" y="17"/>
                    <a:pt x="17" y="16"/>
                  </a:cubicBezTo>
                  <a:cubicBezTo>
                    <a:pt x="17" y="15"/>
                    <a:pt x="20" y="13"/>
                    <a:pt x="19" y="12"/>
                  </a:cubicBezTo>
                  <a:cubicBezTo>
                    <a:pt x="17" y="11"/>
                    <a:pt x="19" y="10"/>
                    <a:pt x="19" y="9"/>
                  </a:cubicBezTo>
                  <a:cubicBezTo>
                    <a:pt x="19" y="8"/>
                    <a:pt x="19" y="5"/>
                    <a:pt x="18" y="5"/>
                  </a:cubicBezTo>
                  <a:cubicBezTo>
                    <a:pt x="16" y="6"/>
                    <a:pt x="14" y="6"/>
                    <a:pt x="15" y="4"/>
                  </a:cubicBezTo>
                  <a:cubicBezTo>
                    <a:pt x="16" y="0"/>
                    <a:pt x="11" y="0"/>
                    <a:pt x="9" y="1"/>
                  </a:cubicBezTo>
                  <a:cubicBezTo>
                    <a:pt x="8" y="3"/>
                    <a:pt x="6" y="4"/>
                    <a:pt x="4" y="4"/>
                  </a:cubicBezTo>
                  <a:cubicBezTo>
                    <a:pt x="2" y="4"/>
                    <a:pt x="1" y="7"/>
                    <a:pt x="1" y="8"/>
                  </a:cubicBezTo>
                  <a:cubicBezTo>
                    <a:pt x="1" y="10"/>
                    <a:pt x="0" y="11"/>
                    <a:pt x="0" y="13"/>
                  </a:cubicBezTo>
                  <a:cubicBezTo>
                    <a:pt x="0" y="15"/>
                    <a:pt x="1" y="15"/>
                    <a:pt x="3" y="16"/>
                  </a:cubicBezTo>
                  <a:cubicBezTo>
                    <a:pt x="4" y="18"/>
                    <a:pt x="5" y="19"/>
                    <a:pt x="6" y="20"/>
                  </a:cubicBezTo>
                  <a:cubicBezTo>
                    <a:pt x="7" y="22"/>
                    <a:pt x="5" y="23"/>
                    <a:pt x="5" y="24"/>
                  </a:cubicBezTo>
                  <a:cubicBezTo>
                    <a:pt x="5" y="25"/>
                    <a:pt x="6" y="26"/>
                    <a:pt x="5" y="27"/>
                  </a:cubicBezTo>
                  <a:cubicBezTo>
                    <a:pt x="5" y="27"/>
                    <a:pt x="4" y="27"/>
                    <a:pt x="4" y="28"/>
                  </a:cubicBezTo>
                  <a:cubicBezTo>
                    <a:pt x="3" y="29"/>
                    <a:pt x="5" y="32"/>
                    <a:pt x="6" y="33"/>
                  </a:cubicBezTo>
                  <a:cubicBezTo>
                    <a:pt x="7" y="34"/>
                    <a:pt x="8" y="35"/>
                    <a:pt x="9" y="37"/>
                  </a:cubicBezTo>
                  <a:cubicBezTo>
                    <a:pt x="9" y="39"/>
                    <a:pt x="9" y="40"/>
                    <a:pt x="10" y="42"/>
                  </a:cubicBezTo>
                  <a:cubicBezTo>
                    <a:pt x="11" y="46"/>
                    <a:pt x="8" y="49"/>
                    <a:pt x="6" y="52"/>
                  </a:cubicBezTo>
                  <a:cubicBezTo>
                    <a:pt x="6" y="53"/>
                    <a:pt x="5" y="54"/>
                    <a:pt x="5" y="55"/>
                  </a:cubicBezTo>
                  <a:cubicBezTo>
                    <a:pt x="4" y="56"/>
                    <a:pt x="4" y="57"/>
                    <a:pt x="4" y="58"/>
                  </a:cubicBezTo>
                  <a:cubicBezTo>
                    <a:pt x="4" y="59"/>
                    <a:pt x="3" y="62"/>
                    <a:pt x="5" y="62"/>
                  </a:cubicBezTo>
                  <a:cubicBezTo>
                    <a:pt x="8" y="64"/>
                    <a:pt x="9" y="67"/>
                    <a:pt x="11" y="69"/>
                  </a:cubicBezTo>
                  <a:cubicBezTo>
                    <a:pt x="12" y="70"/>
                    <a:pt x="12" y="71"/>
                    <a:pt x="13" y="72"/>
                  </a:cubicBezTo>
                  <a:cubicBezTo>
                    <a:pt x="14" y="72"/>
                    <a:pt x="15" y="72"/>
                    <a:pt x="16" y="72"/>
                  </a:cubicBezTo>
                  <a:cubicBezTo>
                    <a:pt x="17" y="73"/>
                    <a:pt x="18" y="73"/>
                    <a:pt x="18" y="74"/>
                  </a:cubicBezTo>
                  <a:cubicBezTo>
                    <a:pt x="18" y="75"/>
                    <a:pt x="18" y="76"/>
                    <a:pt x="19" y="76"/>
                  </a:cubicBezTo>
                  <a:cubicBezTo>
                    <a:pt x="19" y="77"/>
                    <a:pt x="20" y="76"/>
                    <a:pt x="21" y="76"/>
                  </a:cubicBezTo>
                  <a:cubicBezTo>
                    <a:pt x="22" y="76"/>
                    <a:pt x="23" y="74"/>
                    <a:pt x="23" y="74"/>
                  </a:cubicBezTo>
                  <a:cubicBezTo>
                    <a:pt x="21" y="71"/>
                    <a:pt x="20" y="70"/>
                    <a:pt x="16" y="69"/>
                  </a:cubicBezTo>
                  <a:cubicBezTo>
                    <a:pt x="15" y="69"/>
                    <a:pt x="14" y="68"/>
                    <a:pt x="13" y="67"/>
                  </a:cubicBezTo>
                  <a:cubicBezTo>
                    <a:pt x="13" y="65"/>
                    <a:pt x="14" y="67"/>
                    <a:pt x="15" y="67"/>
                  </a:cubicBezTo>
                  <a:cubicBezTo>
                    <a:pt x="14" y="67"/>
                    <a:pt x="12" y="61"/>
                    <a:pt x="12" y="60"/>
                  </a:cubicBezTo>
                  <a:cubicBezTo>
                    <a:pt x="12" y="59"/>
                    <a:pt x="12" y="59"/>
                    <a:pt x="11" y="58"/>
                  </a:cubicBezTo>
                  <a:cubicBezTo>
                    <a:pt x="10" y="58"/>
                    <a:pt x="9" y="57"/>
                    <a:pt x="9" y="56"/>
                  </a:cubicBezTo>
                  <a:cubicBezTo>
                    <a:pt x="8" y="53"/>
                    <a:pt x="10" y="50"/>
                    <a:pt x="11" y="48"/>
                  </a:cubicBezTo>
                  <a:cubicBezTo>
                    <a:pt x="11" y="46"/>
                    <a:pt x="13" y="44"/>
                    <a:pt x="13" y="43"/>
                  </a:cubicBezTo>
                  <a:cubicBezTo>
                    <a:pt x="13" y="41"/>
                    <a:pt x="12" y="37"/>
                    <a:pt x="14" y="36"/>
                  </a:cubicBezTo>
                  <a:cubicBezTo>
                    <a:pt x="17" y="36"/>
                    <a:pt x="17" y="37"/>
                    <a:pt x="17" y="40"/>
                  </a:cubicBezTo>
                  <a:cubicBezTo>
                    <a:pt x="16" y="42"/>
                    <a:pt x="20" y="41"/>
                    <a:pt x="22" y="41"/>
                  </a:cubicBezTo>
                  <a:cubicBezTo>
                    <a:pt x="23" y="41"/>
                    <a:pt x="26" y="43"/>
                    <a:pt x="27" y="44"/>
                  </a:cubicBezTo>
                  <a:cubicBezTo>
                    <a:pt x="27" y="42"/>
                    <a:pt x="25" y="41"/>
                    <a:pt x="24" y="38"/>
                  </a:cubicBezTo>
                  <a:cubicBezTo>
                    <a:pt x="24" y="36"/>
                    <a:pt x="26" y="35"/>
                    <a:pt x="28" y="33"/>
                  </a:cubicBezTo>
                  <a:cubicBezTo>
                    <a:pt x="29" y="32"/>
                    <a:pt x="32" y="32"/>
                    <a:pt x="34" y="32"/>
                  </a:cubicBezTo>
                  <a:cubicBezTo>
                    <a:pt x="36" y="32"/>
                    <a:pt x="37" y="32"/>
                    <a:pt x="38" y="33"/>
                  </a:cubicBezTo>
                  <a:cubicBezTo>
                    <a:pt x="40" y="33"/>
                    <a:pt x="39" y="32"/>
                    <a:pt x="40" y="30"/>
                  </a:cubicBezTo>
                  <a:cubicBezTo>
                    <a:pt x="41" y="30"/>
                    <a:pt x="40" y="31"/>
                    <a:pt x="40" y="3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25" name="Freeform 705">
              <a:extLst>
                <a:ext uri="{FF2B5EF4-FFF2-40B4-BE49-F238E27FC236}">
                  <a16:creationId xmlns:a16="http://schemas.microsoft.com/office/drawing/2014/main" id="{176CF501-38FE-9F45-85AD-F3F949EB8C8A}"/>
                </a:ext>
              </a:extLst>
            </p:cNvPr>
            <p:cNvSpPr>
              <a:spLocks/>
            </p:cNvSpPr>
            <p:nvPr/>
          </p:nvSpPr>
          <p:spPr bwMode="auto">
            <a:xfrm>
              <a:off x="5237501" y="3746715"/>
              <a:ext cx="131730" cy="269413"/>
            </a:xfrm>
            <a:custGeom>
              <a:avLst/>
              <a:gdLst>
                <a:gd name="T0" fmla="*/ 37 w 38"/>
                <a:gd name="T1" fmla="*/ 55 h 78"/>
                <a:gd name="T2" fmla="*/ 36 w 38"/>
                <a:gd name="T3" fmla="*/ 49 h 78"/>
                <a:gd name="T4" fmla="*/ 32 w 38"/>
                <a:gd name="T5" fmla="*/ 41 h 78"/>
                <a:gd name="T6" fmla="*/ 28 w 38"/>
                <a:gd name="T7" fmla="*/ 37 h 78"/>
                <a:gd name="T8" fmla="*/ 22 w 38"/>
                <a:gd name="T9" fmla="*/ 31 h 78"/>
                <a:gd name="T10" fmla="*/ 18 w 38"/>
                <a:gd name="T11" fmla="*/ 26 h 78"/>
                <a:gd name="T12" fmla="*/ 19 w 38"/>
                <a:gd name="T13" fmla="*/ 20 h 78"/>
                <a:gd name="T14" fmla="*/ 23 w 38"/>
                <a:gd name="T15" fmla="*/ 15 h 78"/>
                <a:gd name="T16" fmla="*/ 29 w 38"/>
                <a:gd name="T17" fmla="*/ 11 h 78"/>
                <a:gd name="T18" fmla="*/ 23 w 38"/>
                <a:gd name="T19" fmla="*/ 7 h 78"/>
                <a:gd name="T20" fmla="*/ 24 w 38"/>
                <a:gd name="T21" fmla="*/ 4 h 78"/>
                <a:gd name="T22" fmla="*/ 19 w 38"/>
                <a:gd name="T23" fmla="*/ 3 h 78"/>
                <a:gd name="T24" fmla="*/ 14 w 38"/>
                <a:gd name="T25" fmla="*/ 3 h 78"/>
                <a:gd name="T26" fmla="*/ 11 w 38"/>
                <a:gd name="T27" fmla="*/ 5 h 78"/>
                <a:gd name="T28" fmla="*/ 8 w 38"/>
                <a:gd name="T29" fmla="*/ 5 h 78"/>
                <a:gd name="T30" fmla="*/ 5 w 38"/>
                <a:gd name="T31" fmla="*/ 5 h 78"/>
                <a:gd name="T32" fmla="*/ 3 w 38"/>
                <a:gd name="T33" fmla="*/ 5 h 78"/>
                <a:gd name="T34" fmla="*/ 0 w 38"/>
                <a:gd name="T35" fmla="*/ 6 h 78"/>
                <a:gd name="T36" fmla="*/ 4 w 38"/>
                <a:gd name="T37" fmla="*/ 9 h 78"/>
                <a:gd name="T38" fmla="*/ 5 w 38"/>
                <a:gd name="T39" fmla="*/ 13 h 78"/>
                <a:gd name="T40" fmla="*/ 9 w 38"/>
                <a:gd name="T41" fmla="*/ 14 h 78"/>
                <a:gd name="T42" fmla="*/ 12 w 38"/>
                <a:gd name="T43" fmla="*/ 17 h 78"/>
                <a:gd name="T44" fmla="*/ 13 w 38"/>
                <a:gd name="T45" fmla="*/ 21 h 78"/>
                <a:gd name="T46" fmla="*/ 10 w 38"/>
                <a:gd name="T47" fmla="*/ 22 h 78"/>
                <a:gd name="T48" fmla="*/ 14 w 38"/>
                <a:gd name="T49" fmla="*/ 25 h 78"/>
                <a:gd name="T50" fmla="*/ 19 w 38"/>
                <a:gd name="T51" fmla="*/ 31 h 78"/>
                <a:gd name="T52" fmla="*/ 23 w 38"/>
                <a:gd name="T53" fmla="*/ 35 h 78"/>
                <a:gd name="T54" fmla="*/ 26 w 38"/>
                <a:gd name="T55" fmla="*/ 39 h 78"/>
                <a:gd name="T56" fmla="*/ 28 w 38"/>
                <a:gd name="T57" fmla="*/ 43 h 78"/>
                <a:gd name="T58" fmla="*/ 27 w 38"/>
                <a:gd name="T59" fmla="*/ 48 h 78"/>
                <a:gd name="T60" fmla="*/ 28 w 38"/>
                <a:gd name="T61" fmla="*/ 52 h 78"/>
                <a:gd name="T62" fmla="*/ 28 w 38"/>
                <a:gd name="T63" fmla="*/ 57 h 78"/>
                <a:gd name="T64" fmla="*/ 23 w 38"/>
                <a:gd name="T65" fmla="*/ 60 h 78"/>
                <a:gd name="T66" fmla="*/ 20 w 38"/>
                <a:gd name="T67" fmla="*/ 62 h 78"/>
                <a:gd name="T68" fmla="*/ 20 w 38"/>
                <a:gd name="T69" fmla="*/ 65 h 78"/>
                <a:gd name="T70" fmla="*/ 18 w 38"/>
                <a:gd name="T71" fmla="*/ 66 h 78"/>
                <a:gd name="T72" fmla="*/ 14 w 38"/>
                <a:gd name="T73" fmla="*/ 67 h 78"/>
                <a:gd name="T74" fmla="*/ 15 w 38"/>
                <a:gd name="T75" fmla="*/ 70 h 78"/>
                <a:gd name="T76" fmla="*/ 14 w 38"/>
                <a:gd name="T77" fmla="*/ 74 h 78"/>
                <a:gd name="T78" fmla="*/ 14 w 38"/>
                <a:gd name="T79" fmla="*/ 77 h 78"/>
                <a:gd name="T80" fmla="*/ 18 w 38"/>
                <a:gd name="T81" fmla="*/ 75 h 78"/>
                <a:gd name="T82" fmla="*/ 19 w 38"/>
                <a:gd name="T83" fmla="*/ 71 h 78"/>
                <a:gd name="T84" fmla="*/ 22 w 38"/>
                <a:gd name="T85" fmla="*/ 72 h 78"/>
                <a:gd name="T86" fmla="*/ 21 w 38"/>
                <a:gd name="T87" fmla="*/ 70 h 78"/>
                <a:gd name="T88" fmla="*/ 23 w 38"/>
                <a:gd name="T89" fmla="*/ 71 h 78"/>
                <a:gd name="T90" fmla="*/ 24 w 38"/>
                <a:gd name="T91" fmla="*/ 67 h 78"/>
                <a:gd name="T92" fmla="*/ 26 w 38"/>
                <a:gd name="T93" fmla="*/ 68 h 78"/>
                <a:gd name="T94" fmla="*/ 30 w 38"/>
                <a:gd name="T95" fmla="*/ 66 h 78"/>
                <a:gd name="T96" fmla="*/ 36 w 38"/>
                <a:gd name="T97" fmla="*/ 61 h 78"/>
                <a:gd name="T98" fmla="*/ 36 w 38"/>
                <a:gd name="T99" fmla="*/ 57 h 78"/>
                <a:gd name="T100" fmla="*/ 37 w 38"/>
                <a:gd name="T101" fmla="*/ 55 h 78"/>
                <a:gd name="T102" fmla="*/ 37 w 38"/>
                <a:gd name="T103" fmla="*/ 5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78">
                  <a:moveTo>
                    <a:pt x="37" y="55"/>
                  </a:moveTo>
                  <a:cubicBezTo>
                    <a:pt x="36" y="54"/>
                    <a:pt x="36" y="52"/>
                    <a:pt x="36" y="49"/>
                  </a:cubicBezTo>
                  <a:cubicBezTo>
                    <a:pt x="35" y="46"/>
                    <a:pt x="34" y="44"/>
                    <a:pt x="32" y="41"/>
                  </a:cubicBezTo>
                  <a:cubicBezTo>
                    <a:pt x="31" y="39"/>
                    <a:pt x="30" y="38"/>
                    <a:pt x="28" y="37"/>
                  </a:cubicBezTo>
                  <a:cubicBezTo>
                    <a:pt x="26" y="35"/>
                    <a:pt x="23" y="34"/>
                    <a:pt x="22" y="31"/>
                  </a:cubicBezTo>
                  <a:cubicBezTo>
                    <a:pt x="22" y="29"/>
                    <a:pt x="20" y="28"/>
                    <a:pt x="18" y="26"/>
                  </a:cubicBezTo>
                  <a:cubicBezTo>
                    <a:pt x="17" y="25"/>
                    <a:pt x="18" y="21"/>
                    <a:pt x="19" y="20"/>
                  </a:cubicBezTo>
                  <a:cubicBezTo>
                    <a:pt x="21" y="19"/>
                    <a:pt x="23" y="17"/>
                    <a:pt x="23" y="15"/>
                  </a:cubicBezTo>
                  <a:cubicBezTo>
                    <a:pt x="24" y="14"/>
                    <a:pt x="28" y="12"/>
                    <a:pt x="29" y="11"/>
                  </a:cubicBezTo>
                  <a:cubicBezTo>
                    <a:pt x="27" y="10"/>
                    <a:pt x="25" y="9"/>
                    <a:pt x="23" y="7"/>
                  </a:cubicBezTo>
                  <a:cubicBezTo>
                    <a:pt x="21" y="6"/>
                    <a:pt x="24" y="6"/>
                    <a:pt x="24" y="4"/>
                  </a:cubicBezTo>
                  <a:cubicBezTo>
                    <a:pt x="24" y="4"/>
                    <a:pt x="19" y="3"/>
                    <a:pt x="19" y="3"/>
                  </a:cubicBezTo>
                  <a:cubicBezTo>
                    <a:pt x="17" y="2"/>
                    <a:pt x="15" y="0"/>
                    <a:pt x="14" y="3"/>
                  </a:cubicBezTo>
                  <a:cubicBezTo>
                    <a:pt x="13" y="4"/>
                    <a:pt x="12" y="4"/>
                    <a:pt x="11" y="5"/>
                  </a:cubicBezTo>
                  <a:cubicBezTo>
                    <a:pt x="9" y="8"/>
                    <a:pt x="9" y="4"/>
                    <a:pt x="8" y="5"/>
                  </a:cubicBezTo>
                  <a:cubicBezTo>
                    <a:pt x="6" y="6"/>
                    <a:pt x="6" y="5"/>
                    <a:pt x="5" y="5"/>
                  </a:cubicBezTo>
                  <a:cubicBezTo>
                    <a:pt x="4" y="6"/>
                    <a:pt x="3" y="6"/>
                    <a:pt x="3" y="5"/>
                  </a:cubicBezTo>
                  <a:cubicBezTo>
                    <a:pt x="3" y="4"/>
                    <a:pt x="1" y="6"/>
                    <a:pt x="0" y="6"/>
                  </a:cubicBezTo>
                  <a:cubicBezTo>
                    <a:pt x="0" y="7"/>
                    <a:pt x="3" y="9"/>
                    <a:pt x="4" y="9"/>
                  </a:cubicBezTo>
                  <a:cubicBezTo>
                    <a:pt x="5" y="11"/>
                    <a:pt x="4" y="12"/>
                    <a:pt x="5" y="13"/>
                  </a:cubicBezTo>
                  <a:cubicBezTo>
                    <a:pt x="5" y="15"/>
                    <a:pt x="8" y="15"/>
                    <a:pt x="9" y="14"/>
                  </a:cubicBezTo>
                  <a:cubicBezTo>
                    <a:pt x="11" y="13"/>
                    <a:pt x="12" y="16"/>
                    <a:pt x="12" y="17"/>
                  </a:cubicBezTo>
                  <a:cubicBezTo>
                    <a:pt x="13" y="19"/>
                    <a:pt x="15" y="19"/>
                    <a:pt x="13" y="21"/>
                  </a:cubicBezTo>
                  <a:cubicBezTo>
                    <a:pt x="11" y="22"/>
                    <a:pt x="10" y="19"/>
                    <a:pt x="10" y="22"/>
                  </a:cubicBezTo>
                  <a:cubicBezTo>
                    <a:pt x="10" y="24"/>
                    <a:pt x="13" y="24"/>
                    <a:pt x="14" y="25"/>
                  </a:cubicBezTo>
                  <a:cubicBezTo>
                    <a:pt x="16" y="27"/>
                    <a:pt x="17" y="29"/>
                    <a:pt x="19" y="31"/>
                  </a:cubicBezTo>
                  <a:cubicBezTo>
                    <a:pt x="20" y="33"/>
                    <a:pt x="22" y="33"/>
                    <a:pt x="23" y="35"/>
                  </a:cubicBezTo>
                  <a:cubicBezTo>
                    <a:pt x="24" y="37"/>
                    <a:pt x="24" y="38"/>
                    <a:pt x="26" y="39"/>
                  </a:cubicBezTo>
                  <a:cubicBezTo>
                    <a:pt x="27" y="40"/>
                    <a:pt x="26" y="42"/>
                    <a:pt x="28" y="43"/>
                  </a:cubicBezTo>
                  <a:cubicBezTo>
                    <a:pt x="29" y="44"/>
                    <a:pt x="28" y="47"/>
                    <a:pt x="27" y="48"/>
                  </a:cubicBezTo>
                  <a:cubicBezTo>
                    <a:pt x="26" y="49"/>
                    <a:pt x="27" y="51"/>
                    <a:pt x="28" y="52"/>
                  </a:cubicBezTo>
                  <a:cubicBezTo>
                    <a:pt x="28" y="54"/>
                    <a:pt x="28" y="55"/>
                    <a:pt x="28" y="57"/>
                  </a:cubicBezTo>
                  <a:cubicBezTo>
                    <a:pt x="26" y="59"/>
                    <a:pt x="26" y="59"/>
                    <a:pt x="23" y="60"/>
                  </a:cubicBezTo>
                  <a:cubicBezTo>
                    <a:pt x="21" y="60"/>
                    <a:pt x="24" y="63"/>
                    <a:pt x="20" y="62"/>
                  </a:cubicBezTo>
                  <a:cubicBezTo>
                    <a:pt x="18" y="62"/>
                    <a:pt x="20" y="64"/>
                    <a:pt x="20" y="65"/>
                  </a:cubicBezTo>
                  <a:cubicBezTo>
                    <a:pt x="21" y="67"/>
                    <a:pt x="19" y="66"/>
                    <a:pt x="18" y="66"/>
                  </a:cubicBezTo>
                  <a:cubicBezTo>
                    <a:pt x="16" y="66"/>
                    <a:pt x="15" y="66"/>
                    <a:pt x="14" y="67"/>
                  </a:cubicBezTo>
                  <a:cubicBezTo>
                    <a:pt x="11" y="69"/>
                    <a:pt x="13" y="69"/>
                    <a:pt x="15" y="70"/>
                  </a:cubicBezTo>
                  <a:cubicBezTo>
                    <a:pt x="16" y="70"/>
                    <a:pt x="14" y="73"/>
                    <a:pt x="14" y="74"/>
                  </a:cubicBezTo>
                  <a:cubicBezTo>
                    <a:pt x="13" y="74"/>
                    <a:pt x="13" y="78"/>
                    <a:pt x="14" y="77"/>
                  </a:cubicBezTo>
                  <a:cubicBezTo>
                    <a:pt x="16" y="76"/>
                    <a:pt x="17" y="75"/>
                    <a:pt x="18" y="75"/>
                  </a:cubicBezTo>
                  <a:cubicBezTo>
                    <a:pt x="22" y="74"/>
                    <a:pt x="20" y="73"/>
                    <a:pt x="19" y="71"/>
                  </a:cubicBezTo>
                  <a:cubicBezTo>
                    <a:pt x="20" y="71"/>
                    <a:pt x="21" y="73"/>
                    <a:pt x="22" y="72"/>
                  </a:cubicBezTo>
                  <a:cubicBezTo>
                    <a:pt x="23" y="71"/>
                    <a:pt x="21" y="70"/>
                    <a:pt x="21" y="70"/>
                  </a:cubicBezTo>
                  <a:cubicBezTo>
                    <a:pt x="21" y="69"/>
                    <a:pt x="23" y="71"/>
                    <a:pt x="23" y="71"/>
                  </a:cubicBezTo>
                  <a:cubicBezTo>
                    <a:pt x="22" y="71"/>
                    <a:pt x="23" y="67"/>
                    <a:pt x="24" y="67"/>
                  </a:cubicBezTo>
                  <a:cubicBezTo>
                    <a:pt x="24" y="66"/>
                    <a:pt x="26" y="68"/>
                    <a:pt x="26" y="68"/>
                  </a:cubicBezTo>
                  <a:cubicBezTo>
                    <a:pt x="28" y="68"/>
                    <a:pt x="29" y="67"/>
                    <a:pt x="30" y="66"/>
                  </a:cubicBezTo>
                  <a:cubicBezTo>
                    <a:pt x="31" y="65"/>
                    <a:pt x="36" y="63"/>
                    <a:pt x="36" y="61"/>
                  </a:cubicBezTo>
                  <a:cubicBezTo>
                    <a:pt x="36" y="60"/>
                    <a:pt x="35" y="59"/>
                    <a:pt x="36" y="57"/>
                  </a:cubicBezTo>
                  <a:cubicBezTo>
                    <a:pt x="36" y="56"/>
                    <a:pt x="38" y="57"/>
                    <a:pt x="37" y="55"/>
                  </a:cubicBezTo>
                  <a:cubicBezTo>
                    <a:pt x="36" y="54"/>
                    <a:pt x="38" y="56"/>
                    <a:pt x="37" y="55"/>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26" name="Freeform 706">
              <a:extLst>
                <a:ext uri="{FF2B5EF4-FFF2-40B4-BE49-F238E27FC236}">
                  <a16:creationId xmlns:a16="http://schemas.microsoft.com/office/drawing/2014/main" id="{72EF9490-4AF1-5646-8731-E315E27A0A59}"/>
                </a:ext>
              </a:extLst>
            </p:cNvPr>
            <p:cNvSpPr>
              <a:spLocks/>
            </p:cNvSpPr>
            <p:nvPr/>
          </p:nvSpPr>
          <p:spPr bwMode="auto">
            <a:xfrm>
              <a:off x="5206920" y="3767892"/>
              <a:ext cx="127026" cy="155294"/>
            </a:xfrm>
            <a:custGeom>
              <a:avLst/>
              <a:gdLst>
                <a:gd name="T0" fmla="*/ 37 w 37"/>
                <a:gd name="T1" fmla="*/ 38 h 45"/>
                <a:gd name="T2" fmla="*/ 35 w 37"/>
                <a:gd name="T3" fmla="*/ 35 h 45"/>
                <a:gd name="T4" fmla="*/ 33 w 37"/>
                <a:gd name="T5" fmla="*/ 32 h 45"/>
                <a:gd name="T6" fmla="*/ 30 w 37"/>
                <a:gd name="T7" fmla="*/ 28 h 45"/>
                <a:gd name="T8" fmla="*/ 26 w 37"/>
                <a:gd name="T9" fmla="*/ 22 h 45"/>
                <a:gd name="T10" fmla="*/ 22 w 37"/>
                <a:gd name="T11" fmla="*/ 18 h 45"/>
                <a:gd name="T12" fmla="*/ 19 w 37"/>
                <a:gd name="T13" fmla="*/ 15 h 45"/>
                <a:gd name="T14" fmla="*/ 22 w 37"/>
                <a:gd name="T15" fmla="*/ 14 h 45"/>
                <a:gd name="T16" fmla="*/ 21 w 37"/>
                <a:gd name="T17" fmla="*/ 10 h 45"/>
                <a:gd name="T18" fmla="*/ 14 w 37"/>
                <a:gd name="T19" fmla="*/ 8 h 45"/>
                <a:gd name="T20" fmla="*/ 13 w 37"/>
                <a:gd name="T21" fmla="*/ 4 h 45"/>
                <a:gd name="T22" fmla="*/ 9 w 37"/>
                <a:gd name="T23" fmla="*/ 0 h 45"/>
                <a:gd name="T24" fmla="*/ 7 w 37"/>
                <a:gd name="T25" fmla="*/ 0 h 45"/>
                <a:gd name="T26" fmla="*/ 8 w 37"/>
                <a:gd name="T27" fmla="*/ 4 h 45"/>
                <a:gd name="T28" fmla="*/ 8 w 37"/>
                <a:gd name="T29" fmla="*/ 7 h 45"/>
                <a:gd name="T30" fmla="*/ 4 w 37"/>
                <a:gd name="T31" fmla="*/ 5 h 45"/>
                <a:gd name="T32" fmla="*/ 0 w 37"/>
                <a:gd name="T33" fmla="*/ 10 h 45"/>
                <a:gd name="T34" fmla="*/ 4 w 37"/>
                <a:gd name="T35" fmla="*/ 15 h 45"/>
                <a:gd name="T36" fmla="*/ 4 w 37"/>
                <a:gd name="T37" fmla="*/ 22 h 45"/>
                <a:gd name="T38" fmla="*/ 3 w 37"/>
                <a:gd name="T39" fmla="*/ 26 h 45"/>
                <a:gd name="T40" fmla="*/ 7 w 37"/>
                <a:gd name="T41" fmla="*/ 25 h 45"/>
                <a:gd name="T42" fmla="*/ 10 w 37"/>
                <a:gd name="T43" fmla="*/ 23 h 45"/>
                <a:gd name="T44" fmla="*/ 15 w 37"/>
                <a:gd name="T45" fmla="*/ 22 h 45"/>
                <a:gd name="T46" fmla="*/ 23 w 37"/>
                <a:gd name="T47" fmla="*/ 28 h 45"/>
                <a:gd name="T48" fmla="*/ 27 w 37"/>
                <a:gd name="T49" fmla="*/ 36 h 45"/>
                <a:gd name="T50" fmla="*/ 27 w 37"/>
                <a:gd name="T51" fmla="*/ 39 h 45"/>
                <a:gd name="T52" fmla="*/ 25 w 37"/>
                <a:gd name="T53" fmla="*/ 43 h 45"/>
                <a:gd name="T54" fmla="*/ 29 w 37"/>
                <a:gd name="T55" fmla="*/ 43 h 45"/>
                <a:gd name="T56" fmla="*/ 32 w 37"/>
                <a:gd name="T57" fmla="*/ 42 h 45"/>
                <a:gd name="T58" fmla="*/ 35 w 37"/>
                <a:gd name="T59" fmla="*/ 42 h 45"/>
                <a:gd name="T60" fmla="*/ 37 w 37"/>
                <a:gd name="T61"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45">
                  <a:moveTo>
                    <a:pt x="37" y="38"/>
                  </a:moveTo>
                  <a:cubicBezTo>
                    <a:pt x="37" y="37"/>
                    <a:pt x="36" y="37"/>
                    <a:pt x="35" y="35"/>
                  </a:cubicBezTo>
                  <a:cubicBezTo>
                    <a:pt x="35" y="33"/>
                    <a:pt x="34" y="34"/>
                    <a:pt x="33" y="32"/>
                  </a:cubicBezTo>
                  <a:cubicBezTo>
                    <a:pt x="32" y="30"/>
                    <a:pt x="32" y="29"/>
                    <a:pt x="30" y="28"/>
                  </a:cubicBezTo>
                  <a:cubicBezTo>
                    <a:pt x="28" y="26"/>
                    <a:pt x="27" y="24"/>
                    <a:pt x="26" y="22"/>
                  </a:cubicBezTo>
                  <a:cubicBezTo>
                    <a:pt x="25" y="21"/>
                    <a:pt x="23" y="19"/>
                    <a:pt x="22" y="18"/>
                  </a:cubicBezTo>
                  <a:cubicBezTo>
                    <a:pt x="20" y="17"/>
                    <a:pt x="19" y="18"/>
                    <a:pt x="19" y="15"/>
                  </a:cubicBezTo>
                  <a:cubicBezTo>
                    <a:pt x="19" y="14"/>
                    <a:pt x="21" y="16"/>
                    <a:pt x="22" y="14"/>
                  </a:cubicBezTo>
                  <a:cubicBezTo>
                    <a:pt x="24" y="13"/>
                    <a:pt x="22" y="12"/>
                    <a:pt x="21" y="10"/>
                  </a:cubicBezTo>
                  <a:cubicBezTo>
                    <a:pt x="19" y="5"/>
                    <a:pt x="16" y="11"/>
                    <a:pt x="14" y="8"/>
                  </a:cubicBezTo>
                  <a:cubicBezTo>
                    <a:pt x="13" y="7"/>
                    <a:pt x="14" y="5"/>
                    <a:pt x="13" y="4"/>
                  </a:cubicBezTo>
                  <a:cubicBezTo>
                    <a:pt x="12" y="3"/>
                    <a:pt x="10" y="2"/>
                    <a:pt x="9" y="0"/>
                  </a:cubicBezTo>
                  <a:cubicBezTo>
                    <a:pt x="9" y="0"/>
                    <a:pt x="7" y="0"/>
                    <a:pt x="7" y="0"/>
                  </a:cubicBezTo>
                  <a:cubicBezTo>
                    <a:pt x="6" y="1"/>
                    <a:pt x="8" y="3"/>
                    <a:pt x="8" y="4"/>
                  </a:cubicBezTo>
                  <a:cubicBezTo>
                    <a:pt x="8" y="5"/>
                    <a:pt x="9" y="7"/>
                    <a:pt x="8" y="7"/>
                  </a:cubicBezTo>
                  <a:cubicBezTo>
                    <a:pt x="6" y="7"/>
                    <a:pt x="6" y="5"/>
                    <a:pt x="4" y="5"/>
                  </a:cubicBezTo>
                  <a:cubicBezTo>
                    <a:pt x="3" y="4"/>
                    <a:pt x="0" y="10"/>
                    <a:pt x="0" y="10"/>
                  </a:cubicBezTo>
                  <a:cubicBezTo>
                    <a:pt x="1" y="13"/>
                    <a:pt x="0" y="17"/>
                    <a:pt x="4" y="15"/>
                  </a:cubicBezTo>
                  <a:cubicBezTo>
                    <a:pt x="6" y="14"/>
                    <a:pt x="4" y="22"/>
                    <a:pt x="4" y="22"/>
                  </a:cubicBezTo>
                  <a:cubicBezTo>
                    <a:pt x="6" y="23"/>
                    <a:pt x="4" y="24"/>
                    <a:pt x="3" y="26"/>
                  </a:cubicBezTo>
                  <a:cubicBezTo>
                    <a:pt x="3" y="27"/>
                    <a:pt x="6" y="25"/>
                    <a:pt x="7" y="25"/>
                  </a:cubicBezTo>
                  <a:cubicBezTo>
                    <a:pt x="7" y="24"/>
                    <a:pt x="9" y="23"/>
                    <a:pt x="10" y="23"/>
                  </a:cubicBezTo>
                  <a:cubicBezTo>
                    <a:pt x="12" y="24"/>
                    <a:pt x="13" y="24"/>
                    <a:pt x="15" y="22"/>
                  </a:cubicBezTo>
                  <a:cubicBezTo>
                    <a:pt x="17" y="21"/>
                    <a:pt x="24" y="25"/>
                    <a:pt x="23" y="28"/>
                  </a:cubicBezTo>
                  <a:cubicBezTo>
                    <a:pt x="21" y="32"/>
                    <a:pt x="25" y="33"/>
                    <a:pt x="27" y="36"/>
                  </a:cubicBezTo>
                  <a:cubicBezTo>
                    <a:pt x="27" y="37"/>
                    <a:pt x="27" y="38"/>
                    <a:pt x="27" y="39"/>
                  </a:cubicBezTo>
                  <a:cubicBezTo>
                    <a:pt x="27" y="40"/>
                    <a:pt x="26" y="42"/>
                    <a:pt x="25" y="43"/>
                  </a:cubicBezTo>
                  <a:cubicBezTo>
                    <a:pt x="26" y="43"/>
                    <a:pt x="29" y="45"/>
                    <a:pt x="29" y="43"/>
                  </a:cubicBezTo>
                  <a:cubicBezTo>
                    <a:pt x="29" y="42"/>
                    <a:pt x="31" y="41"/>
                    <a:pt x="32" y="42"/>
                  </a:cubicBezTo>
                  <a:cubicBezTo>
                    <a:pt x="33" y="43"/>
                    <a:pt x="34" y="43"/>
                    <a:pt x="35" y="42"/>
                  </a:cubicBezTo>
                  <a:cubicBezTo>
                    <a:pt x="37" y="42"/>
                    <a:pt x="37" y="40"/>
                    <a:pt x="37" y="38"/>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27" name="Freeform 707">
              <a:extLst>
                <a:ext uri="{FF2B5EF4-FFF2-40B4-BE49-F238E27FC236}">
                  <a16:creationId xmlns:a16="http://schemas.microsoft.com/office/drawing/2014/main" id="{CA3E5AB6-E8C1-0F48-89CF-F699F21B142A}"/>
                </a:ext>
              </a:extLst>
            </p:cNvPr>
            <p:cNvSpPr>
              <a:spLocks/>
            </p:cNvSpPr>
            <p:nvPr/>
          </p:nvSpPr>
          <p:spPr bwMode="auto">
            <a:xfrm>
              <a:off x="5751484" y="4189068"/>
              <a:ext cx="155254" cy="131765"/>
            </a:xfrm>
            <a:custGeom>
              <a:avLst/>
              <a:gdLst>
                <a:gd name="T0" fmla="*/ 45 w 45"/>
                <a:gd name="T1" fmla="*/ 29 h 38"/>
                <a:gd name="T2" fmla="*/ 45 w 45"/>
                <a:gd name="T3" fmla="*/ 26 h 38"/>
                <a:gd name="T4" fmla="*/ 45 w 45"/>
                <a:gd name="T5" fmla="*/ 24 h 38"/>
                <a:gd name="T6" fmla="*/ 45 w 45"/>
                <a:gd name="T7" fmla="*/ 15 h 38"/>
                <a:gd name="T8" fmla="*/ 45 w 45"/>
                <a:gd name="T9" fmla="*/ 6 h 38"/>
                <a:gd name="T10" fmla="*/ 35 w 45"/>
                <a:gd name="T11" fmla="*/ 3 h 38"/>
                <a:gd name="T12" fmla="*/ 30 w 45"/>
                <a:gd name="T13" fmla="*/ 0 h 38"/>
                <a:gd name="T14" fmla="*/ 26 w 45"/>
                <a:gd name="T15" fmla="*/ 3 h 38"/>
                <a:gd name="T16" fmla="*/ 22 w 45"/>
                <a:gd name="T17" fmla="*/ 5 h 38"/>
                <a:gd name="T18" fmla="*/ 18 w 45"/>
                <a:gd name="T19" fmla="*/ 10 h 38"/>
                <a:gd name="T20" fmla="*/ 14 w 45"/>
                <a:gd name="T21" fmla="*/ 8 h 38"/>
                <a:gd name="T22" fmla="*/ 11 w 45"/>
                <a:gd name="T23" fmla="*/ 5 h 38"/>
                <a:gd name="T24" fmla="*/ 9 w 45"/>
                <a:gd name="T25" fmla="*/ 6 h 38"/>
                <a:gd name="T26" fmla="*/ 7 w 45"/>
                <a:gd name="T27" fmla="*/ 5 h 38"/>
                <a:gd name="T28" fmla="*/ 4 w 45"/>
                <a:gd name="T29" fmla="*/ 6 h 38"/>
                <a:gd name="T30" fmla="*/ 0 w 45"/>
                <a:gd name="T31" fmla="*/ 7 h 38"/>
                <a:gd name="T32" fmla="*/ 3 w 45"/>
                <a:gd name="T33" fmla="*/ 8 h 38"/>
                <a:gd name="T34" fmla="*/ 4 w 45"/>
                <a:gd name="T35" fmla="*/ 11 h 38"/>
                <a:gd name="T36" fmla="*/ 7 w 45"/>
                <a:gd name="T37" fmla="*/ 14 h 38"/>
                <a:gd name="T38" fmla="*/ 9 w 45"/>
                <a:gd name="T39" fmla="*/ 8 h 38"/>
                <a:gd name="T40" fmla="*/ 10 w 45"/>
                <a:gd name="T41" fmla="*/ 12 h 38"/>
                <a:gd name="T42" fmla="*/ 15 w 45"/>
                <a:gd name="T43" fmla="*/ 12 h 38"/>
                <a:gd name="T44" fmla="*/ 18 w 45"/>
                <a:gd name="T45" fmla="*/ 15 h 38"/>
                <a:gd name="T46" fmla="*/ 27 w 45"/>
                <a:gd name="T47" fmla="*/ 19 h 38"/>
                <a:gd name="T48" fmla="*/ 32 w 45"/>
                <a:gd name="T49" fmla="*/ 22 h 38"/>
                <a:gd name="T50" fmla="*/ 34 w 45"/>
                <a:gd name="T51" fmla="*/ 26 h 38"/>
                <a:gd name="T52" fmla="*/ 36 w 45"/>
                <a:gd name="T53" fmla="*/ 27 h 38"/>
                <a:gd name="T54" fmla="*/ 34 w 45"/>
                <a:gd name="T55" fmla="*/ 28 h 38"/>
                <a:gd name="T56" fmla="*/ 36 w 45"/>
                <a:gd name="T57" fmla="*/ 29 h 38"/>
                <a:gd name="T58" fmla="*/ 35 w 45"/>
                <a:gd name="T59" fmla="*/ 30 h 38"/>
                <a:gd name="T60" fmla="*/ 32 w 45"/>
                <a:gd name="T61" fmla="*/ 31 h 38"/>
                <a:gd name="T62" fmla="*/ 29 w 45"/>
                <a:gd name="T63" fmla="*/ 34 h 38"/>
                <a:gd name="T64" fmla="*/ 34 w 45"/>
                <a:gd name="T65" fmla="*/ 35 h 38"/>
                <a:gd name="T66" fmla="*/ 36 w 45"/>
                <a:gd name="T67" fmla="*/ 31 h 38"/>
                <a:gd name="T68" fmla="*/ 36 w 45"/>
                <a:gd name="T69" fmla="*/ 33 h 38"/>
                <a:gd name="T70" fmla="*/ 40 w 45"/>
                <a:gd name="T71" fmla="*/ 32 h 38"/>
                <a:gd name="T72" fmla="*/ 45 w 45"/>
                <a:gd name="T73" fmla="*/ 38 h 38"/>
                <a:gd name="T74" fmla="*/ 45 w 45"/>
                <a:gd name="T7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38">
                  <a:moveTo>
                    <a:pt x="45" y="29"/>
                  </a:moveTo>
                  <a:cubicBezTo>
                    <a:pt x="45" y="28"/>
                    <a:pt x="44" y="27"/>
                    <a:pt x="45" y="26"/>
                  </a:cubicBezTo>
                  <a:cubicBezTo>
                    <a:pt x="45" y="25"/>
                    <a:pt x="45" y="25"/>
                    <a:pt x="45" y="24"/>
                  </a:cubicBezTo>
                  <a:cubicBezTo>
                    <a:pt x="45" y="21"/>
                    <a:pt x="45" y="18"/>
                    <a:pt x="45" y="15"/>
                  </a:cubicBezTo>
                  <a:cubicBezTo>
                    <a:pt x="45" y="12"/>
                    <a:pt x="45" y="9"/>
                    <a:pt x="45" y="6"/>
                  </a:cubicBezTo>
                  <a:cubicBezTo>
                    <a:pt x="45" y="6"/>
                    <a:pt x="36" y="3"/>
                    <a:pt x="35" y="3"/>
                  </a:cubicBezTo>
                  <a:cubicBezTo>
                    <a:pt x="33" y="2"/>
                    <a:pt x="32" y="1"/>
                    <a:pt x="30" y="0"/>
                  </a:cubicBezTo>
                  <a:cubicBezTo>
                    <a:pt x="27" y="0"/>
                    <a:pt x="27" y="2"/>
                    <a:pt x="26" y="3"/>
                  </a:cubicBezTo>
                  <a:cubicBezTo>
                    <a:pt x="26" y="4"/>
                    <a:pt x="23" y="4"/>
                    <a:pt x="22" y="5"/>
                  </a:cubicBezTo>
                  <a:cubicBezTo>
                    <a:pt x="21" y="7"/>
                    <a:pt x="20" y="9"/>
                    <a:pt x="18" y="10"/>
                  </a:cubicBezTo>
                  <a:cubicBezTo>
                    <a:pt x="16" y="11"/>
                    <a:pt x="14" y="10"/>
                    <a:pt x="14" y="8"/>
                  </a:cubicBezTo>
                  <a:cubicBezTo>
                    <a:pt x="13" y="6"/>
                    <a:pt x="12" y="6"/>
                    <a:pt x="11" y="5"/>
                  </a:cubicBezTo>
                  <a:cubicBezTo>
                    <a:pt x="11" y="3"/>
                    <a:pt x="10" y="5"/>
                    <a:pt x="9" y="6"/>
                  </a:cubicBezTo>
                  <a:cubicBezTo>
                    <a:pt x="8" y="6"/>
                    <a:pt x="7" y="5"/>
                    <a:pt x="7" y="5"/>
                  </a:cubicBezTo>
                  <a:cubicBezTo>
                    <a:pt x="6" y="5"/>
                    <a:pt x="5" y="6"/>
                    <a:pt x="4" y="6"/>
                  </a:cubicBezTo>
                  <a:cubicBezTo>
                    <a:pt x="4" y="7"/>
                    <a:pt x="0" y="6"/>
                    <a:pt x="0" y="7"/>
                  </a:cubicBezTo>
                  <a:cubicBezTo>
                    <a:pt x="0" y="8"/>
                    <a:pt x="2" y="8"/>
                    <a:pt x="3" y="8"/>
                  </a:cubicBezTo>
                  <a:cubicBezTo>
                    <a:pt x="4" y="9"/>
                    <a:pt x="4" y="10"/>
                    <a:pt x="4" y="11"/>
                  </a:cubicBezTo>
                  <a:cubicBezTo>
                    <a:pt x="4" y="13"/>
                    <a:pt x="7" y="13"/>
                    <a:pt x="7" y="14"/>
                  </a:cubicBezTo>
                  <a:cubicBezTo>
                    <a:pt x="7" y="12"/>
                    <a:pt x="7" y="9"/>
                    <a:pt x="9" y="8"/>
                  </a:cubicBezTo>
                  <a:cubicBezTo>
                    <a:pt x="7" y="9"/>
                    <a:pt x="8" y="11"/>
                    <a:pt x="10" y="12"/>
                  </a:cubicBezTo>
                  <a:cubicBezTo>
                    <a:pt x="12" y="13"/>
                    <a:pt x="13" y="13"/>
                    <a:pt x="15" y="12"/>
                  </a:cubicBezTo>
                  <a:cubicBezTo>
                    <a:pt x="12" y="13"/>
                    <a:pt x="17" y="15"/>
                    <a:pt x="18" y="15"/>
                  </a:cubicBezTo>
                  <a:cubicBezTo>
                    <a:pt x="21" y="16"/>
                    <a:pt x="24" y="18"/>
                    <a:pt x="27" y="19"/>
                  </a:cubicBezTo>
                  <a:cubicBezTo>
                    <a:pt x="29" y="20"/>
                    <a:pt x="31" y="21"/>
                    <a:pt x="32" y="22"/>
                  </a:cubicBezTo>
                  <a:cubicBezTo>
                    <a:pt x="32" y="24"/>
                    <a:pt x="33" y="25"/>
                    <a:pt x="34" y="26"/>
                  </a:cubicBezTo>
                  <a:cubicBezTo>
                    <a:pt x="34" y="26"/>
                    <a:pt x="36" y="27"/>
                    <a:pt x="36" y="27"/>
                  </a:cubicBezTo>
                  <a:cubicBezTo>
                    <a:pt x="36" y="27"/>
                    <a:pt x="34" y="28"/>
                    <a:pt x="34" y="28"/>
                  </a:cubicBezTo>
                  <a:cubicBezTo>
                    <a:pt x="34" y="28"/>
                    <a:pt x="36" y="28"/>
                    <a:pt x="36" y="29"/>
                  </a:cubicBezTo>
                  <a:cubicBezTo>
                    <a:pt x="36" y="28"/>
                    <a:pt x="35" y="29"/>
                    <a:pt x="35" y="30"/>
                  </a:cubicBezTo>
                  <a:cubicBezTo>
                    <a:pt x="34" y="31"/>
                    <a:pt x="33" y="30"/>
                    <a:pt x="32" y="31"/>
                  </a:cubicBezTo>
                  <a:cubicBezTo>
                    <a:pt x="31" y="31"/>
                    <a:pt x="28" y="34"/>
                    <a:pt x="29" y="34"/>
                  </a:cubicBezTo>
                  <a:cubicBezTo>
                    <a:pt x="30" y="35"/>
                    <a:pt x="32" y="35"/>
                    <a:pt x="34" y="35"/>
                  </a:cubicBezTo>
                  <a:cubicBezTo>
                    <a:pt x="34" y="34"/>
                    <a:pt x="35" y="30"/>
                    <a:pt x="36" y="31"/>
                  </a:cubicBezTo>
                  <a:cubicBezTo>
                    <a:pt x="36" y="32"/>
                    <a:pt x="33" y="33"/>
                    <a:pt x="36" y="33"/>
                  </a:cubicBezTo>
                  <a:cubicBezTo>
                    <a:pt x="38" y="34"/>
                    <a:pt x="39" y="34"/>
                    <a:pt x="40" y="32"/>
                  </a:cubicBezTo>
                  <a:cubicBezTo>
                    <a:pt x="39" y="34"/>
                    <a:pt x="44" y="37"/>
                    <a:pt x="45" y="38"/>
                  </a:cubicBezTo>
                  <a:cubicBezTo>
                    <a:pt x="45" y="35"/>
                    <a:pt x="45" y="32"/>
                    <a:pt x="45" y="29"/>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28" name="Freeform 708">
              <a:extLst>
                <a:ext uri="{FF2B5EF4-FFF2-40B4-BE49-F238E27FC236}">
                  <a16:creationId xmlns:a16="http://schemas.microsoft.com/office/drawing/2014/main" id="{F87E5094-19DC-9840-BF41-423D4A6F5AB8}"/>
                </a:ext>
              </a:extLst>
            </p:cNvPr>
            <p:cNvSpPr>
              <a:spLocks/>
            </p:cNvSpPr>
            <p:nvPr/>
          </p:nvSpPr>
          <p:spPr bwMode="auto">
            <a:xfrm>
              <a:off x="5903210" y="4210246"/>
              <a:ext cx="176425" cy="141176"/>
            </a:xfrm>
            <a:custGeom>
              <a:avLst/>
              <a:gdLst>
                <a:gd name="T0" fmla="*/ 50 w 51"/>
                <a:gd name="T1" fmla="*/ 39 h 41"/>
                <a:gd name="T2" fmla="*/ 45 w 51"/>
                <a:gd name="T3" fmla="*/ 37 h 41"/>
                <a:gd name="T4" fmla="*/ 47 w 51"/>
                <a:gd name="T5" fmla="*/ 36 h 41"/>
                <a:gd name="T6" fmla="*/ 42 w 51"/>
                <a:gd name="T7" fmla="*/ 34 h 41"/>
                <a:gd name="T8" fmla="*/ 38 w 51"/>
                <a:gd name="T9" fmla="*/ 30 h 41"/>
                <a:gd name="T10" fmla="*/ 37 w 51"/>
                <a:gd name="T11" fmla="*/ 28 h 41"/>
                <a:gd name="T12" fmla="*/ 34 w 51"/>
                <a:gd name="T13" fmla="*/ 26 h 41"/>
                <a:gd name="T14" fmla="*/ 29 w 51"/>
                <a:gd name="T15" fmla="*/ 21 h 41"/>
                <a:gd name="T16" fmla="*/ 34 w 51"/>
                <a:gd name="T17" fmla="*/ 21 h 41"/>
                <a:gd name="T18" fmla="*/ 34 w 51"/>
                <a:gd name="T19" fmla="*/ 18 h 41"/>
                <a:gd name="T20" fmla="*/ 31 w 51"/>
                <a:gd name="T21" fmla="*/ 17 h 41"/>
                <a:gd name="T22" fmla="*/ 25 w 51"/>
                <a:gd name="T23" fmla="*/ 12 h 41"/>
                <a:gd name="T24" fmla="*/ 19 w 51"/>
                <a:gd name="T25" fmla="*/ 7 h 41"/>
                <a:gd name="T26" fmla="*/ 16 w 51"/>
                <a:gd name="T27" fmla="*/ 6 h 41"/>
                <a:gd name="T28" fmla="*/ 13 w 51"/>
                <a:gd name="T29" fmla="*/ 4 h 41"/>
                <a:gd name="T30" fmla="*/ 8 w 51"/>
                <a:gd name="T31" fmla="*/ 2 h 41"/>
                <a:gd name="T32" fmla="*/ 1 w 51"/>
                <a:gd name="T33" fmla="*/ 0 h 41"/>
                <a:gd name="T34" fmla="*/ 1 w 51"/>
                <a:gd name="T35" fmla="*/ 10 h 41"/>
                <a:gd name="T36" fmla="*/ 1 w 51"/>
                <a:gd name="T37" fmla="*/ 20 h 41"/>
                <a:gd name="T38" fmla="*/ 1 w 51"/>
                <a:gd name="T39" fmla="*/ 25 h 41"/>
                <a:gd name="T40" fmla="*/ 1 w 51"/>
                <a:gd name="T41" fmla="*/ 30 h 41"/>
                <a:gd name="T42" fmla="*/ 4 w 51"/>
                <a:gd name="T43" fmla="*/ 33 h 41"/>
                <a:gd name="T44" fmla="*/ 13 w 51"/>
                <a:gd name="T45" fmla="*/ 31 h 41"/>
                <a:gd name="T46" fmla="*/ 9 w 51"/>
                <a:gd name="T47" fmla="*/ 28 h 41"/>
                <a:gd name="T48" fmla="*/ 14 w 51"/>
                <a:gd name="T49" fmla="*/ 30 h 41"/>
                <a:gd name="T50" fmla="*/ 13 w 51"/>
                <a:gd name="T51" fmla="*/ 26 h 41"/>
                <a:gd name="T52" fmla="*/ 15 w 51"/>
                <a:gd name="T53" fmla="*/ 27 h 41"/>
                <a:gd name="T54" fmla="*/ 18 w 51"/>
                <a:gd name="T55" fmla="*/ 25 h 41"/>
                <a:gd name="T56" fmla="*/ 26 w 51"/>
                <a:gd name="T57" fmla="*/ 27 h 41"/>
                <a:gd name="T58" fmla="*/ 31 w 51"/>
                <a:gd name="T59" fmla="*/ 33 h 41"/>
                <a:gd name="T60" fmla="*/ 36 w 51"/>
                <a:gd name="T61" fmla="*/ 38 h 41"/>
                <a:gd name="T62" fmla="*/ 45 w 51"/>
                <a:gd name="T63" fmla="*/ 40 h 41"/>
                <a:gd name="T64" fmla="*/ 48 w 51"/>
                <a:gd name="T65" fmla="*/ 40 h 41"/>
                <a:gd name="T66" fmla="*/ 50 w 51"/>
                <a:gd name="T67" fmla="*/ 39 h 41"/>
                <a:gd name="T68" fmla="*/ 50 w 51"/>
                <a:gd name="T69"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1">
                  <a:moveTo>
                    <a:pt x="50" y="39"/>
                  </a:moveTo>
                  <a:cubicBezTo>
                    <a:pt x="48" y="38"/>
                    <a:pt x="46" y="38"/>
                    <a:pt x="45" y="37"/>
                  </a:cubicBezTo>
                  <a:cubicBezTo>
                    <a:pt x="44" y="36"/>
                    <a:pt x="46" y="35"/>
                    <a:pt x="47" y="36"/>
                  </a:cubicBezTo>
                  <a:cubicBezTo>
                    <a:pt x="45" y="35"/>
                    <a:pt x="42" y="36"/>
                    <a:pt x="42" y="34"/>
                  </a:cubicBezTo>
                  <a:cubicBezTo>
                    <a:pt x="42" y="32"/>
                    <a:pt x="39" y="32"/>
                    <a:pt x="38" y="30"/>
                  </a:cubicBezTo>
                  <a:cubicBezTo>
                    <a:pt x="37" y="29"/>
                    <a:pt x="38" y="29"/>
                    <a:pt x="37" y="28"/>
                  </a:cubicBezTo>
                  <a:cubicBezTo>
                    <a:pt x="36" y="27"/>
                    <a:pt x="35" y="27"/>
                    <a:pt x="34" y="26"/>
                  </a:cubicBezTo>
                  <a:cubicBezTo>
                    <a:pt x="34" y="26"/>
                    <a:pt x="30" y="21"/>
                    <a:pt x="29" y="21"/>
                  </a:cubicBezTo>
                  <a:cubicBezTo>
                    <a:pt x="30" y="20"/>
                    <a:pt x="33" y="21"/>
                    <a:pt x="34" y="21"/>
                  </a:cubicBezTo>
                  <a:cubicBezTo>
                    <a:pt x="36" y="21"/>
                    <a:pt x="35" y="20"/>
                    <a:pt x="34" y="18"/>
                  </a:cubicBezTo>
                  <a:cubicBezTo>
                    <a:pt x="34" y="17"/>
                    <a:pt x="32" y="17"/>
                    <a:pt x="31" y="17"/>
                  </a:cubicBezTo>
                  <a:cubicBezTo>
                    <a:pt x="28" y="15"/>
                    <a:pt x="26" y="14"/>
                    <a:pt x="25" y="12"/>
                  </a:cubicBezTo>
                  <a:cubicBezTo>
                    <a:pt x="24" y="10"/>
                    <a:pt x="21" y="8"/>
                    <a:pt x="19" y="7"/>
                  </a:cubicBezTo>
                  <a:cubicBezTo>
                    <a:pt x="18" y="6"/>
                    <a:pt x="17" y="6"/>
                    <a:pt x="16" y="6"/>
                  </a:cubicBezTo>
                  <a:cubicBezTo>
                    <a:pt x="15" y="6"/>
                    <a:pt x="14" y="4"/>
                    <a:pt x="13" y="4"/>
                  </a:cubicBezTo>
                  <a:cubicBezTo>
                    <a:pt x="12" y="3"/>
                    <a:pt x="10" y="3"/>
                    <a:pt x="8" y="2"/>
                  </a:cubicBezTo>
                  <a:cubicBezTo>
                    <a:pt x="6" y="2"/>
                    <a:pt x="4" y="0"/>
                    <a:pt x="1" y="0"/>
                  </a:cubicBezTo>
                  <a:cubicBezTo>
                    <a:pt x="1" y="3"/>
                    <a:pt x="1" y="7"/>
                    <a:pt x="1" y="10"/>
                  </a:cubicBezTo>
                  <a:cubicBezTo>
                    <a:pt x="1" y="13"/>
                    <a:pt x="2" y="17"/>
                    <a:pt x="1" y="20"/>
                  </a:cubicBezTo>
                  <a:cubicBezTo>
                    <a:pt x="0" y="21"/>
                    <a:pt x="1" y="23"/>
                    <a:pt x="1" y="25"/>
                  </a:cubicBezTo>
                  <a:cubicBezTo>
                    <a:pt x="1" y="27"/>
                    <a:pt x="1" y="28"/>
                    <a:pt x="1" y="30"/>
                  </a:cubicBezTo>
                  <a:cubicBezTo>
                    <a:pt x="1" y="33"/>
                    <a:pt x="2" y="33"/>
                    <a:pt x="4" y="33"/>
                  </a:cubicBezTo>
                  <a:cubicBezTo>
                    <a:pt x="7" y="33"/>
                    <a:pt x="10" y="33"/>
                    <a:pt x="13" y="31"/>
                  </a:cubicBezTo>
                  <a:cubicBezTo>
                    <a:pt x="14" y="31"/>
                    <a:pt x="9" y="28"/>
                    <a:pt x="9" y="28"/>
                  </a:cubicBezTo>
                  <a:cubicBezTo>
                    <a:pt x="10" y="28"/>
                    <a:pt x="14" y="31"/>
                    <a:pt x="14" y="30"/>
                  </a:cubicBezTo>
                  <a:cubicBezTo>
                    <a:pt x="14" y="29"/>
                    <a:pt x="13" y="28"/>
                    <a:pt x="13" y="26"/>
                  </a:cubicBezTo>
                  <a:cubicBezTo>
                    <a:pt x="13" y="26"/>
                    <a:pt x="16" y="28"/>
                    <a:pt x="15" y="27"/>
                  </a:cubicBezTo>
                  <a:cubicBezTo>
                    <a:pt x="15" y="25"/>
                    <a:pt x="17" y="25"/>
                    <a:pt x="18" y="25"/>
                  </a:cubicBezTo>
                  <a:cubicBezTo>
                    <a:pt x="19" y="25"/>
                    <a:pt x="26" y="28"/>
                    <a:pt x="26" y="27"/>
                  </a:cubicBezTo>
                  <a:cubicBezTo>
                    <a:pt x="26" y="29"/>
                    <a:pt x="30" y="31"/>
                    <a:pt x="31" y="33"/>
                  </a:cubicBezTo>
                  <a:cubicBezTo>
                    <a:pt x="32" y="35"/>
                    <a:pt x="34" y="38"/>
                    <a:pt x="36" y="38"/>
                  </a:cubicBezTo>
                  <a:cubicBezTo>
                    <a:pt x="39" y="38"/>
                    <a:pt x="42" y="39"/>
                    <a:pt x="45" y="40"/>
                  </a:cubicBezTo>
                  <a:cubicBezTo>
                    <a:pt x="46" y="40"/>
                    <a:pt x="48" y="41"/>
                    <a:pt x="48" y="40"/>
                  </a:cubicBezTo>
                  <a:cubicBezTo>
                    <a:pt x="48" y="39"/>
                    <a:pt x="51" y="39"/>
                    <a:pt x="50" y="39"/>
                  </a:cubicBezTo>
                  <a:cubicBezTo>
                    <a:pt x="49" y="38"/>
                    <a:pt x="51" y="39"/>
                    <a:pt x="50" y="39"/>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29" name="Freeform 709">
              <a:extLst>
                <a:ext uri="{FF2B5EF4-FFF2-40B4-BE49-F238E27FC236}">
                  <a16:creationId xmlns:a16="http://schemas.microsoft.com/office/drawing/2014/main" id="{E765EE7C-4EA2-C44A-A2B0-94DF3B2320F0}"/>
                </a:ext>
              </a:extLst>
            </p:cNvPr>
            <p:cNvSpPr>
              <a:spLocks/>
            </p:cNvSpPr>
            <p:nvPr/>
          </p:nvSpPr>
          <p:spPr bwMode="auto">
            <a:xfrm>
              <a:off x="5355117" y="4082010"/>
              <a:ext cx="176425" cy="155294"/>
            </a:xfrm>
            <a:custGeom>
              <a:avLst/>
              <a:gdLst>
                <a:gd name="T0" fmla="*/ 33 w 51"/>
                <a:gd name="T1" fmla="*/ 5 h 45"/>
                <a:gd name="T2" fmla="*/ 29 w 51"/>
                <a:gd name="T3" fmla="*/ 13 h 45"/>
                <a:gd name="T4" fmla="*/ 20 w 51"/>
                <a:gd name="T5" fmla="*/ 16 h 45"/>
                <a:gd name="T6" fmla="*/ 15 w 51"/>
                <a:gd name="T7" fmla="*/ 18 h 45"/>
                <a:gd name="T8" fmla="*/ 10 w 51"/>
                <a:gd name="T9" fmla="*/ 19 h 45"/>
                <a:gd name="T10" fmla="*/ 7 w 51"/>
                <a:gd name="T11" fmla="*/ 18 h 45"/>
                <a:gd name="T12" fmla="*/ 3 w 51"/>
                <a:gd name="T13" fmla="*/ 14 h 45"/>
                <a:gd name="T14" fmla="*/ 0 w 51"/>
                <a:gd name="T15" fmla="*/ 20 h 45"/>
                <a:gd name="T16" fmla="*/ 4 w 51"/>
                <a:gd name="T17" fmla="*/ 29 h 45"/>
                <a:gd name="T18" fmla="*/ 8 w 51"/>
                <a:gd name="T19" fmla="*/ 37 h 45"/>
                <a:gd name="T20" fmla="*/ 13 w 51"/>
                <a:gd name="T21" fmla="*/ 39 h 45"/>
                <a:gd name="T22" fmla="*/ 14 w 51"/>
                <a:gd name="T23" fmla="*/ 41 h 45"/>
                <a:gd name="T24" fmla="*/ 19 w 51"/>
                <a:gd name="T25" fmla="*/ 41 h 45"/>
                <a:gd name="T26" fmla="*/ 21 w 51"/>
                <a:gd name="T27" fmla="*/ 39 h 45"/>
                <a:gd name="T28" fmla="*/ 25 w 51"/>
                <a:gd name="T29" fmla="*/ 40 h 45"/>
                <a:gd name="T30" fmla="*/ 28 w 51"/>
                <a:gd name="T31" fmla="*/ 40 h 45"/>
                <a:gd name="T32" fmla="*/ 31 w 51"/>
                <a:gd name="T33" fmla="*/ 43 h 45"/>
                <a:gd name="T34" fmla="*/ 34 w 51"/>
                <a:gd name="T35" fmla="*/ 42 h 45"/>
                <a:gd name="T36" fmla="*/ 36 w 51"/>
                <a:gd name="T37" fmla="*/ 43 h 45"/>
                <a:gd name="T38" fmla="*/ 37 w 51"/>
                <a:gd name="T39" fmla="*/ 37 h 45"/>
                <a:gd name="T40" fmla="*/ 37 w 51"/>
                <a:gd name="T41" fmla="*/ 33 h 45"/>
                <a:gd name="T42" fmla="*/ 39 w 51"/>
                <a:gd name="T43" fmla="*/ 30 h 45"/>
                <a:gd name="T44" fmla="*/ 42 w 51"/>
                <a:gd name="T45" fmla="*/ 24 h 45"/>
                <a:gd name="T46" fmla="*/ 47 w 51"/>
                <a:gd name="T47" fmla="*/ 19 h 45"/>
                <a:gd name="T48" fmla="*/ 49 w 51"/>
                <a:gd name="T49" fmla="*/ 18 h 45"/>
                <a:gd name="T50" fmla="*/ 45 w 51"/>
                <a:gd name="T51" fmla="*/ 13 h 45"/>
                <a:gd name="T52" fmla="*/ 42 w 51"/>
                <a:gd name="T53" fmla="*/ 7 h 45"/>
                <a:gd name="T54" fmla="*/ 44 w 51"/>
                <a:gd name="T55" fmla="*/ 6 h 45"/>
                <a:gd name="T56" fmla="*/ 44 w 51"/>
                <a:gd name="T57" fmla="*/ 3 h 45"/>
                <a:gd name="T58" fmla="*/ 33 w 51"/>
                <a:gd name="T59" fmla="*/ 5 h 45"/>
                <a:gd name="T60" fmla="*/ 33 w 51"/>
                <a:gd name="T61"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45">
                  <a:moveTo>
                    <a:pt x="33" y="5"/>
                  </a:moveTo>
                  <a:cubicBezTo>
                    <a:pt x="32" y="8"/>
                    <a:pt x="31" y="10"/>
                    <a:pt x="29" y="13"/>
                  </a:cubicBezTo>
                  <a:cubicBezTo>
                    <a:pt x="28" y="17"/>
                    <a:pt x="23" y="17"/>
                    <a:pt x="20" y="16"/>
                  </a:cubicBezTo>
                  <a:cubicBezTo>
                    <a:pt x="18" y="15"/>
                    <a:pt x="16" y="17"/>
                    <a:pt x="15" y="18"/>
                  </a:cubicBezTo>
                  <a:cubicBezTo>
                    <a:pt x="14" y="19"/>
                    <a:pt x="11" y="18"/>
                    <a:pt x="10" y="19"/>
                  </a:cubicBezTo>
                  <a:cubicBezTo>
                    <a:pt x="8" y="20"/>
                    <a:pt x="8" y="20"/>
                    <a:pt x="7" y="18"/>
                  </a:cubicBezTo>
                  <a:cubicBezTo>
                    <a:pt x="5" y="17"/>
                    <a:pt x="4" y="16"/>
                    <a:pt x="3" y="14"/>
                  </a:cubicBezTo>
                  <a:cubicBezTo>
                    <a:pt x="2" y="13"/>
                    <a:pt x="0" y="19"/>
                    <a:pt x="0" y="20"/>
                  </a:cubicBezTo>
                  <a:cubicBezTo>
                    <a:pt x="0" y="23"/>
                    <a:pt x="3" y="26"/>
                    <a:pt x="4" y="29"/>
                  </a:cubicBezTo>
                  <a:cubicBezTo>
                    <a:pt x="6" y="32"/>
                    <a:pt x="5" y="35"/>
                    <a:pt x="8" y="37"/>
                  </a:cubicBezTo>
                  <a:cubicBezTo>
                    <a:pt x="10" y="38"/>
                    <a:pt x="12" y="39"/>
                    <a:pt x="13" y="39"/>
                  </a:cubicBezTo>
                  <a:cubicBezTo>
                    <a:pt x="16" y="38"/>
                    <a:pt x="13" y="40"/>
                    <a:pt x="14" y="41"/>
                  </a:cubicBezTo>
                  <a:cubicBezTo>
                    <a:pt x="15" y="41"/>
                    <a:pt x="18" y="41"/>
                    <a:pt x="19" y="41"/>
                  </a:cubicBezTo>
                  <a:cubicBezTo>
                    <a:pt x="20" y="40"/>
                    <a:pt x="20" y="38"/>
                    <a:pt x="21" y="39"/>
                  </a:cubicBezTo>
                  <a:cubicBezTo>
                    <a:pt x="22" y="40"/>
                    <a:pt x="24" y="41"/>
                    <a:pt x="25" y="40"/>
                  </a:cubicBezTo>
                  <a:cubicBezTo>
                    <a:pt x="26" y="40"/>
                    <a:pt x="28" y="39"/>
                    <a:pt x="28" y="40"/>
                  </a:cubicBezTo>
                  <a:cubicBezTo>
                    <a:pt x="29" y="43"/>
                    <a:pt x="27" y="45"/>
                    <a:pt x="31" y="43"/>
                  </a:cubicBezTo>
                  <a:cubicBezTo>
                    <a:pt x="32" y="43"/>
                    <a:pt x="33" y="42"/>
                    <a:pt x="34" y="42"/>
                  </a:cubicBezTo>
                  <a:cubicBezTo>
                    <a:pt x="35" y="42"/>
                    <a:pt x="36" y="43"/>
                    <a:pt x="36" y="43"/>
                  </a:cubicBezTo>
                  <a:cubicBezTo>
                    <a:pt x="37" y="41"/>
                    <a:pt x="35" y="39"/>
                    <a:pt x="37" y="37"/>
                  </a:cubicBezTo>
                  <a:cubicBezTo>
                    <a:pt x="38" y="36"/>
                    <a:pt x="37" y="35"/>
                    <a:pt x="37" y="33"/>
                  </a:cubicBezTo>
                  <a:cubicBezTo>
                    <a:pt x="37" y="32"/>
                    <a:pt x="38" y="31"/>
                    <a:pt x="39" y="30"/>
                  </a:cubicBezTo>
                  <a:cubicBezTo>
                    <a:pt x="41" y="28"/>
                    <a:pt x="43" y="27"/>
                    <a:pt x="42" y="24"/>
                  </a:cubicBezTo>
                  <a:cubicBezTo>
                    <a:pt x="42" y="22"/>
                    <a:pt x="45" y="18"/>
                    <a:pt x="47" y="19"/>
                  </a:cubicBezTo>
                  <a:cubicBezTo>
                    <a:pt x="48" y="20"/>
                    <a:pt x="51" y="19"/>
                    <a:pt x="49" y="18"/>
                  </a:cubicBezTo>
                  <a:cubicBezTo>
                    <a:pt x="48" y="16"/>
                    <a:pt x="45" y="15"/>
                    <a:pt x="45" y="13"/>
                  </a:cubicBezTo>
                  <a:cubicBezTo>
                    <a:pt x="45" y="11"/>
                    <a:pt x="43" y="9"/>
                    <a:pt x="42" y="7"/>
                  </a:cubicBezTo>
                  <a:cubicBezTo>
                    <a:pt x="41" y="4"/>
                    <a:pt x="44" y="7"/>
                    <a:pt x="44" y="6"/>
                  </a:cubicBezTo>
                  <a:cubicBezTo>
                    <a:pt x="45" y="5"/>
                    <a:pt x="41" y="4"/>
                    <a:pt x="44" y="3"/>
                  </a:cubicBezTo>
                  <a:cubicBezTo>
                    <a:pt x="40" y="2"/>
                    <a:pt x="34" y="0"/>
                    <a:pt x="33" y="5"/>
                  </a:cubicBezTo>
                  <a:cubicBezTo>
                    <a:pt x="32" y="7"/>
                    <a:pt x="34" y="3"/>
                    <a:pt x="33" y="5"/>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30" name="Freeform 710">
              <a:extLst>
                <a:ext uri="{FF2B5EF4-FFF2-40B4-BE49-F238E27FC236}">
                  <a16:creationId xmlns:a16="http://schemas.microsoft.com/office/drawing/2014/main" id="{E794D9C9-6DDF-AC4E-A699-E29AE2E5AE76}"/>
                </a:ext>
              </a:extLst>
            </p:cNvPr>
            <p:cNvSpPr>
              <a:spLocks/>
            </p:cNvSpPr>
            <p:nvPr/>
          </p:nvSpPr>
          <p:spPr bwMode="auto">
            <a:xfrm>
              <a:off x="5365702" y="4040832"/>
              <a:ext cx="169368" cy="110589"/>
            </a:xfrm>
            <a:custGeom>
              <a:avLst/>
              <a:gdLst>
                <a:gd name="T0" fmla="*/ 45 w 49"/>
                <a:gd name="T1" fmla="*/ 10 h 32"/>
                <a:gd name="T2" fmla="*/ 47 w 49"/>
                <a:gd name="T3" fmla="*/ 8 h 32"/>
                <a:gd name="T4" fmla="*/ 43 w 49"/>
                <a:gd name="T5" fmla="*/ 7 h 32"/>
                <a:gd name="T6" fmla="*/ 42 w 49"/>
                <a:gd name="T7" fmla="*/ 6 h 32"/>
                <a:gd name="T8" fmla="*/ 41 w 49"/>
                <a:gd name="T9" fmla="*/ 6 h 32"/>
                <a:gd name="T10" fmla="*/ 41 w 49"/>
                <a:gd name="T11" fmla="*/ 4 h 32"/>
                <a:gd name="T12" fmla="*/ 39 w 49"/>
                <a:gd name="T13" fmla="*/ 2 h 32"/>
                <a:gd name="T14" fmla="*/ 37 w 49"/>
                <a:gd name="T15" fmla="*/ 2 h 32"/>
                <a:gd name="T16" fmla="*/ 36 w 49"/>
                <a:gd name="T17" fmla="*/ 1 h 32"/>
                <a:gd name="T18" fmla="*/ 32 w 49"/>
                <a:gd name="T19" fmla="*/ 6 h 32"/>
                <a:gd name="T20" fmla="*/ 30 w 49"/>
                <a:gd name="T21" fmla="*/ 8 h 32"/>
                <a:gd name="T22" fmla="*/ 29 w 49"/>
                <a:gd name="T23" fmla="*/ 9 h 32"/>
                <a:gd name="T24" fmla="*/ 29 w 49"/>
                <a:gd name="T25" fmla="*/ 10 h 32"/>
                <a:gd name="T26" fmla="*/ 25 w 49"/>
                <a:gd name="T27" fmla="*/ 12 h 32"/>
                <a:gd name="T28" fmla="*/ 25 w 49"/>
                <a:gd name="T29" fmla="*/ 15 h 32"/>
                <a:gd name="T30" fmla="*/ 27 w 49"/>
                <a:gd name="T31" fmla="*/ 14 h 32"/>
                <a:gd name="T32" fmla="*/ 29 w 49"/>
                <a:gd name="T33" fmla="*/ 13 h 32"/>
                <a:gd name="T34" fmla="*/ 28 w 49"/>
                <a:gd name="T35" fmla="*/ 11 h 32"/>
                <a:gd name="T36" fmla="*/ 29 w 49"/>
                <a:gd name="T37" fmla="*/ 13 h 32"/>
                <a:gd name="T38" fmla="*/ 26 w 49"/>
                <a:gd name="T39" fmla="*/ 14 h 32"/>
                <a:gd name="T40" fmla="*/ 23 w 49"/>
                <a:gd name="T41" fmla="*/ 13 h 32"/>
                <a:gd name="T42" fmla="*/ 14 w 49"/>
                <a:gd name="T43" fmla="*/ 20 h 32"/>
                <a:gd name="T44" fmla="*/ 9 w 49"/>
                <a:gd name="T45" fmla="*/ 23 h 32"/>
                <a:gd name="T46" fmla="*/ 7 w 49"/>
                <a:gd name="T47" fmla="*/ 26 h 32"/>
                <a:gd name="T48" fmla="*/ 9 w 49"/>
                <a:gd name="T49" fmla="*/ 28 h 32"/>
                <a:gd name="T50" fmla="*/ 0 w 49"/>
                <a:gd name="T51" fmla="*/ 26 h 32"/>
                <a:gd name="T52" fmla="*/ 5 w 49"/>
                <a:gd name="T53" fmla="*/ 32 h 32"/>
                <a:gd name="T54" fmla="*/ 7 w 49"/>
                <a:gd name="T55" fmla="*/ 31 h 32"/>
                <a:gd name="T56" fmla="*/ 12 w 49"/>
                <a:gd name="T57" fmla="*/ 30 h 32"/>
                <a:gd name="T58" fmla="*/ 20 w 49"/>
                <a:gd name="T59" fmla="*/ 29 h 32"/>
                <a:gd name="T60" fmla="*/ 27 w 49"/>
                <a:gd name="T61" fmla="*/ 24 h 32"/>
                <a:gd name="T62" fmla="*/ 30 w 49"/>
                <a:gd name="T63" fmla="*/ 18 h 32"/>
                <a:gd name="T64" fmla="*/ 34 w 49"/>
                <a:gd name="T65" fmla="*/ 14 h 32"/>
                <a:gd name="T66" fmla="*/ 43 w 49"/>
                <a:gd name="T67" fmla="*/ 14 h 32"/>
                <a:gd name="T68" fmla="*/ 45 w 49"/>
                <a:gd name="T6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32">
                  <a:moveTo>
                    <a:pt x="45" y="10"/>
                  </a:moveTo>
                  <a:cubicBezTo>
                    <a:pt x="48" y="10"/>
                    <a:pt x="49" y="9"/>
                    <a:pt x="47" y="8"/>
                  </a:cubicBezTo>
                  <a:cubicBezTo>
                    <a:pt x="45" y="7"/>
                    <a:pt x="45" y="6"/>
                    <a:pt x="43" y="7"/>
                  </a:cubicBezTo>
                  <a:cubicBezTo>
                    <a:pt x="42" y="8"/>
                    <a:pt x="43" y="7"/>
                    <a:pt x="42" y="6"/>
                  </a:cubicBezTo>
                  <a:cubicBezTo>
                    <a:pt x="42" y="6"/>
                    <a:pt x="41" y="6"/>
                    <a:pt x="41" y="6"/>
                  </a:cubicBezTo>
                  <a:cubicBezTo>
                    <a:pt x="41" y="6"/>
                    <a:pt x="41" y="4"/>
                    <a:pt x="41" y="4"/>
                  </a:cubicBezTo>
                  <a:cubicBezTo>
                    <a:pt x="40" y="3"/>
                    <a:pt x="39" y="2"/>
                    <a:pt x="39" y="2"/>
                  </a:cubicBezTo>
                  <a:cubicBezTo>
                    <a:pt x="37" y="0"/>
                    <a:pt x="38" y="1"/>
                    <a:pt x="37" y="2"/>
                  </a:cubicBezTo>
                  <a:cubicBezTo>
                    <a:pt x="36" y="3"/>
                    <a:pt x="36" y="1"/>
                    <a:pt x="36" y="1"/>
                  </a:cubicBezTo>
                  <a:cubicBezTo>
                    <a:pt x="35" y="1"/>
                    <a:pt x="32" y="5"/>
                    <a:pt x="32" y="6"/>
                  </a:cubicBezTo>
                  <a:cubicBezTo>
                    <a:pt x="31" y="6"/>
                    <a:pt x="30" y="7"/>
                    <a:pt x="30" y="8"/>
                  </a:cubicBezTo>
                  <a:cubicBezTo>
                    <a:pt x="29" y="8"/>
                    <a:pt x="29" y="9"/>
                    <a:pt x="29" y="9"/>
                  </a:cubicBezTo>
                  <a:cubicBezTo>
                    <a:pt x="29" y="10"/>
                    <a:pt x="29" y="10"/>
                    <a:pt x="29" y="10"/>
                  </a:cubicBezTo>
                  <a:cubicBezTo>
                    <a:pt x="29" y="11"/>
                    <a:pt x="26" y="11"/>
                    <a:pt x="25" y="12"/>
                  </a:cubicBezTo>
                  <a:cubicBezTo>
                    <a:pt x="22" y="12"/>
                    <a:pt x="23" y="14"/>
                    <a:pt x="25" y="15"/>
                  </a:cubicBezTo>
                  <a:cubicBezTo>
                    <a:pt x="27" y="17"/>
                    <a:pt x="26" y="15"/>
                    <a:pt x="27" y="14"/>
                  </a:cubicBezTo>
                  <a:cubicBezTo>
                    <a:pt x="27" y="13"/>
                    <a:pt x="29" y="13"/>
                    <a:pt x="29" y="13"/>
                  </a:cubicBezTo>
                  <a:cubicBezTo>
                    <a:pt x="29" y="13"/>
                    <a:pt x="28" y="12"/>
                    <a:pt x="28" y="11"/>
                  </a:cubicBezTo>
                  <a:cubicBezTo>
                    <a:pt x="28" y="12"/>
                    <a:pt x="29" y="13"/>
                    <a:pt x="29" y="13"/>
                  </a:cubicBezTo>
                  <a:cubicBezTo>
                    <a:pt x="29" y="13"/>
                    <a:pt x="27" y="13"/>
                    <a:pt x="26" y="14"/>
                  </a:cubicBezTo>
                  <a:cubicBezTo>
                    <a:pt x="26" y="17"/>
                    <a:pt x="24" y="14"/>
                    <a:pt x="23" y="13"/>
                  </a:cubicBezTo>
                  <a:cubicBezTo>
                    <a:pt x="20" y="16"/>
                    <a:pt x="18" y="19"/>
                    <a:pt x="14" y="20"/>
                  </a:cubicBezTo>
                  <a:cubicBezTo>
                    <a:pt x="12" y="21"/>
                    <a:pt x="10" y="21"/>
                    <a:pt x="9" y="23"/>
                  </a:cubicBezTo>
                  <a:cubicBezTo>
                    <a:pt x="8" y="24"/>
                    <a:pt x="8" y="25"/>
                    <a:pt x="7" y="26"/>
                  </a:cubicBezTo>
                  <a:cubicBezTo>
                    <a:pt x="7" y="27"/>
                    <a:pt x="9" y="28"/>
                    <a:pt x="9" y="28"/>
                  </a:cubicBezTo>
                  <a:cubicBezTo>
                    <a:pt x="8" y="29"/>
                    <a:pt x="1" y="26"/>
                    <a:pt x="0" y="26"/>
                  </a:cubicBezTo>
                  <a:cubicBezTo>
                    <a:pt x="1" y="28"/>
                    <a:pt x="3" y="31"/>
                    <a:pt x="5" y="32"/>
                  </a:cubicBezTo>
                  <a:cubicBezTo>
                    <a:pt x="6" y="32"/>
                    <a:pt x="7" y="31"/>
                    <a:pt x="7" y="31"/>
                  </a:cubicBezTo>
                  <a:cubicBezTo>
                    <a:pt x="9" y="30"/>
                    <a:pt x="12" y="31"/>
                    <a:pt x="12" y="30"/>
                  </a:cubicBezTo>
                  <a:cubicBezTo>
                    <a:pt x="15" y="27"/>
                    <a:pt x="17" y="28"/>
                    <a:pt x="20" y="29"/>
                  </a:cubicBezTo>
                  <a:cubicBezTo>
                    <a:pt x="23" y="29"/>
                    <a:pt x="26" y="27"/>
                    <a:pt x="27" y="24"/>
                  </a:cubicBezTo>
                  <a:cubicBezTo>
                    <a:pt x="28" y="22"/>
                    <a:pt x="29" y="20"/>
                    <a:pt x="30" y="18"/>
                  </a:cubicBezTo>
                  <a:cubicBezTo>
                    <a:pt x="30" y="15"/>
                    <a:pt x="31" y="14"/>
                    <a:pt x="34" y="14"/>
                  </a:cubicBezTo>
                  <a:cubicBezTo>
                    <a:pt x="37" y="14"/>
                    <a:pt x="40" y="15"/>
                    <a:pt x="43" y="14"/>
                  </a:cubicBezTo>
                  <a:cubicBezTo>
                    <a:pt x="47" y="13"/>
                    <a:pt x="40" y="10"/>
                    <a:pt x="45" y="1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31" name="Freeform 711">
              <a:extLst>
                <a:ext uri="{FF2B5EF4-FFF2-40B4-BE49-F238E27FC236}">
                  <a16:creationId xmlns:a16="http://schemas.microsoft.com/office/drawing/2014/main" id="{52AF6C3D-E527-5448-9E52-FB995A734590}"/>
                </a:ext>
              </a:extLst>
            </p:cNvPr>
            <p:cNvSpPr>
              <a:spLocks/>
            </p:cNvSpPr>
            <p:nvPr/>
          </p:nvSpPr>
          <p:spPr bwMode="auto">
            <a:xfrm>
              <a:off x="5021086" y="3657303"/>
              <a:ext cx="58808" cy="34117"/>
            </a:xfrm>
            <a:custGeom>
              <a:avLst/>
              <a:gdLst>
                <a:gd name="T0" fmla="*/ 2 w 17"/>
                <a:gd name="T1" fmla="*/ 8 h 10"/>
                <a:gd name="T2" fmla="*/ 7 w 17"/>
                <a:gd name="T3" fmla="*/ 9 h 10"/>
                <a:gd name="T4" fmla="*/ 12 w 17"/>
                <a:gd name="T5" fmla="*/ 9 h 10"/>
                <a:gd name="T6" fmla="*/ 16 w 17"/>
                <a:gd name="T7" fmla="*/ 8 h 10"/>
                <a:gd name="T8" fmla="*/ 15 w 17"/>
                <a:gd name="T9" fmla="*/ 3 h 10"/>
                <a:gd name="T10" fmla="*/ 10 w 17"/>
                <a:gd name="T11" fmla="*/ 3 h 10"/>
                <a:gd name="T12" fmla="*/ 6 w 17"/>
                <a:gd name="T13" fmla="*/ 1 h 10"/>
                <a:gd name="T14" fmla="*/ 2 w 17"/>
                <a:gd name="T15" fmla="*/ 8 h 10"/>
                <a:gd name="T16" fmla="*/ 2 w 17"/>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2" y="8"/>
                  </a:moveTo>
                  <a:cubicBezTo>
                    <a:pt x="3" y="9"/>
                    <a:pt x="6" y="10"/>
                    <a:pt x="7" y="9"/>
                  </a:cubicBezTo>
                  <a:cubicBezTo>
                    <a:pt x="9" y="8"/>
                    <a:pt x="10" y="10"/>
                    <a:pt x="12" y="9"/>
                  </a:cubicBezTo>
                  <a:cubicBezTo>
                    <a:pt x="13" y="9"/>
                    <a:pt x="17" y="9"/>
                    <a:pt x="16" y="8"/>
                  </a:cubicBezTo>
                  <a:cubicBezTo>
                    <a:pt x="15" y="6"/>
                    <a:pt x="14" y="5"/>
                    <a:pt x="15" y="3"/>
                  </a:cubicBezTo>
                  <a:cubicBezTo>
                    <a:pt x="13" y="2"/>
                    <a:pt x="11" y="4"/>
                    <a:pt x="10" y="3"/>
                  </a:cubicBezTo>
                  <a:cubicBezTo>
                    <a:pt x="9" y="2"/>
                    <a:pt x="7" y="0"/>
                    <a:pt x="6" y="1"/>
                  </a:cubicBezTo>
                  <a:cubicBezTo>
                    <a:pt x="4" y="3"/>
                    <a:pt x="0" y="6"/>
                    <a:pt x="2" y="8"/>
                  </a:cubicBezTo>
                  <a:cubicBezTo>
                    <a:pt x="3" y="9"/>
                    <a:pt x="1" y="7"/>
                    <a:pt x="2" y="8"/>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32" name="Freeform 712">
              <a:extLst>
                <a:ext uri="{FF2B5EF4-FFF2-40B4-BE49-F238E27FC236}">
                  <a16:creationId xmlns:a16="http://schemas.microsoft.com/office/drawing/2014/main" id="{2E82A4A8-9027-F241-9C7B-716E19FC1F53}"/>
                </a:ext>
              </a:extLst>
            </p:cNvPr>
            <p:cNvSpPr>
              <a:spLocks/>
            </p:cNvSpPr>
            <p:nvPr/>
          </p:nvSpPr>
          <p:spPr bwMode="auto">
            <a:xfrm>
              <a:off x="4885827" y="3618480"/>
              <a:ext cx="128201" cy="79999"/>
            </a:xfrm>
            <a:custGeom>
              <a:avLst/>
              <a:gdLst>
                <a:gd name="T0" fmla="*/ 1 w 37"/>
                <a:gd name="T1" fmla="*/ 3 h 23"/>
                <a:gd name="T2" fmla="*/ 0 w 37"/>
                <a:gd name="T3" fmla="*/ 9 h 23"/>
                <a:gd name="T4" fmla="*/ 5 w 37"/>
                <a:gd name="T5" fmla="*/ 13 h 23"/>
                <a:gd name="T6" fmla="*/ 7 w 37"/>
                <a:gd name="T7" fmla="*/ 14 h 23"/>
                <a:gd name="T8" fmla="*/ 12 w 37"/>
                <a:gd name="T9" fmla="*/ 15 h 23"/>
                <a:gd name="T10" fmla="*/ 15 w 37"/>
                <a:gd name="T11" fmla="*/ 16 h 23"/>
                <a:gd name="T12" fmla="*/ 19 w 37"/>
                <a:gd name="T13" fmla="*/ 16 h 23"/>
                <a:gd name="T14" fmla="*/ 22 w 37"/>
                <a:gd name="T15" fmla="*/ 19 h 23"/>
                <a:gd name="T16" fmla="*/ 26 w 37"/>
                <a:gd name="T17" fmla="*/ 20 h 23"/>
                <a:gd name="T18" fmla="*/ 29 w 37"/>
                <a:gd name="T19" fmla="*/ 22 h 23"/>
                <a:gd name="T20" fmla="*/ 32 w 37"/>
                <a:gd name="T21" fmla="*/ 20 h 23"/>
                <a:gd name="T22" fmla="*/ 35 w 37"/>
                <a:gd name="T23" fmla="*/ 22 h 23"/>
                <a:gd name="T24" fmla="*/ 37 w 37"/>
                <a:gd name="T25" fmla="*/ 21 h 23"/>
                <a:gd name="T26" fmla="*/ 37 w 37"/>
                <a:gd name="T27" fmla="*/ 18 h 23"/>
                <a:gd name="T28" fmla="*/ 37 w 37"/>
                <a:gd name="T29" fmla="*/ 14 h 23"/>
                <a:gd name="T30" fmla="*/ 32 w 37"/>
                <a:gd name="T31" fmla="*/ 14 h 23"/>
                <a:gd name="T32" fmla="*/ 31 w 37"/>
                <a:gd name="T33" fmla="*/ 13 h 23"/>
                <a:gd name="T34" fmla="*/ 28 w 37"/>
                <a:gd name="T35" fmla="*/ 13 h 23"/>
                <a:gd name="T36" fmla="*/ 26 w 37"/>
                <a:gd name="T37" fmla="*/ 12 h 23"/>
                <a:gd name="T38" fmla="*/ 24 w 37"/>
                <a:gd name="T39" fmla="*/ 12 h 23"/>
                <a:gd name="T40" fmla="*/ 20 w 37"/>
                <a:gd name="T41" fmla="*/ 10 h 23"/>
                <a:gd name="T42" fmla="*/ 18 w 37"/>
                <a:gd name="T43" fmla="*/ 8 h 23"/>
                <a:gd name="T44" fmla="*/ 16 w 37"/>
                <a:gd name="T45" fmla="*/ 7 h 23"/>
                <a:gd name="T46" fmla="*/ 10 w 37"/>
                <a:gd name="T47" fmla="*/ 2 h 23"/>
                <a:gd name="T48" fmla="*/ 8 w 37"/>
                <a:gd name="T49" fmla="*/ 0 h 23"/>
                <a:gd name="T50" fmla="*/ 5 w 37"/>
                <a:gd name="T51" fmla="*/ 2 h 23"/>
                <a:gd name="T52" fmla="*/ 4 w 37"/>
                <a:gd name="T53" fmla="*/ 2 h 23"/>
                <a:gd name="T54" fmla="*/ 1 w 37"/>
                <a:gd name="T55" fmla="*/ 3 h 23"/>
                <a:gd name="T56" fmla="*/ 1 w 37"/>
                <a:gd name="T5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23">
                  <a:moveTo>
                    <a:pt x="1" y="3"/>
                  </a:moveTo>
                  <a:cubicBezTo>
                    <a:pt x="0" y="4"/>
                    <a:pt x="0" y="8"/>
                    <a:pt x="0" y="9"/>
                  </a:cubicBezTo>
                  <a:cubicBezTo>
                    <a:pt x="1" y="10"/>
                    <a:pt x="4" y="11"/>
                    <a:pt x="5" y="13"/>
                  </a:cubicBezTo>
                  <a:cubicBezTo>
                    <a:pt x="6" y="13"/>
                    <a:pt x="7" y="14"/>
                    <a:pt x="7" y="14"/>
                  </a:cubicBezTo>
                  <a:cubicBezTo>
                    <a:pt x="9" y="15"/>
                    <a:pt x="10" y="14"/>
                    <a:pt x="12" y="15"/>
                  </a:cubicBezTo>
                  <a:cubicBezTo>
                    <a:pt x="13" y="15"/>
                    <a:pt x="14" y="16"/>
                    <a:pt x="15" y="16"/>
                  </a:cubicBezTo>
                  <a:cubicBezTo>
                    <a:pt x="16" y="16"/>
                    <a:pt x="18" y="16"/>
                    <a:pt x="19" y="16"/>
                  </a:cubicBezTo>
                  <a:cubicBezTo>
                    <a:pt x="20" y="17"/>
                    <a:pt x="21" y="18"/>
                    <a:pt x="22" y="19"/>
                  </a:cubicBezTo>
                  <a:cubicBezTo>
                    <a:pt x="23" y="19"/>
                    <a:pt x="25" y="19"/>
                    <a:pt x="26" y="20"/>
                  </a:cubicBezTo>
                  <a:cubicBezTo>
                    <a:pt x="27" y="20"/>
                    <a:pt x="28" y="22"/>
                    <a:pt x="29" y="22"/>
                  </a:cubicBezTo>
                  <a:cubicBezTo>
                    <a:pt x="30" y="22"/>
                    <a:pt x="31" y="20"/>
                    <a:pt x="32" y="20"/>
                  </a:cubicBezTo>
                  <a:cubicBezTo>
                    <a:pt x="33" y="21"/>
                    <a:pt x="33" y="23"/>
                    <a:pt x="35" y="22"/>
                  </a:cubicBezTo>
                  <a:cubicBezTo>
                    <a:pt x="35" y="22"/>
                    <a:pt x="37" y="21"/>
                    <a:pt x="37" y="21"/>
                  </a:cubicBezTo>
                  <a:cubicBezTo>
                    <a:pt x="37" y="20"/>
                    <a:pt x="37" y="19"/>
                    <a:pt x="37" y="18"/>
                  </a:cubicBezTo>
                  <a:cubicBezTo>
                    <a:pt x="36" y="17"/>
                    <a:pt x="37" y="16"/>
                    <a:pt x="37" y="14"/>
                  </a:cubicBezTo>
                  <a:cubicBezTo>
                    <a:pt x="35" y="14"/>
                    <a:pt x="34" y="15"/>
                    <a:pt x="32" y="14"/>
                  </a:cubicBezTo>
                  <a:cubicBezTo>
                    <a:pt x="32" y="14"/>
                    <a:pt x="31" y="13"/>
                    <a:pt x="31" y="13"/>
                  </a:cubicBezTo>
                  <a:cubicBezTo>
                    <a:pt x="30" y="13"/>
                    <a:pt x="29" y="14"/>
                    <a:pt x="28" y="13"/>
                  </a:cubicBezTo>
                  <a:cubicBezTo>
                    <a:pt x="28" y="13"/>
                    <a:pt x="27" y="12"/>
                    <a:pt x="26" y="12"/>
                  </a:cubicBezTo>
                  <a:cubicBezTo>
                    <a:pt x="25" y="12"/>
                    <a:pt x="24" y="14"/>
                    <a:pt x="24" y="12"/>
                  </a:cubicBezTo>
                  <a:cubicBezTo>
                    <a:pt x="22" y="10"/>
                    <a:pt x="21" y="11"/>
                    <a:pt x="20" y="10"/>
                  </a:cubicBezTo>
                  <a:cubicBezTo>
                    <a:pt x="19" y="9"/>
                    <a:pt x="19" y="8"/>
                    <a:pt x="18" y="8"/>
                  </a:cubicBezTo>
                  <a:cubicBezTo>
                    <a:pt x="17" y="7"/>
                    <a:pt x="16" y="7"/>
                    <a:pt x="16" y="7"/>
                  </a:cubicBezTo>
                  <a:cubicBezTo>
                    <a:pt x="14" y="6"/>
                    <a:pt x="11" y="4"/>
                    <a:pt x="10" y="2"/>
                  </a:cubicBezTo>
                  <a:cubicBezTo>
                    <a:pt x="10" y="1"/>
                    <a:pt x="9" y="0"/>
                    <a:pt x="8" y="0"/>
                  </a:cubicBezTo>
                  <a:cubicBezTo>
                    <a:pt x="6" y="0"/>
                    <a:pt x="6" y="1"/>
                    <a:pt x="5" y="2"/>
                  </a:cubicBezTo>
                  <a:cubicBezTo>
                    <a:pt x="5" y="3"/>
                    <a:pt x="4" y="2"/>
                    <a:pt x="4" y="2"/>
                  </a:cubicBezTo>
                  <a:cubicBezTo>
                    <a:pt x="3" y="3"/>
                    <a:pt x="2" y="3"/>
                    <a:pt x="1" y="3"/>
                  </a:cubicBezTo>
                  <a:cubicBezTo>
                    <a:pt x="0" y="4"/>
                    <a:pt x="2" y="3"/>
                    <a:pt x="1" y="3"/>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33" name="Freeform 713">
              <a:extLst>
                <a:ext uri="{FF2B5EF4-FFF2-40B4-BE49-F238E27FC236}">
                  <a16:creationId xmlns:a16="http://schemas.microsoft.com/office/drawing/2014/main" id="{122F6C0E-C747-4E4A-A9AA-C1E92F1BD615}"/>
                </a:ext>
              </a:extLst>
            </p:cNvPr>
            <p:cNvSpPr>
              <a:spLocks/>
            </p:cNvSpPr>
            <p:nvPr/>
          </p:nvSpPr>
          <p:spPr bwMode="auto">
            <a:xfrm>
              <a:off x="5241029" y="3909068"/>
              <a:ext cx="96445" cy="79999"/>
            </a:xfrm>
            <a:custGeom>
              <a:avLst/>
              <a:gdLst>
                <a:gd name="T0" fmla="*/ 14 w 28"/>
                <a:gd name="T1" fmla="*/ 19 h 23"/>
                <a:gd name="T2" fmla="*/ 19 w 28"/>
                <a:gd name="T3" fmla="*/ 18 h 23"/>
                <a:gd name="T4" fmla="*/ 19 w 28"/>
                <a:gd name="T5" fmla="*/ 15 h 23"/>
                <a:gd name="T6" fmla="*/ 21 w 28"/>
                <a:gd name="T7" fmla="*/ 14 h 23"/>
                <a:gd name="T8" fmla="*/ 24 w 28"/>
                <a:gd name="T9" fmla="*/ 12 h 23"/>
                <a:gd name="T10" fmla="*/ 27 w 28"/>
                <a:gd name="T11" fmla="*/ 9 h 23"/>
                <a:gd name="T12" fmla="*/ 26 w 28"/>
                <a:gd name="T13" fmla="*/ 1 h 23"/>
                <a:gd name="T14" fmla="*/ 22 w 28"/>
                <a:gd name="T15" fmla="*/ 1 h 23"/>
                <a:gd name="T16" fmla="*/ 19 w 28"/>
                <a:gd name="T17" fmla="*/ 2 h 23"/>
                <a:gd name="T18" fmla="*/ 17 w 28"/>
                <a:gd name="T19" fmla="*/ 2 h 23"/>
                <a:gd name="T20" fmla="*/ 3 w 28"/>
                <a:gd name="T21" fmla="*/ 3 h 23"/>
                <a:gd name="T22" fmla="*/ 0 w 28"/>
                <a:gd name="T23" fmla="*/ 7 h 23"/>
                <a:gd name="T24" fmla="*/ 1 w 28"/>
                <a:gd name="T25" fmla="*/ 10 h 23"/>
                <a:gd name="T26" fmla="*/ 3 w 28"/>
                <a:gd name="T27" fmla="*/ 14 h 23"/>
                <a:gd name="T28" fmla="*/ 5 w 28"/>
                <a:gd name="T29" fmla="*/ 18 h 23"/>
                <a:gd name="T30" fmla="*/ 6 w 28"/>
                <a:gd name="T31" fmla="*/ 19 h 23"/>
                <a:gd name="T32" fmla="*/ 7 w 28"/>
                <a:gd name="T33" fmla="*/ 21 h 23"/>
                <a:gd name="T34" fmla="*/ 8 w 28"/>
                <a:gd name="T35" fmla="*/ 23 h 23"/>
                <a:gd name="T36" fmla="*/ 14 w 28"/>
                <a:gd name="T37" fmla="*/ 19 h 23"/>
                <a:gd name="T38" fmla="*/ 14 w 28"/>
                <a:gd name="T3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23">
                  <a:moveTo>
                    <a:pt x="14" y="19"/>
                  </a:moveTo>
                  <a:cubicBezTo>
                    <a:pt x="14" y="18"/>
                    <a:pt x="20" y="20"/>
                    <a:pt x="19" y="18"/>
                  </a:cubicBezTo>
                  <a:cubicBezTo>
                    <a:pt x="19" y="18"/>
                    <a:pt x="18" y="15"/>
                    <a:pt x="19" y="15"/>
                  </a:cubicBezTo>
                  <a:cubicBezTo>
                    <a:pt x="20" y="15"/>
                    <a:pt x="21" y="16"/>
                    <a:pt x="21" y="14"/>
                  </a:cubicBezTo>
                  <a:cubicBezTo>
                    <a:pt x="21" y="12"/>
                    <a:pt x="23" y="13"/>
                    <a:pt x="24" y="12"/>
                  </a:cubicBezTo>
                  <a:cubicBezTo>
                    <a:pt x="26" y="12"/>
                    <a:pt x="26" y="10"/>
                    <a:pt x="27" y="9"/>
                  </a:cubicBezTo>
                  <a:cubicBezTo>
                    <a:pt x="28" y="7"/>
                    <a:pt x="25" y="2"/>
                    <a:pt x="26" y="1"/>
                  </a:cubicBezTo>
                  <a:cubicBezTo>
                    <a:pt x="24" y="2"/>
                    <a:pt x="24" y="2"/>
                    <a:pt x="22" y="1"/>
                  </a:cubicBezTo>
                  <a:cubicBezTo>
                    <a:pt x="21" y="0"/>
                    <a:pt x="19" y="2"/>
                    <a:pt x="19" y="2"/>
                  </a:cubicBezTo>
                  <a:cubicBezTo>
                    <a:pt x="19" y="4"/>
                    <a:pt x="17" y="2"/>
                    <a:pt x="17" y="2"/>
                  </a:cubicBezTo>
                  <a:cubicBezTo>
                    <a:pt x="13" y="1"/>
                    <a:pt x="6" y="0"/>
                    <a:pt x="3" y="3"/>
                  </a:cubicBezTo>
                  <a:cubicBezTo>
                    <a:pt x="2" y="4"/>
                    <a:pt x="0" y="5"/>
                    <a:pt x="0" y="7"/>
                  </a:cubicBezTo>
                  <a:cubicBezTo>
                    <a:pt x="0" y="8"/>
                    <a:pt x="1" y="9"/>
                    <a:pt x="1" y="10"/>
                  </a:cubicBezTo>
                  <a:cubicBezTo>
                    <a:pt x="3" y="11"/>
                    <a:pt x="3" y="13"/>
                    <a:pt x="3" y="14"/>
                  </a:cubicBezTo>
                  <a:cubicBezTo>
                    <a:pt x="4" y="16"/>
                    <a:pt x="4" y="17"/>
                    <a:pt x="5" y="18"/>
                  </a:cubicBezTo>
                  <a:cubicBezTo>
                    <a:pt x="5" y="19"/>
                    <a:pt x="6" y="18"/>
                    <a:pt x="6" y="19"/>
                  </a:cubicBezTo>
                  <a:cubicBezTo>
                    <a:pt x="7" y="19"/>
                    <a:pt x="6" y="20"/>
                    <a:pt x="7" y="21"/>
                  </a:cubicBezTo>
                  <a:cubicBezTo>
                    <a:pt x="9" y="21"/>
                    <a:pt x="8" y="22"/>
                    <a:pt x="8" y="23"/>
                  </a:cubicBezTo>
                  <a:cubicBezTo>
                    <a:pt x="8" y="22"/>
                    <a:pt x="14" y="20"/>
                    <a:pt x="14" y="19"/>
                  </a:cubicBezTo>
                  <a:cubicBezTo>
                    <a:pt x="14" y="19"/>
                    <a:pt x="14" y="20"/>
                    <a:pt x="14" y="19"/>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34" name="Freeform 714">
              <a:extLst>
                <a:ext uri="{FF2B5EF4-FFF2-40B4-BE49-F238E27FC236}">
                  <a16:creationId xmlns:a16="http://schemas.microsoft.com/office/drawing/2014/main" id="{167694F6-336B-3040-AE96-F44247CE7F9E}"/>
                </a:ext>
              </a:extLst>
            </p:cNvPr>
            <p:cNvSpPr>
              <a:spLocks/>
            </p:cNvSpPr>
            <p:nvPr/>
          </p:nvSpPr>
          <p:spPr bwMode="auto">
            <a:xfrm>
              <a:off x="5203391" y="4050244"/>
              <a:ext cx="76451" cy="90589"/>
            </a:xfrm>
            <a:custGeom>
              <a:avLst/>
              <a:gdLst>
                <a:gd name="T0" fmla="*/ 10 w 22"/>
                <a:gd name="T1" fmla="*/ 3 h 26"/>
                <a:gd name="T2" fmla="*/ 7 w 22"/>
                <a:gd name="T3" fmla="*/ 4 h 26"/>
                <a:gd name="T4" fmla="*/ 6 w 22"/>
                <a:gd name="T5" fmla="*/ 4 h 26"/>
                <a:gd name="T6" fmla="*/ 5 w 22"/>
                <a:gd name="T7" fmla="*/ 1 h 26"/>
                <a:gd name="T8" fmla="*/ 0 w 22"/>
                <a:gd name="T9" fmla="*/ 0 h 26"/>
                <a:gd name="T10" fmla="*/ 1 w 22"/>
                <a:gd name="T11" fmla="*/ 6 h 26"/>
                <a:gd name="T12" fmla="*/ 4 w 22"/>
                <a:gd name="T13" fmla="*/ 14 h 26"/>
                <a:gd name="T14" fmla="*/ 9 w 22"/>
                <a:gd name="T15" fmla="*/ 21 h 26"/>
                <a:gd name="T16" fmla="*/ 19 w 22"/>
                <a:gd name="T17" fmla="*/ 26 h 26"/>
                <a:gd name="T18" fmla="*/ 20 w 22"/>
                <a:gd name="T19" fmla="*/ 23 h 26"/>
                <a:gd name="T20" fmla="*/ 16 w 22"/>
                <a:gd name="T21" fmla="*/ 14 h 26"/>
                <a:gd name="T22" fmla="*/ 16 w 22"/>
                <a:gd name="T23" fmla="*/ 6 h 26"/>
                <a:gd name="T24" fmla="*/ 10 w 22"/>
                <a:gd name="T25" fmla="*/ 3 h 26"/>
                <a:gd name="T26" fmla="*/ 10 w 22"/>
                <a:gd name="T2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6">
                  <a:moveTo>
                    <a:pt x="10" y="3"/>
                  </a:moveTo>
                  <a:cubicBezTo>
                    <a:pt x="9" y="3"/>
                    <a:pt x="8" y="4"/>
                    <a:pt x="7" y="4"/>
                  </a:cubicBezTo>
                  <a:cubicBezTo>
                    <a:pt x="7" y="3"/>
                    <a:pt x="6" y="4"/>
                    <a:pt x="6" y="4"/>
                  </a:cubicBezTo>
                  <a:cubicBezTo>
                    <a:pt x="5" y="4"/>
                    <a:pt x="5" y="2"/>
                    <a:pt x="5" y="1"/>
                  </a:cubicBezTo>
                  <a:cubicBezTo>
                    <a:pt x="4" y="0"/>
                    <a:pt x="2" y="0"/>
                    <a:pt x="0" y="0"/>
                  </a:cubicBezTo>
                  <a:cubicBezTo>
                    <a:pt x="1" y="1"/>
                    <a:pt x="1" y="4"/>
                    <a:pt x="1" y="6"/>
                  </a:cubicBezTo>
                  <a:cubicBezTo>
                    <a:pt x="2" y="8"/>
                    <a:pt x="3" y="11"/>
                    <a:pt x="4" y="14"/>
                  </a:cubicBezTo>
                  <a:cubicBezTo>
                    <a:pt x="6" y="16"/>
                    <a:pt x="7" y="19"/>
                    <a:pt x="9" y="21"/>
                  </a:cubicBezTo>
                  <a:cubicBezTo>
                    <a:pt x="12" y="22"/>
                    <a:pt x="15" y="26"/>
                    <a:pt x="19" y="26"/>
                  </a:cubicBezTo>
                  <a:cubicBezTo>
                    <a:pt x="22" y="26"/>
                    <a:pt x="21" y="25"/>
                    <a:pt x="20" y="23"/>
                  </a:cubicBezTo>
                  <a:cubicBezTo>
                    <a:pt x="18" y="20"/>
                    <a:pt x="16" y="18"/>
                    <a:pt x="16" y="14"/>
                  </a:cubicBezTo>
                  <a:cubicBezTo>
                    <a:pt x="16" y="11"/>
                    <a:pt x="18" y="9"/>
                    <a:pt x="16" y="6"/>
                  </a:cubicBezTo>
                  <a:cubicBezTo>
                    <a:pt x="15" y="5"/>
                    <a:pt x="11" y="0"/>
                    <a:pt x="10" y="3"/>
                  </a:cubicBezTo>
                  <a:cubicBezTo>
                    <a:pt x="9" y="4"/>
                    <a:pt x="10" y="2"/>
                    <a:pt x="10" y="3"/>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35" name="Freeform 715">
              <a:extLst>
                <a:ext uri="{FF2B5EF4-FFF2-40B4-BE49-F238E27FC236}">
                  <a16:creationId xmlns:a16="http://schemas.microsoft.com/office/drawing/2014/main" id="{B9047624-445C-5340-A25D-EE7DE0AC084D}"/>
                </a:ext>
              </a:extLst>
            </p:cNvPr>
            <p:cNvSpPr>
              <a:spLocks/>
            </p:cNvSpPr>
            <p:nvPr/>
          </p:nvSpPr>
          <p:spPr bwMode="auto">
            <a:xfrm>
              <a:off x="4772915" y="3134950"/>
              <a:ext cx="1033850" cy="674118"/>
            </a:xfrm>
            <a:custGeom>
              <a:avLst/>
              <a:gdLst>
                <a:gd name="T0" fmla="*/ 279 w 300"/>
                <a:gd name="T1" fmla="*/ 37 h 195"/>
                <a:gd name="T2" fmla="*/ 244 w 300"/>
                <a:gd name="T3" fmla="*/ 1 h 195"/>
                <a:gd name="T4" fmla="*/ 223 w 300"/>
                <a:gd name="T5" fmla="*/ 18 h 195"/>
                <a:gd name="T6" fmla="*/ 214 w 300"/>
                <a:gd name="T7" fmla="*/ 27 h 195"/>
                <a:gd name="T8" fmla="*/ 205 w 300"/>
                <a:gd name="T9" fmla="*/ 39 h 195"/>
                <a:gd name="T10" fmla="*/ 224 w 300"/>
                <a:gd name="T11" fmla="*/ 46 h 195"/>
                <a:gd name="T12" fmla="*/ 197 w 300"/>
                <a:gd name="T13" fmla="*/ 55 h 195"/>
                <a:gd name="T14" fmla="*/ 180 w 300"/>
                <a:gd name="T15" fmla="*/ 66 h 195"/>
                <a:gd name="T16" fmla="*/ 146 w 300"/>
                <a:gd name="T17" fmla="*/ 75 h 195"/>
                <a:gd name="T18" fmla="*/ 121 w 300"/>
                <a:gd name="T19" fmla="*/ 70 h 195"/>
                <a:gd name="T20" fmla="*/ 94 w 300"/>
                <a:gd name="T21" fmla="*/ 56 h 195"/>
                <a:gd name="T22" fmla="*/ 66 w 300"/>
                <a:gd name="T23" fmla="*/ 30 h 195"/>
                <a:gd name="T24" fmla="*/ 56 w 300"/>
                <a:gd name="T25" fmla="*/ 44 h 195"/>
                <a:gd name="T26" fmla="*/ 44 w 300"/>
                <a:gd name="T27" fmla="*/ 51 h 195"/>
                <a:gd name="T28" fmla="*/ 34 w 300"/>
                <a:gd name="T29" fmla="*/ 63 h 195"/>
                <a:gd name="T30" fmla="*/ 28 w 300"/>
                <a:gd name="T31" fmla="*/ 76 h 195"/>
                <a:gd name="T32" fmla="*/ 11 w 300"/>
                <a:gd name="T33" fmla="*/ 84 h 195"/>
                <a:gd name="T34" fmla="*/ 1 w 300"/>
                <a:gd name="T35" fmla="*/ 91 h 195"/>
                <a:gd name="T36" fmla="*/ 7 w 300"/>
                <a:gd name="T37" fmla="*/ 103 h 195"/>
                <a:gd name="T38" fmla="*/ 23 w 300"/>
                <a:gd name="T39" fmla="*/ 111 h 195"/>
                <a:gd name="T40" fmla="*/ 27 w 300"/>
                <a:gd name="T41" fmla="*/ 121 h 195"/>
                <a:gd name="T42" fmla="*/ 27 w 300"/>
                <a:gd name="T43" fmla="*/ 135 h 195"/>
                <a:gd name="T44" fmla="*/ 40 w 300"/>
                <a:gd name="T45" fmla="*/ 140 h 195"/>
                <a:gd name="T46" fmla="*/ 62 w 300"/>
                <a:gd name="T47" fmla="*/ 154 h 195"/>
                <a:gd name="T48" fmla="*/ 74 w 300"/>
                <a:gd name="T49" fmla="*/ 156 h 195"/>
                <a:gd name="T50" fmla="*/ 92 w 300"/>
                <a:gd name="T51" fmla="*/ 151 h 195"/>
                <a:gd name="T52" fmla="*/ 106 w 300"/>
                <a:gd name="T53" fmla="*/ 146 h 195"/>
                <a:gd name="T54" fmla="*/ 116 w 300"/>
                <a:gd name="T55" fmla="*/ 155 h 195"/>
                <a:gd name="T56" fmla="*/ 117 w 300"/>
                <a:gd name="T57" fmla="*/ 166 h 195"/>
                <a:gd name="T58" fmla="*/ 119 w 300"/>
                <a:gd name="T59" fmla="*/ 178 h 195"/>
                <a:gd name="T60" fmla="*/ 125 w 300"/>
                <a:gd name="T61" fmla="*/ 187 h 195"/>
                <a:gd name="T62" fmla="*/ 134 w 300"/>
                <a:gd name="T63" fmla="*/ 186 h 195"/>
                <a:gd name="T64" fmla="*/ 143 w 300"/>
                <a:gd name="T65" fmla="*/ 182 h 195"/>
                <a:gd name="T66" fmla="*/ 155 w 300"/>
                <a:gd name="T67" fmla="*/ 180 h 195"/>
                <a:gd name="T68" fmla="*/ 168 w 300"/>
                <a:gd name="T69" fmla="*/ 186 h 195"/>
                <a:gd name="T70" fmla="*/ 175 w 300"/>
                <a:gd name="T71" fmla="*/ 195 h 195"/>
                <a:gd name="T72" fmla="*/ 189 w 300"/>
                <a:gd name="T73" fmla="*/ 186 h 195"/>
                <a:gd name="T74" fmla="*/ 202 w 300"/>
                <a:gd name="T75" fmla="*/ 182 h 195"/>
                <a:gd name="T76" fmla="*/ 215 w 300"/>
                <a:gd name="T77" fmla="*/ 173 h 195"/>
                <a:gd name="T78" fmla="*/ 221 w 300"/>
                <a:gd name="T79" fmla="*/ 164 h 195"/>
                <a:gd name="T80" fmla="*/ 228 w 300"/>
                <a:gd name="T81" fmla="*/ 156 h 195"/>
                <a:gd name="T82" fmla="*/ 232 w 300"/>
                <a:gd name="T83" fmla="*/ 149 h 195"/>
                <a:gd name="T84" fmla="*/ 236 w 300"/>
                <a:gd name="T85" fmla="*/ 143 h 195"/>
                <a:gd name="T86" fmla="*/ 231 w 300"/>
                <a:gd name="T87" fmla="*/ 139 h 195"/>
                <a:gd name="T88" fmla="*/ 229 w 300"/>
                <a:gd name="T89" fmla="*/ 132 h 195"/>
                <a:gd name="T90" fmla="*/ 221 w 300"/>
                <a:gd name="T91" fmla="*/ 115 h 195"/>
                <a:gd name="T92" fmla="*/ 229 w 300"/>
                <a:gd name="T93" fmla="*/ 106 h 195"/>
                <a:gd name="T94" fmla="*/ 238 w 300"/>
                <a:gd name="T95" fmla="*/ 102 h 195"/>
                <a:gd name="T96" fmla="*/ 220 w 300"/>
                <a:gd name="T97" fmla="*/ 102 h 195"/>
                <a:gd name="T98" fmla="*/ 221 w 300"/>
                <a:gd name="T99" fmla="*/ 90 h 195"/>
                <a:gd name="T100" fmla="*/ 234 w 300"/>
                <a:gd name="T101" fmla="*/ 87 h 195"/>
                <a:gd name="T102" fmla="*/ 238 w 300"/>
                <a:gd name="T103" fmla="*/ 89 h 195"/>
                <a:gd name="T104" fmla="*/ 259 w 300"/>
                <a:gd name="T105" fmla="*/ 77 h 195"/>
                <a:gd name="T106" fmla="*/ 271 w 300"/>
                <a:gd name="T107" fmla="*/ 72 h 195"/>
                <a:gd name="T108" fmla="*/ 281 w 300"/>
                <a:gd name="T109" fmla="*/ 60 h 195"/>
                <a:gd name="T110" fmla="*/ 295 w 300"/>
                <a:gd name="T111" fmla="*/ 4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0" h="195">
                  <a:moveTo>
                    <a:pt x="298" y="37"/>
                  </a:moveTo>
                  <a:cubicBezTo>
                    <a:pt x="298" y="35"/>
                    <a:pt x="294" y="36"/>
                    <a:pt x="293" y="37"/>
                  </a:cubicBezTo>
                  <a:cubicBezTo>
                    <a:pt x="291" y="37"/>
                    <a:pt x="290" y="38"/>
                    <a:pt x="288" y="39"/>
                  </a:cubicBezTo>
                  <a:cubicBezTo>
                    <a:pt x="286" y="40"/>
                    <a:pt x="279" y="40"/>
                    <a:pt x="279" y="37"/>
                  </a:cubicBezTo>
                  <a:cubicBezTo>
                    <a:pt x="277" y="33"/>
                    <a:pt x="276" y="31"/>
                    <a:pt x="272" y="29"/>
                  </a:cubicBezTo>
                  <a:cubicBezTo>
                    <a:pt x="269" y="28"/>
                    <a:pt x="263" y="28"/>
                    <a:pt x="262" y="24"/>
                  </a:cubicBezTo>
                  <a:cubicBezTo>
                    <a:pt x="261" y="18"/>
                    <a:pt x="259" y="11"/>
                    <a:pt x="255" y="6"/>
                  </a:cubicBezTo>
                  <a:cubicBezTo>
                    <a:pt x="252" y="3"/>
                    <a:pt x="248" y="3"/>
                    <a:pt x="244" y="1"/>
                  </a:cubicBezTo>
                  <a:cubicBezTo>
                    <a:pt x="240" y="0"/>
                    <a:pt x="233" y="1"/>
                    <a:pt x="229" y="3"/>
                  </a:cubicBezTo>
                  <a:cubicBezTo>
                    <a:pt x="228" y="4"/>
                    <a:pt x="226" y="5"/>
                    <a:pt x="225" y="6"/>
                  </a:cubicBezTo>
                  <a:cubicBezTo>
                    <a:pt x="225" y="7"/>
                    <a:pt x="228" y="7"/>
                    <a:pt x="228" y="8"/>
                  </a:cubicBezTo>
                  <a:cubicBezTo>
                    <a:pt x="229" y="12"/>
                    <a:pt x="224" y="15"/>
                    <a:pt x="223" y="18"/>
                  </a:cubicBezTo>
                  <a:cubicBezTo>
                    <a:pt x="222" y="19"/>
                    <a:pt x="222" y="20"/>
                    <a:pt x="222" y="21"/>
                  </a:cubicBezTo>
                  <a:cubicBezTo>
                    <a:pt x="222" y="22"/>
                    <a:pt x="222" y="22"/>
                    <a:pt x="222" y="23"/>
                  </a:cubicBezTo>
                  <a:cubicBezTo>
                    <a:pt x="222" y="25"/>
                    <a:pt x="219" y="25"/>
                    <a:pt x="217" y="26"/>
                  </a:cubicBezTo>
                  <a:cubicBezTo>
                    <a:pt x="216" y="26"/>
                    <a:pt x="215" y="27"/>
                    <a:pt x="214" y="27"/>
                  </a:cubicBezTo>
                  <a:cubicBezTo>
                    <a:pt x="213" y="27"/>
                    <a:pt x="208" y="25"/>
                    <a:pt x="208" y="25"/>
                  </a:cubicBezTo>
                  <a:cubicBezTo>
                    <a:pt x="207" y="27"/>
                    <a:pt x="206" y="30"/>
                    <a:pt x="205" y="32"/>
                  </a:cubicBezTo>
                  <a:cubicBezTo>
                    <a:pt x="205" y="33"/>
                    <a:pt x="204" y="34"/>
                    <a:pt x="204" y="35"/>
                  </a:cubicBezTo>
                  <a:cubicBezTo>
                    <a:pt x="204" y="35"/>
                    <a:pt x="202" y="41"/>
                    <a:pt x="205" y="39"/>
                  </a:cubicBezTo>
                  <a:cubicBezTo>
                    <a:pt x="206" y="38"/>
                    <a:pt x="206" y="38"/>
                    <a:pt x="208" y="38"/>
                  </a:cubicBezTo>
                  <a:cubicBezTo>
                    <a:pt x="209" y="38"/>
                    <a:pt x="211" y="40"/>
                    <a:pt x="212" y="39"/>
                  </a:cubicBezTo>
                  <a:cubicBezTo>
                    <a:pt x="216" y="36"/>
                    <a:pt x="219" y="38"/>
                    <a:pt x="222" y="42"/>
                  </a:cubicBezTo>
                  <a:cubicBezTo>
                    <a:pt x="223" y="43"/>
                    <a:pt x="225" y="45"/>
                    <a:pt x="224" y="46"/>
                  </a:cubicBezTo>
                  <a:cubicBezTo>
                    <a:pt x="224" y="46"/>
                    <a:pt x="220" y="45"/>
                    <a:pt x="219" y="45"/>
                  </a:cubicBezTo>
                  <a:cubicBezTo>
                    <a:pt x="216" y="46"/>
                    <a:pt x="212" y="46"/>
                    <a:pt x="209" y="47"/>
                  </a:cubicBezTo>
                  <a:cubicBezTo>
                    <a:pt x="206" y="48"/>
                    <a:pt x="206" y="54"/>
                    <a:pt x="202" y="54"/>
                  </a:cubicBezTo>
                  <a:cubicBezTo>
                    <a:pt x="200" y="54"/>
                    <a:pt x="198" y="53"/>
                    <a:pt x="197" y="55"/>
                  </a:cubicBezTo>
                  <a:cubicBezTo>
                    <a:pt x="196" y="56"/>
                    <a:pt x="194" y="58"/>
                    <a:pt x="192" y="58"/>
                  </a:cubicBezTo>
                  <a:cubicBezTo>
                    <a:pt x="189" y="57"/>
                    <a:pt x="183" y="53"/>
                    <a:pt x="182" y="59"/>
                  </a:cubicBezTo>
                  <a:cubicBezTo>
                    <a:pt x="182" y="61"/>
                    <a:pt x="184" y="62"/>
                    <a:pt x="184" y="63"/>
                  </a:cubicBezTo>
                  <a:cubicBezTo>
                    <a:pt x="184" y="65"/>
                    <a:pt x="181" y="65"/>
                    <a:pt x="180" y="66"/>
                  </a:cubicBezTo>
                  <a:cubicBezTo>
                    <a:pt x="177" y="69"/>
                    <a:pt x="176" y="72"/>
                    <a:pt x="172" y="72"/>
                  </a:cubicBezTo>
                  <a:cubicBezTo>
                    <a:pt x="167" y="72"/>
                    <a:pt x="162" y="72"/>
                    <a:pt x="157" y="73"/>
                  </a:cubicBezTo>
                  <a:cubicBezTo>
                    <a:pt x="155" y="74"/>
                    <a:pt x="151" y="78"/>
                    <a:pt x="150" y="77"/>
                  </a:cubicBezTo>
                  <a:cubicBezTo>
                    <a:pt x="148" y="77"/>
                    <a:pt x="147" y="75"/>
                    <a:pt x="146" y="75"/>
                  </a:cubicBezTo>
                  <a:cubicBezTo>
                    <a:pt x="144" y="75"/>
                    <a:pt x="143" y="75"/>
                    <a:pt x="141" y="75"/>
                  </a:cubicBezTo>
                  <a:cubicBezTo>
                    <a:pt x="139" y="74"/>
                    <a:pt x="137" y="74"/>
                    <a:pt x="135" y="72"/>
                  </a:cubicBezTo>
                  <a:cubicBezTo>
                    <a:pt x="133" y="71"/>
                    <a:pt x="132" y="71"/>
                    <a:pt x="131" y="70"/>
                  </a:cubicBezTo>
                  <a:cubicBezTo>
                    <a:pt x="127" y="70"/>
                    <a:pt x="125" y="70"/>
                    <a:pt x="121" y="70"/>
                  </a:cubicBezTo>
                  <a:cubicBezTo>
                    <a:pt x="118" y="70"/>
                    <a:pt x="113" y="71"/>
                    <a:pt x="109" y="70"/>
                  </a:cubicBezTo>
                  <a:cubicBezTo>
                    <a:pt x="108" y="70"/>
                    <a:pt x="107" y="68"/>
                    <a:pt x="107" y="67"/>
                  </a:cubicBezTo>
                  <a:cubicBezTo>
                    <a:pt x="105" y="65"/>
                    <a:pt x="104" y="63"/>
                    <a:pt x="102" y="61"/>
                  </a:cubicBezTo>
                  <a:cubicBezTo>
                    <a:pt x="99" y="59"/>
                    <a:pt x="97" y="56"/>
                    <a:pt x="94" y="56"/>
                  </a:cubicBezTo>
                  <a:cubicBezTo>
                    <a:pt x="92" y="56"/>
                    <a:pt x="81" y="56"/>
                    <a:pt x="83" y="52"/>
                  </a:cubicBezTo>
                  <a:cubicBezTo>
                    <a:pt x="85" y="48"/>
                    <a:pt x="84" y="41"/>
                    <a:pt x="79" y="38"/>
                  </a:cubicBezTo>
                  <a:cubicBezTo>
                    <a:pt x="75" y="35"/>
                    <a:pt x="70" y="35"/>
                    <a:pt x="69" y="29"/>
                  </a:cubicBezTo>
                  <a:cubicBezTo>
                    <a:pt x="68" y="30"/>
                    <a:pt x="67" y="29"/>
                    <a:pt x="66" y="30"/>
                  </a:cubicBezTo>
                  <a:cubicBezTo>
                    <a:pt x="65" y="31"/>
                    <a:pt x="65" y="31"/>
                    <a:pt x="65" y="32"/>
                  </a:cubicBezTo>
                  <a:cubicBezTo>
                    <a:pt x="63" y="35"/>
                    <a:pt x="60" y="34"/>
                    <a:pt x="59" y="37"/>
                  </a:cubicBezTo>
                  <a:cubicBezTo>
                    <a:pt x="59" y="39"/>
                    <a:pt x="61" y="41"/>
                    <a:pt x="60" y="42"/>
                  </a:cubicBezTo>
                  <a:cubicBezTo>
                    <a:pt x="59" y="43"/>
                    <a:pt x="57" y="44"/>
                    <a:pt x="56" y="44"/>
                  </a:cubicBezTo>
                  <a:cubicBezTo>
                    <a:pt x="55" y="45"/>
                    <a:pt x="54" y="43"/>
                    <a:pt x="53" y="44"/>
                  </a:cubicBezTo>
                  <a:cubicBezTo>
                    <a:pt x="51" y="44"/>
                    <a:pt x="50" y="43"/>
                    <a:pt x="48" y="42"/>
                  </a:cubicBezTo>
                  <a:cubicBezTo>
                    <a:pt x="47" y="41"/>
                    <a:pt x="46" y="46"/>
                    <a:pt x="45" y="47"/>
                  </a:cubicBezTo>
                  <a:cubicBezTo>
                    <a:pt x="45" y="48"/>
                    <a:pt x="44" y="50"/>
                    <a:pt x="44" y="51"/>
                  </a:cubicBezTo>
                  <a:cubicBezTo>
                    <a:pt x="44" y="53"/>
                    <a:pt x="45" y="53"/>
                    <a:pt x="45" y="54"/>
                  </a:cubicBezTo>
                  <a:cubicBezTo>
                    <a:pt x="45" y="56"/>
                    <a:pt x="39" y="54"/>
                    <a:pt x="39" y="54"/>
                  </a:cubicBezTo>
                  <a:cubicBezTo>
                    <a:pt x="37" y="55"/>
                    <a:pt x="33" y="55"/>
                    <a:pt x="32" y="56"/>
                  </a:cubicBezTo>
                  <a:cubicBezTo>
                    <a:pt x="33" y="55"/>
                    <a:pt x="34" y="62"/>
                    <a:pt x="34" y="63"/>
                  </a:cubicBezTo>
                  <a:cubicBezTo>
                    <a:pt x="35" y="64"/>
                    <a:pt x="36" y="65"/>
                    <a:pt x="37" y="66"/>
                  </a:cubicBezTo>
                  <a:cubicBezTo>
                    <a:pt x="37" y="67"/>
                    <a:pt x="34" y="69"/>
                    <a:pt x="33" y="70"/>
                  </a:cubicBezTo>
                  <a:cubicBezTo>
                    <a:pt x="32" y="71"/>
                    <a:pt x="33" y="74"/>
                    <a:pt x="32" y="74"/>
                  </a:cubicBezTo>
                  <a:cubicBezTo>
                    <a:pt x="31" y="75"/>
                    <a:pt x="29" y="75"/>
                    <a:pt x="28" y="76"/>
                  </a:cubicBezTo>
                  <a:cubicBezTo>
                    <a:pt x="26" y="77"/>
                    <a:pt x="25" y="78"/>
                    <a:pt x="24" y="79"/>
                  </a:cubicBezTo>
                  <a:cubicBezTo>
                    <a:pt x="22" y="79"/>
                    <a:pt x="21" y="79"/>
                    <a:pt x="19" y="80"/>
                  </a:cubicBezTo>
                  <a:cubicBezTo>
                    <a:pt x="17" y="80"/>
                    <a:pt x="16" y="81"/>
                    <a:pt x="15" y="83"/>
                  </a:cubicBezTo>
                  <a:cubicBezTo>
                    <a:pt x="15" y="83"/>
                    <a:pt x="11" y="84"/>
                    <a:pt x="11" y="84"/>
                  </a:cubicBezTo>
                  <a:cubicBezTo>
                    <a:pt x="11" y="84"/>
                    <a:pt x="11" y="83"/>
                    <a:pt x="11" y="83"/>
                  </a:cubicBezTo>
                  <a:cubicBezTo>
                    <a:pt x="10" y="83"/>
                    <a:pt x="9" y="83"/>
                    <a:pt x="7" y="83"/>
                  </a:cubicBezTo>
                  <a:cubicBezTo>
                    <a:pt x="6" y="83"/>
                    <a:pt x="3" y="85"/>
                    <a:pt x="3" y="86"/>
                  </a:cubicBezTo>
                  <a:cubicBezTo>
                    <a:pt x="2" y="88"/>
                    <a:pt x="1" y="90"/>
                    <a:pt x="1" y="91"/>
                  </a:cubicBezTo>
                  <a:cubicBezTo>
                    <a:pt x="0" y="93"/>
                    <a:pt x="3" y="95"/>
                    <a:pt x="4" y="95"/>
                  </a:cubicBezTo>
                  <a:cubicBezTo>
                    <a:pt x="7" y="95"/>
                    <a:pt x="6" y="95"/>
                    <a:pt x="7" y="98"/>
                  </a:cubicBezTo>
                  <a:cubicBezTo>
                    <a:pt x="7" y="99"/>
                    <a:pt x="8" y="99"/>
                    <a:pt x="8" y="101"/>
                  </a:cubicBezTo>
                  <a:cubicBezTo>
                    <a:pt x="8" y="101"/>
                    <a:pt x="7" y="103"/>
                    <a:pt x="7" y="103"/>
                  </a:cubicBezTo>
                  <a:cubicBezTo>
                    <a:pt x="9" y="104"/>
                    <a:pt x="10" y="104"/>
                    <a:pt x="11" y="105"/>
                  </a:cubicBezTo>
                  <a:cubicBezTo>
                    <a:pt x="13" y="107"/>
                    <a:pt x="12" y="109"/>
                    <a:pt x="14" y="110"/>
                  </a:cubicBezTo>
                  <a:cubicBezTo>
                    <a:pt x="16" y="111"/>
                    <a:pt x="18" y="112"/>
                    <a:pt x="20" y="113"/>
                  </a:cubicBezTo>
                  <a:cubicBezTo>
                    <a:pt x="21" y="113"/>
                    <a:pt x="22" y="112"/>
                    <a:pt x="23" y="111"/>
                  </a:cubicBezTo>
                  <a:cubicBezTo>
                    <a:pt x="26" y="109"/>
                    <a:pt x="31" y="110"/>
                    <a:pt x="33" y="113"/>
                  </a:cubicBezTo>
                  <a:cubicBezTo>
                    <a:pt x="34" y="115"/>
                    <a:pt x="32" y="116"/>
                    <a:pt x="31" y="117"/>
                  </a:cubicBezTo>
                  <a:cubicBezTo>
                    <a:pt x="30" y="118"/>
                    <a:pt x="30" y="118"/>
                    <a:pt x="30" y="119"/>
                  </a:cubicBezTo>
                  <a:cubicBezTo>
                    <a:pt x="29" y="121"/>
                    <a:pt x="28" y="121"/>
                    <a:pt x="27" y="121"/>
                  </a:cubicBezTo>
                  <a:cubicBezTo>
                    <a:pt x="24" y="123"/>
                    <a:pt x="32" y="126"/>
                    <a:pt x="29" y="128"/>
                  </a:cubicBezTo>
                  <a:cubicBezTo>
                    <a:pt x="28" y="130"/>
                    <a:pt x="27" y="129"/>
                    <a:pt x="25" y="129"/>
                  </a:cubicBezTo>
                  <a:cubicBezTo>
                    <a:pt x="21" y="128"/>
                    <a:pt x="26" y="132"/>
                    <a:pt x="26" y="132"/>
                  </a:cubicBezTo>
                  <a:cubicBezTo>
                    <a:pt x="26" y="134"/>
                    <a:pt x="25" y="135"/>
                    <a:pt x="27" y="135"/>
                  </a:cubicBezTo>
                  <a:cubicBezTo>
                    <a:pt x="29" y="136"/>
                    <a:pt x="29" y="137"/>
                    <a:pt x="31" y="138"/>
                  </a:cubicBezTo>
                  <a:cubicBezTo>
                    <a:pt x="33" y="138"/>
                    <a:pt x="34" y="140"/>
                    <a:pt x="36" y="141"/>
                  </a:cubicBezTo>
                  <a:cubicBezTo>
                    <a:pt x="36" y="141"/>
                    <a:pt x="37" y="142"/>
                    <a:pt x="38" y="142"/>
                  </a:cubicBezTo>
                  <a:cubicBezTo>
                    <a:pt x="39" y="142"/>
                    <a:pt x="38" y="140"/>
                    <a:pt x="40" y="140"/>
                  </a:cubicBezTo>
                  <a:cubicBezTo>
                    <a:pt x="44" y="140"/>
                    <a:pt x="46" y="147"/>
                    <a:pt x="50" y="147"/>
                  </a:cubicBezTo>
                  <a:cubicBezTo>
                    <a:pt x="52" y="147"/>
                    <a:pt x="52" y="150"/>
                    <a:pt x="54" y="150"/>
                  </a:cubicBezTo>
                  <a:cubicBezTo>
                    <a:pt x="56" y="151"/>
                    <a:pt x="57" y="153"/>
                    <a:pt x="58" y="153"/>
                  </a:cubicBezTo>
                  <a:cubicBezTo>
                    <a:pt x="60" y="151"/>
                    <a:pt x="60" y="154"/>
                    <a:pt x="62" y="154"/>
                  </a:cubicBezTo>
                  <a:cubicBezTo>
                    <a:pt x="63" y="154"/>
                    <a:pt x="63" y="153"/>
                    <a:pt x="64" y="153"/>
                  </a:cubicBezTo>
                  <a:cubicBezTo>
                    <a:pt x="65" y="153"/>
                    <a:pt x="65" y="154"/>
                    <a:pt x="66" y="155"/>
                  </a:cubicBezTo>
                  <a:cubicBezTo>
                    <a:pt x="68" y="155"/>
                    <a:pt x="70" y="155"/>
                    <a:pt x="72" y="154"/>
                  </a:cubicBezTo>
                  <a:cubicBezTo>
                    <a:pt x="75" y="153"/>
                    <a:pt x="73" y="155"/>
                    <a:pt x="74" y="156"/>
                  </a:cubicBezTo>
                  <a:cubicBezTo>
                    <a:pt x="74" y="156"/>
                    <a:pt x="76" y="153"/>
                    <a:pt x="77" y="153"/>
                  </a:cubicBezTo>
                  <a:cubicBezTo>
                    <a:pt x="78" y="152"/>
                    <a:pt x="80" y="152"/>
                    <a:pt x="81" y="153"/>
                  </a:cubicBezTo>
                  <a:cubicBezTo>
                    <a:pt x="83" y="155"/>
                    <a:pt x="85" y="153"/>
                    <a:pt x="87" y="154"/>
                  </a:cubicBezTo>
                  <a:cubicBezTo>
                    <a:pt x="89" y="155"/>
                    <a:pt x="91" y="153"/>
                    <a:pt x="92" y="151"/>
                  </a:cubicBezTo>
                  <a:cubicBezTo>
                    <a:pt x="93" y="151"/>
                    <a:pt x="93" y="150"/>
                    <a:pt x="94" y="150"/>
                  </a:cubicBezTo>
                  <a:cubicBezTo>
                    <a:pt x="95" y="149"/>
                    <a:pt x="96" y="150"/>
                    <a:pt x="97" y="149"/>
                  </a:cubicBezTo>
                  <a:cubicBezTo>
                    <a:pt x="98" y="148"/>
                    <a:pt x="99" y="146"/>
                    <a:pt x="101" y="147"/>
                  </a:cubicBezTo>
                  <a:cubicBezTo>
                    <a:pt x="103" y="148"/>
                    <a:pt x="103" y="148"/>
                    <a:pt x="106" y="146"/>
                  </a:cubicBezTo>
                  <a:cubicBezTo>
                    <a:pt x="107" y="145"/>
                    <a:pt x="109" y="148"/>
                    <a:pt x="109" y="149"/>
                  </a:cubicBezTo>
                  <a:cubicBezTo>
                    <a:pt x="108" y="151"/>
                    <a:pt x="106" y="152"/>
                    <a:pt x="108" y="152"/>
                  </a:cubicBezTo>
                  <a:cubicBezTo>
                    <a:pt x="111" y="152"/>
                    <a:pt x="111" y="152"/>
                    <a:pt x="114" y="151"/>
                  </a:cubicBezTo>
                  <a:cubicBezTo>
                    <a:pt x="115" y="151"/>
                    <a:pt x="116" y="154"/>
                    <a:pt x="116" y="155"/>
                  </a:cubicBezTo>
                  <a:cubicBezTo>
                    <a:pt x="116" y="155"/>
                    <a:pt x="116" y="157"/>
                    <a:pt x="117" y="156"/>
                  </a:cubicBezTo>
                  <a:cubicBezTo>
                    <a:pt x="117" y="156"/>
                    <a:pt x="119" y="156"/>
                    <a:pt x="119" y="157"/>
                  </a:cubicBezTo>
                  <a:cubicBezTo>
                    <a:pt x="119" y="158"/>
                    <a:pt x="117" y="159"/>
                    <a:pt x="118" y="160"/>
                  </a:cubicBezTo>
                  <a:cubicBezTo>
                    <a:pt x="119" y="162"/>
                    <a:pt x="118" y="165"/>
                    <a:pt x="117" y="166"/>
                  </a:cubicBezTo>
                  <a:cubicBezTo>
                    <a:pt x="116" y="168"/>
                    <a:pt x="114" y="169"/>
                    <a:pt x="113" y="170"/>
                  </a:cubicBezTo>
                  <a:cubicBezTo>
                    <a:pt x="113" y="171"/>
                    <a:pt x="113" y="176"/>
                    <a:pt x="112" y="175"/>
                  </a:cubicBezTo>
                  <a:cubicBezTo>
                    <a:pt x="113" y="176"/>
                    <a:pt x="119" y="173"/>
                    <a:pt x="120" y="175"/>
                  </a:cubicBezTo>
                  <a:cubicBezTo>
                    <a:pt x="120" y="175"/>
                    <a:pt x="118" y="176"/>
                    <a:pt x="119" y="178"/>
                  </a:cubicBezTo>
                  <a:cubicBezTo>
                    <a:pt x="120" y="180"/>
                    <a:pt x="123" y="180"/>
                    <a:pt x="122" y="181"/>
                  </a:cubicBezTo>
                  <a:cubicBezTo>
                    <a:pt x="122" y="182"/>
                    <a:pt x="121" y="184"/>
                    <a:pt x="121" y="185"/>
                  </a:cubicBezTo>
                  <a:cubicBezTo>
                    <a:pt x="122" y="186"/>
                    <a:pt x="125" y="185"/>
                    <a:pt x="125" y="186"/>
                  </a:cubicBezTo>
                  <a:cubicBezTo>
                    <a:pt x="125" y="186"/>
                    <a:pt x="125" y="187"/>
                    <a:pt x="125" y="187"/>
                  </a:cubicBezTo>
                  <a:cubicBezTo>
                    <a:pt x="125" y="189"/>
                    <a:pt x="126" y="188"/>
                    <a:pt x="127" y="188"/>
                  </a:cubicBezTo>
                  <a:cubicBezTo>
                    <a:pt x="128" y="188"/>
                    <a:pt x="129" y="187"/>
                    <a:pt x="130" y="188"/>
                  </a:cubicBezTo>
                  <a:cubicBezTo>
                    <a:pt x="131" y="188"/>
                    <a:pt x="132" y="189"/>
                    <a:pt x="133" y="190"/>
                  </a:cubicBezTo>
                  <a:cubicBezTo>
                    <a:pt x="135" y="191"/>
                    <a:pt x="134" y="187"/>
                    <a:pt x="134" y="186"/>
                  </a:cubicBezTo>
                  <a:cubicBezTo>
                    <a:pt x="132" y="182"/>
                    <a:pt x="134" y="184"/>
                    <a:pt x="136" y="182"/>
                  </a:cubicBezTo>
                  <a:cubicBezTo>
                    <a:pt x="138" y="181"/>
                    <a:pt x="137" y="182"/>
                    <a:pt x="139" y="183"/>
                  </a:cubicBezTo>
                  <a:cubicBezTo>
                    <a:pt x="139" y="183"/>
                    <a:pt x="141" y="182"/>
                    <a:pt x="141" y="182"/>
                  </a:cubicBezTo>
                  <a:cubicBezTo>
                    <a:pt x="141" y="183"/>
                    <a:pt x="143" y="181"/>
                    <a:pt x="143" y="182"/>
                  </a:cubicBezTo>
                  <a:cubicBezTo>
                    <a:pt x="144" y="183"/>
                    <a:pt x="144" y="184"/>
                    <a:pt x="146" y="182"/>
                  </a:cubicBezTo>
                  <a:cubicBezTo>
                    <a:pt x="147" y="181"/>
                    <a:pt x="147" y="182"/>
                    <a:pt x="148" y="181"/>
                  </a:cubicBezTo>
                  <a:cubicBezTo>
                    <a:pt x="149" y="180"/>
                    <a:pt x="149" y="178"/>
                    <a:pt x="151" y="178"/>
                  </a:cubicBezTo>
                  <a:cubicBezTo>
                    <a:pt x="152" y="178"/>
                    <a:pt x="153" y="180"/>
                    <a:pt x="155" y="180"/>
                  </a:cubicBezTo>
                  <a:cubicBezTo>
                    <a:pt x="155" y="180"/>
                    <a:pt x="159" y="181"/>
                    <a:pt x="159" y="181"/>
                  </a:cubicBezTo>
                  <a:cubicBezTo>
                    <a:pt x="159" y="182"/>
                    <a:pt x="157" y="183"/>
                    <a:pt x="157" y="184"/>
                  </a:cubicBezTo>
                  <a:cubicBezTo>
                    <a:pt x="158" y="185"/>
                    <a:pt x="160" y="186"/>
                    <a:pt x="161" y="187"/>
                  </a:cubicBezTo>
                  <a:cubicBezTo>
                    <a:pt x="163" y="188"/>
                    <a:pt x="167" y="189"/>
                    <a:pt x="168" y="186"/>
                  </a:cubicBezTo>
                  <a:cubicBezTo>
                    <a:pt x="168" y="186"/>
                    <a:pt x="170" y="188"/>
                    <a:pt x="170" y="188"/>
                  </a:cubicBezTo>
                  <a:cubicBezTo>
                    <a:pt x="171" y="189"/>
                    <a:pt x="172" y="187"/>
                    <a:pt x="174" y="188"/>
                  </a:cubicBezTo>
                  <a:cubicBezTo>
                    <a:pt x="175" y="189"/>
                    <a:pt x="173" y="190"/>
                    <a:pt x="173" y="191"/>
                  </a:cubicBezTo>
                  <a:cubicBezTo>
                    <a:pt x="173" y="192"/>
                    <a:pt x="175" y="194"/>
                    <a:pt x="175" y="195"/>
                  </a:cubicBezTo>
                  <a:cubicBezTo>
                    <a:pt x="176" y="195"/>
                    <a:pt x="177" y="194"/>
                    <a:pt x="178" y="194"/>
                  </a:cubicBezTo>
                  <a:cubicBezTo>
                    <a:pt x="178" y="193"/>
                    <a:pt x="175" y="192"/>
                    <a:pt x="176" y="191"/>
                  </a:cubicBezTo>
                  <a:cubicBezTo>
                    <a:pt x="178" y="188"/>
                    <a:pt x="180" y="188"/>
                    <a:pt x="183" y="187"/>
                  </a:cubicBezTo>
                  <a:cubicBezTo>
                    <a:pt x="185" y="186"/>
                    <a:pt x="187" y="186"/>
                    <a:pt x="189" y="186"/>
                  </a:cubicBezTo>
                  <a:cubicBezTo>
                    <a:pt x="190" y="186"/>
                    <a:pt x="190" y="184"/>
                    <a:pt x="191" y="184"/>
                  </a:cubicBezTo>
                  <a:cubicBezTo>
                    <a:pt x="193" y="184"/>
                    <a:pt x="192" y="183"/>
                    <a:pt x="192" y="182"/>
                  </a:cubicBezTo>
                  <a:cubicBezTo>
                    <a:pt x="192" y="183"/>
                    <a:pt x="196" y="182"/>
                    <a:pt x="196" y="182"/>
                  </a:cubicBezTo>
                  <a:cubicBezTo>
                    <a:pt x="198" y="181"/>
                    <a:pt x="200" y="182"/>
                    <a:pt x="202" y="182"/>
                  </a:cubicBezTo>
                  <a:cubicBezTo>
                    <a:pt x="204" y="182"/>
                    <a:pt x="205" y="181"/>
                    <a:pt x="207" y="180"/>
                  </a:cubicBezTo>
                  <a:cubicBezTo>
                    <a:pt x="208" y="180"/>
                    <a:pt x="208" y="177"/>
                    <a:pt x="209" y="177"/>
                  </a:cubicBezTo>
                  <a:cubicBezTo>
                    <a:pt x="211" y="177"/>
                    <a:pt x="212" y="176"/>
                    <a:pt x="213" y="175"/>
                  </a:cubicBezTo>
                  <a:cubicBezTo>
                    <a:pt x="214" y="175"/>
                    <a:pt x="215" y="174"/>
                    <a:pt x="215" y="173"/>
                  </a:cubicBezTo>
                  <a:cubicBezTo>
                    <a:pt x="214" y="173"/>
                    <a:pt x="218" y="172"/>
                    <a:pt x="218" y="172"/>
                  </a:cubicBezTo>
                  <a:cubicBezTo>
                    <a:pt x="219" y="171"/>
                    <a:pt x="220" y="169"/>
                    <a:pt x="221" y="168"/>
                  </a:cubicBezTo>
                  <a:cubicBezTo>
                    <a:pt x="222" y="167"/>
                    <a:pt x="222" y="167"/>
                    <a:pt x="222" y="166"/>
                  </a:cubicBezTo>
                  <a:cubicBezTo>
                    <a:pt x="223" y="164"/>
                    <a:pt x="221" y="165"/>
                    <a:pt x="221" y="164"/>
                  </a:cubicBezTo>
                  <a:cubicBezTo>
                    <a:pt x="221" y="164"/>
                    <a:pt x="226" y="164"/>
                    <a:pt x="223" y="162"/>
                  </a:cubicBezTo>
                  <a:cubicBezTo>
                    <a:pt x="222" y="161"/>
                    <a:pt x="223" y="161"/>
                    <a:pt x="224" y="161"/>
                  </a:cubicBezTo>
                  <a:cubicBezTo>
                    <a:pt x="225" y="161"/>
                    <a:pt x="225" y="160"/>
                    <a:pt x="226" y="159"/>
                  </a:cubicBezTo>
                  <a:cubicBezTo>
                    <a:pt x="227" y="158"/>
                    <a:pt x="227" y="157"/>
                    <a:pt x="228" y="156"/>
                  </a:cubicBezTo>
                  <a:cubicBezTo>
                    <a:pt x="228" y="156"/>
                    <a:pt x="228" y="154"/>
                    <a:pt x="228" y="154"/>
                  </a:cubicBezTo>
                  <a:cubicBezTo>
                    <a:pt x="229" y="153"/>
                    <a:pt x="230" y="153"/>
                    <a:pt x="231" y="152"/>
                  </a:cubicBezTo>
                  <a:cubicBezTo>
                    <a:pt x="232" y="151"/>
                    <a:pt x="231" y="150"/>
                    <a:pt x="231" y="150"/>
                  </a:cubicBezTo>
                  <a:cubicBezTo>
                    <a:pt x="231" y="149"/>
                    <a:pt x="232" y="149"/>
                    <a:pt x="232" y="149"/>
                  </a:cubicBezTo>
                  <a:cubicBezTo>
                    <a:pt x="233" y="149"/>
                    <a:pt x="232" y="147"/>
                    <a:pt x="232" y="147"/>
                  </a:cubicBezTo>
                  <a:cubicBezTo>
                    <a:pt x="232" y="147"/>
                    <a:pt x="234" y="148"/>
                    <a:pt x="234" y="147"/>
                  </a:cubicBezTo>
                  <a:cubicBezTo>
                    <a:pt x="236" y="146"/>
                    <a:pt x="234" y="146"/>
                    <a:pt x="233" y="145"/>
                  </a:cubicBezTo>
                  <a:cubicBezTo>
                    <a:pt x="233" y="145"/>
                    <a:pt x="236" y="143"/>
                    <a:pt x="236" y="143"/>
                  </a:cubicBezTo>
                  <a:cubicBezTo>
                    <a:pt x="235" y="145"/>
                    <a:pt x="232" y="142"/>
                    <a:pt x="231" y="141"/>
                  </a:cubicBezTo>
                  <a:cubicBezTo>
                    <a:pt x="231" y="141"/>
                    <a:pt x="230" y="142"/>
                    <a:pt x="229" y="142"/>
                  </a:cubicBezTo>
                  <a:cubicBezTo>
                    <a:pt x="228" y="143"/>
                    <a:pt x="227" y="141"/>
                    <a:pt x="226" y="142"/>
                  </a:cubicBezTo>
                  <a:cubicBezTo>
                    <a:pt x="228" y="141"/>
                    <a:pt x="230" y="140"/>
                    <a:pt x="231" y="139"/>
                  </a:cubicBezTo>
                  <a:cubicBezTo>
                    <a:pt x="232" y="138"/>
                    <a:pt x="235" y="138"/>
                    <a:pt x="233" y="136"/>
                  </a:cubicBezTo>
                  <a:cubicBezTo>
                    <a:pt x="231" y="135"/>
                    <a:pt x="230" y="134"/>
                    <a:pt x="228" y="132"/>
                  </a:cubicBezTo>
                  <a:cubicBezTo>
                    <a:pt x="228" y="131"/>
                    <a:pt x="223" y="133"/>
                    <a:pt x="223" y="130"/>
                  </a:cubicBezTo>
                  <a:cubicBezTo>
                    <a:pt x="223" y="132"/>
                    <a:pt x="228" y="132"/>
                    <a:pt x="229" y="132"/>
                  </a:cubicBezTo>
                  <a:cubicBezTo>
                    <a:pt x="230" y="132"/>
                    <a:pt x="233" y="135"/>
                    <a:pt x="234" y="133"/>
                  </a:cubicBezTo>
                  <a:cubicBezTo>
                    <a:pt x="235" y="131"/>
                    <a:pt x="229" y="129"/>
                    <a:pt x="229" y="127"/>
                  </a:cubicBezTo>
                  <a:cubicBezTo>
                    <a:pt x="228" y="125"/>
                    <a:pt x="228" y="121"/>
                    <a:pt x="226" y="120"/>
                  </a:cubicBezTo>
                  <a:cubicBezTo>
                    <a:pt x="225" y="118"/>
                    <a:pt x="219" y="118"/>
                    <a:pt x="221" y="115"/>
                  </a:cubicBezTo>
                  <a:cubicBezTo>
                    <a:pt x="222" y="113"/>
                    <a:pt x="223" y="112"/>
                    <a:pt x="224" y="111"/>
                  </a:cubicBezTo>
                  <a:cubicBezTo>
                    <a:pt x="226" y="109"/>
                    <a:pt x="224" y="110"/>
                    <a:pt x="225" y="109"/>
                  </a:cubicBezTo>
                  <a:cubicBezTo>
                    <a:pt x="225" y="108"/>
                    <a:pt x="228" y="109"/>
                    <a:pt x="228" y="109"/>
                  </a:cubicBezTo>
                  <a:cubicBezTo>
                    <a:pt x="229" y="108"/>
                    <a:pt x="227" y="107"/>
                    <a:pt x="229" y="106"/>
                  </a:cubicBezTo>
                  <a:cubicBezTo>
                    <a:pt x="231" y="106"/>
                    <a:pt x="232" y="105"/>
                    <a:pt x="233" y="104"/>
                  </a:cubicBezTo>
                  <a:cubicBezTo>
                    <a:pt x="234" y="104"/>
                    <a:pt x="235" y="104"/>
                    <a:pt x="235" y="104"/>
                  </a:cubicBezTo>
                  <a:cubicBezTo>
                    <a:pt x="236" y="104"/>
                    <a:pt x="235" y="105"/>
                    <a:pt x="236" y="105"/>
                  </a:cubicBezTo>
                  <a:cubicBezTo>
                    <a:pt x="237" y="106"/>
                    <a:pt x="238" y="103"/>
                    <a:pt x="238" y="102"/>
                  </a:cubicBezTo>
                  <a:cubicBezTo>
                    <a:pt x="236" y="100"/>
                    <a:pt x="234" y="101"/>
                    <a:pt x="233" y="101"/>
                  </a:cubicBezTo>
                  <a:cubicBezTo>
                    <a:pt x="231" y="101"/>
                    <a:pt x="230" y="99"/>
                    <a:pt x="228" y="100"/>
                  </a:cubicBezTo>
                  <a:cubicBezTo>
                    <a:pt x="227" y="100"/>
                    <a:pt x="226" y="102"/>
                    <a:pt x="224" y="102"/>
                  </a:cubicBezTo>
                  <a:cubicBezTo>
                    <a:pt x="223" y="103"/>
                    <a:pt x="221" y="103"/>
                    <a:pt x="220" y="102"/>
                  </a:cubicBezTo>
                  <a:cubicBezTo>
                    <a:pt x="219" y="101"/>
                    <a:pt x="221" y="99"/>
                    <a:pt x="220" y="98"/>
                  </a:cubicBezTo>
                  <a:cubicBezTo>
                    <a:pt x="218" y="97"/>
                    <a:pt x="210" y="97"/>
                    <a:pt x="213" y="92"/>
                  </a:cubicBezTo>
                  <a:cubicBezTo>
                    <a:pt x="214" y="91"/>
                    <a:pt x="215" y="92"/>
                    <a:pt x="217" y="92"/>
                  </a:cubicBezTo>
                  <a:cubicBezTo>
                    <a:pt x="218" y="92"/>
                    <a:pt x="220" y="91"/>
                    <a:pt x="221" y="90"/>
                  </a:cubicBezTo>
                  <a:cubicBezTo>
                    <a:pt x="223" y="87"/>
                    <a:pt x="226" y="85"/>
                    <a:pt x="229" y="83"/>
                  </a:cubicBezTo>
                  <a:cubicBezTo>
                    <a:pt x="230" y="81"/>
                    <a:pt x="231" y="81"/>
                    <a:pt x="233" y="81"/>
                  </a:cubicBezTo>
                  <a:cubicBezTo>
                    <a:pt x="233" y="82"/>
                    <a:pt x="236" y="82"/>
                    <a:pt x="236" y="83"/>
                  </a:cubicBezTo>
                  <a:cubicBezTo>
                    <a:pt x="235" y="84"/>
                    <a:pt x="235" y="86"/>
                    <a:pt x="234" y="87"/>
                  </a:cubicBezTo>
                  <a:cubicBezTo>
                    <a:pt x="233" y="87"/>
                    <a:pt x="231" y="88"/>
                    <a:pt x="231" y="89"/>
                  </a:cubicBezTo>
                  <a:cubicBezTo>
                    <a:pt x="231" y="90"/>
                    <a:pt x="234" y="90"/>
                    <a:pt x="234" y="90"/>
                  </a:cubicBezTo>
                  <a:cubicBezTo>
                    <a:pt x="234" y="90"/>
                    <a:pt x="230" y="93"/>
                    <a:pt x="231" y="93"/>
                  </a:cubicBezTo>
                  <a:cubicBezTo>
                    <a:pt x="232" y="94"/>
                    <a:pt x="237" y="89"/>
                    <a:pt x="238" y="89"/>
                  </a:cubicBezTo>
                  <a:cubicBezTo>
                    <a:pt x="240" y="88"/>
                    <a:pt x="242" y="87"/>
                    <a:pt x="244" y="87"/>
                  </a:cubicBezTo>
                  <a:cubicBezTo>
                    <a:pt x="246" y="87"/>
                    <a:pt x="246" y="87"/>
                    <a:pt x="247" y="85"/>
                  </a:cubicBezTo>
                  <a:cubicBezTo>
                    <a:pt x="249" y="84"/>
                    <a:pt x="252" y="83"/>
                    <a:pt x="254" y="81"/>
                  </a:cubicBezTo>
                  <a:cubicBezTo>
                    <a:pt x="255" y="80"/>
                    <a:pt x="257" y="77"/>
                    <a:pt x="259" y="77"/>
                  </a:cubicBezTo>
                  <a:cubicBezTo>
                    <a:pt x="260" y="76"/>
                    <a:pt x="266" y="80"/>
                    <a:pt x="266" y="77"/>
                  </a:cubicBezTo>
                  <a:cubicBezTo>
                    <a:pt x="266" y="76"/>
                    <a:pt x="265" y="75"/>
                    <a:pt x="266" y="74"/>
                  </a:cubicBezTo>
                  <a:cubicBezTo>
                    <a:pt x="267" y="74"/>
                    <a:pt x="268" y="74"/>
                    <a:pt x="269" y="74"/>
                  </a:cubicBezTo>
                  <a:cubicBezTo>
                    <a:pt x="271" y="74"/>
                    <a:pt x="270" y="73"/>
                    <a:pt x="271" y="72"/>
                  </a:cubicBezTo>
                  <a:cubicBezTo>
                    <a:pt x="273" y="71"/>
                    <a:pt x="274" y="72"/>
                    <a:pt x="274" y="70"/>
                  </a:cubicBezTo>
                  <a:cubicBezTo>
                    <a:pt x="274" y="67"/>
                    <a:pt x="277" y="70"/>
                    <a:pt x="278" y="71"/>
                  </a:cubicBezTo>
                  <a:cubicBezTo>
                    <a:pt x="278" y="69"/>
                    <a:pt x="281" y="69"/>
                    <a:pt x="281" y="67"/>
                  </a:cubicBezTo>
                  <a:cubicBezTo>
                    <a:pt x="281" y="65"/>
                    <a:pt x="282" y="62"/>
                    <a:pt x="281" y="60"/>
                  </a:cubicBezTo>
                  <a:cubicBezTo>
                    <a:pt x="279" y="57"/>
                    <a:pt x="280" y="58"/>
                    <a:pt x="282" y="56"/>
                  </a:cubicBezTo>
                  <a:cubicBezTo>
                    <a:pt x="284" y="55"/>
                    <a:pt x="285" y="54"/>
                    <a:pt x="287" y="55"/>
                  </a:cubicBezTo>
                  <a:cubicBezTo>
                    <a:pt x="290" y="56"/>
                    <a:pt x="290" y="56"/>
                    <a:pt x="291" y="53"/>
                  </a:cubicBezTo>
                  <a:cubicBezTo>
                    <a:pt x="292" y="51"/>
                    <a:pt x="294" y="50"/>
                    <a:pt x="295" y="47"/>
                  </a:cubicBezTo>
                  <a:cubicBezTo>
                    <a:pt x="295" y="45"/>
                    <a:pt x="296" y="43"/>
                    <a:pt x="298" y="41"/>
                  </a:cubicBezTo>
                  <a:cubicBezTo>
                    <a:pt x="300" y="39"/>
                    <a:pt x="298" y="39"/>
                    <a:pt x="298" y="37"/>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36" name="Freeform 716">
              <a:extLst>
                <a:ext uri="{FF2B5EF4-FFF2-40B4-BE49-F238E27FC236}">
                  <a16:creationId xmlns:a16="http://schemas.microsoft.com/office/drawing/2014/main" id="{B1E6941D-A7D5-E448-9192-934EFC9C4DA0}"/>
                </a:ext>
              </a:extLst>
            </p:cNvPr>
            <p:cNvSpPr>
              <a:spLocks/>
            </p:cNvSpPr>
            <p:nvPr/>
          </p:nvSpPr>
          <p:spPr bwMode="auto">
            <a:xfrm>
              <a:off x="5010500" y="3169068"/>
              <a:ext cx="541036" cy="235294"/>
            </a:xfrm>
            <a:custGeom>
              <a:avLst/>
              <a:gdLst>
                <a:gd name="T0" fmla="*/ 0 w 157"/>
                <a:gd name="T1" fmla="*/ 19 h 68"/>
                <a:gd name="T2" fmla="*/ 7 w 157"/>
                <a:gd name="T3" fmla="*/ 26 h 68"/>
                <a:gd name="T4" fmla="*/ 12 w 157"/>
                <a:gd name="T5" fmla="*/ 29 h 68"/>
                <a:gd name="T6" fmla="*/ 15 w 157"/>
                <a:gd name="T7" fmla="*/ 36 h 68"/>
                <a:gd name="T8" fmla="*/ 15 w 157"/>
                <a:gd name="T9" fmla="*/ 38 h 68"/>
                <a:gd name="T10" fmla="*/ 15 w 157"/>
                <a:gd name="T11" fmla="*/ 40 h 68"/>
                <a:gd name="T12" fmla="*/ 16 w 157"/>
                <a:gd name="T13" fmla="*/ 45 h 68"/>
                <a:gd name="T14" fmla="*/ 28 w 157"/>
                <a:gd name="T15" fmla="*/ 47 h 68"/>
                <a:gd name="T16" fmla="*/ 36 w 157"/>
                <a:gd name="T17" fmla="*/ 54 h 68"/>
                <a:gd name="T18" fmla="*/ 39 w 157"/>
                <a:gd name="T19" fmla="*/ 59 h 68"/>
                <a:gd name="T20" fmla="*/ 44 w 157"/>
                <a:gd name="T21" fmla="*/ 60 h 68"/>
                <a:gd name="T22" fmla="*/ 56 w 157"/>
                <a:gd name="T23" fmla="*/ 60 h 68"/>
                <a:gd name="T24" fmla="*/ 64 w 157"/>
                <a:gd name="T25" fmla="*/ 61 h 68"/>
                <a:gd name="T26" fmla="*/ 69 w 157"/>
                <a:gd name="T27" fmla="*/ 64 h 68"/>
                <a:gd name="T28" fmla="*/ 76 w 157"/>
                <a:gd name="T29" fmla="*/ 66 h 68"/>
                <a:gd name="T30" fmla="*/ 81 w 157"/>
                <a:gd name="T31" fmla="*/ 67 h 68"/>
                <a:gd name="T32" fmla="*/ 93 w 157"/>
                <a:gd name="T33" fmla="*/ 62 h 68"/>
                <a:gd name="T34" fmla="*/ 106 w 157"/>
                <a:gd name="T35" fmla="*/ 61 h 68"/>
                <a:gd name="T36" fmla="*/ 113 w 157"/>
                <a:gd name="T37" fmla="*/ 55 h 68"/>
                <a:gd name="T38" fmla="*/ 114 w 157"/>
                <a:gd name="T39" fmla="*/ 51 h 68"/>
                <a:gd name="T40" fmla="*/ 115 w 157"/>
                <a:gd name="T41" fmla="*/ 47 h 68"/>
                <a:gd name="T42" fmla="*/ 126 w 157"/>
                <a:gd name="T43" fmla="*/ 46 h 68"/>
                <a:gd name="T44" fmla="*/ 130 w 157"/>
                <a:gd name="T45" fmla="*/ 44 h 68"/>
                <a:gd name="T46" fmla="*/ 137 w 157"/>
                <a:gd name="T47" fmla="*/ 42 h 68"/>
                <a:gd name="T48" fmla="*/ 139 w 157"/>
                <a:gd name="T49" fmla="*/ 38 h 68"/>
                <a:gd name="T50" fmla="*/ 143 w 157"/>
                <a:gd name="T51" fmla="*/ 37 h 68"/>
                <a:gd name="T52" fmla="*/ 154 w 157"/>
                <a:gd name="T53" fmla="*/ 36 h 68"/>
                <a:gd name="T54" fmla="*/ 150 w 157"/>
                <a:gd name="T55" fmla="*/ 29 h 68"/>
                <a:gd name="T56" fmla="*/ 145 w 157"/>
                <a:gd name="T57" fmla="*/ 28 h 68"/>
                <a:gd name="T58" fmla="*/ 141 w 157"/>
                <a:gd name="T59" fmla="*/ 29 h 68"/>
                <a:gd name="T60" fmla="*/ 136 w 157"/>
                <a:gd name="T61" fmla="*/ 28 h 68"/>
                <a:gd name="T62" fmla="*/ 134 w 157"/>
                <a:gd name="T63" fmla="*/ 27 h 68"/>
                <a:gd name="T64" fmla="*/ 137 w 157"/>
                <a:gd name="T65" fmla="*/ 19 h 68"/>
                <a:gd name="T66" fmla="*/ 137 w 157"/>
                <a:gd name="T67" fmla="*/ 14 h 68"/>
                <a:gd name="T68" fmla="*/ 131 w 157"/>
                <a:gd name="T69" fmla="*/ 14 h 68"/>
                <a:gd name="T70" fmla="*/ 124 w 157"/>
                <a:gd name="T71" fmla="*/ 15 h 68"/>
                <a:gd name="T72" fmla="*/ 114 w 157"/>
                <a:gd name="T73" fmla="*/ 19 h 68"/>
                <a:gd name="T74" fmla="*/ 103 w 157"/>
                <a:gd name="T75" fmla="*/ 19 h 68"/>
                <a:gd name="T76" fmla="*/ 98 w 157"/>
                <a:gd name="T77" fmla="*/ 17 h 68"/>
                <a:gd name="T78" fmla="*/ 94 w 157"/>
                <a:gd name="T79" fmla="*/ 15 h 68"/>
                <a:gd name="T80" fmla="*/ 83 w 157"/>
                <a:gd name="T81" fmla="*/ 11 h 68"/>
                <a:gd name="T82" fmla="*/ 77 w 157"/>
                <a:gd name="T83" fmla="*/ 13 h 68"/>
                <a:gd name="T84" fmla="*/ 71 w 157"/>
                <a:gd name="T85" fmla="*/ 12 h 68"/>
                <a:gd name="T86" fmla="*/ 68 w 157"/>
                <a:gd name="T87" fmla="*/ 8 h 68"/>
                <a:gd name="T88" fmla="*/ 64 w 157"/>
                <a:gd name="T89" fmla="*/ 5 h 68"/>
                <a:gd name="T90" fmla="*/ 58 w 157"/>
                <a:gd name="T91" fmla="*/ 3 h 68"/>
                <a:gd name="T92" fmla="*/ 52 w 157"/>
                <a:gd name="T93" fmla="*/ 1 h 68"/>
                <a:gd name="T94" fmla="*/ 45 w 157"/>
                <a:gd name="T95" fmla="*/ 7 h 68"/>
                <a:gd name="T96" fmla="*/ 47 w 157"/>
                <a:gd name="T97" fmla="*/ 13 h 68"/>
                <a:gd name="T98" fmla="*/ 41 w 157"/>
                <a:gd name="T99" fmla="*/ 15 h 68"/>
                <a:gd name="T100" fmla="*/ 37 w 157"/>
                <a:gd name="T101" fmla="*/ 14 h 68"/>
                <a:gd name="T102" fmla="*/ 34 w 157"/>
                <a:gd name="T103" fmla="*/ 14 h 68"/>
                <a:gd name="T104" fmla="*/ 28 w 157"/>
                <a:gd name="T105" fmla="*/ 10 h 68"/>
                <a:gd name="T106" fmla="*/ 21 w 157"/>
                <a:gd name="T107" fmla="*/ 9 h 68"/>
                <a:gd name="T108" fmla="*/ 13 w 157"/>
                <a:gd name="T109" fmla="*/ 13 h 68"/>
                <a:gd name="T110" fmla="*/ 7 w 157"/>
                <a:gd name="T111" fmla="*/ 17 h 68"/>
                <a:gd name="T112" fmla="*/ 0 w 157"/>
                <a:gd name="T113"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68">
                  <a:moveTo>
                    <a:pt x="0" y="19"/>
                  </a:moveTo>
                  <a:cubicBezTo>
                    <a:pt x="1" y="23"/>
                    <a:pt x="3" y="25"/>
                    <a:pt x="7" y="26"/>
                  </a:cubicBezTo>
                  <a:cubicBezTo>
                    <a:pt x="9" y="27"/>
                    <a:pt x="10" y="28"/>
                    <a:pt x="12" y="29"/>
                  </a:cubicBezTo>
                  <a:cubicBezTo>
                    <a:pt x="13" y="31"/>
                    <a:pt x="14" y="34"/>
                    <a:pt x="15" y="36"/>
                  </a:cubicBezTo>
                  <a:cubicBezTo>
                    <a:pt x="16" y="37"/>
                    <a:pt x="15" y="37"/>
                    <a:pt x="15" y="38"/>
                  </a:cubicBezTo>
                  <a:cubicBezTo>
                    <a:pt x="14" y="38"/>
                    <a:pt x="15" y="39"/>
                    <a:pt x="15" y="40"/>
                  </a:cubicBezTo>
                  <a:cubicBezTo>
                    <a:pt x="14" y="43"/>
                    <a:pt x="13" y="43"/>
                    <a:pt x="16" y="45"/>
                  </a:cubicBezTo>
                  <a:cubicBezTo>
                    <a:pt x="20" y="46"/>
                    <a:pt x="24" y="45"/>
                    <a:pt x="28" y="47"/>
                  </a:cubicBezTo>
                  <a:cubicBezTo>
                    <a:pt x="30" y="49"/>
                    <a:pt x="34" y="52"/>
                    <a:pt x="36" y="54"/>
                  </a:cubicBezTo>
                  <a:cubicBezTo>
                    <a:pt x="37" y="55"/>
                    <a:pt x="38" y="57"/>
                    <a:pt x="39" y="59"/>
                  </a:cubicBezTo>
                  <a:cubicBezTo>
                    <a:pt x="40" y="61"/>
                    <a:pt x="43" y="60"/>
                    <a:pt x="44" y="60"/>
                  </a:cubicBezTo>
                  <a:cubicBezTo>
                    <a:pt x="48" y="60"/>
                    <a:pt x="52" y="60"/>
                    <a:pt x="56" y="60"/>
                  </a:cubicBezTo>
                  <a:cubicBezTo>
                    <a:pt x="58" y="60"/>
                    <a:pt x="62" y="60"/>
                    <a:pt x="64" y="61"/>
                  </a:cubicBezTo>
                  <a:cubicBezTo>
                    <a:pt x="66" y="62"/>
                    <a:pt x="67" y="64"/>
                    <a:pt x="69" y="64"/>
                  </a:cubicBezTo>
                  <a:cubicBezTo>
                    <a:pt x="71" y="65"/>
                    <a:pt x="74" y="66"/>
                    <a:pt x="76" y="66"/>
                  </a:cubicBezTo>
                  <a:cubicBezTo>
                    <a:pt x="78" y="65"/>
                    <a:pt x="80" y="68"/>
                    <a:pt x="81" y="67"/>
                  </a:cubicBezTo>
                  <a:cubicBezTo>
                    <a:pt x="85" y="65"/>
                    <a:pt x="88" y="63"/>
                    <a:pt x="93" y="62"/>
                  </a:cubicBezTo>
                  <a:cubicBezTo>
                    <a:pt x="97" y="62"/>
                    <a:pt x="103" y="63"/>
                    <a:pt x="106" y="61"/>
                  </a:cubicBezTo>
                  <a:cubicBezTo>
                    <a:pt x="109" y="59"/>
                    <a:pt x="110" y="56"/>
                    <a:pt x="113" y="55"/>
                  </a:cubicBezTo>
                  <a:cubicBezTo>
                    <a:pt x="116" y="54"/>
                    <a:pt x="116" y="53"/>
                    <a:pt x="114" y="51"/>
                  </a:cubicBezTo>
                  <a:cubicBezTo>
                    <a:pt x="113" y="50"/>
                    <a:pt x="113" y="48"/>
                    <a:pt x="115" y="47"/>
                  </a:cubicBezTo>
                  <a:cubicBezTo>
                    <a:pt x="118" y="44"/>
                    <a:pt x="122" y="50"/>
                    <a:pt x="126" y="46"/>
                  </a:cubicBezTo>
                  <a:cubicBezTo>
                    <a:pt x="127" y="45"/>
                    <a:pt x="128" y="44"/>
                    <a:pt x="130" y="44"/>
                  </a:cubicBezTo>
                  <a:cubicBezTo>
                    <a:pt x="133" y="43"/>
                    <a:pt x="134" y="44"/>
                    <a:pt x="137" y="42"/>
                  </a:cubicBezTo>
                  <a:cubicBezTo>
                    <a:pt x="138" y="41"/>
                    <a:pt x="138" y="38"/>
                    <a:pt x="139" y="38"/>
                  </a:cubicBezTo>
                  <a:cubicBezTo>
                    <a:pt x="141" y="37"/>
                    <a:pt x="142" y="37"/>
                    <a:pt x="143" y="37"/>
                  </a:cubicBezTo>
                  <a:cubicBezTo>
                    <a:pt x="147" y="36"/>
                    <a:pt x="150" y="35"/>
                    <a:pt x="154" y="36"/>
                  </a:cubicBezTo>
                  <a:cubicBezTo>
                    <a:pt x="157" y="36"/>
                    <a:pt x="151" y="29"/>
                    <a:pt x="150" y="29"/>
                  </a:cubicBezTo>
                  <a:cubicBezTo>
                    <a:pt x="149" y="28"/>
                    <a:pt x="147" y="27"/>
                    <a:pt x="145" y="28"/>
                  </a:cubicBezTo>
                  <a:cubicBezTo>
                    <a:pt x="143" y="28"/>
                    <a:pt x="143" y="30"/>
                    <a:pt x="141" y="29"/>
                  </a:cubicBezTo>
                  <a:cubicBezTo>
                    <a:pt x="140" y="28"/>
                    <a:pt x="137" y="27"/>
                    <a:pt x="136" y="28"/>
                  </a:cubicBezTo>
                  <a:cubicBezTo>
                    <a:pt x="135" y="30"/>
                    <a:pt x="134" y="29"/>
                    <a:pt x="134" y="27"/>
                  </a:cubicBezTo>
                  <a:cubicBezTo>
                    <a:pt x="134" y="25"/>
                    <a:pt x="137" y="21"/>
                    <a:pt x="137" y="19"/>
                  </a:cubicBezTo>
                  <a:cubicBezTo>
                    <a:pt x="138" y="17"/>
                    <a:pt x="141" y="14"/>
                    <a:pt x="137" y="14"/>
                  </a:cubicBezTo>
                  <a:cubicBezTo>
                    <a:pt x="134" y="14"/>
                    <a:pt x="134" y="15"/>
                    <a:pt x="131" y="14"/>
                  </a:cubicBezTo>
                  <a:cubicBezTo>
                    <a:pt x="128" y="13"/>
                    <a:pt x="127" y="13"/>
                    <a:pt x="124" y="15"/>
                  </a:cubicBezTo>
                  <a:cubicBezTo>
                    <a:pt x="121" y="17"/>
                    <a:pt x="117" y="18"/>
                    <a:pt x="114" y="19"/>
                  </a:cubicBezTo>
                  <a:cubicBezTo>
                    <a:pt x="109" y="20"/>
                    <a:pt x="107" y="19"/>
                    <a:pt x="103" y="19"/>
                  </a:cubicBezTo>
                  <a:cubicBezTo>
                    <a:pt x="101" y="18"/>
                    <a:pt x="100" y="18"/>
                    <a:pt x="98" y="17"/>
                  </a:cubicBezTo>
                  <a:cubicBezTo>
                    <a:pt x="97" y="17"/>
                    <a:pt x="96" y="15"/>
                    <a:pt x="94" y="15"/>
                  </a:cubicBezTo>
                  <a:cubicBezTo>
                    <a:pt x="90" y="14"/>
                    <a:pt x="88" y="12"/>
                    <a:pt x="83" y="11"/>
                  </a:cubicBezTo>
                  <a:cubicBezTo>
                    <a:pt x="81" y="11"/>
                    <a:pt x="79" y="12"/>
                    <a:pt x="77" y="13"/>
                  </a:cubicBezTo>
                  <a:cubicBezTo>
                    <a:pt x="75" y="14"/>
                    <a:pt x="73" y="13"/>
                    <a:pt x="71" y="12"/>
                  </a:cubicBezTo>
                  <a:cubicBezTo>
                    <a:pt x="69" y="11"/>
                    <a:pt x="68" y="11"/>
                    <a:pt x="68" y="8"/>
                  </a:cubicBezTo>
                  <a:cubicBezTo>
                    <a:pt x="67" y="6"/>
                    <a:pt x="67" y="6"/>
                    <a:pt x="64" y="5"/>
                  </a:cubicBezTo>
                  <a:cubicBezTo>
                    <a:pt x="62" y="4"/>
                    <a:pt x="60" y="3"/>
                    <a:pt x="58" y="3"/>
                  </a:cubicBezTo>
                  <a:cubicBezTo>
                    <a:pt x="56" y="3"/>
                    <a:pt x="53" y="0"/>
                    <a:pt x="52" y="1"/>
                  </a:cubicBezTo>
                  <a:cubicBezTo>
                    <a:pt x="50" y="1"/>
                    <a:pt x="46" y="5"/>
                    <a:pt x="45" y="7"/>
                  </a:cubicBezTo>
                  <a:cubicBezTo>
                    <a:pt x="45" y="9"/>
                    <a:pt x="48" y="11"/>
                    <a:pt x="47" y="13"/>
                  </a:cubicBezTo>
                  <a:cubicBezTo>
                    <a:pt x="46" y="15"/>
                    <a:pt x="43" y="17"/>
                    <a:pt x="41" y="15"/>
                  </a:cubicBezTo>
                  <a:cubicBezTo>
                    <a:pt x="39" y="15"/>
                    <a:pt x="38" y="14"/>
                    <a:pt x="37" y="14"/>
                  </a:cubicBezTo>
                  <a:cubicBezTo>
                    <a:pt x="36" y="14"/>
                    <a:pt x="35" y="14"/>
                    <a:pt x="34" y="14"/>
                  </a:cubicBezTo>
                  <a:cubicBezTo>
                    <a:pt x="31" y="13"/>
                    <a:pt x="31" y="11"/>
                    <a:pt x="28" y="10"/>
                  </a:cubicBezTo>
                  <a:cubicBezTo>
                    <a:pt x="26" y="9"/>
                    <a:pt x="23" y="8"/>
                    <a:pt x="21" y="9"/>
                  </a:cubicBezTo>
                  <a:cubicBezTo>
                    <a:pt x="18" y="10"/>
                    <a:pt x="16" y="12"/>
                    <a:pt x="13" y="13"/>
                  </a:cubicBezTo>
                  <a:cubicBezTo>
                    <a:pt x="11" y="14"/>
                    <a:pt x="9" y="16"/>
                    <a:pt x="7" y="17"/>
                  </a:cubicBezTo>
                  <a:cubicBezTo>
                    <a:pt x="4" y="17"/>
                    <a:pt x="2" y="19"/>
                    <a:pt x="0" y="19"/>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37" name="Freeform 717">
              <a:extLst>
                <a:ext uri="{FF2B5EF4-FFF2-40B4-BE49-F238E27FC236}">
                  <a16:creationId xmlns:a16="http://schemas.microsoft.com/office/drawing/2014/main" id="{62B52D1B-7D57-A247-95DD-6D6B501656EB}"/>
                </a:ext>
              </a:extLst>
            </p:cNvPr>
            <p:cNvSpPr>
              <a:spLocks/>
            </p:cNvSpPr>
            <p:nvPr/>
          </p:nvSpPr>
          <p:spPr bwMode="auto">
            <a:xfrm>
              <a:off x="3707309" y="2717302"/>
              <a:ext cx="216414" cy="372943"/>
            </a:xfrm>
            <a:custGeom>
              <a:avLst/>
              <a:gdLst>
                <a:gd name="T0" fmla="*/ 61 w 63"/>
                <a:gd name="T1" fmla="*/ 25 h 108"/>
                <a:gd name="T2" fmla="*/ 61 w 63"/>
                <a:gd name="T3" fmla="*/ 20 h 108"/>
                <a:gd name="T4" fmla="*/ 61 w 63"/>
                <a:gd name="T5" fmla="*/ 16 h 108"/>
                <a:gd name="T6" fmla="*/ 60 w 63"/>
                <a:gd name="T7" fmla="*/ 13 h 108"/>
                <a:gd name="T8" fmla="*/ 60 w 63"/>
                <a:gd name="T9" fmla="*/ 11 h 108"/>
                <a:gd name="T10" fmla="*/ 57 w 63"/>
                <a:gd name="T11" fmla="*/ 7 h 108"/>
                <a:gd name="T12" fmla="*/ 51 w 63"/>
                <a:gd name="T13" fmla="*/ 5 h 108"/>
                <a:gd name="T14" fmla="*/ 44 w 63"/>
                <a:gd name="T15" fmla="*/ 1 h 108"/>
                <a:gd name="T16" fmla="*/ 44 w 63"/>
                <a:gd name="T17" fmla="*/ 5 h 108"/>
                <a:gd name="T18" fmla="*/ 34 w 63"/>
                <a:gd name="T19" fmla="*/ 5 h 108"/>
                <a:gd name="T20" fmla="*/ 34 w 63"/>
                <a:gd name="T21" fmla="*/ 10 h 108"/>
                <a:gd name="T22" fmla="*/ 29 w 63"/>
                <a:gd name="T23" fmla="*/ 10 h 108"/>
                <a:gd name="T24" fmla="*/ 27 w 63"/>
                <a:gd name="T25" fmla="*/ 12 h 108"/>
                <a:gd name="T26" fmla="*/ 25 w 63"/>
                <a:gd name="T27" fmla="*/ 15 h 108"/>
                <a:gd name="T28" fmla="*/ 25 w 63"/>
                <a:gd name="T29" fmla="*/ 18 h 108"/>
                <a:gd name="T30" fmla="*/ 24 w 63"/>
                <a:gd name="T31" fmla="*/ 20 h 108"/>
                <a:gd name="T32" fmla="*/ 20 w 63"/>
                <a:gd name="T33" fmla="*/ 25 h 108"/>
                <a:gd name="T34" fmla="*/ 17 w 63"/>
                <a:gd name="T35" fmla="*/ 27 h 108"/>
                <a:gd name="T36" fmla="*/ 16 w 63"/>
                <a:gd name="T37" fmla="*/ 33 h 108"/>
                <a:gd name="T38" fmla="*/ 13 w 63"/>
                <a:gd name="T39" fmla="*/ 38 h 108"/>
                <a:gd name="T40" fmla="*/ 15 w 63"/>
                <a:gd name="T41" fmla="*/ 42 h 108"/>
                <a:gd name="T42" fmla="*/ 9 w 63"/>
                <a:gd name="T43" fmla="*/ 44 h 108"/>
                <a:gd name="T44" fmla="*/ 5 w 63"/>
                <a:gd name="T45" fmla="*/ 51 h 108"/>
                <a:gd name="T46" fmla="*/ 6 w 63"/>
                <a:gd name="T47" fmla="*/ 57 h 108"/>
                <a:gd name="T48" fmla="*/ 8 w 63"/>
                <a:gd name="T49" fmla="*/ 63 h 108"/>
                <a:gd name="T50" fmla="*/ 7 w 63"/>
                <a:gd name="T51" fmla="*/ 67 h 108"/>
                <a:gd name="T52" fmla="*/ 7 w 63"/>
                <a:gd name="T53" fmla="*/ 74 h 108"/>
                <a:gd name="T54" fmla="*/ 4 w 63"/>
                <a:gd name="T55" fmla="*/ 78 h 108"/>
                <a:gd name="T56" fmla="*/ 3 w 63"/>
                <a:gd name="T57" fmla="*/ 83 h 108"/>
                <a:gd name="T58" fmla="*/ 0 w 63"/>
                <a:gd name="T59" fmla="*/ 82 h 108"/>
                <a:gd name="T60" fmla="*/ 4 w 63"/>
                <a:gd name="T61" fmla="*/ 90 h 108"/>
                <a:gd name="T62" fmla="*/ 7 w 63"/>
                <a:gd name="T63" fmla="*/ 97 h 108"/>
                <a:gd name="T64" fmla="*/ 8 w 63"/>
                <a:gd name="T65" fmla="*/ 102 h 108"/>
                <a:gd name="T66" fmla="*/ 10 w 63"/>
                <a:gd name="T67" fmla="*/ 107 h 108"/>
                <a:gd name="T68" fmla="*/ 14 w 63"/>
                <a:gd name="T69" fmla="*/ 108 h 108"/>
                <a:gd name="T70" fmla="*/ 15 w 63"/>
                <a:gd name="T71" fmla="*/ 105 h 108"/>
                <a:gd name="T72" fmla="*/ 24 w 63"/>
                <a:gd name="T73" fmla="*/ 101 h 108"/>
                <a:gd name="T74" fmla="*/ 27 w 63"/>
                <a:gd name="T75" fmla="*/ 92 h 108"/>
                <a:gd name="T76" fmla="*/ 26 w 63"/>
                <a:gd name="T77" fmla="*/ 87 h 108"/>
                <a:gd name="T78" fmla="*/ 28 w 63"/>
                <a:gd name="T79" fmla="*/ 84 h 108"/>
                <a:gd name="T80" fmla="*/ 32 w 63"/>
                <a:gd name="T81" fmla="*/ 82 h 108"/>
                <a:gd name="T82" fmla="*/ 32 w 63"/>
                <a:gd name="T83" fmla="*/ 81 h 108"/>
                <a:gd name="T84" fmla="*/ 35 w 63"/>
                <a:gd name="T85" fmla="*/ 80 h 108"/>
                <a:gd name="T86" fmla="*/ 34 w 63"/>
                <a:gd name="T87" fmla="*/ 78 h 108"/>
                <a:gd name="T88" fmla="*/ 36 w 63"/>
                <a:gd name="T89" fmla="*/ 77 h 108"/>
                <a:gd name="T90" fmla="*/ 35 w 63"/>
                <a:gd name="T91" fmla="*/ 73 h 108"/>
                <a:gd name="T92" fmla="*/ 29 w 63"/>
                <a:gd name="T93" fmla="*/ 66 h 108"/>
                <a:gd name="T94" fmla="*/ 30 w 63"/>
                <a:gd name="T95" fmla="*/ 60 h 108"/>
                <a:gd name="T96" fmla="*/ 30 w 63"/>
                <a:gd name="T97" fmla="*/ 56 h 108"/>
                <a:gd name="T98" fmla="*/ 33 w 63"/>
                <a:gd name="T99" fmla="*/ 53 h 108"/>
                <a:gd name="T100" fmla="*/ 39 w 63"/>
                <a:gd name="T101" fmla="*/ 48 h 108"/>
                <a:gd name="T102" fmla="*/ 49 w 63"/>
                <a:gd name="T103" fmla="*/ 41 h 108"/>
                <a:gd name="T104" fmla="*/ 50 w 63"/>
                <a:gd name="T105" fmla="*/ 35 h 108"/>
                <a:gd name="T106" fmla="*/ 50 w 63"/>
                <a:gd name="T107" fmla="*/ 32 h 108"/>
                <a:gd name="T108" fmla="*/ 54 w 63"/>
                <a:gd name="T109" fmla="*/ 30 h 108"/>
                <a:gd name="T110" fmla="*/ 58 w 63"/>
                <a:gd name="T111" fmla="*/ 29 h 108"/>
                <a:gd name="T112" fmla="*/ 60 w 63"/>
                <a:gd name="T113" fmla="*/ 28 h 108"/>
                <a:gd name="T114" fmla="*/ 63 w 63"/>
                <a:gd name="T115" fmla="*/ 28 h 108"/>
                <a:gd name="T116" fmla="*/ 61 w 63"/>
                <a:gd name="T117" fmla="*/ 25 h 108"/>
                <a:gd name="T118" fmla="*/ 61 w 63"/>
                <a:gd name="T119" fmla="*/ 2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108">
                  <a:moveTo>
                    <a:pt x="61" y="25"/>
                  </a:moveTo>
                  <a:cubicBezTo>
                    <a:pt x="60" y="24"/>
                    <a:pt x="62" y="22"/>
                    <a:pt x="61" y="20"/>
                  </a:cubicBezTo>
                  <a:cubicBezTo>
                    <a:pt x="60" y="18"/>
                    <a:pt x="61" y="18"/>
                    <a:pt x="61" y="16"/>
                  </a:cubicBezTo>
                  <a:cubicBezTo>
                    <a:pt x="61" y="15"/>
                    <a:pt x="60" y="14"/>
                    <a:pt x="60" y="13"/>
                  </a:cubicBezTo>
                  <a:cubicBezTo>
                    <a:pt x="59" y="12"/>
                    <a:pt x="60" y="12"/>
                    <a:pt x="60" y="11"/>
                  </a:cubicBezTo>
                  <a:cubicBezTo>
                    <a:pt x="59" y="9"/>
                    <a:pt x="59" y="8"/>
                    <a:pt x="57" y="7"/>
                  </a:cubicBezTo>
                  <a:cubicBezTo>
                    <a:pt x="55" y="6"/>
                    <a:pt x="53" y="6"/>
                    <a:pt x="51" y="5"/>
                  </a:cubicBezTo>
                  <a:cubicBezTo>
                    <a:pt x="49" y="3"/>
                    <a:pt x="47" y="0"/>
                    <a:pt x="44" y="1"/>
                  </a:cubicBezTo>
                  <a:cubicBezTo>
                    <a:pt x="43" y="1"/>
                    <a:pt x="44" y="4"/>
                    <a:pt x="44" y="5"/>
                  </a:cubicBezTo>
                  <a:cubicBezTo>
                    <a:pt x="43" y="8"/>
                    <a:pt x="37" y="6"/>
                    <a:pt x="34" y="5"/>
                  </a:cubicBezTo>
                  <a:cubicBezTo>
                    <a:pt x="34" y="7"/>
                    <a:pt x="34" y="8"/>
                    <a:pt x="34" y="10"/>
                  </a:cubicBezTo>
                  <a:cubicBezTo>
                    <a:pt x="33" y="10"/>
                    <a:pt x="31" y="9"/>
                    <a:pt x="29" y="10"/>
                  </a:cubicBezTo>
                  <a:cubicBezTo>
                    <a:pt x="28" y="10"/>
                    <a:pt x="28" y="11"/>
                    <a:pt x="27" y="12"/>
                  </a:cubicBezTo>
                  <a:cubicBezTo>
                    <a:pt x="27" y="13"/>
                    <a:pt x="25" y="14"/>
                    <a:pt x="25" y="15"/>
                  </a:cubicBezTo>
                  <a:cubicBezTo>
                    <a:pt x="24" y="16"/>
                    <a:pt x="26" y="18"/>
                    <a:pt x="25" y="18"/>
                  </a:cubicBezTo>
                  <a:cubicBezTo>
                    <a:pt x="25" y="19"/>
                    <a:pt x="24" y="19"/>
                    <a:pt x="24" y="20"/>
                  </a:cubicBezTo>
                  <a:cubicBezTo>
                    <a:pt x="22" y="21"/>
                    <a:pt x="20" y="23"/>
                    <a:pt x="20" y="25"/>
                  </a:cubicBezTo>
                  <a:cubicBezTo>
                    <a:pt x="20" y="27"/>
                    <a:pt x="18" y="25"/>
                    <a:pt x="17" y="27"/>
                  </a:cubicBezTo>
                  <a:cubicBezTo>
                    <a:pt x="17" y="29"/>
                    <a:pt x="17" y="31"/>
                    <a:pt x="16" y="33"/>
                  </a:cubicBezTo>
                  <a:cubicBezTo>
                    <a:pt x="16" y="35"/>
                    <a:pt x="13" y="36"/>
                    <a:pt x="13" y="38"/>
                  </a:cubicBezTo>
                  <a:cubicBezTo>
                    <a:pt x="13" y="39"/>
                    <a:pt x="16" y="41"/>
                    <a:pt x="15" y="42"/>
                  </a:cubicBezTo>
                  <a:cubicBezTo>
                    <a:pt x="13" y="44"/>
                    <a:pt x="11" y="43"/>
                    <a:pt x="9" y="44"/>
                  </a:cubicBezTo>
                  <a:cubicBezTo>
                    <a:pt x="6" y="45"/>
                    <a:pt x="5" y="48"/>
                    <a:pt x="5" y="51"/>
                  </a:cubicBezTo>
                  <a:cubicBezTo>
                    <a:pt x="6" y="53"/>
                    <a:pt x="6" y="55"/>
                    <a:pt x="6" y="57"/>
                  </a:cubicBezTo>
                  <a:cubicBezTo>
                    <a:pt x="6" y="60"/>
                    <a:pt x="4" y="61"/>
                    <a:pt x="8" y="63"/>
                  </a:cubicBezTo>
                  <a:cubicBezTo>
                    <a:pt x="10" y="65"/>
                    <a:pt x="9" y="66"/>
                    <a:pt x="7" y="67"/>
                  </a:cubicBezTo>
                  <a:cubicBezTo>
                    <a:pt x="6" y="68"/>
                    <a:pt x="8" y="72"/>
                    <a:pt x="7" y="74"/>
                  </a:cubicBezTo>
                  <a:cubicBezTo>
                    <a:pt x="7" y="76"/>
                    <a:pt x="4" y="76"/>
                    <a:pt x="4" y="78"/>
                  </a:cubicBezTo>
                  <a:cubicBezTo>
                    <a:pt x="4" y="79"/>
                    <a:pt x="4" y="83"/>
                    <a:pt x="3" y="83"/>
                  </a:cubicBezTo>
                  <a:cubicBezTo>
                    <a:pt x="3" y="83"/>
                    <a:pt x="1" y="82"/>
                    <a:pt x="0" y="82"/>
                  </a:cubicBezTo>
                  <a:cubicBezTo>
                    <a:pt x="0" y="86"/>
                    <a:pt x="4" y="87"/>
                    <a:pt x="4" y="90"/>
                  </a:cubicBezTo>
                  <a:cubicBezTo>
                    <a:pt x="3" y="91"/>
                    <a:pt x="6" y="96"/>
                    <a:pt x="7" y="97"/>
                  </a:cubicBezTo>
                  <a:cubicBezTo>
                    <a:pt x="9" y="99"/>
                    <a:pt x="8" y="100"/>
                    <a:pt x="8" y="102"/>
                  </a:cubicBezTo>
                  <a:cubicBezTo>
                    <a:pt x="8" y="103"/>
                    <a:pt x="10" y="105"/>
                    <a:pt x="10" y="107"/>
                  </a:cubicBezTo>
                  <a:cubicBezTo>
                    <a:pt x="9" y="108"/>
                    <a:pt x="13" y="107"/>
                    <a:pt x="14" y="108"/>
                  </a:cubicBezTo>
                  <a:cubicBezTo>
                    <a:pt x="16" y="108"/>
                    <a:pt x="15" y="107"/>
                    <a:pt x="15" y="105"/>
                  </a:cubicBezTo>
                  <a:cubicBezTo>
                    <a:pt x="15" y="100"/>
                    <a:pt x="23" y="104"/>
                    <a:pt x="24" y="101"/>
                  </a:cubicBezTo>
                  <a:cubicBezTo>
                    <a:pt x="25" y="98"/>
                    <a:pt x="26" y="95"/>
                    <a:pt x="27" y="92"/>
                  </a:cubicBezTo>
                  <a:cubicBezTo>
                    <a:pt x="27" y="90"/>
                    <a:pt x="27" y="88"/>
                    <a:pt x="26" y="87"/>
                  </a:cubicBezTo>
                  <a:cubicBezTo>
                    <a:pt x="25" y="85"/>
                    <a:pt x="26" y="85"/>
                    <a:pt x="28" y="84"/>
                  </a:cubicBezTo>
                  <a:cubicBezTo>
                    <a:pt x="29" y="84"/>
                    <a:pt x="32" y="83"/>
                    <a:pt x="32" y="82"/>
                  </a:cubicBezTo>
                  <a:cubicBezTo>
                    <a:pt x="32" y="82"/>
                    <a:pt x="32" y="81"/>
                    <a:pt x="32" y="81"/>
                  </a:cubicBezTo>
                  <a:cubicBezTo>
                    <a:pt x="33" y="81"/>
                    <a:pt x="35" y="81"/>
                    <a:pt x="35" y="80"/>
                  </a:cubicBezTo>
                  <a:cubicBezTo>
                    <a:pt x="35" y="79"/>
                    <a:pt x="34" y="79"/>
                    <a:pt x="34" y="78"/>
                  </a:cubicBezTo>
                  <a:cubicBezTo>
                    <a:pt x="35" y="78"/>
                    <a:pt x="36" y="77"/>
                    <a:pt x="36" y="77"/>
                  </a:cubicBezTo>
                  <a:cubicBezTo>
                    <a:pt x="38" y="75"/>
                    <a:pt x="37" y="74"/>
                    <a:pt x="35" y="73"/>
                  </a:cubicBezTo>
                  <a:cubicBezTo>
                    <a:pt x="33" y="71"/>
                    <a:pt x="29" y="70"/>
                    <a:pt x="29" y="66"/>
                  </a:cubicBezTo>
                  <a:cubicBezTo>
                    <a:pt x="29" y="64"/>
                    <a:pt x="29" y="62"/>
                    <a:pt x="30" y="60"/>
                  </a:cubicBezTo>
                  <a:cubicBezTo>
                    <a:pt x="31" y="58"/>
                    <a:pt x="31" y="58"/>
                    <a:pt x="30" y="56"/>
                  </a:cubicBezTo>
                  <a:cubicBezTo>
                    <a:pt x="29" y="56"/>
                    <a:pt x="33" y="53"/>
                    <a:pt x="33" y="53"/>
                  </a:cubicBezTo>
                  <a:cubicBezTo>
                    <a:pt x="35" y="51"/>
                    <a:pt x="36" y="49"/>
                    <a:pt x="39" y="48"/>
                  </a:cubicBezTo>
                  <a:cubicBezTo>
                    <a:pt x="42" y="47"/>
                    <a:pt x="47" y="44"/>
                    <a:pt x="49" y="41"/>
                  </a:cubicBezTo>
                  <a:cubicBezTo>
                    <a:pt x="51" y="38"/>
                    <a:pt x="46" y="36"/>
                    <a:pt x="50" y="35"/>
                  </a:cubicBezTo>
                  <a:cubicBezTo>
                    <a:pt x="52" y="34"/>
                    <a:pt x="51" y="34"/>
                    <a:pt x="50" y="32"/>
                  </a:cubicBezTo>
                  <a:cubicBezTo>
                    <a:pt x="50" y="31"/>
                    <a:pt x="53" y="30"/>
                    <a:pt x="54" y="30"/>
                  </a:cubicBezTo>
                  <a:cubicBezTo>
                    <a:pt x="56" y="28"/>
                    <a:pt x="57" y="27"/>
                    <a:pt x="58" y="29"/>
                  </a:cubicBezTo>
                  <a:cubicBezTo>
                    <a:pt x="59" y="29"/>
                    <a:pt x="60" y="28"/>
                    <a:pt x="60" y="28"/>
                  </a:cubicBezTo>
                  <a:cubicBezTo>
                    <a:pt x="61" y="28"/>
                    <a:pt x="62" y="28"/>
                    <a:pt x="63" y="28"/>
                  </a:cubicBezTo>
                  <a:cubicBezTo>
                    <a:pt x="63" y="27"/>
                    <a:pt x="62" y="27"/>
                    <a:pt x="61" y="25"/>
                  </a:cubicBezTo>
                  <a:cubicBezTo>
                    <a:pt x="60" y="24"/>
                    <a:pt x="61" y="26"/>
                    <a:pt x="61" y="25"/>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38" name="Freeform 718">
              <a:extLst>
                <a:ext uri="{FF2B5EF4-FFF2-40B4-BE49-F238E27FC236}">
                  <a16:creationId xmlns:a16="http://schemas.microsoft.com/office/drawing/2014/main" id="{CAB8A37C-38F1-D94A-8A06-AFAE65FF5A75}"/>
                </a:ext>
              </a:extLst>
            </p:cNvPr>
            <p:cNvSpPr>
              <a:spLocks/>
            </p:cNvSpPr>
            <p:nvPr/>
          </p:nvSpPr>
          <p:spPr bwMode="auto">
            <a:xfrm>
              <a:off x="3866092" y="2689067"/>
              <a:ext cx="185834" cy="290589"/>
            </a:xfrm>
            <a:custGeom>
              <a:avLst/>
              <a:gdLst>
                <a:gd name="T0" fmla="*/ 53 w 54"/>
                <a:gd name="T1" fmla="*/ 59 h 84"/>
                <a:gd name="T2" fmla="*/ 47 w 54"/>
                <a:gd name="T3" fmla="*/ 55 h 84"/>
                <a:gd name="T4" fmla="*/ 49 w 54"/>
                <a:gd name="T5" fmla="*/ 51 h 84"/>
                <a:gd name="T6" fmla="*/ 44 w 54"/>
                <a:gd name="T7" fmla="*/ 44 h 84"/>
                <a:gd name="T8" fmla="*/ 46 w 54"/>
                <a:gd name="T9" fmla="*/ 43 h 84"/>
                <a:gd name="T10" fmla="*/ 44 w 54"/>
                <a:gd name="T11" fmla="*/ 38 h 84"/>
                <a:gd name="T12" fmla="*/ 45 w 54"/>
                <a:gd name="T13" fmla="*/ 36 h 84"/>
                <a:gd name="T14" fmla="*/ 44 w 54"/>
                <a:gd name="T15" fmla="*/ 32 h 84"/>
                <a:gd name="T16" fmla="*/ 42 w 54"/>
                <a:gd name="T17" fmla="*/ 26 h 84"/>
                <a:gd name="T18" fmla="*/ 45 w 54"/>
                <a:gd name="T19" fmla="*/ 23 h 84"/>
                <a:gd name="T20" fmla="*/ 44 w 54"/>
                <a:gd name="T21" fmla="*/ 19 h 84"/>
                <a:gd name="T22" fmla="*/ 38 w 54"/>
                <a:gd name="T23" fmla="*/ 13 h 84"/>
                <a:gd name="T24" fmla="*/ 40 w 54"/>
                <a:gd name="T25" fmla="*/ 12 h 84"/>
                <a:gd name="T26" fmla="*/ 39 w 54"/>
                <a:gd name="T27" fmla="*/ 10 h 84"/>
                <a:gd name="T28" fmla="*/ 41 w 54"/>
                <a:gd name="T29" fmla="*/ 3 h 84"/>
                <a:gd name="T30" fmla="*/ 37 w 54"/>
                <a:gd name="T31" fmla="*/ 1 h 84"/>
                <a:gd name="T32" fmla="*/ 34 w 54"/>
                <a:gd name="T33" fmla="*/ 0 h 84"/>
                <a:gd name="T34" fmla="*/ 29 w 54"/>
                <a:gd name="T35" fmla="*/ 1 h 84"/>
                <a:gd name="T36" fmla="*/ 25 w 54"/>
                <a:gd name="T37" fmla="*/ 5 h 84"/>
                <a:gd name="T38" fmla="*/ 24 w 54"/>
                <a:gd name="T39" fmla="*/ 10 h 84"/>
                <a:gd name="T40" fmla="*/ 21 w 54"/>
                <a:gd name="T41" fmla="*/ 13 h 84"/>
                <a:gd name="T42" fmla="*/ 17 w 54"/>
                <a:gd name="T43" fmla="*/ 11 h 84"/>
                <a:gd name="T44" fmla="*/ 14 w 54"/>
                <a:gd name="T45" fmla="*/ 12 h 84"/>
                <a:gd name="T46" fmla="*/ 7 w 54"/>
                <a:gd name="T47" fmla="*/ 10 h 84"/>
                <a:gd name="T48" fmla="*/ 4 w 54"/>
                <a:gd name="T49" fmla="*/ 7 h 84"/>
                <a:gd name="T50" fmla="*/ 0 w 54"/>
                <a:gd name="T51" fmla="*/ 9 h 84"/>
                <a:gd name="T52" fmla="*/ 8 w 54"/>
                <a:gd name="T53" fmla="*/ 14 h 84"/>
                <a:gd name="T54" fmla="*/ 12 w 54"/>
                <a:gd name="T55" fmla="*/ 16 h 84"/>
                <a:gd name="T56" fmla="*/ 14 w 54"/>
                <a:gd name="T57" fmla="*/ 19 h 84"/>
                <a:gd name="T58" fmla="*/ 14 w 54"/>
                <a:gd name="T59" fmla="*/ 21 h 84"/>
                <a:gd name="T60" fmla="*/ 15 w 54"/>
                <a:gd name="T61" fmla="*/ 24 h 84"/>
                <a:gd name="T62" fmla="*/ 15 w 54"/>
                <a:gd name="T63" fmla="*/ 27 h 84"/>
                <a:gd name="T64" fmla="*/ 16 w 54"/>
                <a:gd name="T65" fmla="*/ 29 h 84"/>
                <a:gd name="T66" fmla="*/ 15 w 54"/>
                <a:gd name="T67" fmla="*/ 33 h 84"/>
                <a:gd name="T68" fmla="*/ 17 w 54"/>
                <a:gd name="T69" fmla="*/ 36 h 84"/>
                <a:gd name="T70" fmla="*/ 21 w 54"/>
                <a:gd name="T71" fmla="*/ 38 h 84"/>
                <a:gd name="T72" fmla="*/ 22 w 54"/>
                <a:gd name="T73" fmla="*/ 41 h 84"/>
                <a:gd name="T74" fmla="*/ 23 w 54"/>
                <a:gd name="T75" fmla="*/ 44 h 84"/>
                <a:gd name="T76" fmla="*/ 20 w 54"/>
                <a:gd name="T77" fmla="*/ 44 h 84"/>
                <a:gd name="T78" fmla="*/ 16 w 54"/>
                <a:gd name="T79" fmla="*/ 49 h 84"/>
                <a:gd name="T80" fmla="*/ 13 w 54"/>
                <a:gd name="T81" fmla="*/ 51 h 84"/>
                <a:gd name="T82" fmla="*/ 10 w 54"/>
                <a:gd name="T83" fmla="*/ 54 h 84"/>
                <a:gd name="T84" fmla="*/ 4 w 54"/>
                <a:gd name="T85" fmla="*/ 57 h 84"/>
                <a:gd name="T86" fmla="*/ 2 w 54"/>
                <a:gd name="T87" fmla="*/ 62 h 84"/>
                <a:gd name="T88" fmla="*/ 4 w 54"/>
                <a:gd name="T89" fmla="*/ 67 h 84"/>
                <a:gd name="T90" fmla="*/ 4 w 54"/>
                <a:gd name="T91" fmla="*/ 73 h 84"/>
                <a:gd name="T92" fmla="*/ 4 w 54"/>
                <a:gd name="T93" fmla="*/ 78 h 84"/>
                <a:gd name="T94" fmla="*/ 7 w 54"/>
                <a:gd name="T95" fmla="*/ 80 h 84"/>
                <a:gd name="T96" fmla="*/ 5 w 54"/>
                <a:gd name="T97" fmla="*/ 81 h 84"/>
                <a:gd name="T98" fmla="*/ 8 w 54"/>
                <a:gd name="T99" fmla="*/ 79 h 84"/>
                <a:gd name="T100" fmla="*/ 8 w 54"/>
                <a:gd name="T101" fmla="*/ 83 h 84"/>
                <a:gd name="T102" fmla="*/ 11 w 54"/>
                <a:gd name="T103" fmla="*/ 80 h 84"/>
                <a:gd name="T104" fmla="*/ 11 w 54"/>
                <a:gd name="T105" fmla="*/ 83 h 84"/>
                <a:gd name="T106" fmla="*/ 23 w 54"/>
                <a:gd name="T107" fmla="*/ 80 h 84"/>
                <a:gd name="T108" fmla="*/ 36 w 54"/>
                <a:gd name="T109" fmla="*/ 78 h 84"/>
                <a:gd name="T110" fmla="*/ 46 w 54"/>
                <a:gd name="T111" fmla="*/ 68 h 84"/>
                <a:gd name="T112" fmla="*/ 53 w 54"/>
                <a:gd name="T113" fmla="*/ 59 h 84"/>
                <a:gd name="T114" fmla="*/ 53 w 54"/>
                <a:gd name="T115"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84">
                  <a:moveTo>
                    <a:pt x="53" y="59"/>
                  </a:moveTo>
                  <a:cubicBezTo>
                    <a:pt x="52" y="57"/>
                    <a:pt x="49" y="56"/>
                    <a:pt x="47" y="55"/>
                  </a:cubicBezTo>
                  <a:cubicBezTo>
                    <a:pt x="44" y="53"/>
                    <a:pt x="48" y="53"/>
                    <a:pt x="49" y="51"/>
                  </a:cubicBezTo>
                  <a:cubicBezTo>
                    <a:pt x="49" y="51"/>
                    <a:pt x="45" y="45"/>
                    <a:pt x="44" y="44"/>
                  </a:cubicBezTo>
                  <a:cubicBezTo>
                    <a:pt x="44" y="44"/>
                    <a:pt x="46" y="43"/>
                    <a:pt x="46" y="43"/>
                  </a:cubicBezTo>
                  <a:cubicBezTo>
                    <a:pt x="46" y="42"/>
                    <a:pt x="44" y="39"/>
                    <a:pt x="44" y="38"/>
                  </a:cubicBezTo>
                  <a:cubicBezTo>
                    <a:pt x="44" y="37"/>
                    <a:pt x="45" y="37"/>
                    <a:pt x="45" y="36"/>
                  </a:cubicBezTo>
                  <a:cubicBezTo>
                    <a:pt x="46" y="35"/>
                    <a:pt x="44" y="33"/>
                    <a:pt x="44" y="32"/>
                  </a:cubicBezTo>
                  <a:cubicBezTo>
                    <a:pt x="42" y="30"/>
                    <a:pt x="40" y="28"/>
                    <a:pt x="42" y="26"/>
                  </a:cubicBezTo>
                  <a:cubicBezTo>
                    <a:pt x="43" y="25"/>
                    <a:pt x="45" y="24"/>
                    <a:pt x="45" y="23"/>
                  </a:cubicBezTo>
                  <a:cubicBezTo>
                    <a:pt x="46" y="21"/>
                    <a:pt x="44" y="20"/>
                    <a:pt x="44" y="19"/>
                  </a:cubicBezTo>
                  <a:cubicBezTo>
                    <a:pt x="43" y="18"/>
                    <a:pt x="36" y="15"/>
                    <a:pt x="38" y="13"/>
                  </a:cubicBezTo>
                  <a:cubicBezTo>
                    <a:pt x="38" y="13"/>
                    <a:pt x="40" y="12"/>
                    <a:pt x="40" y="12"/>
                  </a:cubicBezTo>
                  <a:cubicBezTo>
                    <a:pt x="40" y="12"/>
                    <a:pt x="37" y="10"/>
                    <a:pt x="39" y="10"/>
                  </a:cubicBezTo>
                  <a:cubicBezTo>
                    <a:pt x="42" y="10"/>
                    <a:pt x="44" y="5"/>
                    <a:pt x="41" y="3"/>
                  </a:cubicBezTo>
                  <a:cubicBezTo>
                    <a:pt x="40" y="2"/>
                    <a:pt x="38" y="2"/>
                    <a:pt x="37" y="1"/>
                  </a:cubicBezTo>
                  <a:cubicBezTo>
                    <a:pt x="36" y="0"/>
                    <a:pt x="35" y="0"/>
                    <a:pt x="34" y="0"/>
                  </a:cubicBezTo>
                  <a:cubicBezTo>
                    <a:pt x="32" y="1"/>
                    <a:pt x="31" y="0"/>
                    <a:pt x="29" y="1"/>
                  </a:cubicBezTo>
                  <a:cubicBezTo>
                    <a:pt x="28" y="2"/>
                    <a:pt x="26" y="4"/>
                    <a:pt x="25" y="5"/>
                  </a:cubicBezTo>
                  <a:cubicBezTo>
                    <a:pt x="25" y="6"/>
                    <a:pt x="25" y="10"/>
                    <a:pt x="24" y="10"/>
                  </a:cubicBezTo>
                  <a:cubicBezTo>
                    <a:pt x="23" y="11"/>
                    <a:pt x="22" y="12"/>
                    <a:pt x="21" y="13"/>
                  </a:cubicBezTo>
                  <a:cubicBezTo>
                    <a:pt x="20" y="13"/>
                    <a:pt x="18" y="11"/>
                    <a:pt x="17" y="11"/>
                  </a:cubicBezTo>
                  <a:cubicBezTo>
                    <a:pt x="16" y="11"/>
                    <a:pt x="15" y="12"/>
                    <a:pt x="14" y="12"/>
                  </a:cubicBezTo>
                  <a:cubicBezTo>
                    <a:pt x="11" y="13"/>
                    <a:pt x="9" y="12"/>
                    <a:pt x="7" y="10"/>
                  </a:cubicBezTo>
                  <a:cubicBezTo>
                    <a:pt x="7" y="9"/>
                    <a:pt x="5" y="7"/>
                    <a:pt x="4" y="7"/>
                  </a:cubicBezTo>
                  <a:cubicBezTo>
                    <a:pt x="3" y="7"/>
                    <a:pt x="1" y="9"/>
                    <a:pt x="0" y="9"/>
                  </a:cubicBezTo>
                  <a:cubicBezTo>
                    <a:pt x="2" y="11"/>
                    <a:pt x="5" y="13"/>
                    <a:pt x="8" y="14"/>
                  </a:cubicBezTo>
                  <a:cubicBezTo>
                    <a:pt x="9" y="14"/>
                    <a:pt x="11" y="15"/>
                    <a:pt x="12" y="16"/>
                  </a:cubicBezTo>
                  <a:cubicBezTo>
                    <a:pt x="13" y="17"/>
                    <a:pt x="13" y="18"/>
                    <a:pt x="14" y="19"/>
                  </a:cubicBezTo>
                  <a:cubicBezTo>
                    <a:pt x="14" y="20"/>
                    <a:pt x="13" y="20"/>
                    <a:pt x="14" y="21"/>
                  </a:cubicBezTo>
                  <a:cubicBezTo>
                    <a:pt x="14" y="22"/>
                    <a:pt x="16" y="23"/>
                    <a:pt x="15" y="24"/>
                  </a:cubicBezTo>
                  <a:cubicBezTo>
                    <a:pt x="15" y="25"/>
                    <a:pt x="14" y="26"/>
                    <a:pt x="15" y="27"/>
                  </a:cubicBezTo>
                  <a:cubicBezTo>
                    <a:pt x="15" y="27"/>
                    <a:pt x="16" y="29"/>
                    <a:pt x="16" y="29"/>
                  </a:cubicBezTo>
                  <a:cubicBezTo>
                    <a:pt x="15" y="30"/>
                    <a:pt x="15" y="32"/>
                    <a:pt x="15" y="33"/>
                  </a:cubicBezTo>
                  <a:cubicBezTo>
                    <a:pt x="15" y="33"/>
                    <a:pt x="17" y="36"/>
                    <a:pt x="17" y="36"/>
                  </a:cubicBezTo>
                  <a:cubicBezTo>
                    <a:pt x="18" y="37"/>
                    <a:pt x="20" y="38"/>
                    <a:pt x="21" y="38"/>
                  </a:cubicBezTo>
                  <a:cubicBezTo>
                    <a:pt x="22" y="39"/>
                    <a:pt x="22" y="40"/>
                    <a:pt x="22" y="41"/>
                  </a:cubicBezTo>
                  <a:cubicBezTo>
                    <a:pt x="22" y="42"/>
                    <a:pt x="23" y="43"/>
                    <a:pt x="23" y="44"/>
                  </a:cubicBezTo>
                  <a:cubicBezTo>
                    <a:pt x="23" y="45"/>
                    <a:pt x="21" y="44"/>
                    <a:pt x="20" y="44"/>
                  </a:cubicBezTo>
                  <a:cubicBezTo>
                    <a:pt x="19" y="44"/>
                    <a:pt x="16" y="48"/>
                    <a:pt x="16" y="49"/>
                  </a:cubicBezTo>
                  <a:cubicBezTo>
                    <a:pt x="15" y="50"/>
                    <a:pt x="14" y="50"/>
                    <a:pt x="13" y="51"/>
                  </a:cubicBezTo>
                  <a:cubicBezTo>
                    <a:pt x="12" y="52"/>
                    <a:pt x="11" y="53"/>
                    <a:pt x="10" y="54"/>
                  </a:cubicBezTo>
                  <a:cubicBezTo>
                    <a:pt x="9" y="54"/>
                    <a:pt x="4" y="58"/>
                    <a:pt x="4" y="57"/>
                  </a:cubicBezTo>
                  <a:cubicBezTo>
                    <a:pt x="4" y="59"/>
                    <a:pt x="2" y="60"/>
                    <a:pt x="2" y="62"/>
                  </a:cubicBezTo>
                  <a:cubicBezTo>
                    <a:pt x="3" y="64"/>
                    <a:pt x="2" y="67"/>
                    <a:pt x="4" y="67"/>
                  </a:cubicBezTo>
                  <a:cubicBezTo>
                    <a:pt x="5" y="67"/>
                    <a:pt x="4" y="72"/>
                    <a:pt x="4" y="73"/>
                  </a:cubicBezTo>
                  <a:cubicBezTo>
                    <a:pt x="4" y="75"/>
                    <a:pt x="2" y="77"/>
                    <a:pt x="4" y="78"/>
                  </a:cubicBezTo>
                  <a:cubicBezTo>
                    <a:pt x="4" y="78"/>
                    <a:pt x="8" y="79"/>
                    <a:pt x="7" y="80"/>
                  </a:cubicBezTo>
                  <a:cubicBezTo>
                    <a:pt x="7" y="80"/>
                    <a:pt x="5" y="81"/>
                    <a:pt x="5" y="81"/>
                  </a:cubicBezTo>
                  <a:cubicBezTo>
                    <a:pt x="7" y="81"/>
                    <a:pt x="7" y="79"/>
                    <a:pt x="8" y="79"/>
                  </a:cubicBezTo>
                  <a:cubicBezTo>
                    <a:pt x="10" y="78"/>
                    <a:pt x="8" y="83"/>
                    <a:pt x="8" y="83"/>
                  </a:cubicBezTo>
                  <a:cubicBezTo>
                    <a:pt x="8" y="83"/>
                    <a:pt x="11" y="80"/>
                    <a:pt x="11" y="80"/>
                  </a:cubicBezTo>
                  <a:cubicBezTo>
                    <a:pt x="12" y="79"/>
                    <a:pt x="11" y="83"/>
                    <a:pt x="11" y="83"/>
                  </a:cubicBezTo>
                  <a:cubicBezTo>
                    <a:pt x="14" y="84"/>
                    <a:pt x="20" y="81"/>
                    <a:pt x="23" y="80"/>
                  </a:cubicBezTo>
                  <a:cubicBezTo>
                    <a:pt x="27" y="79"/>
                    <a:pt x="31" y="79"/>
                    <a:pt x="36" y="78"/>
                  </a:cubicBezTo>
                  <a:cubicBezTo>
                    <a:pt x="39" y="74"/>
                    <a:pt x="43" y="71"/>
                    <a:pt x="46" y="68"/>
                  </a:cubicBezTo>
                  <a:cubicBezTo>
                    <a:pt x="48" y="66"/>
                    <a:pt x="54" y="62"/>
                    <a:pt x="53" y="59"/>
                  </a:cubicBezTo>
                  <a:cubicBezTo>
                    <a:pt x="52" y="57"/>
                    <a:pt x="54" y="62"/>
                    <a:pt x="53" y="59"/>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39" name="Freeform 719">
              <a:extLst>
                <a:ext uri="{FF2B5EF4-FFF2-40B4-BE49-F238E27FC236}">
                  <a16:creationId xmlns:a16="http://schemas.microsoft.com/office/drawing/2014/main" id="{4A706CF2-538B-184A-ABD9-A719C1524D2E}"/>
                </a:ext>
              </a:extLst>
            </p:cNvPr>
            <p:cNvSpPr>
              <a:spLocks/>
            </p:cNvSpPr>
            <p:nvPr/>
          </p:nvSpPr>
          <p:spPr bwMode="auto">
            <a:xfrm>
              <a:off x="3600278" y="2654949"/>
              <a:ext cx="441062" cy="369413"/>
            </a:xfrm>
            <a:custGeom>
              <a:avLst/>
              <a:gdLst>
                <a:gd name="T0" fmla="*/ 38 w 128"/>
                <a:gd name="T1" fmla="*/ 87 h 107"/>
                <a:gd name="T2" fmla="*/ 38 w 128"/>
                <a:gd name="T3" fmla="*/ 63 h 107"/>
                <a:gd name="T4" fmla="*/ 47 w 128"/>
                <a:gd name="T5" fmla="*/ 52 h 107"/>
                <a:gd name="T6" fmla="*/ 56 w 128"/>
                <a:gd name="T7" fmla="*/ 34 h 107"/>
                <a:gd name="T8" fmla="*/ 72 w 128"/>
                <a:gd name="T9" fmla="*/ 25 h 107"/>
                <a:gd name="T10" fmla="*/ 86 w 128"/>
                <a:gd name="T11" fmla="*/ 22 h 107"/>
                <a:gd name="T12" fmla="*/ 102 w 128"/>
                <a:gd name="T13" fmla="*/ 20 h 107"/>
                <a:gd name="T14" fmla="*/ 112 w 128"/>
                <a:gd name="T15" fmla="*/ 10 h 107"/>
                <a:gd name="T16" fmla="*/ 120 w 128"/>
                <a:gd name="T17" fmla="*/ 13 h 107"/>
                <a:gd name="T18" fmla="*/ 127 w 128"/>
                <a:gd name="T19" fmla="*/ 6 h 107"/>
                <a:gd name="T20" fmla="*/ 114 w 128"/>
                <a:gd name="T21" fmla="*/ 5 h 107"/>
                <a:gd name="T22" fmla="*/ 116 w 128"/>
                <a:gd name="T23" fmla="*/ 2 h 107"/>
                <a:gd name="T24" fmla="*/ 106 w 128"/>
                <a:gd name="T25" fmla="*/ 3 h 107"/>
                <a:gd name="T26" fmla="*/ 100 w 128"/>
                <a:gd name="T27" fmla="*/ 1 h 107"/>
                <a:gd name="T28" fmla="*/ 95 w 128"/>
                <a:gd name="T29" fmla="*/ 3 h 107"/>
                <a:gd name="T30" fmla="*/ 91 w 128"/>
                <a:gd name="T31" fmla="*/ 6 h 107"/>
                <a:gd name="T32" fmla="*/ 90 w 128"/>
                <a:gd name="T33" fmla="*/ 11 h 107"/>
                <a:gd name="T34" fmla="*/ 84 w 128"/>
                <a:gd name="T35" fmla="*/ 10 h 107"/>
                <a:gd name="T36" fmla="*/ 80 w 128"/>
                <a:gd name="T37" fmla="*/ 13 h 107"/>
                <a:gd name="T38" fmla="*/ 76 w 128"/>
                <a:gd name="T39" fmla="*/ 15 h 107"/>
                <a:gd name="T40" fmla="*/ 72 w 128"/>
                <a:gd name="T41" fmla="*/ 16 h 107"/>
                <a:gd name="T42" fmla="*/ 68 w 128"/>
                <a:gd name="T43" fmla="*/ 10 h 107"/>
                <a:gd name="T44" fmla="*/ 67 w 128"/>
                <a:gd name="T45" fmla="*/ 14 h 107"/>
                <a:gd name="T46" fmla="*/ 65 w 128"/>
                <a:gd name="T47" fmla="*/ 14 h 107"/>
                <a:gd name="T48" fmla="*/ 62 w 128"/>
                <a:gd name="T49" fmla="*/ 18 h 107"/>
                <a:gd name="T50" fmla="*/ 61 w 128"/>
                <a:gd name="T51" fmla="*/ 21 h 107"/>
                <a:gd name="T52" fmla="*/ 57 w 128"/>
                <a:gd name="T53" fmla="*/ 20 h 107"/>
                <a:gd name="T54" fmla="*/ 54 w 128"/>
                <a:gd name="T55" fmla="*/ 20 h 107"/>
                <a:gd name="T56" fmla="*/ 51 w 128"/>
                <a:gd name="T57" fmla="*/ 22 h 107"/>
                <a:gd name="T58" fmla="*/ 49 w 128"/>
                <a:gd name="T59" fmla="*/ 23 h 107"/>
                <a:gd name="T60" fmla="*/ 54 w 128"/>
                <a:gd name="T61" fmla="*/ 25 h 107"/>
                <a:gd name="T62" fmla="*/ 56 w 128"/>
                <a:gd name="T63" fmla="*/ 25 h 107"/>
                <a:gd name="T64" fmla="*/ 57 w 128"/>
                <a:gd name="T65" fmla="*/ 28 h 107"/>
                <a:gd name="T66" fmla="*/ 49 w 128"/>
                <a:gd name="T67" fmla="*/ 31 h 107"/>
                <a:gd name="T68" fmla="*/ 53 w 128"/>
                <a:gd name="T69" fmla="*/ 33 h 107"/>
                <a:gd name="T70" fmla="*/ 49 w 128"/>
                <a:gd name="T71" fmla="*/ 35 h 107"/>
                <a:gd name="T72" fmla="*/ 43 w 128"/>
                <a:gd name="T73" fmla="*/ 40 h 107"/>
                <a:gd name="T74" fmla="*/ 42 w 128"/>
                <a:gd name="T75" fmla="*/ 43 h 107"/>
                <a:gd name="T76" fmla="*/ 39 w 128"/>
                <a:gd name="T77" fmla="*/ 45 h 107"/>
                <a:gd name="T78" fmla="*/ 39 w 128"/>
                <a:gd name="T79" fmla="*/ 49 h 107"/>
                <a:gd name="T80" fmla="*/ 39 w 128"/>
                <a:gd name="T81" fmla="*/ 52 h 107"/>
                <a:gd name="T82" fmla="*/ 35 w 128"/>
                <a:gd name="T83" fmla="*/ 56 h 107"/>
                <a:gd name="T84" fmla="*/ 27 w 128"/>
                <a:gd name="T85" fmla="*/ 62 h 107"/>
                <a:gd name="T86" fmla="*/ 31 w 128"/>
                <a:gd name="T87" fmla="*/ 64 h 107"/>
                <a:gd name="T88" fmla="*/ 28 w 128"/>
                <a:gd name="T89" fmla="*/ 66 h 107"/>
                <a:gd name="T90" fmla="*/ 19 w 128"/>
                <a:gd name="T91" fmla="*/ 68 h 107"/>
                <a:gd name="T92" fmla="*/ 16 w 128"/>
                <a:gd name="T93" fmla="*/ 72 h 107"/>
                <a:gd name="T94" fmla="*/ 10 w 128"/>
                <a:gd name="T95" fmla="*/ 73 h 107"/>
                <a:gd name="T96" fmla="*/ 10 w 128"/>
                <a:gd name="T97" fmla="*/ 74 h 107"/>
                <a:gd name="T98" fmla="*/ 5 w 128"/>
                <a:gd name="T99" fmla="*/ 75 h 107"/>
                <a:gd name="T100" fmla="*/ 4 w 128"/>
                <a:gd name="T101" fmla="*/ 81 h 107"/>
                <a:gd name="T102" fmla="*/ 1 w 128"/>
                <a:gd name="T103" fmla="*/ 86 h 107"/>
                <a:gd name="T104" fmla="*/ 6 w 128"/>
                <a:gd name="T105" fmla="*/ 92 h 107"/>
                <a:gd name="T106" fmla="*/ 7 w 128"/>
                <a:gd name="T107" fmla="*/ 94 h 107"/>
                <a:gd name="T108" fmla="*/ 3 w 128"/>
                <a:gd name="T109" fmla="*/ 93 h 107"/>
                <a:gd name="T110" fmla="*/ 5 w 128"/>
                <a:gd name="T111" fmla="*/ 97 h 107"/>
                <a:gd name="T112" fmla="*/ 5 w 128"/>
                <a:gd name="T113" fmla="*/ 103 h 107"/>
                <a:gd name="T114" fmla="*/ 27 w 128"/>
                <a:gd name="T115" fmla="*/ 99 h 107"/>
                <a:gd name="T116" fmla="*/ 34 w 128"/>
                <a:gd name="T117"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 h="107">
                  <a:moveTo>
                    <a:pt x="34" y="101"/>
                  </a:moveTo>
                  <a:cubicBezTo>
                    <a:pt x="34" y="101"/>
                    <a:pt x="35" y="98"/>
                    <a:pt x="35" y="97"/>
                  </a:cubicBezTo>
                  <a:cubicBezTo>
                    <a:pt x="35" y="95"/>
                    <a:pt x="36" y="94"/>
                    <a:pt x="38" y="93"/>
                  </a:cubicBezTo>
                  <a:cubicBezTo>
                    <a:pt x="40" y="91"/>
                    <a:pt x="38" y="88"/>
                    <a:pt x="38" y="87"/>
                  </a:cubicBezTo>
                  <a:cubicBezTo>
                    <a:pt x="38" y="84"/>
                    <a:pt x="42" y="84"/>
                    <a:pt x="39" y="82"/>
                  </a:cubicBezTo>
                  <a:cubicBezTo>
                    <a:pt x="37" y="80"/>
                    <a:pt x="36" y="80"/>
                    <a:pt x="37" y="77"/>
                  </a:cubicBezTo>
                  <a:cubicBezTo>
                    <a:pt x="38" y="75"/>
                    <a:pt x="37" y="73"/>
                    <a:pt x="37" y="71"/>
                  </a:cubicBezTo>
                  <a:cubicBezTo>
                    <a:pt x="36" y="68"/>
                    <a:pt x="35" y="65"/>
                    <a:pt x="38" y="63"/>
                  </a:cubicBezTo>
                  <a:cubicBezTo>
                    <a:pt x="39" y="62"/>
                    <a:pt x="41" y="62"/>
                    <a:pt x="42" y="61"/>
                  </a:cubicBezTo>
                  <a:cubicBezTo>
                    <a:pt x="43" y="61"/>
                    <a:pt x="44" y="62"/>
                    <a:pt x="45" y="61"/>
                  </a:cubicBezTo>
                  <a:cubicBezTo>
                    <a:pt x="46" y="59"/>
                    <a:pt x="45" y="58"/>
                    <a:pt x="44" y="57"/>
                  </a:cubicBezTo>
                  <a:cubicBezTo>
                    <a:pt x="44" y="55"/>
                    <a:pt x="46" y="54"/>
                    <a:pt x="47" y="52"/>
                  </a:cubicBezTo>
                  <a:cubicBezTo>
                    <a:pt x="47" y="51"/>
                    <a:pt x="48" y="48"/>
                    <a:pt x="48" y="46"/>
                  </a:cubicBezTo>
                  <a:cubicBezTo>
                    <a:pt x="48" y="44"/>
                    <a:pt x="52" y="44"/>
                    <a:pt x="51" y="43"/>
                  </a:cubicBezTo>
                  <a:cubicBezTo>
                    <a:pt x="51" y="41"/>
                    <a:pt x="53" y="40"/>
                    <a:pt x="54" y="38"/>
                  </a:cubicBezTo>
                  <a:cubicBezTo>
                    <a:pt x="56" y="36"/>
                    <a:pt x="56" y="37"/>
                    <a:pt x="56" y="34"/>
                  </a:cubicBezTo>
                  <a:cubicBezTo>
                    <a:pt x="55" y="33"/>
                    <a:pt x="59" y="28"/>
                    <a:pt x="60" y="28"/>
                  </a:cubicBezTo>
                  <a:cubicBezTo>
                    <a:pt x="61" y="27"/>
                    <a:pt x="64" y="28"/>
                    <a:pt x="65" y="28"/>
                  </a:cubicBezTo>
                  <a:cubicBezTo>
                    <a:pt x="65" y="26"/>
                    <a:pt x="65" y="25"/>
                    <a:pt x="65" y="23"/>
                  </a:cubicBezTo>
                  <a:cubicBezTo>
                    <a:pt x="68" y="24"/>
                    <a:pt x="70" y="24"/>
                    <a:pt x="72" y="25"/>
                  </a:cubicBezTo>
                  <a:cubicBezTo>
                    <a:pt x="76" y="25"/>
                    <a:pt x="74" y="21"/>
                    <a:pt x="75" y="19"/>
                  </a:cubicBezTo>
                  <a:cubicBezTo>
                    <a:pt x="75" y="19"/>
                    <a:pt x="77" y="19"/>
                    <a:pt x="78" y="19"/>
                  </a:cubicBezTo>
                  <a:cubicBezTo>
                    <a:pt x="79" y="18"/>
                    <a:pt x="81" y="16"/>
                    <a:pt x="82" y="18"/>
                  </a:cubicBezTo>
                  <a:cubicBezTo>
                    <a:pt x="84" y="19"/>
                    <a:pt x="84" y="21"/>
                    <a:pt x="86" y="22"/>
                  </a:cubicBezTo>
                  <a:cubicBezTo>
                    <a:pt x="87" y="22"/>
                    <a:pt x="89" y="22"/>
                    <a:pt x="90" y="22"/>
                  </a:cubicBezTo>
                  <a:cubicBezTo>
                    <a:pt x="91" y="22"/>
                    <a:pt x="92" y="21"/>
                    <a:pt x="94" y="21"/>
                  </a:cubicBezTo>
                  <a:cubicBezTo>
                    <a:pt x="95" y="21"/>
                    <a:pt x="96" y="23"/>
                    <a:pt x="98" y="23"/>
                  </a:cubicBezTo>
                  <a:cubicBezTo>
                    <a:pt x="98" y="22"/>
                    <a:pt x="102" y="20"/>
                    <a:pt x="102" y="20"/>
                  </a:cubicBezTo>
                  <a:cubicBezTo>
                    <a:pt x="102" y="17"/>
                    <a:pt x="102" y="16"/>
                    <a:pt x="103" y="14"/>
                  </a:cubicBezTo>
                  <a:cubicBezTo>
                    <a:pt x="104" y="13"/>
                    <a:pt x="106" y="11"/>
                    <a:pt x="107" y="11"/>
                  </a:cubicBezTo>
                  <a:cubicBezTo>
                    <a:pt x="108" y="11"/>
                    <a:pt x="109" y="11"/>
                    <a:pt x="110" y="11"/>
                  </a:cubicBezTo>
                  <a:cubicBezTo>
                    <a:pt x="111" y="11"/>
                    <a:pt x="111" y="10"/>
                    <a:pt x="112" y="10"/>
                  </a:cubicBezTo>
                  <a:cubicBezTo>
                    <a:pt x="113" y="10"/>
                    <a:pt x="115" y="12"/>
                    <a:pt x="116" y="12"/>
                  </a:cubicBezTo>
                  <a:cubicBezTo>
                    <a:pt x="118" y="13"/>
                    <a:pt x="119" y="14"/>
                    <a:pt x="119" y="17"/>
                  </a:cubicBezTo>
                  <a:cubicBezTo>
                    <a:pt x="121" y="17"/>
                    <a:pt x="126" y="14"/>
                    <a:pt x="124" y="12"/>
                  </a:cubicBezTo>
                  <a:cubicBezTo>
                    <a:pt x="126" y="13"/>
                    <a:pt x="121" y="13"/>
                    <a:pt x="120" y="13"/>
                  </a:cubicBezTo>
                  <a:cubicBezTo>
                    <a:pt x="125" y="12"/>
                    <a:pt x="118" y="9"/>
                    <a:pt x="117" y="10"/>
                  </a:cubicBezTo>
                  <a:cubicBezTo>
                    <a:pt x="118" y="9"/>
                    <a:pt x="119" y="10"/>
                    <a:pt x="119" y="10"/>
                  </a:cubicBezTo>
                  <a:cubicBezTo>
                    <a:pt x="121" y="10"/>
                    <a:pt x="123" y="10"/>
                    <a:pt x="124" y="9"/>
                  </a:cubicBezTo>
                  <a:cubicBezTo>
                    <a:pt x="125" y="9"/>
                    <a:pt x="128" y="7"/>
                    <a:pt x="127" y="6"/>
                  </a:cubicBezTo>
                  <a:cubicBezTo>
                    <a:pt x="125" y="5"/>
                    <a:pt x="122" y="4"/>
                    <a:pt x="119" y="3"/>
                  </a:cubicBezTo>
                  <a:cubicBezTo>
                    <a:pt x="118" y="2"/>
                    <a:pt x="117" y="4"/>
                    <a:pt x="116" y="5"/>
                  </a:cubicBezTo>
                  <a:cubicBezTo>
                    <a:pt x="116" y="5"/>
                    <a:pt x="114" y="8"/>
                    <a:pt x="114" y="7"/>
                  </a:cubicBezTo>
                  <a:cubicBezTo>
                    <a:pt x="114" y="7"/>
                    <a:pt x="114" y="6"/>
                    <a:pt x="114" y="5"/>
                  </a:cubicBezTo>
                  <a:cubicBezTo>
                    <a:pt x="114" y="5"/>
                    <a:pt x="112" y="5"/>
                    <a:pt x="112" y="5"/>
                  </a:cubicBezTo>
                  <a:cubicBezTo>
                    <a:pt x="113" y="4"/>
                    <a:pt x="115" y="5"/>
                    <a:pt x="115" y="4"/>
                  </a:cubicBezTo>
                  <a:cubicBezTo>
                    <a:pt x="115" y="4"/>
                    <a:pt x="112" y="4"/>
                    <a:pt x="112" y="4"/>
                  </a:cubicBezTo>
                  <a:cubicBezTo>
                    <a:pt x="112" y="3"/>
                    <a:pt x="116" y="3"/>
                    <a:pt x="116" y="2"/>
                  </a:cubicBezTo>
                  <a:cubicBezTo>
                    <a:pt x="115" y="1"/>
                    <a:pt x="109" y="0"/>
                    <a:pt x="110" y="2"/>
                  </a:cubicBezTo>
                  <a:cubicBezTo>
                    <a:pt x="111" y="3"/>
                    <a:pt x="111" y="3"/>
                    <a:pt x="110" y="4"/>
                  </a:cubicBezTo>
                  <a:cubicBezTo>
                    <a:pt x="109" y="5"/>
                    <a:pt x="107" y="7"/>
                    <a:pt x="106" y="7"/>
                  </a:cubicBezTo>
                  <a:cubicBezTo>
                    <a:pt x="105" y="7"/>
                    <a:pt x="106" y="3"/>
                    <a:pt x="106" y="3"/>
                  </a:cubicBezTo>
                  <a:cubicBezTo>
                    <a:pt x="106" y="2"/>
                    <a:pt x="101" y="9"/>
                    <a:pt x="100" y="9"/>
                  </a:cubicBezTo>
                  <a:cubicBezTo>
                    <a:pt x="97" y="9"/>
                    <a:pt x="100" y="5"/>
                    <a:pt x="101" y="4"/>
                  </a:cubicBezTo>
                  <a:cubicBezTo>
                    <a:pt x="102" y="4"/>
                    <a:pt x="103" y="2"/>
                    <a:pt x="103" y="2"/>
                  </a:cubicBezTo>
                  <a:cubicBezTo>
                    <a:pt x="102" y="1"/>
                    <a:pt x="100" y="0"/>
                    <a:pt x="100" y="1"/>
                  </a:cubicBezTo>
                  <a:cubicBezTo>
                    <a:pt x="100" y="1"/>
                    <a:pt x="101" y="2"/>
                    <a:pt x="101" y="2"/>
                  </a:cubicBezTo>
                  <a:cubicBezTo>
                    <a:pt x="101" y="2"/>
                    <a:pt x="99" y="2"/>
                    <a:pt x="98" y="2"/>
                  </a:cubicBezTo>
                  <a:cubicBezTo>
                    <a:pt x="97" y="3"/>
                    <a:pt x="98" y="2"/>
                    <a:pt x="97" y="1"/>
                  </a:cubicBezTo>
                  <a:cubicBezTo>
                    <a:pt x="97" y="1"/>
                    <a:pt x="95" y="3"/>
                    <a:pt x="95" y="3"/>
                  </a:cubicBezTo>
                  <a:cubicBezTo>
                    <a:pt x="95" y="4"/>
                    <a:pt x="97" y="5"/>
                    <a:pt x="96" y="5"/>
                  </a:cubicBezTo>
                  <a:cubicBezTo>
                    <a:pt x="95" y="5"/>
                    <a:pt x="95" y="5"/>
                    <a:pt x="95" y="5"/>
                  </a:cubicBezTo>
                  <a:cubicBezTo>
                    <a:pt x="94" y="5"/>
                    <a:pt x="94" y="6"/>
                    <a:pt x="94" y="7"/>
                  </a:cubicBezTo>
                  <a:cubicBezTo>
                    <a:pt x="95" y="5"/>
                    <a:pt x="91" y="6"/>
                    <a:pt x="91" y="6"/>
                  </a:cubicBezTo>
                  <a:cubicBezTo>
                    <a:pt x="91" y="6"/>
                    <a:pt x="93" y="5"/>
                    <a:pt x="93" y="4"/>
                  </a:cubicBezTo>
                  <a:cubicBezTo>
                    <a:pt x="93" y="5"/>
                    <a:pt x="89" y="6"/>
                    <a:pt x="88" y="6"/>
                  </a:cubicBezTo>
                  <a:cubicBezTo>
                    <a:pt x="87" y="6"/>
                    <a:pt x="91" y="9"/>
                    <a:pt x="91" y="9"/>
                  </a:cubicBezTo>
                  <a:cubicBezTo>
                    <a:pt x="91" y="9"/>
                    <a:pt x="90" y="11"/>
                    <a:pt x="90" y="11"/>
                  </a:cubicBezTo>
                  <a:cubicBezTo>
                    <a:pt x="90" y="11"/>
                    <a:pt x="87" y="8"/>
                    <a:pt x="87" y="8"/>
                  </a:cubicBezTo>
                  <a:cubicBezTo>
                    <a:pt x="87" y="8"/>
                    <a:pt x="85" y="11"/>
                    <a:pt x="85" y="8"/>
                  </a:cubicBezTo>
                  <a:cubicBezTo>
                    <a:pt x="84" y="7"/>
                    <a:pt x="81" y="9"/>
                    <a:pt x="80" y="8"/>
                  </a:cubicBezTo>
                  <a:cubicBezTo>
                    <a:pt x="81" y="9"/>
                    <a:pt x="84" y="9"/>
                    <a:pt x="84" y="10"/>
                  </a:cubicBezTo>
                  <a:cubicBezTo>
                    <a:pt x="84" y="10"/>
                    <a:pt x="83" y="10"/>
                    <a:pt x="83" y="11"/>
                  </a:cubicBezTo>
                  <a:cubicBezTo>
                    <a:pt x="83" y="12"/>
                    <a:pt x="84" y="12"/>
                    <a:pt x="84" y="13"/>
                  </a:cubicBezTo>
                  <a:cubicBezTo>
                    <a:pt x="84" y="13"/>
                    <a:pt x="81" y="12"/>
                    <a:pt x="81" y="11"/>
                  </a:cubicBezTo>
                  <a:cubicBezTo>
                    <a:pt x="80" y="11"/>
                    <a:pt x="80" y="12"/>
                    <a:pt x="80" y="13"/>
                  </a:cubicBezTo>
                  <a:cubicBezTo>
                    <a:pt x="79" y="13"/>
                    <a:pt x="79" y="12"/>
                    <a:pt x="79" y="11"/>
                  </a:cubicBezTo>
                  <a:cubicBezTo>
                    <a:pt x="79" y="11"/>
                    <a:pt x="77" y="13"/>
                    <a:pt x="77" y="13"/>
                  </a:cubicBezTo>
                  <a:cubicBezTo>
                    <a:pt x="76" y="14"/>
                    <a:pt x="78" y="14"/>
                    <a:pt x="78" y="15"/>
                  </a:cubicBezTo>
                  <a:cubicBezTo>
                    <a:pt x="78" y="15"/>
                    <a:pt x="76" y="15"/>
                    <a:pt x="76" y="15"/>
                  </a:cubicBezTo>
                  <a:cubicBezTo>
                    <a:pt x="75" y="14"/>
                    <a:pt x="76" y="13"/>
                    <a:pt x="76" y="12"/>
                  </a:cubicBezTo>
                  <a:cubicBezTo>
                    <a:pt x="76" y="12"/>
                    <a:pt x="73" y="14"/>
                    <a:pt x="73" y="14"/>
                  </a:cubicBezTo>
                  <a:cubicBezTo>
                    <a:pt x="73" y="14"/>
                    <a:pt x="73" y="14"/>
                    <a:pt x="74" y="14"/>
                  </a:cubicBezTo>
                  <a:cubicBezTo>
                    <a:pt x="73" y="14"/>
                    <a:pt x="72" y="16"/>
                    <a:pt x="72" y="16"/>
                  </a:cubicBezTo>
                  <a:cubicBezTo>
                    <a:pt x="71" y="15"/>
                    <a:pt x="73" y="14"/>
                    <a:pt x="72" y="14"/>
                  </a:cubicBezTo>
                  <a:cubicBezTo>
                    <a:pt x="71" y="13"/>
                    <a:pt x="70" y="13"/>
                    <a:pt x="70" y="12"/>
                  </a:cubicBezTo>
                  <a:cubicBezTo>
                    <a:pt x="70" y="12"/>
                    <a:pt x="72" y="12"/>
                    <a:pt x="72" y="12"/>
                  </a:cubicBezTo>
                  <a:cubicBezTo>
                    <a:pt x="72" y="11"/>
                    <a:pt x="69" y="10"/>
                    <a:pt x="68" y="10"/>
                  </a:cubicBezTo>
                  <a:cubicBezTo>
                    <a:pt x="68" y="11"/>
                    <a:pt x="69" y="13"/>
                    <a:pt x="69" y="13"/>
                  </a:cubicBezTo>
                  <a:cubicBezTo>
                    <a:pt x="69" y="13"/>
                    <a:pt x="65" y="14"/>
                    <a:pt x="66" y="14"/>
                  </a:cubicBezTo>
                  <a:cubicBezTo>
                    <a:pt x="66" y="14"/>
                    <a:pt x="68" y="14"/>
                    <a:pt x="68" y="14"/>
                  </a:cubicBezTo>
                  <a:cubicBezTo>
                    <a:pt x="68" y="14"/>
                    <a:pt x="67" y="14"/>
                    <a:pt x="67" y="14"/>
                  </a:cubicBezTo>
                  <a:cubicBezTo>
                    <a:pt x="68" y="16"/>
                    <a:pt x="70" y="14"/>
                    <a:pt x="69" y="14"/>
                  </a:cubicBezTo>
                  <a:cubicBezTo>
                    <a:pt x="70" y="15"/>
                    <a:pt x="69" y="16"/>
                    <a:pt x="69" y="16"/>
                  </a:cubicBezTo>
                  <a:cubicBezTo>
                    <a:pt x="69" y="17"/>
                    <a:pt x="67" y="15"/>
                    <a:pt x="67" y="15"/>
                  </a:cubicBezTo>
                  <a:cubicBezTo>
                    <a:pt x="66" y="15"/>
                    <a:pt x="66" y="14"/>
                    <a:pt x="65" y="14"/>
                  </a:cubicBezTo>
                  <a:cubicBezTo>
                    <a:pt x="65" y="14"/>
                    <a:pt x="64" y="16"/>
                    <a:pt x="63" y="15"/>
                  </a:cubicBezTo>
                  <a:cubicBezTo>
                    <a:pt x="63" y="14"/>
                    <a:pt x="60" y="16"/>
                    <a:pt x="60" y="16"/>
                  </a:cubicBezTo>
                  <a:cubicBezTo>
                    <a:pt x="60" y="16"/>
                    <a:pt x="60" y="19"/>
                    <a:pt x="60" y="19"/>
                  </a:cubicBezTo>
                  <a:cubicBezTo>
                    <a:pt x="60" y="20"/>
                    <a:pt x="61" y="17"/>
                    <a:pt x="62" y="18"/>
                  </a:cubicBezTo>
                  <a:cubicBezTo>
                    <a:pt x="62" y="18"/>
                    <a:pt x="64" y="19"/>
                    <a:pt x="64" y="18"/>
                  </a:cubicBezTo>
                  <a:cubicBezTo>
                    <a:pt x="64" y="19"/>
                    <a:pt x="63" y="19"/>
                    <a:pt x="63" y="20"/>
                  </a:cubicBezTo>
                  <a:cubicBezTo>
                    <a:pt x="62" y="20"/>
                    <a:pt x="63" y="22"/>
                    <a:pt x="62" y="22"/>
                  </a:cubicBezTo>
                  <a:cubicBezTo>
                    <a:pt x="62" y="23"/>
                    <a:pt x="61" y="21"/>
                    <a:pt x="61" y="21"/>
                  </a:cubicBezTo>
                  <a:cubicBezTo>
                    <a:pt x="60" y="21"/>
                    <a:pt x="60" y="23"/>
                    <a:pt x="59" y="23"/>
                  </a:cubicBezTo>
                  <a:cubicBezTo>
                    <a:pt x="59" y="23"/>
                    <a:pt x="59" y="21"/>
                    <a:pt x="59" y="21"/>
                  </a:cubicBezTo>
                  <a:cubicBezTo>
                    <a:pt x="58" y="21"/>
                    <a:pt x="58" y="22"/>
                    <a:pt x="57" y="22"/>
                  </a:cubicBezTo>
                  <a:cubicBezTo>
                    <a:pt x="57" y="22"/>
                    <a:pt x="57" y="20"/>
                    <a:pt x="57" y="20"/>
                  </a:cubicBezTo>
                  <a:cubicBezTo>
                    <a:pt x="57" y="19"/>
                    <a:pt x="56" y="22"/>
                    <a:pt x="55" y="22"/>
                  </a:cubicBezTo>
                  <a:cubicBezTo>
                    <a:pt x="53" y="23"/>
                    <a:pt x="56" y="17"/>
                    <a:pt x="56" y="17"/>
                  </a:cubicBezTo>
                  <a:cubicBezTo>
                    <a:pt x="55" y="17"/>
                    <a:pt x="53" y="18"/>
                    <a:pt x="53" y="18"/>
                  </a:cubicBezTo>
                  <a:cubicBezTo>
                    <a:pt x="52" y="19"/>
                    <a:pt x="54" y="20"/>
                    <a:pt x="54" y="20"/>
                  </a:cubicBezTo>
                  <a:cubicBezTo>
                    <a:pt x="53" y="20"/>
                    <a:pt x="53" y="20"/>
                    <a:pt x="52" y="20"/>
                  </a:cubicBezTo>
                  <a:cubicBezTo>
                    <a:pt x="52" y="20"/>
                    <a:pt x="52" y="21"/>
                    <a:pt x="51" y="22"/>
                  </a:cubicBezTo>
                  <a:cubicBezTo>
                    <a:pt x="52" y="21"/>
                    <a:pt x="47" y="21"/>
                    <a:pt x="49" y="22"/>
                  </a:cubicBezTo>
                  <a:cubicBezTo>
                    <a:pt x="49" y="23"/>
                    <a:pt x="51" y="22"/>
                    <a:pt x="51" y="22"/>
                  </a:cubicBezTo>
                  <a:cubicBezTo>
                    <a:pt x="51" y="22"/>
                    <a:pt x="50" y="23"/>
                    <a:pt x="51" y="23"/>
                  </a:cubicBezTo>
                  <a:cubicBezTo>
                    <a:pt x="51" y="23"/>
                    <a:pt x="52" y="23"/>
                    <a:pt x="52" y="22"/>
                  </a:cubicBezTo>
                  <a:cubicBezTo>
                    <a:pt x="52" y="22"/>
                    <a:pt x="52" y="24"/>
                    <a:pt x="51" y="24"/>
                  </a:cubicBezTo>
                  <a:cubicBezTo>
                    <a:pt x="50" y="24"/>
                    <a:pt x="50" y="23"/>
                    <a:pt x="49" y="23"/>
                  </a:cubicBezTo>
                  <a:cubicBezTo>
                    <a:pt x="48" y="24"/>
                    <a:pt x="48" y="26"/>
                    <a:pt x="47" y="26"/>
                  </a:cubicBezTo>
                  <a:cubicBezTo>
                    <a:pt x="47" y="26"/>
                    <a:pt x="44" y="26"/>
                    <a:pt x="44" y="26"/>
                  </a:cubicBezTo>
                  <a:cubicBezTo>
                    <a:pt x="44" y="29"/>
                    <a:pt x="51" y="25"/>
                    <a:pt x="51" y="25"/>
                  </a:cubicBezTo>
                  <a:cubicBezTo>
                    <a:pt x="52" y="25"/>
                    <a:pt x="53" y="24"/>
                    <a:pt x="54" y="25"/>
                  </a:cubicBezTo>
                  <a:cubicBezTo>
                    <a:pt x="56" y="25"/>
                    <a:pt x="55" y="23"/>
                    <a:pt x="54" y="23"/>
                  </a:cubicBezTo>
                  <a:cubicBezTo>
                    <a:pt x="55" y="23"/>
                    <a:pt x="55" y="23"/>
                    <a:pt x="55" y="23"/>
                  </a:cubicBezTo>
                  <a:cubicBezTo>
                    <a:pt x="56" y="25"/>
                    <a:pt x="57" y="23"/>
                    <a:pt x="58" y="23"/>
                  </a:cubicBezTo>
                  <a:cubicBezTo>
                    <a:pt x="57" y="23"/>
                    <a:pt x="57" y="25"/>
                    <a:pt x="56" y="25"/>
                  </a:cubicBezTo>
                  <a:cubicBezTo>
                    <a:pt x="57" y="25"/>
                    <a:pt x="58" y="25"/>
                    <a:pt x="58" y="25"/>
                  </a:cubicBezTo>
                  <a:cubicBezTo>
                    <a:pt x="58" y="25"/>
                    <a:pt x="56" y="26"/>
                    <a:pt x="56" y="27"/>
                  </a:cubicBezTo>
                  <a:cubicBezTo>
                    <a:pt x="56" y="27"/>
                    <a:pt x="61" y="25"/>
                    <a:pt x="61" y="26"/>
                  </a:cubicBezTo>
                  <a:cubicBezTo>
                    <a:pt x="60" y="27"/>
                    <a:pt x="57" y="26"/>
                    <a:pt x="57" y="28"/>
                  </a:cubicBezTo>
                  <a:cubicBezTo>
                    <a:pt x="56" y="31"/>
                    <a:pt x="54" y="27"/>
                    <a:pt x="54" y="27"/>
                  </a:cubicBezTo>
                  <a:cubicBezTo>
                    <a:pt x="54" y="26"/>
                    <a:pt x="54" y="29"/>
                    <a:pt x="54" y="29"/>
                  </a:cubicBezTo>
                  <a:cubicBezTo>
                    <a:pt x="54" y="29"/>
                    <a:pt x="53" y="27"/>
                    <a:pt x="52" y="27"/>
                  </a:cubicBezTo>
                  <a:cubicBezTo>
                    <a:pt x="51" y="28"/>
                    <a:pt x="49" y="30"/>
                    <a:pt x="49" y="31"/>
                  </a:cubicBezTo>
                  <a:cubicBezTo>
                    <a:pt x="49" y="31"/>
                    <a:pt x="51" y="30"/>
                    <a:pt x="51" y="30"/>
                  </a:cubicBezTo>
                  <a:cubicBezTo>
                    <a:pt x="51" y="31"/>
                    <a:pt x="53" y="30"/>
                    <a:pt x="53" y="31"/>
                  </a:cubicBezTo>
                  <a:cubicBezTo>
                    <a:pt x="53" y="30"/>
                    <a:pt x="50" y="31"/>
                    <a:pt x="50" y="32"/>
                  </a:cubicBezTo>
                  <a:cubicBezTo>
                    <a:pt x="51" y="33"/>
                    <a:pt x="54" y="31"/>
                    <a:pt x="53" y="33"/>
                  </a:cubicBezTo>
                  <a:cubicBezTo>
                    <a:pt x="54" y="31"/>
                    <a:pt x="47" y="34"/>
                    <a:pt x="47" y="34"/>
                  </a:cubicBezTo>
                  <a:cubicBezTo>
                    <a:pt x="47" y="33"/>
                    <a:pt x="53" y="35"/>
                    <a:pt x="52" y="35"/>
                  </a:cubicBezTo>
                  <a:cubicBezTo>
                    <a:pt x="51" y="36"/>
                    <a:pt x="50" y="34"/>
                    <a:pt x="49" y="35"/>
                  </a:cubicBezTo>
                  <a:cubicBezTo>
                    <a:pt x="49" y="35"/>
                    <a:pt x="49" y="35"/>
                    <a:pt x="49" y="35"/>
                  </a:cubicBezTo>
                  <a:cubicBezTo>
                    <a:pt x="49" y="36"/>
                    <a:pt x="46" y="34"/>
                    <a:pt x="45" y="36"/>
                  </a:cubicBezTo>
                  <a:cubicBezTo>
                    <a:pt x="45" y="36"/>
                    <a:pt x="48" y="36"/>
                    <a:pt x="48" y="36"/>
                  </a:cubicBezTo>
                  <a:cubicBezTo>
                    <a:pt x="46" y="38"/>
                    <a:pt x="44" y="36"/>
                    <a:pt x="45" y="39"/>
                  </a:cubicBezTo>
                  <a:cubicBezTo>
                    <a:pt x="45" y="39"/>
                    <a:pt x="43" y="40"/>
                    <a:pt x="43" y="40"/>
                  </a:cubicBezTo>
                  <a:cubicBezTo>
                    <a:pt x="42" y="41"/>
                    <a:pt x="42" y="41"/>
                    <a:pt x="42" y="41"/>
                  </a:cubicBezTo>
                  <a:cubicBezTo>
                    <a:pt x="42" y="42"/>
                    <a:pt x="41" y="42"/>
                    <a:pt x="41" y="42"/>
                  </a:cubicBezTo>
                  <a:cubicBezTo>
                    <a:pt x="41" y="43"/>
                    <a:pt x="42" y="42"/>
                    <a:pt x="42" y="42"/>
                  </a:cubicBezTo>
                  <a:cubicBezTo>
                    <a:pt x="43" y="42"/>
                    <a:pt x="42" y="43"/>
                    <a:pt x="42" y="43"/>
                  </a:cubicBezTo>
                  <a:cubicBezTo>
                    <a:pt x="43" y="43"/>
                    <a:pt x="45" y="44"/>
                    <a:pt x="46" y="43"/>
                  </a:cubicBezTo>
                  <a:cubicBezTo>
                    <a:pt x="44" y="44"/>
                    <a:pt x="44" y="44"/>
                    <a:pt x="42" y="44"/>
                  </a:cubicBezTo>
                  <a:cubicBezTo>
                    <a:pt x="41" y="44"/>
                    <a:pt x="38" y="44"/>
                    <a:pt x="38" y="45"/>
                  </a:cubicBezTo>
                  <a:cubicBezTo>
                    <a:pt x="38" y="45"/>
                    <a:pt x="39" y="45"/>
                    <a:pt x="39" y="45"/>
                  </a:cubicBezTo>
                  <a:cubicBezTo>
                    <a:pt x="39" y="45"/>
                    <a:pt x="38" y="46"/>
                    <a:pt x="38" y="46"/>
                  </a:cubicBezTo>
                  <a:cubicBezTo>
                    <a:pt x="38" y="46"/>
                    <a:pt x="40" y="45"/>
                    <a:pt x="40" y="46"/>
                  </a:cubicBezTo>
                  <a:cubicBezTo>
                    <a:pt x="40" y="46"/>
                    <a:pt x="38" y="48"/>
                    <a:pt x="38" y="48"/>
                  </a:cubicBezTo>
                  <a:cubicBezTo>
                    <a:pt x="38" y="48"/>
                    <a:pt x="39" y="48"/>
                    <a:pt x="39" y="49"/>
                  </a:cubicBezTo>
                  <a:cubicBezTo>
                    <a:pt x="39" y="49"/>
                    <a:pt x="37" y="49"/>
                    <a:pt x="37" y="49"/>
                  </a:cubicBezTo>
                  <a:cubicBezTo>
                    <a:pt x="37" y="49"/>
                    <a:pt x="39" y="50"/>
                    <a:pt x="39" y="50"/>
                  </a:cubicBezTo>
                  <a:cubicBezTo>
                    <a:pt x="38" y="50"/>
                    <a:pt x="37" y="50"/>
                    <a:pt x="37" y="50"/>
                  </a:cubicBezTo>
                  <a:cubicBezTo>
                    <a:pt x="37" y="51"/>
                    <a:pt x="38" y="52"/>
                    <a:pt x="39" y="52"/>
                  </a:cubicBezTo>
                  <a:cubicBezTo>
                    <a:pt x="37" y="52"/>
                    <a:pt x="35" y="52"/>
                    <a:pt x="34" y="54"/>
                  </a:cubicBezTo>
                  <a:cubicBezTo>
                    <a:pt x="34" y="55"/>
                    <a:pt x="30" y="54"/>
                    <a:pt x="30" y="54"/>
                  </a:cubicBezTo>
                  <a:cubicBezTo>
                    <a:pt x="30" y="57"/>
                    <a:pt x="36" y="54"/>
                    <a:pt x="37" y="54"/>
                  </a:cubicBezTo>
                  <a:cubicBezTo>
                    <a:pt x="36" y="54"/>
                    <a:pt x="35" y="56"/>
                    <a:pt x="35" y="56"/>
                  </a:cubicBezTo>
                  <a:cubicBezTo>
                    <a:pt x="32" y="56"/>
                    <a:pt x="34" y="57"/>
                    <a:pt x="33" y="58"/>
                  </a:cubicBezTo>
                  <a:cubicBezTo>
                    <a:pt x="32" y="59"/>
                    <a:pt x="30" y="57"/>
                    <a:pt x="29" y="58"/>
                  </a:cubicBezTo>
                  <a:cubicBezTo>
                    <a:pt x="29" y="59"/>
                    <a:pt x="26" y="61"/>
                    <a:pt x="26" y="61"/>
                  </a:cubicBezTo>
                  <a:cubicBezTo>
                    <a:pt x="26" y="62"/>
                    <a:pt x="27" y="62"/>
                    <a:pt x="27" y="62"/>
                  </a:cubicBezTo>
                  <a:cubicBezTo>
                    <a:pt x="27" y="63"/>
                    <a:pt x="24" y="63"/>
                    <a:pt x="24" y="63"/>
                  </a:cubicBezTo>
                  <a:cubicBezTo>
                    <a:pt x="24" y="63"/>
                    <a:pt x="25" y="64"/>
                    <a:pt x="25" y="65"/>
                  </a:cubicBezTo>
                  <a:cubicBezTo>
                    <a:pt x="25" y="66"/>
                    <a:pt x="27" y="65"/>
                    <a:pt x="28" y="65"/>
                  </a:cubicBezTo>
                  <a:cubicBezTo>
                    <a:pt x="29" y="64"/>
                    <a:pt x="30" y="65"/>
                    <a:pt x="31" y="64"/>
                  </a:cubicBezTo>
                  <a:cubicBezTo>
                    <a:pt x="31" y="64"/>
                    <a:pt x="30" y="63"/>
                    <a:pt x="30" y="62"/>
                  </a:cubicBezTo>
                  <a:cubicBezTo>
                    <a:pt x="30" y="62"/>
                    <a:pt x="32" y="63"/>
                    <a:pt x="33" y="64"/>
                  </a:cubicBezTo>
                  <a:cubicBezTo>
                    <a:pt x="33" y="64"/>
                    <a:pt x="30" y="66"/>
                    <a:pt x="30" y="66"/>
                  </a:cubicBezTo>
                  <a:cubicBezTo>
                    <a:pt x="29" y="66"/>
                    <a:pt x="28" y="67"/>
                    <a:pt x="28" y="66"/>
                  </a:cubicBezTo>
                  <a:cubicBezTo>
                    <a:pt x="27" y="65"/>
                    <a:pt x="26" y="67"/>
                    <a:pt x="25" y="67"/>
                  </a:cubicBezTo>
                  <a:cubicBezTo>
                    <a:pt x="24" y="66"/>
                    <a:pt x="24" y="63"/>
                    <a:pt x="23" y="66"/>
                  </a:cubicBezTo>
                  <a:cubicBezTo>
                    <a:pt x="21" y="70"/>
                    <a:pt x="20" y="65"/>
                    <a:pt x="21" y="65"/>
                  </a:cubicBezTo>
                  <a:cubicBezTo>
                    <a:pt x="19" y="65"/>
                    <a:pt x="21" y="69"/>
                    <a:pt x="19" y="68"/>
                  </a:cubicBezTo>
                  <a:cubicBezTo>
                    <a:pt x="15" y="68"/>
                    <a:pt x="18" y="70"/>
                    <a:pt x="17" y="71"/>
                  </a:cubicBezTo>
                  <a:cubicBezTo>
                    <a:pt x="16" y="71"/>
                    <a:pt x="16" y="69"/>
                    <a:pt x="16" y="69"/>
                  </a:cubicBezTo>
                  <a:cubicBezTo>
                    <a:pt x="14" y="69"/>
                    <a:pt x="12" y="70"/>
                    <a:pt x="11" y="71"/>
                  </a:cubicBezTo>
                  <a:cubicBezTo>
                    <a:pt x="11" y="72"/>
                    <a:pt x="15" y="72"/>
                    <a:pt x="16" y="72"/>
                  </a:cubicBezTo>
                  <a:cubicBezTo>
                    <a:pt x="16" y="72"/>
                    <a:pt x="19" y="71"/>
                    <a:pt x="19" y="71"/>
                  </a:cubicBezTo>
                  <a:cubicBezTo>
                    <a:pt x="20" y="72"/>
                    <a:pt x="15" y="72"/>
                    <a:pt x="15" y="72"/>
                  </a:cubicBezTo>
                  <a:cubicBezTo>
                    <a:pt x="14" y="72"/>
                    <a:pt x="14" y="73"/>
                    <a:pt x="13" y="73"/>
                  </a:cubicBezTo>
                  <a:cubicBezTo>
                    <a:pt x="12" y="73"/>
                    <a:pt x="11" y="73"/>
                    <a:pt x="10" y="73"/>
                  </a:cubicBezTo>
                  <a:cubicBezTo>
                    <a:pt x="8" y="72"/>
                    <a:pt x="7" y="73"/>
                    <a:pt x="9" y="74"/>
                  </a:cubicBezTo>
                  <a:cubicBezTo>
                    <a:pt x="10" y="74"/>
                    <a:pt x="12" y="74"/>
                    <a:pt x="12" y="76"/>
                  </a:cubicBezTo>
                  <a:cubicBezTo>
                    <a:pt x="12" y="76"/>
                    <a:pt x="11" y="78"/>
                    <a:pt x="11" y="77"/>
                  </a:cubicBezTo>
                  <a:cubicBezTo>
                    <a:pt x="10" y="77"/>
                    <a:pt x="12" y="75"/>
                    <a:pt x="10" y="74"/>
                  </a:cubicBezTo>
                  <a:cubicBezTo>
                    <a:pt x="7" y="74"/>
                    <a:pt x="9" y="75"/>
                    <a:pt x="8" y="76"/>
                  </a:cubicBezTo>
                  <a:cubicBezTo>
                    <a:pt x="8" y="76"/>
                    <a:pt x="8" y="73"/>
                    <a:pt x="7" y="73"/>
                  </a:cubicBezTo>
                  <a:cubicBezTo>
                    <a:pt x="7" y="72"/>
                    <a:pt x="5" y="78"/>
                    <a:pt x="6" y="77"/>
                  </a:cubicBezTo>
                  <a:cubicBezTo>
                    <a:pt x="5" y="77"/>
                    <a:pt x="5" y="75"/>
                    <a:pt x="5" y="75"/>
                  </a:cubicBezTo>
                  <a:cubicBezTo>
                    <a:pt x="4" y="75"/>
                    <a:pt x="4" y="77"/>
                    <a:pt x="4" y="77"/>
                  </a:cubicBezTo>
                  <a:cubicBezTo>
                    <a:pt x="3" y="78"/>
                    <a:pt x="1" y="77"/>
                    <a:pt x="1" y="78"/>
                  </a:cubicBezTo>
                  <a:cubicBezTo>
                    <a:pt x="1" y="79"/>
                    <a:pt x="0" y="80"/>
                    <a:pt x="1" y="80"/>
                  </a:cubicBezTo>
                  <a:cubicBezTo>
                    <a:pt x="2" y="80"/>
                    <a:pt x="3" y="80"/>
                    <a:pt x="4" y="81"/>
                  </a:cubicBezTo>
                  <a:cubicBezTo>
                    <a:pt x="4" y="81"/>
                    <a:pt x="0" y="82"/>
                    <a:pt x="1" y="83"/>
                  </a:cubicBezTo>
                  <a:cubicBezTo>
                    <a:pt x="1" y="84"/>
                    <a:pt x="3" y="84"/>
                    <a:pt x="3" y="84"/>
                  </a:cubicBezTo>
                  <a:cubicBezTo>
                    <a:pt x="3" y="84"/>
                    <a:pt x="6" y="83"/>
                    <a:pt x="6" y="84"/>
                  </a:cubicBezTo>
                  <a:cubicBezTo>
                    <a:pt x="5" y="85"/>
                    <a:pt x="2" y="84"/>
                    <a:pt x="1" y="86"/>
                  </a:cubicBezTo>
                  <a:cubicBezTo>
                    <a:pt x="0" y="87"/>
                    <a:pt x="6" y="87"/>
                    <a:pt x="4" y="89"/>
                  </a:cubicBezTo>
                  <a:cubicBezTo>
                    <a:pt x="4" y="89"/>
                    <a:pt x="3" y="87"/>
                    <a:pt x="2" y="88"/>
                  </a:cubicBezTo>
                  <a:cubicBezTo>
                    <a:pt x="1" y="89"/>
                    <a:pt x="1" y="90"/>
                    <a:pt x="2" y="91"/>
                  </a:cubicBezTo>
                  <a:cubicBezTo>
                    <a:pt x="3" y="91"/>
                    <a:pt x="5" y="92"/>
                    <a:pt x="6" y="92"/>
                  </a:cubicBezTo>
                  <a:cubicBezTo>
                    <a:pt x="7" y="91"/>
                    <a:pt x="8" y="89"/>
                    <a:pt x="9" y="90"/>
                  </a:cubicBezTo>
                  <a:cubicBezTo>
                    <a:pt x="8" y="90"/>
                    <a:pt x="7" y="91"/>
                    <a:pt x="7" y="91"/>
                  </a:cubicBezTo>
                  <a:cubicBezTo>
                    <a:pt x="7" y="92"/>
                    <a:pt x="6" y="92"/>
                    <a:pt x="5" y="92"/>
                  </a:cubicBezTo>
                  <a:cubicBezTo>
                    <a:pt x="5" y="92"/>
                    <a:pt x="7" y="93"/>
                    <a:pt x="7" y="94"/>
                  </a:cubicBezTo>
                  <a:cubicBezTo>
                    <a:pt x="7" y="94"/>
                    <a:pt x="4" y="92"/>
                    <a:pt x="5" y="94"/>
                  </a:cubicBezTo>
                  <a:cubicBezTo>
                    <a:pt x="5" y="95"/>
                    <a:pt x="8" y="96"/>
                    <a:pt x="8" y="96"/>
                  </a:cubicBezTo>
                  <a:cubicBezTo>
                    <a:pt x="8" y="97"/>
                    <a:pt x="5" y="95"/>
                    <a:pt x="4" y="96"/>
                  </a:cubicBezTo>
                  <a:cubicBezTo>
                    <a:pt x="2" y="96"/>
                    <a:pt x="4" y="93"/>
                    <a:pt x="3" y="93"/>
                  </a:cubicBezTo>
                  <a:cubicBezTo>
                    <a:pt x="3" y="93"/>
                    <a:pt x="1" y="95"/>
                    <a:pt x="2" y="96"/>
                  </a:cubicBezTo>
                  <a:cubicBezTo>
                    <a:pt x="3" y="96"/>
                    <a:pt x="2" y="98"/>
                    <a:pt x="2" y="98"/>
                  </a:cubicBezTo>
                  <a:cubicBezTo>
                    <a:pt x="3" y="99"/>
                    <a:pt x="4" y="97"/>
                    <a:pt x="5" y="96"/>
                  </a:cubicBezTo>
                  <a:cubicBezTo>
                    <a:pt x="5" y="96"/>
                    <a:pt x="5" y="97"/>
                    <a:pt x="5" y="97"/>
                  </a:cubicBezTo>
                  <a:cubicBezTo>
                    <a:pt x="6" y="97"/>
                    <a:pt x="6" y="96"/>
                    <a:pt x="7" y="96"/>
                  </a:cubicBezTo>
                  <a:cubicBezTo>
                    <a:pt x="7" y="96"/>
                    <a:pt x="7" y="98"/>
                    <a:pt x="6" y="98"/>
                  </a:cubicBezTo>
                  <a:cubicBezTo>
                    <a:pt x="4" y="99"/>
                    <a:pt x="8" y="101"/>
                    <a:pt x="8" y="100"/>
                  </a:cubicBezTo>
                  <a:cubicBezTo>
                    <a:pt x="8" y="102"/>
                    <a:pt x="1" y="100"/>
                    <a:pt x="5" y="103"/>
                  </a:cubicBezTo>
                  <a:cubicBezTo>
                    <a:pt x="7" y="104"/>
                    <a:pt x="8" y="105"/>
                    <a:pt x="10" y="105"/>
                  </a:cubicBezTo>
                  <a:cubicBezTo>
                    <a:pt x="10" y="105"/>
                    <a:pt x="13" y="107"/>
                    <a:pt x="14" y="107"/>
                  </a:cubicBezTo>
                  <a:cubicBezTo>
                    <a:pt x="17" y="107"/>
                    <a:pt x="21" y="104"/>
                    <a:pt x="23" y="102"/>
                  </a:cubicBezTo>
                  <a:cubicBezTo>
                    <a:pt x="24" y="100"/>
                    <a:pt x="25" y="100"/>
                    <a:pt x="27" y="99"/>
                  </a:cubicBezTo>
                  <a:cubicBezTo>
                    <a:pt x="28" y="98"/>
                    <a:pt x="28" y="95"/>
                    <a:pt x="29" y="95"/>
                  </a:cubicBezTo>
                  <a:cubicBezTo>
                    <a:pt x="29" y="95"/>
                    <a:pt x="29" y="98"/>
                    <a:pt x="30" y="98"/>
                  </a:cubicBezTo>
                  <a:cubicBezTo>
                    <a:pt x="32" y="99"/>
                    <a:pt x="31" y="99"/>
                    <a:pt x="31" y="100"/>
                  </a:cubicBezTo>
                  <a:cubicBezTo>
                    <a:pt x="32" y="100"/>
                    <a:pt x="33" y="100"/>
                    <a:pt x="34" y="101"/>
                  </a:cubicBezTo>
                  <a:cubicBezTo>
                    <a:pt x="34" y="102"/>
                    <a:pt x="33" y="100"/>
                    <a:pt x="34" y="10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40" name="Freeform 720">
              <a:extLst>
                <a:ext uri="{FF2B5EF4-FFF2-40B4-BE49-F238E27FC236}">
                  <a16:creationId xmlns:a16="http://schemas.microsoft.com/office/drawing/2014/main" id="{7D8D6855-4823-E447-967A-B357DC6E0588}"/>
                </a:ext>
              </a:extLst>
            </p:cNvPr>
            <p:cNvSpPr>
              <a:spLocks noEditPoints="1"/>
            </p:cNvSpPr>
            <p:nvPr/>
          </p:nvSpPr>
          <p:spPr bwMode="auto">
            <a:xfrm>
              <a:off x="3975474" y="2433772"/>
              <a:ext cx="2793394" cy="974119"/>
            </a:xfrm>
            <a:custGeom>
              <a:avLst/>
              <a:gdLst>
                <a:gd name="T0" fmla="*/ 785 w 810"/>
                <a:gd name="T1" fmla="*/ 109 h 282"/>
                <a:gd name="T2" fmla="*/ 725 w 810"/>
                <a:gd name="T3" fmla="*/ 77 h 282"/>
                <a:gd name="T4" fmla="*/ 665 w 810"/>
                <a:gd name="T5" fmla="*/ 80 h 282"/>
                <a:gd name="T6" fmla="*/ 607 w 810"/>
                <a:gd name="T7" fmla="*/ 65 h 282"/>
                <a:gd name="T8" fmla="*/ 578 w 810"/>
                <a:gd name="T9" fmla="*/ 56 h 282"/>
                <a:gd name="T10" fmla="*/ 555 w 810"/>
                <a:gd name="T11" fmla="*/ 61 h 282"/>
                <a:gd name="T12" fmla="*/ 521 w 810"/>
                <a:gd name="T13" fmla="*/ 59 h 282"/>
                <a:gd name="T14" fmla="*/ 495 w 810"/>
                <a:gd name="T15" fmla="*/ 44 h 282"/>
                <a:gd name="T16" fmla="*/ 469 w 810"/>
                <a:gd name="T17" fmla="*/ 49 h 282"/>
                <a:gd name="T18" fmla="*/ 423 w 810"/>
                <a:gd name="T19" fmla="*/ 43 h 282"/>
                <a:gd name="T20" fmla="*/ 383 w 810"/>
                <a:gd name="T21" fmla="*/ 50 h 282"/>
                <a:gd name="T22" fmla="*/ 423 w 810"/>
                <a:gd name="T23" fmla="*/ 17 h 282"/>
                <a:gd name="T24" fmla="*/ 378 w 810"/>
                <a:gd name="T25" fmla="*/ 7 h 282"/>
                <a:gd name="T26" fmla="*/ 355 w 810"/>
                <a:gd name="T27" fmla="*/ 17 h 282"/>
                <a:gd name="T28" fmla="*/ 320 w 810"/>
                <a:gd name="T29" fmla="*/ 22 h 282"/>
                <a:gd name="T30" fmla="*/ 297 w 810"/>
                <a:gd name="T31" fmla="*/ 32 h 282"/>
                <a:gd name="T32" fmla="*/ 269 w 810"/>
                <a:gd name="T33" fmla="*/ 49 h 282"/>
                <a:gd name="T34" fmla="*/ 247 w 810"/>
                <a:gd name="T35" fmla="*/ 58 h 282"/>
                <a:gd name="T36" fmla="*/ 242 w 810"/>
                <a:gd name="T37" fmla="*/ 50 h 282"/>
                <a:gd name="T38" fmla="*/ 259 w 810"/>
                <a:gd name="T39" fmla="*/ 97 h 282"/>
                <a:gd name="T40" fmla="*/ 227 w 810"/>
                <a:gd name="T41" fmla="*/ 107 h 282"/>
                <a:gd name="T42" fmla="*/ 231 w 810"/>
                <a:gd name="T43" fmla="*/ 88 h 282"/>
                <a:gd name="T44" fmla="*/ 206 w 810"/>
                <a:gd name="T45" fmla="*/ 60 h 282"/>
                <a:gd name="T46" fmla="*/ 191 w 810"/>
                <a:gd name="T47" fmla="*/ 83 h 282"/>
                <a:gd name="T48" fmla="*/ 131 w 810"/>
                <a:gd name="T49" fmla="*/ 90 h 282"/>
                <a:gd name="T50" fmla="*/ 92 w 810"/>
                <a:gd name="T51" fmla="*/ 100 h 282"/>
                <a:gd name="T52" fmla="*/ 84 w 810"/>
                <a:gd name="T53" fmla="*/ 107 h 282"/>
                <a:gd name="T54" fmla="*/ 53 w 810"/>
                <a:gd name="T55" fmla="*/ 120 h 282"/>
                <a:gd name="T56" fmla="*/ 31 w 810"/>
                <a:gd name="T57" fmla="*/ 102 h 282"/>
                <a:gd name="T58" fmla="*/ 29 w 810"/>
                <a:gd name="T59" fmla="*/ 84 h 282"/>
                <a:gd name="T60" fmla="*/ 5 w 810"/>
                <a:gd name="T61" fmla="*/ 88 h 282"/>
                <a:gd name="T62" fmla="*/ 7 w 810"/>
                <a:gd name="T63" fmla="*/ 152 h 282"/>
                <a:gd name="T64" fmla="*/ 16 w 810"/>
                <a:gd name="T65" fmla="*/ 187 h 282"/>
                <a:gd name="T66" fmla="*/ 40 w 810"/>
                <a:gd name="T67" fmla="*/ 223 h 282"/>
                <a:gd name="T68" fmla="*/ 53 w 810"/>
                <a:gd name="T69" fmla="*/ 244 h 282"/>
                <a:gd name="T70" fmla="*/ 82 w 810"/>
                <a:gd name="T71" fmla="*/ 272 h 282"/>
                <a:gd name="T72" fmla="*/ 109 w 810"/>
                <a:gd name="T73" fmla="*/ 250 h 282"/>
                <a:gd name="T74" fmla="*/ 108 w 810"/>
                <a:gd name="T75" fmla="*/ 222 h 282"/>
                <a:gd name="T76" fmla="*/ 160 w 810"/>
                <a:gd name="T77" fmla="*/ 223 h 282"/>
                <a:gd name="T78" fmla="*/ 196 w 810"/>
                <a:gd name="T79" fmla="*/ 196 h 282"/>
                <a:gd name="T80" fmla="*/ 252 w 810"/>
                <a:gd name="T81" fmla="*/ 204 h 282"/>
                <a:gd name="T82" fmla="*/ 331 w 810"/>
                <a:gd name="T83" fmla="*/ 226 h 282"/>
                <a:gd name="T84" fmla="*/ 415 w 810"/>
                <a:gd name="T85" fmla="*/ 231 h 282"/>
                <a:gd name="T86" fmla="*/ 483 w 810"/>
                <a:gd name="T87" fmla="*/ 207 h 282"/>
                <a:gd name="T88" fmla="*/ 521 w 810"/>
                <a:gd name="T89" fmla="*/ 258 h 282"/>
                <a:gd name="T90" fmla="*/ 558 w 810"/>
                <a:gd name="T91" fmla="*/ 226 h 282"/>
                <a:gd name="T92" fmla="*/ 543 w 810"/>
                <a:gd name="T93" fmla="*/ 199 h 282"/>
                <a:gd name="T94" fmla="*/ 591 w 810"/>
                <a:gd name="T95" fmla="*/ 162 h 282"/>
                <a:gd name="T96" fmla="*/ 627 w 810"/>
                <a:gd name="T97" fmla="*/ 165 h 282"/>
                <a:gd name="T98" fmla="*/ 657 w 810"/>
                <a:gd name="T99" fmla="*/ 153 h 282"/>
                <a:gd name="T100" fmla="*/ 669 w 810"/>
                <a:gd name="T101" fmla="*/ 154 h 282"/>
                <a:gd name="T102" fmla="*/ 649 w 810"/>
                <a:gd name="T103" fmla="*/ 210 h 282"/>
                <a:gd name="T104" fmla="*/ 667 w 810"/>
                <a:gd name="T105" fmla="*/ 171 h 282"/>
                <a:gd name="T106" fmla="*/ 710 w 810"/>
                <a:gd name="T107" fmla="*/ 156 h 282"/>
                <a:gd name="T108" fmla="*/ 738 w 810"/>
                <a:gd name="T109" fmla="*/ 121 h 282"/>
                <a:gd name="T110" fmla="*/ 765 w 810"/>
                <a:gd name="T111" fmla="*/ 116 h 282"/>
                <a:gd name="T112" fmla="*/ 802 w 810"/>
                <a:gd name="T113" fmla="*/ 115 h 282"/>
                <a:gd name="T114" fmla="*/ 388 w 810"/>
                <a:gd name="T115" fmla="*/ 2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0" h="282">
                  <a:moveTo>
                    <a:pt x="808" y="111"/>
                  </a:moveTo>
                  <a:cubicBezTo>
                    <a:pt x="806" y="109"/>
                    <a:pt x="803" y="108"/>
                    <a:pt x="801" y="106"/>
                  </a:cubicBezTo>
                  <a:cubicBezTo>
                    <a:pt x="800" y="105"/>
                    <a:pt x="799" y="104"/>
                    <a:pt x="797" y="103"/>
                  </a:cubicBezTo>
                  <a:cubicBezTo>
                    <a:pt x="796" y="103"/>
                    <a:pt x="794" y="103"/>
                    <a:pt x="793" y="102"/>
                  </a:cubicBezTo>
                  <a:cubicBezTo>
                    <a:pt x="793" y="103"/>
                    <a:pt x="794" y="103"/>
                    <a:pt x="794" y="103"/>
                  </a:cubicBezTo>
                  <a:cubicBezTo>
                    <a:pt x="795" y="103"/>
                    <a:pt x="792" y="104"/>
                    <a:pt x="791" y="103"/>
                  </a:cubicBezTo>
                  <a:cubicBezTo>
                    <a:pt x="791" y="103"/>
                    <a:pt x="792" y="103"/>
                    <a:pt x="792" y="102"/>
                  </a:cubicBezTo>
                  <a:cubicBezTo>
                    <a:pt x="791" y="101"/>
                    <a:pt x="786" y="103"/>
                    <a:pt x="785" y="102"/>
                  </a:cubicBezTo>
                  <a:cubicBezTo>
                    <a:pt x="787" y="103"/>
                    <a:pt x="787" y="103"/>
                    <a:pt x="787" y="106"/>
                  </a:cubicBezTo>
                  <a:cubicBezTo>
                    <a:pt x="786" y="107"/>
                    <a:pt x="788" y="109"/>
                    <a:pt x="788" y="109"/>
                  </a:cubicBezTo>
                  <a:cubicBezTo>
                    <a:pt x="787" y="109"/>
                    <a:pt x="787" y="108"/>
                    <a:pt x="787" y="108"/>
                  </a:cubicBezTo>
                  <a:cubicBezTo>
                    <a:pt x="786" y="107"/>
                    <a:pt x="786" y="109"/>
                    <a:pt x="785" y="109"/>
                  </a:cubicBezTo>
                  <a:cubicBezTo>
                    <a:pt x="785" y="109"/>
                    <a:pt x="783" y="105"/>
                    <a:pt x="783" y="105"/>
                  </a:cubicBezTo>
                  <a:cubicBezTo>
                    <a:pt x="783" y="104"/>
                    <a:pt x="783" y="104"/>
                    <a:pt x="783" y="104"/>
                  </a:cubicBezTo>
                  <a:cubicBezTo>
                    <a:pt x="783" y="103"/>
                    <a:pt x="782" y="102"/>
                    <a:pt x="783" y="101"/>
                  </a:cubicBezTo>
                  <a:cubicBezTo>
                    <a:pt x="784" y="99"/>
                    <a:pt x="782" y="100"/>
                    <a:pt x="781" y="99"/>
                  </a:cubicBezTo>
                  <a:cubicBezTo>
                    <a:pt x="781" y="98"/>
                    <a:pt x="779" y="97"/>
                    <a:pt x="778" y="97"/>
                  </a:cubicBezTo>
                  <a:cubicBezTo>
                    <a:pt x="771" y="93"/>
                    <a:pt x="765" y="89"/>
                    <a:pt x="758" y="87"/>
                  </a:cubicBezTo>
                  <a:cubicBezTo>
                    <a:pt x="756" y="86"/>
                    <a:pt x="755" y="85"/>
                    <a:pt x="754" y="84"/>
                  </a:cubicBezTo>
                  <a:cubicBezTo>
                    <a:pt x="753" y="83"/>
                    <a:pt x="751" y="82"/>
                    <a:pt x="749" y="82"/>
                  </a:cubicBezTo>
                  <a:cubicBezTo>
                    <a:pt x="746" y="81"/>
                    <a:pt x="743" y="80"/>
                    <a:pt x="739" y="78"/>
                  </a:cubicBezTo>
                  <a:cubicBezTo>
                    <a:pt x="736" y="78"/>
                    <a:pt x="732" y="78"/>
                    <a:pt x="730" y="78"/>
                  </a:cubicBezTo>
                  <a:cubicBezTo>
                    <a:pt x="728" y="78"/>
                    <a:pt x="727" y="78"/>
                    <a:pt x="726" y="78"/>
                  </a:cubicBezTo>
                  <a:cubicBezTo>
                    <a:pt x="726" y="78"/>
                    <a:pt x="725" y="77"/>
                    <a:pt x="725" y="77"/>
                  </a:cubicBezTo>
                  <a:cubicBezTo>
                    <a:pt x="724" y="78"/>
                    <a:pt x="724" y="79"/>
                    <a:pt x="723" y="78"/>
                  </a:cubicBezTo>
                  <a:cubicBezTo>
                    <a:pt x="720" y="78"/>
                    <a:pt x="717" y="77"/>
                    <a:pt x="714" y="76"/>
                  </a:cubicBezTo>
                  <a:cubicBezTo>
                    <a:pt x="713" y="76"/>
                    <a:pt x="710" y="75"/>
                    <a:pt x="710" y="77"/>
                  </a:cubicBezTo>
                  <a:cubicBezTo>
                    <a:pt x="709" y="79"/>
                    <a:pt x="708" y="79"/>
                    <a:pt x="710" y="80"/>
                  </a:cubicBezTo>
                  <a:cubicBezTo>
                    <a:pt x="712" y="82"/>
                    <a:pt x="714" y="86"/>
                    <a:pt x="709" y="87"/>
                  </a:cubicBezTo>
                  <a:cubicBezTo>
                    <a:pt x="708" y="88"/>
                    <a:pt x="705" y="88"/>
                    <a:pt x="704" y="86"/>
                  </a:cubicBezTo>
                  <a:cubicBezTo>
                    <a:pt x="703" y="85"/>
                    <a:pt x="703" y="84"/>
                    <a:pt x="700" y="84"/>
                  </a:cubicBezTo>
                  <a:cubicBezTo>
                    <a:pt x="697" y="83"/>
                    <a:pt x="699" y="82"/>
                    <a:pt x="698" y="81"/>
                  </a:cubicBezTo>
                  <a:cubicBezTo>
                    <a:pt x="698" y="80"/>
                    <a:pt x="695" y="79"/>
                    <a:pt x="694" y="80"/>
                  </a:cubicBezTo>
                  <a:cubicBezTo>
                    <a:pt x="691" y="83"/>
                    <a:pt x="686" y="80"/>
                    <a:pt x="682" y="80"/>
                  </a:cubicBezTo>
                  <a:cubicBezTo>
                    <a:pt x="678" y="80"/>
                    <a:pt x="674" y="79"/>
                    <a:pt x="670" y="79"/>
                  </a:cubicBezTo>
                  <a:cubicBezTo>
                    <a:pt x="668" y="79"/>
                    <a:pt x="667" y="79"/>
                    <a:pt x="665" y="80"/>
                  </a:cubicBezTo>
                  <a:cubicBezTo>
                    <a:pt x="663" y="81"/>
                    <a:pt x="664" y="84"/>
                    <a:pt x="664" y="86"/>
                  </a:cubicBezTo>
                  <a:cubicBezTo>
                    <a:pt x="664" y="86"/>
                    <a:pt x="664" y="86"/>
                    <a:pt x="664" y="86"/>
                  </a:cubicBezTo>
                  <a:cubicBezTo>
                    <a:pt x="663" y="86"/>
                    <a:pt x="662" y="81"/>
                    <a:pt x="661" y="80"/>
                  </a:cubicBezTo>
                  <a:cubicBezTo>
                    <a:pt x="660" y="80"/>
                    <a:pt x="656" y="80"/>
                    <a:pt x="655" y="78"/>
                  </a:cubicBezTo>
                  <a:cubicBezTo>
                    <a:pt x="655" y="75"/>
                    <a:pt x="659" y="74"/>
                    <a:pt x="655" y="71"/>
                  </a:cubicBezTo>
                  <a:cubicBezTo>
                    <a:pt x="653" y="70"/>
                    <a:pt x="651" y="69"/>
                    <a:pt x="648" y="68"/>
                  </a:cubicBezTo>
                  <a:cubicBezTo>
                    <a:pt x="642" y="66"/>
                    <a:pt x="635" y="68"/>
                    <a:pt x="629" y="69"/>
                  </a:cubicBezTo>
                  <a:cubicBezTo>
                    <a:pt x="626" y="69"/>
                    <a:pt x="623" y="69"/>
                    <a:pt x="619" y="69"/>
                  </a:cubicBezTo>
                  <a:cubicBezTo>
                    <a:pt x="618" y="69"/>
                    <a:pt x="618" y="69"/>
                    <a:pt x="617" y="69"/>
                  </a:cubicBezTo>
                  <a:cubicBezTo>
                    <a:pt x="615" y="68"/>
                    <a:pt x="617" y="68"/>
                    <a:pt x="618" y="67"/>
                  </a:cubicBezTo>
                  <a:cubicBezTo>
                    <a:pt x="618" y="66"/>
                    <a:pt x="613" y="65"/>
                    <a:pt x="613" y="65"/>
                  </a:cubicBezTo>
                  <a:cubicBezTo>
                    <a:pt x="612" y="64"/>
                    <a:pt x="608" y="65"/>
                    <a:pt x="607" y="65"/>
                  </a:cubicBezTo>
                  <a:cubicBezTo>
                    <a:pt x="607" y="65"/>
                    <a:pt x="611" y="64"/>
                    <a:pt x="610" y="63"/>
                  </a:cubicBezTo>
                  <a:cubicBezTo>
                    <a:pt x="609" y="63"/>
                    <a:pt x="608" y="64"/>
                    <a:pt x="607" y="64"/>
                  </a:cubicBezTo>
                  <a:cubicBezTo>
                    <a:pt x="606" y="63"/>
                    <a:pt x="604" y="62"/>
                    <a:pt x="604" y="62"/>
                  </a:cubicBezTo>
                  <a:cubicBezTo>
                    <a:pt x="603" y="62"/>
                    <a:pt x="600" y="60"/>
                    <a:pt x="602" y="60"/>
                  </a:cubicBezTo>
                  <a:cubicBezTo>
                    <a:pt x="603" y="60"/>
                    <a:pt x="605" y="60"/>
                    <a:pt x="606" y="60"/>
                  </a:cubicBezTo>
                  <a:cubicBezTo>
                    <a:pt x="609" y="60"/>
                    <a:pt x="605" y="57"/>
                    <a:pt x="604" y="57"/>
                  </a:cubicBezTo>
                  <a:cubicBezTo>
                    <a:pt x="602" y="55"/>
                    <a:pt x="597" y="56"/>
                    <a:pt x="594" y="55"/>
                  </a:cubicBezTo>
                  <a:cubicBezTo>
                    <a:pt x="592" y="55"/>
                    <a:pt x="591" y="57"/>
                    <a:pt x="589" y="59"/>
                  </a:cubicBezTo>
                  <a:cubicBezTo>
                    <a:pt x="589" y="59"/>
                    <a:pt x="582" y="63"/>
                    <a:pt x="582" y="60"/>
                  </a:cubicBezTo>
                  <a:cubicBezTo>
                    <a:pt x="583" y="58"/>
                    <a:pt x="584" y="60"/>
                    <a:pt x="586" y="59"/>
                  </a:cubicBezTo>
                  <a:cubicBezTo>
                    <a:pt x="586" y="59"/>
                    <a:pt x="585" y="56"/>
                    <a:pt x="584" y="56"/>
                  </a:cubicBezTo>
                  <a:cubicBezTo>
                    <a:pt x="584" y="56"/>
                    <a:pt x="578" y="56"/>
                    <a:pt x="578" y="56"/>
                  </a:cubicBezTo>
                  <a:cubicBezTo>
                    <a:pt x="579" y="55"/>
                    <a:pt x="581" y="54"/>
                    <a:pt x="583" y="54"/>
                  </a:cubicBezTo>
                  <a:cubicBezTo>
                    <a:pt x="584" y="55"/>
                    <a:pt x="591" y="55"/>
                    <a:pt x="591" y="55"/>
                  </a:cubicBezTo>
                  <a:cubicBezTo>
                    <a:pt x="591" y="54"/>
                    <a:pt x="585" y="54"/>
                    <a:pt x="584" y="53"/>
                  </a:cubicBezTo>
                  <a:cubicBezTo>
                    <a:pt x="582" y="53"/>
                    <a:pt x="580" y="53"/>
                    <a:pt x="578" y="53"/>
                  </a:cubicBezTo>
                  <a:cubicBezTo>
                    <a:pt x="574" y="52"/>
                    <a:pt x="570" y="52"/>
                    <a:pt x="566" y="51"/>
                  </a:cubicBezTo>
                  <a:cubicBezTo>
                    <a:pt x="565" y="51"/>
                    <a:pt x="561" y="50"/>
                    <a:pt x="561" y="50"/>
                  </a:cubicBezTo>
                  <a:cubicBezTo>
                    <a:pt x="561" y="51"/>
                    <a:pt x="562" y="52"/>
                    <a:pt x="561" y="52"/>
                  </a:cubicBezTo>
                  <a:cubicBezTo>
                    <a:pt x="560" y="53"/>
                    <a:pt x="559" y="53"/>
                    <a:pt x="558" y="53"/>
                  </a:cubicBezTo>
                  <a:cubicBezTo>
                    <a:pt x="557" y="53"/>
                    <a:pt x="552" y="54"/>
                    <a:pt x="553" y="56"/>
                  </a:cubicBezTo>
                  <a:cubicBezTo>
                    <a:pt x="554" y="58"/>
                    <a:pt x="556" y="55"/>
                    <a:pt x="557" y="56"/>
                  </a:cubicBezTo>
                  <a:cubicBezTo>
                    <a:pt x="557" y="56"/>
                    <a:pt x="554" y="57"/>
                    <a:pt x="555" y="59"/>
                  </a:cubicBezTo>
                  <a:cubicBezTo>
                    <a:pt x="556" y="59"/>
                    <a:pt x="555" y="60"/>
                    <a:pt x="555" y="61"/>
                  </a:cubicBezTo>
                  <a:cubicBezTo>
                    <a:pt x="556" y="61"/>
                    <a:pt x="557" y="62"/>
                    <a:pt x="557" y="63"/>
                  </a:cubicBezTo>
                  <a:cubicBezTo>
                    <a:pt x="557" y="63"/>
                    <a:pt x="553" y="63"/>
                    <a:pt x="552" y="63"/>
                  </a:cubicBezTo>
                  <a:cubicBezTo>
                    <a:pt x="550" y="63"/>
                    <a:pt x="552" y="62"/>
                    <a:pt x="552" y="62"/>
                  </a:cubicBezTo>
                  <a:cubicBezTo>
                    <a:pt x="551" y="61"/>
                    <a:pt x="548" y="62"/>
                    <a:pt x="548" y="62"/>
                  </a:cubicBezTo>
                  <a:cubicBezTo>
                    <a:pt x="546" y="63"/>
                    <a:pt x="544" y="62"/>
                    <a:pt x="543" y="62"/>
                  </a:cubicBezTo>
                  <a:cubicBezTo>
                    <a:pt x="542" y="62"/>
                    <a:pt x="546" y="63"/>
                    <a:pt x="546" y="63"/>
                  </a:cubicBezTo>
                  <a:cubicBezTo>
                    <a:pt x="549" y="64"/>
                    <a:pt x="546" y="66"/>
                    <a:pt x="545" y="65"/>
                  </a:cubicBezTo>
                  <a:cubicBezTo>
                    <a:pt x="544" y="65"/>
                    <a:pt x="544" y="64"/>
                    <a:pt x="544" y="63"/>
                  </a:cubicBezTo>
                  <a:cubicBezTo>
                    <a:pt x="543" y="63"/>
                    <a:pt x="542" y="63"/>
                    <a:pt x="541" y="63"/>
                  </a:cubicBezTo>
                  <a:cubicBezTo>
                    <a:pt x="539" y="62"/>
                    <a:pt x="537" y="61"/>
                    <a:pt x="534" y="62"/>
                  </a:cubicBezTo>
                  <a:cubicBezTo>
                    <a:pt x="531" y="62"/>
                    <a:pt x="529" y="65"/>
                    <a:pt x="526" y="63"/>
                  </a:cubicBezTo>
                  <a:cubicBezTo>
                    <a:pt x="524" y="62"/>
                    <a:pt x="522" y="61"/>
                    <a:pt x="521" y="59"/>
                  </a:cubicBezTo>
                  <a:cubicBezTo>
                    <a:pt x="520" y="58"/>
                    <a:pt x="518" y="62"/>
                    <a:pt x="517" y="62"/>
                  </a:cubicBezTo>
                  <a:cubicBezTo>
                    <a:pt x="516" y="64"/>
                    <a:pt x="515" y="70"/>
                    <a:pt x="512" y="69"/>
                  </a:cubicBezTo>
                  <a:cubicBezTo>
                    <a:pt x="510" y="68"/>
                    <a:pt x="508" y="68"/>
                    <a:pt x="506" y="66"/>
                  </a:cubicBezTo>
                  <a:cubicBezTo>
                    <a:pt x="505" y="65"/>
                    <a:pt x="503" y="63"/>
                    <a:pt x="502" y="62"/>
                  </a:cubicBezTo>
                  <a:cubicBezTo>
                    <a:pt x="501" y="60"/>
                    <a:pt x="499" y="59"/>
                    <a:pt x="498" y="58"/>
                  </a:cubicBezTo>
                  <a:cubicBezTo>
                    <a:pt x="496" y="56"/>
                    <a:pt x="500" y="57"/>
                    <a:pt x="501" y="57"/>
                  </a:cubicBezTo>
                  <a:cubicBezTo>
                    <a:pt x="502" y="57"/>
                    <a:pt x="504" y="56"/>
                    <a:pt x="504" y="55"/>
                  </a:cubicBezTo>
                  <a:cubicBezTo>
                    <a:pt x="504" y="55"/>
                    <a:pt x="499" y="52"/>
                    <a:pt x="499" y="52"/>
                  </a:cubicBezTo>
                  <a:cubicBezTo>
                    <a:pt x="499" y="52"/>
                    <a:pt x="502" y="52"/>
                    <a:pt x="502" y="51"/>
                  </a:cubicBezTo>
                  <a:cubicBezTo>
                    <a:pt x="501" y="50"/>
                    <a:pt x="499" y="50"/>
                    <a:pt x="499" y="50"/>
                  </a:cubicBezTo>
                  <a:cubicBezTo>
                    <a:pt x="499" y="48"/>
                    <a:pt x="504" y="47"/>
                    <a:pt x="499" y="46"/>
                  </a:cubicBezTo>
                  <a:cubicBezTo>
                    <a:pt x="498" y="46"/>
                    <a:pt x="497" y="44"/>
                    <a:pt x="495" y="44"/>
                  </a:cubicBezTo>
                  <a:cubicBezTo>
                    <a:pt x="494" y="44"/>
                    <a:pt x="492" y="43"/>
                    <a:pt x="491" y="44"/>
                  </a:cubicBezTo>
                  <a:cubicBezTo>
                    <a:pt x="490" y="44"/>
                    <a:pt x="490" y="45"/>
                    <a:pt x="489" y="45"/>
                  </a:cubicBezTo>
                  <a:cubicBezTo>
                    <a:pt x="488" y="44"/>
                    <a:pt x="488" y="44"/>
                    <a:pt x="487" y="44"/>
                  </a:cubicBezTo>
                  <a:cubicBezTo>
                    <a:pt x="486" y="44"/>
                    <a:pt x="484" y="44"/>
                    <a:pt x="483" y="43"/>
                  </a:cubicBezTo>
                  <a:cubicBezTo>
                    <a:pt x="482" y="43"/>
                    <a:pt x="481" y="43"/>
                    <a:pt x="480" y="41"/>
                  </a:cubicBezTo>
                  <a:cubicBezTo>
                    <a:pt x="479" y="41"/>
                    <a:pt x="480" y="40"/>
                    <a:pt x="478" y="41"/>
                  </a:cubicBezTo>
                  <a:cubicBezTo>
                    <a:pt x="478" y="41"/>
                    <a:pt x="477" y="42"/>
                    <a:pt x="476" y="42"/>
                  </a:cubicBezTo>
                  <a:cubicBezTo>
                    <a:pt x="475" y="42"/>
                    <a:pt x="475" y="41"/>
                    <a:pt x="474" y="42"/>
                  </a:cubicBezTo>
                  <a:cubicBezTo>
                    <a:pt x="474" y="43"/>
                    <a:pt x="473" y="44"/>
                    <a:pt x="473" y="45"/>
                  </a:cubicBezTo>
                  <a:cubicBezTo>
                    <a:pt x="473" y="46"/>
                    <a:pt x="475" y="46"/>
                    <a:pt x="474" y="47"/>
                  </a:cubicBezTo>
                  <a:cubicBezTo>
                    <a:pt x="473" y="48"/>
                    <a:pt x="474" y="48"/>
                    <a:pt x="473" y="48"/>
                  </a:cubicBezTo>
                  <a:cubicBezTo>
                    <a:pt x="472" y="48"/>
                    <a:pt x="470" y="48"/>
                    <a:pt x="469" y="49"/>
                  </a:cubicBezTo>
                  <a:cubicBezTo>
                    <a:pt x="470" y="48"/>
                    <a:pt x="473" y="50"/>
                    <a:pt x="473" y="50"/>
                  </a:cubicBezTo>
                  <a:cubicBezTo>
                    <a:pt x="472" y="51"/>
                    <a:pt x="469" y="49"/>
                    <a:pt x="467" y="49"/>
                  </a:cubicBezTo>
                  <a:cubicBezTo>
                    <a:pt x="465" y="49"/>
                    <a:pt x="462" y="49"/>
                    <a:pt x="459" y="49"/>
                  </a:cubicBezTo>
                  <a:cubicBezTo>
                    <a:pt x="458" y="49"/>
                    <a:pt x="458" y="48"/>
                    <a:pt x="457" y="48"/>
                  </a:cubicBezTo>
                  <a:cubicBezTo>
                    <a:pt x="456" y="47"/>
                    <a:pt x="453" y="48"/>
                    <a:pt x="452" y="48"/>
                  </a:cubicBezTo>
                  <a:cubicBezTo>
                    <a:pt x="451" y="47"/>
                    <a:pt x="449" y="47"/>
                    <a:pt x="448" y="46"/>
                  </a:cubicBezTo>
                  <a:cubicBezTo>
                    <a:pt x="448" y="45"/>
                    <a:pt x="450" y="45"/>
                    <a:pt x="450" y="44"/>
                  </a:cubicBezTo>
                  <a:cubicBezTo>
                    <a:pt x="451" y="43"/>
                    <a:pt x="442" y="43"/>
                    <a:pt x="441" y="43"/>
                  </a:cubicBezTo>
                  <a:cubicBezTo>
                    <a:pt x="436" y="42"/>
                    <a:pt x="432" y="43"/>
                    <a:pt x="427" y="43"/>
                  </a:cubicBezTo>
                  <a:cubicBezTo>
                    <a:pt x="424" y="43"/>
                    <a:pt x="425" y="43"/>
                    <a:pt x="426" y="45"/>
                  </a:cubicBezTo>
                  <a:cubicBezTo>
                    <a:pt x="426" y="46"/>
                    <a:pt x="424" y="45"/>
                    <a:pt x="424" y="45"/>
                  </a:cubicBezTo>
                  <a:cubicBezTo>
                    <a:pt x="422" y="45"/>
                    <a:pt x="423" y="44"/>
                    <a:pt x="423" y="43"/>
                  </a:cubicBezTo>
                  <a:cubicBezTo>
                    <a:pt x="423" y="41"/>
                    <a:pt x="422" y="38"/>
                    <a:pt x="420" y="40"/>
                  </a:cubicBezTo>
                  <a:cubicBezTo>
                    <a:pt x="420" y="42"/>
                    <a:pt x="416" y="42"/>
                    <a:pt x="414" y="41"/>
                  </a:cubicBezTo>
                  <a:cubicBezTo>
                    <a:pt x="413" y="40"/>
                    <a:pt x="415" y="38"/>
                    <a:pt x="411" y="39"/>
                  </a:cubicBezTo>
                  <a:cubicBezTo>
                    <a:pt x="410" y="39"/>
                    <a:pt x="409" y="39"/>
                    <a:pt x="408" y="39"/>
                  </a:cubicBezTo>
                  <a:cubicBezTo>
                    <a:pt x="407" y="38"/>
                    <a:pt x="406" y="39"/>
                    <a:pt x="404" y="40"/>
                  </a:cubicBezTo>
                  <a:cubicBezTo>
                    <a:pt x="402" y="42"/>
                    <a:pt x="407" y="41"/>
                    <a:pt x="407" y="42"/>
                  </a:cubicBezTo>
                  <a:cubicBezTo>
                    <a:pt x="407" y="44"/>
                    <a:pt x="403" y="43"/>
                    <a:pt x="402" y="44"/>
                  </a:cubicBezTo>
                  <a:cubicBezTo>
                    <a:pt x="401" y="45"/>
                    <a:pt x="399" y="45"/>
                    <a:pt x="397" y="46"/>
                  </a:cubicBezTo>
                  <a:cubicBezTo>
                    <a:pt x="395" y="47"/>
                    <a:pt x="393" y="47"/>
                    <a:pt x="390" y="47"/>
                  </a:cubicBezTo>
                  <a:cubicBezTo>
                    <a:pt x="388" y="47"/>
                    <a:pt x="388" y="47"/>
                    <a:pt x="387" y="49"/>
                  </a:cubicBezTo>
                  <a:cubicBezTo>
                    <a:pt x="386" y="50"/>
                    <a:pt x="382" y="51"/>
                    <a:pt x="381" y="51"/>
                  </a:cubicBezTo>
                  <a:cubicBezTo>
                    <a:pt x="381" y="50"/>
                    <a:pt x="383" y="50"/>
                    <a:pt x="383" y="50"/>
                  </a:cubicBezTo>
                  <a:cubicBezTo>
                    <a:pt x="385" y="49"/>
                    <a:pt x="385" y="47"/>
                    <a:pt x="386" y="46"/>
                  </a:cubicBezTo>
                  <a:cubicBezTo>
                    <a:pt x="387" y="44"/>
                    <a:pt x="388" y="46"/>
                    <a:pt x="389" y="45"/>
                  </a:cubicBezTo>
                  <a:cubicBezTo>
                    <a:pt x="390" y="45"/>
                    <a:pt x="390" y="44"/>
                    <a:pt x="391" y="44"/>
                  </a:cubicBezTo>
                  <a:cubicBezTo>
                    <a:pt x="394" y="42"/>
                    <a:pt x="398" y="41"/>
                    <a:pt x="401" y="39"/>
                  </a:cubicBezTo>
                  <a:cubicBezTo>
                    <a:pt x="403" y="38"/>
                    <a:pt x="405" y="37"/>
                    <a:pt x="407" y="36"/>
                  </a:cubicBezTo>
                  <a:cubicBezTo>
                    <a:pt x="411" y="33"/>
                    <a:pt x="416" y="31"/>
                    <a:pt x="420" y="29"/>
                  </a:cubicBezTo>
                  <a:cubicBezTo>
                    <a:pt x="423" y="28"/>
                    <a:pt x="426" y="26"/>
                    <a:pt x="423" y="23"/>
                  </a:cubicBezTo>
                  <a:cubicBezTo>
                    <a:pt x="422" y="22"/>
                    <a:pt x="422" y="24"/>
                    <a:pt x="421" y="23"/>
                  </a:cubicBezTo>
                  <a:cubicBezTo>
                    <a:pt x="420" y="22"/>
                    <a:pt x="419" y="22"/>
                    <a:pt x="418" y="21"/>
                  </a:cubicBezTo>
                  <a:cubicBezTo>
                    <a:pt x="418" y="20"/>
                    <a:pt x="423" y="22"/>
                    <a:pt x="423" y="22"/>
                  </a:cubicBezTo>
                  <a:cubicBezTo>
                    <a:pt x="424" y="22"/>
                    <a:pt x="427" y="22"/>
                    <a:pt x="425" y="20"/>
                  </a:cubicBezTo>
                  <a:cubicBezTo>
                    <a:pt x="424" y="19"/>
                    <a:pt x="424" y="18"/>
                    <a:pt x="423" y="17"/>
                  </a:cubicBezTo>
                  <a:cubicBezTo>
                    <a:pt x="422" y="15"/>
                    <a:pt x="421" y="19"/>
                    <a:pt x="420" y="19"/>
                  </a:cubicBezTo>
                  <a:cubicBezTo>
                    <a:pt x="420" y="18"/>
                    <a:pt x="420" y="17"/>
                    <a:pt x="420" y="17"/>
                  </a:cubicBezTo>
                  <a:cubicBezTo>
                    <a:pt x="420" y="16"/>
                    <a:pt x="420" y="16"/>
                    <a:pt x="419" y="15"/>
                  </a:cubicBezTo>
                  <a:cubicBezTo>
                    <a:pt x="419" y="14"/>
                    <a:pt x="417" y="13"/>
                    <a:pt x="416" y="13"/>
                  </a:cubicBezTo>
                  <a:cubicBezTo>
                    <a:pt x="414" y="12"/>
                    <a:pt x="413" y="12"/>
                    <a:pt x="411" y="11"/>
                  </a:cubicBezTo>
                  <a:cubicBezTo>
                    <a:pt x="409" y="11"/>
                    <a:pt x="409" y="11"/>
                    <a:pt x="406" y="12"/>
                  </a:cubicBezTo>
                  <a:cubicBezTo>
                    <a:pt x="404" y="12"/>
                    <a:pt x="397" y="9"/>
                    <a:pt x="396" y="12"/>
                  </a:cubicBezTo>
                  <a:cubicBezTo>
                    <a:pt x="395" y="13"/>
                    <a:pt x="389" y="14"/>
                    <a:pt x="388" y="13"/>
                  </a:cubicBezTo>
                  <a:cubicBezTo>
                    <a:pt x="388" y="13"/>
                    <a:pt x="394" y="9"/>
                    <a:pt x="392" y="8"/>
                  </a:cubicBezTo>
                  <a:cubicBezTo>
                    <a:pt x="392" y="8"/>
                    <a:pt x="385" y="9"/>
                    <a:pt x="384" y="8"/>
                  </a:cubicBezTo>
                  <a:cubicBezTo>
                    <a:pt x="384" y="7"/>
                    <a:pt x="386" y="7"/>
                    <a:pt x="386" y="7"/>
                  </a:cubicBezTo>
                  <a:cubicBezTo>
                    <a:pt x="386" y="6"/>
                    <a:pt x="378" y="7"/>
                    <a:pt x="378" y="7"/>
                  </a:cubicBezTo>
                  <a:cubicBezTo>
                    <a:pt x="379" y="5"/>
                    <a:pt x="383" y="6"/>
                    <a:pt x="384" y="5"/>
                  </a:cubicBezTo>
                  <a:cubicBezTo>
                    <a:pt x="385" y="4"/>
                    <a:pt x="387" y="5"/>
                    <a:pt x="386" y="4"/>
                  </a:cubicBezTo>
                  <a:cubicBezTo>
                    <a:pt x="386" y="3"/>
                    <a:pt x="386" y="2"/>
                    <a:pt x="385" y="2"/>
                  </a:cubicBezTo>
                  <a:cubicBezTo>
                    <a:pt x="382" y="2"/>
                    <a:pt x="381" y="1"/>
                    <a:pt x="378" y="1"/>
                  </a:cubicBezTo>
                  <a:cubicBezTo>
                    <a:pt x="376" y="0"/>
                    <a:pt x="374" y="1"/>
                    <a:pt x="372" y="2"/>
                  </a:cubicBezTo>
                  <a:cubicBezTo>
                    <a:pt x="368" y="3"/>
                    <a:pt x="364" y="6"/>
                    <a:pt x="362" y="8"/>
                  </a:cubicBezTo>
                  <a:cubicBezTo>
                    <a:pt x="361" y="9"/>
                    <a:pt x="361" y="9"/>
                    <a:pt x="362" y="10"/>
                  </a:cubicBezTo>
                  <a:cubicBezTo>
                    <a:pt x="363" y="10"/>
                    <a:pt x="362" y="11"/>
                    <a:pt x="362" y="12"/>
                  </a:cubicBezTo>
                  <a:cubicBezTo>
                    <a:pt x="362" y="14"/>
                    <a:pt x="366" y="13"/>
                    <a:pt x="366" y="14"/>
                  </a:cubicBezTo>
                  <a:cubicBezTo>
                    <a:pt x="366" y="13"/>
                    <a:pt x="361" y="14"/>
                    <a:pt x="360" y="14"/>
                  </a:cubicBezTo>
                  <a:cubicBezTo>
                    <a:pt x="359" y="14"/>
                    <a:pt x="353" y="13"/>
                    <a:pt x="352" y="14"/>
                  </a:cubicBezTo>
                  <a:cubicBezTo>
                    <a:pt x="352" y="13"/>
                    <a:pt x="355" y="17"/>
                    <a:pt x="355" y="17"/>
                  </a:cubicBezTo>
                  <a:cubicBezTo>
                    <a:pt x="356" y="18"/>
                    <a:pt x="351" y="16"/>
                    <a:pt x="350" y="16"/>
                  </a:cubicBezTo>
                  <a:cubicBezTo>
                    <a:pt x="349" y="16"/>
                    <a:pt x="347" y="17"/>
                    <a:pt x="345" y="18"/>
                  </a:cubicBezTo>
                  <a:cubicBezTo>
                    <a:pt x="345" y="18"/>
                    <a:pt x="345" y="18"/>
                    <a:pt x="344" y="18"/>
                  </a:cubicBezTo>
                  <a:cubicBezTo>
                    <a:pt x="342" y="18"/>
                    <a:pt x="344" y="18"/>
                    <a:pt x="343" y="17"/>
                  </a:cubicBezTo>
                  <a:cubicBezTo>
                    <a:pt x="343" y="18"/>
                    <a:pt x="338" y="20"/>
                    <a:pt x="338" y="20"/>
                  </a:cubicBezTo>
                  <a:cubicBezTo>
                    <a:pt x="338" y="19"/>
                    <a:pt x="340" y="18"/>
                    <a:pt x="340" y="18"/>
                  </a:cubicBezTo>
                  <a:cubicBezTo>
                    <a:pt x="340" y="17"/>
                    <a:pt x="335" y="18"/>
                    <a:pt x="334" y="17"/>
                  </a:cubicBezTo>
                  <a:cubicBezTo>
                    <a:pt x="334" y="17"/>
                    <a:pt x="336" y="16"/>
                    <a:pt x="336" y="16"/>
                  </a:cubicBezTo>
                  <a:cubicBezTo>
                    <a:pt x="335" y="17"/>
                    <a:pt x="330" y="18"/>
                    <a:pt x="328" y="18"/>
                  </a:cubicBezTo>
                  <a:cubicBezTo>
                    <a:pt x="323" y="19"/>
                    <a:pt x="329" y="19"/>
                    <a:pt x="330" y="20"/>
                  </a:cubicBezTo>
                  <a:cubicBezTo>
                    <a:pt x="329" y="19"/>
                    <a:pt x="324" y="21"/>
                    <a:pt x="323" y="21"/>
                  </a:cubicBezTo>
                  <a:cubicBezTo>
                    <a:pt x="322" y="21"/>
                    <a:pt x="321" y="21"/>
                    <a:pt x="320" y="22"/>
                  </a:cubicBezTo>
                  <a:cubicBezTo>
                    <a:pt x="319" y="23"/>
                    <a:pt x="317" y="22"/>
                    <a:pt x="315" y="22"/>
                  </a:cubicBezTo>
                  <a:cubicBezTo>
                    <a:pt x="314" y="22"/>
                    <a:pt x="313" y="24"/>
                    <a:pt x="311" y="24"/>
                  </a:cubicBezTo>
                  <a:cubicBezTo>
                    <a:pt x="309" y="25"/>
                    <a:pt x="308" y="24"/>
                    <a:pt x="307" y="25"/>
                  </a:cubicBezTo>
                  <a:cubicBezTo>
                    <a:pt x="306" y="26"/>
                    <a:pt x="305" y="27"/>
                    <a:pt x="304" y="27"/>
                  </a:cubicBezTo>
                  <a:cubicBezTo>
                    <a:pt x="302" y="27"/>
                    <a:pt x="300" y="27"/>
                    <a:pt x="299" y="27"/>
                  </a:cubicBezTo>
                  <a:cubicBezTo>
                    <a:pt x="299" y="27"/>
                    <a:pt x="302" y="29"/>
                    <a:pt x="302" y="29"/>
                  </a:cubicBezTo>
                  <a:cubicBezTo>
                    <a:pt x="301" y="30"/>
                    <a:pt x="295" y="30"/>
                    <a:pt x="295" y="30"/>
                  </a:cubicBezTo>
                  <a:cubicBezTo>
                    <a:pt x="295" y="30"/>
                    <a:pt x="299" y="30"/>
                    <a:pt x="299" y="30"/>
                  </a:cubicBezTo>
                  <a:cubicBezTo>
                    <a:pt x="299" y="30"/>
                    <a:pt x="297" y="30"/>
                    <a:pt x="296" y="30"/>
                  </a:cubicBezTo>
                  <a:cubicBezTo>
                    <a:pt x="297" y="30"/>
                    <a:pt x="299" y="31"/>
                    <a:pt x="299" y="31"/>
                  </a:cubicBezTo>
                  <a:cubicBezTo>
                    <a:pt x="298" y="31"/>
                    <a:pt x="298" y="31"/>
                    <a:pt x="297" y="31"/>
                  </a:cubicBezTo>
                  <a:cubicBezTo>
                    <a:pt x="298" y="31"/>
                    <a:pt x="297" y="32"/>
                    <a:pt x="297" y="32"/>
                  </a:cubicBezTo>
                  <a:cubicBezTo>
                    <a:pt x="297" y="33"/>
                    <a:pt x="294" y="32"/>
                    <a:pt x="294" y="32"/>
                  </a:cubicBezTo>
                  <a:cubicBezTo>
                    <a:pt x="294" y="33"/>
                    <a:pt x="296" y="33"/>
                    <a:pt x="296" y="34"/>
                  </a:cubicBezTo>
                  <a:cubicBezTo>
                    <a:pt x="297" y="34"/>
                    <a:pt x="295" y="34"/>
                    <a:pt x="295" y="34"/>
                  </a:cubicBezTo>
                  <a:cubicBezTo>
                    <a:pt x="295" y="36"/>
                    <a:pt x="299" y="34"/>
                    <a:pt x="298" y="36"/>
                  </a:cubicBezTo>
                  <a:cubicBezTo>
                    <a:pt x="296" y="38"/>
                    <a:pt x="301" y="39"/>
                    <a:pt x="298" y="40"/>
                  </a:cubicBezTo>
                  <a:cubicBezTo>
                    <a:pt x="296" y="40"/>
                    <a:pt x="294" y="40"/>
                    <a:pt x="292" y="40"/>
                  </a:cubicBezTo>
                  <a:cubicBezTo>
                    <a:pt x="291" y="41"/>
                    <a:pt x="291" y="42"/>
                    <a:pt x="289" y="41"/>
                  </a:cubicBezTo>
                  <a:cubicBezTo>
                    <a:pt x="288" y="41"/>
                    <a:pt x="287" y="41"/>
                    <a:pt x="286" y="41"/>
                  </a:cubicBezTo>
                  <a:cubicBezTo>
                    <a:pt x="282" y="42"/>
                    <a:pt x="278" y="42"/>
                    <a:pt x="274" y="42"/>
                  </a:cubicBezTo>
                  <a:cubicBezTo>
                    <a:pt x="272" y="42"/>
                    <a:pt x="270" y="42"/>
                    <a:pt x="269" y="43"/>
                  </a:cubicBezTo>
                  <a:cubicBezTo>
                    <a:pt x="268" y="44"/>
                    <a:pt x="267" y="45"/>
                    <a:pt x="267" y="46"/>
                  </a:cubicBezTo>
                  <a:cubicBezTo>
                    <a:pt x="267" y="47"/>
                    <a:pt x="269" y="48"/>
                    <a:pt x="269" y="49"/>
                  </a:cubicBezTo>
                  <a:cubicBezTo>
                    <a:pt x="268" y="51"/>
                    <a:pt x="268" y="52"/>
                    <a:pt x="269" y="53"/>
                  </a:cubicBezTo>
                  <a:cubicBezTo>
                    <a:pt x="271" y="55"/>
                    <a:pt x="274" y="54"/>
                    <a:pt x="276" y="56"/>
                  </a:cubicBezTo>
                  <a:cubicBezTo>
                    <a:pt x="276" y="56"/>
                    <a:pt x="278" y="60"/>
                    <a:pt x="278" y="60"/>
                  </a:cubicBezTo>
                  <a:cubicBezTo>
                    <a:pt x="274" y="60"/>
                    <a:pt x="273" y="60"/>
                    <a:pt x="270" y="58"/>
                  </a:cubicBezTo>
                  <a:cubicBezTo>
                    <a:pt x="267" y="56"/>
                    <a:pt x="262" y="54"/>
                    <a:pt x="258" y="54"/>
                  </a:cubicBezTo>
                  <a:cubicBezTo>
                    <a:pt x="256" y="54"/>
                    <a:pt x="257" y="53"/>
                    <a:pt x="255" y="52"/>
                  </a:cubicBezTo>
                  <a:cubicBezTo>
                    <a:pt x="254" y="52"/>
                    <a:pt x="250" y="52"/>
                    <a:pt x="250" y="54"/>
                  </a:cubicBezTo>
                  <a:cubicBezTo>
                    <a:pt x="250" y="55"/>
                    <a:pt x="254" y="55"/>
                    <a:pt x="254" y="55"/>
                  </a:cubicBezTo>
                  <a:cubicBezTo>
                    <a:pt x="254" y="55"/>
                    <a:pt x="251" y="56"/>
                    <a:pt x="252" y="56"/>
                  </a:cubicBezTo>
                  <a:cubicBezTo>
                    <a:pt x="254" y="57"/>
                    <a:pt x="255" y="56"/>
                    <a:pt x="256" y="58"/>
                  </a:cubicBezTo>
                  <a:cubicBezTo>
                    <a:pt x="256" y="60"/>
                    <a:pt x="253" y="59"/>
                    <a:pt x="252" y="59"/>
                  </a:cubicBezTo>
                  <a:cubicBezTo>
                    <a:pt x="250" y="58"/>
                    <a:pt x="249" y="57"/>
                    <a:pt x="247" y="58"/>
                  </a:cubicBezTo>
                  <a:cubicBezTo>
                    <a:pt x="245" y="58"/>
                    <a:pt x="246" y="61"/>
                    <a:pt x="247" y="62"/>
                  </a:cubicBezTo>
                  <a:cubicBezTo>
                    <a:pt x="248" y="63"/>
                    <a:pt x="250" y="63"/>
                    <a:pt x="251" y="63"/>
                  </a:cubicBezTo>
                  <a:cubicBezTo>
                    <a:pt x="253" y="64"/>
                    <a:pt x="255" y="64"/>
                    <a:pt x="256" y="65"/>
                  </a:cubicBezTo>
                  <a:cubicBezTo>
                    <a:pt x="257" y="66"/>
                    <a:pt x="257" y="67"/>
                    <a:pt x="257" y="67"/>
                  </a:cubicBezTo>
                  <a:cubicBezTo>
                    <a:pt x="258" y="67"/>
                    <a:pt x="259" y="67"/>
                    <a:pt x="260" y="67"/>
                  </a:cubicBezTo>
                  <a:cubicBezTo>
                    <a:pt x="260" y="67"/>
                    <a:pt x="257" y="68"/>
                    <a:pt x="257" y="68"/>
                  </a:cubicBezTo>
                  <a:cubicBezTo>
                    <a:pt x="255" y="68"/>
                    <a:pt x="255" y="67"/>
                    <a:pt x="254" y="66"/>
                  </a:cubicBezTo>
                  <a:cubicBezTo>
                    <a:pt x="252" y="65"/>
                    <a:pt x="249" y="65"/>
                    <a:pt x="246" y="65"/>
                  </a:cubicBezTo>
                  <a:cubicBezTo>
                    <a:pt x="245" y="65"/>
                    <a:pt x="240" y="64"/>
                    <a:pt x="242" y="62"/>
                  </a:cubicBezTo>
                  <a:cubicBezTo>
                    <a:pt x="243" y="62"/>
                    <a:pt x="242" y="61"/>
                    <a:pt x="242" y="60"/>
                  </a:cubicBezTo>
                  <a:cubicBezTo>
                    <a:pt x="241" y="59"/>
                    <a:pt x="242" y="58"/>
                    <a:pt x="242" y="57"/>
                  </a:cubicBezTo>
                  <a:cubicBezTo>
                    <a:pt x="243" y="55"/>
                    <a:pt x="244" y="51"/>
                    <a:pt x="242" y="50"/>
                  </a:cubicBezTo>
                  <a:cubicBezTo>
                    <a:pt x="238" y="49"/>
                    <a:pt x="241" y="54"/>
                    <a:pt x="240" y="56"/>
                  </a:cubicBezTo>
                  <a:cubicBezTo>
                    <a:pt x="238" y="58"/>
                    <a:pt x="235" y="59"/>
                    <a:pt x="233" y="61"/>
                  </a:cubicBezTo>
                  <a:cubicBezTo>
                    <a:pt x="230" y="64"/>
                    <a:pt x="231" y="63"/>
                    <a:pt x="233" y="65"/>
                  </a:cubicBezTo>
                  <a:cubicBezTo>
                    <a:pt x="234" y="66"/>
                    <a:pt x="237" y="69"/>
                    <a:pt x="237" y="71"/>
                  </a:cubicBezTo>
                  <a:cubicBezTo>
                    <a:pt x="237" y="71"/>
                    <a:pt x="236" y="73"/>
                    <a:pt x="235" y="73"/>
                  </a:cubicBezTo>
                  <a:cubicBezTo>
                    <a:pt x="234" y="75"/>
                    <a:pt x="233" y="77"/>
                    <a:pt x="233" y="79"/>
                  </a:cubicBezTo>
                  <a:cubicBezTo>
                    <a:pt x="233" y="79"/>
                    <a:pt x="234" y="84"/>
                    <a:pt x="235" y="84"/>
                  </a:cubicBezTo>
                  <a:cubicBezTo>
                    <a:pt x="237" y="84"/>
                    <a:pt x="239" y="84"/>
                    <a:pt x="241" y="83"/>
                  </a:cubicBezTo>
                  <a:cubicBezTo>
                    <a:pt x="243" y="82"/>
                    <a:pt x="246" y="83"/>
                    <a:pt x="248" y="84"/>
                  </a:cubicBezTo>
                  <a:cubicBezTo>
                    <a:pt x="251" y="84"/>
                    <a:pt x="253" y="86"/>
                    <a:pt x="254" y="89"/>
                  </a:cubicBezTo>
                  <a:cubicBezTo>
                    <a:pt x="255" y="91"/>
                    <a:pt x="251" y="94"/>
                    <a:pt x="253" y="95"/>
                  </a:cubicBezTo>
                  <a:cubicBezTo>
                    <a:pt x="253" y="95"/>
                    <a:pt x="259" y="97"/>
                    <a:pt x="259" y="97"/>
                  </a:cubicBezTo>
                  <a:cubicBezTo>
                    <a:pt x="259" y="98"/>
                    <a:pt x="252" y="96"/>
                    <a:pt x="251" y="96"/>
                  </a:cubicBezTo>
                  <a:cubicBezTo>
                    <a:pt x="251" y="96"/>
                    <a:pt x="250" y="93"/>
                    <a:pt x="250" y="93"/>
                  </a:cubicBezTo>
                  <a:cubicBezTo>
                    <a:pt x="251" y="91"/>
                    <a:pt x="252" y="90"/>
                    <a:pt x="250" y="89"/>
                  </a:cubicBezTo>
                  <a:cubicBezTo>
                    <a:pt x="248" y="88"/>
                    <a:pt x="249" y="86"/>
                    <a:pt x="247" y="85"/>
                  </a:cubicBezTo>
                  <a:cubicBezTo>
                    <a:pt x="245" y="85"/>
                    <a:pt x="243" y="86"/>
                    <a:pt x="241" y="86"/>
                  </a:cubicBezTo>
                  <a:cubicBezTo>
                    <a:pt x="241" y="86"/>
                    <a:pt x="237" y="87"/>
                    <a:pt x="237" y="88"/>
                  </a:cubicBezTo>
                  <a:cubicBezTo>
                    <a:pt x="238" y="88"/>
                    <a:pt x="239" y="88"/>
                    <a:pt x="238" y="88"/>
                  </a:cubicBezTo>
                  <a:cubicBezTo>
                    <a:pt x="238" y="89"/>
                    <a:pt x="236" y="90"/>
                    <a:pt x="237" y="91"/>
                  </a:cubicBezTo>
                  <a:cubicBezTo>
                    <a:pt x="241" y="93"/>
                    <a:pt x="238" y="96"/>
                    <a:pt x="236" y="98"/>
                  </a:cubicBezTo>
                  <a:cubicBezTo>
                    <a:pt x="235" y="99"/>
                    <a:pt x="234" y="101"/>
                    <a:pt x="234" y="102"/>
                  </a:cubicBezTo>
                  <a:cubicBezTo>
                    <a:pt x="233" y="103"/>
                    <a:pt x="231" y="104"/>
                    <a:pt x="229" y="104"/>
                  </a:cubicBezTo>
                  <a:cubicBezTo>
                    <a:pt x="228" y="105"/>
                    <a:pt x="227" y="105"/>
                    <a:pt x="227" y="107"/>
                  </a:cubicBezTo>
                  <a:cubicBezTo>
                    <a:pt x="226" y="109"/>
                    <a:pt x="224" y="108"/>
                    <a:pt x="223" y="108"/>
                  </a:cubicBezTo>
                  <a:cubicBezTo>
                    <a:pt x="220" y="107"/>
                    <a:pt x="218" y="108"/>
                    <a:pt x="216" y="107"/>
                  </a:cubicBezTo>
                  <a:cubicBezTo>
                    <a:pt x="215" y="107"/>
                    <a:pt x="214" y="106"/>
                    <a:pt x="213" y="106"/>
                  </a:cubicBezTo>
                  <a:cubicBezTo>
                    <a:pt x="211" y="106"/>
                    <a:pt x="211" y="105"/>
                    <a:pt x="210" y="104"/>
                  </a:cubicBezTo>
                  <a:cubicBezTo>
                    <a:pt x="210" y="104"/>
                    <a:pt x="212" y="103"/>
                    <a:pt x="212" y="104"/>
                  </a:cubicBezTo>
                  <a:cubicBezTo>
                    <a:pt x="213" y="106"/>
                    <a:pt x="215" y="106"/>
                    <a:pt x="215" y="105"/>
                  </a:cubicBezTo>
                  <a:cubicBezTo>
                    <a:pt x="216" y="104"/>
                    <a:pt x="221" y="107"/>
                    <a:pt x="223" y="105"/>
                  </a:cubicBezTo>
                  <a:cubicBezTo>
                    <a:pt x="223" y="104"/>
                    <a:pt x="221" y="103"/>
                    <a:pt x="223" y="103"/>
                  </a:cubicBezTo>
                  <a:cubicBezTo>
                    <a:pt x="224" y="102"/>
                    <a:pt x="226" y="101"/>
                    <a:pt x="227" y="100"/>
                  </a:cubicBezTo>
                  <a:cubicBezTo>
                    <a:pt x="228" y="98"/>
                    <a:pt x="227" y="98"/>
                    <a:pt x="230" y="97"/>
                  </a:cubicBezTo>
                  <a:cubicBezTo>
                    <a:pt x="233" y="95"/>
                    <a:pt x="229" y="93"/>
                    <a:pt x="231" y="91"/>
                  </a:cubicBezTo>
                  <a:cubicBezTo>
                    <a:pt x="233" y="90"/>
                    <a:pt x="233" y="89"/>
                    <a:pt x="231" y="88"/>
                  </a:cubicBezTo>
                  <a:cubicBezTo>
                    <a:pt x="230" y="88"/>
                    <a:pt x="229" y="87"/>
                    <a:pt x="228" y="86"/>
                  </a:cubicBezTo>
                  <a:cubicBezTo>
                    <a:pt x="227" y="84"/>
                    <a:pt x="228" y="81"/>
                    <a:pt x="228" y="79"/>
                  </a:cubicBezTo>
                  <a:cubicBezTo>
                    <a:pt x="228" y="77"/>
                    <a:pt x="227" y="75"/>
                    <a:pt x="228" y="73"/>
                  </a:cubicBezTo>
                  <a:cubicBezTo>
                    <a:pt x="228" y="71"/>
                    <a:pt x="230" y="71"/>
                    <a:pt x="230" y="69"/>
                  </a:cubicBezTo>
                  <a:cubicBezTo>
                    <a:pt x="229" y="67"/>
                    <a:pt x="227" y="66"/>
                    <a:pt x="226" y="65"/>
                  </a:cubicBezTo>
                  <a:cubicBezTo>
                    <a:pt x="225" y="64"/>
                    <a:pt x="224" y="63"/>
                    <a:pt x="225" y="62"/>
                  </a:cubicBezTo>
                  <a:cubicBezTo>
                    <a:pt x="227" y="61"/>
                    <a:pt x="227" y="59"/>
                    <a:pt x="228" y="57"/>
                  </a:cubicBezTo>
                  <a:cubicBezTo>
                    <a:pt x="229" y="56"/>
                    <a:pt x="230" y="53"/>
                    <a:pt x="229" y="52"/>
                  </a:cubicBezTo>
                  <a:cubicBezTo>
                    <a:pt x="229" y="51"/>
                    <a:pt x="225" y="50"/>
                    <a:pt x="223" y="49"/>
                  </a:cubicBezTo>
                  <a:cubicBezTo>
                    <a:pt x="221" y="49"/>
                    <a:pt x="219" y="49"/>
                    <a:pt x="217" y="49"/>
                  </a:cubicBezTo>
                  <a:cubicBezTo>
                    <a:pt x="216" y="49"/>
                    <a:pt x="213" y="48"/>
                    <a:pt x="212" y="49"/>
                  </a:cubicBezTo>
                  <a:cubicBezTo>
                    <a:pt x="209" y="51"/>
                    <a:pt x="209" y="58"/>
                    <a:pt x="206" y="60"/>
                  </a:cubicBezTo>
                  <a:cubicBezTo>
                    <a:pt x="204" y="63"/>
                    <a:pt x="198" y="64"/>
                    <a:pt x="198" y="68"/>
                  </a:cubicBezTo>
                  <a:cubicBezTo>
                    <a:pt x="198" y="69"/>
                    <a:pt x="201" y="68"/>
                    <a:pt x="201" y="68"/>
                  </a:cubicBezTo>
                  <a:cubicBezTo>
                    <a:pt x="202" y="69"/>
                    <a:pt x="201" y="73"/>
                    <a:pt x="201" y="73"/>
                  </a:cubicBezTo>
                  <a:cubicBezTo>
                    <a:pt x="200" y="75"/>
                    <a:pt x="202" y="76"/>
                    <a:pt x="199" y="76"/>
                  </a:cubicBezTo>
                  <a:cubicBezTo>
                    <a:pt x="199" y="77"/>
                    <a:pt x="198" y="77"/>
                    <a:pt x="198" y="78"/>
                  </a:cubicBezTo>
                  <a:cubicBezTo>
                    <a:pt x="199" y="79"/>
                    <a:pt x="200" y="79"/>
                    <a:pt x="201" y="79"/>
                  </a:cubicBezTo>
                  <a:cubicBezTo>
                    <a:pt x="202" y="79"/>
                    <a:pt x="206" y="79"/>
                    <a:pt x="206" y="80"/>
                  </a:cubicBezTo>
                  <a:cubicBezTo>
                    <a:pt x="206" y="82"/>
                    <a:pt x="206" y="84"/>
                    <a:pt x="208" y="85"/>
                  </a:cubicBezTo>
                  <a:cubicBezTo>
                    <a:pt x="210" y="86"/>
                    <a:pt x="212" y="85"/>
                    <a:pt x="210" y="87"/>
                  </a:cubicBezTo>
                  <a:cubicBezTo>
                    <a:pt x="209" y="88"/>
                    <a:pt x="209" y="90"/>
                    <a:pt x="208" y="91"/>
                  </a:cubicBezTo>
                  <a:cubicBezTo>
                    <a:pt x="207" y="93"/>
                    <a:pt x="202" y="88"/>
                    <a:pt x="201" y="87"/>
                  </a:cubicBezTo>
                  <a:cubicBezTo>
                    <a:pt x="198" y="85"/>
                    <a:pt x="194" y="84"/>
                    <a:pt x="191" y="83"/>
                  </a:cubicBezTo>
                  <a:cubicBezTo>
                    <a:pt x="189" y="82"/>
                    <a:pt x="188" y="81"/>
                    <a:pt x="186" y="80"/>
                  </a:cubicBezTo>
                  <a:cubicBezTo>
                    <a:pt x="185" y="80"/>
                    <a:pt x="183" y="79"/>
                    <a:pt x="182" y="79"/>
                  </a:cubicBezTo>
                  <a:cubicBezTo>
                    <a:pt x="179" y="79"/>
                    <a:pt x="176" y="78"/>
                    <a:pt x="173" y="78"/>
                  </a:cubicBezTo>
                  <a:cubicBezTo>
                    <a:pt x="169" y="78"/>
                    <a:pt x="165" y="78"/>
                    <a:pt x="168" y="83"/>
                  </a:cubicBezTo>
                  <a:cubicBezTo>
                    <a:pt x="170" y="84"/>
                    <a:pt x="169" y="86"/>
                    <a:pt x="167" y="87"/>
                  </a:cubicBezTo>
                  <a:cubicBezTo>
                    <a:pt x="166" y="88"/>
                    <a:pt x="163" y="86"/>
                    <a:pt x="164" y="89"/>
                  </a:cubicBezTo>
                  <a:cubicBezTo>
                    <a:pt x="165" y="90"/>
                    <a:pt x="157" y="90"/>
                    <a:pt x="161" y="87"/>
                  </a:cubicBezTo>
                  <a:cubicBezTo>
                    <a:pt x="162" y="86"/>
                    <a:pt x="159" y="84"/>
                    <a:pt x="158" y="85"/>
                  </a:cubicBezTo>
                  <a:cubicBezTo>
                    <a:pt x="156" y="85"/>
                    <a:pt x="154" y="86"/>
                    <a:pt x="153" y="87"/>
                  </a:cubicBezTo>
                  <a:cubicBezTo>
                    <a:pt x="150" y="89"/>
                    <a:pt x="147" y="87"/>
                    <a:pt x="144" y="88"/>
                  </a:cubicBezTo>
                  <a:cubicBezTo>
                    <a:pt x="141" y="89"/>
                    <a:pt x="139" y="91"/>
                    <a:pt x="137" y="91"/>
                  </a:cubicBezTo>
                  <a:cubicBezTo>
                    <a:pt x="136" y="91"/>
                    <a:pt x="130" y="91"/>
                    <a:pt x="131" y="90"/>
                  </a:cubicBezTo>
                  <a:cubicBezTo>
                    <a:pt x="133" y="90"/>
                    <a:pt x="133" y="90"/>
                    <a:pt x="133" y="89"/>
                  </a:cubicBezTo>
                  <a:cubicBezTo>
                    <a:pt x="133" y="86"/>
                    <a:pt x="135" y="87"/>
                    <a:pt x="135" y="85"/>
                  </a:cubicBezTo>
                  <a:cubicBezTo>
                    <a:pt x="136" y="84"/>
                    <a:pt x="129" y="86"/>
                    <a:pt x="129" y="86"/>
                  </a:cubicBezTo>
                  <a:cubicBezTo>
                    <a:pt x="128" y="86"/>
                    <a:pt x="127" y="86"/>
                    <a:pt x="127" y="87"/>
                  </a:cubicBezTo>
                  <a:cubicBezTo>
                    <a:pt x="127" y="88"/>
                    <a:pt x="127" y="89"/>
                    <a:pt x="127" y="90"/>
                  </a:cubicBezTo>
                  <a:cubicBezTo>
                    <a:pt x="126" y="90"/>
                    <a:pt x="124" y="89"/>
                    <a:pt x="123" y="89"/>
                  </a:cubicBezTo>
                  <a:cubicBezTo>
                    <a:pt x="121" y="89"/>
                    <a:pt x="118" y="90"/>
                    <a:pt x="116" y="91"/>
                  </a:cubicBezTo>
                  <a:cubicBezTo>
                    <a:pt x="113" y="92"/>
                    <a:pt x="110" y="94"/>
                    <a:pt x="107" y="95"/>
                  </a:cubicBezTo>
                  <a:cubicBezTo>
                    <a:pt x="105" y="95"/>
                    <a:pt x="104" y="96"/>
                    <a:pt x="103" y="98"/>
                  </a:cubicBezTo>
                  <a:cubicBezTo>
                    <a:pt x="103" y="99"/>
                    <a:pt x="103" y="102"/>
                    <a:pt x="101" y="102"/>
                  </a:cubicBezTo>
                  <a:cubicBezTo>
                    <a:pt x="99" y="102"/>
                    <a:pt x="97" y="103"/>
                    <a:pt x="95" y="103"/>
                  </a:cubicBezTo>
                  <a:cubicBezTo>
                    <a:pt x="94" y="103"/>
                    <a:pt x="93" y="101"/>
                    <a:pt x="92" y="100"/>
                  </a:cubicBezTo>
                  <a:cubicBezTo>
                    <a:pt x="90" y="98"/>
                    <a:pt x="87" y="99"/>
                    <a:pt x="89" y="96"/>
                  </a:cubicBezTo>
                  <a:cubicBezTo>
                    <a:pt x="90" y="94"/>
                    <a:pt x="93" y="95"/>
                    <a:pt x="94" y="94"/>
                  </a:cubicBezTo>
                  <a:cubicBezTo>
                    <a:pt x="96" y="94"/>
                    <a:pt x="98" y="95"/>
                    <a:pt x="97" y="93"/>
                  </a:cubicBezTo>
                  <a:cubicBezTo>
                    <a:pt x="96" y="92"/>
                    <a:pt x="95" y="90"/>
                    <a:pt x="94" y="89"/>
                  </a:cubicBezTo>
                  <a:cubicBezTo>
                    <a:pt x="92" y="87"/>
                    <a:pt x="89" y="88"/>
                    <a:pt x="87" y="88"/>
                  </a:cubicBezTo>
                  <a:cubicBezTo>
                    <a:pt x="86" y="88"/>
                    <a:pt x="80" y="87"/>
                    <a:pt x="80" y="87"/>
                  </a:cubicBezTo>
                  <a:cubicBezTo>
                    <a:pt x="80" y="87"/>
                    <a:pt x="83" y="88"/>
                    <a:pt x="83" y="88"/>
                  </a:cubicBezTo>
                  <a:cubicBezTo>
                    <a:pt x="84" y="89"/>
                    <a:pt x="84" y="90"/>
                    <a:pt x="84" y="91"/>
                  </a:cubicBezTo>
                  <a:cubicBezTo>
                    <a:pt x="84" y="92"/>
                    <a:pt x="84" y="94"/>
                    <a:pt x="84" y="95"/>
                  </a:cubicBezTo>
                  <a:cubicBezTo>
                    <a:pt x="83" y="96"/>
                    <a:pt x="82" y="97"/>
                    <a:pt x="82" y="98"/>
                  </a:cubicBezTo>
                  <a:cubicBezTo>
                    <a:pt x="83" y="100"/>
                    <a:pt x="87" y="100"/>
                    <a:pt x="86" y="103"/>
                  </a:cubicBezTo>
                  <a:cubicBezTo>
                    <a:pt x="85" y="104"/>
                    <a:pt x="84" y="106"/>
                    <a:pt x="84" y="107"/>
                  </a:cubicBezTo>
                  <a:cubicBezTo>
                    <a:pt x="84" y="107"/>
                    <a:pt x="84" y="111"/>
                    <a:pt x="84" y="111"/>
                  </a:cubicBezTo>
                  <a:cubicBezTo>
                    <a:pt x="84" y="111"/>
                    <a:pt x="83" y="108"/>
                    <a:pt x="83" y="108"/>
                  </a:cubicBezTo>
                  <a:cubicBezTo>
                    <a:pt x="82" y="108"/>
                    <a:pt x="81" y="110"/>
                    <a:pt x="80" y="109"/>
                  </a:cubicBezTo>
                  <a:cubicBezTo>
                    <a:pt x="80" y="109"/>
                    <a:pt x="82" y="108"/>
                    <a:pt x="82" y="107"/>
                  </a:cubicBezTo>
                  <a:cubicBezTo>
                    <a:pt x="81" y="106"/>
                    <a:pt x="79" y="106"/>
                    <a:pt x="78" y="106"/>
                  </a:cubicBezTo>
                  <a:cubicBezTo>
                    <a:pt x="77" y="106"/>
                    <a:pt x="76" y="105"/>
                    <a:pt x="75" y="106"/>
                  </a:cubicBezTo>
                  <a:cubicBezTo>
                    <a:pt x="73" y="106"/>
                    <a:pt x="72" y="108"/>
                    <a:pt x="70" y="108"/>
                  </a:cubicBezTo>
                  <a:cubicBezTo>
                    <a:pt x="68" y="110"/>
                    <a:pt x="67" y="110"/>
                    <a:pt x="65" y="112"/>
                  </a:cubicBezTo>
                  <a:cubicBezTo>
                    <a:pt x="63" y="114"/>
                    <a:pt x="61" y="114"/>
                    <a:pt x="64" y="116"/>
                  </a:cubicBezTo>
                  <a:cubicBezTo>
                    <a:pt x="65" y="117"/>
                    <a:pt x="67" y="120"/>
                    <a:pt x="66" y="121"/>
                  </a:cubicBezTo>
                  <a:cubicBezTo>
                    <a:pt x="65" y="122"/>
                    <a:pt x="59" y="120"/>
                    <a:pt x="58" y="120"/>
                  </a:cubicBezTo>
                  <a:cubicBezTo>
                    <a:pt x="57" y="119"/>
                    <a:pt x="54" y="120"/>
                    <a:pt x="53" y="120"/>
                  </a:cubicBezTo>
                  <a:cubicBezTo>
                    <a:pt x="54" y="119"/>
                    <a:pt x="49" y="115"/>
                    <a:pt x="48" y="117"/>
                  </a:cubicBezTo>
                  <a:cubicBezTo>
                    <a:pt x="43" y="121"/>
                    <a:pt x="54" y="122"/>
                    <a:pt x="54" y="124"/>
                  </a:cubicBezTo>
                  <a:cubicBezTo>
                    <a:pt x="53" y="128"/>
                    <a:pt x="50" y="126"/>
                    <a:pt x="47" y="126"/>
                  </a:cubicBezTo>
                  <a:cubicBezTo>
                    <a:pt x="44" y="125"/>
                    <a:pt x="43" y="123"/>
                    <a:pt x="40" y="122"/>
                  </a:cubicBezTo>
                  <a:cubicBezTo>
                    <a:pt x="38" y="121"/>
                    <a:pt x="38" y="120"/>
                    <a:pt x="37" y="118"/>
                  </a:cubicBezTo>
                  <a:cubicBezTo>
                    <a:pt x="37" y="116"/>
                    <a:pt x="36" y="116"/>
                    <a:pt x="35" y="115"/>
                  </a:cubicBezTo>
                  <a:cubicBezTo>
                    <a:pt x="35" y="114"/>
                    <a:pt x="38" y="112"/>
                    <a:pt x="38" y="112"/>
                  </a:cubicBezTo>
                  <a:cubicBezTo>
                    <a:pt x="39" y="109"/>
                    <a:pt x="34" y="107"/>
                    <a:pt x="32" y="107"/>
                  </a:cubicBezTo>
                  <a:cubicBezTo>
                    <a:pt x="30" y="106"/>
                    <a:pt x="30" y="104"/>
                    <a:pt x="28" y="104"/>
                  </a:cubicBezTo>
                  <a:cubicBezTo>
                    <a:pt x="29" y="103"/>
                    <a:pt x="24" y="99"/>
                    <a:pt x="24" y="99"/>
                  </a:cubicBezTo>
                  <a:cubicBezTo>
                    <a:pt x="26" y="98"/>
                    <a:pt x="28" y="101"/>
                    <a:pt x="29" y="102"/>
                  </a:cubicBezTo>
                  <a:cubicBezTo>
                    <a:pt x="30" y="103"/>
                    <a:pt x="31" y="103"/>
                    <a:pt x="31" y="102"/>
                  </a:cubicBezTo>
                  <a:cubicBezTo>
                    <a:pt x="32" y="102"/>
                    <a:pt x="33" y="103"/>
                    <a:pt x="33" y="103"/>
                  </a:cubicBezTo>
                  <a:cubicBezTo>
                    <a:pt x="36" y="104"/>
                    <a:pt x="38" y="105"/>
                    <a:pt x="41" y="105"/>
                  </a:cubicBezTo>
                  <a:cubicBezTo>
                    <a:pt x="43" y="106"/>
                    <a:pt x="46" y="106"/>
                    <a:pt x="49" y="107"/>
                  </a:cubicBezTo>
                  <a:cubicBezTo>
                    <a:pt x="54" y="109"/>
                    <a:pt x="58" y="109"/>
                    <a:pt x="63" y="106"/>
                  </a:cubicBezTo>
                  <a:cubicBezTo>
                    <a:pt x="65" y="105"/>
                    <a:pt x="66" y="104"/>
                    <a:pt x="68" y="103"/>
                  </a:cubicBezTo>
                  <a:cubicBezTo>
                    <a:pt x="71" y="101"/>
                    <a:pt x="69" y="100"/>
                    <a:pt x="69" y="97"/>
                  </a:cubicBezTo>
                  <a:cubicBezTo>
                    <a:pt x="69" y="94"/>
                    <a:pt x="62" y="93"/>
                    <a:pt x="60" y="91"/>
                  </a:cubicBezTo>
                  <a:cubicBezTo>
                    <a:pt x="57" y="89"/>
                    <a:pt x="53" y="87"/>
                    <a:pt x="50" y="86"/>
                  </a:cubicBezTo>
                  <a:cubicBezTo>
                    <a:pt x="47" y="84"/>
                    <a:pt x="43" y="82"/>
                    <a:pt x="40" y="82"/>
                  </a:cubicBezTo>
                  <a:cubicBezTo>
                    <a:pt x="39" y="81"/>
                    <a:pt x="39" y="82"/>
                    <a:pt x="38" y="82"/>
                  </a:cubicBezTo>
                  <a:cubicBezTo>
                    <a:pt x="37" y="82"/>
                    <a:pt x="36" y="81"/>
                    <a:pt x="35" y="81"/>
                  </a:cubicBezTo>
                  <a:cubicBezTo>
                    <a:pt x="33" y="80"/>
                    <a:pt x="31" y="84"/>
                    <a:pt x="29" y="84"/>
                  </a:cubicBezTo>
                  <a:cubicBezTo>
                    <a:pt x="29" y="83"/>
                    <a:pt x="33" y="80"/>
                    <a:pt x="29" y="80"/>
                  </a:cubicBezTo>
                  <a:cubicBezTo>
                    <a:pt x="28" y="80"/>
                    <a:pt x="24" y="78"/>
                    <a:pt x="24" y="78"/>
                  </a:cubicBezTo>
                  <a:cubicBezTo>
                    <a:pt x="25" y="77"/>
                    <a:pt x="29" y="80"/>
                    <a:pt x="29" y="78"/>
                  </a:cubicBezTo>
                  <a:cubicBezTo>
                    <a:pt x="29" y="77"/>
                    <a:pt x="25" y="75"/>
                    <a:pt x="24" y="75"/>
                  </a:cubicBezTo>
                  <a:cubicBezTo>
                    <a:pt x="23" y="76"/>
                    <a:pt x="20" y="78"/>
                    <a:pt x="20" y="78"/>
                  </a:cubicBezTo>
                  <a:cubicBezTo>
                    <a:pt x="20" y="77"/>
                    <a:pt x="20" y="77"/>
                    <a:pt x="19" y="76"/>
                  </a:cubicBezTo>
                  <a:cubicBezTo>
                    <a:pt x="17" y="76"/>
                    <a:pt x="17" y="77"/>
                    <a:pt x="16" y="78"/>
                  </a:cubicBezTo>
                  <a:cubicBezTo>
                    <a:pt x="16" y="78"/>
                    <a:pt x="16" y="78"/>
                    <a:pt x="16" y="77"/>
                  </a:cubicBezTo>
                  <a:cubicBezTo>
                    <a:pt x="15" y="78"/>
                    <a:pt x="14" y="80"/>
                    <a:pt x="13" y="80"/>
                  </a:cubicBezTo>
                  <a:cubicBezTo>
                    <a:pt x="12" y="81"/>
                    <a:pt x="10" y="81"/>
                    <a:pt x="10" y="81"/>
                  </a:cubicBezTo>
                  <a:cubicBezTo>
                    <a:pt x="9" y="83"/>
                    <a:pt x="5" y="83"/>
                    <a:pt x="6" y="85"/>
                  </a:cubicBezTo>
                  <a:cubicBezTo>
                    <a:pt x="9" y="87"/>
                    <a:pt x="5" y="85"/>
                    <a:pt x="5" y="88"/>
                  </a:cubicBezTo>
                  <a:cubicBezTo>
                    <a:pt x="5" y="90"/>
                    <a:pt x="9" y="91"/>
                    <a:pt x="10" y="92"/>
                  </a:cubicBezTo>
                  <a:cubicBezTo>
                    <a:pt x="12" y="93"/>
                    <a:pt x="14" y="95"/>
                    <a:pt x="13" y="97"/>
                  </a:cubicBezTo>
                  <a:cubicBezTo>
                    <a:pt x="12" y="99"/>
                    <a:pt x="9" y="100"/>
                    <a:pt x="9" y="102"/>
                  </a:cubicBezTo>
                  <a:cubicBezTo>
                    <a:pt x="10" y="104"/>
                    <a:pt x="12" y="106"/>
                    <a:pt x="13" y="108"/>
                  </a:cubicBezTo>
                  <a:cubicBezTo>
                    <a:pt x="14" y="110"/>
                    <a:pt x="12" y="110"/>
                    <a:pt x="12" y="112"/>
                  </a:cubicBezTo>
                  <a:cubicBezTo>
                    <a:pt x="12" y="114"/>
                    <a:pt x="15" y="116"/>
                    <a:pt x="13" y="117"/>
                  </a:cubicBezTo>
                  <a:cubicBezTo>
                    <a:pt x="11" y="118"/>
                    <a:pt x="14" y="121"/>
                    <a:pt x="14" y="122"/>
                  </a:cubicBezTo>
                  <a:cubicBezTo>
                    <a:pt x="16" y="124"/>
                    <a:pt x="18" y="124"/>
                    <a:pt x="15" y="126"/>
                  </a:cubicBezTo>
                  <a:cubicBezTo>
                    <a:pt x="13" y="128"/>
                    <a:pt x="14" y="128"/>
                    <a:pt x="15" y="129"/>
                  </a:cubicBezTo>
                  <a:cubicBezTo>
                    <a:pt x="20" y="132"/>
                    <a:pt x="23" y="134"/>
                    <a:pt x="18" y="138"/>
                  </a:cubicBezTo>
                  <a:cubicBezTo>
                    <a:pt x="13" y="143"/>
                    <a:pt x="8" y="147"/>
                    <a:pt x="4" y="152"/>
                  </a:cubicBezTo>
                  <a:cubicBezTo>
                    <a:pt x="6" y="152"/>
                    <a:pt x="6" y="151"/>
                    <a:pt x="7" y="152"/>
                  </a:cubicBezTo>
                  <a:cubicBezTo>
                    <a:pt x="8" y="154"/>
                    <a:pt x="10" y="154"/>
                    <a:pt x="11" y="155"/>
                  </a:cubicBezTo>
                  <a:cubicBezTo>
                    <a:pt x="17" y="157"/>
                    <a:pt x="9" y="157"/>
                    <a:pt x="7" y="157"/>
                  </a:cubicBezTo>
                  <a:cubicBezTo>
                    <a:pt x="5" y="157"/>
                    <a:pt x="4" y="158"/>
                    <a:pt x="4" y="160"/>
                  </a:cubicBezTo>
                  <a:cubicBezTo>
                    <a:pt x="4" y="162"/>
                    <a:pt x="2" y="163"/>
                    <a:pt x="1" y="165"/>
                  </a:cubicBezTo>
                  <a:cubicBezTo>
                    <a:pt x="0" y="166"/>
                    <a:pt x="1" y="168"/>
                    <a:pt x="2" y="170"/>
                  </a:cubicBezTo>
                  <a:cubicBezTo>
                    <a:pt x="2" y="172"/>
                    <a:pt x="0" y="174"/>
                    <a:pt x="1" y="175"/>
                  </a:cubicBezTo>
                  <a:cubicBezTo>
                    <a:pt x="3" y="176"/>
                    <a:pt x="3" y="176"/>
                    <a:pt x="3" y="178"/>
                  </a:cubicBezTo>
                  <a:cubicBezTo>
                    <a:pt x="2" y="180"/>
                    <a:pt x="4" y="181"/>
                    <a:pt x="4" y="183"/>
                  </a:cubicBezTo>
                  <a:cubicBezTo>
                    <a:pt x="4" y="184"/>
                    <a:pt x="7" y="186"/>
                    <a:pt x="8" y="186"/>
                  </a:cubicBezTo>
                  <a:cubicBezTo>
                    <a:pt x="8" y="186"/>
                    <a:pt x="9" y="185"/>
                    <a:pt x="10" y="185"/>
                  </a:cubicBezTo>
                  <a:cubicBezTo>
                    <a:pt x="11" y="185"/>
                    <a:pt x="11" y="187"/>
                    <a:pt x="12" y="187"/>
                  </a:cubicBezTo>
                  <a:cubicBezTo>
                    <a:pt x="14" y="186"/>
                    <a:pt x="14" y="185"/>
                    <a:pt x="16" y="187"/>
                  </a:cubicBezTo>
                  <a:cubicBezTo>
                    <a:pt x="18" y="188"/>
                    <a:pt x="18" y="188"/>
                    <a:pt x="18" y="190"/>
                  </a:cubicBezTo>
                  <a:cubicBezTo>
                    <a:pt x="17" y="195"/>
                    <a:pt x="21" y="199"/>
                    <a:pt x="24" y="201"/>
                  </a:cubicBezTo>
                  <a:cubicBezTo>
                    <a:pt x="26" y="202"/>
                    <a:pt x="27" y="203"/>
                    <a:pt x="25" y="204"/>
                  </a:cubicBezTo>
                  <a:cubicBezTo>
                    <a:pt x="24" y="206"/>
                    <a:pt x="23" y="205"/>
                    <a:pt x="21" y="205"/>
                  </a:cubicBezTo>
                  <a:cubicBezTo>
                    <a:pt x="19" y="205"/>
                    <a:pt x="22" y="214"/>
                    <a:pt x="24" y="213"/>
                  </a:cubicBezTo>
                  <a:cubicBezTo>
                    <a:pt x="25" y="212"/>
                    <a:pt x="26" y="209"/>
                    <a:pt x="27" y="210"/>
                  </a:cubicBezTo>
                  <a:cubicBezTo>
                    <a:pt x="28" y="210"/>
                    <a:pt x="29" y="211"/>
                    <a:pt x="31" y="211"/>
                  </a:cubicBezTo>
                  <a:cubicBezTo>
                    <a:pt x="33" y="211"/>
                    <a:pt x="35" y="212"/>
                    <a:pt x="35" y="214"/>
                  </a:cubicBezTo>
                  <a:cubicBezTo>
                    <a:pt x="35" y="215"/>
                    <a:pt x="34" y="215"/>
                    <a:pt x="34" y="215"/>
                  </a:cubicBezTo>
                  <a:cubicBezTo>
                    <a:pt x="33" y="216"/>
                    <a:pt x="34" y="218"/>
                    <a:pt x="35" y="218"/>
                  </a:cubicBezTo>
                  <a:cubicBezTo>
                    <a:pt x="36" y="219"/>
                    <a:pt x="38" y="218"/>
                    <a:pt x="39" y="219"/>
                  </a:cubicBezTo>
                  <a:cubicBezTo>
                    <a:pt x="40" y="220"/>
                    <a:pt x="40" y="222"/>
                    <a:pt x="40" y="223"/>
                  </a:cubicBezTo>
                  <a:cubicBezTo>
                    <a:pt x="40" y="224"/>
                    <a:pt x="43" y="223"/>
                    <a:pt x="44" y="223"/>
                  </a:cubicBezTo>
                  <a:cubicBezTo>
                    <a:pt x="45" y="224"/>
                    <a:pt x="47" y="227"/>
                    <a:pt x="48" y="225"/>
                  </a:cubicBezTo>
                  <a:cubicBezTo>
                    <a:pt x="49" y="223"/>
                    <a:pt x="50" y="224"/>
                    <a:pt x="51" y="225"/>
                  </a:cubicBezTo>
                  <a:cubicBezTo>
                    <a:pt x="53" y="227"/>
                    <a:pt x="53" y="226"/>
                    <a:pt x="55" y="226"/>
                  </a:cubicBezTo>
                  <a:cubicBezTo>
                    <a:pt x="56" y="226"/>
                    <a:pt x="57" y="229"/>
                    <a:pt x="58" y="228"/>
                  </a:cubicBezTo>
                  <a:cubicBezTo>
                    <a:pt x="60" y="227"/>
                    <a:pt x="62" y="229"/>
                    <a:pt x="63" y="230"/>
                  </a:cubicBezTo>
                  <a:cubicBezTo>
                    <a:pt x="65" y="231"/>
                    <a:pt x="62" y="232"/>
                    <a:pt x="62" y="232"/>
                  </a:cubicBezTo>
                  <a:cubicBezTo>
                    <a:pt x="60" y="233"/>
                    <a:pt x="63" y="234"/>
                    <a:pt x="63" y="234"/>
                  </a:cubicBezTo>
                  <a:cubicBezTo>
                    <a:pt x="63" y="234"/>
                    <a:pt x="60" y="234"/>
                    <a:pt x="61" y="236"/>
                  </a:cubicBezTo>
                  <a:cubicBezTo>
                    <a:pt x="63" y="237"/>
                    <a:pt x="62" y="238"/>
                    <a:pt x="61" y="239"/>
                  </a:cubicBezTo>
                  <a:cubicBezTo>
                    <a:pt x="61" y="240"/>
                    <a:pt x="58" y="240"/>
                    <a:pt x="57" y="240"/>
                  </a:cubicBezTo>
                  <a:cubicBezTo>
                    <a:pt x="55" y="240"/>
                    <a:pt x="54" y="242"/>
                    <a:pt x="53" y="244"/>
                  </a:cubicBezTo>
                  <a:cubicBezTo>
                    <a:pt x="54" y="244"/>
                    <a:pt x="58" y="244"/>
                    <a:pt x="58" y="245"/>
                  </a:cubicBezTo>
                  <a:cubicBezTo>
                    <a:pt x="58" y="246"/>
                    <a:pt x="53" y="247"/>
                    <a:pt x="53" y="248"/>
                  </a:cubicBezTo>
                  <a:cubicBezTo>
                    <a:pt x="53" y="249"/>
                    <a:pt x="55" y="249"/>
                    <a:pt x="55" y="251"/>
                  </a:cubicBezTo>
                  <a:cubicBezTo>
                    <a:pt x="55" y="251"/>
                    <a:pt x="52" y="252"/>
                    <a:pt x="52" y="252"/>
                  </a:cubicBezTo>
                  <a:cubicBezTo>
                    <a:pt x="51" y="253"/>
                    <a:pt x="51" y="254"/>
                    <a:pt x="50" y="255"/>
                  </a:cubicBezTo>
                  <a:cubicBezTo>
                    <a:pt x="50" y="256"/>
                    <a:pt x="48" y="255"/>
                    <a:pt x="48" y="257"/>
                  </a:cubicBezTo>
                  <a:cubicBezTo>
                    <a:pt x="47" y="258"/>
                    <a:pt x="49" y="260"/>
                    <a:pt x="51" y="260"/>
                  </a:cubicBezTo>
                  <a:cubicBezTo>
                    <a:pt x="53" y="261"/>
                    <a:pt x="55" y="262"/>
                    <a:pt x="58" y="264"/>
                  </a:cubicBezTo>
                  <a:cubicBezTo>
                    <a:pt x="59" y="265"/>
                    <a:pt x="60" y="266"/>
                    <a:pt x="61" y="266"/>
                  </a:cubicBezTo>
                  <a:cubicBezTo>
                    <a:pt x="62" y="268"/>
                    <a:pt x="62" y="267"/>
                    <a:pt x="64" y="266"/>
                  </a:cubicBezTo>
                  <a:cubicBezTo>
                    <a:pt x="67" y="266"/>
                    <a:pt x="70" y="269"/>
                    <a:pt x="73" y="269"/>
                  </a:cubicBezTo>
                  <a:cubicBezTo>
                    <a:pt x="76" y="269"/>
                    <a:pt x="79" y="271"/>
                    <a:pt x="82" y="272"/>
                  </a:cubicBezTo>
                  <a:cubicBezTo>
                    <a:pt x="85" y="273"/>
                    <a:pt x="87" y="272"/>
                    <a:pt x="90" y="272"/>
                  </a:cubicBezTo>
                  <a:cubicBezTo>
                    <a:pt x="91" y="273"/>
                    <a:pt x="92" y="274"/>
                    <a:pt x="92" y="275"/>
                  </a:cubicBezTo>
                  <a:cubicBezTo>
                    <a:pt x="92" y="276"/>
                    <a:pt x="93" y="276"/>
                    <a:pt x="94" y="276"/>
                  </a:cubicBezTo>
                  <a:cubicBezTo>
                    <a:pt x="97" y="277"/>
                    <a:pt x="99" y="282"/>
                    <a:pt x="103" y="280"/>
                  </a:cubicBezTo>
                  <a:cubicBezTo>
                    <a:pt x="104" y="279"/>
                    <a:pt x="106" y="278"/>
                    <a:pt x="105" y="277"/>
                  </a:cubicBezTo>
                  <a:cubicBezTo>
                    <a:pt x="104" y="276"/>
                    <a:pt x="103" y="275"/>
                    <a:pt x="102" y="274"/>
                  </a:cubicBezTo>
                  <a:cubicBezTo>
                    <a:pt x="100" y="272"/>
                    <a:pt x="99" y="270"/>
                    <a:pt x="100" y="267"/>
                  </a:cubicBezTo>
                  <a:cubicBezTo>
                    <a:pt x="100" y="265"/>
                    <a:pt x="99" y="263"/>
                    <a:pt x="97" y="262"/>
                  </a:cubicBezTo>
                  <a:cubicBezTo>
                    <a:pt x="95" y="261"/>
                    <a:pt x="98" y="259"/>
                    <a:pt x="99" y="258"/>
                  </a:cubicBezTo>
                  <a:cubicBezTo>
                    <a:pt x="100" y="256"/>
                    <a:pt x="100" y="254"/>
                    <a:pt x="103" y="254"/>
                  </a:cubicBezTo>
                  <a:cubicBezTo>
                    <a:pt x="104" y="254"/>
                    <a:pt x="105" y="253"/>
                    <a:pt x="106" y="252"/>
                  </a:cubicBezTo>
                  <a:cubicBezTo>
                    <a:pt x="107" y="251"/>
                    <a:pt x="108" y="251"/>
                    <a:pt x="109" y="250"/>
                  </a:cubicBezTo>
                  <a:cubicBezTo>
                    <a:pt x="108" y="250"/>
                    <a:pt x="106" y="249"/>
                    <a:pt x="106" y="248"/>
                  </a:cubicBezTo>
                  <a:cubicBezTo>
                    <a:pt x="106" y="247"/>
                    <a:pt x="108" y="248"/>
                    <a:pt x="108" y="248"/>
                  </a:cubicBezTo>
                  <a:cubicBezTo>
                    <a:pt x="108" y="247"/>
                    <a:pt x="106" y="244"/>
                    <a:pt x="105" y="243"/>
                  </a:cubicBezTo>
                  <a:cubicBezTo>
                    <a:pt x="104" y="241"/>
                    <a:pt x="103" y="241"/>
                    <a:pt x="101" y="241"/>
                  </a:cubicBezTo>
                  <a:cubicBezTo>
                    <a:pt x="98" y="241"/>
                    <a:pt x="100" y="239"/>
                    <a:pt x="98" y="238"/>
                  </a:cubicBezTo>
                  <a:cubicBezTo>
                    <a:pt x="97" y="237"/>
                    <a:pt x="94" y="237"/>
                    <a:pt x="96" y="235"/>
                  </a:cubicBezTo>
                  <a:cubicBezTo>
                    <a:pt x="97" y="233"/>
                    <a:pt x="99" y="232"/>
                    <a:pt x="97" y="231"/>
                  </a:cubicBezTo>
                  <a:cubicBezTo>
                    <a:pt x="96" y="229"/>
                    <a:pt x="98" y="228"/>
                    <a:pt x="99" y="227"/>
                  </a:cubicBezTo>
                  <a:cubicBezTo>
                    <a:pt x="99" y="226"/>
                    <a:pt x="101" y="223"/>
                    <a:pt x="101" y="224"/>
                  </a:cubicBezTo>
                  <a:cubicBezTo>
                    <a:pt x="102" y="225"/>
                    <a:pt x="103" y="227"/>
                    <a:pt x="104" y="228"/>
                  </a:cubicBezTo>
                  <a:cubicBezTo>
                    <a:pt x="106" y="228"/>
                    <a:pt x="107" y="227"/>
                    <a:pt x="107" y="226"/>
                  </a:cubicBezTo>
                  <a:cubicBezTo>
                    <a:pt x="106" y="224"/>
                    <a:pt x="106" y="223"/>
                    <a:pt x="108" y="222"/>
                  </a:cubicBezTo>
                  <a:cubicBezTo>
                    <a:pt x="110" y="221"/>
                    <a:pt x="110" y="219"/>
                    <a:pt x="112" y="219"/>
                  </a:cubicBezTo>
                  <a:cubicBezTo>
                    <a:pt x="114" y="218"/>
                    <a:pt x="116" y="215"/>
                    <a:pt x="118" y="216"/>
                  </a:cubicBezTo>
                  <a:cubicBezTo>
                    <a:pt x="120" y="216"/>
                    <a:pt x="120" y="218"/>
                    <a:pt x="122" y="216"/>
                  </a:cubicBezTo>
                  <a:cubicBezTo>
                    <a:pt x="124" y="215"/>
                    <a:pt x="124" y="216"/>
                    <a:pt x="126" y="217"/>
                  </a:cubicBezTo>
                  <a:cubicBezTo>
                    <a:pt x="128" y="217"/>
                    <a:pt x="130" y="217"/>
                    <a:pt x="132" y="218"/>
                  </a:cubicBezTo>
                  <a:cubicBezTo>
                    <a:pt x="134" y="219"/>
                    <a:pt x="134" y="221"/>
                    <a:pt x="136" y="223"/>
                  </a:cubicBezTo>
                  <a:cubicBezTo>
                    <a:pt x="136" y="223"/>
                    <a:pt x="136" y="220"/>
                    <a:pt x="138" y="221"/>
                  </a:cubicBezTo>
                  <a:cubicBezTo>
                    <a:pt x="139" y="221"/>
                    <a:pt x="140" y="223"/>
                    <a:pt x="142" y="223"/>
                  </a:cubicBezTo>
                  <a:cubicBezTo>
                    <a:pt x="143" y="224"/>
                    <a:pt x="144" y="222"/>
                    <a:pt x="145" y="221"/>
                  </a:cubicBezTo>
                  <a:cubicBezTo>
                    <a:pt x="147" y="219"/>
                    <a:pt x="148" y="221"/>
                    <a:pt x="150" y="221"/>
                  </a:cubicBezTo>
                  <a:cubicBezTo>
                    <a:pt x="152" y="221"/>
                    <a:pt x="153" y="219"/>
                    <a:pt x="155" y="220"/>
                  </a:cubicBezTo>
                  <a:cubicBezTo>
                    <a:pt x="157" y="221"/>
                    <a:pt x="158" y="222"/>
                    <a:pt x="160" y="223"/>
                  </a:cubicBezTo>
                  <a:cubicBezTo>
                    <a:pt x="162" y="224"/>
                    <a:pt x="161" y="223"/>
                    <a:pt x="163" y="222"/>
                  </a:cubicBezTo>
                  <a:cubicBezTo>
                    <a:pt x="164" y="221"/>
                    <a:pt x="168" y="222"/>
                    <a:pt x="169" y="222"/>
                  </a:cubicBezTo>
                  <a:cubicBezTo>
                    <a:pt x="170" y="222"/>
                    <a:pt x="172" y="220"/>
                    <a:pt x="172" y="219"/>
                  </a:cubicBezTo>
                  <a:cubicBezTo>
                    <a:pt x="172" y="217"/>
                    <a:pt x="169" y="217"/>
                    <a:pt x="168" y="216"/>
                  </a:cubicBezTo>
                  <a:cubicBezTo>
                    <a:pt x="161" y="213"/>
                    <a:pt x="171" y="214"/>
                    <a:pt x="169" y="210"/>
                  </a:cubicBezTo>
                  <a:cubicBezTo>
                    <a:pt x="168" y="209"/>
                    <a:pt x="166" y="209"/>
                    <a:pt x="169" y="208"/>
                  </a:cubicBezTo>
                  <a:cubicBezTo>
                    <a:pt x="170" y="207"/>
                    <a:pt x="172" y="208"/>
                    <a:pt x="173" y="207"/>
                  </a:cubicBezTo>
                  <a:cubicBezTo>
                    <a:pt x="177" y="207"/>
                    <a:pt x="166" y="202"/>
                    <a:pt x="171" y="200"/>
                  </a:cubicBezTo>
                  <a:cubicBezTo>
                    <a:pt x="172" y="200"/>
                    <a:pt x="174" y="200"/>
                    <a:pt x="175" y="200"/>
                  </a:cubicBezTo>
                  <a:cubicBezTo>
                    <a:pt x="178" y="200"/>
                    <a:pt x="180" y="200"/>
                    <a:pt x="183" y="199"/>
                  </a:cubicBezTo>
                  <a:cubicBezTo>
                    <a:pt x="185" y="198"/>
                    <a:pt x="187" y="198"/>
                    <a:pt x="189" y="198"/>
                  </a:cubicBezTo>
                  <a:cubicBezTo>
                    <a:pt x="191" y="197"/>
                    <a:pt x="193" y="196"/>
                    <a:pt x="196" y="196"/>
                  </a:cubicBezTo>
                  <a:cubicBezTo>
                    <a:pt x="200" y="195"/>
                    <a:pt x="204" y="194"/>
                    <a:pt x="208" y="192"/>
                  </a:cubicBezTo>
                  <a:cubicBezTo>
                    <a:pt x="211" y="190"/>
                    <a:pt x="217" y="190"/>
                    <a:pt x="219" y="194"/>
                  </a:cubicBezTo>
                  <a:cubicBezTo>
                    <a:pt x="220" y="196"/>
                    <a:pt x="219" y="196"/>
                    <a:pt x="220" y="198"/>
                  </a:cubicBezTo>
                  <a:cubicBezTo>
                    <a:pt x="220" y="201"/>
                    <a:pt x="224" y="198"/>
                    <a:pt x="226" y="199"/>
                  </a:cubicBezTo>
                  <a:cubicBezTo>
                    <a:pt x="227" y="199"/>
                    <a:pt x="226" y="200"/>
                    <a:pt x="227" y="200"/>
                  </a:cubicBezTo>
                  <a:cubicBezTo>
                    <a:pt x="228" y="201"/>
                    <a:pt x="228" y="200"/>
                    <a:pt x="228" y="200"/>
                  </a:cubicBezTo>
                  <a:cubicBezTo>
                    <a:pt x="229" y="199"/>
                    <a:pt x="230" y="200"/>
                    <a:pt x="231" y="201"/>
                  </a:cubicBezTo>
                  <a:cubicBezTo>
                    <a:pt x="232" y="201"/>
                    <a:pt x="232" y="201"/>
                    <a:pt x="231" y="202"/>
                  </a:cubicBezTo>
                  <a:cubicBezTo>
                    <a:pt x="230" y="205"/>
                    <a:pt x="237" y="203"/>
                    <a:pt x="239" y="202"/>
                  </a:cubicBezTo>
                  <a:cubicBezTo>
                    <a:pt x="239" y="202"/>
                    <a:pt x="248" y="197"/>
                    <a:pt x="248" y="198"/>
                  </a:cubicBezTo>
                  <a:cubicBezTo>
                    <a:pt x="248" y="199"/>
                    <a:pt x="246" y="201"/>
                    <a:pt x="248" y="202"/>
                  </a:cubicBezTo>
                  <a:cubicBezTo>
                    <a:pt x="250" y="202"/>
                    <a:pt x="251" y="203"/>
                    <a:pt x="252" y="204"/>
                  </a:cubicBezTo>
                  <a:cubicBezTo>
                    <a:pt x="255" y="207"/>
                    <a:pt x="256" y="210"/>
                    <a:pt x="258" y="213"/>
                  </a:cubicBezTo>
                  <a:cubicBezTo>
                    <a:pt x="260" y="216"/>
                    <a:pt x="261" y="219"/>
                    <a:pt x="263" y="221"/>
                  </a:cubicBezTo>
                  <a:cubicBezTo>
                    <a:pt x="266" y="224"/>
                    <a:pt x="266" y="217"/>
                    <a:pt x="269" y="220"/>
                  </a:cubicBezTo>
                  <a:cubicBezTo>
                    <a:pt x="273" y="224"/>
                    <a:pt x="275" y="222"/>
                    <a:pt x="280" y="221"/>
                  </a:cubicBezTo>
                  <a:cubicBezTo>
                    <a:pt x="282" y="220"/>
                    <a:pt x="283" y="223"/>
                    <a:pt x="284" y="224"/>
                  </a:cubicBezTo>
                  <a:cubicBezTo>
                    <a:pt x="285" y="226"/>
                    <a:pt x="287" y="226"/>
                    <a:pt x="288" y="228"/>
                  </a:cubicBezTo>
                  <a:cubicBezTo>
                    <a:pt x="289" y="230"/>
                    <a:pt x="291" y="230"/>
                    <a:pt x="293" y="230"/>
                  </a:cubicBezTo>
                  <a:cubicBezTo>
                    <a:pt x="296" y="229"/>
                    <a:pt x="295" y="230"/>
                    <a:pt x="296" y="231"/>
                  </a:cubicBezTo>
                  <a:cubicBezTo>
                    <a:pt x="298" y="235"/>
                    <a:pt x="304" y="230"/>
                    <a:pt x="307" y="230"/>
                  </a:cubicBezTo>
                  <a:cubicBezTo>
                    <a:pt x="310" y="229"/>
                    <a:pt x="313" y="226"/>
                    <a:pt x="316" y="225"/>
                  </a:cubicBezTo>
                  <a:cubicBezTo>
                    <a:pt x="320" y="222"/>
                    <a:pt x="322" y="222"/>
                    <a:pt x="327" y="223"/>
                  </a:cubicBezTo>
                  <a:cubicBezTo>
                    <a:pt x="329" y="223"/>
                    <a:pt x="329" y="224"/>
                    <a:pt x="331" y="226"/>
                  </a:cubicBezTo>
                  <a:cubicBezTo>
                    <a:pt x="332" y="227"/>
                    <a:pt x="334" y="227"/>
                    <a:pt x="336" y="227"/>
                  </a:cubicBezTo>
                  <a:cubicBezTo>
                    <a:pt x="338" y="227"/>
                    <a:pt x="339" y="228"/>
                    <a:pt x="341" y="228"/>
                  </a:cubicBezTo>
                  <a:cubicBezTo>
                    <a:pt x="343" y="230"/>
                    <a:pt x="344" y="228"/>
                    <a:pt x="346" y="227"/>
                  </a:cubicBezTo>
                  <a:cubicBezTo>
                    <a:pt x="349" y="224"/>
                    <a:pt x="344" y="222"/>
                    <a:pt x="346" y="219"/>
                  </a:cubicBezTo>
                  <a:cubicBezTo>
                    <a:pt x="347" y="217"/>
                    <a:pt x="351" y="213"/>
                    <a:pt x="353" y="214"/>
                  </a:cubicBezTo>
                  <a:cubicBezTo>
                    <a:pt x="357" y="216"/>
                    <a:pt x="362" y="216"/>
                    <a:pt x="366" y="218"/>
                  </a:cubicBezTo>
                  <a:cubicBezTo>
                    <a:pt x="368" y="219"/>
                    <a:pt x="367" y="221"/>
                    <a:pt x="368" y="222"/>
                  </a:cubicBezTo>
                  <a:cubicBezTo>
                    <a:pt x="369" y="225"/>
                    <a:pt x="371" y="225"/>
                    <a:pt x="374" y="226"/>
                  </a:cubicBezTo>
                  <a:cubicBezTo>
                    <a:pt x="378" y="227"/>
                    <a:pt x="382" y="224"/>
                    <a:pt x="386" y="225"/>
                  </a:cubicBezTo>
                  <a:cubicBezTo>
                    <a:pt x="387" y="225"/>
                    <a:pt x="389" y="225"/>
                    <a:pt x="390" y="226"/>
                  </a:cubicBezTo>
                  <a:cubicBezTo>
                    <a:pt x="392" y="227"/>
                    <a:pt x="394" y="227"/>
                    <a:pt x="396" y="229"/>
                  </a:cubicBezTo>
                  <a:cubicBezTo>
                    <a:pt x="401" y="233"/>
                    <a:pt x="409" y="233"/>
                    <a:pt x="415" y="231"/>
                  </a:cubicBezTo>
                  <a:cubicBezTo>
                    <a:pt x="419" y="230"/>
                    <a:pt x="422" y="228"/>
                    <a:pt x="426" y="227"/>
                  </a:cubicBezTo>
                  <a:cubicBezTo>
                    <a:pt x="428" y="225"/>
                    <a:pt x="431" y="227"/>
                    <a:pt x="433" y="227"/>
                  </a:cubicBezTo>
                  <a:cubicBezTo>
                    <a:pt x="435" y="228"/>
                    <a:pt x="436" y="226"/>
                    <a:pt x="438" y="227"/>
                  </a:cubicBezTo>
                  <a:cubicBezTo>
                    <a:pt x="439" y="228"/>
                    <a:pt x="443" y="231"/>
                    <a:pt x="445" y="230"/>
                  </a:cubicBezTo>
                  <a:cubicBezTo>
                    <a:pt x="446" y="230"/>
                    <a:pt x="448" y="229"/>
                    <a:pt x="449" y="228"/>
                  </a:cubicBezTo>
                  <a:cubicBezTo>
                    <a:pt x="452" y="227"/>
                    <a:pt x="453" y="227"/>
                    <a:pt x="453" y="225"/>
                  </a:cubicBezTo>
                  <a:cubicBezTo>
                    <a:pt x="453" y="221"/>
                    <a:pt x="456" y="217"/>
                    <a:pt x="458" y="215"/>
                  </a:cubicBezTo>
                  <a:cubicBezTo>
                    <a:pt x="459" y="214"/>
                    <a:pt x="460" y="212"/>
                    <a:pt x="459" y="211"/>
                  </a:cubicBezTo>
                  <a:cubicBezTo>
                    <a:pt x="458" y="210"/>
                    <a:pt x="455" y="210"/>
                    <a:pt x="457" y="208"/>
                  </a:cubicBezTo>
                  <a:cubicBezTo>
                    <a:pt x="460" y="205"/>
                    <a:pt x="465" y="205"/>
                    <a:pt x="470" y="204"/>
                  </a:cubicBezTo>
                  <a:cubicBezTo>
                    <a:pt x="472" y="204"/>
                    <a:pt x="474" y="204"/>
                    <a:pt x="476" y="205"/>
                  </a:cubicBezTo>
                  <a:cubicBezTo>
                    <a:pt x="478" y="206"/>
                    <a:pt x="481" y="206"/>
                    <a:pt x="483" y="207"/>
                  </a:cubicBezTo>
                  <a:cubicBezTo>
                    <a:pt x="486" y="208"/>
                    <a:pt x="487" y="212"/>
                    <a:pt x="489" y="215"/>
                  </a:cubicBezTo>
                  <a:cubicBezTo>
                    <a:pt x="490" y="218"/>
                    <a:pt x="492" y="221"/>
                    <a:pt x="493" y="224"/>
                  </a:cubicBezTo>
                  <a:cubicBezTo>
                    <a:pt x="493" y="225"/>
                    <a:pt x="493" y="227"/>
                    <a:pt x="494" y="229"/>
                  </a:cubicBezTo>
                  <a:cubicBezTo>
                    <a:pt x="494" y="230"/>
                    <a:pt x="497" y="230"/>
                    <a:pt x="498" y="230"/>
                  </a:cubicBezTo>
                  <a:cubicBezTo>
                    <a:pt x="502" y="231"/>
                    <a:pt x="507" y="233"/>
                    <a:pt x="508" y="237"/>
                  </a:cubicBezTo>
                  <a:cubicBezTo>
                    <a:pt x="509" y="240"/>
                    <a:pt x="510" y="242"/>
                    <a:pt x="514" y="242"/>
                  </a:cubicBezTo>
                  <a:cubicBezTo>
                    <a:pt x="515" y="242"/>
                    <a:pt x="517" y="242"/>
                    <a:pt x="518" y="242"/>
                  </a:cubicBezTo>
                  <a:cubicBezTo>
                    <a:pt x="520" y="242"/>
                    <a:pt x="520" y="240"/>
                    <a:pt x="522" y="240"/>
                  </a:cubicBezTo>
                  <a:cubicBezTo>
                    <a:pt x="525" y="240"/>
                    <a:pt x="528" y="237"/>
                    <a:pt x="530" y="241"/>
                  </a:cubicBezTo>
                  <a:cubicBezTo>
                    <a:pt x="530" y="243"/>
                    <a:pt x="530" y="243"/>
                    <a:pt x="529" y="244"/>
                  </a:cubicBezTo>
                  <a:cubicBezTo>
                    <a:pt x="527" y="246"/>
                    <a:pt x="527" y="247"/>
                    <a:pt x="526" y="249"/>
                  </a:cubicBezTo>
                  <a:cubicBezTo>
                    <a:pt x="525" y="252"/>
                    <a:pt x="523" y="255"/>
                    <a:pt x="521" y="258"/>
                  </a:cubicBezTo>
                  <a:cubicBezTo>
                    <a:pt x="520" y="260"/>
                    <a:pt x="519" y="259"/>
                    <a:pt x="518" y="258"/>
                  </a:cubicBezTo>
                  <a:cubicBezTo>
                    <a:pt x="516" y="257"/>
                    <a:pt x="516" y="258"/>
                    <a:pt x="514" y="259"/>
                  </a:cubicBezTo>
                  <a:cubicBezTo>
                    <a:pt x="513" y="259"/>
                    <a:pt x="511" y="260"/>
                    <a:pt x="511" y="260"/>
                  </a:cubicBezTo>
                  <a:cubicBezTo>
                    <a:pt x="510" y="261"/>
                    <a:pt x="513" y="265"/>
                    <a:pt x="513" y="267"/>
                  </a:cubicBezTo>
                  <a:cubicBezTo>
                    <a:pt x="512" y="268"/>
                    <a:pt x="512" y="270"/>
                    <a:pt x="512" y="271"/>
                  </a:cubicBezTo>
                  <a:cubicBezTo>
                    <a:pt x="511" y="273"/>
                    <a:pt x="509" y="272"/>
                    <a:pt x="509" y="274"/>
                  </a:cubicBezTo>
                  <a:cubicBezTo>
                    <a:pt x="511" y="273"/>
                    <a:pt x="512" y="274"/>
                    <a:pt x="514" y="272"/>
                  </a:cubicBezTo>
                  <a:cubicBezTo>
                    <a:pt x="515" y="270"/>
                    <a:pt x="517" y="272"/>
                    <a:pt x="519" y="272"/>
                  </a:cubicBezTo>
                  <a:cubicBezTo>
                    <a:pt x="523" y="274"/>
                    <a:pt x="527" y="272"/>
                    <a:pt x="531" y="269"/>
                  </a:cubicBezTo>
                  <a:cubicBezTo>
                    <a:pt x="534" y="266"/>
                    <a:pt x="537" y="262"/>
                    <a:pt x="540" y="259"/>
                  </a:cubicBezTo>
                  <a:cubicBezTo>
                    <a:pt x="543" y="255"/>
                    <a:pt x="546" y="251"/>
                    <a:pt x="549" y="247"/>
                  </a:cubicBezTo>
                  <a:cubicBezTo>
                    <a:pt x="554" y="240"/>
                    <a:pt x="559" y="235"/>
                    <a:pt x="558" y="226"/>
                  </a:cubicBezTo>
                  <a:cubicBezTo>
                    <a:pt x="558" y="222"/>
                    <a:pt x="559" y="220"/>
                    <a:pt x="561" y="217"/>
                  </a:cubicBezTo>
                  <a:cubicBezTo>
                    <a:pt x="562" y="215"/>
                    <a:pt x="562" y="214"/>
                    <a:pt x="563" y="212"/>
                  </a:cubicBezTo>
                  <a:cubicBezTo>
                    <a:pt x="563" y="212"/>
                    <a:pt x="563" y="211"/>
                    <a:pt x="563" y="210"/>
                  </a:cubicBezTo>
                  <a:cubicBezTo>
                    <a:pt x="563" y="209"/>
                    <a:pt x="561" y="208"/>
                    <a:pt x="561" y="207"/>
                  </a:cubicBezTo>
                  <a:cubicBezTo>
                    <a:pt x="561" y="207"/>
                    <a:pt x="563" y="208"/>
                    <a:pt x="563" y="207"/>
                  </a:cubicBezTo>
                  <a:cubicBezTo>
                    <a:pt x="562" y="206"/>
                    <a:pt x="562" y="205"/>
                    <a:pt x="561" y="205"/>
                  </a:cubicBezTo>
                  <a:cubicBezTo>
                    <a:pt x="560" y="204"/>
                    <a:pt x="558" y="201"/>
                    <a:pt x="557" y="200"/>
                  </a:cubicBezTo>
                  <a:cubicBezTo>
                    <a:pt x="556" y="200"/>
                    <a:pt x="551" y="198"/>
                    <a:pt x="550" y="199"/>
                  </a:cubicBezTo>
                  <a:cubicBezTo>
                    <a:pt x="550" y="200"/>
                    <a:pt x="551" y="201"/>
                    <a:pt x="550" y="201"/>
                  </a:cubicBezTo>
                  <a:cubicBezTo>
                    <a:pt x="548" y="201"/>
                    <a:pt x="548" y="203"/>
                    <a:pt x="547" y="203"/>
                  </a:cubicBezTo>
                  <a:cubicBezTo>
                    <a:pt x="545" y="205"/>
                    <a:pt x="544" y="202"/>
                    <a:pt x="544" y="201"/>
                  </a:cubicBezTo>
                  <a:cubicBezTo>
                    <a:pt x="544" y="199"/>
                    <a:pt x="546" y="198"/>
                    <a:pt x="543" y="199"/>
                  </a:cubicBezTo>
                  <a:cubicBezTo>
                    <a:pt x="540" y="200"/>
                    <a:pt x="544" y="202"/>
                    <a:pt x="540" y="202"/>
                  </a:cubicBezTo>
                  <a:cubicBezTo>
                    <a:pt x="539" y="202"/>
                    <a:pt x="541" y="197"/>
                    <a:pt x="540" y="196"/>
                  </a:cubicBezTo>
                  <a:cubicBezTo>
                    <a:pt x="540" y="197"/>
                    <a:pt x="529" y="197"/>
                    <a:pt x="534" y="194"/>
                  </a:cubicBezTo>
                  <a:cubicBezTo>
                    <a:pt x="538" y="191"/>
                    <a:pt x="542" y="188"/>
                    <a:pt x="546" y="185"/>
                  </a:cubicBezTo>
                  <a:cubicBezTo>
                    <a:pt x="547" y="184"/>
                    <a:pt x="548" y="182"/>
                    <a:pt x="549" y="181"/>
                  </a:cubicBezTo>
                  <a:cubicBezTo>
                    <a:pt x="552" y="179"/>
                    <a:pt x="555" y="177"/>
                    <a:pt x="557" y="175"/>
                  </a:cubicBezTo>
                  <a:cubicBezTo>
                    <a:pt x="558" y="174"/>
                    <a:pt x="559" y="172"/>
                    <a:pt x="561" y="171"/>
                  </a:cubicBezTo>
                  <a:cubicBezTo>
                    <a:pt x="563" y="169"/>
                    <a:pt x="565" y="167"/>
                    <a:pt x="567" y="165"/>
                  </a:cubicBezTo>
                  <a:cubicBezTo>
                    <a:pt x="571" y="162"/>
                    <a:pt x="577" y="162"/>
                    <a:pt x="582" y="162"/>
                  </a:cubicBezTo>
                  <a:cubicBezTo>
                    <a:pt x="583" y="162"/>
                    <a:pt x="584" y="162"/>
                    <a:pt x="585" y="162"/>
                  </a:cubicBezTo>
                  <a:cubicBezTo>
                    <a:pt x="586" y="163"/>
                    <a:pt x="586" y="164"/>
                    <a:pt x="587" y="164"/>
                  </a:cubicBezTo>
                  <a:cubicBezTo>
                    <a:pt x="588" y="163"/>
                    <a:pt x="590" y="163"/>
                    <a:pt x="591" y="162"/>
                  </a:cubicBezTo>
                  <a:cubicBezTo>
                    <a:pt x="592" y="162"/>
                    <a:pt x="593" y="163"/>
                    <a:pt x="594" y="163"/>
                  </a:cubicBezTo>
                  <a:cubicBezTo>
                    <a:pt x="595" y="163"/>
                    <a:pt x="596" y="163"/>
                    <a:pt x="597" y="163"/>
                  </a:cubicBezTo>
                  <a:cubicBezTo>
                    <a:pt x="597" y="162"/>
                    <a:pt x="598" y="163"/>
                    <a:pt x="599" y="163"/>
                  </a:cubicBezTo>
                  <a:cubicBezTo>
                    <a:pt x="601" y="163"/>
                    <a:pt x="601" y="160"/>
                    <a:pt x="604" y="160"/>
                  </a:cubicBezTo>
                  <a:cubicBezTo>
                    <a:pt x="605" y="160"/>
                    <a:pt x="607" y="160"/>
                    <a:pt x="608" y="160"/>
                  </a:cubicBezTo>
                  <a:cubicBezTo>
                    <a:pt x="609" y="161"/>
                    <a:pt x="610" y="162"/>
                    <a:pt x="611" y="162"/>
                  </a:cubicBezTo>
                  <a:cubicBezTo>
                    <a:pt x="612" y="163"/>
                    <a:pt x="616" y="161"/>
                    <a:pt x="616" y="164"/>
                  </a:cubicBezTo>
                  <a:cubicBezTo>
                    <a:pt x="616" y="164"/>
                    <a:pt x="613" y="164"/>
                    <a:pt x="613" y="165"/>
                  </a:cubicBezTo>
                  <a:cubicBezTo>
                    <a:pt x="612" y="167"/>
                    <a:pt x="616" y="166"/>
                    <a:pt x="616" y="166"/>
                  </a:cubicBezTo>
                  <a:cubicBezTo>
                    <a:pt x="618" y="166"/>
                    <a:pt x="620" y="166"/>
                    <a:pt x="621" y="166"/>
                  </a:cubicBezTo>
                  <a:cubicBezTo>
                    <a:pt x="622" y="165"/>
                    <a:pt x="622" y="165"/>
                    <a:pt x="623" y="164"/>
                  </a:cubicBezTo>
                  <a:cubicBezTo>
                    <a:pt x="624" y="164"/>
                    <a:pt x="625" y="165"/>
                    <a:pt x="627" y="165"/>
                  </a:cubicBezTo>
                  <a:cubicBezTo>
                    <a:pt x="628" y="165"/>
                    <a:pt x="635" y="163"/>
                    <a:pt x="631" y="162"/>
                  </a:cubicBezTo>
                  <a:cubicBezTo>
                    <a:pt x="629" y="162"/>
                    <a:pt x="628" y="163"/>
                    <a:pt x="628" y="160"/>
                  </a:cubicBezTo>
                  <a:cubicBezTo>
                    <a:pt x="628" y="159"/>
                    <a:pt x="630" y="156"/>
                    <a:pt x="631" y="155"/>
                  </a:cubicBezTo>
                  <a:cubicBezTo>
                    <a:pt x="633" y="154"/>
                    <a:pt x="634" y="153"/>
                    <a:pt x="636" y="151"/>
                  </a:cubicBezTo>
                  <a:cubicBezTo>
                    <a:pt x="637" y="150"/>
                    <a:pt x="639" y="150"/>
                    <a:pt x="640" y="148"/>
                  </a:cubicBezTo>
                  <a:cubicBezTo>
                    <a:pt x="641" y="146"/>
                    <a:pt x="642" y="145"/>
                    <a:pt x="644" y="145"/>
                  </a:cubicBezTo>
                  <a:cubicBezTo>
                    <a:pt x="646" y="145"/>
                    <a:pt x="649" y="144"/>
                    <a:pt x="651" y="144"/>
                  </a:cubicBezTo>
                  <a:cubicBezTo>
                    <a:pt x="653" y="144"/>
                    <a:pt x="654" y="146"/>
                    <a:pt x="655" y="146"/>
                  </a:cubicBezTo>
                  <a:cubicBezTo>
                    <a:pt x="656" y="145"/>
                    <a:pt x="657" y="143"/>
                    <a:pt x="658" y="144"/>
                  </a:cubicBezTo>
                  <a:cubicBezTo>
                    <a:pt x="659" y="145"/>
                    <a:pt x="656" y="148"/>
                    <a:pt x="656" y="149"/>
                  </a:cubicBezTo>
                  <a:cubicBezTo>
                    <a:pt x="656" y="151"/>
                    <a:pt x="657" y="149"/>
                    <a:pt x="659" y="150"/>
                  </a:cubicBezTo>
                  <a:cubicBezTo>
                    <a:pt x="659" y="150"/>
                    <a:pt x="657" y="152"/>
                    <a:pt x="657" y="153"/>
                  </a:cubicBezTo>
                  <a:cubicBezTo>
                    <a:pt x="657" y="154"/>
                    <a:pt x="664" y="149"/>
                    <a:pt x="664" y="149"/>
                  </a:cubicBezTo>
                  <a:cubicBezTo>
                    <a:pt x="665" y="148"/>
                    <a:pt x="666" y="147"/>
                    <a:pt x="668" y="146"/>
                  </a:cubicBezTo>
                  <a:cubicBezTo>
                    <a:pt x="669" y="145"/>
                    <a:pt x="672" y="147"/>
                    <a:pt x="672" y="145"/>
                  </a:cubicBezTo>
                  <a:cubicBezTo>
                    <a:pt x="671" y="143"/>
                    <a:pt x="672" y="139"/>
                    <a:pt x="675" y="139"/>
                  </a:cubicBezTo>
                  <a:cubicBezTo>
                    <a:pt x="676" y="138"/>
                    <a:pt x="678" y="137"/>
                    <a:pt x="679" y="138"/>
                  </a:cubicBezTo>
                  <a:cubicBezTo>
                    <a:pt x="680" y="138"/>
                    <a:pt x="682" y="140"/>
                    <a:pt x="683" y="139"/>
                  </a:cubicBezTo>
                  <a:cubicBezTo>
                    <a:pt x="681" y="140"/>
                    <a:pt x="678" y="139"/>
                    <a:pt x="677" y="142"/>
                  </a:cubicBezTo>
                  <a:cubicBezTo>
                    <a:pt x="677" y="143"/>
                    <a:pt x="677" y="144"/>
                    <a:pt x="677" y="145"/>
                  </a:cubicBezTo>
                  <a:cubicBezTo>
                    <a:pt x="677" y="146"/>
                    <a:pt x="675" y="146"/>
                    <a:pt x="676" y="147"/>
                  </a:cubicBezTo>
                  <a:cubicBezTo>
                    <a:pt x="676" y="148"/>
                    <a:pt x="677" y="148"/>
                    <a:pt x="676" y="149"/>
                  </a:cubicBezTo>
                  <a:cubicBezTo>
                    <a:pt x="675" y="149"/>
                    <a:pt x="674" y="150"/>
                    <a:pt x="675" y="151"/>
                  </a:cubicBezTo>
                  <a:cubicBezTo>
                    <a:pt x="675" y="151"/>
                    <a:pt x="669" y="153"/>
                    <a:pt x="669" y="154"/>
                  </a:cubicBezTo>
                  <a:cubicBezTo>
                    <a:pt x="667" y="155"/>
                    <a:pt x="666" y="157"/>
                    <a:pt x="664" y="158"/>
                  </a:cubicBezTo>
                  <a:cubicBezTo>
                    <a:pt x="662" y="160"/>
                    <a:pt x="660" y="161"/>
                    <a:pt x="658" y="163"/>
                  </a:cubicBezTo>
                  <a:cubicBezTo>
                    <a:pt x="654" y="166"/>
                    <a:pt x="651" y="173"/>
                    <a:pt x="646" y="173"/>
                  </a:cubicBezTo>
                  <a:cubicBezTo>
                    <a:pt x="645" y="173"/>
                    <a:pt x="641" y="174"/>
                    <a:pt x="641" y="175"/>
                  </a:cubicBezTo>
                  <a:cubicBezTo>
                    <a:pt x="641" y="178"/>
                    <a:pt x="641" y="179"/>
                    <a:pt x="638" y="181"/>
                  </a:cubicBezTo>
                  <a:cubicBezTo>
                    <a:pt x="634" y="184"/>
                    <a:pt x="634" y="190"/>
                    <a:pt x="635" y="195"/>
                  </a:cubicBezTo>
                  <a:cubicBezTo>
                    <a:pt x="636" y="200"/>
                    <a:pt x="635" y="206"/>
                    <a:pt x="638" y="210"/>
                  </a:cubicBezTo>
                  <a:cubicBezTo>
                    <a:pt x="639" y="212"/>
                    <a:pt x="639" y="215"/>
                    <a:pt x="639" y="217"/>
                  </a:cubicBezTo>
                  <a:cubicBezTo>
                    <a:pt x="639" y="217"/>
                    <a:pt x="639" y="219"/>
                    <a:pt x="640" y="219"/>
                  </a:cubicBezTo>
                  <a:cubicBezTo>
                    <a:pt x="641" y="219"/>
                    <a:pt x="639" y="222"/>
                    <a:pt x="640" y="222"/>
                  </a:cubicBezTo>
                  <a:cubicBezTo>
                    <a:pt x="640" y="222"/>
                    <a:pt x="645" y="218"/>
                    <a:pt x="645" y="217"/>
                  </a:cubicBezTo>
                  <a:cubicBezTo>
                    <a:pt x="647" y="215"/>
                    <a:pt x="648" y="213"/>
                    <a:pt x="649" y="210"/>
                  </a:cubicBezTo>
                  <a:cubicBezTo>
                    <a:pt x="650" y="208"/>
                    <a:pt x="654" y="206"/>
                    <a:pt x="655" y="206"/>
                  </a:cubicBezTo>
                  <a:cubicBezTo>
                    <a:pt x="658" y="208"/>
                    <a:pt x="655" y="202"/>
                    <a:pt x="656" y="201"/>
                  </a:cubicBezTo>
                  <a:cubicBezTo>
                    <a:pt x="658" y="198"/>
                    <a:pt x="659" y="197"/>
                    <a:pt x="662" y="197"/>
                  </a:cubicBezTo>
                  <a:cubicBezTo>
                    <a:pt x="665" y="197"/>
                    <a:pt x="669" y="197"/>
                    <a:pt x="667" y="194"/>
                  </a:cubicBezTo>
                  <a:cubicBezTo>
                    <a:pt x="664" y="191"/>
                    <a:pt x="666" y="188"/>
                    <a:pt x="669" y="186"/>
                  </a:cubicBezTo>
                  <a:cubicBezTo>
                    <a:pt x="670" y="185"/>
                    <a:pt x="670" y="187"/>
                    <a:pt x="671" y="187"/>
                  </a:cubicBezTo>
                  <a:cubicBezTo>
                    <a:pt x="673" y="187"/>
                    <a:pt x="673" y="184"/>
                    <a:pt x="673" y="183"/>
                  </a:cubicBezTo>
                  <a:cubicBezTo>
                    <a:pt x="671" y="181"/>
                    <a:pt x="669" y="180"/>
                    <a:pt x="671" y="177"/>
                  </a:cubicBezTo>
                  <a:cubicBezTo>
                    <a:pt x="671" y="177"/>
                    <a:pt x="674" y="176"/>
                    <a:pt x="673" y="175"/>
                  </a:cubicBezTo>
                  <a:cubicBezTo>
                    <a:pt x="672" y="175"/>
                    <a:pt x="671" y="173"/>
                    <a:pt x="670" y="173"/>
                  </a:cubicBezTo>
                  <a:cubicBezTo>
                    <a:pt x="669" y="173"/>
                    <a:pt x="670" y="174"/>
                    <a:pt x="669" y="174"/>
                  </a:cubicBezTo>
                  <a:cubicBezTo>
                    <a:pt x="667" y="174"/>
                    <a:pt x="666" y="173"/>
                    <a:pt x="667" y="171"/>
                  </a:cubicBezTo>
                  <a:cubicBezTo>
                    <a:pt x="668" y="169"/>
                    <a:pt x="670" y="168"/>
                    <a:pt x="672" y="165"/>
                  </a:cubicBezTo>
                  <a:cubicBezTo>
                    <a:pt x="673" y="163"/>
                    <a:pt x="673" y="160"/>
                    <a:pt x="676" y="158"/>
                  </a:cubicBezTo>
                  <a:cubicBezTo>
                    <a:pt x="677" y="157"/>
                    <a:pt x="677" y="159"/>
                    <a:pt x="677" y="159"/>
                  </a:cubicBezTo>
                  <a:cubicBezTo>
                    <a:pt x="679" y="159"/>
                    <a:pt x="679" y="157"/>
                    <a:pt x="680" y="158"/>
                  </a:cubicBezTo>
                  <a:cubicBezTo>
                    <a:pt x="681" y="158"/>
                    <a:pt x="681" y="159"/>
                    <a:pt x="682" y="158"/>
                  </a:cubicBezTo>
                  <a:cubicBezTo>
                    <a:pt x="684" y="157"/>
                    <a:pt x="685" y="156"/>
                    <a:pt x="687" y="155"/>
                  </a:cubicBezTo>
                  <a:cubicBezTo>
                    <a:pt x="690" y="154"/>
                    <a:pt x="686" y="158"/>
                    <a:pt x="688" y="159"/>
                  </a:cubicBezTo>
                  <a:cubicBezTo>
                    <a:pt x="688" y="160"/>
                    <a:pt x="692" y="156"/>
                    <a:pt x="693" y="156"/>
                  </a:cubicBezTo>
                  <a:cubicBezTo>
                    <a:pt x="695" y="155"/>
                    <a:pt x="697" y="154"/>
                    <a:pt x="700" y="154"/>
                  </a:cubicBezTo>
                  <a:cubicBezTo>
                    <a:pt x="702" y="154"/>
                    <a:pt x="704" y="154"/>
                    <a:pt x="705" y="156"/>
                  </a:cubicBezTo>
                  <a:cubicBezTo>
                    <a:pt x="706" y="156"/>
                    <a:pt x="707" y="157"/>
                    <a:pt x="708" y="158"/>
                  </a:cubicBezTo>
                  <a:cubicBezTo>
                    <a:pt x="709" y="159"/>
                    <a:pt x="709" y="156"/>
                    <a:pt x="710" y="156"/>
                  </a:cubicBezTo>
                  <a:cubicBezTo>
                    <a:pt x="718" y="149"/>
                    <a:pt x="727" y="146"/>
                    <a:pt x="736" y="142"/>
                  </a:cubicBezTo>
                  <a:cubicBezTo>
                    <a:pt x="738" y="141"/>
                    <a:pt x="741" y="140"/>
                    <a:pt x="742" y="138"/>
                  </a:cubicBezTo>
                  <a:cubicBezTo>
                    <a:pt x="743" y="136"/>
                    <a:pt x="743" y="139"/>
                    <a:pt x="745" y="139"/>
                  </a:cubicBezTo>
                  <a:cubicBezTo>
                    <a:pt x="746" y="139"/>
                    <a:pt x="748" y="139"/>
                    <a:pt x="749" y="139"/>
                  </a:cubicBezTo>
                  <a:cubicBezTo>
                    <a:pt x="750" y="140"/>
                    <a:pt x="751" y="141"/>
                    <a:pt x="752" y="141"/>
                  </a:cubicBezTo>
                  <a:cubicBezTo>
                    <a:pt x="755" y="141"/>
                    <a:pt x="755" y="137"/>
                    <a:pt x="754" y="135"/>
                  </a:cubicBezTo>
                  <a:cubicBezTo>
                    <a:pt x="754" y="134"/>
                    <a:pt x="750" y="132"/>
                    <a:pt x="751" y="131"/>
                  </a:cubicBezTo>
                  <a:cubicBezTo>
                    <a:pt x="751" y="130"/>
                    <a:pt x="749" y="125"/>
                    <a:pt x="748" y="126"/>
                  </a:cubicBezTo>
                  <a:cubicBezTo>
                    <a:pt x="748" y="127"/>
                    <a:pt x="746" y="125"/>
                    <a:pt x="745" y="125"/>
                  </a:cubicBezTo>
                  <a:cubicBezTo>
                    <a:pt x="744" y="124"/>
                    <a:pt x="745" y="123"/>
                    <a:pt x="744" y="122"/>
                  </a:cubicBezTo>
                  <a:cubicBezTo>
                    <a:pt x="744" y="121"/>
                    <a:pt x="741" y="122"/>
                    <a:pt x="741" y="122"/>
                  </a:cubicBezTo>
                  <a:cubicBezTo>
                    <a:pt x="740" y="123"/>
                    <a:pt x="737" y="122"/>
                    <a:pt x="738" y="121"/>
                  </a:cubicBezTo>
                  <a:cubicBezTo>
                    <a:pt x="738" y="120"/>
                    <a:pt x="741" y="121"/>
                    <a:pt x="742" y="121"/>
                  </a:cubicBezTo>
                  <a:cubicBezTo>
                    <a:pt x="742" y="120"/>
                    <a:pt x="739" y="120"/>
                    <a:pt x="739" y="120"/>
                  </a:cubicBezTo>
                  <a:cubicBezTo>
                    <a:pt x="739" y="117"/>
                    <a:pt x="747" y="122"/>
                    <a:pt x="748" y="122"/>
                  </a:cubicBezTo>
                  <a:cubicBezTo>
                    <a:pt x="750" y="123"/>
                    <a:pt x="756" y="121"/>
                    <a:pt x="758" y="119"/>
                  </a:cubicBezTo>
                  <a:cubicBezTo>
                    <a:pt x="759" y="118"/>
                    <a:pt x="757" y="118"/>
                    <a:pt x="757" y="117"/>
                  </a:cubicBezTo>
                  <a:cubicBezTo>
                    <a:pt x="757" y="117"/>
                    <a:pt x="761" y="117"/>
                    <a:pt x="761" y="115"/>
                  </a:cubicBezTo>
                  <a:cubicBezTo>
                    <a:pt x="760" y="114"/>
                    <a:pt x="758" y="113"/>
                    <a:pt x="759" y="112"/>
                  </a:cubicBezTo>
                  <a:cubicBezTo>
                    <a:pt x="759" y="111"/>
                    <a:pt x="761" y="109"/>
                    <a:pt x="761" y="109"/>
                  </a:cubicBezTo>
                  <a:cubicBezTo>
                    <a:pt x="762" y="109"/>
                    <a:pt x="766" y="110"/>
                    <a:pt x="766" y="109"/>
                  </a:cubicBezTo>
                  <a:cubicBezTo>
                    <a:pt x="765" y="110"/>
                    <a:pt x="762" y="111"/>
                    <a:pt x="763" y="112"/>
                  </a:cubicBezTo>
                  <a:cubicBezTo>
                    <a:pt x="764" y="113"/>
                    <a:pt x="765" y="114"/>
                    <a:pt x="765" y="114"/>
                  </a:cubicBezTo>
                  <a:cubicBezTo>
                    <a:pt x="765" y="115"/>
                    <a:pt x="764" y="116"/>
                    <a:pt x="765" y="116"/>
                  </a:cubicBezTo>
                  <a:cubicBezTo>
                    <a:pt x="767" y="116"/>
                    <a:pt x="769" y="115"/>
                    <a:pt x="771" y="115"/>
                  </a:cubicBezTo>
                  <a:cubicBezTo>
                    <a:pt x="773" y="115"/>
                    <a:pt x="775" y="115"/>
                    <a:pt x="777" y="116"/>
                  </a:cubicBezTo>
                  <a:cubicBezTo>
                    <a:pt x="778" y="117"/>
                    <a:pt x="778" y="117"/>
                    <a:pt x="778" y="119"/>
                  </a:cubicBezTo>
                  <a:cubicBezTo>
                    <a:pt x="778" y="120"/>
                    <a:pt x="782" y="121"/>
                    <a:pt x="783" y="121"/>
                  </a:cubicBezTo>
                  <a:cubicBezTo>
                    <a:pt x="784" y="122"/>
                    <a:pt x="790" y="126"/>
                    <a:pt x="791" y="124"/>
                  </a:cubicBezTo>
                  <a:cubicBezTo>
                    <a:pt x="790" y="127"/>
                    <a:pt x="796" y="124"/>
                    <a:pt x="796" y="124"/>
                  </a:cubicBezTo>
                  <a:cubicBezTo>
                    <a:pt x="796" y="123"/>
                    <a:pt x="792" y="123"/>
                    <a:pt x="793" y="122"/>
                  </a:cubicBezTo>
                  <a:cubicBezTo>
                    <a:pt x="793" y="120"/>
                    <a:pt x="796" y="122"/>
                    <a:pt x="796" y="122"/>
                  </a:cubicBezTo>
                  <a:cubicBezTo>
                    <a:pt x="796" y="120"/>
                    <a:pt x="795" y="122"/>
                    <a:pt x="796" y="119"/>
                  </a:cubicBezTo>
                  <a:cubicBezTo>
                    <a:pt x="796" y="118"/>
                    <a:pt x="796" y="117"/>
                    <a:pt x="796" y="116"/>
                  </a:cubicBezTo>
                  <a:cubicBezTo>
                    <a:pt x="795" y="115"/>
                    <a:pt x="794" y="115"/>
                    <a:pt x="794" y="114"/>
                  </a:cubicBezTo>
                  <a:cubicBezTo>
                    <a:pt x="794" y="114"/>
                    <a:pt x="801" y="116"/>
                    <a:pt x="802" y="115"/>
                  </a:cubicBezTo>
                  <a:cubicBezTo>
                    <a:pt x="802" y="115"/>
                    <a:pt x="801" y="114"/>
                    <a:pt x="800" y="114"/>
                  </a:cubicBezTo>
                  <a:cubicBezTo>
                    <a:pt x="801" y="114"/>
                    <a:pt x="804" y="115"/>
                    <a:pt x="805" y="114"/>
                  </a:cubicBezTo>
                  <a:cubicBezTo>
                    <a:pt x="805" y="113"/>
                    <a:pt x="805" y="112"/>
                    <a:pt x="806" y="111"/>
                  </a:cubicBezTo>
                  <a:cubicBezTo>
                    <a:pt x="806" y="111"/>
                    <a:pt x="809" y="111"/>
                    <a:pt x="809" y="111"/>
                  </a:cubicBezTo>
                  <a:cubicBezTo>
                    <a:pt x="809" y="111"/>
                    <a:pt x="808" y="111"/>
                    <a:pt x="808" y="111"/>
                  </a:cubicBezTo>
                  <a:cubicBezTo>
                    <a:pt x="807" y="110"/>
                    <a:pt x="810" y="111"/>
                    <a:pt x="808" y="111"/>
                  </a:cubicBezTo>
                  <a:close/>
                  <a:moveTo>
                    <a:pt x="405" y="192"/>
                  </a:moveTo>
                  <a:cubicBezTo>
                    <a:pt x="404" y="195"/>
                    <a:pt x="404" y="198"/>
                    <a:pt x="403" y="201"/>
                  </a:cubicBezTo>
                  <a:cubicBezTo>
                    <a:pt x="402" y="203"/>
                    <a:pt x="399" y="202"/>
                    <a:pt x="399" y="204"/>
                  </a:cubicBezTo>
                  <a:cubicBezTo>
                    <a:pt x="399" y="204"/>
                    <a:pt x="401" y="204"/>
                    <a:pt x="402" y="204"/>
                  </a:cubicBezTo>
                  <a:cubicBezTo>
                    <a:pt x="402" y="204"/>
                    <a:pt x="393" y="210"/>
                    <a:pt x="392" y="210"/>
                  </a:cubicBezTo>
                  <a:cubicBezTo>
                    <a:pt x="391" y="211"/>
                    <a:pt x="390" y="212"/>
                    <a:pt x="388" y="212"/>
                  </a:cubicBezTo>
                  <a:cubicBezTo>
                    <a:pt x="387" y="213"/>
                    <a:pt x="386" y="215"/>
                    <a:pt x="385" y="216"/>
                  </a:cubicBezTo>
                  <a:cubicBezTo>
                    <a:pt x="384" y="217"/>
                    <a:pt x="377" y="219"/>
                    <a:pt x="376" y="217"/>
                  </a:cubicBezTo>
                  <a:cubicBezTo>
                    <a:pt x="376" y="216"/>
                    <a:pt x="383" y="214"/>
                    <a:pt x="384" y="213"/>
                  </a:cubicBezTo>
                  <a:cubicBezTo>
                    <a:pt x="387" y="211"/>
                    <a:pt x="390" y="208"/>
                    <a:pt x="393" y="206"/>
                  </a:cubicBezTo>
                  <a:cubicBezTo>
                    <a:pt x="395" y="205"/>
                    <a:pt x="395" y="202"/>
                    <a:pt x="397" y="201"/>
                  </a:cubicBezTo>
                  <a:cubicBezTo>
                    <a:pt x="399" y="198"/>
                    <a:pt x="401" y="195"/>
                    <a:pt x="402" y="192"/>
                  </a:cubicBezTo>
                  <a:cubicBezTo>
                    <a:pt x="402" y="190"/>
                    <a:pt x="402" y="190"/>
                    <a:pt x="404" y="189"/>
                  </a:cubicBezTo>
                  <a:cubicBezTo>
                    <a:pt x="406" y="188"/>
                    <a:pt x="405" y="191"/>
                    <a:pt x="405" y="192"/>
                  </a:cubicBezTo>
                  <a:cubicBezTo>
                    <a:pt x="404" y="193"/>
                    <a:pt x="405" y="190"/>
                    <a:pt x="405" y="19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41" name="Freeform 721">
              <a:extLst>
                <a:ext uri="{FF2B5EF4-FFF2-40B4-BE49-F238E27FC236}">
                  <a16:creationId xmlns:a16="http://schemas.microsoft.com/office/drawing/2014/main" id="{E3C31A6A-9434-4B44-B86D-F36334EF671D}"/>
                </a:ext>
              </a:extLst>
            </p:cNvPr>
            <p:cNvSpPr>
              <a:spLocks/>
            </p:cNvSpPr>
            <p:nvPr/>
          </p:nvSpPr>
          <p:spPr bwMode="auto">
            <a:xfrm>
              <a:off x="5913795" y="3120833"/>
              <a:ext cx="51751" cy="110589"/>
            </a:xfrm>
            <a:custGeom>
              <a:avLst/>
              <a:gdLst>
                <a:gd name="T0" fmla="*/ 13 w 15"/>
                <a:gd name="T1" fmla="*/ 26 h 32"/>
                <a:gd name="T2" fmla="*/ 10 w 15"/>
                <a:gd name="T3" fmla="*/ 13 h 32"/>
                <a:gd name="T4" fmla="*/ 9 w 15"/>
                <a:gd name="T5" fmla="*/ 4 h 32"/>
                <a:gd name="T6" fmla="*/ 9 w 15"/>
                <a:gd name="T7" fmla="*/ 1 h 32"/>
                <a:gd name="T8" fmla="*/ 6 w 15"/>
                <a:gd name="T9" fmla="*/ 0 h 32"/>
                <a:gd name="T10" fmla="*/ 7 w 15"/>
                <a:gd name="T11" fmla="*/ 3 h 32"/>
                <a:gd name="T12" fmla="*/ 6 w 15"/>
                <a:gd name="T13" fmla="*/ 5 h 32"/>
                <a:gd name="T14" fmla="*/ 4 w 15"/>
                <a:gd name="T15" fmla="*/ 7 h 32"/>
                <a:gd name="T16" fmla="*/ 4 w 15"/>
                <a:gd name="T17" fmla="*/ 9 h 32"/>
                <a:gd name="T18" fmla="*/ 2 w 15"/>
                <a:gd name="T19" fmla="*/ 14 h 32"/>
                <a:gd name="T20" fmla="*/ 5 w 15"/>
                <a:gd name="T21" fmla="*/ 20 h 32"/>
                <a:gd name="T22" fmla="*/ 6 w 15"/>
                <a:gd name="T23" fmla="*/ 32 h 32"/>
                <a:gd name="T24" fmla="*/ 15 w 15"/>
                <a:gd name="T25" fmla="*/ 32 h 32"/>
                <a:gd name="T26" fmla="*/ 13 w 15"/>
                <a:gd name="T27" fmla="*/ 26 h 32"/>
                <a:gd name="T28" fmla="*/ 13 w 15"/>
                <a:gd name="T2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2">
                  <a:moveTo>
                    <a:pt x="13" y="26"/>
                  </a:moveTo>
                  <a:cubicBezTo>
                    <a:pt x="13" y="22"/>
                    <a:pt x="9" y="17"/>
                    <a:pt x="10" y="13"/>
                  </a:cubicBezTo>
                  <a:cubicBezTo>
                    <a:pt x="11" y="10"/>
                    <a:pt x="10" y="7"/>
                    <a:pt x="9" y="4"/>
                  </a:cubicBezTo>
                  <a:cubicBezTo>
                    <a:pt x="9" y="3"/>
                    <a:pt x="9" y="2"/>
                    <a:pt x="9" y="1"/>
                  </a:cubicBezTo>
                  <a:cubicBezTo>
                    <a:pt x="9" y="0"/>
                    <a:pt x="6" y="0"/>
                    <a:pt x="6" y="0"/>
                  </a:cubicBezTo>
                  <a:cubicBezTo>
                    <a:pt x="6" y="1"/>
                    <a:pt x="7" y="2"/>
                    <a:pt x="7" y="3"/>
                  </a:cubicBezTo>
                  <a:cubicBezTo>
                    <a:pt x="8" y="4"/>
                    <a:pt x="7" y="5"/>
                    <a:pt x="6" y="5"/>
                  </a:cubicBezTo>
                  <a:cubicBezTo>
                    <a:pt x="5" y="6"/>
                    <a:pt x="4" y="5"/>
                    <a:pt x="4" y="7"/>
                  </a:cubicBezTo>
                  <a:cubicBezTo>
                    <a:pt x="4" y="8"/>
                    <a:pt x="4" y="8"/>
                    <a:pt x="4" y="9"/>
                  </a:cubicBezTo>
                  <a:cubicBezTo>
                    <a:pt x="3" y="11"/>
                    <a:pt x="3" y="13"/>
                    <a:pt x="2" y="14"/>
                  </a:cubicBezTo>
                  <a:cubicBezTo>
                    <a:pt x="0" y="15"/>
                    <a:pt x="4" y="18"/>
                    <a:pt x="5" y="20"/>
                  </a:cubicBezTo>
                  <a:cubicBezTo>
                    <a:pt x="6" y="22"/>
                    <a:pt x="4" y="32"/>
                    <a:pt x="6" y="32"/>
                  </a:cubicBezTo>
                  <a:cubicBezTo>
                    <a:pt x="9" y="32"/>
                    <a:pt x="12" y="32"/>
                    <a:pt x="15" y="32"/>
                  </a:cubicBezTo>
                  <a:cubicBezTo>
                    <a:pt x="15" y="30"/>
                    <a:pt x="14" y="28"/>
                    <a:pt x="13" y="26"/>
                  </a:cubicBezTo>
                  <a:cubicBezTo>
                    <a:pt x="13" y="24"/>
                    <a:pt x="13" y="27"/>
                    <a:pt x="13" y="26"/>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42" name="Freeform 722">
              <a:extLst>
                <a:ext uri="{FF2B5EF4-FFF2-40B4-BE49-F238E27FC236}">
                  <a16:creationId xmlns:a16="http://schemas.microsoft.com/office/drawing/2014/main" id="{F30547A7-ABDB-4746-8A1A-F353DEA7EDAB}"/>
                </a:ext>
              </a:extLst>
            </p:cNvPr>
            <p:cNvSpPr>
              <a:spLocks/>
            </p:cNvSpPr>
            <p:nvPr/>
          </p:nvSpPr>
          <p:spPr bwMode="auto">
            <a:xfrm>
              <a:off x="5924380" y="3227890"/>
              <a:ext cx="51751" cy="79999"/>
            </a:xfrm>
            <a:custGeom>
              <a:avLst/>
              <a:gdLst>
                <a:gd name="T0" fmla="*/ 12 w 15"/>
                <a:gd name="T1" fmla="*/ 1 h 23"/>
                <a:gd name="T2" fmla="*/ 7 w 15"/>
                <a:gd name="T3" fmla="*/ 1 h 23"/>
                <a:gd name="T4" fmla="*/ 2 w 15"/>
                <a:gd name="T5" fmla="*/ 2 h 23"/>
                <a:gd name="T6" fmla="*/ 1 w 15"/>
                <a:gd name="T7" fmla="*/ 7 h 23"/>
                <a:gd name="T8" fmla="*/ 2 w 15"/>
                <a:gd name="T9" fmla="*/ 11 h 23"/>
                <a:gd name="T10" fmla="*/ 1 w 15"/>
                <a:gd name="T11" fmla="*/ 23 h 23"/>
                <a:gd name="T12" fmla="*/ 4 w 15"/>
                <a:gd name="T13" fmla="*/ 20 h 23"/>
                <a:gd name="T14" fmla="*/ 7 w 15"/>
                <a:gd name="T15" fmla="*/ 20 h 23"/>
                <a:gd name="T16" fmla="*/ 9 w 15"/>
                <a:gd name="T17" fmla="*/ 23 h 23"/>
                <a:gd name="T18" fmla="*/ 9 w 15"/>
                <a:gd name="T19" fmla="*/ 20 h 23"/>
                <a:gd name="T20" fmla="*/ 6 w 15"/>
                <a:gd name="T21" fmla="*/ 16 h 23"/>
                <a:gd name="T22" fmla="*/ 4 w 15"/>
                <a:gd name="T23" fmla="*/ 7 h 23"/>
                <a:gd name="T24" fmla="*/ 9 w 15"/>
                <a:gd name="T25" fmla="*/ 3 h 23"/>
                <a:gd name="T26" fmla="*/ 15 w 15"/>
                <a:gd name="T27" fmla="*/ 6 h 23"/>
                <a:gd name="T28" fmla="*/ 12 w 15"/>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3">
                  <a:moveTo>
                    <a:pt x="12" y="1"/>
                  </a:moveTo>
                  <a:cubicBezTo>
                    <a:pt x="11" y="1"/>
                    <a:pt x="9" y="1"/>
                    <a:pt x="7" y="1"/>
                  </a:cubicBezTo>
                  <a:cubicBezTo>
                    <a:pt x="5" y="1"/>
                    <a:pt x="3" y="0"/>
                    <a:pt x="2" y="2"/>
                  </a:cubicBezTo>
                  <a:cubicBezTo>
                    <a:pt x="2" y="4"/>
                    <a:pt x="1" y="5"/>
                    <a:pt x="1" y="7"/>
                  </a:cubicBezTo>
                  <a:cubicBezTo>
                    <a:pt x="1" y="8"/>
                    <a:pt x="2" y="9"/>
                    <a:pt x="2" y="11"/>
                  </a:cubicBezTo>
                  <a:cubicBezTo>
                    <a:pt x="2" y="12"/>
                    <a:pt x="0" y="23"/>
                    <a:pt x="1" y="23"/>
                  </a:cubicBezTo>
                  <a:cubicBezTo>
                    <a:pt x="3" y="22"/>
                    <a:pt x="1" y="19"/>
                    <a:pt x="4" y="20"/>
                  </a:cubicBezTo>
                  <a:cubicBezTo>
                    <a:pt x="5" y="20"/>
                    <a:pt x="7" y="19"/>
                    <a:pt x="7" y="20"/>
                  </a:cubicBezTo>
                  <a:cubicBezTo>
                    <a:pt x="8" y="20"/>
                    <a:pt x="8" y="23"/>
                    <a:pt x="9" y="23"/>
                  </a:cubicBezTo>
                  <a:cubicBezTo>
                    <a:pt x="9" y="23"/>
                    <a:pt x="9" y="20"/>
                    <a:pt x="9" y="20"/>
                  </a:cubicBezTo>
                  <a:cubicBezTo>
                    <a:pt x="9" y="18"/>
                    <a:pt x="7" y="17"/>
                    <a:pt x="6" y="16"/>
                  </a:cubicBezTo>
                  <a:cubicBezTo>
                    <a:pt x="5" y="14"/>
                    <a:pt x="2" y="9"/>
                    <a:pt x="4" y="7"/>
                  </a:cubicBezTo>
                  <a:cubicBezTo>
                    <a:pt x="7" y="5"/>
                    <a:pt x="6" y="4"/>
                    <a:pt x="9" y="3"/>
                  </a:cubicBezTo>
                  <a:cubicBezTo>
                    <a:pt x="11" y="2"/>
                    <a:pt x="14" y="4"/>
                    <a:pt x="15" y="6"/>
                  </a:cubicBezTo>
                  <a:cubicBezTo>
                    <a:pt x="14" y="4"/>
                    <a:pt x="13" y="2"/>
                    <a:pt x="12"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43" name="Freeform 723">
              <a:extLst>
                <a:ext uri="{FF2B5EF4-FFF2-40B4-BE49-F238E27FC236}">
                  <a16:creationId xmlns:a16="http://schemas.microsoft.com/office/drawing/2014/main" id="{358CC757-DB2E-8E45-8CD4-770CD038DC9A}"/>
                </a:ext>
              </a:extLst>
            </p:cNvPr>
            <p:cNvSpPr>
              <a:spLocks/>
            </p:cNvSpPr>
            <p:nvPr/>
          </p:nvSpPr>
          <p:spPr bwMode="auto">
            <a:xfrm>
              <a:off x="5651511" y="3463186"/>
              <a:ext cx="72922" cy="87059"/>
            </a:xfrm>
            <a:custGeom>
              <a:avLst/>
              <a:gdLst>
                <a:gd name="T0" fmla="*/ 5 w 21"/>
                <a:gd name="T1" fmla="*/ 1 h 25"/>
                <a:gd name="T2" fmla="*/ 4 w 21"/>
                <a:gd name="T3" fmla="*/ 7 h 25"/>
                <a:gd name="T4" fmla="*/ 1 w 21"/>
                <a:gd name="T5" fmla="*/ 9 h 25"/>
                <a:gd name="T6" fmla="*/ 3 w 21"/>
                <a:gd name="T7" fmla="*/ 11 h 25"/>
                <a:gd name="T8" fmla="*/ 2 w 21"/>
                <a:gd name="T9" fmla="*/ 14 h 25"/>
                <a:gd name="T10" fmla="*/ 3 w 21"/>
                <a:gd name="T11" fmla="*/ 16 h 25"/>
                <a:gd name="T12" fmla="*/ 1 w 21"/>
                <a:gd name="T13" fmla="*/ 20 h 25"/>
                <a:gd name="T14" fmla="*/ 3 w 21"/>
                <a:gd name="T15" fmla="*/ 21 h 25"/>
                <a:gd name="T16" fmla="*/ 0 w 21"/>
                <a:gd name="T17" fmla="*/ 24 h 25"/>
                <a:gd name="T18" fmla="*/ 2 w 21"/>
                <a:gd name="T19" fmla="*/ 23 h 25"/>
                <a:gd name="T20" fmla="*/ 3 w 21"/>
                <a:gd name="T21" fmla="*/ 24 h 25"/>
                <a:gd name="T22" fmla="*/ 6 w 21"/>
                <a:gd name="T23" fmla="*/ 22 h 25"/>
                <a:gd name="T24" fmla="*/ 8 w 21"/>
                <a:gd name="T25" fmla="*/ 22 h 25"/>
                <a:gd name="T26" fmla="*/ 9 w 21"/>
                <a:gd name="T27" fmla="*/ 22 h 25"/>
                <a:gd name="T28" fmla="*/ 12 w 21"/>
                <a:gd name="T29" fmla="*/ 21 h 25"/>
                <a:gd name="T30" fmla="*/ 14 w 21"/>
                <a:gd name="T31" fmla="*/ 20 h 25"/>
                <a:gd name="T32" fmla="*/ 17 w 21"/>
                <a:gd name="T33" fmla="*/ 18 h 25"/>
                <a:gd name="T34" fmla="*/ 20 w 21"/>
                <a:gd name="T35" fmla="*/ 20 h 25"/>
                <a:gd name="T36" fmla="*/ 19 w 21"/>
                <a:gd name="T37" fmla="*/ 16 h 25"/>
                <a:gd name="T38" fmla="*/ 17 w 21"/>
                <a:gd name="T39" fmla="*/ 12 h 25"/>
                <a:gd name="T40" fmla="*/ 12 w 21"/>
                <a:gd name="T41" fmla="*/ 0 h 25"/>
                <a:gd name="T42" fmla="*/ 5 w 21"/>
                <a:gd name="T43" fmla="*/ 1 h 25"/>
                <a:gd name="T44" fmla="*/ 5 w 21"/>
                <a:gd name="T45"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25">
                  <a:moveTo>
                    <a:pt x="5" y="1"/>
                  </a:moveTo>
                  <a:cubicBezTo>
                    <a:pt x="3" y="2"/>
                    <a:pt x="2" y="6"/>
                    <a:pt x="4" y="7"/>
                  </a:cubicBezTo>
                  <a:cubicBezTo>
                    <a:pt x="7" y="10"/>
                    <a:pt x="2" y="9"/>
                    <a:pt x="1" y="9"/>
                  </a:cubicBezTo>
                  <a:cubicBezTo>
                    <a:pt x="1" y="9"/>
                    <a:pt x="3" y="11"/>
                    <a:pt x="3" y="11"/>
                  </a:cubicBezTo>
                  <a:cubicBezTo>
                    <a:pt x="3" y="13"/>
                    <a:pt x="3" y="13"/>
                    <a:pt x="2" y="14"/>
                  </a:cubicBezTo>
                  <a:cubicBezTo>
                    <a:pt x="2" y="14"/>
                    <a:pt x="3" y="15"/>
                    <a:pt x="3" y="16"/>
                  </a:cubicBezTo>
                  <a:cubicBezTo>
                    <a:pt x="2" y="17"/>
                    <a:pt x="1" y="20"/>
                    <a:pt x="1" y="20"/>
                  </a:cubicBezTo>
                  <a:cubicBezTo>
                    <a:pt x="1" y="20"/>
                    <a:pt x="3" y="20"/>
                    <a:pt x="3" y="21"/>
                  </a:cubicBezTo>
                  <a:cubicBezTo>
                    <a:pt x="3" y="21"/>
                    <a:pt x="0" y="23"/>
                    <a:pt x="0" y="24"/>
                  </a:cubicBezTo>
                  <a:cubicBezTo>
                    <a:pt x="0" y="24"/>
                    <a:pt x="1" y="23"/>
                    <a:pt x="2" y="23"/>
                  </a:cubicBezTo>
                  <a:cubicBezTo>
                    <a:pt x="2" y="23"/>
                    <a:pt x="2" y="25"/>
                    <a:pt x="3" y="24"/>
                  </a:cubicBezTo>
                  <a:cubicBezTo>
                    <a:pt x="3" y="23"/>
                    <a:pt x="5" y="22"/>
                    <a:pt x="6" y="22"/>
                  </a:cubicBezTo>
                  <a:cubicBezTo>
                    <a:pt x="7" y="21"/>
                    <a:pt x="6" y="25"/>
                    <a:pt x="8" y="22"/>
                  </a:cubicBezTo>
                  <a:cubicBezTo>
                    <a:pt x="9" y="20"/>
                    <a:pt x="8" y="21"/>
                    <a:pt x="9" y="22"/>
                  </a:cubicBezTo>
                  <a:cubicBezTo>
                    <a:pt x="9" y="22"/>
                    <a:pt x="12" y="21"/>
                    <a:pt x="12" y="21"/>
                  </a:cubicBezTo>
                  <a:cubicBezTo>
                    <a:pt x="14" y="21"/>
                    <a:pt x="13" y="20"/>
                    <a:pt x="14" y="20"/>
                  </a:cubicBezTo>
                  <a:cubicBezTo>
                    <a:pt x="16" y="20"/>
                    <a:pt x="16" y="19"/>
                    <a:pt x="17" y="18"/>
                  </a:cubicBezTo>
                  <a:cubicBezTo>
                    <a:pt x="18" y="16"/>
                    <a:pt x="19" y="19"/>
                    <a:pt x="20" y="20"/>
                  </a:cubicBezTo>
                  <a:cubicBezTo>
                    <a:pt x="21" y="20"/>
                    <a:pt x="19" y="16"/>
                    <a:pt x="19" y="16"/>
                  </a:cubicBezTo>
                  <a:cubicBezTo>
                    <a:pt x="18" y="15"/>
                    <a:pt x="17" y="14"/>
                    <a:pt x="17" y="12"/>
                  </a:cubicBezTo>
                  <a:cubicBezTo>
                    <a:pt x="17" y="7"/>
                    <a:pt x="14" y="4"/>
                    <a:pt x="12" y="0"/>
                  </a:cubicBezTo>
                  <a:cubicBezTo>
                    <a:pt x="10" y="2"/>
                    <a:pt x="8" y="1"/>
                    <a:pt x="5" y="1"/>
                  </a:cubicBezTo>
                  <a:cubicBezTo>
                    <a:pt x="5" y="2"/>
                    <a:pt x="6" y="1"/>
                    <a:pt x="5"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44" name="Freeform 724">
              <a:extLst>
                <a:ext uri="{FF2B5EF4-FFF2-40B4-BE49-F238E27FC236}">
                  <a16:creationId xmlns:a16="http://schemas.microsoft.com/office/drawing/2014/main" id="{A81DB1E4-2773-2A4D-875B-A84AA8A05A59}"/>
                </a:ext>
              </a:extLst>
            </p:cNvPr>
            <p:cNvSpPr>
              <a:spLocks/>
            </p:cNvSpPr>
            <p:nvPr/>
          </p:nvSpPr>
          <p:spPr bwMode="auto">
            <a:xfrm>
              <a:off x="5620931" y="3370244"/>
              <a:ext cx="110560" cy="107060"/>
            </a:xfrm>
            <a:custGeom>
              <a:avLst/>
              <a:gdLst>
                <a:gd name="T0" fmla="*/ 32 w 32"/>
                <a:gd name="T1" fmla="*/ 3 h 31"/>
                <a:gd name="T2" fmla="*/ 29 w 32"/>
                <a:gd name="T3" fmla="*/ 1 h 31"/>
                <a:gd name="T4" fmla="*/ 27 w 32"/>
                <a:gd name="T5" fmla="*/ 4 h 31"/>
                <a:gd name="T6" fmla="*/ 25 w 32"/>
                <a:gd name="T7" fmla="*/ 5 h 31"/>
                <a:gd name="T8" fmla="*/ 20 w 32"/>
                <a:gd name="T9" fmla="*/ 6 h 31"/>
                <a:gd name="T10" fmla="*/ 20 w 32"/>
                <a:gd name="T11" fmla="*/ 10 h 31"/>
                <a:gd name="T12" fmla="*/ 13 w 32"/>
                <a:gd name="T13" fmla="*/ 9 h 31"/>
                <a:gd name="T14" fmla="*/ 10 w 32"/>
                <a:gd name="T15" fmla="*/ 12 h 31"/>
                <a:gd name="T16" fmla="*/ 0 w 32"/>
                <a:gd name="T17" fmla="*/ 19 h 31"/>
                <a:gd name="T18" fmla="*/ 6 w 32"/>
                <a:gd name="T19" fmla="*/ 21 h 31"/>
                <a:gd name="T20" fmla="*/ 5 w 32"/>
                <a:gd name="T21" fmla="*/ 24 h 31"/>
                <a:gd name="T22" fmla="*/ 6 w 32"/>
                <a:gd name="T23" fmla="*/ 26 h 31"/>
                <a:gd name="T24" fmla="*/ 3 w 32"/>
                <a:gd name="T25" fmla="*/ 29 h 31"/>
                <a:gd name="T26" fmla="*/ 5 w 32"/>
                <a:gd name="T27" fmla="*/ 30 h 31"/>
                <a:gd name="T28" fmla="*/ 5 w 32"/>
                <a:gd name="T29" fmla="*/ 31 h 31"/>
                <a:gd name="T30" fmla="*/ 9 w 32"/>
                <a:gd name="T31" fmla="*/ 31 h 31"/>
                <a:gd name="T32" fmla="*/ 12 w 32"/>
                <a:gd name="T33" fmla="*/ 31 h 31"/>
                <a:gd name="T34" fmla="*/ 14 w 32"/>
                <a:gd name="T35" fmla="*/ 28 h 31"/>
                <a:gd name="T36" fmla="*/ 21 w 32"/>
                <a:gd name="T37" fmla="*/ 27 h 31"/>
                <a:gd name="T38" fmla="*/ 16 w 32"/>
                <a:gd name="T39" fmla="*/ 22 h 31"/>
                <a:gd name="T40" fmla="*/ 20 w 32"/>
                <a:gd name="T41" fmla="*/ 19 h 31"/>
                <a:gd name="T42" fmla="*/ 27 w 32"/>
                <a:gd name="T43" fmla="*/ 14 h 31"/>
                <a:gd name="T44" fmla="*/ 27 w 32"/>
                <a:gd name="T45" fmla="*/ 8 h 31"/>
                <a:gd name="T46" fmla="*/ 32 w 32"/>
                <a:gd name="T47"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32" y="3"/>
                  </a:moveTo>
                  <a:cubicBezTo>
                    <a:pt x="31" y="2"/>
                    <a:pt x="30" y="0"/>
                    <a:pt x="29" y="1"/>
                  </a:cubicBezTo>
                  <a:cubicBezTo>
                    <a:pt x="28" y="1"/>
                    <a:pt x="28" y="3"/>
                    <a:pt x="27" y="4"/>
                  </a:cubicBezTo>
                  <a:cubicBezTo>
                    <a:pt x="27" y="4"/>
                    <a:pt x="26" y="3"/>
                    <a:pt x="25" y="5"/>
                  </a:cubicBezTo>
                  <a:cubicBezTo>
                    <a:pt x="24" y="6"/>
                    <a:pt x="22" y="6"/>
                    <a:pt x="20" y="6"/>
                  </a:cubicBezTo>
                  <a:cubicBezTo>
                    <a:pt x="18" y="7"/>
                    <a:pt x="22" y="9"/>
                    <a:pt x="20" y="10"/>
                  </a:cubicBezTo>
                  <a:cubicBezTo>
                    <a:pt x="17" y="11"/>
                    <a:pt x="16" y="9"/>
                    <a:pt x="13" y="9"/>
                  </a:cubicBezTo>
                  <a:cubicBezTo>
                    <a:pt x="12" y="8"/>
                    <a:pt x="10" y="11"/>
                    <a:pt x="10" y="12"/>
                  </a:cubicBezTo>
                  <a:cubicBezTo>
                    <a:pt x="7" y="15"/>
                    <a:pt x="1" y="15"/>
                    <a:pt x="0" y="19"/>
                  </a:cubicBezTo>
                  <a:cubicBezTo>
                    <a:pt x="0" y="19"/>
                    <a:pt x="6" y="21"/>
                    <a:pt x="6" y="21"/>
                  </a:cubicBezTo>
                  <a:cubicBezTo>
                    <a:pt x="6" y="22"/>
                    <a:pt x="5" y="24"/>
                    <a:pt x="5" y="24"/>
                  </a:cubicBezTo>
                  <a:cubicBezTo>
                    <a:pt x="5" y="26"/>
                    <a:pt x="6" y="25"/>
                    <a:pt x="6" y="26"/>
                  </a:cubicBezTo>
                  <a:cubicBezTo>
                    <a:pt x="6" y="25"/>
                    <a:pt x="2" y="28"/>
                    <a:pt x="3" y="29"/>
                  </a:cubicBezTo>
                  <a:cubicBezTo>
                    <a:pt x="3" y="29"/>
                    <a:pt x="5" y="30"/>
                    <a:pt x="5" y="30"/>
                  </a:cubicBezTo>
                  <a:cubicBezTo>
                    <a:pt x="6" y="30"/>
                    <a:pt x="5" y="30"/>
                    <a:pt x="5" y="31"/>
                  </a:cubicBezTo>
                  <a:cubicBezTo>
                    <a:pt x="5" y="30"/>
                    <a:pt x="9" y="30"/>
                    <a:pt x="9" y="31"/>
                  </a:cubicBezTo>
                  <a:cubicBezTo>
                    <a:pt x="10" y="31"/>
                    <a:pt x="11" y="31"/>
                    <a:pt x="12" y="31"/>
                  </a:cubicBezTo>
                  <a:cubicBezTo>
                    <a:pt x="12" y="31"/>
                    <a:pt x="13" y="29"/>
                    <a:pt x="14" y="28"/>
                  </a:cubicBezTo>
                  <a:cubicBezTo>
                    <a:pt x="17" y="28"/>
                    <a:pt x="19" y="29"/>
                    <a:pt x="21" y="27"/>
                  </a:cubicBezTo>
                  <a:cubicBezTo>
                    <a:pt x="21" y="25"/>
                    <a:pt x="16" y="23"/>
                    <a:pt x="16" y="22"/>
                  </a:cubicBezTo>
                  <a:cubicBezTo>
                    <a:pt x="17" y="21"/>
                    <a:pt x="18" y="20"/>
                    <a:pt x="20" y="19"/>
                  </a:cubicBezTo>
                  <a:cubicBezTo>
                    <a:pt x="22" y="17"/>
                    <a:pt x="24" y="15"/>
                    <a:pt x="27" y="14"/>
                  </a:cubicBezTo>
                  <a:cubicBezTo>
                    <a:pt x="29" y="12"/>
                    <a:pt x="26" y="9"/>
                    <a:pt x="27" y="8"/>
                  </a:cubicBezTo>
                  <a:cubicBezTo>
                    <a:pt x="29" y="6"/>
                    <a:pt x="30" y="4"/>
                    <a:pt x="32" y="3"/>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45" name="Freeform 725">
              <a:extLst>
                <a:ext uri="{FF2B5EF4-FFF2-40B4-BE49-F238E27FC236}">
                  <a16:creationId xmlns:a16="http://schemas.microsoft.com/office/drawing/2014/main" id="{B09ACFA6-5EAD-B84F-91B3-4DA7D9DCD5F7}"/>
                </a:ext>
              </a:extLst>
            </p:cNvPr>
            <p:cNvSpPr>
              <a:spLocks/>
            </p:cNvSpPr>
            <p:nvPr/>
          </p:nvSpPr>
          <p:spPr bwMode="auto">
            <a:xfrm>
              <a:off x="3334465" y="3097302"/>
              <a:ext cx="82332" cy="85882"/>
            </a:xfrm>
            <a:custGeom>
              <a:avLst/>
              <a:gdLst>
                <a:gd name="T0" fmla="*/ 21 w 24"/>
                <a:gd name="T1" fmla="*/ 8 h 25"/>
                <a:gd name="T2" fmla="*/ 18 w 24"/>
                <a:gd name="T3" fmla="*/ 5 h 25"/>
                <a:gd name="T4" fmla="*/ 15 w 24"/>
                <a:gd name="T5" fmla="*/ 6 h 25"/>
                <a:gd name="T6" fmla="*/ 16 w 24"/>
                <a:gd name="T7" fmla="*/ 1 h 25"/>
                <a:gd name="T8" fmla="*/ 10 w 24"/>
                <a:gd name="T9" fmla="*/ 1 h 25"/>
                <a:gd name="T10" fmla="*/ 10 w 24"/>
                <a:gd name="T11" fmla="*/ 2 h 25"/>
                <a:gd name="T12" fmla="*/ 9 w 24"/>
                <a:gd name="T13" fmla="*/ 3 h 25"/>
                <a:gd name="T14" fmla="*/ 11 w 24"/>
                <a:gd name="T15" fmla="*/ 4 h 25"/>
                <a:gd name="T16" fmla="*/ 9 w 24"/>
                <a:gd name="T17" fmla="*/ 5 h 25"/>
                <a:gd name="T18" fmla="*/ 2 w 24"/>
                <a:gd name="T19" fmla="*/ 6 h 25"/>
                <a:gd name="T20" fmla="*/ 3 w 24"/>
                <a:gd name="T21" fmla="*/ 7 h 25"/>
                <a:gd name="T22" fmla="*/ 2 w 24"/>
                <a:gd name="T23" fmla="*/ 8 h 25"/>
                <a:gd name="T24" fmla="*/ 2 w 24"/>
                <a:gd name="T25" fmla="*/ 8 h 25"/>
                <a:gd name="T26" fmla="*/ 1 w 24"/>
                <a:gd name="T27" fmla="*/ 8 h 25"/>
                <a:gd name="T28" fmla="*/ 3 w 24"/>
                <a:gd name="T29" fmla="*/ 10 h 25"/>
                <a:gd name="T30" fmla="*/ 6 w 24"/>
                <a:gd name="T31" fmla="*/ 13 h 25"/>
                <a:gd name="T32" fmla="*/ 5 w 24"/>
                <a:gd name="T33" fmla="*/ 17 h 25"/>
                <a:gd name="T34" fmla="*/ 1 w 24"/>
                <a:gd name="T35" fmla="*/ 20 h 25"/>
                <a:gd name="T36" fmla="*/ 3 w 24"/>
                <a:gd name="T37" fmla="*/ 20 h 25"/>
                <a:gd name="T38" fmla="*/ 0 w 24"/>
                <a:gd name="T39" fmla="*/ 22 h 25"/>
                <a:gd name="T40" fmla="*/ 3 w 24"/>
                <a:gd name="T41" fmla="*/ 21 h 25"/>
                <a:gd name="T42" fmla="*/ 2 w 24"/>
                <a:gd name="T43" fmla="*/ 24 h 25"/>
                <a:gd name="T44" fmla="*/ 4 w 24"/>
                <a:gd name="T45" fmla="*/ 23 h 25"/>
                <a:gd name="T46" fmla="*/ 4 w 24"/>
                <a:gd name="T47" fmla="*/ 25 h 25"/>
                <a:gd name="T48" fmla="*/ 8 w 24"/>
                <a:gd name="T49" fmla="*/ 24 h 25"/>
                <a:gd name="T50" fmla="*/ 17 w 24"/>
                <a:gd name="T51" fmla="*/ 20 h 25"/>
                <a:gd name="T52" fmla="*/ 22 w 24"/>
                <a:gd name="T53" fmla="*/ 16 h 25"/>
                <a:gd name="T54" fmla="*/ 21 w 24"/>
                <a:gd name="T55" fmla="*/ 8 h 25"/>
                <a:gd name="T56" fmla="*/ 21 w 24"/>
                <a:gd name="T5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25">
                  <a:moveTo>
                    <a:pt x="21" y="8"/>
                  </a:moveTo>
                  <a:cubicBezTo>
                    <a:pt x="20" y="8"/>
                    <a:pt x="19" y="5"/>
                    <a:pt x="18" y="5"/>
                  </a:cubicBezTo>
                  <a:cubicBezTo>
                    <a:pt x="16" y="6"/>
                    <a:pt x="17" y="7"/>
                    <a:pt x="15" y="6"/>
                  </a:cubicBezTo>
                  <a:cubicBezTo>
                    <a:pt x="11" y="5"/>
                    <a:pt x="15" y="3"/>
                    <a:pt x="16" y="1"/>
                  </a:cubicBezTo>
                  <a:cubicBezTo>
                    <a:pt x="14" y="1"/>
                    <a:pt x="11" y="0"/>
                    <a:pt x="10" y="1"/>
                  </a:cubicBezTo>
                  <a:cubicBezTo>
                    <a:pt x="10" y="1"/>
                    <a:pt x="12" y="1"/>
                    <a:pt x="10" y="2"/>
                  </a:cubicBezTo>
                  <a:cubicBezTo>
                    <a:pt x="10" y="2"/>
                    <a:pt x="8" y="3"/>
                    <a:pt x="9" y="3"/>
                  </a:cubicBezTo>
                  <a:cubicBezTo>
                    <a:pt x="9" y="4"/>
                    <a:pt x="11" y="3"/>
                    <a:pt x="11" y="4"/>
                  </a:cubicBezTo>
                  <a:cubicBezTo>
                    <a:pt x="12" y="5"/>
                    <a:pt x="9" y="5"/>
                    <a:pt x="9" y="5"/>
                  </a:cubicBezTo>
                  <a:cubicBezTo>
                    <a:pt x="7" y="6"/>
                    <a:pt x="3" y="5"/>
                    <a:pt x="2" y="6"/>
                  </a:cubicBezTo>
                  <a:cubicBezTo>
                    <a:pt x="2" y="6"/>
                    <a:pt x="3" y="6"/>
                    <a:pt x="3" y="7"/>
                  </a:cubicBezTo>
                  <a:cubicBezTo>
                    <a:pt x="3" y="7"/>
                    <a:pt x="1" y="7"/>
                    <a:pt x="2" y="8"/>
                  </a:cubicBezTo>
                  <a:cubicBezTo>
                    <a:pt x="2" y="8"/>
                    <a:pt x="2" y="8"/>
                    <a:pt x="2" y="8"/>
                  </a:cubicBezTo>
                  <a:cubicBezTo>
                    <a:pt x="3" y="8"/>
                    <a:pt x="1" y="8"/>
                    <a:pt x="1" y="8"/>
                  </a:cubicBezTo>
                  <a:cubicBezTo>
                    <a:pt x="1" y="9"/>
                    <a:pt x="5" y="9"/>
                    <a:pt x="3" y="10"/>
                  </a:cubicBezTo>
                  <a:cubicBezTo>
                    <a:pt x="0" y="12"/>
                    <a:pt x="4" y="13"/>
                    <a:pt x="6" y="13"/>
                  </a:cubicBezTo>
                  <a:cubicBezTo>
                    <a:pt x="7" y="13"/>
                    <a:pt x="5" y="16"/>
                    <a:pt x="5" y="17"/>
                  </a:cubicBezTo>
                  <a:cubicBezTo>
                    <a:pt x="4" y="17"/>
                    <a:pt x="2" y="21"/>
                    <a:pt x="1" y="20"/>
                  </a:cubicBezTo>
                  <a:cubicBezTo>
                    <a:pt x="1" y="20"/>
                    <a:pt x="3" y="20"/>
                    <a:pt x="3" y="20"/>
                  </a:cubicBezTo>
                  <a:cubicBezTo>
                    <a:pt x="2" y="21"/>
                    <a:pt x="1" y="20"/>
                    <a:pt x="0" y="22"/>
                  </a:cubicBezTo>
                  <a:cubicBezTo>
                    <a:pt x="0" y="22"/>
                    <a:pt x="3" y="21"/>
                    <a:pt x="3" y="21"/>
                  </a:cubicBezTo>
                  <a:cubicBezTo>
                    <a:pt x="3" y="21"/>
                    <a:pt x="2" y="23"/>
                    <a:pt x="2" y="24"/>
                  </a:cubicBezTo>
                  <a:cubicBezTo>
                    <a:pt x="2" y="24"/>
                    <a:pt x="4" y="23"/>
                    <a:pt x="4" y="23"/>
                  </a:cubicBezTo>
                  <a:cubicBezTo>
                    <a:pt x="4" y="23"/>
                    <a:pt x="4" y="24"/>
                    <a:pt x="4" y="25"/>
                  </a:cubicBezTo>
                  <a:cubicBezTo>
                    <a:pt x="5" y="25"/>
                    <a:pt x="7" y="24"/>
                    <a:pt x="8" y="24"/>
                  </a:cubicBezTo>
                  <a:cubicBezTo>
                    <a:pt x="11" y="23"/>
                    <a:pt x="14" y="20"/>
                    <a:pt x="17" y="20"/>
                  </a:cubicBezTo>
                  <a:cubicBezTo>
                    <a:pt x="21" y="20"/>
                    <a:pt x="20" y="19"/>
                    <a:pt x="22" y="16"/>
                  </a:cubicBezTo>
                  <a:cubicBezTo>
                    <a:pt x="24" y="13"/>
                    <a:pt x="21" y="11"/>
                    <a:pt x="21" y="8"/>
                  </a:cubicBezTo>
                  <a:cubicBezTo>
                    <a:pt x="20" y="8"/>
                    <a:pt x="21" y="9"/>
                    <a:pt x="21" y="8"/>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46" name="Freeform 726">
              <a:extLst>
                <a:ext uri="{FF2B5EF4-FFF2-40B4-BE49-F238E27FC236}">
                  <a16:creationId xmlns:a16="http://schemas.microsoft.com/office/drawing/2014/main" id="{4047D139-8ED1-C64B-B36D-016487BB785D}"/>
                </a:ext>
              </a:extLst>
            </p:cNvPr>
            <p:cNvSpPr>
              <a:spLocks/>
            </p:cNvSpPr>
            <p:nvPr/>
          </p:nvSpPr>
          <p:spPr bwMode="auto">
            <a:xfrm>
              <a:off x="3375630" y="3093774"/>
              <a:ext cx="55280" cy="34117"/>
            </a:xfrm>
            <a:custGeom>
              <a:avLst/>
              <a:gdLst>
                <a:gd name="T0" fmla="*/ 1 w 16"/>
                <a:gd name="T1" fmla="*/ 6 h 10"/>
                <a:gd name="T2" fmla="*/ 4 w 16"/>
                <a:gd name="T3" fmla="*/ 8 h 10"/>
                <a:gd name="T4" fmla="*/ 5 w 16"/>
                <a:gd name="T5" fmla="*/ 7 h 10"/>
                <a:gd name="T6" fmla="*/ 8 w 16"/>
                <a:gd name="T7" fmla="*/ 8 h 10"/>
                <a:gd name="T8" fmla="*/ 11 w 16"/>
                <a:gd name="T9" fmla="*/ 4 h 10"/>
                <a:gd name="T10" fmla="*/ 11 w 16"/>
                <a:gd name="T11" fmla="*/ 2 h 10"/>
                <a:gd name="T12" fmla="*/ 7 w 16"/>
                <a:gd name="T13" fmla="*/ 1 h 10"/>
                <a:gd name="T14" fmla="*/ 4 w 16"/>
                <a:gd name="T15" fmla="*/ 2 h 10"/>
                <a:gd name="T16" fmla="*/ 1 w 16"/>
                <a:gd name="T17" fmla="*/ 6 h 10"/>
                <a:gd name="T18" fmla="*/ 1 w 16"/>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 y="6"/>
                  </a:moveTo>
                  <a:cubicBezTo>
                    <a:pt x="0" y="7"/>
                    <a:pt x="3" y="8"/>
                    <a:pt x="4" y="8"/>
                  </a:cubicBezTo>
                  <a:cubicBezTo>
                    <a:pt x="4" y="8"/>
                    <a:pt x="5" y="7"/>
                    <a:pt x="5" y="7"/>
                  </a:cubicBezTo>
                  <a:cubicBezTo>
                    <a:pt x="6" y="6"/>
                    <a:pt x="7" y="7"/>
                    <a:pt x="8" y="8"/>
                  </a:cubicBezTo>
                  <a:cubicBezTo>
                    <a:pt x="10" y="10"/>
                    <a:pt x="16" y="5"/>
                    <a:pt x="11" y="4"/>
                  </a:cubicBezTo>
                  <a:cubicBezTo>
                    <a:pt x="12" y="4"/>
                    <a:pt x="11" y="2"/>
                    <a:pt x="11" y="2"/>
                  </a:cubicBezTo>
                  <a:cubicBezTo>
                    <a:pt x="10" y="0"/>
                    <a:pt x="9" y="0"/>
                    <a:pt x="7" y="1"/>
                  </a:cubicBezTo>
                  <a:cubicBezTo>
                    <a:pt x="6" y="1"/>
                    <a:pt x="4" y="1"/>
                    <a:pt x="4" y="2"/>
                  </a:cubicBezTo>
                  <a:cubicBezTo>
                    <a:pt x="3" y="3"/>
                    <a:pt x="1" y="4"/>
                    <a:pt x="1" y="6"/>
                  </a:cubicBezTo>
                  <a:cubicBezTo>
                    <a:pt x="1" y="6"/>
                    <a:pt x="1" y="5"/>
                    <a:pt x="1" y="6"/>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47" name="Freeform 727">
              <a:extLst>
                <a:ext uri="{FF2B5EF4-FFF2-40B4-BE49-F238E27FC236}">
                  <a16:creationId xmlns:a16="http://schemas.microsoft.com/office/drawing/2014/main" id="{FF9B820A-8229-5F4D-95B1-D2E37C9902DD}"/>
                </a:ext>
              </a:extLst>
            </p:cNvPr>
            <p:cNvSpPr>
              <a:spLocks/>
            </p:cNvSpPr>
            <p:nvPr/>
          </p:nvSpPr>
          <p:spPr bwMode="auto">
            <a:xfrm>
              <a:off x="3355636" y="3352597"/>
              <a:ext cx="216414" cy="158824"/>
            </a:xfrm>
            <a:custGeom>
              <a:avLst/>
              <a:gdLst>
                <a:gd name="T0" fmla="*/ 58 w 63"/>
                <a:gd name="T1" fmla="*/ 8 h 46"/>
                <a:gd name="T2" fmla="*/ 52 w 63"/>
                <a:gd name="T3" fmla="*/ 6 h 46"/>
                <a:gd name="T4" fmla="*/ 49 w 63"/>
                <a:gd name="T5" fmla="*/ 6 h 46"/>
                <a:gd name="T6" fmla="*/ 45 w 63"/>
                <a:gd name="T7" fmla="*/ 6 h 46"/>
                <a:gd name="T8" fmla="*/ 40 w 63"/>
                <a:gd name="T9" fmla="*/ 4 h 46"/>
                <a:gd name="T10" fmla="*/ 38 w 63"/>
                <a:gd name="T11" fmla="*/ 2 h 46"/>
                <a:gd name="T12" fmla="*/ 35 w 63"/>
                <a:gd name="T13" fmla="*/ 2 h 46"/>
                <a:gd name="T14" fmla="*/ 31 w 63"/>
                <a:gd name="T15" fmla="*/ 2 h 46"/>
                <a:gd name="T16" fmla="*/ 27 w 63"/>
                <a:gd name="T17" fmla="*/ 2 h 46"/>
                <a:gd name="T18" fmla="*/ 17 w 63"/>
                <a:gd name="T19" fmla="*/ 1 h 46"/>
                <a:gd name="T20" fmla="*/ 8 w 63"/>
                <a:gd name="T21" fmla="*/ 0 h 46"/>
                <a:gd name="T22" fmla="*/ 2 w 63"/>
                <a:gd name="T23" fmla="*/ 3 h 46"/>
                <a:gd name="T24" fmla="*/ 2 w 63"/>
                <a:gd name="T25" fmla="*/ 6 h 46"/>
                <a:gd name="T26" fmla="*/ 2 w 63"/>
                <a:gd name="T27" fmla="*/ 11 h 46"/>
                <a:gd name="T28" fmla="*/ 5 w 63"/>
                <a:gd name="T29" fmla="*/ 10 h 46"/>
                <a:gd name="T30" fmla="*/ 7 w 63"/>
                <a:gd name="T31" fmla="*/ 12 h 46"/>
                <a:gd name="T32" fmla="*/ 12 w 63"/>
                <a:gd name="T33" fmla="*/ 11 h 46"/>
                <a:gd name="T34" fmla="*/ 14 w 63"/>
                <a:gd name="T35" fmla="*/ 14 h 46"/>
                <a:gd name="T36" fmla="*/ 13 w 63"/>
                <a:gd name="T37" fmla="*/ 20 h 46"/>
                <a:gd name="T38" fmla="*/ 12 w 63"/>
                <a:gd name="T39" fmla="*/ 25 h 46"/>
                <a:gd name="T40" fmla="*/ 12 w 63"/>
                <a:gd name="T41" fmla="*/ 28 h 46"/>
                <a:gd name="T42" fmla="*/ 10 w 63"/>
                <a:gd name="T43" fmla="*/ 33 h 46"/>
                <a:gd name="T44" fmla="*/ 10 w 63"/>
                <a:gd name="T45" fmla="*/ 38 h 46"/>
                <a:gd name="T46" fmla="*/ 17 w 63"/>
                <a:gd name="T47" fmla="*/ 44 h 46"/>
                <a:gd name="T48" fmla="*/ 20 w 63"/>
                <a:gd name="T49" fmla="*/ 45 h 46"/>
                <a:gd name="T50" fmla="*/ 21 w 63"/>
                <a:gd name="T51" fmla="*/ 43 h 46"/>
                <a:gd name="T52" fmla="*/ 24 w 63"/>
                <a:gd name="T53" fmla="*/ 42 h 46"/>
                <a:gd name="T54" fmla="*/ 36 w 63"/>
                <a:gd name="T55" fmla="*/ 41 h 46"/>
                <a:gd name="T56" fmla="*/ 39 w 63"/>
                <a:gd name="T57" fmla="*/ 38 h 46"/>
                <a:gd name="T58" fmla="*/ 43 w 63"/>
                <a:gd name="T59" fmla="*/ 35 h 46"/>
                <a:gd name="T60" fmla="*/ 47 w 63"/>
                <a:gd name="T61" fmla="*/ 30 h 46"/>
                <a:gd name="T62" fmla="*/ 45 w 63"/>
                <a:gd name="T63" fmla="*/ 26 h 46"/>
                <a:gd name="T64" fmla="*/ 48 w 63"/>
                <a:gd name="T65" fmla="*/ 21 h 46"/>
                <a:gd name="T66" fmla="*/ 50 w 63"/>
                <a:gd name="T67" fmla="*/ 19 h 46"/>
                <a:gd name="T68" fmla="*/ 51 w 63"/>
                <a:gd name="T69" fmla="*/ 17 h 46"/>
                <a:gd name="T70" fmla="*/ 60 w 63"/>
                <a:gd name="T71" fmla="*/ 13 h 46"/>
                <a:gd name="T72" fmla="*/ 63 w 63"/>
                <a:gd name="T73" fmla="*/ 9 h 46"/>
                <a:gd name="T74" fmla="*/ 58 w 63"/>
                <a:gd name="T75" fmla="*/ 8 h 46"/>
                <a:gd name="T76" fmla="*/ 58 w 63"/>
                <a:gd name="T7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46">
                  <a:moveTo>
                    <a:pt x="58" y="8"/>
                  </a:moveTo>
                  <a:cubicBezTo>
                    <a:pt x="55" y="8"/>
                    <a:pt x="54" y="7"/>
                    <a:pt x="52" y="6"/>
                  </a:cubicBezTo>
                  <a:cubicBezTo>
                    <a:pt x="51" y="5"/>
                    <a:pt x="50" y="6"/>
                    <a:pt x="49" y="6"/>
                  </a:cubicBezTo>
                  <a:cubicBezTo>
                    <a:pt x="48" y="6"/>
                    <a:pt x="46" y="6"/>
                    <a:pt x="45" y="6"/>
                  </a:cubicBezTo>
                  <a:cubicBezTo>
                    <a:pt x="43" y="5"/>
                    <a:pt x="41" y="4"/>
                    <a:pt x="40" y="4"/>
                  </a:cubicBezTo>
                  <a:cubicBezTo>
                    <a:pt x="39" y="3"/>
                    <a:pt x="39" y="3"/>
                    <a:pt x="38" y="2"/>
                  </a:cubicBezTo>
                  <a:cubicBezTo>
                    <a:pt x="37" y="3"/>
                    <a:pt x="36" y="2"/>
                    <a:pt x="35" y="2"/>
                  </a:cubicBezTo>
                  <a:cubicBezTo>
                    <a:pt x="33" y="1"/>
                    <a:pt x="32" y="2"/>
                    <a:pt x="31" y="2"/>
                  </a:cubicBezTo>
                  <a:cubicBezTo>
                    <a:pt x="29" y="2"/>
                    <a:pt x="28" y="2"/>
                    <a:pt x="27" y="2"/>
                  </a:cubicBezTo>
                  <a:cubicBezTo>
                    <a:pt x="24" y="2"/>
                    <a:pt x="21" y="1"/>
                    <a:pt x="17" y="1"/>
                  </a:cubicBezTo>
                  <a:cubicBezTo>
                    <a:pt x="15" y="1"/>
                    <a:pt x="11" y="0"/>
                    <a:pt x="8" y="0"/>
                  </a:cubicBezTo>
                  <a:cubicBezTo>
                    <a:pt x="7" y="1"/>
                    <a:pt x="4" y="2"/>
                    <a:pt x="2" y="3"/>
                  </a:cubicBezTo>
                  <a:cubicBezTo>
                    <a:pt x="0" y="4"/>
                    <a:pt x="1" y="5"/>
                    <a:pt x="2" y="6"/>
                  </a:cubicBezTo>
                  <a:cubicBezTo>
                    <a:pt x="2" y="8"/>
                    <a:pt x="2" y="9"/>
                    <a:pt x="2" y="11"/>
                  </a:cubicBezTo>
                  <a:cubicBezTo>
                    <a:pt x="3" y="11"/>
                    <a:pt x="5" y="10"/>
                    <a:pt x="5" y="10"/>
                  </a:cubicBezTo>
                  <a:cubicBezTo>
                    <a:pt x="6" y="10"/>
                    <a:pt x="5" y="12"/>
                    <a:pt x="7" y="12"/>
                  </a:cubicBezTo>
                  <a:cubicBezTo>
                    <a:pt x="9" y="12"/>
                    <a:pt x="10" y="11"/>
                    <a:pt x="12" y="11"/>
                  </a:cubicBezTo>
                  <a:cubicBezTo>
                    <a:pt x="14" y="10"/>
                    <a:pt x="16" y="13"/>
                    <a:pt x="14" y="14"/>
                  </a:cubicBezTo>
                  <a:cubicBezTo>
                    <a:pt x="12" y="16"/>
                    <a:pt x="13" y="17"/>
                    <a:pt x="13" y="20"/>
                  </a:cubicBezTo>
                  <a:cubicBezTo>
                    <a:pt x="12" y="21"/>
                    <a:pt x="13" y="24"/>
                    <a:pt x="12" y="25"/>
                  </a:cubicBezTo>
                  <a:cubicBezTo>
                    <a:pt x="9" y="25"/>
                    <a:pt x="10" y="26"/>
                    <a:pt x="12" y="28"/>
                  </a:cubicBezTo>
                  <a:cubicBezTo>
                    <a:pt x="13" y="29"/>
                    <a:pt x="10" y="31"/>
                    <a:pt x="10" y="33"/>
                  </a:cubicBezTo>
                  <a:cubicBezTo>
                    <a:pt x="12" y="35"/>
                    <a:pt x="10" y="36"/>
                    <a:pt x="10" y="38"/>
                  </a:cubicBezTo>
                  <a:cubicBezTo>
                    <a:pt x="13" y="37"/>
                    <a:pt x="15" y="42"/>
                    <a:pt x="17" y="44"/>
                  </a:cubicBezTo>
                  <a:cubicBezTo>
                    <a:pt x="17" y="45"/>
                    <a:pt x="19" y="46"/>
                    <a:pt x="20" y="45"/>
                  </a:cubicBezTo>
                  <a:cubicBezTo>
                    <a:pt x="20" y="45"/>
                    <a:pt x="21" y="44"/>
                    <a:pt x="21" y="43"/>
                  </a:cubicBezTo>
                  <a:cubicBezTo>
                    <a:pt x="22" y="43"/>
                    <a:pt x="24" y="42"/>
                    <a:pt x="24" y="42"/>
                  </a:cubicBezTo>
                  <a:cubicBezTo>
                    <a:pt x="28" y="41"/>
                    <a:pt x="32" y="42"/>
                    <a:pt x="36" y="41"/>
                  </a:cubicBezTo>
                  <a:cubicBezTo>
                    <a:pt x="37" y="40"/>
                    <a:pt x="37" y="39"/>
                    <a:pt x="39" y="38"/>
                  </a:cubicBezTo>
                  <a:cubicBezTo>
                    <a:pt x="41" y="37"/>
                    <a:pt x="42" y="36"/>
                    <a:pt x="43" y="35"/>
                  </a:cubicBezTo>
                  <a:cubicBezTo>
                    <a:pt x="44" y="32"/>
                    <a:pt x="45" y="31"/>
                    <a:pt x="47" y="30"/>
                  </a:cubicBezTo>
                  <a:cubicBezTo>
                    <a:pt x="48" y="29"/>
                    <a:pt x="46" y="27"/>
                    <a:pt x="45" y="26"/>
                  </a:cubicBezTo>
                  <a:cubicBezTo>
                    <a:pt x="45" y="25"/>
                    <a:pt x="47" y="22"/>
                    <a:pt x="48" y="21"/>
                  </a:cubicBezTo>
                  <a:cubicBezTo>
                    <a:pt x="48" y="21"/>
                    <a:pt x="49" y="20"/>
                    <a:pt x="50" y="19"/>
                  </a:cubicBezTo>
                  <a:cubicBezTo>
                    <a:pt x="50" y="19"/>
                    <a:pt x="50" y="17"/>
                    <a:pt x="51" y="17"/>
                  </a:cubicBezTo>
                  <a:cubicBezTo>
                    <a:pt x="54" y="15"/>
                    <a:pt x="57" y="14"/>
                    <a:pt x="60" y="13"/>
                  </a:cubicBezTo>
                  <a:cubicBezTo>
                    <a:pt x="61" y="12"/>
                    <a:pt x="63" y="11"/>
                    <a:pt x="63" y="9"/>
                  </a:cubicBezTo>
                  <a:cubicBezTo>
                    <a:pt x="62" y="7"/>
                    <a:pt x="60" y="9"/>
                    <a:pt x="58" y="8"/>
                  </a:cubicBezTo>
                  <a:cubicBezTo>
                    <a:pt x="55" y="8"/>
                    <a:pt x="60" y="9"/>
                    <a:pt x="58" y="8"/>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48" name="Freeform 728">
              <a:extLst>
                <a:ext uri="{FF2B5EF4-FFF2-40B4-BE49-F238E27FC236}">
                  <a16:creationId xmlns:a16="http://schemas.microsoft.com/office/drawing/2014/main" id="{A9F5A922-BFBF-CE4F-A3EE-754FA8FC8408}"/>
                </a:ext>
              </a:extLst>
            </p:cNvPr>
            <p:cNvSpPr>
              <a:spLocks/>
            </p:cNvSpPr>
            <p:nvPr/>
          </p:nvSpPr>
          <p:spPr bwMode="auto">
            <a:xfrm>
              <a:off x="3355636" y="3386715"/>
              <a:ext cx="55280" cy="104707"/>
            </a:xfrm>
            <a:custGeom>
              <a:avLst/>
              <a:gdLst>
                <a:gd name="T0" fmla="*/ 11 w 16"/>
                <a:gd name="T1" fmla="*/ 25 h 30"/>
                <a:gd name="T2" fmla="*/ 11 w 16"/>
                <a:gd name="T3" fmla="*/ 21 h 30"/>
                <a:gd name="T4" fmla="*/ 10 w 16"/>
                <a:gd name="T5" fmla="*/ 16 h 30"/>
                <a:gd name="T6" fmla="*/ 12 w 16"/>
                <a:gd name="T7" fmla="*/ 14 h 30"/>
                <a:gd name="T8" fmla="*/ 13 w 16"/>
                <a:gd name="T9" fmla="*/ 9 h 30"/>
                <a:gd name="T10" fmla="*/ 14 w 16"/>
                <a:gd name="T11" fmla="*/ 4 h 30"/>
                <a:gd name="T12" fmla="*/ 12 w 16"/>
                <a:gd name="T13" fmla="*/ 1 h 30"/>
                <a:gd name="T14" fmla="*/ 7 w 16"/>
                <a:gd name="T15" fmla="*/ 2 h 30"/>
                <a:gd name="T16" fmla="*/ 5 w 16"/>
                <a:gd name="T17" fmla="*/ 0 h 30"/>
                <a:gd name="T18" fmla="*/ 4 w 16"/>
                <a:gd name="T19" fmla="*/ 0 h 30"/>
                <a:gd name="T20" fmla="*/ 3 w 16"/>
                <a:gd name="T21" fmla="*/ 4 h 30"/>
                <a:gd name="T22" fmla="*/ 3 w 16"/>
                <a:gd name="T23" fmla="*/ 8 h 30"/>
                <a:gd name="T24" fmla="*/ 2 w 16"/>
                <a:gd name="T25" fmla="*/ 13 h 30"/>
                <a:gd name="T26" fmla="*/ 0 w 16"/>
                <a:gd name="T27" fmla="*/ 20 h 30"/>
                <a:gd name="T28" fmla="*/ 2 w 16"/>
                <a:gd name="T29" fmla="*/ 22 h 30"/>
                <a:gd name="T30" fmla="*/ 2 w 16"/>
                <a:gd name="T31" fmla="*/ 28 h 30"/>
                <a:gd name="T32" fmla="*/ 6 w 16"/>
                <a:gd name="T33" fmla="*/ 30 h 30"/>
                <a:gd name="T34" fmla="*/ 11 w 16"/>
                <a:gd name="T35" fmla="*/ 25 h 30"/>
                <a:gd name="T36" fmla="*/ 11 w 16"/>
                <a:gd name="T3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30">
                  <a:moveTo>
                    <a:pt x="11" y="25"/>
                  </a:moveTo>
                  <a:cubicBezTo>
                    <a:pt x="12" y="23"/>
                    <a:pt x="10" y="22"/>
                    <a:pt x="11" y="21"/>
                  </a:cubicBezTo>
                  <a:cubicBezTo>
                    <a:pt x="12" y="18"/>
                    <a:pt x="12" y="18"/>
                    <a:pt x="10" y="16"/>
                  </a:cubicBezTo>
                  <a:cubicBezTo>
                    <a:pt x="9" y="14"/>
                    <a:pt x="11" y="15"/>
                    <a:pt x="12" y="14"/>
                  </a:cubicBezTo>
                  <a:cubicBezTo>
                    <a:pt x="13" y="13"/>
                    <a:pt x="13" y="10"/>
                    <a:pt x="13" y="9"/>
                  </a:cubicBezTo>
                  <a:cubicBezTo>
                    <a:pt x="13" y="6"/>
                    <a:pt x="12" y="6"/>
                    <a:pt x="14" y="4"/>
                  </a:cubicBezTo>
                  <a:cubicBezTo>
                    <a:pt x="16" y="3"/>
                    <a:pt x="14" y="0"/>
                    <a:pt x="12" y="1"/>
                  </a:cubicBezTo>
                  <a:cubicBezTo>
                    <a:pt x="10" y="1"/>
                    <a:pt x="9" y="2"/>
                    <a:pt x="7" y="2"/>
                  </a:cubicBezTo>
                  <a:cubicBezTo>
                    <a:pt x="5" y="2"/>
                    <a:pt x="6" y="0"/>
                    <a:pt x="5" y="0"/>
                  </a:cubicBezTo>
                  <a:cubicBezTo>
                    <a:pt x="6" y="0"/>
                    <a:pt x="3" y="0"/>
                    <a:pt x="4" y="0"/>
                  </a:cubicBezTo>
                  <a:cubicBezTo>
                    <a:pt x="2" y="1"/>
                    <a:pt x="3" y="2"/>
                    <a:pt x="3" y="4"/>
                  </a:cubicBezTo>
                  <a:cubicBezTo>
                    <a:pt x="3" y="5"/>
                    <a:pt x="3" y="7"/>
                    <a:pt x="3" y="8"/>
                  </a:cubicBezTo>
                  <a:cubicBezTo>
                    <a:pt x="2" y="10"/>
                    <a:pt x="2" y="12"/>
                    <a:pt x="2" y="13"/>
                  </a:cubicBezTo>
                  <a:cubicBezTo>
                    <a:pt x="1" y="16"/>
                    <a:pt x="0" y="17"/>
                    <a:pt x="0" y="20"/>
                  </a:cubicBezTo>
                  <a:cubicBezTo>
                    <a:pt x="1" y="21"/>
                    <a:pt x="2" y="20"/>
                    <a:pt x="2" y="22"/>
                  </a:cubicBezTo>
                  <a:cubicBezTo>
                    <a:pt x="3" y="23"/>
                    <a:pt x="2" y="26"/>
                    <a:pt x="2" y="28"/>
                  </a:cubicBezTo>
                  <a:cubicBezTo>
                    <a:pt x="2" y="30"/>
                    <a:pt x="4" y="30"/>
                    <a:pt x="6" y="30"/>
                  </a:cubicBezTo>
                  <a:cubicBezTo>
                    <a:pt x="10" y="30"/>
                    <a:pt x="9" y="27"/>
                    <a:pt x="11" y="25"/>
                  </a:cubicBezTo>
                  <a:cubicBezTo>
                    <a:pt x="12" y="23"/>
                    <a:pt x="10" y="26"/>
                    <a:pt x="11" y="25"/>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49" name="Freeform 729">
              <a:extLst>
                <a:ext uri="{FF2B5EF4-FFF2-40B4-BE49-F238E27FC236}">
                  <a16:creationId xmlns:a16="http://schemas.microsoft.com/office/drawing/2014/main" id="{991E2A98-0A96-FD44-B91B-780E34D0D194}"/>
                </a:ext>
              </a:extLst>
            </p:cNvPr>
            <p:cNvSpPr>
              <a:spLocks/>
            </p:cNvSpPr>
            <p:nvPr/>
          </p:nvSpPr>
          <p:spPr bwMode="auto">
            <a:xfrm>
              <a:off x="4021345" y="4333774"/>
              <a:ext cx="182306" cy="304707"/>
            </a:xfrm>
            <a:custGeom>
              <a:avLst/>
              <a:gdLst>
                <a:gd name="T0" fmla="*/ 52 w 53"/>
                <a:gd name="T1" fmla="*/ 23 h 88"/>
                <a:gd name="T2" fmla="*/ 50 w 53"/>
                <a:gd name="T3" fmla="*/ 3 h 88"/>
                <a:gd name="T4" fmla="*/ 46 w 53"/>
                <a:gd name="T5" fmla="*/ 3 h 88"/>
                <a:gd name="T6" fmla="*/ 41 w 53"/>
                <a:gd name="T7" fmla="*/ 6 h 88"/>
                <a:gd name="T8" fmla="*/ 38 w 53"/>
                <a:gd name="T9" fmla="*/ 7 h 88"/>
                <a:gd name="T10" fmla="*/ 32 w 53"/>
                <a:gd name="T11" fmla="*/ 7 h 88"/>
                <a:gd name="T12" fmla="*/ 28 w 53"/>
                <a:gd name="T13" fmla="*/ 7 h 88"/>
                <a:gd name="T14" fmla="*/ 23 w 53"/>
                <a:gd name="T15" fmla="*/ 7 h 88"/>
                <a:gd name="T16" fmla="*/ 24 w 53"/>
                <a:gd name="T17" fmla="*/ 18 h 88"/>
                <a:gd name="T18" fmla="*/ 25 w 53"/>
                <a:gd name="T19" fmla="*/ 20 h 88"/>
                <a:gd name="T20" fmla="*/ 27 w 53"/>
                <a:gd name="T21" fmla="*/ 22 h 88"/>
                <a:gd name="T22" fmla="*/ 27 w 53"/>
                <a:gd name="T23" fmla="*/ 28 h 88"/>
                <a:gd name="T24" fmla="*/ 25 w 53"/>
                <a:gd name="T25" fmla="*/ 31 h 88"/>
                <a:gd name="T26" fmla="*/ 24 w 53"/>
                <a:gd name="T27" fmla="*/ 35 h 88"/>
                <a:gd name="T28" fmla="*/ 20 w 53"/>
                <a:gd name="T29" fmla="*/ 31 h 88"/>
                <a:gd name="T30" fmla="*/ 21 w 53"/>
                <a:gd name="T31" fmla="*/ 25 h 88"/>
                <a:gd name="T32" fmla="*/ 16 w 53"/>
                <a:gd name="T33" fmla="*/ 22 h 88"/>
                <a:gd name="T34" fmla="*/ 13 w 53"/>
                <a:gd name="T35" fmla="*/ 20 h 88"/>
                <a:gd name="T36" fmla="*/ 2 w 53"/>
                <a:gd name="T37" fmla="*/ 24 h 88"/>
                <a:gd name="T38" fmla="*/ 0 w 53"/>
                <a:gd name="T39" fmla="*/ 26 h 88"/>
                <a:gd name="T40" fmla="*/ 1 w 53"/>
                <a:gd name="T41" fmla="*/ 30 h 88"/>
                <a:gd name="T42" fmla="*/ 12 w 53"/>
                <a:gd name="T43" fmla="*/ 35 h 88"/>
                <a:gd name="T44" fmla="*/ 13 w 53"/>
                <a:gd name="T45" fmla="*/ 44 h 88"/>
                <a:gd name="T46" fmla="*/ 12 w 53"/>
                <a:gd name="T47" fmla="*/ 52 h 88"/>
                <a:gd name="T48" fmla="*/ 6 w 53"/>
                <a:gd name="T49" fmla="*/ 62 h 88"/>
                <a:gd name="T50" fmla="*/ 6 w 53"/>
                <a:gd name="T51" fmla="*/ 69 h 88"/>
                <a:gd name="T52" fmla="*/ 8 w 53"/>
                <a:gd name="T53" fmla="*/ 78 h 88"/>
                <a:gd name="T54" fmla="*/ 9 w 53"/>
                <a:gd name="T55" fmla="*/ 87 h 88"/>
                <a:gd name="T56" fmla="*/ 12 w 53"/>
                <a:gd name="T57" fmla="*/ 86 h 88"/>
                <a:gd name="T58" fmla="*/ 13 w 53"/>
                <a:gd name="T59" fmla="*/ 83 h 88"/>
                <a:gd name="T60" fmla="*/ 11 w 53"/>
                <a:gd name="T61" fmla="*/ 83 h 88"/>
                <a:gd name="T62" fmla="*/ 16 w 53"/>
                <a:gd name="T63" fmla="*/ 77 h 88"/>
                <a:gd name="T64" fmla="*/ 25 w 53"/>
                <a:gd name="T65" fmla="*/ 72 h 88"/>
                <a:gd name="T66" fmla="*/ 25 w 53"/>
                <a:gd name="T67" fmla="*/ 64 h 88"/>
                <a:gd name="T68" fmla="*/ 21 w 53"/>
                <a:gd name="T69" fmla="*/ 48 h 88"/>
                <a:gd name="T70" fmla="*/ 24 w 53"/>
                <a:gd name="T71" fmla="*/ 48 h 88"/>
                <a:gd name="T72" fmla="*/ 29 w 53"/>
                <a:gd name="T73" fmla="*/ 44 h 88"/>
                <a:gd name="T74" fmla="*/ 35 w 53"/>
                <a:gd name="T75" fmla="*/ 38 h 88"/>
                <a:gd name="T76" fmla="*/ 40 w 53"/>
                <a:gd name="T77" fmla="*/ 36 h 88"/>
                <a:gd name="T78" fmla="*/ 46 w 53"/>
                <a:gd name="T79" fmla="*/ 32 h 88"/>
                <a:gd name="T80" fmla="*/ 52 w 53"/>
                <a:gd name="T81" fmla="*/ 23 h 88"/>
                <a:gd name="T82" fmla="*/ 52 w 53"/>
                <a:gd name="T83"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88">
                  <a:moveTo>
                    <a:pt x="52" y="23"/>
                  </a:moveTo>
                  <a:cubicBezTo>
                    <a:pt x="49" y="17"/>
                    <a:pt x="50" y="9"/>
                    <a:pt x="50" y="3"/>
                  </a:cubicBezTo>
                  <a:cubicBezTo>
                    <a:pt x="50" y="0"/>
                    <a:pt x="48" y="2"/>
                    <a:pt x="46" y="3"/>
                  </a:cubicBezTo>
                  <a:cubicBezTo>
                    <a:pt x="45" y="4"/>
                    <a:pt x="43" y="6"/>
                    <a:pt x="41" y="6"/>
                  </a:cubicBezTo>
                  <a:cubicBezTo>
                    <a:pt x="40" y="6"/>
                    <a:pt x="38" y="5"/>
                    <a:pt x="38" y="7"/>
                  </a:cubicBezTo>
                  <a:cubicBezTo>
                    <a:pt x="36" y="10"/>
                    <a:pt x="34" y="7"/>
                    <a:pt x="32" y="7"/>
                  </a:cubicBezTo>
                  <a:cubicBezTo>
                    <a:pt x="30" y="7"/>
                    <a:pt x="30" y="9"/>
                    <a:pt x="28" y="7"/>
                  </a:cubicBezTo>
                  <a:cubicBezTo>
                    <a:pt x="27" y="7"/>
                    <a:pt x="24" y="7"/>
                    <a:pt x="23" y="7"/>
                  </a:cubicBezTo>
                  <a:cubicBezTo>
                    <a:pt x="20" y="7"/>
                    <a:pt x="21" y="16"/>
                    <a:pt x="24" y="18"/>
                  </a:cubicBezTo>
                  <a:cubicBezTo>
                    <a:pt x="24" y="18"/>
                    <a:pt x="24" y="20"/>
                    <a:pt x="25" y="20"/>
                  </a:cubicBezTo>
                  <a:cubicBezTo>
                    <a:pt x="25" y="21"/>
                    <a:pt x="26" y="21"/>
                    <a:pt x="27" y="22"/>
                  </a:cubicBezTo>
                  <a:cubicBezTo>
                    <a:pt x="27" y="24"/>
                    <a:pt x="27" y="27"/>
                    <a:pt x="27" y="28"/>
                  </a:cubicBezTo>
                  <a:cubicBezTo>
                    <a:pt x="27" y="30"/>
                    <a:pt x="28" y="31"/>
                    <a:pt x="25" y="31"/>
                  </a:cubicBezTo>
                  <a:cubicBezTo>
                    <a:pt x="24" y="31"/>
                    <a:pt x="24" y="34"/>
                    <a:pt x="24" y="35"/>
                  </a:cubicBezTo>
                  <a:cubicBezTo>
                    <a:pt x="23" y="34"/>
                    <a:pt x="21" y="32"/>
                    <a:pt x="20" y="31"/>
                  </a:cubicBezTo>
                  <a:cubicBezTo>
                    <a:pt x="19" y="29"/>
                    <a:pt x="21" y="27"/>
                    <a:pt x="21" y="25"/>
                  </a:cubicBezTo>
                  <a:cubicBezTo>
                    <a:pt x="22" y="20"/>
                    <a:pt x="19" y="24"/>
                    <a:pt x="16" y="22"/>
                  </a:cubicBezTo>
                  <a:cubicBezTo>
                    <a:pt x="15" y="21"/>
                    <a:pt x="15" y="19"/>
                    <a:pt x="13" y="20"/>
                  </a:cubicBezTo>
                  <a:cubicBezTo>
                    <a:pt x="9" y="22"/>
                    <a:pt x="6" y="23"/>
                    <a:pt x="2" y="24"/>
                  </a:cubicBezTo>
                  <a:cubicBezTo>
                    <a:pt x="1" y="25"/>
                    <a:pt x="0" y="25"/>
                    <a:pt x="0" y="26"/>
                  </a:cubicBezTo>
                  <a:cubicBezTo>
                    <a:pt x="0" y="27"/>
                    <a:pt x="1" y="29"/>
                    <a:pt x="1" y="30"/>
                  </a:cubicBezTo>
                  <a:cubicBezTo>
                    <a:pt x="4" y="30"/>
                    <a:pt x="12" y="32"/>
                    <a:pt x="12" y="35"/>
                  </a:cubicBezTo>
                  <a:cubicBezTo>
                    <a:pt x="13" y="38"/>
                    <a:pt x="13" y="41"/>
                    <a:pt x="13" y="44"/>
                  </a:cubicBezTo>
                  <a:cubicBezTo>
                    <a:pt x="12" y="46"/>
                    <a:pt x="14" y="49"/>
                    <a:pt x="12" y="52"/>
                  </a:cubicBezTo>
                  <a:cubicBezTo>
                    <a:pt x="10" y="55"/>
                    <a:pt x="8" y="59"/>
                    <a:pt x="6" y="62"/>
                  </a:cubicBezTo>
                  <a:cubicBezTo>
                    <a:pt x="4" y="64"/>
                    <a:pt x="6" y="68"/>
                    <a:pt x="6" y="69"/>
                  </a:cubicBezTo>
                  <a:cubicBezTo>
                    <a:pt x="8" y="73"/>
                    <a:pt x="8" y="75"/>
                    <a:pt x="8" y="78"/>
                  </a:cubicBezTo>
                  <a:cubicBezTo>
                    <a:pt x="8" y="81"/>
                    <a:pt x="8" y="84"/>
                    <a:pt x="9" y="87"/>
                  </a:cubicBezTo>
                  <a:cubicBezTo>
                    <a:pt x="9" y="88"/>
                    <a:pt x="12" y="87"/>
                    <a:pt x="12" y="86"/>
                  </a:cubicBezTo>
                  <a:cubicBezTo>
                    <a:pt x="13" y="85"/>
                    <a:pt x="13" y="83"/>
                    <a:pt x="13" y="83"/>
                  </a:cubicBezTo>
                  <a:cubicBezTo>
                    <a:pt x="12" y="83"/>
                    <a:pt x="11" y="83"/>
                    <a:pt x="11" y="83"/>
                  </a:cubicBezTo>
                  <a:cubicBezTo>
                    <a:pt x="11" y="80"/>
                    <a:pt x="14" y="78"/>
                    <a:pt x="16" y="77"/>
                  </a:cubicBezTo>
                  <a:cubicBezTo>
                    <a:pt x="19" y="76"/>
                    <a:pt x="23" y="75"/>
                    <a:pt x="25" y="72"/>
                  </a:cubicBezTo>
                  <a:cubicBezTo>
                    <a:pt x="25" y="71"/>
                    <a:pt x="25" y="66"/>
                    <a:pt x="25" y="64"/>
                  </a:cubicBezTo>
                  <a:cubicBezTo>
                    <a:pt x="25" y="62"/>
                    <a:pt x="21" y="48"/>
                    <a:pt x="21" y="48"/>
                  </a:cubicBezTo>
                  <a:cubicBezTo>
                    <a:pt x="22" y="47"/>
                    <a:pt x="22" y="50"/>
                    <a:pt x="24" y="48"/>
                  </a:cubicBezTo>
                  <a:cubicBezTo>
                    <a:pt x="26" y="46"/>
                    <a:pt x="27" y="45"/>
                    <a:pt x="29" y="44"/>
                  </a:cubicBezTo>
                  <a:cubicBezTo>
                    <a:pt x="31" y="43"/>
                    <a:pt x="32" y="37"/>
                    <a:pt x="35" y="38"/>
                  </a:cubicBezTo>
                  <a:cubicBezTo>
                    <a:pt x="36" y="38"/>
                    <a:pt x="38" y="36"/>
                    <a:pt x="40" y="36"/>
                  </a:cubicBezTo>
                  <a:cubicBezTo>
                    <a:pt x="42" y="35"/>
                    <a:pt x="44" y="34"/>
                    <a:pt x="46" y="32"/>
                  </a:cubicBezTo>
                  <a:cubicBezTo>
                    <a:pt x="47" y="31"/>
                    <a:pt x="53" y="25"/>
                    <a:pt x="52" y="23"/>
                  </a:cubicBezTo>
                  <a:cubicBezTo>
                    <a:pt x="51" y="22"/>
                    <a:pt x="52" y="24"/>
                    <a:pt x="52" y="23"/>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50" name="Freeform 730">
              <a:extLst>
                <a:ext uri="{FF2B5EF4-FFF2-40B4-BE49-F238E27FC236}">
                  <a16:creationId xmlns:a16="http://schemas.microsoft.com/office/drawing/2014/main" id="{15A8987B-B45C-D245-83AC-BB59BAB08ED8}"/>
                </a:ext>
              </a:extLst>
            </p:cNvPr>
            <p:cNvSpPr>
              <a:spLocks/>
            </p:cNvSpPr>
            <p:nvPr/>
          </p:nvSpPr>
          <p:spPr bwMode="auto">
            <a:xfrm>
              <a:off x="4062511" y="4324362"/>
              <a:ext cx="55280" cy="130589"/>
            </a:xfrm>
            <a:custGeom>
              <a:avLst/>
              <a:gdLst>
                <a:gd name="T0" fmla="*/ 4 w 16"/>
                <a:gd name="T1" fmla="*/ 25 h 38"/>
                <a:gd name="T2" fmla="*/ 9 w 16"/>
                <a:gd name="T3" fmla="*/ 26 h 38"/>
                <a:gd name="T4" fmla="*/ 8 w 16"/>
                <a:gd name="T5" fmla="*/ 31 h 38"/>
                <a:gd name="T6" fmla="*/ 12 w 16"/>
                <a:gd name="T7" fmla="*/ 38 h 38"/>
                <a:gd name="T8" fmla="*/ 12 w 16"/>
                <a:gd name="T9" fmla="*/ 34 h 38"/>
                <a:gd name="T10" fmla="*/ 15 w 16"/>
                <a:gd name="T11" fmla="*/ 33 h 38"/>
                <a:gd name="T12" fmla="*/ 15 w 16"/>
                <a:gd name="T13" fmla="*/ 27 h 38"/>
                <a:gd name="T14" fmla="*/ 12 w 16"/>
                <a:gd name="T15" fmla="*/ 22 h 38"/>
                <a:gd name="T16" fmla="*/ 8 w 16"/>
                <a:gd name="T17" fmla="*/ 20 h 38"/>
                <a:gd name="T18" fmla="*/ 8 w 16"/>
                <a:gd name="T19" fmla="*/ 16 h 38"/>
                <a:gd name="T20" fmla="*/ 7 w 16"/>
                <a:gd name="T21" fmla="*/ 14 h 38"/>
                <a:gd name="T22" fmla="*/ 8 w 16"/>
                <a:gd name="T23" fmla="*/ 8 h 38"/>
                <a:gd name="T24" fmla="*/ 7 w 16"/>
                <a:gd name="T25" fmla="*/ 3 h 38"/>
                <a:gd name="T26" fmla="*/ 7 w 16"/>
                <a:gd name="T27" fmla="*/ 1 h 38"/>
                <a:gd name="T28" fmla="*/ 2 w 16"/>
                <a:gd name="T29" fmla="*/ 0 h 38"/>
                <a:gd name="T30" fmla="*/ 4 w 16"/>
                <a:gd name="T31" fmla="*/ 6 h 38"/>
                <a:gd name="T32" fmla="*/ 4 w 16"/>
                <a:gd name="T33" fmla="*/ 14 h 38"/>
                <a:gd name="T34" fmla="*/ 2 w 16"/>
                <a:gd name="T35" fmla="*/ 16 h 38"/>
                <a:gd name="T36" fmla="*/ 1 w 16"/>
                <a:gd name="T37" fmla="*/ 20 h 38"/>
                <a:gd name="T38" fmla="*/ 4 w 16"/>
                <a:gd name="T39" fmla="*/ 25 h 38"/>
                <a:gd name="T40" fmla="*/ 4 w 16"/>
                <a:gd name="T41"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8">
                  <a:moveTo>
                    <a:pt x="4" y="25"/>
                  </a:moveTo>
                  <a:cubicBezTo>
                    <a:pt x="6" y="26"/>
                    <a:pt x="9" y="24"/>
                    <a:pt x="9" y="26"/>
                  </a:cubicBezTo>
                  <a:cubicBezTo>
                    <a:pt x="10" y="28"/>
                    <a:pt x="9" y="29"/>
                    <a:pt x="8" y="31"/>
                  </a:cubicBezTo>
                  <a:cubicBezTo>
                    <a:pt x="6" y="33"/>
                    <a:pt x="10" y="36"/>
                    <a:pt x="12" y="38"/>
                  </a:cubicBezTo>
                  <a:cubicBezTo>
                    <a:pt x="13" y="37"/>
                    <a:pt x="12" y="35"/>
                    <a:pt x="12" y="34"/>
                  </a:cubicBezTo>
                  <a:cubicBezTo>
                    <a:pt x="13" y="33"/>
                    <a:pt x="16" y="35"/>
                    <a:pt x="15" y="33"/>
                  </a:cubicBezTo>
                  <a:cubicBezTo>
                    <a:pt x="15" y="31"/>
                    <a:pt x="15" y="29"/>
                    <a:pt x="15" y="27"/>
                  </a:cubicBezTo>
                  <a:cubicBezTo>
                    <a:pt x="14" y="25"/>
                    <a:pt x="13" y="24"/>
                    <a:pt x="12" y="22"/>
                  </a:cubicBezTo>
                  <a:cubicBezTo>
                    <a:pt x="11" y="25"/>
                    <a:pt x="8" y="21"/>
                    <a:pt x="8" y="20"/>
                  </a:cubicBezTo>
                  <a:cubicBezTo>
                    <a:pt x="8" y="18"/>
                    <a:pt x="8" y="17"/>
                    <a:pt x="8" y="16"/>
                  </a:cubicBezTo>
                  <a:cubicBezTo>
                    <a:pt x="8" y="14"/>
                    <a:pt x="8" y="15"/>
                    <a:pt x="7" y="14"/>
                  </a:cubicBezTo>
                  <a:cubicBezTo>
                    <a:pt x="6" y="14"/>
                    <a:pt x="8" y="8"/>
                    <a:pt x="8" y="8"/>
                  </a:cubicBezTo>
                  <a:cubicBezTo>
                    <a:pt x="8" y="6"/>
                    <a:pt x="7" y="5"/>
                    <a:pt x="7" y="3"/>
                  </a:cubicBezTo>
                  <a:cubicBezTo>
                    <a:pt x="6" y="2"/>
                    <a:pt x="5" y="0"/>
                    <a:pt x="7" y="1"/>
                  </a:cubicBezTo>
                  <a:cubicBezTo>
                    <a:pt x="6" y="0"/>
                    <a:pt x="3" y="0"/>
                    <a:pt x="2" y="0"/>
                  </a:cubicBezTo>
                  <a:cubicBezTo>
                    <a:pt x="2" y="1"/>
                    <a:pt x="6" y="5"/>
                    <a:pt x="4" y="6"/>
                  </a:cubicBezTo>
                  <a:cubicBezTo>
                    <a:pt x="1" y="7"/>
                    <a:pt x="2" y="12"/>
                    <a:pt x="4" y="14"/>
                  </a:cubicBezTo>
                  <a:cubicBezTo>
                    <a:pt x="4" y="15"/>
                    <a:pt x="2" y="15"/>
                    <a:pt x="2" y="16"/>
                  </a:cubicBezTo>
                  <a:cubicBezTo>
                    <a:pt x="1" y="16"/>
                    <a:pt x="1" y="19"/>
                    <a:pt x="1" y="20"/>
                  </a:cubicBezTo>
                  <a:cubicBezTo>
                    <a:pt x="0" y="22"/>
                    <a:pt x="3" y="24"/>
                    <a:pt x="4" y="25"/>
                  </a:cubicBezTo>
                  <a:cubicBezTo>
                    <a:pt x="5" y="26"/>
                    <a:pt x="4" y="24"/>
                    <a:pt x="4" y="25"/>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51" name="Freeform 731">
              <a:extLst>
                <a:ext uri="{FF2B5EF4-FFF2-40B4-BE49-F238E27FC236}">
                  <a16:creationId xmlns:a16="http://schemas.microsoft.com/office/drawing/2014/main" id="{E15C9ED8-E59B-D441-9636-8074BB97155A}"/>
                </a:ext>
              </a:extLst>
            </p:cNvPr>
            <p:cNvSpPr>
              <a:spLocks/>
            </p:cNvSpPr>
            <p:nvPr/>
          </p:nvSpPr>
          <p:spPr bwMode="auto">
            <a:xfrm>
              <a:off x="3875500" y="4299657"/>
              <a:ext cx="207005" cy="172942"/>
            </a:xfrm>
            <a:custGeom>
              <a:avLst/>
              <a:gdLst>
                <a:gd name="T0" fmla="*/ 56 w 60"/>
                <a:gd name="T1" fmla="*/ 30 h 50"/>
                <a:gd name="T2" fmla="*/ 55 w 60"/>
                <a:gd name="T3" fmla="*/ 24 h 50"/>
                <a:gd name="T4" fmla="*/ 57 w 60"/>
                <a:gd name="T5" fmla="*/ 22 h 50"/>
                <a:gd name="T6" fmla="*/ 57 w 60"/>
                <a:gd name="T7" fmla="*/ 19 h 50"/>
                <a:gd name="T8" fmla="*/ 58 w 60"/>
                <a:gd name="T9" fmla="*/ 13 h 50"/>
                <a:gd name="T10" fmla="*/ 56 w 60"/>
                <a:gd name="T11" fmla="*/ 8 h 50"/>
                <a:gd name="T12" fmla="*/ 51 w 60"/>
                <a:gd name="T13" fmla="*/ 5 h 50"/>
                <a:gd name="T14" fmla="*/ 48 w 60"/>
                <a:gd name="T15" fmla="*/ 3 h 50"/>
                <a:gd name="T16" fmla="*/ 45 w 60"/>
                <a:gd name="T17" fmla="*/ 0 h 50"/>
                <a:gd name="T18" fmla="*/ 38 w 60"/>
                <a:gd name="T19" fmla="*/ 1 h 50"/>
                <a:gd name="T20" fmla="*/ 34 w 60"/>
                <a:gd name="T21" fmla="*/ 4 h 50"/>
                <a:gd name="T22" fmla="*/ 35 w 60"/>
                <a:gd name="T23" fmla="*/ 10 h 50"/>
                <a:gd name="T24" fmla="*/ 33 w 60"/>
                <a:gd name="T25" fmla="*/ 17 h 50"/>
                <a:gd name="T26" fmla="*/ 37 w 60"/>
                <a:gd name="T27" fmla="*/ 21 h 50"/>
                <a:gd name="T28" fmla="*/ 40 w 60"/>
                <a:gd name="T29" fmla="*/ 23 h 50"/>
                <a:gd name="T30" fmla="*/ 39 w 60"/>
                <a:gd name="T31" fmla="*/ 26 h 50"/>
                <a:gd name="T32" fmla="*/ 35 w 60"/>
                <a:gd name="T33" fmla="*/ 26 h 50"/>
                <a:gd name="T34" fmla="*/ 31 w 60"/>
                <a:gd name="T35" fmla="*/ 22 h 50"/>
                <a:gd name="T36" fmla="*/ 27 w 60"/>
                <a:gd name="T37" fmla="*/ 17 h 50"/>
                <a:gd name="T38" fmla="*/ 20 w 60"/>
                <a:gd name="T39" fmla="*/ 18 h 50"/>
                <a:gd name="T40" fmla="*/ 16 w 60"/>
                <a:gd name="T41" fmla="*/ 16 h 50"/>
                <a:gd name="T42" fmla="*/ 14 w 60"/>
                <a:gd name="T43" fmla="*/ 16 h 50"/>
                <a:gd name="T44" fmla="*/ 11 w 60"/>
                <a:gd name="T45" fmla="*/ 14 h 50"/>
                <a:gd name="T46" fmla="*/ 11 w 60"/>
                <a:gd name="T47" fmla="*/ 20 h 50"/>
                <a:gd name="T48" fmla="*/ 10 w 60"/>
                <a:gd name="T49" fmla="*/ 24 h 50"/>
                <a:gd name="T50" fmla="*/ 2 w 60"/>
                <a:gd name="T51" fmla="*/ 24 h 50"/>
                <a:gd name="T52" fmla="*/ 1 w 60"/>
                <a:gd name="T53" fmla="*/ 29 h 50"/>
                <a:gd name="T54" fmla="*/ 3 w 60"/>
                <a:gd name="T55" fmla="*/ 43 h 50"/>
                <a:gd name="T56" fmla="*/ 8 w 60"/>
                <a:gd name="T57" fmla="*/ 48 h 50"/>
                <a:gd name="T58" fmla="*/ 16 w 60"/>
                <a:gd name="T59" fmla="*/ 50 h 50"/>
                <a:gd name="T60" fmla="*/ 18 w 60"/>
                <a:gd name="T61" fmla="*/ 50 h 50"/>
                <a:gd name="T62" fmla="*/ 22 w 60"/>
                <a:gd name="T63" fmla="*/ 50 h 50"/>
                <a:gd name="T64" fmla="*/ 28 w 60"/>
                <a:gd name="T65" fmla="*/ 47 h 50"/>
                <a:gd name="T66" fmla="*/ 31 w 60"/>
                <a:gd name="T67" fmla="*/ 44 h 50"/>
                <a:gd name="T68" fmla="*/ 35 w 60"/>
                <a:gd name="T69" fmla="*/ 41 h 50"/>
                <a:gd name="T70" fmla="*/ 37 w 60"/>
                <a:gd name="T71" fmla="*/ 38 h 50"/>
                <a:gd name="T72" fmla="*/ 43 w 60"/>
                <a:gd name="T73" fmla="*/ 38 h 50"/>
                <a:gd name="T74" fmla="*/ 42 w 60"/>
                <a:gd name="T75" fmla="*/ 35 h 50"/>
                <a:gd name="T76" fmla="*/ 46 w 60"/>
                <a:gd name="T77" fmla="*/ 33 h 50"/>
                <a:gd name="T78" fmla="*/ 56 w 60"/>
                <a:gd name="T79" fmla="*/ 30 h 50"/>
                <a:gd name="T80" fmla="*/ 56 w 60"/>
                <a:gd name="T81"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50">
                  <a:moveTo>
                    <a:pt x="56" y="30"/>
                  </a:moveTo>
                  <a:cubicBezTo>
                    <a:pt x="54" y="27"/>
                    <a:pt x="56" y="27"/>
                    <a:pt x="55" y="24"/>
                  </a:cubicBezTo>
                  <a:cubicBezTo>
                    <a:pt x="55" y="23"/>
                    <a:pt x="56" y="23"/>
                    <a:pt x="57" y="22"/>
                  </a:cubicBezTo>
                  <a:cubicBezTo>
                    <a:pt x="58" y="21"/>
                    <a:pt x="57" y="20"/>
                    <a:pt x="57" y="19"/>
                  </a:cubicBezTo>
                  <a:cubicBezTo>
                    <a:pt x="56" y="17"/>
                    <a:pt x="56" y="14"/>
                    <a:pt x="58" y="13"/>
                  </a:cubicBezTo>
                  <a:cubicBezTo>
                    <a:pt x="60" y="12"/>
                    <a:pt x="57" y="9"/>
                    <a:pt x="56" y="8"/>
                  </a:cubicBezTo>
                  <a:cubicBezTo>
                    <a:pt x="55" y="6"/>
                    <a:pt x="53" y="5"/>
                    <a:pt x="51" y="5"/>
                  </a:cubicBezTo>
                  <a:cubicBezTo>
                    <a:pt x="50" y="4"/>
                    <a:pt x="49" y="3"/>
                    <a:pt x="48" y="3"/>
                  </a:cubicBezTo>
                  <a:cubicBezTo>
                    <a:pt x="47" y="2"/>
                    <a:pt x="46" y="1"/>
                    <a:pt x="45" y="0"/>
                  </a:cubicBezTo>
                  <a:cubicBezTo>
                    <a:pt x="45" y="0"/>
                    <a:pt x="39" y="1"/>
                    <a:pt x="38" y="1"/>
                  </a:cubicBezTo>
                  <a:cubicBezTo>
                    <a:pt x="36" y="1"/>
                    <a:pt x="36" y="3"/>
                    <a:pt x="34" y="4"/>
                  </a:cubicBezTo>
                  <a:cubicBezTo>
                    <a:pt x="33" y="6"/>
                    <a:pt x="34" y="9"/>
                    <a:pt x="35" y="10"/>
                  </a:cubicBezTo>
                  <a:cubicBezTo>
                    <a:pt x="35" y="13"/>
                    <a:pt x="33" y="14"/>
                    <a:pt x="33" y="17"/>
                  </a:cubicBezTo>
                  <a:cubicBezTo>
                    <a:pt x="33" y="18"/>
                    <a:pt x="35" y="21"/>
                    <a:pt x="37" y="21"/>
                  </a:cubicBezTo>
                  <a:cubicBezTo>
                    <a:pt x="39" y="21"/>
                    <a:pt x="40" y="20"/>
                    <a:pt x="40" y="23"/>
                  </a:cubicBezTo>
                  <a:cubicBezTo>
                    <a:pt x="40" y="25"/>
                    <a:pt x="40" y="26"/>
                    <a:pt x="39" y="26"/>
                  </a:cubicBezTo>
                  <a:cubicBezTo>
                    <a:pt x="37" y="27"/>
                    <a:pt x="36" y="28"/>
                    <a:pt x="35" y="26"/>
                  </a:cubicBezTo>
                  <a:cubicBezTo>
                    <a:pt x="34" y="24"/>
                    <a:pt x="33" y="22"/>
                    <a:pt x="31" y="22"/>
                  </a:cubicBezTo>
                  <a:cubicBezTo>
                    <a:pt x="29" y="21"/>
                    <a:pt x="28" y="19"/>
                    <a:pt x="27" y="17"/>
                  </a:cubicBezTo>
                  <a:cubicBezTo>
                    <a:pt x="25" y="21"/>
                    <a:pt x="23" y="19"/>
                    <a:pt x="20" y="18"/>
                  </a:cubicBezTo>
                  <a:cubicBezTo>
                    <a:pt x="18" y="18"/>
                    <a:pt x="18" y="16"/>
                    <a:pt x="16" y="16"/>
                  </a:cubicBezTo>
                  <a:cubicBezTo>
                    <a:pt x="16" y="16"/>
                    <a:pt x="15" y="17"/>
                    <a:pt x="14" y="16"/>
                  </a:cubicBezTo>
                  <a:cubicBezTo>
                    <a:pt x="13" y="16"/>
                    <a:pt x="13" y="14"/>
                    <a:pt x="11" y="14"/>
                  </a:cubicBezTo>
                  <a:cubicBezTo>
                    <a:pt x="11" y="16"/>
                    <a:pt x="11" y="18"/>
                    <a:pt x="11" y="20"/>
                  </a:cubicBezTo>
                  <a:cubicBezTo>
                    <a:pt x="11" y="22"/>
                    <a:pt x="12" y="24"/>
                    <a:pt x="10" y="24"/>
                  </a:cubicBezTo>
                  <a:cubicBezTo>
                    <a:pt x="7" y="24"/>
                    <a:pt x="4" y="24"/>
                    <a:pt x="2" y="24"/>
                  </a:cubicBezTo>
                  <a:cubicBezTo>
                    <a:pt x="1" y="24"/>
                    <a:pt x="1" y="28"/>
                    <a:pt x="1" y="29"/>
                  </a:cubicBezTo>
                  <a:cubicBezTo>
                    <a:pt x="1" y="33"/>
                    <a:pt x="0" y="40"/>
                    <a:pt x="3" y="43"/>
                  </a:cubicBezTo>
                  <a:cubicBezTo>
                    <a:pt x="4" y="44"/>
                    <a:pt x="7" y="48"/>
                    <a:pt x="8" y="48"/>
                  </a:cubicBezTo>
                  <a:cubicBezTo>
                    <a:pt x="10" y="47"/>
                    <a:pt x="19" y="47"/>
                    <a:pt x="16" y="50"/>
                  </a:cubicBezTo>
                  <a:cubicBezTo>
                    <a:pt x="18" y="50"/>
                    <a:pt x="17" y="50"/>
                    <a:pt x="18" y="50"/>
                  </a:cubicBezTo>
                  <a:cubicBezTo>
                    <a:pt x="20" y="49"/>
                    <a:pt x="21" y="50"/>
                    <a:pt x="22" y="50"/>
                  </a:cubicBezTo>
                  <a:cubicBezTo>
                    <a:pt x="25" y="50"/>
                    <a:pt x="27" y="50"/>
                    <a:pt x="28" y="47"/>
                  </a:cubicBezTo>
                  <a:cubicBezTo>
                    <a:pt x="29" y="46"/>
                    <a:pt x="30" y="45"/>
                    <a:pt x="31" y="44"/>
                  </a:cubicBezTo>
                  <a:cubicBezTo>
                    <a:pt x="32" y="43"/>
                    <a:pt x="34" y="43"/>
                    <a:pt x="35" y="41"/>
                  </a:cubicBezTo>
                  <a:cubicBezTo>
                    <a:pt x="36" y="40"/>
                    <a:pt x="36" y="39"/>
                    <a:pt x="37" y="38"/>
                  </a:cubicBezTo>
                  <a:cubicBezTo>
                    <a:pt x="39" y="38"/>
                    <a:pt x="41" y="38"/>
                    <a:pt x="43" y="38"/>
                  </a:cubicBezTo>
                  <a:cubicBezTo>
                    <a:pt x="42" y="37"/>
                    <a:pt x="42" y="35"/>
                    <a:pt x="42" y="35"/>
                  </a:cubicBezTo>
                  <a:cubicBezTo>
                    <a:pt x="44" y="34"/>
                    <a:pt x="45" y="34"/>
                    <a:pt x="46" y="33"/>
                  </a:cubicBezTo>
                  <a:cubicBezTo>
                    <a:pt x="49" y="32"/>
                    <a:pt x="53" y="31"/>
                    <a:pt x="56" y="30"/>
                  </a:cubicBezTo>
                  <a:cubicBezTo>
                    <a:pt x="55" y="29"/>
                    <a:pt x="55" y="30"/>
                    <a:pt x="56" y="3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52" name="Freeform 732">
              <a:extLst>
                <a:ext uri="{FF2B5EF4-FFF2-40B4-BE49-F238E27FC236}">
                  <a16:creationId xmlns:a16="http://schemas.microsoft.com/office/drawing/2014/main" id="{C575644F-7FE9-C649-B67E-A5D2F27D2D5B}"/>
                </a:ext>
              </a:extLst>
            </p:cNvPr>
            <p:cNvSpPr>
              <a:spLocks/>
            </p:cNvSpPr>
            <p:nvPr/>
          </p:nvSpPr>
          <p:spPr bwMode="auto">
            <a:xfrm>
              <a:off x="3717895" y="4454951"/>
              <a:ext cx="219943" cy="217648"/>
            </a:xfrm>
            <a:custGeom>
              <a:avLst/>
              <a:gdLst>
                <a:gd name="T0" fmla="*/ 33 w 64"/>
                <a:gd name="T1" fmla="*/ 5 h 63"/>
                <a:gd name="T2" fmla="*/ 31 w 64"/>
                <a:gd name="T3" fmla="*/ 2 h 63"/>
                <a:gd name="T4" fmla="*/ 28 w 64"/>
                <a:gd name="T5" fmla="*/ 2 h 63"/>
                <a:gd name="T6" fmla="*/ 18 w 64"/>
                <a:gd name="T7" fmla="*/ 2 h 63"/>
                <a:gd name="T8" fmla="*/ 10 w 64"/>
                <a:gd name="T9" fmla="*/ 2 h 63"/>
                <a:gd name="T10" fmla="*/ 7 w 64"/>
                <a:gd name="T11" fmla="*/ 0 h 63"/>
                <a:gd name="T12" fmla="*/ 4 w 64"/>
                <a:gd name="T13" fmla="*/ 2 h 63"/>
                <a:gd name="T14" fmla="*/ 1 w 64"/>
                <a:gd name="T15" fmla="*/ 2 h 63"/>
                <a:gd name="T16" fmla="*/ 6 w 64"/>
                <a:gd name="T17" fmla="*/ 14 h 63"/>
                <a:gd name="T18" fmla="*/ 9 w 64"/>
                <a:gd name="T19" fmla="*/ 21 h 63"/>
                <a:gd name="T20" fmla="*/ 13 w 64"/>
                <a:gd name="T21" fmla="*/ 29 h 63"/>
                <a:gd name="T22" fmla="*/ 13 w 64"/>
                <a:gd name="T23" fmla="*/ 34 h 63"/>
                <a:gd name="T24" fmla="*/ 14 w 64"/>
                <a:gd name="T25" fmla="*/ 42 h 63"/>
                <a:gd name="T26" fmla="*/ 16 w 64"/>
                <a:gd name="T27" fmla="*/ 51 h 63"/>
                <a:gd name="T28" fmla="*/ 22 w 64"/>
                <a:gd name="T29" fmla="*/ 61 h 63"/>
                <a:gd name="T30" fmla="*/ 28 w 64"/>
                <a:gd name="T31" fmla="*/ 62 h 63"/>
                <a:gd name="T32" fmla="*/ 33 w 64"/>
                <a:gd name="T33" fmla="*/ 62 h 63"/>
                <a:gd name="T34" fmla="*/ 38 w 64"/>
                <a:gd name="T35" fmla="*/ 58 h 63"/>
                <a:gd name="T36" fmla="*/ 38 w 64"/>
                <a:gd name="T37" fmla="*/ 40 h 63"/>
                <a:gd name="T38" fmla="*/ 38 w 64"/>
                <a:gd name="T39" fmla="*/ 28 h 63"/>
                <a:gd name="T40" fmla="*/ 39 w 64"/>
                <a:gd name="T41" fmla="*/ 26 h 63"/>
                <a:gd name="T42" fmla="*/ 43 w 64"/>
                <a:gd name="T43" fmla="*/ 26 h 63"/>
                <a:gd name="T44" fmla="*/ 43 w 64"/>
                <a:gd name="T45" fmla="*/ 7 h 63"/>
                <a:gd name="T46" fmla="*/ 51 w 64"/>
                <a:gd name="T47" fmla="*/ 6 h 63"/>
                <a:gd name="T48" fmla="*/ 53 w 64"/>
                <a:gd name="T49" fmla="*/ 5 h 63"/>
                <a:gd name="T50" fmla="*/ 56 w 64"/>
                <a:gd name="T51" fmla="*/ 8 h 63"/>
                <a:gd name="T52" fmla="*/ 58 w 64"/>
                <a:gd name="T53" fmla="*/ 6 h 63"/>
                <a:gd name="T54" fmla="*/ 62 w 64"/>
                <a:gd name="T55" fmla="*/ 5 h 63"/>
                <a:gd name="T56" fmla="*/ 59 w 64"/>
                <a:gd name="T57" fmla="*/ 2 h 63"/>
                <a:gd name="T58" fmla="*/ 45 w 64"/>
                <a:gd name="T59" fmla="*/ 5 h 63"/>
                <a:gd name="T60" fmla="*/ 33 w 64"/>
                <a:gd name="T61"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63">
                  <a:moveTo>
                    <a:pt x="33" y="5"/>
                  </a:moveTo>
                  <a:cubicBezTo>
                    <a:pt x="32" y="5"/>
                    <a:pt x="31" y="2"/>
                    <a:pt x="31" y="2"/>
                  </a:cubicBezTo>
                  <a:cubicBezTo>
                    <a:pt x="30" y="2"/>
                    <a:pt x="29" y="2"/>
                    <a:pt x="28" y="2"/>
                  </a:cubicBezTo>
                  <a:cubicBezTo>
                    <a:pt x="25" y="2"/>
                    <a:pt x="21" y="2"/>
                    <a:pt x="18" y="2"/>
                  </a:cubicBezTo>
                  <a:cubicBezTo>
                    <a:pt x="15" y="2"/>
                    <a:pt x="13" y="2"/>
                    <a:pt x="10" y="2"/>
                  </a:cubicBezTo>
                  <a:cubicBezTo>
                    <a:pt x="9" y="2"/>
                    <a:pt x="9" y="0"/>
                    <a:pt x="7" y="0"/>
                  </a:cubicBezTo>
                  <a:cubicBezTo>
                    <a:pt x="6" y="0"/>
                    <a:pt x="5" y="2"/>
                    <a:pt x="4" y="2"/>
                  </a:cubicBezTo>
                  <a:cubicBezTo>
                    <a:pt x="3" y="2"/>
                    <a:pt x="2" y="2"/>
                    <a:pt x="1" y="2"/>
                  </a:cubicBezTo>
                  <a:cubicBezTo>
                    <a:pt x="0" y="7"/>
                    <a:pt x="4" y="9"/>
                    <a:pt x="6" y="14"/>
                  </a:cubicBezTo>
                  <a:cubicBezTo>
                    <a:pt x="7" y="16"/>
                    <a:pt x="8" y="19"/>
                    <a:pt x="9" y="21"/>
                  </a:cubicBezTo>
                  <a:cubicBezTo>
                    <a:pt x="10" y="24"/>
                    <a:pt x="12" y="26"/>
                    <a:pt x="13" y="29"/>
                  </a:cubicBezTo>
                  <a:cubicBezTo>
                    <a:pt x="13" y="30"/>
                    <a:pt x="13" y="33"/>
                    <a:pt x="13" y="34"/>
                  </a:cubicBezTo>
                  <a:cubicBezTo>
                    <a:pt x="13" y="37"/>
                    <a:pt x="14" y="39"/>
                    <a:pt x="14" y="42"/>
                  </a:cubicBezTo>
                  <a:cubicBezTo>
                    <a:pt x="15" y="45"/>
                    <a:pt x="15" y="48"/>
                    <a:pt x="16" y="51"/>
                  </a:cubicBezTo>
                  <a:cubicBezTo>
                    <a:pt x="17" y="55"/>
                    <a:pt x="20" y="58"/>
                    <a:pt x="22" y="61"/>
                  </a:cubicBezTo>
                  <a:cubicBezTo>
                    <a:pt x="25" y="58"/>
                    <a:pt x="25" y="60"/>
                    <a:pt x="28" y="62"/>
                  </a:cubicBezTo>
                  <a:cubicBezTo>
                    <a:pt x="29" y="63"/>
                    <a:pt x="32" y="63"/>
                    <a:pt x="33" y="62"/>
                  </a:cubicBezTo>
                  <a:cubicBezTo>
                    <a:pt x="36" y="62"/>
                    <a:pt x="38" y="61"/>
                    <a:pt x="38" y="58"/>
                  </a:cubicBezTo>
                  <a:cubicBezTo>
                    <a:pt x="38" y="52"/>
                    <a:pt x="38" y="46"/>
                    <a:pt x="38" y="40"/>
                  </a:cubicBezTo>
                  <a:cubicBezTo>
                    <a:pt x="38" y="36"/>
                    <a:pt x="38" y="32"/>
                    <a:pt x="38" y="28"/>
                  </a:cubicBezTo>
                  <a:cubicBezTo>
                    <a:pt x="38" y="27"/>
                    <a:pt x="38" y="26"/>
                    <a:pt x="39" y="26"/>
                  </a:cubicBezTo>
                  <a:cubicBezTo>
                    <a:pt x="39" y="26"/>
                    <a:pt x="43" y="26"/>
                    <a:pt x="43" y="26"/>
                  </a:cubicBezTo>
                  <a:cubicBezTo>
                    <a:pt x="43" y="20"/>
                    <a:pt x="43" y="13"/>
                    <a:pt x="43" y="7"/>
                  </a:cubicBezTo>
                  <a:cubicBezTo>
                    <a:pt x="46" y="8"/>
                    <a:pt x="48" y="6"/>
                    <a:pt x="51" y="6"/>
                  </a:cubicBezTo>
                  <a:cubicBezTo>
                    <a:pt x="51" y="5"/>
                    <a:pt x="52" y="5"/>
                    <a:pt x="53" y="5"/>
                  </a:cubicBezTo>
                  <a:cubicBezTo>
                    <a:pt x="53" y="5"/>
                    <a:pt x="55" y="8"/>
                    <a:pt x="56" y="8"/>
                  </a:cubicBezTo>
                  <a:cubicBezTo>
                    <a:pt x="57" y="7"/>
                    <a:pt x="56" y="6"/>
                    <a:pt x="58" y="6"/>
                  </a:cubicBezTo>
                  <a:cubicBezTo>
                    <a:pt x="59" y="6"/>
                    <a:pt x="60" y="5"/>
                    <a:pt x="62" y="5"/>
                  </a:cubicBezTo>
                  <a:cubicBezTo>
                    <a:pt x="64" y="4"/>
                    <a:pt x="60" y="2"/>
                    <a:pt x="59" y="2"/>
                  </a:cubicBezTo>
                  <a:cubicBezTo>
                    <a:pt x="54" y="2"/>
                    <a:pt x="50" y="5"/>
                    <a:pt x="45" y="5"/>
                  </a:cubicBezTo>
                  <a:cubicBezTo>
                    <a:pt x="41" y="5"/>
                    <a:pt x="37" y="5"/>
                    <a:pt x="33" y="5"/>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53" name="Freeform 733">
              <a:extLst>
                <a:ext uri="{FF2B5EF4-FFF2-40B4-BE49-F238E27FC236}">
                  <a16:creationId xmlns:a16="http://schemas.microsoft.com/office/drawing/2014/main" id="{A429992D-D8C1-9B46-B99E-5AD3171ADE7F}"/>
                </a:ext>
              </a:extLst>
            </p:cNvPr>
            <p:cNvSpPr>
              <a:spLocks/>
            </p:cNvSpPr>
            <p:nvPr/>
          </p:nvSpPr>
          <p:spPr bwMode="auto">
            <a:xfrm>
              <a:off x="3723775" y="4064363"/>
              <a:ext cx="314037" cy="328236"/>
            </a:xfrm>
            <a:custGeom>
              <a:avLst/>
              <a:gdLst>
                <a:gd name="T0" fmla="*/ 89 w 91"/>
                <a:gd name="T1" fmla="*/ 10 h 95"/>
                <a:gd name="T2" fmla="*/ 83 w 91"/>
                <a:gd name="T3" fmla="*/ 4 h 95"/>
                <a:gd name="T4" fmla="*/ 77 w 91"/>
                <a:gd name="T5" fmla="*/ 6 h 95"/>
                <a:gd name="T6" fmla="*/ 72 w 91"/>
                <a:gd name="T7" fmla="*/ 1 h 95"/>
                <a:gd name="T8" fmla="*/ 65 w 91"/>
                <a:gd name="T9" fmla="*/ 1 h 95"/>
                <a:gd name="T10" fmla="*/ 57 w 91"/>
                <a:gd name="T11" fmla="*/ 2 h 95"/>
                <a:gd name="T12" fmla="*/ 48 w 91"/>
                <a:gd name="T13" fmla="*/ 6 h 95"/>
                <a:gd name="T14" fmla="*/ 35 w 91"/>
                <a:gd name="T15" fmla="*/ 2 h 95"/>
                <a:gd name="T16" fmla="*/ 30 w 91"/>
                <a:gd name="T17" fmla="*/ 12 h 95"/>
                <a:gd name="T18" fmla="*/ 19 w 91"/>
                <a:gd name="T19" fmla="*/ 35 h 95"/>
                <a:gd name="T20" fmla="*/ 17 w 91"/>
                <a:gd name="T21" fmla="*/ 48 h 95"/>
                <a:gd name="T22" fmla="*/ 10 w 91"/>
                <a:gd name="T23" fmla="*/ 49 h 95"/>
                <a:gd name="T24" fmla="*/ 2 w 91"/>
                <a:gd name="T25" fmla="*/ 55 h 95"/>
                <a:gd name="T26" fmla="*/ 1 w 91"/>
                <a:gd name="T27" fmla="*/ 59 h 95"/>
                <a:gd name="T28" fmla="*/ 18 w 91"/>
                <a:gd name="T29" fmla="*/ 57 h 95"/>
                <a:gd name="T30" fmla="*/ 26 w 91"/>
                <a:gd name="T31" fmla="*/ 68 h 95"/>
                <a:gd name="T32" fmla="*/ 35 w 91"/>
                <a:gd name="T33" fmla="*/ 63 h 95"/>
                <a:gd name="T34" fmla="*/ 41 w 91"/>
                <a:gd name="T35" fmla="*/ 64 h 95"/>
                <a:gd name="T36" fmla="*/ 46 w 91"/>
                <a:gd name="T37" fmla="*/ 70 h 95"/>
                <a:gd name="T38" fmla="*/ 47 w 91"/>
                <a:gd name="T39" fmla="*/ 78 h 95"/>
                <a:gd name="T40" fmla="*/ 53 w 91"/>
                <a:gd name="T41" fmla="*/ 82 h 95"/>
                <a:gd name="T42" fmla="*/ 60 w 91"/>
                <a:gd name="T43" fmla="*/ 84 h 95"/>
                <a:gd name="T44" fmla="*/ 66 w 91"/>
                <a:gd name="T45" fmla="*/ 87 h 95"/>
                <a:gd name="T46" fmla="*/ 76 w 91"/>
                <a:gd name="T47" fmla="*/ 90 h 95"/>
                <a:gd name="T48" fmla="*/ 84 w 91"/>
                <a:gd name="T49" fmla="*/ 94 h 95"/>
                <a:gd name="T50" fmla="*/ 77 w 91"/>
                <a:gd name="T51" fmla="*/ 85 h 95"/>
                <a:gd name="T52" fmla="*/ 78 w 91"/>
                <a:gd name="T53" fmla="*/ 73 h 95"/>
                <a:gd name="T54" fmla="*/ 80 w 91"/>
                <a:gd name="T55" fmla="*/ 70 h 95"/>
                <a:gd name="T56" fmla="*/ 84 w 91"/>
                <a:gd name="T57" fmla="*/ 63 h 95"/>
                <a:gd name="T58" fmla="*/ 81 w 91"/>
                <a:gd name="T59" fmla="*/ 55 h 95"/>
                <a:gd name="T60" fmla="*/ 81 w 91"/>
                <a:gd name="T61" fmla="*/ 45 h 95"/>
                <a:gd name="T62" fmla="*/ 83 w 91"/>
                <a:gd name="T63" fmla="*/ 28 h 95"/>
                <a:gd name="T64" fmla="*/ 90 w 91"/>
                <a:gd name="T65" fmla="*/ 18 h 95"/>
                <a:gd name="T66" fmla="*/ 90 w 91"/>
                <a:gd name="T67" fmla="*/ 1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95">
                  <a:moveTo>
                    <a:pt x="90" y="15"/>
                  </a:moveTo>
                  <a:cubicBezTo>
                    <a:pt x="89" y="14"/>
                    <a:pt x="89" y="12"/>
                    <a:pt x="89" y="10"/>
                  </a:cubicBezTo>
                  <a:cubicBezTo>
                    <a:pt x="89" y="9"/>
                    <a:pt x="87" y="8"/>
                    <a:pt x="86" y="7"/>
                  </a:cubicBezTo>
                  <a:cubicBezTo>
                    <a:pt x="86" y="6"/>
                    <a:pt x="84" y="4"/>
                    <a:pt x="83" y="4"/>
                  </a:cubicBezTo>
                  <a:cubicBezTo>
                    <a:pt x="82" y="4"/>
                    <a:pt x="82" y="6"/>
                    <a:pt x="80" y="5"/>
                  </a:cubicBezTo>
                  <a:cubicBezTo>
                    <a:pt x="78" y="4"/>
                    <a:pt x="79" y="5"/>
                    <a:pt x="77" y="6"/>
                  </a:cubicBezTo>
                  <a:cubicBezTo>
                    <a:pt x="77" y="6"/>
                    <a:pt x="75" y="5"/>
                    <a:pt x="75" y="4"/>
                  </a:cubicBezTo>
                  <a:cubicBezTo>
                    <a:pt x="74" y="3"/>
                    <a:pt x="73" y="2"/>
                    <a:pt x="72" y="1"/>
                  </a:cubicBezTo>
                  <a:cubicBezTo>
                    <a:pt x="71" y="0"/>
                    <a:pt x="70" y="2"/>
                    <a:pt x="69" y="2"/>
                  </a:cubicBezTo>
                  <a:cubicBezTo>
                    <a:pt x="68" y="3"/>
                    <a:pt x="66" y="2"/>
                    <a:pt x="65" y="1"/>
                  </a:cubicBezTo>
                  <a:cubicBezTo>
                    <a:pt x="63" y="0"/>
                    <a:pt x="63" y="1"/>
                    <a:pt x="61" y="2"/>
                  </a:cubicBezTo>
                  <a:cubicBezTo>
                    <a:pt x="60" y="3"/>
                    <a:pt x="58" y="2"/>
                    <a:pt x="57" y="2"/>
                  </a:cubicBezTo>
                  <a:cubicBezTo>
                    <a:pt x="56" y="3"/>
                    <a:pt x="53" y="3"/>
                    <a:pt x="52" y="3"/>
                  </a:cubicBezTo>
                  <a:cubicBezTo>
                    <a:pt x="49" y="1"/>
                    <a:pt x="51" y="6"/>
                    <a:pt x="48" y="6"/>
                  </a:cubicBezTo>
                  <a:cubicBezTo>
                    <a:pt x="46" y="7"/>
                    <a:pt x="42" y="6"/>
                    <a:pt x="40" y="5"/>
                  </a:cubicBezTo>
                  <a:cubicBezTo>
                    <a:pt x="38" y="4"/>
                    <a:pt x="37" y="2"/>
                    <a:pt x="35" y="2"/>
                  </a:cubicBezTo>
                  <a:cubicBezTo>
                    <a:pt x="34" y="1"/>
                    <a:pt x="32" y="3"/>
                    <a:pt x="31" y="4"/>
                  </a:cubicBezTo>
                  <a:cubicBezTo>
                    <a:pt x="29" y="6"/>
                    <a:pt x="31" y="9"/>
                    <a:pt x="30" y="12"/>
                  </a:cubicBezTo>
                  <a:cubicBezTo>
                    <a:pt x="27" y="17"/>
                    <a:pt x="27" y="23"/>
                    <a:pt x="24" y="27"/>
                  </a:cubicBezTo>
                  <a:cubicBezTo>
                    <a:pt x="22" y="30"/>
                    <a:pt x="21" y="32"/>
                    <a:pt x="19" y="35"/>
                  </a:cubicBezTo>
                  <a:cubicBezTo>
                    <a:pt x="18" y="37"/>
                    <a:pt x="18" y="39"/>
                    <a:pt x="18" y="41"/>
                  </a:cubicBezTo>
                  <a:cubicBezTo>
                    <a:pt x="18" y="44"/>
                    <a:pt x="19" y="46"/>
                    <a:pt x="17" y="48"/>
                  </a:cubicBezTo>
                  <a:cubicBezTo>
                    <a:pt x="16" y="48"/>
                    <a:pt x="11" y="51"/>
                    <a:pt x="11" y="51"/>
                  </a:cubicBezTo>
                  <a:cubicBezTo>
                    <a:pt x="10" y="51"/>
                    <a:pt x="12" y="48"/>
                    <a:pt x="10" y="49"/>
                  </a:cubicBezTo>
                  <a:cubicBezTo>
                    <a:pt x="7" y="51"/>
                    <a:pt x="7" y="53"/>
                    <a:pt x="5" y="50"/>
                  </a:cubicBezTo>
                  <a:cubicBezTo>
                    <a:pt x="4" y="51"/>
                    <a:pt x="2" y="53"/>
                    <a:pt x="2" y="55"/>
                  </a:cubicBezTo>
                  <a:cubicBezTo>
                    <a:pt x="2" y="55"/>
                    <a:pt x="2" y="56"/>
                    <a:pt x="1" y="56"/>
                  </a:cubicBezTo>
                  <a:cubicBezTo>
                    <a:pt x="0" y="57"/>
                    <a:pt x="1" y="58"/>
                    <a:pt x="1" y="59"/>
                  </a:cubicBezTo>
                  <a:cubicBezTo>
                    <a:pt x="5" y="56"/>
                    <a:pt x="8" y="57"/>
                    <a:pt x="13" y="57"/>
                  </a:cubicBezTo>
                  <a:cubicBezTo>
                    <a:pt x="15" y="57"/>
                    <a:pt x="16" y="57"/>
                    <a:pt x="18" y="57"/>
                  </a:cubicBezTo>
                  <a:cubicBezTo>
                    <a:pt x="20" y="57"/>
                    <a:pt x="21" y="60"/>
                    <a:pt x="22" y="62"/>
                  </a:cubicBezTo>
                  <a:cubicBezTo>
                    <a:pt x="23" y="64"/>
                    <a:pt x="24" y="67"/>
                    <a:pt x="26" y="68"/>
                  </a:cubicBezTo>
                  <a:cubicBezTo>
                    <a:pt x="27" y="69"/>
                    <a:pt x="31" y="68"/>
                    <a:pt x="33" y="67"/>
                  </a:cubicBezTo>
                  <a:cubicBezTo>
                    <a:pt x="34" y="67"/>
                    <a:pt x="34" y="64"/>
                    <a:pt x="35" y="63"/>
                  </a:cubicBezTo>
                  <a:cubicBezTo>
                    <a:pt x="35" y="61"/>
                    <a:pt x="38" y="62"/>
                    <a:pt x="39" y="62"/>
                  </a:cubicBezTo>
                  <a:cubicBezTo>
                    <a:pt x="39" y="64"/>
                    <a:pt x="39" y="64"/>
                    <a:pt x="41" y="64"/>
                  </a:cubicBezTo>
                  <a:cubicBezTo>
                    <a:pt x="42" y="64"/>
                    <a:pt x="45" y="63"/>
                    <a:pt x="45" y="65"/>
                  </a:cubicBezTo>
                  <a:cubicBezTo>
                    <a:pt x="45" y="67"/>
                    <a:pt x="46" y="68"/>
                    <a:pt x="46" y="70"/>
                  </a:cubicBezTo>
                  <a:cubicBezTo>
                    <a:pt x="46" y="71"/>
                    <a:pt x="46" y="72"/>
                    <a:pt x="45" y="74"/>
                  </a:cubicBezTo>
                  <a:cubicBezTo>
                    <a:pt x="45" y="75"/>
                    <a:pt x="46" y="77"/>
                    <a:pt x="47" y="78"/>
                  </a:cubicBezTo>
                  <a:cubicBezTo>
                    <a:pt x="48" y="79"/>
                    <a:pt x="47" y="81"/>
                    <a:pt x="47" y="82"/>
                  </a:cubicBezTo>
                  <a:cubicBezTo>
                    <a:pt x="47" y="85"/>
                    <a:pt x="52" y="82"/>
                    <a:pt x="53" y="82"/>
                  </a:cubicBezTo>
                  <a:cubicBezTo>
                    <a:pt x="55" y="82"/>
                    <a:pt x="56" y="82"/>
                    <a:pt x="57" y="83"/>
                  </a:cubicBezTo>
                  <a:cubicBezTo>
                    <a:pt x="59" y="85"/>
                    <a:pt x="58" y="84"/>
                    <a:pt x="60" y="84"/>
                  </a:cubicBezTo>
                  <a:cubicBezTo>
                    <a:pt x="62" y="84"/>
                    <a:pt x="62" y="85"/>
                    <a:pt x="63" y="86"/>
                  </a:cubicBezTo>
                  <a:cubicBezTo>
                    <a:pt x="64" y="86"/>
                    <a:pt x="65" y="87"/>
                    <a:pt x="66" y="87"/>
                  </a:cubicBezTo>
                  <a:cubicBezTo>
                    <a:pt x="69" y="88"/>
                    <a:pt x="70" y="88"/>
                    <a:pt x="71" y="85"/>
                  </a:cubicBezTo>
                  <a:cubicBezTo>
                    <a:pt x="72" y="88"/>
                    <a:pt x="73" y="89"/>
                    <a:pt x="76" y="90"/>
                  </a:cubicBezTo>
                  <a:cubicBezTo>
                    <a:pt x="78" y="91"/>
                    <a:pt x="78" y="94"/>
                    <a:pt x="80" y="95"/>
                  </a:cubicBezTo>
                  <a:cubicBezTo>
                    <a:pt x="80" y="95"/>
                    <a:pt x="84" y="94"/>
                    <a:pt x="84" y="94"/>
                  </a:cubicBezTo>
                  <a:cubicBezTo>
                    <a:pt x="84" y="92"/>
                    <a:pt x="85" y="88"/>
                    <a:pt x="83" y="89"/>
                  </a:cubicBezTo>
                  <a:cubicBezTo>
                    <a:pt x="80" y="90"/>
                    <a:pt x="78" y="88"/>
                    <a:pt x="77" y="85"/>
                  </a:cubicBezTo>
                  <a:cubicBezTo>
                    <a:pt x="77" y="83"/>
                    <a:pt x="79" y="80"/>
                    <a:pt x="78" y="77"/>
                  </a:cubicBezTo>
                  <a:cubicBezTo>
                    <a:pt x="78" y="76"/>
                    <a:pt x="77" y="74"/>
                    <a:pt x="78" y="73"/>
                  </a:cubicBezTo>
                  <a:cubicBezTo>
                    <a:pt x="78" y="73"/>
                    <a:pt x="78" y="72"/>
                    <a:pt x="79" y="72"/>
                  </a:cubicBezTo>
                  <a:cubicBezTo>
                    <a:pt x="80" y="72"/>
                    <a:pt x="79" y="70"/>
                    <a:pt x="80" y="70"/>
                  </a:cubicBezTo>
                  <a:cubicBezTo>
                    <a:pt x="81" y="68"/>
                    <a:pt x="86" y="68"/>
                    <a:pt x="87" y="68"/>
                  </a:cubicBezTo>
                  <a:cubicBezTo>
                    <a:pt x="85" y="67"/>
                    <a:pt x="86" y="64"/>
                    <a:pt x="84" y="63"/>
                  </a:cubicBezTo>
                  <a:cubicBezTo>
                    <a:pt x="83" y="62"/>
                    <a:pt x="82" y="61"/>
                    <a:pt x="82" y="60"/>
                  </a:cubicBezTo>
                  <a:cubicBezTo>
                    <a:pt x="82" y="58"/>
                    <a:pt x="82" y="56"/>
                    <a:pt x="81" y="55"/>
                  </a:cubicBezTo>
                  <a:cubicBezTo>
                    <a:pt x="81" y="53"/>
                    <a:pt x="80" y="52"/>
                    <a:pt x="80" y="50"/>
                  </a:cubicBezTo>
                  <a:cubicBezTo>
                    <a:pt x="80" y="49"/>
                    <a:pt x="80" y="44"/>
                    <a:pt x="81" y="45"/>
                  </a:cubicBezTo>
                  <a:cubicBezTo>
                    <a:pt x="80" y="41"/>
                    <a:pt x="80" y="39"/>
                    <a:pt x="82" y="35"/>
                  </a:cubicBezTo>
                  <a:cubicBezTo>
                    <a:pt x="83" y="32"/>
                    <a:pt x="83" y="31"/>
                    <a:pt x="83" y="28"/>
                  </a:cubicBezTo>
                  <a:cubicBezTo>
                    <a:pt x="83" y="25"/>
                    <a:pt x="85" y="23"/>
                    <a:pt x="87" y="21"/>
                  </a:cubicBezTo>
                  <a:cubicBezTo>
                    <a:pt x="88" y="20"/>
                    <a:pt x="89" y="19"/>
                    <a:pt x="90" y="18"/>
                  </a:cubicBezTo>
                  <a:cubicBezTo>
                    <a:pt x="91" y="17"/>
                    <a:pt x="91" y="17"/>
                    <a:pt x="90" y="15"/>
                  </a:cubicBezTo>
                  <a:cubicBezTo>
                    <a:pt x="89" y="15"/>
                    <a:pt x="91" y="16"/>
                    <a:pt x="90" y="15"/>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54" name="Freeform 734">
              <a:extLst>
                <a:ext uri="{FF2B5EF4-FFF2-40B4-BE49-F238E27FC236}">
                  <a16:creationId xmlns:a16="http://schemas.microsoft.com/office/drawing/2014/main" id="{BA0E1057-4224-1F42-B05D-450AB7007703}"/>
                </a:ext>
              </a:extLst>
            </p:cNvPr>
            <p:cNvSpPr>
              <a:spLocks/>
            </p:cNvSpPr>
            <p:nvPr/>
          </p:nvSpPr>
          <p:spPr bwMode="auto">
            <a:xfrm>
              <a:off x="3720247" y="4258481"/>
              <a:ext cx="194068" cy="217648"/>
            </a:xfrm>
            <a:custGeom>
              <a:avLst/>
              <a:gdLst>
                <a:gd name="T0" fmla="*/ 51 w 56"/>
                <a:gd name="T1" fmla="*/ 27 h 63"/>
                <a:gd name="T2" fmla="*/ 48 w 56"/>
                <a:gd name="T3" fmla="*/ 26 h 63"/>
                <a:gd name="T4" fmla="*/ 47 w 56"/>
                <a:gd name="T5" fmla="*/ 21 h 63"/>
                <a:gd name="T6" fmla="*/ 46 w 56"/>
                <a:gd name="T7" fmla="*/ 12 h 63"/>
                <a:gd name="T8" fmla="*/ 46 w 56"/>
                <a:gd name="T9" fmla="*/ 8 h 63"/>
                <a:gd name="T10" fmla="*/ 43 w 56"/>
                <a:gd name="T11" fmla="*/ 8 h 63"/>
                <a:gd name="T12" fmla="*/ 40 w 56"/>
                <a:gd name="T13" fmla="*/ 6 h 63"/>
                <a:gd name="T14" fmla="*/ 35 w 56"/>
                <a:gd name="T15" fmla="*/ 8 h 63"/>
                <a:gd name="T16" fmla="*/ 34 w 56"/>
                <a:gd name="T17" fmla="*/ 11 h 63"/>
                <a:gd name="T18" fmla="*/ 29 w 56"/>
                <a:gd name="T19" fmla="*/ 12 h 63"/>
                <a:gd name="T20" fmla="*/ 18 w 56"/>
                <a:gd name="T21" fmla="*/ 1 h 63"/>
                <a:gd name="T22" fmla="*/ 3 w 56"/>
                <a:gd name="T23" fmla="*/ 2 h 63"/>
                <a:gd name="T24" fmla="*/ 6 w 56"/>
                <a:gd name="T25" fmla="*/ 12 h 63"/>
                <a:gd name="T26" fmla="*/ 6 w 56"/>
                <a:gd name="T27" fmla="*/ 16 h 63"/>
                <a:gd name="T28" fmla="*/ 6 w 56"/>
                <a:gd name="T29" fmla="*/ 20 h 63"/>
                <a:gd name="T30" fmla="*/ 8 w 56"/>
                <a:gd name="T31" fmla="*/ 33 h 63"/>
                <a:gd name="T32" fmla="*/ 3 w 56"/>
                <a:gd name="T33" fmla="*/ 41 h 63"/>
                <a:gd name="T34" fmla="*/ 0 w 56"/>
                <a:gd name="T35" fmla="*/ 50 h 63"/>
                <a:gd name="T36" fmla="*/ 0 w 56"/>
                <a:gd name="T37" fmla="*/ 55 h 63"/>
                <a:gd name="T38" fmla="*/ 0 w 56"/>
                <a:gd name="T39" fmla="*/ 59 h 63"/>
                <a:gd name="T40" fmla="*/ 3 w 56"/>
                <a:gd name="T41" fmla="*/ 59 h 63"/>
                <a:gd name="T42" fmla="*/ 8 w 56"/>
                <a:gd name="T43" fmla="*/ 58 h 63"/>
                <a:gd name="T44" fmla="*/ 9 w 56"/>
                <a:gd name="T45" fmla="*/ 59 h 63"/>
                <a:gd name="T46" fmla="*/ 16 w 56"/>
                <a:gd name="T47" fmla="*/ 59 h 63"/>
                <a:gd name="T48" fmla="*/ 25 w 56"/>
                <a:gd name="T49" fmla="*/ 59 h 63"/>
                <a:gd name="T50" fmla="*/ 30 w 56"/>
                <a:gd name="T51" fmla="*/ 59 h 63"/>
                <a:gd name="T52" fmla="*/ 39 w 56"/>
                <a:gd name="T53" fmla="*/ 62 h 63"/>
                <a:gd name="T54" fmla="*/ 53 w 56"/>
                <a:gd name="T55" fmla="*/ 60 h 63"/>
                <a:gd name="T56" fmla="*/ 46 w 56"/>
                <a:gd name="T57" fmla="*/ 51 h 63"/>
                <a:gd name="T58" fmla="*/ 46 w 56"/>
                <a:gd name="T59" fmla="*/ 37 h 63"/>
                <a:gd name="T60" fmla="*/ 56 w 56"/>
                <a:gd name="T61" fmla="*/ 35 h 63"/>
                <a:gd name="T62" fmla="*/ 56 w 56"/>
                <a:gd name="T63" fmla="*/ 27 h 63"/>
                <a:gd name="T64" fmla="*/ 51 w 56"/>
                <a:gd name="T6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63">
                  <a:moveTo>
                    <a:pt x="51" y="27"/>
                  </a:moveTo>
                  <a:cubicBezTo>
                    <a:pt x="49" y="27"/>
                    <a:pt x="48" y="28"/>
                    <a:pt x="48" y="26"/>
                  </a:cubicBezTo>
                  <a:cubicBezTo>
                    <a:pt x="48" y="24"/>
                    <a:pt x="48" y="23"/>
                    <a:pt x="47" y="21"/>
                  </a:cubicBezTo>
                  <a:cubicBezTo>
                    <a:pt x="45" y="18"/>
                    <a:pt x="48" y="15"/>
                    <a:pt x="46" y="12"/>
                  </a:cubicBezTo>
                  <a:cubicBezTo>
                    <a:pt x="46" y="11"/>
                    <a:pt x="46" y="8"/>
                    <a:pt x="46" y="8"/>
                  </a:cubicBezTo>
                  <a:cubicBezTo>
                    <a:pt x="46" y="8"/>
                    <a:pt x="43" y="8"/>
                    <a:pt x="43" y="8"/>
                  </a:cubicBezTo>
                  <a:cubicBezTo>
                    <a:pt x="40" y="8"/>
                    <a:pt x="40" y="9"/>
                    <a:pt x="40" y="6"/>
                  </a:cubicBezTo>
                  <a:cubicBezTo>
                    <a:pt x="37" y="6"/>
                    <a:pt x="36" y="5"/>
                    <a:pt x="35" y="8"/>
                  </a:cubicBezTo>
                  <a:cubicBezTo>
                    <a:pt x="35" y="8"/>
                    <a:pt x="35" y="11"/>
                    <a:pt x="34" y="11"/>
                  </a:cubicBezTo>
                  <a:cubicBezTo>
                    <a:pt x="33" y="12"/>
                    <a:pt x="31" y="12"/>
                    <a:pt x="29" y="12"/>
                  </a:cubicBezTo>
                  <a:cubicBezTo>
                    <a:pt x="22" y="13"/>
                    <a:pt x="24" y="1"/>
                    <a:pt x="18" y="1"/>
                  </a:cubicBezTo>
                  <a:cubicBezTo>
                    <a:pt x="13" y="1"/>
                    <a:pt x="7" y="0"/>
                    <a:pt x="3" y="2"/>
                  </a:cubicBezTo>
                  <a:cubicBezTo>
                    <a:pt x="1" y="4"/>
                    <a:pt x="6" y="10"/>
                    <a:pt x="6" y="12"/>
                  </a:cubicBezTo>
                  <a:cubicBezTo>
                    <a:pt x="7" y="13"/>
                    <a:pt x="7" y="15"/>
                    <a:pt x="6" y="16"/>
                  </a:cubicBezTo>
                  <a:cubicBezTo>
                    <a:pt x="4" y="17"/>
                    <a:pt x="6" y="19"/>
                    <a:pt x="6" y="20"/>
                  </a:cubicBezTo>
                  <a:cubicBezTo>
                    <a:pt x="9" y="24"/>
                    <a:pt x="11" y="29"/>
                    <a:pt x="8" y="33"/>
                  </a:cubicBezTo>
                  <a:cubicBezTo>
                    <a:pt x="6" y="36"/>
                    <a:pt x="4" y="38"/>
                    <a:pt x="3" y="41"/>
                  </a:cubicBezTo>
                  <a:cubicBezTo>
                    <a:pt x="2" y="44"/>
                    <a:pt x="1" y="47"/>
                    <a:pt x="0" y="50"/>
                  </a:cubicBezTo>
                  <a:cubicBezTo>
                    <a:pt x="0" y="52"/>
                    <a:pt x="0" y="54"/>
                    <a:pt x="0" y="55"/>
                  </a:cubicBezTo>
                  <a:cubicBezTo>
                    <a:pt x="0" y="56"/>
                    <a:pt x="0" y="58"/>
                    <a:pt x="0" y="59"/>
                  </a:cubicBezTo>
                  <a:cubicBezTo>
                    <a:pt x="1" y="59"/>
                    <a:pt x="2" y="59"/>
                    <a:pt x="3" y="59"/>
                  </a:cubicBezTo>
                  <a:cubicBezTo>
                    <a:pt x="5" y="59"/>
                    <a:pt x="5" y="56"/>
                    <a:pt x="8" y="58"/>
                  </a:cubicBezTo>
                  <a:cubicBezTo>
                    <a:pt x="8" y="58"/>
                    <a:pt x="9" y="59"/>
                    <a:pt x="9" y="59"/>
                  </a:cubicBezTo>
                  <a:cubicBezTo>
                    <a:pt x="12" y="59"/>
                    <a:pt x="14" y="59"/>
                    <a:pt x="16" y="59"/>
                  </a:cubicBezTo>
                  <a:cubicBezTo>
                    <a:pt x="19" y="59"/>
                    <a:pt x="22" y="59"/>
                    <a:pt x="25" y="59"/>
                  </a:cubicBezTo>
                  <a:cubicBezTo>
                    <a:pt x="26" y="59"/>
                    <a:pt x="29" y="59"/>
                    <a:pt x="30" y="59"/>
                  </a:cubicBezTo>
                  <a:cubicBezTo>
                    <a:pt x="32" y="63"/>
                    <a:pt x="36" y="62"/>
                    <a:pt x="39" y="62"/>
                  </a:cubicBezTo>
                  <a:cubicBezTo>
                    <a:pt x="44" y="62"/>
                    <a:pt x="48" y="61"/>
                    <a:pt x="53" y="60"/>
                  </a:cubicBezTo>
                  <a:cubicBezTo>
                    <a:pt x="50" y="57"/>
                    <a:pt x="46" y="55"/>
                    <a:pt x="46" y="51"/>
                  </a:cubicBezTo>
                  <a:cubicBezTo>
                    <a:pt x="46" y="46"/>
                    <a:pt x="46" y="41"/>
                    <a:pt x="46" y="37"/>
                  </a:cubicBezTo>
                  <a:cubicBezTo>
                    <a:pt x="46" y="36"/>
                    <a:pt x="56" y="38"/>
                    <a:pt x="56" y="35"/>
                  </a:cubicBezTo>
                  <a:cubicBezTo>
                    <a:pt x="56" y="33"/>
                    <a:pt x="56" y="30"/>
                    <a:pt x="56" y="27"/>
                  </a:cubicBezTo>
                  <a:cubicBezTo>
                    <a:pt x="56" y="24"/>
                    <a:pt x="53" y="27"/>
                    <a:pt x="51" y="27"/>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55" name="Freeform 735">
              <a:extLst>
                <a:ext uri="{FF2B5EF4-FFF2-40B4-BE49-F238E27FC236}">
                  <a16:creationId xmlns:a16="http://schemas.microsoft.com/office/drawing/2014/main" id="{D5CC5450-1216-474A-9AE9-338C9B55BC01}"/>
                </a:ext>
              </a:extLst>
            </p:cNvPr>
            <p:cNvSpPr>
              <a:spLocks/>
            </p:cNvSpPr>
            <p:nvPr/>
          </p:nvSpPr>
          <p:spPr bwMode="auto">
            <a:xfrm>
              <a:off x="3844921" y="4465540"/>
              <a:ext cx="158783" cy="165883"/>
            </a:xfrm>
            <a:custGeom>
              <a:avLst/>
              <a:gdLst>
                <a:gd name="T0" fmla="*/ 25 w 46"/>
                <a:gd name="T1" fmla="*/ 2 h 48"/>
                <a:gd name="T2" fmla="*/ 21 w 46"/>
                <a:gd name="T3" fmla="*/ 3 h 48"/>
                <a:gd name="T4" fmla="*/ 18 w 46"/>
                <a:gd name="T5" fmla="*/ 4 h 48"/>
                <a:gd name="T6" fmla="*/ 6 w 46"/>
                <a:gd name="T7" fmla="*/ 4 h 48"/>
                <a:gd name="T8" fmla="*/ 6 w 46"/>
                <a:gd name="T9" fmla="*/ 18 h 48"/>
                <a:gd name="T10" fmla="*/ 6 w 46"/>
                <a:gd name="T11" fmla="*/ 23 h 48"/>
                <a:gd name="T12" fmla="*/ 1 w 46"/>
                <a:gd name="T13" fmla="*/ 24 h 48"/>
                <a:gd name="T14" fmla="*/ 1 w 46"/>
                <a:gd name="T15" fmla="*/ 31 h 48"/>
                <a:gd name="T16" fmla="*/ 1 w 46"/>
                <a:gd name="T17" fmla="*/ 38 h 48"/>
                <a:gd name="T18" fmla="*/ 4 w 46"/>
                <a:gd name="T19" fmla="*/ 47 h 48"/>
                <a:gd name="T20" fmla="*/ 8 w 46"/>
                <a:gd name="T21" fmla="*/ 48 h 48"/>
                <a:gd name="T22" fmla="*/ 13 w 46"/>
                <a:gd name="T23" fmla="*/ 44 h 48"/>
                <a:gd name="T24" fmla="*/ 19 w 46"/>
                <a:gd name="T25" fmla="*/ 41 h 48"/>
                <a:gd name="T26" fmla="*/ 29 w 46"/>
                <a:gd name="T27" fmla="*/ 39 h 48"/>
                <a:gd name="T28" fmla="*/ 31 w 46"/>
                <a:gd name="T29" fmla="*/ 37 h 48"/>
                <a:gd name="T30" fmla="*/ 34 w 46"/>
                <a:gd name="T31" fmla="*/ 34 h 48"/>
                <a:gd name="T32" fmla="*/ 43 w 46"/>
                <a:gd name="T33" fmla="*/ 26 h 48"/>
                <a:gd name="T34" fmla="*/ 44 w 46"/>
                <a:gd name="T35" fmla="*/ 22 h 48"/>
                <a:gd name="T36" fmla="*/ 40 w 46"/>
                <a:gd name="T37" fmla="*/ 21 h 48"/>
                <a:gd name="T38" fmla="*/ 38 w 46"/>
                <a:gd name="T39" fmla="*/ 17 h 48"/>
                <a:gd name="T40" fmla="*/ 39 w 46"/>
                <a:gd name="T41" fmla="*/ 15 h 48"/>
                <a:gd name="T42" fmla="*/ 36 w 46"/>
                <a:gd name="T43" fmla="*/ 14 h 48"/>
                <a:gd name="T44" fmla="*/ 36 w 46"/>
                <a:gd name="T45" fmla="*/ 13 h 48"/>
                <a:gd name="T46" fmla="*/ 34 w 46"/>
                <a:gd name="T47" fmla="*/ 12 h 48"/>
                <a:gd name="T48" fmla="*/ 30 w 46"/>
                <a:gd name="T49" fmla="*/ 7 h 48"/>
                <a:gd name="T50" fmla="*/ 25 w 46"/>
                <a:gd name="T51" fmla="*/ 2 h 48"/>
                <a:gd name="T52" fmla="*/ 25 w 46"/>
                <a:gd name="T53"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8">
                  <a:moveTo>
                    <a:pt x="25" y="2"/>
                  </a:moveTo>
                  <a:cubicBezTo>
                    <a:pt x="24" y="3"/>
                    <a:pt x="22" y="3"/>
                    <a:pt x="21" y="3"/>
                  </a:cubicBezTo>
                  <a:cubicBezTo>
                    <a:pt x="19" y="3"/>
                    <a:pt x="20" y="6"/>
                    <a:pt x="18" y="4"/>
                  </a:cubicBezTo>
                  <a:cubicBezTo>
                    <a:pt x="15" y="0"/>
                    <a:pt x="10" y="5"/>
                    <a:pt x="6" y="4"/>
                  </a:cubicBezTo>
                  <a:cubicBezTo>
                    <a:pt x="6" y="9"/>
                    <a:pt x="6" y="14"/>
                    <a:pt x="6" y="18"/>
                  </a:cubicBezTo>
                  <a:cubicBezTo>
                    <a:pt x="6" y="19"/>
                    <a:pt x="7" y="23"/>
                    <a:pt x="6" y="23"/>
                  </a:cubicBezTo>
                  <a:cubicBezTo>
                    <a:pt x="5" y="24"/>
                    <a:pt x="1" y="22"/>
                    <a:pt x="1" y="24"/>
                  </a:cubicBezTo>
                  <a:cubicBezTo>
                    <a:pt x="1" y="26"/>
                    <a:pt x="1" y="29"/>
                    <a:pt x="1" y="31"/>
                  </a:cubicBezTo>
                  <a:cubicBezTo>
                    <a:pt x="1" y="33"/>
                    <a:pt x="0" y="36"/>
                    <a:pt x="1" y="38"/>
                  </a:cubicBezTo>
                  <a:cubicBezTo>
                    <a:pt x="5" y="39"/>
                    <a:pt x="6" y="44"/>
                    <a:pt x="4" y="47"/>
                  </a:cubicBezTo>
                  <a:cubicBezTo>
                    <a:pt x="4" y="48"/>
                    <a:pt x="8" y="48"/>
                    <a:pt x="8" y="48"/>
                  </a:cubicBezTo>
                  <a:cubicBezTo>
                    <a:pt x="10" y="48"/>
                    <a:pt x="11" y="46"/>
                    <a:pt x="13" y="44"/>
                  </a:cubicBezTo>
                  <a:cubicBezTo>
                    <a:pt x="15" y="42"/>
                    <a:pt x="15" y="39"/>
                    <a:pt x="19" y="41"/>
                  </a:cubicBezTo>
                  <a:cubicBezTo>
                    <a:pt x="23" y="43"/>
                    <a:pt x="27" y="44"/>
                    <a:pt x="29" y="39"/>
                  </a:cubicBezTo>
                  <a:cubicBezTo>
                    <a:pt x="29" y="38"/>
                    <a:pt x="29" y="37"/>
                    <a:pt x="31" y="37"/>
                  </a:cubicBezTo>
                  <a:cubicBezTo>
                    <a:pt x="33" y="37"/>
                    <a:pt x="34" y="35"/>
                    <a:pt x="34" y="34"/>
                  </a:cubicBezTo>
                  <a:cubicBezTo>
                    <a:pt x="36" y="31"/>
                    <a:pt x="40" y="28"/>
                    <a:pt x="43" y="26"/>
                  </a:cubicBezTo>
                  <a:cubicBezTo>
                    <a:pt x="45" y="25"/>
                    <a:pt x="46" y="24"/>
                    <a:pt x="44" y="22"/>
                  </a:cubicBezTo>
                  <a:cubicBezTo>
                    <a:pt x="43" y="21"/>
                    <a:pt x="40" y="22"/>
                    <a:pt x="40" y="21"/>
                  </a:cubicBezTo>
                  <a:cubicBezTo>
                    <a:pt x="39" y="20"/>
                    <a:pt x="38" y="19"/>
                    <a:pt x="38" y="17"/>
                  </a:cubicBezTo>
                  <a:cubicBezTo>
                    <a:pt x="38" y="17"/>
                    <a:pt x="39" y="16"/>
                    <a:pt x="39" y="15"/>
                  </a:cubicBezTo>
                  <a:cubicBezTo>
                    <a:pt x="38" y="15"/>
                    <a:pt x="37" y="15"/>
                    <a:pt x="36" y="14"/>
                  </a:cubicBezTo>
                  <a:cubicBezTo>
                    <a:pt x="36" y="14"/>
                    <a:pt x="37" y="13"/>
                    <a:pt x="36" y="13"/>
                  </a:cubicBezTo>
                  <a:cubicBezTo>
                    <a:pt x="35" y="13"/>
                    <a:pt x="35" y="12"/>
                    <a:pt x="34" y="12"/>
                  </a:cubicBezTo>
                  <a:cubicBezTo>
                    <a:pt x="32" y="11"/>
                    <a:pt x="31" y="10"/>
                    <a:pt x="30" y="7"/>
                  </a:cubicBezTo>
                  <a:cubicBezTo>
                    <a:pt x="30" y="6"/>
                    <a:pt x="27" y="2"/>
                    <a:pt x="25" y="2"/>
                  </a:cubicBezTo>
                  <a:cubicBezTo>
                    <a:pt x="25" y="2"/>
                    <a:pt x="26" y="2"/>
                    <a:pt x="25" y="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56" name="Freeform 736">
              <a:extLst>
                <a:ext uri="{FF2B5EF4-FFF2-40B4-BE49-F238E27FC236}">
                  <a16:creationId xmlns:a16="http://schemas.microsoft.com/office/drawing/2014/main" id="{9BAA2BBD-212D-4B4A-B8F7-79A5E55A8180}"/>
                </a:ext>
              </a:extLst>
            </p:cNvPr>
            <p:cNvSpPr>
              <a:spLocks/>
            </p:cNvSpPr>
            <p:nvPr/>
          </p:nvSpPr>
          <p:spPr bwMode="auto">
            <a:xfrm>
              <a:off x="3930781" y="4431421"/>
              <a:ext cx="135259" cy="120000"/>
            </a:xfrm>
            <a:custGeom>
              <a:avLst/>
              <a:gdLst>
                <a:gd name="T0" fmla="*/ 39 w 39"/>
                <a:gd name="T1" fmla="*/ 22 h 35"/>
                <a:gd name="T2" fmla="*/ 38 w 39"/>
                <a:gd name="T3" fmla="*/ 18 h 35"/>
                <a:gd name="T4" fmla="*/ 39 w 39"/>
                <a:gd name="T5" fmla="*/ 14 h 35"/>
                <a:gd name="T6" fmla="*/ 38 w 39"/>
                <a:gd name="T7" fmla="*/ 7 h 35"/>
                <a:gd name="T8" fmla="*/ 27 w 39"/>
                <a:gd name="T9" fmla="*/ 2 h 35"/>
                <a:gd name="T10" fmla="*/ 24 w 39"/>
                <a:gd name="T11" fmla="*/ 0 h 35"/>
                <a:gd name="T12" fmla="*/ 19 w 39"/>
                <a:gd name="T13" fmla="*/ 3 h 35"/>
                <a:gd name="T14" fmla="*/ 13 w 39"/>
                <a:gd name="T15" fmla="*/ 7 h 35"/>
                <a:gd name="T16" fmla="*/ 9 w 39"/>
                <a:gd name="T17" fmla="*/ 12 h 35"/>
                <a:gd name="T18" fmla="*/ 2 w 39"/>
                <a:gd name="T19" fmla="*/ 12 h 35"/>
                <a:gd name="T20" fmla="*/ 5 w 39"/>
                <a:gd name="T21" fmla="*/ 16 h 35"/>
                <a:gd name="T22" fmla="*/ 8 w 39"/>
                <a:gd name="T23" fmla="*/ 21 h 35"/>
                <a:gd name="T24" fmla="*/ 11 w 39"/>
                <a:gd name="T25" fmla="*/ 23 h 35"/>
                <a:gd name="T26" fmla="*/ 11 w 39"/>
                <a:gd name="T27" fmla="*/ 24 h 35"/>
                <a:gd name="T28" fmla="*/ 14 w 39"/>
                <a:gd name="T29" fmla="*/ 25 h 35"/>
                <a:gd name="T30" fmla="*/ 13 w 39"/>
                <a:gd name="T31" fmla="*/ 28 h 35"/>
                <a:gd name="T32" fmla="*/ 15 w 39"/>
                <a:gd name="T33" fmla="*/ 31 h 35"/>
                <a:gd name="T34" fmla="*/ 20 w 39"/>
                <a:gd name="T35" fmla="*/ 34 h 35"/>
                <a:gd name="T36" fmla="*/ 25 w 39"/>
                <a:gd name="T37" fmla="*/ 35 h 35"/>
                <a:gd name="T38" fmla="*/ 27 w 39"/>
                <a:gd name="T39" fmla="*/ 35 h 35"/>
                <a:gd name="T40" fmla="*/ 34 w 39"/>
                <a:gd name="T41" fmla="*/ 31 h 35"/>
                <a:gd name="T42" fmla="*/ 36 w 39"/>
                <a:gd name="T43" fmla="*/ 27 h 35"/>
                <a:gd name="T44" fmla="*/ 39 w 39"/>
                <a:gd name="T45"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5">
                  <a:moveTo>
                    <a:pt x="39" y="22"/>
                  </a:moveTo>
                  <a:cubicBezTo>
                    <a:pt x="39" y="21"/>
                    <a:pt x="38" y="19"/>
                    <a:pt x="38" y="18"/>
                  </a:cubicBezTo>
                  <a:cubicBezTo>
                    <a:pt x="38" y="16"/>
                    <a:pt x="39" y="15"/>
                    <a:pt x="39" y="14"/>
                  </a:cubicBezTo>
                  <a:cubicBezTo>
                    <a:pt x="39" y="11"/>
                    <a:pt x="39" y="9"/>
                    <a:pt x="38" y="7"/>
                  </a:cubicBezTo>
                  <a:cubicBezTo>
                    <a:pt x="38" y="4"/>
                    <a:pt x="29" y="2"/>
                    <a:pt x="27" y="2"/>
                  </a:cubicBezTo>
                  <a:cubicBezTo>
                    <a:pt x="27" y="0"/>
                    <a:pt x="27" y="0"/>
                    <a:pt x="24" y="0"/>
                  </a:cubicBezTo>
                  <a:cubicBezTo>
                    <a:pt x="21" y="0"/>
                    <a:pt x="21" y="1"/>
                    <a:pt x="19" y="3"/>
                  </a:cubicBezTo>
                  <a:cubicBezTo>
                    <a:pt x="18" y="5"/>
                    <a:pt x="15" y="6"/>
                    <a:pt x="13" y="7"/>
                  </a:cubicBezTo>
                  <a:cubicBezTo>
                    <a:pt x="12" y="9"/>
                    <a:pt x="11" y="12"/>
                    <a:pt x="9" y="12"/>
                  </a:cubicBezTo>
                  <a:cubicBezTo>
                    <a:pt x="7" y="12"/>
                    <a:pt x="5" y="11"/>
                    <a:pt x="2" y="12"/>
                  </a:cubicBezTo>
                  <a:cubicBezTo>
                    <a:pt x="0" y="13"/>
                    <a:pt x="4" y="15"/>
                    <a:pt x="5" y="16"/>
                  </a:cubicBezTo>
                  <a:cubicBezTo>
                    <a:pt x="6" y="18"/>
                    <a:pt x="6" y="20"/>
                    <a:pt x="8" y="21"/>
                  </a:cubicBezTo>
                  <a:cubicBezTo>
                    <a:pt x="9" y="22"/>
                    <a:pt x="10" y="23"/>
                    <a:pt x="11" y="23"/>
                  </a:cubicBezTo>
                  <a:cubicBezTo>
                    <a:pt x="12" y="23"/>
                    <a:pt x="11" y="24"/>
                    <a:pt x="11" y="24"/>
                  </a:cubicBezTo>
                  <a:cubicBezTo>
                    <a:pt x="12" y="24"/>
                    <a:pt x="13" y="25"/>
                    <a:pt x="14" y="25"/>
                  </a:cubicBezTo>
                  <a:cubicBezTo>
                    <a:pt x="14" y="26"/>
                    <a:pt x="13" y="27"/>
                    <a:pt x="13" y="28"/>
                  </a:cubicBezTo>
                  <a:cubicBezTo>
                    <a:pt x="13" y="29"/>
                    <a:pt x="14" y="31"/>
                    <a:pt x="15" y="31"/>
                  </a:cubicBezTo>
                  <a:cubicBezTo>
                    <a:pt x="18" y="31"/>
                    <a:pt x="19" y="31"/>
                    <a:pt x="20" y="34"/>
                  </a:cubicBezTo>
                  <a:cubicBezTo>
                    <a:pt x="21" y="35"/>
                    <a:pt x="23" y="34"/>
                    <a:pt x="25" y="35"/>
                  </a:cubicBezTo>
                  <a:cubicBezTo>
                    <a:pt x="26" y="35"/>
                    <a:pt x="26" y="35"/>
                    <a:pt x="27" y="35"/>
                  </a:cubicBezTo>
                  <a:cubicBezTo>
                    <a:pt x="31" y="35"/>
                    <a:pt x="32" y="34"/>
                    <a:pt x="34" y="31"/>
                  </a:cubicBezTo>
                  <a:cubicBezTo>
                    <a:pt x="35" y="30"/>
                    <a:pt x="36" y="28"/>
                    <a:pt x="36" y="27"/>
                  </a:cubicBezTo>
                  <a:cubicBezTo>
                    <a:pt x="37" y="25"/>
                    <a:pt x="39" y="24"/>
                    <a:pt x="39" y="2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57" name="Freeform 737">
              <a:extLst>
                <a:ext uri="{FF2B5EF4-FFF2-40B4-BE49-F238E27FC236}">
                  <a16:creationId xmlns:a16="http://schemas.microsoft.com/office/drawing/2014/main" id="{B29038C4-A636-864E-84F7-93E5D105B0A8}"/>
                </a:ext>
              </a:extLst>
            </p:cNvPr>
            <p:cNvSpPr>
              <a:spLocks/>
            </p:cNvSpPr>
            <p:nvPr/>
          </p:nvSpPr>
          <p:spPr bwMode="auto">
            <a:xfrm>
              <a:off x="4021345" y="4610245"/>
              <a:ext cx="34109" cy="38824"/>
            </a:xfrm>
            <a:custGeom>
              <a:avLst/>
              <a:gdLst>
                <a:gd name="T0" fmla="*/ 5 w 10"/>
                <a:gd name="T1" fmla="*/ 1 h 11"/>
                <a:gd name="T2" fmla="*/ 7 w 10"/>
                <a:gd name="T3" fmla="*/ 9 h 11"/>
                <a:gd name="T4" fmla="*/ 5 w 10"/>
                <a:gd name="T5" fmla="*/ 1 h 11"/>
                <a:gd name="T6" fmla="*/ 5 w 10"/>
                <a:gd name="T7" fmla="*/ 1 h 11"/>
              </a:gdLst>
              <a:ahLst/>
              <a:cxnLst>
                <a:cxn ang="0">
                  <a:pos x="T0" y="T1"/>
                </a:cxn>
                <a:cxn ang="0">
                  <a:pos x="T2" y="T3"/>
                </a:cxn>
                <a:cxn ang="0">
                  <a:pos x="T4" y="T5"/>
                </a:cxn>
                <a:cxn ang="0">
                  <a:pos x="T6" y="T7"/>
                </a:cxn>
              </a:cxnLst>
              <a:rect l="0" t="0" r="r" b="b"/>
              <a:pathLst>
                <a:path w="10" h="11">
                  <a:moveTo>
                    <a:pt x="5" y="1"/>
                  </a:moveTo>
                  <a:cubicBezTo>
                    <a:pt x="0" y="2"/>
                    <a:pt x="3" y="11"/>
                    <a:pt x="7" y="9"/>
                  </a:cubicBezTo>
                  <a:cubicBezTo>
                    <a:pt x="10" y="8"/>
                    <a:pt x="9" y="0"/>
                    <a:pt x="5" y="1"/>
                  </a:cubicBezTo>
                  <a:cubicBezTo>
                    <a:pt x="3" y="1"/>
                    <a:pt x="6" y="1"/>
                    <a:pt x="5"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58" name="Freeform 738">
              <a:extLst>
                <a:ext uri="{FF2B5EF4-FFF2-40B4-BE49-F238E27FC236}">
                  <a16:creationId xmlns:a16="http://schemas.microsoft.com/office/drawing/2014/main" id="{7287EBD4-A889-4B43-BBB1-9122EB80C6AF}"/>
                </a:ext>
              </a:extLst>
            </p:cNvPr>
            <p:cNvSpPr>
              <a:spLocks noEditPoints="1"/>
            </p:cNvSpPr>
            <p:nvPr/>
          </p:nvSpPr>
          <p:spPr bwMode="auto">
            <a:xfrm>
              <a:off x="3789641" y="4547893"/>
              <a:ext cx="272870" cy="238823"/>
            </a:xfrm>
            <a:custGeom>
              <a:avLst/>
              <a:gdLst>
                <a:gd name="T0" fmla="*/ 74 w 79"/>
                <a:gd name="T1" fmla="*/ 27 h 69"/>
                <a:gd name="T2" fmla="*/ 69 w 79"/>
                <a:gd name="T3" fmla="*/ 22 h 69"/>
                <a:gd name="T4" fmla="*/ 72 w 79"/>
                <a:gd name="T5" fmla="*/ 19 h 69"/>
                <a:gd name="T6" fmla="*/ 75 w 79"/>
                <a:gd name="T7" fmla="*/ 20 h 69"/>
                <a:gd name="T8" fmla="*/ 75 w 79"/>
                <a:gd name="T9" fmla="*/ 11 h 69"/>
                <a:gd name="T10" fmla="*/ 73 w 79"/>
                <a:gd name="T11" fmla="*/ 7 h 69"/>
                <a:gd name="T12" fmla="*/ 72 w 79"/>
                <a:gd name="T13" fmla="*/ 1 h 69"/>
                <a:gd name="T14" fmla="*/ 66 w 79"/>
                <a:gd name="T15" fmla="*/ 1 h 69"/>
                <a:gd name="T16" fmla="*/ 60 w 79"/>
                <a:gd name="T17" fmla="*/ 2 h 69"/>
                <a:gd name="T18" fmla="*/ 55 w 79"/>
                <a:gd name="T19" fmla="*/ 5 h 69"/>
                <a:gd name="T20" fmla="*/ 51 w 79"/>
                <a:gd name="T21" fmla="*/ 8 h 69"/>
                <a:gd name="T22" fmla="*/ 49 w 79"/>
                <a:gd name="T23" fmla="*/ 12 h 69"/>
                <a:gd name="T24" fmla="*/ 45 w 79"/>
                <a:gd name="T25" fmla="*/ 14 h 69"/>
                <a:gd name="T26" fmla="*/ 44 w 79"/>
                <a:gd name="T27" fmla="*/ 17 h 69"/>
                <a:gd name="T28" fmla="*/ 34 w 79"/>
                <a:gd name="T29" fmla="*/ 17 h 69"/>
                <a:gd name="T30" fmla="*/ 28 w 79"/>
                <a:gd name="T31" fmla="*/ 21 h 69"/>
                <a:gd name="T32" fmla="*/ 24 w 79"/>
                <a:gd name="T33" fmla="*/ 24 h 69"/>
                <a:gd name="T34" fmla="*/ 20 w 79"/>
                <a:gd name="T35" fmla="*/ 23 h 69"/>
                <a:gd name="T36" fmla="*/ 17 w 79"/>
                <a:gd name="T37" fmla="*/ 14 h 69"/>
                <a:gd name="T38" fmla="*/ 17 w 79"/>
                <a:gd name="T39" fmla="*/ 29 h 69"/>
                <a:gd name="T40" fmla="*/ 17 w 79"/>
                <a:gd name="T41" fmla="*/ 33 h 69"/>
                <a:gd name="T42" fmla="*/ 9 w 79"/>
                <a:gd name="T43" fmla="*/ 35 h 69"/>
                <a:gd name="T44" fmla="*/ 6 w 79"/>
                <a:gd name="T45" fmla="*/ 34 h 69"/>
                <a:gd name="T46" fmla="*/ 2 w 79"/>
                <a:gd name="T47" fmla="*/ 33 h 69"/>
                <a:gd name="T48" fmla="*/ 3 w 79"/>
                <a:gd name="T49" fmla="*/ 40 h 69"/>
                <a:gd name="T50" fmla="*/ 5 w 79"/>
                <a:gd name="T51" fmla="*/ 45 h 69"/>
                <a:gd name="T52" fmla="*/ 9 w 79"/>
                <a:gd name="T53" fmla="*/ 56 h 69"/>
                <a:gd name="T54" fmla="*/ 8 w 79"/>
                <a:gd name="T55" fmla="*/ 60 h 69"/>
                <a:gd name="T56" fmla="*/ 9 w 79"/>
                <a:gd name="T57" fmla="*/ 62 h 69"/>
                <a:gd name="T58" fmla="*/ 10 w 79"/>
                <a:gd name="T59" fmla="*/ 66 h 69"/>
                <a:gd name="T60" fmla="*/ 11 w 79"/>
                <a:gd name="T61" fmla="*/ 64 h 69"/>
                <a:gd name="T62" fmla="*/ 15 w 79"/>
                <a:gd name="T63" fmla="*/ 68 h 69"/>
                <a:gd name="T64" fmla="*/ 21 w 79"/>
                <a:gd name="T65" fmla="*/ 66 h 69"/>
                <a:gd name="T66" fmla="*/ 26 w 79"/>
                <a:gd name="T67" fmla="*/ 65 h 69"/>
                <a:gd name="T68" fmla="*/ 31 w 79"/>
                <a:gd name="T69" fmla="*/ 64 h 69"/>
                <a:gd name="T70" fmla="*/ 38 w 79"/>
                <a:gd name="T71" fmla="*/ 64 h 69"/>
                <a:gd name="T72" fmla="*/ 39 w 79"/>
                <a:gd name="T73" fmla="*/ 64 h 69"/>
                <a:gd name="T74" fmla="*/ 41 w 79"/>
                <a:gd name="T75" fmla="*/ 63 h 69"/>
                <a:gd name="T76" fmla="*/ 42 w 79"/>
                <a:gd name="T77" fmla="*/ 62 h 69"/>
                <a:gd name="T78" fmla="*/ 44 w 79"/>
                <a:gd name="T79" fmla="*/ 65 h 69"/>
                <a:gd name="T80" fmla="*/ 46 w 79"/>
                <a:gd name="T81" fmla="*/ 62 h 69"/>
                <a:gd name="T82" fmla="*/ 57 w 79"/>
                <a:gd name="T83" fmla="*/ 56 h 69"/>
                <a:gd name="T84" fmla="*/ 65 w 79"/>
                <a:gd name="T85" fmla="*/ 48 h 69"/>
                <a:gd name="T86" fmla="*/ 72 w 79"/>
                <a:gd name="T87" fmla="*/ 37 h 69"/>
                <a:gd name="T88" fmla="*/ 77 w 79"/>
                <a:gd name="T89" fmla="*/ 33 h 69"/>
                <a:gd name="T90" fmla="*/ 79 w 79"/>
                <a:gd name="T91" fmla="*/ 25 h 69"/>
                <a:gd name="T92" fmla="*/ 76 w 79"/>
                <a:gd name="T93" fmla="*/ 25 h 69"/>
                <a:gd name="T94" fmla="*/ 74 w 79"/>
                <a:gd name="T95" fmla="*/ 27 h 69"/>
                <a:gd name="T96" fmla="*/ 62 w 79"/>
                <a:gd name="T97" fmla="*/ 39 h 69"/>
                <a:gd name="T98" fmla="*/ 61 w 79"/>
                <a:gd name="T99" fmla="*/ 41 h 69"/>
                <a:gd name="T100" fmla="*/ 57 w 79"/>
                <a:gd name="T101" fmla="*/ 43 h 69"/>
                <a:gd name="T102" fmla="*/ 55 w 79"/>
                <a:gd name="T103" fmla="*/ 44 h 69"/>
                <a:gd name="T104" fmla="*/ 52 w 79"/>
                <a:gd name="T105" fmla="*/ 41 h 69"/>
                <a:gd name="T106" fmla="*/ 56 w 79"/>
                <a:gd name="T107" fmla="*/ 35 h 69"/>
                <a:gd name="T108" fmla="*/ 60 w 79"/>
                <a:gd name="T109" fmla="*/ 35 h 69"/>
                <a:gd name="T110" fmla="*/ 62 w 79"/>
                <a:gd name="T111" fmla="*/ 39 h 69"/>
                <a:gd name="T112" fmla="*/ 62 w 79"/>
                <a:gd name="T113"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69">
                  <a:moveTo>
                    <a:pt x="74" y="27"/>
                  </a:moveTo>
                  <a:cubicBezTo>
                    <a:pt x="71" y="27"/>
                    <a:pt x="68" y="24"/>
                    <a:pt x="69" y="22"/>
                  </a:cubicBezTo>
                  <a:cubicBezTo>
                    <a:pt x="69" y="20"/>
                    <a:pt x="71" y="19"/>
                    <a:pt x="72" y="19"/>
                  </a:cubicBezTo>
                  <a:cubicBezTo>
                    <a:pt x="73" y="19"/>
                    <a:pt x="74" y="20"/>
                    <a:pt x="75" y="20"/>
                  </a:cubicBezTo>
                  <a:cubicBezTo>
                    <a:pt x="75" y="17"/>
                    <a:pt x="76" y="14"/>
                    <a:pt x="75" y="11"/>
                  </a:cubicBezTo>
                  <a:cubicBezTo>
                    <a:pt x="74" y="10"/>
                    <a:pt x="73" y="8"/>
                    <a:pt x="73" y="7"/>
                  </a:cubicBezTo>
                  <a:cubicBezTo>
                    <a:pt x="72" y="5"/>
                    <a:pt x="72" y="3"/>
                    <a:pt x="72" y="1"/>
                  </a:cubicBezTo>
                  <a:cubicBezTo>
                    <a:pt x="70" y="2"/>
                    <a:pt x="67" y="1"/>
                    <a:pt x="66" y="1"/>
                  </a:cubicBezTo>
                  <a:cubicBezTo>
                    <a:pt x="63" y="0"/>
                    <a:pt x="61" y="0"/>
                    <a:pt x="60" y="2"/>
                  </a:cubicBezTo>
                  <a:cubicBezTo>
                    <a:pt x="58" y="3"/>
                    <a:pt x="56" y="3"/>
                    <a:pt x="55" y="5"/>
                  </a:cubicBezTo>
                  <a:cubicBezTo>
                    <a:pt x="54" y="6"/>
                    <a:pt x="52" y="7"/>
                    <a:pt x="51" y="8"/>
                  </a:cubicBezTo>
                  <a:cubicBezTo>
                    <a:pt x="50" y="9"/>
                    <a:pt x="50" y="11"/>
                    <a:pt x="49" y="12"/>
                  </a:cubicBezTo>
                  <a:cubicBezTo>
                    <a:pt x="48" y="14"/>
                    <a:pt x="46" y="12"/>
                    <a:pt x="45" y="14"/>
                  </a:cubicBezTo>
                  <a:cubicBezTo>
                    <a:pt x="44" y="15"/>
                    <a:pt x="45" y="16"/>
                    <a:pt x="44" y="17"/>
                  </a:cubicBezTo>
                  <a:cubicBezTo>
                    <a:pt x="42" y="21"/>
                    <a:pt x="37" y="18"/>
                    <a:pt x="34" y="17"/>
                  </a:cubicBezTo>
                  <a:cubicBezTo>
                    <a:pt x="31" y="15"/>
                    <a:pt x="30" y="19"/>
                    <a:pt x="28" y="21"/>
                  </a:cubicBezTo>
                  <a:cubicBezTo>
                    <a:pt x="27" y="22"/>
                    <a:pt x="26" y="24"/>
                    <a:pt x="24" y="24"/>
                  </a:cubicBezTo>
                  <a:cubicBezTo>
                    <a:pt x="24" y="24"/>
                    <a:pt x="20" y="24"/>
                    <a:pt x="20" y="23"/>
                  </a:cubicBezTo>
                  <a:cubicBezTo>
                    <a:pt x="22" y="20"/>
                    <a:pt x="21" y="15"/>
                    <a:pt x="17" y="14"/>
                  </a:cubicBezTo>
                  <a:cubicBezTo>
                    <a:pt x="17" y="19"/>
                    <a:pt x="17" y="24"/>
                    <a:pt x="17" y="29"/>
                  </a:cubicBezTo>
                  <a:cubicBezTo>
                    <a:pt x="17" y="29"/>
                    <a:pt x="18" y="32"/>
                    <a:pt x="17" y="33"/>
                  </a:cubicBezTo>
                  <a:cubicBezTo>
                    <a:pt x="14" y="35"/>
                    <a:pt x="13" y="36"/>
                    <a:pt x="9" y="35"/>
                  </a:cubicBezTo>
                  <a:cubicBezTo>
                    <a:pt x="8" y="35"/>
                    <a:pt x="7" y="35"/>
                    <a:pt x="6" y="34"/>
                  </a:cubicBezTo>
                  <a:cubicBezTo>
                    <a:pt x="5" y="32"/>
                    <a:pt x="4" y="31"/>
                    <a:pt x="2" y="33"/>
                  </a:cubicBezTo>
                  <a:cubicBezTo>
                    <a:pt x="0" y="35"/>
                    <a:pt x="2" y="38"/>
                    <a:pt x="3" y="40"/>
                  </a:cubicBezTo>
                  <a:cubicBezTo>
                    <a:pt x="4" y="41"/>
                    <a:pt x="5" y="43"/>
                    <a:pt x="5" y="45"/>
                  </a:cubicBezTo>
                  <a:cubicBezTo>
                    <a:pt x="7" y="49"/>
                    <a:pt x="11" y="51"/>
                    <a:pt x="9" y="56"/>
                  </a:cubicBezTo>
                  <a:cubicBezTo>
                    <a:pt x="8" y="58"/>
                    <a:pt x="7" y="58"/>
                    <a:pt x="8" y="60"/>
                  </a:cubicBezTo>
                  <a:cubicBezTo>
                    <a:pt x="9" y="61"/>
                    <a:pt x="9" y="62"/>
                    <a:pt x="9" y="62"/>
                  </a:cubicBezTo>
                  <a:cubicBezTo>
                    <a:pt x="10" y="63"/>
                    <a:pt x="9" y="65"/>
                    <a:pt x="10" y="66"/>
                  </a:cubicBezTo>
                  <a:cubicBezTo>
                    <a:pt x="10" y="66"/>
                    <a:pt x="10" y="64"/>
                    <a:pt x="11" y="64"/>
                  </a:cubicBezTo>
                  <a:cubicBezTo>
                    <a:pt x="11" y="64"/>
                    <a:pt x="14" y="67"/>
                    <a:pt x="15" y="68"/>
                  </a:cubicBezTo>
                  <a:cubicBezTo>
                    <a:pt x="17" y="69"/>
                    <a:pt x="19" y="66"/>
                    <a:pt x="21" y="66"/>
                  </a:cubicBezTo>
                  <a:cubicBezTo>
                    <a:pt x="23" y="65"/>
                    <a:pt x="25" y="67"/>
                    <a:pt x="26" y="65"/>
                  </a:cubicBezTo>
                  <a:cubicBezTo>
                    <a:pt x="28" y="64"/>
                    <a:pt x="29" y="64"/>
                    <a:pt x="31" y="64"/>
                  </a:cubicBezTo>
                  <a:cubicBezTo>
                    <a:pt x="33" y="64"/>
                    <a:pt x="35" y="64"/>
                    <a:pt x="38" y="64"/>
                  </a:cubicBezTo>
                  <a:cubicBezTo>
                    <a:pt x="38" y="64"/>
                    <a:pt x="39" y="64"/>
                    <a:pt x="39" y="64"/>
                  </a:cubicBezTo>
                  <a:cubicBezTo>
                    <a:pt x="40" y="64"/>
                    <a:pt x="40" y="63"/>
                    <a:pt x="41" y="63"/>
                  </a:cubicBezTo>
                  <a:cubicBezTo>
                    <a:pt x="41" y="63"/>
                    <a:pt x="41" y="62"/>
                    <a:pt x="42" y="62"/>
                  </a:cubicBezTo>
                  <a:cubicBezTo>
                    <a:pt x="42" y="63"/>
                    <a:pt x="42" y="65"/>
                    <a:pt x="44" y="65"/>
                  </a:cubicBezTo>
                  <a:cubicBezTo>
                    <a:pt x="44" y="65"/>
                    <a:pt x="43" y="61"/>
                    <a:pt x="46" y="62"/>
                  </a:cubicBezTo>
                  <a:cubicBezTo>
                    <a:pt x="50" y="63"/>
                    <a:pt x="54" y="59"/>
                    <a:pt x="57" y="56"/>
                  </a:cubicBezTo>
                  <a:cubicBezTo>
                    <a:pt x="60" y="54"/>
                    <a:pt x="62" y="51"/>
                    <a:pt x="65" y="48"/>
                  </a:cubicBezTo>
                  <a:cubicBezTo>
                    <a:pt x="68" y="45"/>
                    <a:pt x="69" y="41"/>
                    <a:pt x="72" y="37"/>
                  </a:cubicBezTo>
                  <a:cubicBezTo>
                    <a:pt x="73" y="36"/>
                    <a:pt x="76" y="35"/>
                    <a:pt x="77" y="33"/>
                  </a:cubicBezTo>
                  <a:cubicBezTo>
                    <a:pt x="78" y="31"/>
                    <a:pt x="79" y="27"/>
                    <a:pt x="79" y="25"/>
                  </a:cubicBezTo>
                  <a:cubicBezTo>
                    <a:pt x="78" y="25"/>
                    <a:pt x="77" y="25"/>
                    <a:pt x="76" y="25"/>
                  </a:cubicBezTo>
                  <a:cubicBezTo>
                    <a:pt x="75" y="25"/>
                    <a:pt x="75" y="27"/>
                    <a:pt x="74" y="27"/>
                  </a:cubicBezTo>
                  <a:close/>
                  <a:moveTo>
                    <a:pt x="62" y="39"/>
                  </a:moveTo>
                  <a:cubicBezTo>
                    <a:pt x="61" y="39"/>
                    <a:pt x="61" y="41"/>
                    <a:pt x="61" y="41"/>
                  </a:cubicBezTo>
                  <a:cubicBezTo>
                    <a:pt x="60" y="43"/>
                    <a:pt x="58" y="42"/>
                    <a:pt x="57" y="43"/>
                  </a:cubicBezTo>
                  <a:cubicBezTo>
                    <a:pt x="56" y="43"/>
                    <a:pt x="56" y="44"/>
                    <a:pt x="55" y="44"/>
                  </a:cubicBezTo>
                  <a:cubicBezTo>
                    <a:pt x="53" y="44"/>
                    <a:pt x="52" y="42"/>
                    <a:pt x="52" y="41"/>
                  </a:cubicBezTo>
                  <a:cubicBezTo>
                    <a:pt x="51" y="39"/>
                    <a:pt x="54" y="36"/>
                    <a:pt x="56" y="35"/>
                  </a:cubicBezTo>
                  <a:cubicBezTo>
                    <a:pt x="57" y="34"/>
                    <a:pt x="59" y="34"/>
                    <a:pt x="60" y="35"/>
                  </a:cubicBezTo>
                  <a:cubicBezTo>
                    <a:pt x="61" y="36"/>
                    <a:pt x="64" y="38"/>
                    <a:pt x="62" y="39"/>
                  </a:cubicBezTo>
                  <a:cubicBezTo>
                    <a:pt x="61" y="39"/>
                    <a:pt x="63" y="38"/>
                    <a:pt x="62" y="39"/>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59" name="Freeform 739">
              <a:extLst>
                <a:ext uri="{FF2B5EF4-FFF2-40B4-BE49-F238E27FC236}">
                  <a16:creationId xmlns:a16="http://schemas.microsoft.com/office/drawing/2014/main" id="{1E530738-CE5D-0A46-8081-E4530595E3EA}"/>
                </a:ext>
              </a:extLst>
            </p:cNvPr>
            <p:cNvSpPr>
              <a:spLocks/>
            </p:cNvSpPr>
            <p:nvPr/>
          </p:nvSpPr>
          <p:spPr bwMode="auto">
            <a:xfrm>
              <a:off x="3966065" y="4662010"/>
              <a:ext cx="44694" cy="45883"/>
            </a:xfrm>
            <a:custGeom>
              <a:avLst/>
              <a:gdLst>
                <a:gd name="T0" fmla="*/ 11 w 13"/>
                <a:gd name="T1" fmla="*/ 4 h 13"/>
                <a:gd name="T2" fmla="*/ 3 w 13"/>
                <a:gd name="T3" fmla="*/ 3 h 13"/>
                <a:gd name="T4" fmla="*/ 2 w 13"/>
                <a:gd name="T5" fmla="*/ 9 h 13"/>
                <a:gd name="T6" fmla="*/ 7 w 13"/>
                <a:gd name="T7" fmla="*/ 9 h 13"/>
                <a:gd name="T8" fmla="*/ 11 w 13"/>
                <a:gd name="T9" fmla="*/ 4 h 13"/>
                <a:gd name="T10" fmla="*/ 11 w 13"/>
                <a:gd name="T11" fmla="*/ 4 h 13"/>
              </a:gdLst>
              <a:ahLst/>
              <a:cxnLst>
                <a:cxn ang="0">
                  <a:pos x="T0" y="T1"/>
                </a:cxn>
                <a:cxn ang="0">
                  <a:pos x="T2" y="T3"/>
                </a:cxn>
                <a:cxn ang="0">
                  <a:pos x="T4" y="T5"/>
                </a:cxn>
                <a:cxn ang="0">
                  <a:pos x="T6" y="T7"/>
                </a:cxn>
                <a:cxn ang="0">
                  <a:pos x="T8" y="T9"/>
                </a:cxn>
                <a:cxn ang="0">
                  <a:pos x="T10" y="T11"/>
                </a:cxn>
              </a:cxnLst>
              <a:rect l="0" t="0" r="r" b="b"/>
              <a:pathLst>
                <a:path w="13" h="13">
                  <a:moveTo>
                    <a:pt x="11" y="4"/>
                  </a:moveTo>
                  <a:cubicBezTo>
                    <a:pt x="9" y="2"/>
                    <a:pt x="5" y="0"/>
                    <a:pt x="3" y="3"/>
                  </a:cubicBezTo>
                  <a:cubicBezTo>
                    <a:pt x="1" y="5"/>
                    <a:pt x="0" y="7"/>
                    <a:pt x="2" y="9"/>
                  </a:cubicBezTo>
                  <a:cubicBezTo>
                    <a:pt x="4" y="13"/>
                    <a:pt x="5" y="9"/>
                    <a:pt x="7" y="9"/>
                  </a:cubicBezTo>
                  <a:cubicBezTo>
                    <a:pt x="10" y="9"/>
                    <a:pt x="13" y="5"/>
                    <a:pt x="11" y="4"/>
                  </a:cubicBezTo>
                  <a:cubicBezTo>
                    <a:pt x="10" y="3"/>
                    <a:pt x="12" y="4"/>
                    <a:pt x="11" y="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60" name="Freeform 740">
              <a:extLst>
                <a:ext uri="{FF2B5EF4-FFF2-40B4-BE49-F238E27FC236}">
                  <a16:creationId xmlns:a16="http://schemas.microsoft.com/office/drawing/2014/main" id="{F02963C8-4596-9D4A-8426-B2764B5DFCC4}"/>
                </a:ext>
              </a:extLst>
            </p:cNvPr>
            <p:cNvSpPr>
              <a:spLocks/>
            </p:cNvSpPr>
            <p:nvPr/>
          </p:nvSpPr>
          <p:spPr bwMode="auto">
            <a:xfrm>
              <a:off x="3723775" y="4233773"/>
              <a:ext cx="17642" cy="28235"/>
            </a:xfrm>
            <a:custGeom>
              <a:avLst/>
              <a:gdLst>
                <a:gd name="T0" fmla="*/ 2 w 5"/>
                <a:gd name="T1" fmla="*/ 5 h 8"/>
                <a:gd name="T2" fmla="*/ 5 w 5"/>
                <a:gd name="T3" fmla="*/ 1 h 8"/>
                <a:gd name="T4" fmla="*/ 1 w 5"/>
                <a:gd name="T5" fmla="*/ 3 h 8"/>
                <a:gd name="T6" fmla="*/ 0 w 5"/>
                <a:gd name="T7" fmla="*/ 8 h 8"/>
                <a:gd name="T8" fmla="*/ 2 w 5"/>
                <a:gd name="T9" fmla="*/ 5 h 8"/>
              </a:gdLst>
              <a:ahLst/>
              <a:cxnLst>
                <a:cxn ang="0">
                  <a:pos x="T0" y="T1"/>
                </a:cxn>
                <a:cxn ang="0">
                  <a:pos x="T2" y="T3"/>
                </a:cxn>
                <a:cxn ang="0">
                  <a:pos x="T4" y="T5"/>
                </a:cxn>
                <a:cxn ang="0">
                  <a:pos x="T6" y="T7"/>
                </a:cxn>
                <a:cxn ang="0">
                  <a:pos x="T8" y="T9"/>
                </a:cxn>
              </a:cxnLst>
              <a:rect l="0" t="0" r="r" b="b"/>
              <a:pathLst>
                <a:path w="5" h="8">
                  <a:moveTo>
                    <a:pt x="2" y="5"/>
                  </a:moveTo>
                  <a:cubicBezTo>
                    <a:pt x="2" y="4"/>
                    <a:pt x="4" y="2"/>
                    <a:pt x="5" y="1"/>
                  </a:cubicBezTo>
                  <a:cubicBezTo>
                    <a:pt x="4" y="0"/>
                    <a:pt x="2" y="2"/>
                    <a:pt x="1" y="3"/>
                  </a:cubicBezTo>
                  <a:cubicBezTo>
                    <a:pt x="0" y="4"/>
                    <a:pt x="0" y="6"/>
                    <a:pt x="0" y="8"/>
                  </a:cubicBezTo>
                  <a:cubicBezTo>
                    <a:pt x="2" y="7"/>
                    <a:pt x="2" y="6"/>
                    <a:pt x="2" y="5"/>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61" name="Freeform 741">
              <a:extLst>
                <a:ext uri="{FF2B5EF4-FFF2-40B4-BE49-F238E27FC236}">
                  <a16:creationId xmlns:a16="http://schemas.microsoft.com/office/drawing/2014/main" id="{4ABFD0EE-2455-0E4D-9897-607FC264EBF2}"/>
                </a:ext>
              </a:extLst>
            </p:cNvPr>
            <p:cNvSpPr>
              <a:spLocks/>
            </p:cNvSpPr>
            <p:nvPr/>
          </p:nvSpPr>
          <p:spPr bwMode="auto">
            <a:xfrm>
              <a:off x="3707308" y="4092598"/>
              <a:ext cx="119969" cy="155294"/>
            </a:xfrm>
            <a:custGeom>
              <a:avLst/>
              <a:gdLst>
                <a:gd name="T0" fmla="*/ 11 w 35"/>
                <a:gd name="T1" fmla="*/ 44 h 45"/>
                <a:gd name="T2" fmla="*/ 15 w 35"/>
                <a:gd name="T3" fmla="*/ 41 h 45"/>
                <a:gd name="T4" fmla="*/ 16 w 35"/>
                <a:gd name="T5" fmla="*/ 43 h 45"/>
                <a:gd name="T6" fmla="*/ 23 w 35"/>
                <a:gd name="T7" fmla="*/ 37 h 45"/>
                <a:gd name="T8" fmla="*/ 25 w 35"/>
                <a:gd name="T9" fmla="*/ 26 h 45"/>
                <a:gd name="T10" fmla="*/ 31 w 35"/>
                <a:gd name="T11" fmla="*/ 16 h 45"/>
                <a:gd name="T12" fmla="*/ 33 w 35"/>
                <a:gd name="T13" fmla="*/ 8 h 45"/>
                <a:gd name="T14" fmla="*/ 35 w 35"/>
                <a:gd name="T15" fmla="*/ 2 h 45"/>
                <a:gd name="T16" fmla="*/ 29 w 35"/>
                <a:gd name="T17" fmla="*/ 1 h 45"/>
                <a:gd name="T18" fmla="*/ 26 w 35"/>
                <a:gd name="T19" fmla="*/ 2 h 45"/>
                <a:gd name="T20" fmla="*/ 25 w 35"/>
                <a:gd name="T21" fmla="*/ 6 h 45"/>
                <a:gd name="T22" fmla="*/ 20 w 35"/>
                <a:gd name="T23" fmla="*/ 10 h 45"/>
                <a:gd name="T24" fmla="*/ 10 w 35"/>
                <a:gd name="T25" fmla="*/ 8 h 45"/>
                <a:gd name="T26" fmla="*/ 13 w 35"/>
                <a:gd name="T27" fmla="*/ 13 h 45"/>
                <a:gd name="T28" fmla="*/ 14 w 35"/>
                <a:gd name="T29" fmla="*/ 19 h 45"/>
                <a:gd name="T30" fmla="*/ 15 w 35"/>
                <a:gd name="T31" fmla="*/ 22 h 45"/>
                <a:gd name="T32" fmla="*/ 16 w 35"/>
                <a:gd name="T33" fmla="*/ 25 h 45"/>
                <a:gd name="T34" fmla="*/ 15 w 35"/>
                <a:gd name="T35" fmla="*/ 32 h 45"/>
                <a:gd name="T36" fmla="*/ 13 w 35"/>
                <a:gd name="T37" fmla="*/ 31 h 45"/>
                <a:gd name="T38" fmla="*/ 10 w 35"/>
                <a:gd name="T39" fmla="*/ 32 h 45"/>
                <a:gd name="T40" fmla="*/ 8 w 35"/>
                <a:gd name="T41" fmla="*/ 29 h 45"/>
                <a:gd name="T42" fmla="*/ 6 w 35"/>
                <a:gd name="T43" fmla="*/ 32 h 45"/>
                <a:gd name="T44" fmla="*/ 4 w 35"/>
                <a:gd name="T45" fmla="*/ 32 h 45"/>
                <a:gd name="T46" fmla="*/ 3 w 35"/>
                <a:gd name="T47" fmla="*/ 35 h 45"/>
                <a:gd name="T48" fmla="*/ 0 w 35"/>
                <a:gd name="T49" fmla="*/ 39 h 45"/>
                <a:gd name="T50" fmla="*/ 5 w 35"/>
                <a:gd name="T51" fmla="*/ 45 h 45"/>
                <a:gd name="T52" fmla="*/ 8 w 35"/>
                <a:gd name="T53" fmla="*/ 42 h 45"/>
                <a:gd name="T54" fmla="*/ 11 w 35"/>
                <a:gd name="T55" fmla="*/ 44 h 45"/>
                <a:gd name="T56" fmla="*/ 11 w 35"/>
                <a:gd name="T57"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5">
                  <a:moveTo>
                    <a:pt x="11" y="44"/>
                  </a:moveTo>
                  <a:cubicBezTo>
                    <a:pt x="12" y="44"/>
                    <a:pt x="14" y="42"/>
                    <a:pt x="15" y="41"/>
                  </a:cubicBezTo>
                  <a:cubicBezTo>
                    <a:pt x="17" y="40"/>
                    <a:pt x="15" y="43"/>
                    <a:pt x="16" y="43"/>
                  </a:cubicBezTo>
                  <a:cubicBezTo>
                    <a:pt x="16" y="43"/>
                    <a:pt x="23" y="39"/>
                    <a:pt x="23" y="37"/>
                  </a:cubicBezTo>
                  <a:cubicBezTo>
                    <a:pt x="23" y="33"/>
                    <a:pt x="23" y="29"/>
                    <a:pt x="25" y="26"/>
                  </a:cubicBezTo>
                  <a:cubicBezTo>
                    <a:pt x="27" y="22"/>
                    <a:pt x="30" y="19"/>
                    <a:pt x="31" y="16"/>
                  </a:cubicBezTo>
                  <a:cubicBezTo>
                    <a:pt x="32" y="13"/>
                    <a:pt x="32" y="11"/>
                    <a:pt x="33" y="8"/>
                  </a:cubicBezTo>
                  <a:cubicBezTo>
                    <a:pt x="33" y="6"/>
                    <a:pt x="35" y="4"/>
                    <a:pt x="35" y="2"/>
                  </a:cubicBezTo>
                  <a:cubicBezTo>
                    <a:pt x="33" y="2"/>
                    <a:pt x="31" y="0"/>
                    <a:pt x="29" y="1"/>
                  </a:cubicBezTo>
                  <a:cubicBezTo>
                    <a:pt x="28" y="1"/>
                    <a:pt x="26" y="1"/>
                    <a:pt x="26" y="2"/>
                  </a:cubicBezTo>
                  <a:cubicBezTo>
                    <a:pt x="25" y="4"/>
                    <a:pt x="25" y="5"/>
                    <a:pt x="25" y="6"/>
                  </a:cubicBezTo>
                  <a:cubicBezTo>
                    <a:pt x="24" y="9"/>
                    <a:pt x="23" y="10"/>
                    <a:pt x="20" y="10"/>
                  </a:cubicBezTo>
                  <a:cubicBezTo>
                    <a:pt x="17" y="9"/>
                    <a:pt x="13" y="8"/>
                    <a:pt x="10" y="8"/>
                  </a:cubicBezTo>
                  <a:cubicBezTo>
                    <a:pt x="10" y="10"/>
                    <a:pt x="9" y="14"/>
                    <a:pt x="13" y="13"/>
                  </a:cubicBezTo>
                  <a:cubicBezTo>
                    <a:pt x="17" y="11"/>
                    <a:pt x="14" y="17"/>
                    <a:pt x="14" y="19"/>
                  </a:cubicBezTo>
                  <a:cubicBezTo>
                    <a:pt x="14" y="20"/>
                    <a:pt x="14" y="21"/>
                    <a:pt x="15" y="22"/>
                  </a:cubicBezTo>
                  <a:cubicBezTo>
                    <a:pt x="16" y="23"/>
                    <a:pt x="16" y="24"/>
                    <a:pt x="16" y="25"/>
                  </a:cubicBezTo>
                  <a:cubicBezTo>
                    <a:pt x="16" y="27"/>
                    <a:pt x="16" y="30"/>
                    <a:pt x="15" y="32"/>
                  </a:cubicBezTo>
                  <a:cubicBezTo>
                    <a:pt x="15" y="33"/>
                    <a:pt x="13" y="31"/>
                    <a:pt x="13" y="31"/>
                  </a:cubicBezTo>
                  <a:cubicBezTo>
                    <a:pt x="11" y="31"/>
                    <a:pt x="11" y="33"/>
                    <a:pt x="10" y="32"/>
                  </a:cubicBezTo>
                  <a:cubicBezTo>
                    <a:pt x="10" y="31"/>
                    <a:pt x="9" y="30"/>
                    <a:pt x="8" y="29"/>
                  </a:cubicBezTo>
                  <a:cubicBezTo>
                    <a:pt x="7" y="29"/>
                    <a:pt x="7" y="31"/>
                    <a:pt x="6" y="32"/>
                  </a:cubicBezTo>
                  <a:cubicBezTo>
                    <a:pt x="6" y="32"/>
                    <a:pt x="4" y="32"/>
                    <a:pt x="4" y="32"/>
                  </a:cubicBezTo>
                  <a:cubicBezTo>
                    <a:pt x="2" y="32"/>
                    <a:pt x="3" y="34"/>
                    <a:pt x="3" y="35"/>
                  </a:cubicBezTo>
                  <a:cubicBezTo>
                    <a:pt x="4" y="38"/>
                    <a:pt x="3" y="37"/>
                    <a:pt x="0" y="39"/>
                  </a:cubicBezTo>
                  <a:cubicBezTo>
                    <a:pt x="2" y="41"/>
                    <a:pt x="4" y="42"/>
                    <a:pt x="5" y="45"/>
                  </a:cubicBezTo>
                  <a:cubicBezTo>
                    <a:pt x="6" y="44"/>
                    <a:pt x="7" y="43"/>
                    <a:pt x="8" y="42"/>
                  </a:cubicBezTo>
                  <a:cubicBezTo>
                    <a:pt x="10" y="41"/>
                    <a:pt x="10" y="43"/>
                    <a:pt x="11" y="44"/>
                  </a:cubicBezTo>
                  <a:cubicBezTo>
                    <a:pt x="12" y="44"/>
                    <a:pt x="10" y="43"/>
                    <a:pt x="11" y="4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62" name="Freeform 742">
              <a:extLst>
                <a:ext uri="{FF2B5EF4-FFF2-40B4-BE49-F238E27FC236}">
                  <a16:creationId xmlns:a16="http://schemas.microsoft.com/office/drawing/2014/main" id="{29970ECD-3731-CB45-9358-F9F547A70897}"/>
                </a:ext>
              </a:extLst>
            </p:cNvPr>
            <p:cNvSpPr>
              <a:spLocks/>
            </p:cNvSpPr>
            <p:nvPr/>
          </p:nvSpPr>
          <p:spPr bwMode="auto">
            <a:xfrm>
              <a:off x="3759060" y="3967891"/>
              <a:ext cx="219943" cy="155294"/>
            </a:xfrm>
            <a:custGeom>
              <a:avLst/>
              <a:gdLst>
                <a:gd name="T0" fmla="*/ 12 w 64"/>
                <a:gd name="T1" fmla="*/ 37 h 45"/>
                <a:gd name="T2" fmla="*/ 17 w 64"/>
                <a:gd name="T3" fmla="*/ 37 h 45"/>
                <a:gd name="T4" fmla="*/ 20 w 64"/>
                <a:gd name="T5" fmla="*/ 38 h 45"/>
                <a:gd name="T6" fmla="*/ 21 w 64"/>
                <a:gd name="T7" fmla="*/ 33 h 45"/>
                <a:gd name="T8" fmla="*/ 25 w 64"/>
                <a:gd name="T9" fmla="*/ 30 h 45"/>
                <a:gd name="T10" fmla="*/ 30 w 64"/>
                <a:gd name="T11" fmla="*/ 33 h 45"/>
                <a:gd name="T12" fmla="*/ 36 w 64"/>
                <a:gd name="T13" fmla="*/ 34 h 45"/>
                <a:gd name="T14" fmla="*/ 39 w 64"/>
                <a:gd name="T15" fmla="*/ 34 h 45"/>
                <a:gd name="T16" fmla="*/ 41 w 64"/>
                <a:gd name="T17" fmla="*/ 30 h 45"/>
                <a:gd name="T18" fmla="*/ 45 w 64"/>
                <a:gd name="T19" fmla="*/ 31 h 45"/>
                <a:gd name="T20" fmla="*/ 50 w 64"/>
                <a:gd name="T21" fmla="*/ 31 h 45"/>
                <a:gd name="T22" fmla="*/ 55 w 64"/>
                <a:gd name="T23" fmla="*/ 29 h 45"/>
                <a:gd name="T24" fmla="*/ 60 w 64"/>
                <a:gd name="T25" fmla="*/ 30 h 45"/>
                <a:gd name="T26" fmla="*/ 58 w 64"/>
                <a:gd name="T27" fmla="*/ 24 h 45"/>
                <a:gd name="T28" fmla="*/ 55 w 64"/>
                <a:gd name="T29" fmla="*/ 20 h 45"/>
                <a:gd name="T30" fmla="*/ 51 w 64"/>
                <a:gd name="T31" fmla="*/ 16 h 45"/>
                <a:gd name="T32" fmla="*/ 47 w 64"/>
                <a:gd name="T33" fmla="*/ 13 h 45"/>
                <a:gd name="T34" fmla="*/ 46 w 64"/>
                <a:gd name="T35" fmla="*/ 12 h 45"/>
                <a:gd name="T36" fmla="*/ 44 w 64"/>
                <a:gd name="T37" fmla="*/ 12 h 45"/>
                <a:gd name="T38" fmla="*/ 44 w 64"/>
                <a:gd name="T39" fmla="*/ 6 h 45"/>
                <a:gd name="T40" fmla="*/ 41 w 64"/>
                <a:gd name="T41" fmla="*/ 1 h 45"/>
                <a:gd name="T42" fmla="*/ 41 w 64"/>
                <a:gd name="T43" fmla="*/ 0 h 45"/>
                <a:gd name="T44" fmla="*/ 38 w 64"/>
                <a:gd name="T45" fmla="*/ 0 h 45"/>
                <a:gd name="T46" fmla="*/ 35 w 64"/>
                <a:gd name="T47" fmla="*/ 3 h 45"/>
                <a:gd name="T48" fmla="*/ 26 w 64"/>
                <a:gd name="T49" fmla="*/ 10 h 45"/>
                <a:gd name="T50" fmla="*/ 22 w 64"/>
                <a:gd name="T51" fmla="*/ 11 h 45"/>
                <a:gd name="T52" fmla="*/ 19 w 64"/>
                <a:gd name="T53" fmla="*/ 15 h 45"/>
                <a:gd name="T54" fmla="*/ 13 w 64"/>
                <a:gd name="T55" fmla="*/ 17 h 45"/>
                <a:gd name="T56" fmla="*/ 9 w 64"/>
                <a:gd name="T57" fmla="*/ 17 h 45"/>
                <a:gd name="T58" fmla="*/ 6 w 64"/>
                <a:gd name="T59" fmla="*/ 18 h 45"/>
                <a:gd name="T60" fmla="*/ 3 w 64"/>
                <a:gd name="T61" fmla="*/ 23 h 45"/>
                <a:gd name="T62" fmla="*/ 4 w 64"/>
                <a:gd name="T63" fmla="*/ 34 h 45"/>
                <a:gd name="T64" fmla="*/ 6 w 64"/>
                <a:gd name="T65" fmla="*/ 39 h 45"/>
                <a:gd name="T66" fmla="*/ 9 w 64"/>
                <a:gd name="T67" fmla="*/ 45 h 45"/>
                <a:gd name="T68" fmla="*/ 12 w 64"/>
                <a:gd name="T69" fmla="*/ 3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45">
                  <a:moveTo>
                    <a:pt x="12" y="37"/>
                  </a:moveTo>
                  <a:cubicBezTo>
                    <a:pt x="13" y="37"/>
                    <a:pt x="16" y="36"/>
                    <a:pt x="17" y="37"/>
                  </a:cubicBezTo>
                  <a:cubicBezTo>
                    <a:pt x="17" y="38"/>
                    <a:pt x="20" y="38"/>
                    <a:pt x="20" y="38"/>
                  </a:cubicBezTo>
                  <a:cubicBezTo>
                    <a:pt x="21" y="36"/>
                    <a:pt x="20" y="34"/>
                    <a:pt x="21" y="33"/>
                  </a:cubicBezTo>
                  <a:cubicBezTo>
                    <a:pt x="21" y="32"/>
                    <a:pt x="23" y="29"/>
                    <a:pt x="25" y="30"/>
                  </a:cubicBezTo>
                  <a:cubicBezTo>
                    <a:pt x="27" y="30"/>
                    <a:pt x="28" y="32"/>
                    <a:pt x="30" y="33"/>
                  </a:cubicBezTo>
                  <a:cubicBezTo>
                    <a:pt x="32" y="34"/>
                    <a:pt x="34" y="34"/>
                    <a:pt x="36" y="34"/>
                  </a:cubicBezTo>
                  <a:cubicBezTo>
                    <a:pt x="37" y="34"/>
                    <a:pt x="39" y="35"/>
                    <a:pt x="39" y="34"/>
                  </a:cubicBezTo>
                  <a:cubicBezTo>
                    <a:pt x="40" y="33"/>
                    <a:pt x="40" y="29"/>
                    <a:pt x="41" y="30"/>
                  </a:cubicBezTo>
                  <a:cubicBezTo>
                    <a:pt x="43" y="31"/>
                    <a:pt x="43" y="31"/>
                    <a:pt x="45" y="31"/>
                  </a:cubicBezTo>
                  <a:cubicBezTo>
                    <a:pt x="47" y="30"/>
                    <a:pt x="48" y="31"/>
                    <a:pt x="50" y="31"/>
                  </a:cubicBezTo>
                  <a:cubicBezTo>
                    <a:pt x="52" y="31"/>
                    <a:pt x="53" y="28"/>
                    <a:pt x="55" y="29"/>
                  </a:cubicBezTo>
                  <a:cubicBezTo>
                    <a:pt x="56" y="29"/>
                    <a:pt x="58" y="31"/>
                    <a:pt x="60" y="30"/>
                  </a:cubicBezTo>
                  <a:cubicBezTo>
                    <a:pt x="64" y="28"/>
                    <a:pt x="59" y="26"/>
                    <a:pt x="58" y="24"/>
                  </a:cubicBezTo>
                  <a:cubicBezTo>
                    <a:pt x="57" y="22"/>
                    <a:pt x="57" y="21"/>
                    <a:pt x="55" y="20"/>
                  </a:cubicBezTo>
                  <a:cubicBezTo>
                    <a:pt x="53" y="19"/>
                    <a:pt x="52" y="18"/>
                    <a:pt x="51" y="16"/>
                  </a:cubicBezTo>
                  <a:cubicBezTo>
                    <a:pt x="51" y="14"/>
                    <a:pt x="49" y="14"/>
                    <a:pt x="47" y="13"/>
                  </a:cubicBezTo>
                  <a:cubicBezTo>
                    <a:pt x="47" y="13"/>
                    <a:pt x="47" y="12"/>
                    <a:pt x="46" y="12"/>
                  </a:cubicBezTo>
                  <a:cubicBezTo>
                    <a:pt x="46" y="12"/>
                    <a:pt x="44" y="12"/>
                    <a:pt x="44" y="12"/>
                  </a:cubicBezTo>
                  <a:cubicBezTo>
                    <a:pt x="43" y="11"/>
                    <a:pt x="44" y="7"/>
                    <a:pt x="44" y="6"/>
                  </a:cubicBezTo>
                  <a:cubicBezTo>
                    <a:pt x="44" y="4"/>
                    <a:pt x="42" y="3"/>
                    <a:pt x="41" y="1"/>
                  </a:cubicBezTo>
                  <a:cubicBezTo>
                    <a:pt x="41" y="1"/>
                    <a:pt x="41" y="0"/>
                    <a:pt x="41" y="0"/>
                  </a:cubicBezTo>
                  <a:cubicBezTo>
                    <a:pt x="40" y="0"/>
                    <a:pt x="39" y="0"/>
                    <a:pt x="38" y="0"/>
                  </a:cubicBezTo>
                  <a:cubicBezTo>
                    <a:pt x="36" y="1"/>
                    <a:pt x="36" y="1"/>
                    <a:pt x="35" y="3"/>
                  </a:cubicBezTo>
                  <a:cubicBezTo>
                    <a:pt x="35" y="6"/>
                    <a:pt x="28" y="10"/>
                    <a:pt x="26" y="10"/>
                  </a:cubicBezTo>
                  <a:cubicBezTo>
                    <a:pt x="25" y="10"/>
                    <a:pt x="21" y="10"/>
                    <a:pt x="22" y="11"/>
                  </a:cubicBezTo>
                  <a:cubicBezTo>
                    <a:pt x="23" y="13"/>
                    <a:pt x="20" y="15"/>
                    <a:pt x="19" y="15"/>
                  </a:cubicBezTo>
                  <a:cubicBezTo>
                    <a:pt x="17" y="16"/>
                    <a:pt x="15" y="17"/>
                    <a:pt x="13" y="17"/>
                  </a:cubicBezTo>
                  <a:cubicBezTo>
                    <a:pt x="11" y="18"/>
                    <a:pt x="11" y="16"/>
                    <a:pt x="9" y="17"/>
                  </a:cubicBezTo>
                  <a:cubicBezTo>
                    <a:pt x="7" y="18"/>
                    <a:pt x="6" y="17"/>
                    <a:pt x="6" y="18"/>
                  </a:cubicBezTo>
                  <a:cubicBezTo>
                    <a:pt x="5" y="20"/>
                    <a:pt x="4" y="22"/>
                    <a:pt x="3" y="23"/>
                  </a:cubicBezTo>
                  <a:cubicBezTo>
                    <a:pt x="0" y="27"/>
                    <a:pt x="2" y="30"/>
                    <a:pt x="4" y="34"/>
                  </a:cubicBezTo>
                  <a:cubicBezTo>
                    <a:pt x="5" y="36"/>
                    <a:pt x="5" y="37"/>
                    <a:pt x="6" y="39"/>
                  </a:cubicBezTo>
                  <a:cubicBezTo>
                    <a:pt x="8" y="41"/>
                    <a:pt x="9" y="42"/>
                    <a:pt x="9" y="45"/>
                  </a:cubicBezTo>
                  <a:cubicBezTo>
                    <a:pt x="9" y="44"/>
                    <a:pt x="10" y="37"/>
                    <a:pt x="12" y="37"/>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63" name="Freeform 743">
              <a:extLst>
                <a:ext uri="{FF2B5EF4-FFF2-40B4-BE49-F238E27FC236}">
                  <a16:creationId xmlns:a16="http://schemas.microsoft.com/office/drawing/2014/main" id="{9182CC92-A1A4-3F48-A05C-3F95827A40B5}"/>
                </a:ext>
              </a:extLst>
            </p:cNvPr>
            <p:cNvSpPr>
              <a:spLocks/>
            </p:cNvSpPr>
            <p:nvPr/>
          </p:nvSpPr>
          <p:spPr bwMode="auto">
            <a:xfrm>
              <a:off x="3514418" y="3746715"/>
              <a:ext cx="403425" cy="283530"/>
            </a:xfrm>
            <a:custGeom>
              <a:avLst/>
              <a:gdLst>
                <a:gd name="T0" fmla="*/ 83 w 117"/>
                <a:gd name="T1" fmla="*/ 82 h 82"/>
                <a:gd name="T2" fmla="*/ 93 w 117"/>
                <a:gd name="T3" fmla="*/ 76 h 82"/>
                <a:gd name="T4" fmla="*/ 105 w 117"/>
                <a:gd name="T5" fmla="*/ 68 h 82"/>
                <a:gd name="T6" fmla="*/ 112 w 117"/>
                <a:gd name="T7" fmla="*/ 64 h 82"/>
                <a:gd name="T8" fmla="*/ 107 w 117"/>
                <a:gd name="T9" fmla="*/ 55 h 82"/>
                <a:gd name="T10" fmla="*/ 110 w 117"/>
                <a:gd name="T11" fmla="*/ 46 h 82"/>
                <a:gd name="T12" fmla="*/ 114 w 117"/>
                <a:gd name="T13" fmla="*/ 40 h 82"/>
                <a:gd name="T14" fmla="*/ 117 w 117"/>
                <a:gd name="T15" fmla="*/ 21 h 82"/>
                <a:gd name="T16" fmla="*/ 81 w 117"/>
                <a:gd name="T17" fmla="*/ 1 h 82"/>
                <a:gd name="T18" fmla="*/ 75 w 117"/>
                <a:gd name="T19" fmla="*/ 2 h 82"/>
                <a:gd name="T20" fmla="*/ 67 w 117"/>
                <a:gd name="T21" fmla="*/ 2 h 82"/>
                <a:gd name="T22" fmla="*/ 59 w 117"/>
                <a:gd name="T23" fmla="*/ 1 h 82"/>
                <a:gd name="T24" fmla="*/ 29 w 117"/>
                <a:gd name="T25" fmla="*/ 21 h 82"/>
                <a:gd name="T26" fmla="*/ 22 w 117"/>
                <a:gd name="T27" fmla="*/ 25 h 82"/>
                <a:gd name="T28" fmla="*/ 19 w 117"/>
                <a:gd name="T29" fmla="*/ 42 h 82"/>
                <a:gd name="T30" fmla="*/ 8 w 117"/>
                <a:gd name="T31" fmla="*/ 43 h 82"/>
                <a:gd name="T32" fmla="*/ 5 w 117"/>
                <a:gd name="T33" fmla="*/ 51 h 82"/>
                <a:gd name="T34" fmla="*/ 11 w 117"/>
                <a:gd name="T35" fmla="*/ 56 h 82"/>
                <a:gd name="T36" fmla="*/ 19 w 117"/>
                <a:gd name="T37" fmla="*/ 62 h 82"/>
                <a:gd name="T38" fmla="*/ 21 w 117"/>
                <a:gd name="T39" fmla="*/ 55 h 82"/>
                <a:gd name="T40" fmla="*/ 28 w 117"/>
                <a:gd name="T41" fmla="*/ 50 h 82"/>
                <a:gd name="T42" fmla="*/ 35 w 117"/>
                <a:gd name="T43" fmla="*/ 53 h 82"/>
                <a:gd name="T44" fmla="*/ 46 w 117"/>
                <a:gd name="T45" fmla="*/ 55 h 82"/>
                <a:gd name="T46" fmla="*/ 64 w 117"/>
                <a:gd name="T47" fmla="*/ 53 h 82"/>
                <a:gd name="T48" fmla="*/ 68 w 117"/>
                <a:gd name="T49" fmla="*/ 47 h 82"/>
                <a:gd name="T50" fmla="*/ 77 w 117"/>
                <a:gd name="T51" fmla="*/ 31 h 82"/>
                <a:gd name="T52" fmla="*/ 79 w 117"/>
                <a:gd name="T53" fmla="*/ 16 h 82"/>
                <a:gd name="T54" fmla="*/ 75 w 117"/>
                <a:gd name="T55" fmla="*/ 2 h 82"/>
                <a:gd name="T56" fmla="*/ 78 w 117"/>
                <a:gd name="T57" fmla="*/ 16 h 82"/>
                <a:gd name="T58" fmla="*/ 77 w 117"/>
                <a:gd name="T59" fmla="*/ 35 h 82"/>
                <a:gd name="T60" fmla="*/ 68 w 117"/>
                <a:gd name="T61" fmla="*/ 46 h 82"/>
                <a:gd name="T62" fmla="*/ 72 w 117"/>
                <a:gd name="T63" fmla="*/ 55 h 82"/>
                <a:gd name="T64" fmla="*/ 75 w 117"/>
                <a:gd name="T65" fmla="*/ 65 h 82"/>
                <a:gd name="T66" fmla="*/ 72 w 117"/>
                <a:gd name="T67" fmla="*/ 74 h 82"/>
                <a:gd name="T68" fmla="*/ 77 w 117"/>
                <a:gd name="T69" fmla="*/ 81 h 82"/>
                <a:gd name="T70" fmla="*/ 80 w 117"/>
                <a:gd name="T71"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82">
                  <a:moveTo>
                    <a:pt x="80" y="81"/>
                  </a:moveTo>
                  <a:cubicBezTo>
                    <a:pt x="81" y="80"/>
                    <a:pt x="82" y="82"/>
                    <a:pt x="83" y="82"/>
                  </a:cubicBezTo>
                  <a:cubicBezTo>
                    <a:pt x="85" y="81"/>
                    <a:pt x="87" y="80"/>
                    <a:pt x="89" y="79"/>
                  </a:cubicBezTo>
                  <a:cubicBezTo>
                    <a:pt x="90" y="79"/>
                    <a:pt x="93" y="78"/>
                    <a:pt x="93" y="76"/>
                  </a:cubicBezTo>
                  <a:cubicBezTo>
                    <a:pt x="93" y="74"/>
                    <a:pt x="94" y="75"/>
                    <a:pt x="96" y="74"/>
                  </a:cubicBezTo>
                  <a:cubicBezTo>
                    <a:pt x="99" y="74"/>
                    <a:pt x="103" y="71"/>
                    <a:pt x="105" y="68"/>
                  </a:cubicBezTo>
                  <a:cubicBezTo>
                    <a:pt x="106" y="67"/>
                    <a:pt x="106" y="66"/>
                    <a:pt x="107" y="65"/>
                  </a:cubicBezTo>
                  <a:cubicBezTo>
                    <a:pt x="108" y="64"/>
                    <a:pt x="110" y="64"/>
                    <a:pt x="112" y="64"/>
                  </a:cubicBezTo>
                  <a:cubicBezTo>
                    <a:pt x="112" y="62"/>
                    <a:pt x="110" y="61"/>
                    <a:pt x="109" y="59"/>
                  </a:cubicBezTo>
                  <a:cubicBezTo>
                    <a:pt x="109" y="58"/>
                    <a:pt x="110" y="55"/>
                    <a:pt x="107" y="55"/>
                  </a:cubicBezTo>
                  <a:cubicBezTo>
                    <a:pt x="106" y="55"/>
                    <a:pt x="109" y="53"/>
                    <a:pt x="108" y="52"/>
                  </a:cubicBezTo>
                  <a:cubicBezTo>
                    <a:pt x="108" y="49"/>
                    <a:pt x="109" y="48"/>
                    <a:pt x="110" y="46"/>
                  </a:cubicBezTo>
                  <a:cubicBezTo>
                    <a:pt x="110" y="44"/>
                    <a:pt x="112" y="44"/>
                    <a:pt x="112" y="42"/>
                  </a:cubicBezTo>
                  <a:cubicBezTo>
                    <a:pt x="112" y="41"/>
                    <a:pt x="113" y="40"/>
                    <a:pt x="114" y="40"/>
                  </a:cubicBezTo>
                  <a:cubicBezTo>
                    <a:pt x="117" y="40"/>
                    <a:pt x="117" y="40"/>
                    <a:pt x="117" y="38"/>
                  </a:cubicBezTo>
                  <a:cubicBezTo>
                    <a:pt x="117" y="32"/>
                    <a:pt x="117" y="27"/>
                    <a:pt x="117" y="21"/>
                  </a:cubicBezTo>
                  <a:cubicBezTo>
                    <a:pt x="117" y="19"/>
                    <a:pt x="113" y="18"/>
                    <a:pt x="111" y="17"/>
                  </a:cubicBezTo>
                  <a:cubicBezTo>
                    <a:pt x="101" y="12"/>
                    <a:pt x="91" y="6"/>
                    <a:pt x="81" y="1"/>
                  </a:cubicBezTo>
                  <a:cubicBezTo>
                    <a:pt x="80" y="1"/>
                    <a:pt x="80" y="0"/>
                    <a:pt x="79" y="0"/>
                  </a:cubicBezTo>
                  <a:cubicBezTo>
                    <a:pt x="78" y="1"/>
                    <a:pt x="76" y="2"/>
                    <a:pt x="75" y="2"/>
                  </a:cubicBezTo>
                  <a:cubicBezTo>
                    <a:pt x="74" y="3"/>
                    <a:pt x="72" y="5"/>
                    <a:pt x="71" y="5"/>
                  </a:cubicBezTo>
                  <a:cubicBezTo>
                    <a:pt x="70" y="5"/>
                    <a:pt x="69" y="3"/>
                    <a:pt x="67" y="2"/>
                  </a:cubicBezTo>
                  <a:cubicBezTo>
                    <a:pt x="66" y="1"/>
                    <a:pt x="65" y="1"/>
                    <a:pt x="64" y="1"/>
                  </a:cubicBezTo>
                  <a:cubicBezTo>
                    <a:pt x="62" y="0"/>
                    <a:pt x="61" y="0"/>
                    <a:pt x="59" y="1"/>
                  </a:cubicBezTo>
                  <a:cubicBezTo>
                    <a:pt x="52" y="5"/>
                    <a:pt x="45" y="10"/>
                    <a:pt x="38" y="14"/>
                  </a:cubicBezTo>
                  <a:cubicBezTo>
                    <a:pt x="35" y="16"/>
                    <a:pt x="32" y="18"/>
                    <a:pt x="29" y="21"/>
                  </a:cubicBezTo>
                  <a:cubicBezTo>
                    <a:pt x="28" y="22"/>
                    <a:pt x="27" y="22"/>
                    <a:pt x="26" y="22"/>
                  </a:cubicBezTo>
                  <a:cubicBezTo>
                    <a:pt x="23" y="22"/>
                    <a:pt x="22" y="22"/>
                    <a:pt x="22" y="25"/>
                  </a:cubicBezTo>
                  <a:cubicBezTo>
                    <a:pt x="22" y="28"/>
                    <a:pt x="22" y="31"/>
                    <a:pt x="22" y="34"/>
                  </a:cubicBezTo>
                  <a:cubicBezTo>
                    <a:pt x="22" y="37"/>
                    <a:pt x="21" y="40"/>
                    <a:pt x="19" y="42"/>
                  </a:cubicBezTo>
                  <a:cubicBezTo>
                    <a:pt x="18" y="43"/>
                    <a:pt x="15" y="43"/>
                    <a:pt x="14" y="43"/>
                  </a:cubicBezTo>
                  <a:cubicBezTo>
                    <a:pt x="12" y="43"/>
                    <a:pt x="10" y="43"/>
                    <a:pt x="8" y="43"/>
                  </a:cubicBezTo>
                  <a:cubicBezTo>
                    <a:pt x="6" y="43"/>
                    <a:pt x="4" y="44"/>
                    <a:pt x="2" y="44"/>
                  </a:cubicBezTo>
                  <a:cubicBezTo>
                    <a:pt x="0" y="44"/>
                    <a:pt x="5" y="51"/>
                    <a:pt x="5" y="51"/>
                  </a:cubicBezTo>
                  <a:cubicBezTo>
                    <a:pt x="6" y="54"/>
                    <a:pt x="7" y="56"/>
                    <a:pt x="10" y="57"/>
                  </a:cubicBezTo>
                  <a:cubicBezTo>
                    <a:pt x="10" y="57"/>
                    <a:pt x="11" y="56"/>
                    <a:pt x="11" y="56"/>
                  </a:cubicBezTo>
                  <a:cubicBezTo>
                    <a:pt x="12" y="57"/>
                    <a:pt x="12" y="60"/>
                    <a:pt x="14" y="58"/>
                  </a:cubicBezTo>
                  <a:cubicBezTo>
                    <a:pt x="16" y="56"/>
                    <a:pt x="18" y="61"/>
                    <a:pt x="19" y="62"/>
                  </a:cubicBezTo>
                  <a:cubicBezTo>
                    <a:pt x="19" y="61"/>
                    <a:pt x="20" y="59"/>
                    <a:pt x="20" y="58"/>
                  </a:cubicBezTo>
                  <a:cubicBezTo>
                    <a:pt x="20" y="57"/>
                    <a:pt x="21" y="56"/>
                    <a:pt x="21" y="55"/>
                  </a:cubicBezTo>
                  <a:cubicBezTo>
                    <a:pt x="22" y="52"/>
                    <a:pt x="22" y="52"/>
                    <a:pt x="25" y="51"/>
                  </a:cubicBezTo>
                  <a:cubicBezTo>
                    <a:pt x="26" y="50"/>
                    <a:pt x="27" y="50"/>
                    <a:pt x="28" y="50"/>
                  </a:cubicBezTo>
                  <a:cubicBezTo>
                    <a:pt x="29" y="49"/>
                    <a:pt x="30" y="51"/>
                    <a:pt x="31" y="51"/>
                  </a:cubicBezTo>
                  <a:cubicBezTo>
                    <a:pt x="33" y="51"/>
                    <a:pt x="34" y="52"/>
                    <a:pt x="35" y="53"/>
                  </a:cubicBezTo>
                  <a:cubicBezTo>
                    <a:pt x="36" y="54"/>
                    <a:pt x="37" y="54"/>
                    <a:pt x="39" y="54"/>
                  </a:cubicBezTo>
                  <a:cubicBezTo>
                    <a:pt x="42" y="52"/>
                    <a:pt x="43" y="55"/>
                    <a:pt x="46" y="55"/>
                  </a:cubicBezTo>
                  <a:cubicBezTo>
                    <a:pt x="49" y="55"/>
                    <a:pt x="52" y="53"/>
                    <a:pt x="55" y="53"/>
                  </a:cubicBezTo>
                  <a:cubicBezTo>
                    <a:pt x="57" y="53"/>
                    <a:pt x="61" y="54"/>
                    <a:pt x="64" y="53"/>
                  </a:cubicBezTo>
                  <a:cubicBezTo>
                    <a:pt x="65" y="53"/>
                    <a:pt x="66" y="52"/>
                    <a:pt x="67" y="51"/>
                  </a:cubicBezTo>
                  <a:cubicBezTo>
                    <a:pt x="69" y="50"/>
                    <a:pt x="68" y="49"/>
                    <a:pt x="68" y="47"/>
                  </a:cubicBezTo>
                  <a:cubicBezTo>
                    <a:pt x="68" y="42"/>
                    <a:pt x="73" y="39"/>
                    <a:pt x="77" y="35"/>
                  </a:cubicBezTo>
                  <a:cubicBezTo>
                    <a:pt x="78" y="34"/>
                    <a:pt x="77" y="32"/>
                    <a:pt x="77" y="31"/>
                  </a:cubicBezTo>
                  <a:cubicBezTo>
                    <a:pt x="77" y="28"/>
                    <a:pt x="77" y="26"/>
                    <a:pt x="77" y="23"/>
                  </a:cubicBezTo>
                  <a:cubicBezTo>
                    <a:pt x="78" y="21"/>
                    <a:pt x="79" y="18"/>
                    <a:pt x="79" y="16"/>
                  </a:cubicBezTo>
                  <a:cubicBezTo>
                    <a:pt x="78" y="14"/>
                    <a:pt x="77" y="12"/>
                    <a:pt x="76" y="11"/>
                  </a:cubicBezTo>
                  <a:cubicBezTo>
                    <a:pt x="74" y="8"/>
                    <a:pt x="75" y="5"/>
                    <a:pt x="75" y="2"/>
                  </a:cubicBezTo>
                  <a:cubicBezTo>
                    <a:pt x="75" y="5"/>
                    <a:pt x="75" y="7"/>
                    <a:pt x="75" y="9"/>
                  </a:cubicBezTo>
                  <a:cubicBezTo>
                    <a:pt x="75" y="11"/>
                    <a:pt x="78" y="14"/>
                    <a:pt x="78" y="16"/>
                  </a:cubicBezTo>
                  <a:cubicBezTo>
                    <a:pt x="79" y="19"/>
                    <a:pt x="77" y="23"/>
                    <a:pt x="77" y="26"/>
                  </a:cubicBezTo>
                  <a:cubicBezTo>
                    <a:pt x="77" y="28"/>
                    <a:pt x="78" y="32"/>
                    <a:pt x="77" y="35"/>
                  </a:cubicBezTo>
                  <a:cubicBezTo>
                    <a:pt x="76" y="37"/>
                    <a:pt x="72" y="39"/>
                    <a:pt x="71" y="41"/>
                  </a:cubicBezTo>
                  <a:cubicBezTo>
                    <a:pt x="69" y="42"/>
                    <a:pt x="68" y="44"/>
                    <a:pt x="68" y="46"/>
                  </a:cubicBezTo>
                  <a:cubicBezTo>
                    <a:pt x="67" y="49"/>
                    <a:pt x="69" y="50"/>
                    <a:pt x="70" y="53"/>
                  </a:cubicBezTo>
                  <a:cubicBezTo>
                    <a:pt x="70" y="54"/>
                    <a:pt x="71" y="54"/>
                    <a:pt x="72" y="55"/>
                  </a:cubicBezTo>
                  <a:cubicBezTo>
                    <a:pt x="74" y="56"/>
                    <a:pt x="75" y="57"/>
                    <a:pt x="75" y="59"/>
                  </a:cubicBezTo>
                  <a:cubicBezTo>
                    <a:pt x="75" y="61"/>
                    <a:pt x="75" y="63"/>
                    <a:pt x="75" y="65"/>
                  </a:cubicBezTo>
                  <a:cubicBezTo>
                    <a:pt x="75" y="66"/>
                    <a:pt x="76" y="68"/>
                    <a:pt x="77" y="70"/>
                  </a:cubicBezTo>
                  <a:cubicBezTo>
                    <a:pt x="74" y="70"/>
                    <a:pt x="67" y="70"/>
                    <a:pt x="72" y="74"/>
                  </a:cubicBezTo>
                  <a:cubicBezTo>
                    <a:pt x="74" y="75"/>
                    <a:pt x="75" y="76"/>
                    <a:pt x="76" y="78"/>
                  </a:cubicBezTo>
                  <a:cubicBezTo>
                    <a:pt x="76" y="79"/>
                    <a:pt x="77" y="80"/>
                    <a:pt x="77" y="81"/>
                  </a:cubicBezTo>
                  <a:cubicBezTo>
                    <a:pt x="77" y="82"/>
                    <a:pt x="80" y="81"/>
                    <a:pt x="80" y="81"/>
                  </a:cubicBezTo>
                  <a:cubicBezTo>
                    <a:pt x="82" y="80"/>
                    <a:pt x="80" y="81"/>
                    <a:pt x="80" y="8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64" name="Freeform 744">
              <a:extLst>
                <a:ext uri="{FF2B5EF4-FFF2-40B4-BE49-F238E27FC236}">
                  <a16:creationId xmlns:a16="http://schemas.microsoft.com/office/drawing/2014/main" id="{4604938B-5727-5B46-847B-6B2F5B93CC5C}"/>
                </a:ext>
              </a:extLst>
            </p:cNvPr>
            <p:cNvSpPr>
              <a:spLocks/>
            </p:cNvSpPr>
            <p:nvPr/>
          </p:nvSpPr>
          <p:spPr bwMode="auto">
            <a:xfrm>
              <a:off x="3879028" y="3753774"/>
              <a:ext cx="283456" cy="349412"/>
            </a:xfrm>
            <a:custGeom>
              <a:avLst/>
              <a:gdLst>
                <a:gd name="T0" fmla="*/ 6 w 82"/>
                <a:gd name="T1" fmla="*/ 39 h 101"/>
                <a:gd name="T2" fmla="*/ 6 w 82"/>
                <a:gd name="T3" fmla="*/ 41 h 101"/>
                <a:gd name="T4" fmla="*/ 4 w 82"/>
                <a:gd name="T5" fmla="*/ 43 h 101"/>
                <a:gd name="T6" fmla="*/ 2 w 82"/>
                <a:gd name="T7" fmla="*/ 49 h 101"/>
                <a:gd name="T8" fmla="*/ 2 w 82"/>
                <a:gd name="T9" fmla="*/ 51 h 101"/>
                <a:gd name="T10" fmla="*/ 1 w 82"/>
                <a:gd name="T11" fmla="*/ 53 h 101"/>
                <a:gd name="T12" fmla="*/ 4 w 82"/>
                <a:gd name="T13" fmla="*/ 58 h 101"/>
                <a:gd name="T14" fmla="*/ 6 w 82"/>
                <a:gd name="T15" fmla="*/ 60 h 101"/>
                <a:gd name="T16" fmla="*/ 6 w 82"/>
                <a:gd name="T17" fmla="*/ 63 h 101"/>
                <a:gd name="T18" fmla="*/ 9 w 82"/>
                <a:gd name="T19" fmla="*/ 68 h 101"/>
                <a:gd name="T20" fmla="*/ 9 w 82"/>
                <a:gd name="T21" fmla="*/ 74 h 101"/>
                <a:gd name="T22" fmla="*/ 15 w 82"/>
                <a:gd name="T23" fmla="*/ 76 h 101"/>
                <a:gd name="T24" fmla="*/ 18 w 82"/>
                <a:gd name="T25" fmla="*/ 81 h 101"/>
                <a:gd name="T26" fmla="*/ 22 w 82"/>
                <a:gd name="T27" fmla="*/ 84 h 101"/>
                <a:gd name="T28" fmla="*/ 26 w 82"/>
                <a:gd name="T29" fmla="*/ 88 h 101"/>
                <a:gd name="T30" fmla="*/ 26 w 82"/>
                <a:gd name="T31" fmla="*/ 91 h 101"/>
                <a:gd name="T32" fmla="*/ 28 w 82"/>
                <a:gd name="T33" fmla="*/ 92 h 101"/>
                <a:gd name="T34" fmla="*/ 32 w 82"/>
                <a:gd name="T35" fmla="*/ 96 h 101"/>
                <a:gd name="T36" fmla="*/ 35 w 82"/>
                <a:gd name="T37" fmla="*/ 95 h 101"/>
                <a:gd name="T38" fmla="*/ 39 w 82"/>
                <a:gd name="T39" fmla="*/ 94 h 101"/>
                <a:gd name="T40" fmla="*/ 44 w 82"/>
                <a:gd name="T41" fmla="*/ 100 h 101"/>
                <a:gd name="T42" fmla="*/ 51 w 82"/>
                <a:gd name="T43" fmla="*/ 100 h 101"/>
                <a:gd name="T44" fmla="*/ 55 w 82"/>
                <a:gd name="T45" fmla="*/ 98 h 101"/>
                <a:gd name="T46" fmla="*/ 59 w 82"/>
                <a:gd name="T47" fmla="*/ 97 h 101"/>
                <a:gd name="T48" fmla="*/ 69 w 82"/>
                <a:gd name="T49" fmla="*/ 94 h 101"/>
                <a:gd name="T50" fmla="*/ 69 w 82"/>
                <a:gd name="T51" fmla="*/ 91 h 101"/>
                <a:gd name="T52" fmla="*/ 66 w 82"/>
                <a:gd name="T53" fmla="*/ 90 h 101"/>
                <a:gd name="T54" fmla="*/ 61 w 82"/>
                <a:gd name="T55" fmla="*/ 83 h 101"/>
                <a:gd name="T56" fmla="*/ 59 w 82"/>
                <a:gd name="T57" fmla="*/ 80 h 101"/>
                <a:gd name="T58" fmla="*/ 56 w 82"/>
                <a:gd name="T59" fmla="*/ 78 h 101"/>
                <a:gd name="T60" fmla="*/ 59 w 82"/>
                <a:gd name="T61" fmla="*/ 75 h 101"/>
                <a:gd name="T62" fmla="*/ 61 w 82"/>
                <a:gd name="T63" fmla="*/ 67 h 101"/>
                <a:gd name="T64" fmla="*/ 62 w 82"/>
                <a:gd name="T65" fmla="*/ 64 h 101"/>
                <a:gd name="T66" fmla="*/ 65 w 82"/>
                <a:gd name="T67" fmla="*/ 62 h 101"/>
                <a:gd name="T68" fmla="*/ 65 w 82"/>
                <a:gd name="T69" fmla="*/ 58 h 101"/>
                <a:gd name="T70" fmla="*/ 67 w 82"/>
                <a:gd name="T71" fmla="*/ 55 h 101"/>
                <a:gd name="T72" fmla="*/ 71 w 82"/>
                <a:gd name="T73" fmla="*/ 52 h 101"/>
                <a:gd name="T74" fmla="*/ 72 w 82"/>
                <a:gd name="T75" fmla="*/ 45 h 101"/>
                <a:gd name="T76" fmla="*/ 72 w 82"/>
                <a:gd name="T77" fmla="*/ 42 h 101"/>
                <a:gd name="T78" fmla="*/ 74 w 82"/>
                <a:gd name="T79" fmla="*/ 37 h 101"/>
                <a:gd name="T80" fmla="*/ 79 w 82"/>
                <a:gd name="T81" fmla="*/ 29 h 101"/>
                <a:gd name="T82" fmla="*/ 82 w 82"/>
                <a:gd name="T83" fmla="*/ 27 h 101"/>
                <a:gd name="T84" fmla="*/ 79 w 82"/>
                <a:gd name="T85" fmla="*/ 23 h 101"/>
                <a:gd name="T86" fmla="*/ 76 w 82"/>
                <a:gd name="T87" fmla="*/ 17 h 101"/>
                <a:gd name="T88" fmla="*/ 76 w 82"/>
                <a:gd name="T89" fmla="*/ 11 h 101"/>
                <a:gd name="T90" fmla="*/ 75 w 82"/>
                <a:gd name="T91" fmla="*/ 9 h 101"/>
                <a:gd name="T92" fmla="*/ 74 w 82"/>
                <a:gd name="T93" fmla="*/ 5 h 101"/>
                <a:gd name="T94" fmla="*/ 68 w 82"/>
                <a:gd name="T95" fmla="*/ 0 h 101"/>
                <a:gd name="T96" fmla="*/ 64 w 82"/>
                <a:gd name="T97" fmla="*/ 2 h 101"/>
                <a:gd name="T98" fmla="*/ 60 w 82"/>
                <a:gd name="T99" fmla="*/ 5 h 101"/>
                <a:gd name="T100" fmla="*/ 56 w 82"/>
                <a:gd name="T101" fmla="*/ 5 h 101"/>
                <a:gd name="T102" fmla="*/ 46 w 82"/>
                <a:gd name="T103" fmla="*/ 5 h 101"/>
                <a:gd name="T104" fmla="*/ 17 w 82"/>
                <a:gd name="T105" fmla="*/ 5 h 101"/>
                <a:gd name="T106" fmla="*/ 16 w 82"/>
                <a:gd name="T107" fmla="*/ 14 h 101"/>
                <a:gd name="T108" fmla="*/ 13 w 82"/>
                <a:gd name="T109" fmla="*/ 16 h 101"/>
                <a:gd name="T110" fmla="*/ 11 w 82"/>
                <a:gd name="T111" fmla="*/ 18 h 101"/>
                <a:gd name="T112" fmla="*/ 11 w 82"/>
                <a:gd name="T113" fmla="*/ 32 h 101"/>
                <a:gd name="T114" fmla="*/ 11 w 82"/>
                <a:gd name="T115" fmla="*/ 37 h 101"/>
                <a:gd name="T116" fmla="*/ 6 w 82"/>
                <a:gd name="T117" fmla="*/ 3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01">
                  <a:moveTo>
                    <a:pt x="6" y="39"/>
                  </a:moveTo>
                  <a:cubicBezTo>
                    <a:pt x="6" y="39"/>
                    <a:pt x="6" y="40"/>
                    <a:pt x="6" y="41"/>
                  </a:cubicBezTo>
                  <a:cubicBezTo>
                    <a:pt x="5" y="42"/>
                    <a:pt x="4" y="42"/>
                    <a:pt x="4" y="43"/>
                  </a:cubicBezTo>
                  <a:cubicBezTo>
                    <a:pt x="4" y="45"/>
                    <a:pt x="2" y="47"/>
                    <a:pt x="2" y="49"/>
                  </a:cubicBezTo>
                  <a:cubicBezTo>
                    <a:pt x="2" y="50"/>
                    <a:pt x="3" y="51"/>
                    <a:pt x="2" y="51"/>
                  </a:cubicBezTo>
                  <a:cubicBezTo>
                    <a:pt x="2" y="52"/>
                    <a:pt x="0" y="53"/>
                    <a:pt x="1" y="53"/>
                  </a:cubicBezTo>
                  <a:cubicBezTo>
                    <a:pt x="4" y="53"/>
                    <a:pt x="3" y="57"/>
                    <a:pt x="4" y="58"/>
                  </a:cubicBezTo>
                  <a:cubicBezTo>
                    <a:pt x="4" y="59"/>
                    <a:pt x="5" y="59"/>
                    <a:pt x="6" y="60"/>
                  </a:cubicBezTo>
                  <a:cubicBezTo>
                    <a:pt x="6" y="61"/>
                    <a:pt x="6" y="62"/>
                    <a:pt x="6" y="63"/>
                  </a:cubicBezTo>
                  <a:cubicBezTo>
                    <a:pt x="7" y="65"/>
                    <a:pt x="9" y="66"/>
                    <a:pt x="9" y="68"/>
                  </a:cubicBezTo>
                  <a:cubicBezTo>
                    <a:pt x="9" y="69"/>
                    <a:pt x="8" y="74"/>
                    <a:pt x="9" y="74"/>
                  </a:cubicBezTo>
                  <a:cubicBezTo>
                    <a:pt x="12" y="74"/>
                    <a:pt x="13" y="75"/>
                    <a:pt x="15" y="76"/>
                  </a:cubicBezTo>
                  <a:cubicBezTo>
                    <a:pt x="17" y="77"/>
                    <a:pt x="16" y="80"/>
                    <a:pt x="18" y="81"/>
                  </a:cubicBezTo>
                  <a:cubicBezTo>
                    <a:pt x="19" y="82"/>
                    <a:pt x="22" y="82"/>
                    <a:pt x="22" y="84"/>
                  </a:cubicBezTo>
                  <a:cubicBezTo>
                    <a:pt x="22" y="86"/>
                    <a:pt x="25" y="87"/>
                    <a:pt x="26" y="88"/>
                  </a:cubicBezTo>
                  <a:cubicBezTo>
                    <a:pt x="26" y="89"/>
                    <a:pt x="26" y="90"/>
                    <a:pt x="26" y="91"/>
                  </a:cubicBezTo>
                  <a:cubicBezTo>
                    <a:pt x="27" y="91"/>
                    <a:pt x="28" y="92"/>
                    <a:pt x="28" y="92"/>
                  </a:cubicBezTo>
                  <a:cubicBezTo>
                    <a:pt x="29" y="93"/>
                    <a:pt x="30" y="95"/>
                    <a:pt x="32" y="96"/>
                  </a:cubicBezTo>
                  <a:cubicBezTo>
                    <a:pt x="33" y="97"/>
                    <a:pt x="33" y="93"/>
                    <a:pt x="35" y="95"/>
                  </a:cubicBezTo>
                  <a:cubicBezTo>
                    <a:pt x="37" y="96"/>
                    <a:pt x="37" y="94"/>
                    <a:pt x="39" y="94"/>
                  </a:cubicBezTo>
                  <a:cubicBezTo>
                    <a:pt x="41" y="95"/>
                    <a:pt x="42" y="98"/>
                    <a:pt x="44" y="100"/>
                  </a:cubicBezTo>
                  <a:cubicBezTo>
                    <a:pt x="46" y="95"/>
                    <a:pt x="49" y="101"/>
                    <a:pt x="51" y="100"/>
                  </a:cubicBezTo>
                  <a:cubicBezTo>
                    <a:pt x="52" y="99"/>
                    <a:pt x="53" y="98"/>
                    <a:pt x="55" y="98"/>
                  </a:cubicBezTo>
                  <a:cubicBezTo>
                    <a:pt x="56" y="98"/>
                    <a:pt x="58" y="98"/>
                    <a:pt x="59" y="97"/>
                  </a:cubicBezTo>
                  <a:cubicBezTo>
                    <a:pt x="61" y="93"/>
                    <a:pt x="65" y="91"/>
                    <a:pt x="69" y="94"/>
                  </a:cubicBezTo>
                  <a:cubicBezTo>
                    <a:pt x="69" y="93"/>
                    <a:pt x="69" y="92"/>
                    <a:pt x="69" y="91"/>
                  </a:cubicBezTo>
                  <a:cubicBezTo>
                    <a:pt x="69" y="90"/>
                    <a:pt x="66" y="90"/>
                    <a:pt x="66" y="90"/>
                  </a:cubicBezTo>
                  <a:cubicBezTo>
                    <a:pt x="64" y="88"/>
                    <a:pt x="63" y="85"/>
                    <a:pt x="61" y="83"/>
                  </a:cubicBezTo>
                  <a:cubicBezTo>
                    <a:pt x="60" y="82"/>
                    <a:pt x="60" y="81"/>
                    <a:pt x="59" y="80"/>
                  </a:cubicBezTo>
                  <a:cubicBezTo>
                    <a:pt x="58" y="79"/>
                    <a:pt x="57" y="79"/>
                    <a:pt x="56" y="78"/>
                  </a:cubicBezTo>
                  <a:cubicBezTo>
                    <a:pt x="53" y="75"/>
                    <a:pt x="59" y="75"/>
                    <a:pt x="59" y="75"/>
                  </a:cubicBezTo>
                  <a:cubicBezTo>
                    <a:pt x="61" y="74"/>
                    <a:pt x="60" y="69"/>
                    <a:pt x="61" y="67"/>
                  </a:cubicBezTo>
                  <a:cubicBezTo>
                    <a:pt x="61" y="66"/>
                    <a:pt x="61" y="64"/>
                    <a:pt x="62" y="64"/>
                  </a:cubicBezTo>
                  <a:cubicBezTo>
                    <a:pt x="63" y="63"/>
                    <a:pt x="65" y="63"/>
                    <a:pt x="65" y="62"/>
                  </a:cubicBezTo>
                  <a:cubicBezTo>
                    <a:pt x="65" y="61"/>
                    <a:pt x="65" y="60"/>
                    <a:pt x="65" y="58"/>
                  </a:cubicBezTo>
                  <a:cubicBezTo>
                    <a:pt x="65" y="57"/>
                    <a:pt x="66" y="56"/>
                    <a:pt x="67" y="55"/>
                  </a:cubicBezTo>
                  <a:cubicBezTo>
                    <a:pt x="68" y="53"/>
                    <a:pt x="70" y="54"/>
                    <a:pt x="71" y="52"/>
                  </a:cubicBezTo>
                  <a:cubicBezTo>
                    <a:pt x="71" y="50"/>
                    <a:pt x="72" y="48"/>
                    <a:pt x="72" y="45"/>
                  </a:cubicBezTo>
                  <a:cubicBezTo>
                    <a:pt x="72" y="44"/>
                    <a:pt x="72" y="43"/>
                    <a:pt x="72" y="42"/>
                  </a:cubicBezTo>
                  <a:cubicBezTo>
                    <a:pt x="72" y="40"/>
                    <a:pt x="74" y="38"/>
                    <a:pt x="74" y="37"/>
                  </a:cubicBezTo>
                  <a:cubicBezTo>
                    <a:pt x="74" y="33"/>
                    <a:pt x="75" y="30"/>
                    <a:pt x="79" y="29"/>
                  </a:cubicBezTo>
                  <a:cubicBezTo>
                    <a:pt x="80" y="29"/>
                    <a:pt x="81" y="29"/>
                    <a:pt x="82" y="27"/>
                  </a:cubicBezTo>
                  <a:cubicBezTo>
                    <a:pt x="82" y="26"/>
                    <a:pt x="80" y="24"/>
                    <a:pt x="79" y="23"/>
                  </a:cubicBezTo>
                  <a:cubicBezTo>
                    <a:pt x="77" y="21"/>
                    <a:pt x="76" y="19"/>
                    <a:pt x="76" y="17"/>
                  </a:cubicBezTo>
                  <a:cubicBezTo>
                    <a:pt x="76" y="16"/>
                    <a:pt x="75" y="11"/>
                    <a:pt x="76" y="11"/>
                  </a:cubicBezTo>
                  <a:cubicBezTo>
                    <a:pt x="77" y="10"/>
                    <a:pt x="76" y="10"/>
                    <a:pt x="75" y="9"/>
                  </a:cubicBezTo>
                  <a:cubicBezTo>
                    <a:pt x="74" y="8"/>
                    <a:pt x="74" y="7"/>
                    <a:pt x="74" y="5"/>
                  </a:cubicBezTo>
                  <a:cubicBezTo>
                    <a:pt x="72" y="3"/>
                    <a:pt x="69" y="2"/>
                    <a:pt x="68" y="0"/>
                  </a:cubicBezTo>
                  <a:cubicBezTo>
                    <a:pt x="67" y="0"/>
                    <a:pt x="65" y="1"/>
                    <a:pt x="64" y="2"/>
                  </a:cubicBezTo>
                  <a:cubicBezTo>
                    <a:pt x="63" y="5"/>
                    <a:pt x="61" y="3"/>
                    <a:pt x="60" y="5"/>
                  </a:cubicBezTo>
                  <a:cubicBezTo>
                    <a:pt x="59" y="9"/>
                    <a:pt x="58" y="5"/>
                    <a:pt x="56" y="5"/>
                  </a:cubicBezTo>
                  <a:cubicBezTo>
                    <a:pt x="52" y="5"/>
                    <a:pt x="49" y="5"/>
                    <a:pt x="46" y="5"/>
                  </a:cubicBezTo>
                  <a:cubicBezTo>
                    <a:pt x="37" y="5"/>
                    <a:pt x="27" y="5"/>
                    <a:pt x="17" y="5"/>
                  </a:cubicBezTo>
                  <a:cubicBezTo>
                    <a:pt x="15" y="5"/>
                    <a:pt x="16" y="12"/>
                    <a:pt x="16" y="14"/>
                  </a:cubicBezTo>
                  <a:cubicBezTo>
                    <a:pt x="16" y="16"/>
                    <a:pt x="15" y="16"/>
                    <a:pt x="13" y="16"/>
                  </a:cubicBezTo>
                  <a:cubicBezTo>
                    <a:pt x="10" y="16"/>
                    <a:pt x="11" y="16"/>
                    <a:pt x="11" y="18"/>
                  </a:cubicBezTo>
                  <a:cubicBezTo>
                    <a:pt x="11" y="23"/>
                    <a:pt x="11" y="27"/>
                    <a:pt x="11" y="32"/>
                  </a:cubicBezTo>
                  <a:cubicBezTo>
                    <a:pt x="11" y="34"/>
                    <a:pt x="11" y="36"/>
                    <a:pt x="11" y="37"/>
                  </a:cubicBezTo>
                  <a:cubicBezTo>
                    <a:pt x="11" y="39"/>
                    <a:pt x="7" y="38"/>
                    <a:pt x="6" y="39"/>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65" name="Freeform 745">
              <a:extLst>
                <a:ext uri="{FF2B5EF4-FFF2-40B4-BE49-F238E27FC236}">
                  <a16:creationId xmlns:a16="http://schemas.microsoft.com/office/drawing/2014/main" id="{0B493827-189F-3448-8BA8-AB09BE6C62A0}"/>
                </a:ext>
              </a:extLst>
            </p:cNvPr>
            <p:cNvSpPr>
              <a:spLocks/>
            </p:cNvSpPr>
            <p:nvPr/>
          </p:nvSpPr>
          <p:spPr bwMode="auto">
            <a:xfrm>
              <a:off x="4127201" y="3843185"/>
              <a:ext cx="110560" cy="100001"/>
            </a:xfrm>
            <a:custGeom>
              <a:avLst/>
              <a:gdLst>
                <a:gd name="T0" fmla="*/ 3 w 32"/>
                <a:gd name="T1" fmla="*/ 19 h 29"/>
                <a:gd name="T2" fmla="*/ 7 w 32"/>
                <a:gd name="T3" fmla="*/ 20 h 29"/>
                <a:gd name="T4" fmla="*/ 7 w 32"/>
                <a:gd name="T5" fmla="*/ 17 h 29"/>
                <a:gd name="T6" fmla="*/ 10 w 32"/>
                <a:gd name="T7" fmla="*/ 19 h 29"/>
                <a:gd name="T8" fmla="*/ 12 w 32"/>
                <a:gd name="T9" fmla="*/ 18 h 29"/>
                <a:gd name="T10" fmla="*/ 14 w 32"/>
                <a:gd name="T11" fmla="*/ 18 h 29"/>
                <a:gd name="T12" fmla="*/ 29 w 32"/>
                <a:gd name="T13" fmla="*/ 29 h 29"/>
                <a:gd name="T14" fmla="*/ 32 w 32"/>
                <a:gd name="T15" fmla="*/ 27 h 29"/>
                <a:gd name="T16" fmla="*/ 24 w 32"/>
                <a:gd name="T17" fmla="*/ 19 h 29"/>
                <a:gd name="T18" fmla="*/ 19 w 32"/>
                <a:gd name="T19" fmla="*/ 16 h 29"/>
                <a:gd name="T20" fmla="*/ 17 w 32"/>
                <a:gd name="T21" fmla="*/ 14 h 29"/>
                <a:gd name="T22" fmla="*/ 17 w 32"/>
                <a:gd name="T23" fmla="*/ 16 h 29"/>
                <a:gd name="T24" fmla="*/ 16 w 32"/>
                <a:gd name="T25" fmla="*/ 14 h 29"/>
                <a:gd name="T26" fmla="*/ 14 w 32"/>
                <a:gd name="T27" fmla="*/ 9 h 29"/>
                <a:gd name="T28" fmla="*/ 10 w 32"/>
                <a:gd name="T29" fmla="*/ 0 h 29"/>
                <a:gd name="T30" fmla="*/ 2 w 32"/>
                <a:gd name="T31" fmla="*/ 7 h 29"/>
                <a:gd name="T32" fmla="*/ 1 w 32"/>
                <a:gd name="T33" fmla="*/ 13 h 29"/>
                <a:gd name="T34" fmla="*/ 0 w 32"/>
                <a:gd name="T35" fmla="*/ 20 h 29"/>
                <a:gd name="T36" fmla="*/ 3 w 32"/>
                <a:gd name="T3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29">
                  <a:moveTo>
                    <a:pt x="3" y="19"/>
                  </a:moveTo>
                  <a:cubicBezTo>
                    <a:pt x="4" y="19"/>
                    <a:pt x="6" y="21"/>
                    <a:pt x="7" y="20"/>
                  </a:cubicBezTo>
                  <a:cubicBezTo>
                    <a:pt x="7" y="19"/>
                    <a:pt x="6" y="17"/>
                    <a:pt x="7" y="17"/>
                  </a:cubicBezTo>
                  <a:cubicBezTo>
                    <a:pt x="9" y="17"/>
                    <a:pt x="9" y="19"/>
                    <a:pt x="10" y="19"/>
                  </a:cubicBezTo>
                  <a:cubicBezTo>
                    <a:pt x="11" y="19"/>
                    <a:pt x="12" y="18"/>
                    <a:pt x="12" y="18"/>
                  </a:cubicBezTo>
                  <a:cubicBezTo>
                    <a:pt x="13" y="17"/>
                    <a:pt x="14" y="18"/>
                    <a:pt x="14" y="18"/>
                  </a:cubicBezTo>
                  <a:cubicBezTo>
                    <a:pt x="22" y="18"/>
                    <a:pt x="25" y="24"/>
                    <a:pt x="29" y="29"/>
                  </a:cubicBezTo>
                  <a:cubicBezTo>
                    <a:pt x="30" y="29"/>
                    <a:pt x="31" y="28"/>
                    <a:pt x="32" y="27"/>
                  </a:cubicBezTo>
                  <a:cubicBezTo>
                    <a:pt x="29" y="25"/>
                    <a:pt x="26" y="22"/>
                    <a:pt x="24" y="19"/>
                  </a:cubicBezTo>
                  <a:cubicBezTo>
                    <a:pt x="23" y="17"/>
                    <a:pt x="21" y="17"/>
                    <a:pt x="19" y="16"/>
                  </a:cubicBezTo>
                  <a:cubicBezTo>
                    <a:pt x="18" y="16"/>
                    <a:pt x="18" y="14"/>
                    <a:pt x="17" y="14"/>
                  </a:cubicBezTo>
                  <a:cubicBezTo>
                    <a:pt x="16" y="14"/>
                    <a:pt x="17" y="15"/>
                    <a:pt x="17" y="16"/>
                  </a:cubicBezTo>
                  <a:cubicBezTo>
                    <a:pt x="17" y="16"/>
                    <a:pt x="16" y="14"/>
                    <a:pt x="16" y="14"/>
                  </a:cubicBezTo>
                  <a:cubicBezTo>
                    <a:pt x="15" y="12"/>
                    <a:pt x="14" y="11"/>
                    <a:pt x="14" y="9"/>
                  </a:cubicBezTo>
                  <a:cubicBezTo>
                    <a:pt x="13" y="6"/>
                    <a:pt x="13" y="3"/>
                    <a:pt x="10" y="0"/>
                  </a:cubicBezTo>
                  <a:cubicBezTo>
                    <a:pt x="9" y="4"/>
                    <a:pt x="4" y="4"/>
                    <a:pt x="2" y="7"/>
                  </a:cubicBezTo>
                  <a:cubicBezTo>
                    <a:pt x="1" y="9"/>
                    <a:pt x="2" y="11"/>
                    <a:pt x="1" y="13"/>
                  </a:cubicBezTo>
                  <a:cubicBezTo>
                    <a:pt x="0" y="15"/>
                    <a:pt x="0" y="17"/>
                    <a:pt x="0" y="20"/>
                  </a:cubicBezTo>
                  <a:cubicBezTo>
                    <a:pt x="1" y="19"/>
                    <a:pt x="2" y="19"/>
                    <a:pt x="3" y="19"/>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66" name="Freeform 746">
              <a:extLst>
                <a:ext uri="{FF2B5EF4-FFF2-40B4-BE49-F238E27FC236}">
                  <a16:creationId xmlns:a16="http://schemas.microsoft.com/office/drawing/2014/main" id="{AF758869-3853-5B4A-AF47-4D1D64E9AF54}"/>
                </a:ext>
              </a:extLst>
            </p:cNvPr>
            <p:cNvSpPr>
              <a:spLocks/>
            </p:cNvSpPr>
            <p:nvPr/>
          </p:nvSpPr>
          <p:spPr bwMode="auto">
            <a:xfrm>
              <a:off x="4069568" y="3891422"/>
              <a:ext cx="255228" cy="211765"/>
            </a:xfrm>
            <a:custGeom>
              <a:avLst/>
              <a:gdLst>
                <a:gd name="T0" fmla="*/ 70 w 74"/>
                <a:gd name="T1" fmla="*/ 38 h 61"/>
                <a:gd name="T2" fmla="*/ 57 w 74"/>
                <a:gd name="T3" fmla="*/ 33 h 61"/>
                <a:gd name="T4" fmla="*/ 51 w 74"/>
                <a:gd name="T5" fmla="*/ 29 h 61"/>
                <a:gd name="T6" fmla="*/ 48 w 74"/>
                <a:gd name="T7" fmla="*/ 24 h 61"/>
                <a:gd name="T8" fmla="*/ 51 w 74"/>
                <a:gd name="T9" fmla="*/ 20 h 61"/>
                <a:gd name="T10" fmla="*/ 45 w 74"/>
                <a:gd name="T11" fmla="*/ 23 h 61"/>
                <a:gd name="T12" fmla="*/ 44 w 74"/>
                <a:gd name="T13" fmla="*/ 18 h 61"/>
                <a:gd name="T14" fmla="*/ 44 w 74"/>
                <a:gd name="T15" fmla="*/ 12 h 61"/>
                <a:gd name="T16" fmla="*/ 37 w 74"/>
                <a:gd name="T17" fmla="*/ 5 h 61"/>
                <a:gd name="T18" fmla="*/ 28 w 74"/>
                <a:gd name="T19" fmla="*/ 4 h 61"/>
                <a:gd name="T20" fmla="*/ 24 w 74"/>
                <a:gd name="T21" fmla="*/ 5 h 61"/>
                <a:gd name="T22" fmla="*/ 21 w 74"/>
                <a:gd name="T23" fmla="*/ 5 h 61"/>
                <a:gd name="T24" fmla="*/ 18 w 74"/>
                <a:gd name="T25" fmla="*/ 5 h 61"/>
                <a:gd name="T26" fmla="*/ 17 w 74"/>
                <a:gd name="T27" fmla="*/ 8 h 61"/>
                <a:gd name="T28" fmla="*/ 15 w 74"/>
                <a:gd name="T29" fmla="*/ 13 h 61"/>
                <a:gd name="T30" fmla="*/ 12 w 74"/>
                <a:gd name="T31" fmla="*/ 14 h 61"/>
                <a:gd name="T32" fmla="*/ 10 w 74"/>
                <a:gd name="T33" fmla="*/ 18 h 61"/>
                <a:gd name="T34" fmla="*/ 10 w 74"/>
                <a:gd name="T35" fmla="*/ 23 h 61"/>
                <a:gd name="T36" fmla="*/ 5 w 74"/>
                <a:gd name="T37" fmla="*/ 34 h 61"/>
                <a:gd name="T38" fmla="*/ 1 w 74"/>
                <a:gd name="T39" fmla="*/ 35 h 61"/>
                <a:gd name="T40" fmla="*/ 2 w 74"/>
                <a:gd name="T41" fmla="*/ 38 h 61"/>
                <a:gd name="T42" fmla="*/ 9 w 74"/>
                <a:gd name="T43" fmla="*/ 47 h 61"/>
                <a:gd name="T44" fmla="*/ 13 w 74"/>
                <a:gd name="T45" fmla="*/ 50 h 61"/>
                <a:gd name="T46" fmla="*/ 14 w 74"/>
                <a:gd name="T47" fmla="*/ 54 h 61"/>
                <a:gd name="T48" fmla="*/ 20 w 74"/>
                <a:gd name="T49" fmla="*/ 55 h 61"/>
                <a:gd name="T50" fmla="*/ 25 w 74"/>
                <a:gd name="T51" fmla="*/ 59 h 61"/>
                <a:gd name="T52" fmla="*/ 33 w 74"/>
                <a:gd name="T53" fmla="*/ 60 h 61"/>
                <a:gd name="T54" fmla="*/ 39 w 74"/>
                <a:gd name="T55" fmla="*/ 57 h 61"/>
                <a:gd name="T56" fmla="*/ 47 w 74"/>
                <a:gd name="T57" fmla="*/ 56 h 61"/>
                <a:gd name="T58" fmla="*/ 54 w 74"/>
                <a:gd name="T59" fmla="*/ 53 h 61"/>
                <a:gd name="T60" fmla="*/ 59 w 74"/>
                <a:gd name="T61" fmla="*/ 53 h 61"/>
                <a:gd name="T62" fmla="*/ 74 w 74"/>
                <a:gd name="T63" fmla="*/ 38 h 61"/>
                <a:gd name="T64" fmla="*/ 70 w 74"/>
                <a:gd name="T6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1">
                  <a:moveTo>
                    <a:pt x="70" y="38"/>
                  </a:moveTo>
                  <a:cubicBezTo>
                    <a:pt x="65" y="36"/>
                    <a:pt x="61" y="35"/>
                    <a:pt x="57" y="33"/>
                  </a:cubicBezTo>
                  <a:cubicBezTo>
                    <a:pt x="54" y="32"/>
                    <a:pt x="53" y="31"/>
                    <a:pt x="51" y="29"/>
                  </a:cubicBezTo>
                  <a:cubicBezTo>
                    <a:pt x="50" y="28"/>
                    <a:pt x="49" y="26"/>
                    <a:pt x="48" y="24"/>
                  </a:cubicBezTo>
                  <a:cubicBezTo>
                    <a:pt x="48" y="23"/>
                    <a:pt x="51" y="21"/>
                    <a:pt x="51" y="20"/>
                  </a:cubicBezTo>
                  <a:cubicBezTo>
                    <a:pt x="49" y="21"/>
                    <a:pt x="47" y="22"/>
                    <a:pt x="45" y="23"/>
                  </a:cubicBezTo>
                  <a:cubicBezTo>
                    <a:pt x="43" y="23"/>
                    <a:pt x="43" y="19"/>
                    <a:pt x="44" y="18"/>
                  </a:cubicBezTo>
                  <a:cubicBezTo>
                    <a:pt x="47" y="15"/>
                    <a:pt x="46" y="15"/>
                    <a:pt x="44" y="12"/>
                  </a:cubicBezTo>
                  <a:cubicBezTo>
                    <a:pt x="42" y="10"/>
                    <a:pt x="40" y="6"/>
                    <a:pt x="37" y="5"/>
                  </a:cubicBezTo>
                  <a:cubicBezTo>
                    <a:pt x="35" y="5"/>
                    <a:pt x="30" y="3"/>
                    <a:pt x="28" y="4"/>
                  </a:cubicBezTo>
                  <a:cubicBezTo>
                    <a:pt x="26" y="7"/>
                    <a:pt x="24" y="0"/>
                    <a:pt x="24" y="5"/>
                  </a:cubicBezTo>
                  <a:cubicBezTo>
                    <a:pt x="24" y="7"/>
                    <a:pt x="22" y="6"/>
                    <a:pt x="21" y="5"/>
                  </a:cubicBezTo>
                  <a:cubicBezTo>
                    <a:pt x="20" y="5"/>
                    <a:pt x="19" y="5"/>
                    <a:pt x="18" y="5"/>
                  </a:cubicBezTo>
                  <a:cubicBezTo>
                    <a:pt x="16" y="6"/>
                    <a:pt x="17" y="6"/>
                    <a:pt x="17" y="8"/>
                  </a:cubicBezTo>
                  <a:cubicBezTo>
                    <a:pt x="17" y="9"/>
                    <a:pt x="16" y="12"/>
                    <a:pt x="15" y="13"/>
                  </a:cubicBezTo>
                  <a:cubicBezTo>
                    <a:pt x="15" y="14"/>
                    <a:pt x="12" y="13"/>
                    <a:pt x="12" y="14"/>
                  </a:cubicBezTo>
                  <a:cubicBezTo>
                    <a:pt x="12" y="16"/>
                    <a:pt x="10" y="17"/>
                    <a:pt x="10" y="18"/>
                  </a:cubicBezTo>
                  <a:cubicBezTo>
                    <a:pt x="10" y="19"/>
                    <a:pt x="11" y="22"/>
                    <a:pt x="10" y="23"/>
                  </a:cubicBezTo>
                  <a:cubicBezTo>
                    <a:pt x="4" y="24"/>
                    <a:pt x="6" y="30"/>
                    <a:pt x="5" y="34"/>
                  </a:cubicBezTo>
                  <a:cubicBezTo>
                    <a:pt x="4" y="35"/>
                    <a:pt x="3" y="35"/>
                    <a:pt x="1" y="35"/>
                  </a:cubicBezTo>
                  <a:cubicBezTo>
                    <a:pt x="0" y="36"/>
                    <a:pt x="0" y="38"/>
                    <a:pt x="2" y="38"/>
                  </a:cubicBezTo>
                  <a:cubicBezTo>
                    <a:pt x="5" y="39"/>
                    <a:pt x="8" y="45"/>
                    <a:pt x="9" y="47"/>
                  </a:cubicBezTo>
                  <a:cubicBezTo>
                    <a:pt x="10" y="49"/>
                    <a:pt x="11" y="49"/>
                    <a:pt x="13" y="50"/>
                  </a:cubicBezTo>
                  <a:cubicBezTo>
                    <a:pt x="14" y="51"/>
                    <a:pt x="13" y="53"/>
                    <a:pt x="14" y="54"/>
                  </a:cubicBezTo>
                  <a:cubicBezTo>
                    <a:pt x="16" y="56"/>
                    <a:pt x="18" y="54"/>
                    <a:pt x="20" y="55"/>
                  </a:cubicBezTo>
                  <a:cubicBezTo>
                    <a:pt x="21" y="56"/>
                    <a:pt x="23" y="58"/>
                    <a:pt x="25" y="59"/>
                  </a:cubicBezTo>
                  <a:cubicBezTo>
                    <a:pt x="27" y="59"/>
                    <a:pt x="31" y="61"/>
                    <a:pt x="33" y="60"/>
                  </a:cubicBezTo>
                  <a:cubicBezTo>
                    <a:pt x="35" y="58"/>
                    <a:pt x="36" y="56"/>
                    <a:pt x="39" y="57"/>
                  </a:cubicBezTo>
                  <a:cubicBezTo>
                    <a:pt x="42" y="58"/>
                    <a:pt x="45" y="57"/>
                    <a:pt x="47" y="56"/>
                  </a:cubicBezTo>
                  <a:cubicBezTo>
                    <a:pt x="49" y="54"/>
                    <a:pt x="51" y="53"/>
                    <a:pt x="54" y="53"/>
                  </a:cubicBezTo>
                  <a:cubicBezTo>
                    <a:pt x="55" y="53"/>
                    <a:pt x="59" y="53"/>
                    <a:pt x="59" y="53"/>
                  </a:cubicBezTo>
                  <a:cubicBezTo>
                    <a:pt x="64" y="48"/>
                    <a:pt x="69" y="43"/>
                    <a:pt x="74" y="38"/>
                  </a:cubicBezTo>
                  <a:cubicBezTo>
                    <a:pt x="73" y="38"/>
                    <a:pt x="71" y="38"/>
                    <a:pt x="70" y="38"/>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67" name="Freeform 747">
              <a:extLst>
                <a:ext uri="{FF2B5EF4-FFF2-40B4-BE49-F238E27FC236}">
                  <a16:creationId xmlns:a16="http://schemas.microsoft.com/office/drawing/2014/main" id="{FB02EC71-8E5E-BE48-80E1-AEA850511E95}"/>
                </a:ext>
              </a:extLst>
            </p:cNvPr>
            <p:cNvSpPr>
              <a:spLocks/>
            </p:cNvSpPr>
            <p:nvPr/>
          </p:nvSpPr>
          <p:spPr bwMode="auto">
            <a:xfrm>
              <a:off x="4082506" y="3953774"/>
              <a:ext cx="299922" cy="287059"/>
            </a:xfrm>
            <a:custGeom>
              <a:avLst/>
              <a:gdLst>
                <a:gd name="T0" fmla="*/ 86 w 87"/>
                <a:gd name="T1" fmla="*/ 1 h 83"/>
                <a:gd name="T2" fmla="*/ 83 w 87"/>
                <a:gd name="T3" fmla="*/ 0 h 83"/>
                <a:gd name="T4" fmla="*/ 79 w 87"/>
                <a:gd name="T5" fmla="*/ 3 h 83"/>
                <a:gd name="T6" fmla="*/ 71 w 87"/>
                <a:gd name="T7" fmla="*/ 3 h 83"/>
                <a:gd name="T8" fmla="*/ 69 w 87"/>
                <a:gd name="T9" fmla="*/ 4 h 83"/>
                <a:gd name="T10" fmla="*/ 68 w 87"/>
                <a:gd name="T11" fmla="*/ 3 h 83"/>
                <a:gd name="T12" fmla="*/ 63 w 87"/>
                <a:gd name="T13" fmla="*/ 6 h 83"/>
                <a:gd name="T14" fmla="*/ 58 w 87"/>
                <a:gd name="T15" fmla="*/ 5 h 83"/>
                <a:gd name="T16" fmla="*/ 53 w 87"/>
                <a:gd name="T17" fmla="*/ 7 h 83"/>
                <a:gd name="T18" fmla="*/ 47 w 87"/>
                <a:gd name="T19" fmla="*/ 2 h 83"/>
                <a:gd name="T20" fmla="*/ 44 w 87"/>
                <a:gd name="T21" fmla="*/ 6 h 83"/>
                <a:gd name="T22" fmla="*/ 48 w 87"/>
                <a:gd name="T23" fmla="*/ 12 h 83"/>
                <a:gd name="T24" fmla="*/ 56 w 87"/>
                <a:gd name="T25" fmla="*/ 16 h 83"/>
                <a:gd name="T26" fmla="*/ 70 w 87"/>
                <a:gd name="T27" fmla="*/ 20 h 83"/>
                <a:gd name="T28" fmla="*/ 63 w 87"/>
                <a:gd name="T29" fmla="*/ 27 h 83"/>
                <a:gd name="T30" fmla="*/ 58 w 87"/>
                <a:gd name="T31" fmla="*/ 33 h 83"/>
                <a:gd name="T32" fmla="*/ 55 w 87"/>
                <a:gd name="T33" fmla="*/ 35 h 83"/>
                <a:gd name="T34" fmla="*/ 48 w 87"/>
                <a:gd name="T35" fmla="*/ 35 h 83"/>
                <a:gd name="T36" fmla="*/ 42 w 87"/>
                <a:gd name="T37" fmla="*/ 38 h 83"/>
                <a:gd name="T38" fmla="*/ 36 w 87"/>
                <a:gd name="T39" fmla="*/ 39 h 83"/>
                <a:gd name="T40" fmla="*/ 32 w 87"/>
                <a:gd name="T41" fmla="*/ 39 h 83"/>
                <a:gd name="T42" fmla="*/ 26 w 87"/>
                <a:gd name="T43" fmla="*/ 42 h 83"/>
                <a:gd name="T44" fmla="*/ 21 w 87"/>
                <a:gd name="T45" fmla="*/ 41 h 83"/>
                <a:gd name="T46" fmla="*/ 16 w 87"/>
                <a:gd name="T47" fmla="*/ 37 h 83"/>
                <a:gd name="T48" fmla="*/ 11 w 87"/>
                <a:gd name="T49" fmla="*/ 37 h 83"/>
                <a:gd name="T50" fmla="*/ 7 w 87"/>
                <a:gd name="T51" fmla="*/ 34 h 83"/>
                <a:gd name="T52" fmla="*/ 0 w 87"/>
                <a:gd name="T53" fmla="*/ 39 h 83"/>
                <a:gd name="T54" fmla="*/ 3 w 87"/>
                <a:gd name="T55" fmla="*/ 41 h 83"/>
                <a:gd name="T56" fmla="*/ 4 w 87"/>
                <a:gd name="T57" fmla="*/ 45 h 83"/>
                <a:gd name="T58" fmla="*/ 3 w 87"/>
                <a:gd name="T59" fmla="*/ 54 h 83"/>
                <a:gd name="T60" fmla="*/ 0 w 87"/>
                <a:gd name="T61" fmla="*/ 58 h 83"/>
                <a:gd name="T62" fmla="*/ 3 w 87"/>
                <a:gd name="T63" fmla="*/ 60 h 83"/>
                <a:gd name="T64" fmla="*/ 1 w 87"/>
                <a:gd name="T65" fmla="*/ 65 h 83"/>
                <a:gd name="T66" fmla="*/ 4 w 87"/>
                <a:gd name="T67" fmla="*/ 66 h 83"/>
                <a:gd name="T68" fmla="*/ 15 w 87"/>
                <a:gd name="T69" fmla="*/ 73 h 83"/>
                <a:gd name="T70" fmla="*/ 19 w 87"/>
                <a:gd name="T71" fmla="*/ 77 h 83"/>
                <a:gd name="T72" fmla="*/ 26 w 87"/>
                <a:gd name="T73" fmla="*/ 83 h 83"/>
                <a:gd name="T74" fmla="*/ 30 w 87"/>
                <a:gd name="T75" fmla="*/ 76 h 83"/>
                <a:gd name="T76" fmla="*/ 33 w 87"/>
                <a:gd name="T77" fmla="*/ 72 h 83"/>
                <a:gd name="T78" fmla="*/ 35 w 87"/>
                <a:gd name="T79" fmla="*/ 69 h 83"/>
                <a:gd name="T80" fmla="*/ 40 w 87"/>
                <a:gd name="T81" fmla="*/ 65 h 83"/>
                <a:gd name="T82" fmla="*/ 59 w 87"/>
                <a:gd name="T83" fmla="*/ 48 h 83"/>
                <a:gd name="T84" fmla="*/ 77 w 87"/>
                <a:gd name="T85" fmla="*/ 24 h 83"/>
                <a:gd name="T86" fmla="*/ 84 w 87"/>
                <a:gd name="T87" fmla="*/ 14 h 83"/>
                <a:gd name="T88" fmla="*/ 86 w 87"/>
                <a:gd name="T89" fmla="*/ 7 h 83"/>
                <a:gd name="T90" fmla="*/ 86 w 87"/>
                <a:gd name="T91" fmla="*/ 1 h 83"/>
                <a:gd name="T92" fmla="*/ 86 w 87"/>
                <a:gd name="T93"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 h="83">
                  <a:moveTo>
                    <a:pt x="86" y="1"/>
                  </a:moveTo>
                  <a:cubicBezTo>
                    <a:pt x="87" y="0"/>
                    <a:pt x="84" y="0"/>
                    <a:pt x="83" y="0"/>
                  </a:cubicBezTo>
                  <a:cubicBezTo>
                    <a:pt x="82" y="1"/>
                    <a:pt x="81" y="2"/>
                    <a:pt x="79" y="3"/>
                  </a:cubicBezTo>
                  <a:cubicBezTo>
                    <a:pt x="77" y="3"/>
                    <a:pt x="74" y="3"/>
                    <a:pt x="71" y="3"/>
                  </a:cubicBezTo>
                  <a:cubicBezTo>
                    <a:pt x="71" y="4"/>
                    <a:pt x="70" y="4"/>
                    <a:pt x="69" y="4"/>
                  </a:cubicBezTo>
                  <a:cubicBezTo>
                    <a:pt x="68" y="4"/>
                    <a:pt x="68" y="3"/>
                    <a:pt x="68" y="3"/>
                  </a:cubicBezTo>
                  <a:cubicBezTo>
                    <a:pt x="66" y="4"/>
                    <a:pt x="65" y="6"/>
                    <a:pt x="63" y="6"/>
                  </a:cubicBezTo>
                  <a:cubicBezTo>
                    <a:pt x="61" y="6"/>
                    <a:pt x="61" y="5"/>
                    <a:pt x="58" y="5"/>
                  </a:cubicBezTo>
                  <a:cubicBezTo>
                    <a:pt x="57" y="6"/>
                    <a:pt x="55" y="8"/>
                    <a:pt x="53" y="7"/>
                  </a:cubicBezTo>
                  <a:cubicBezTo>
                    <a:pt x="50" y="6"/>
                    <a:pt x="49" y="5"/>
                    <a:pt x="47" y="2"/>
                  </a:cubicBezTo>
                  <a:cubicBezTo>
                    <a:pt x="47" y="3"/>
                    <a:pt x="44" y="5"/>
                    <a:pt x="44" y="6"/>
                  </a:cubicBezTo>
                  <a:cubicBezTo>
                    <a:pt x="45" y="8"/>
                    <a:pt x="46" y="10"/>
                    <a:pt x="48" y="12"/>
                  </a:cubicBezTo>
                  <a:cubicBezTo>
                    <a:pt x="50" y="14"/>
                    <a:pt x="53" y="15"/>
                    <a:pt x="56" y="16"/>
                  </a:cubicBezTo>
                  <a:cubicBezTo>
                    <a:pt x="61" y="18"/>
                    <a:pt x="65" y="20"/>
                    <a:pt x="70" y="20"/>
                  </a:cubicBezTo>
                  <a:cubicBezTo>
                    <a:pt x="68" y="22"/>
                    <a:pt x="65" y="25"/>
                    <a:pt x="63" y="27"/>
                  </a:cubicBezTo>
                  <a:cubicBezTo>
                    <a:pt x="61" y="29"/>
                    <a:pt x="59" y="31"/>
                    <a:pt x="58" y="33"/>
                  </a:cubicBezTo>
                  <a:cubicBezTo>
                    <a:pt x="57" y="33"/>
                    <a:pt x="56" y="35"/>
                    <a:pt x="55" y="35"/>
                  </a:cubicBezTo>
                  <a:cubicBezTo>
                    <a:pt x="53" y="36"/>
                    <a:pt x="50" y="34"/>
                    <a:pt x="48" y="35"/>
                  </a:cubicBezTo>
                  <a:cubicBezTo>
                    <a:pt x="46" y="35"/>
                    <a:pt x="44" y="37"/>
                    <a:pt x="42" y="38"/>
                  </a:cubicBezTo>
                  <a:cubicBezTo>
                    <a:pt x="40" y="39"/>
                    <a:pt x="38" y="40"/>
                    <a:pt x="36" y="39"/>
                  </a:cubicBezTo>
                  <a:cubicBezTo>
                    <a:pt x="35" y="39"/>
                    <a:pt x="33" y="38"/>
                    <a:pt x="32" y="39"/>
                  </a:cubicBezTo>
                  <a:cubicBezTo>
                    <a:pt x="29" y="41"/>
                    <a:pt x="29" y="43"/>
                    <a:pt x="26" y="42"/>
                  </a:cubicBezTo>
                  <a:cubicBezTo>
                    <a:pt x="24" y="41"/>
                    <a:pt x="22" y="41"/>
                    <a:pt x="21" y="41"/>
                  </a:cubicBezTo>
                  <a:cubicBezTo>
                    <a:pt x="19" y="40"/>
                    <a:pt x="17" y="38"/>
                    <a:pt x="16" y="37"/>
                  </a:cubicBezTo>
                  <a:cubicBezTo>
                    <a:pt x="15" y="37"/>
                    <a:pt x="12" y="38"/>
                    <a:pt x="11" y="37"/>
                  </a:cubicBezTo>
                  <a:cubicBezTo>
                    <a:pt x="10" y="36"/>
                    <a:pt x="8" y="34"/>
                    <a:pt x="7" y="34"/>
                  </a:cubicBezTo>
                  <a:cubicBezTo>
                    <a:pt x="3" y="35"/>
                    <a:pt x="2" y="36"/>
                    <a:pt x="0" y="39"/>
                  </a:cubicBezTo>
                  <a:cubicBezTo>
                    <a:pt x="0" y="40"/>
                    <a:pt x="3" y="40"/>
                    <a:pt x="3" y="41"/>
                  </a:cubicBezTo>
                  <a:cubicBezTo>
                    <a:pt x="3" y="43"/>
                    <a:pt x="3" y="44"/>
                    <a:pt x="4" y="45"/>
                  </a:cubicBezTo>
                  <a:cubicBezTo>
                    <a:pt x="6" y="47"/>
                    <a:pt x="5" y="52"/>
                    <a:pt x="3" y="54"/>
                  </a:cubicBezTo>
                  <a:cubicBezTo>
                    <a:pt x="2" y="55"/>
                    <a:pt x="1" y="56"/>
                    <a:pt x="0" y="58"/>
                  </a:cubicBezTo>
                  <a:cubicBezTo>
                    <a:pt x="0" y="61"/>
                    <a:pt x="2" y="59"/>
                    <a:pt x="3" y="60"/>
                  </a:cubicBezTo>
                  <a:cubicBezTo>
                    <a:pt x="3" y="60"/>
                    <a:pt x="0" y="64"/>
                    <a:pt x="1" y="65"/>
                  </a:cubicBezTo>
                  <a:cubicBezTo>
                    <a:pt x="2" y="65"/>
                    <a:pt x="3" y="66"/>
                    <a:pt x="4" y="66"/>
                  </a:cubicBezTo>
                  <a:cubicBezTo>
                    <a:pt x="8" y="69"/>
                    <a:pt x="12" y="71"/>
                    <a:pt x="15" y="73"/>
                  </a:cubicBezTo>
                  <a:cubicBezTo>
                    <a:pt x="18" y="74"/>
                    <a:pt x="19" y="74"/>
                    <a:pt x="19" y="77"/>
                  </a:cubicBezTo>
                  <a:cubicBezTo>
                    <a:pt x="19" y="79"/>
                    <a:pt x="25" y="82"/>
                    <a:pt x="26" y="83"/>
                  </a:cubicBezTo>
                  <a:cubicBezTo>
                    <a:pt x="28" y="80"/>
                    <a:pt x="29" y="78"/>
                    <a:pt x="30" y="76"/>
                  </a:cubicBezTo>
                  <a:cubicBezTo>
                    <a:pt x="30" y="74"/>
                    <a:pt x="31" y="72"/>
                    <a:pt x="33" y="72"/>
                  </a:cubicBezTo>
                  <a:cubicBezTo>
                    <a:pt x="34" y="71"/>
                    <a:pt x="34" y="70"/>
                    <a:pt x="35" y="69"/>
                  </a:cubicBezTo>
                  <a:cubicBezTo>
                    <a:pt x="37" y="68"/>
                    <a:pt x="38" y="67"/>
                    <a:pt x="40" y="65"/>
                  </a:cubicBezTo>
                  <a:cubicBezTo>
                    <a:pt x="45" y="57"/>
                    <a:pt x="52" y="53"/>
                    <a:pt x="59" y="48"/>
                  </a:cubicBezTo>
                  <a:cubicBezTo>
                    <a:pt x="68" y="42"/>
                    <a:pt x="73" y="33"/>
                    <a:pt x="77" y="24"/>
                  </a:cubicBezTo>
                  <a:cubicBezTo>
                    <a:pt x="79" y="20"/>
                    <a:pt x="82" y="18"/>
                    <a:pt x="84" y="14"/>
                  </a:cubicBezTo>
                  <a:cubicBezTo>
                    <a:pt x="85" y="12"/>
                    <a:pt x="85" y="9"/>
                    <a:pt x="86" y="7"/>
                  </a:cubicBezTo>
                  <a:cubicBezTo>
                    <a:pt x="86" y="6"/>
                    <a:pt x="85" y="2"/>
                    <a:pt x="86" y="1"/>
                  </a:cubicBezTo>
                  <a:cubicBezTo>
                    <a:pt x="86" y="1"/>
                    <a:pt x="86" y="1"/>
                    <a:pt x="86"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68" name="Freeform 748">
              <a:extLst>
                <a:ext uri="{FF2B5EF4-FFF2-40B4-BE49-F238E27FC236}">
                  <a16:creationId xmlns:a16="http://schemas.microsoft.com/office/drawing/2014/main" id="{52FDE744-E1EC-E443-95D7-B01A537FE8D6}"/>
                </a:ext>
              </a:extLst>
            </p:cNvPr>
            <p:cNvSpPr>
              <a:spLocks/>
            </p:cNvSpPr>
            <p:nvPr/>
          </p:nvSpPr>
          <p:spPr bwMode="auto">
            <a:xfrm>
              <a:off x="4217766" y="3937304"/>
              <a:ext cx="30580" cy="37647"/>
            </a:xfrm>
            <a:custGeom>
              <a:avLst/>
              <a:gdLst>
                <a:gd name="T0" fmla="*/ 3 w 9"/>
                <a:gd name="T1" fmla="*/ 2 h 11"/>
                <a:gd name="T2" fmla="*/ 1 w 9"/>
                <a:gd name="T3" fmla="*/ 5 h 11"/>
                <a:gd name="T4" fmla="*/ 0 w 9"/>
                <a:gd name="T5" fmla="*/ 10 h 11"/>
                <a:gd name="T6" fmla="*/ 8 w 9"/>
                <a:gd name="T7" fmla="*/ 7 h 11"/>
                <a:gd name="T8" fmla="*/ 4 w 9"/>
                <a:gd name="T9" fmla="*/ 6 h 11"/>
                <a:gd name="T10" fmla="*/ 8 w 9"/>
                <a:gd name="T11" fmla="*/ 3 h 11"/>
                <a:gd name="T12" fmla="*/ 3 w 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3" y="2"/>
                  </a:moveTo>
                  <a:cubicBezTo>
                    <a:pt x="2" y="3"/>
                    <a:pt x="1" y="4"/>
                    <a:pt x="1" y="5"/>
                  </a:cubicBezTo>
                  <a:cubicBezTo>
                    <a:pt x="0" y="5"/>
                    <a:pt x="0" y="9"/>
                    <a:pt x="0" y="10"/>
                  </a:cubicBezTo>
                  <a:cubicBezTo>
                    <a:pt x="2" y="11"/>
                    <a:pt x="7" y="7"/>
                    <a:pt x="8" y="7"/>
                  </a:cubicBezTo>
                  <a:cubicBezTo>
                    <a:pt x="8" y="6"/>
                    <a:pt x="5" y="5"/>
                    <a:pt x="4" y="6"/>
                  </a:cubicBezTo>
                  <a:cubicBezTo>
                    <a:pt x="5" y="5"/>
                    <a:pt x="9" y="4"/>
                    <a:pt x="8" y="3"/>
                  </a:cubicBezTo>
                  <a:cubicBezTo>
                    <a:pt x="7" y="0"/>
                    <a:pt x="5" y="0"/>
                    <a:pt x="3" y="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69" name="Freeform 749">
              <a:extLst>
                <a:ext uri="{FF2B5EF4-FFF2-40B4-BE49-F238E27FC236}">
                  <a16:creationId xmlns:a16="http://schemas.microsoft.com/office/drawing/2014/main" id="{9EFCCFE1-807C-D246-B341-829B0CEDEBAA}"/>
                </a:ext>
              </a:extLst>
            </p:cNvPr>
            <p:cNvSpPr>
              <a:spLocks/>
            </p:cNvSpPr>
            <p:nvPr/>
          </p:nvSpPr>
          <p:spPr bwMode="auto">
            <a:xfrm>
              <a:off x="4010761" y="4089069"/>
              <a:ext cx="89388" cy="96471"/>
            </a:xfrm>
            <a:custGeom>
              <a:avLst/>
              <a:gdLst>
                <a:gd name="T0" fmla="*/ 22 w 26"/>
                <a:gd name="T1" fmla="*/ 18 h 28"/>
                <a:gd name="T2" fmla="*/ 25 w 26"/>
                <a:gd name="T3" fmla="*/ 14 h 28"/>
                <a:gd name="T4" fmla="*/ 26 w 26"/>
                <a:gd name="T5" fmla="*/ 8 h 28"/>
                <a:gd name="T6" fmla="*/ 24 w 26"/>
                <a:gd name="T7" fmla="*/ 3 h 28"/>
                <a:gd name="T8" fmla="*/ 21 w 26"/>
                <a:gd name="T9" fmla="*/ 0 h 28"/>
                <a:gd name="T10" fmla="*/ 16 w 26"/>
                <a:gd name="T11" fmla="*/ 1 h 28"/>
                <a:gd name="T12" fmla="*/ 12 w 26"/>
                <a:gd name="T13" fmla="*/ 3 h 28"/>
                <a:gd name="T14" fmla="*/ 6 w 26"/>
                <a:gd name="T15" fmla="*/ 2 h 28"/>
                <a:gd name="T16" fmla="*/ 7 w 26"/>
                <a:gd name="T17" fmla="*/ 8 h 28"/>
                <a:gd name="T18" fmla="*/ 6 w 26"/>
                <a:gd name="T19" fmla="*/ 12 h 28"/>
                <a:gd name="T20" fmla="*/ 2 w 26"/>
                <a:gd name="T21" fmla="*/ 16 h 28"/>
                <a:gd name="T22" fmla="*/ 0 w 26"/>
                <a:gd name="T23" fmla="*/ 22 h 28"/>
                <a:gd name="T24" fmla="*/ 0 w 26"/>
                <a:gd name="T25" fmla="*/ 27 h 28"/>
                <a:gd name="T26" fmla="*/ 4 w 26"/>
                <a:gd name="T27" fmla="*/ 26 h 28"/>
                <a:gd name="T28" fmla="*/ 11 w 26"/>
                <a:gd name="T29" fmla="*/ 25 h 28"/>
                <a:gd name="T30" fmla="*/ 14 w 26"/>
                <a:gd name="T31" fmla="*/ 20 h 28"/>
                <a:gd name="T32" fmla="*/ 21 w 26"/>
                <a:gd name="T33" fmla="*/ 20 h 28"/>
                <a:gd name="T34" fmla="*/ 22 w 26"/>
                <a:gd name="T35" fmla="*/ 18 h 28"/>
                <a:gd name="T36" fmla="*/ 22 w 26"/>
                <a:gd name="T3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28">
                  <a:moveTo>
                    <a:pt x="22" y="18"/>
                  </a:moveTo>
                  <a:cubicBezTo>
                    <a:pt x="22" y="16"/>
                    <a:pt x="24" y="15"/>
                    <a:pt x="25" y="14"/>
                  </a:cubicBezTo>
                  <a:cubicBezTo>
                    <a:pt x="26" y="13"/>
                    <a:pt x="26" y="10"/>
                    <a:pt x="26" y="8"/>
                  </a:cubicBezTo>
                  <a:cubicBezTo>
                    <a:pt x="26" y="6"/>
                    <a:pt x="24" y="5"/>
                    <a:pt x="24" y="3"/>
                  </a:cubicBezTo>
                  <a:cubicBezTo>
                    <a:pt x="24" y="1"/>
                    <a:pt x="22" y="1"/>
                    <a:pt x="21" y="0"/>
                  </a:cubicBezTo>
                  <a:cubicBezTo>
                    <a:pt x="20" y="1"/>
                    <a:pt x="18" y="0"/>
                    <a:pt x="16" y="1"/>
                  </a:cubicBezTo>
                  <a:cubicBezTo>
                    <a:pt x="15" y="2"/>
                    <a:pt x="13" y="4"/>
                    <a:pt x="12" y="3"/>
                  </a:cubicBezTo>
                  <a:cubicBezTo>
                    <a:pt x="10" y="1"/>
                    <a:pt x="7" y="0"/>
                    <a:pt x="6" y="2"/>
                  </a:cubicBezTo>
                  <a:cubicBezTo>
                    <a:pt x="5" y="4"/>
                    <a:pt x="6" y="7"/>
                    <a:pt x="7" y="8"/>
                  </a:cubicBezTo>
                  <a:cubicBezTo>
                    <a:pt x="8" y="10"/>
                    <a:pt x="7" y="10"/>
                    <a:pt x="6" y="12"/>
                  </a:cubicBezTo>
                  <a:cubicBezTo>
                    <a:pt x="5" y="14"/>
                    <a:pt x="3" y="15"/>
                    <a:pt x="2" y="16"/>
                  </a:cubicBezTo>
                  <a:cubicBezTo>
                    <a:pt x="1" y="18"/>
                    <a:pt x="0" y="19"/>
                    <a:pt x="0" y="22"/>
                  </a:cubicBezTo>
                  <a:cubicBezTo>
                    <a:pt x="0" y="23"/>
                    <a:pt x="1" y="25"/>
                    <a:pt x="0" y="27"/>
                  </a:cubicBezTo>
                  <a:cubicBezTo>
                    <a:pt x="2" y="28"/>
                    <a:pt x="2" y="27"/>
                    <a:pt x="4" y="26"/>
                  </a:cubicBezTo>
                  <a:cubicBezTo>
                    <a:pt x="6" y="25"/>
                    <a:pt x="9" y="25"/>
                    <a:pt x="11" y="25"/>
                  </a:cubicBezTo>
                  <a:cubicBezTo>
                    <a:pt x="10" y="22"/>
                    <a:pt x="12" y="21"/>
                    <a:pt x="14" y="20"/>
                  </a:cubicBezTo>
                  <a:cubicBezTo>
                    <a:pt x="16" y="19"/>
                    <a:pt x="20" y="17"/>
                    <a:pt x="21" y="20"/>
                  </a:cubicBezTo>
                  <a:cubicBezTo>
                    <a:pt x="21" y="19"/>
                    <a:pt x="21" y="18"/>
                    <a:pt x="22" y="18"/>
                  </a:cubicBezTo>
                  <a:cubicBezTo>
                    <a:pt x="22" y="16"/>
                    <a:pt x="21" y="18"/>
                    <a:pt x="22" y="18"/>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70" name="Freeform 750">
              <a:extLst>
                <a:ext uri="{FF2B5EF4-FFF2-40B4-BE49-F238E27FC236}">
                  <a16:creationId xmlns:a16="http://schemas.microsoft.com/office/drawing/2014/main" id="{BA636C13-6A3A-2C4F-B205-DBA65904E11A}"/>
                </a:ext>
              </a:extLst>
            </p:cNvPr>
            <p:cNvSpPr>
              <a:spLocks/>
            </p:cNvSpPr>
            <p:nvPr/>
          </p:nvSpPr>
          <p:spPr bwMode="auto">
            <a:xfrm>
              <a:off x="4000175" y="4199657"/>
              <a:ext cx="34109" cy="34117"/>
            </a:xfrm>
            <a:custGeom>
              <a:avLst/>
              <a:gdLst>
                <a:gd name="T0" fmla="*/ 1 w 10"/>
                <a:gd name="T1" fmla="*/ 6 h 10"/>
                <a:gd name="T2" fmla="*/ 3 w 10"/>
                <a:gd name="T3" fmla="*/ 10 h 10"/>
                <a:gd name="T4" fmla="*/ 9 w 10"/>
                <a:gd name="T5" fmla="*/ 5 h 10"/>
                <a:gd name="T6" fmla="*/ 8 w 10"/>
                <a:gd name="T7" fmla="*/ 0 h 10"/>
                <a:gd name="T8" fmla="*/ 4 w 10"/>
                <a:gd name="T9" fmla="*/ 1 h 10"/>
                <a:gd name="T10" fmla="*/ 0 w 10"/>
                <a:gd name="T11" fmla="*/ 1 h 10"/>
                <a:gd name="T12" fmla="*/ 1 w 10"/>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1" y="6"/>
                  </a:moveTo>
                  <a:cubicBezTo>
                    <a:pt x="2" y="7"/>
                    <a:pt x="2" y="9"/>
                    <a:pt x="3" y="10"/>
                  </a:cubicBezTo>
                  <a:cubicBezTo>
                    <a:pt x="5" y="9"/>
                    <a:pt x="7" y="7"/>
                    <a:pt x="9" y="5"/>
                  </a:cubicBezTo>
                  <a:cubicBezTo>
                    <a:pt x="10" y="3"/>
                    <a:pt x="5" y="4"/>
                    <a:pt x="8" y="0"/>
                  </a:cubicBezTo>
                  <a:cubicBezTo>
                    <a:pt x="7" y="0"/>
                    <a:pt x="3" y="0"/>
                    <a:pt x="4" y="1"/>
                  </a:cubicBezTo>
                  <a:cubicBezTo>
                    <a:pt x="5" y="3"/>
                    <a:pt x="1" y="2"/>
                    <a:pt x="0" y="1"/>
                  </a:cubicBezTo>
                  <a:cubicBezTo>
                    <a:pt x="0" y="3"/>
                    <a:pt x="1" y="4"/>
                    <a:pt x="1" y="6"/>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71" name="Freeform 751">
              <a:extLst>
                <a:ext uri="{FF2B5EF4-FFF2-40B4-BE49-F238E27FC236}">
                  <a16:creationId xmlns:a16="http://schemas.microsoft.com/office/drawing/2014/main" id="{FC07B608-F7F6-2745-83FE-27ACE26B0DA4}"/>
                </a:ext>
              </a:extLst>
            </p:cNvPr>
            <p:cNvSpPr>
              <a:spLocks/>
            </p:cNvSpPr>
            <p:nvPr/>
          </p:nvSpPr>
          <p:spPr bwMode="auto">
            <a:xfrm>
              <a:off x="4000175" y="4178481"/>
              <a:ext cx="37637" cy="31765"/>
            </a:xfrm>
            <a:custGeom>
              <a:avLst/>
              <a:gdLst>
                <a:gd name="T0" fmla="*/ 3 w 11"/>
                <a:gd name="T1" fmla="*/ 1 h 9"/>
                <a:gd name="T2" fmla="*/ 0 w 11"/>
                <a:gd name="T3" fmla="*/ 7 h 9"/>
                <a:gd name="T4" fmla="*/ 4 w 11"/>
                <a:gd name="T5" fmla="*/ 7 h 9"/>
                <a:gd name="T6" fmla="*/ 8 w 11"/>
                <a:gd name="T7" fmla="*/ 6 h 9"/>
                <a:gd name="T8" fmla="*/ 7 w 11"/>
                <a:gd name="T9" fmla="*/ 0 h 9"/>
                <a:gd name="T10" fmla="*/ 3 w 11"/>
                <a:gd name="T11" fmla="*/ 1 h 9"/>
                <a:gd name="T12" fmla="*/ 3 w 11"/>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3" y="1"/>
                  </a:moveTo>
                  <a:cubicBezTo>
                    <a:pt x="1" y="2"/>
                    <a:pt x="0" y="5"/>
                    <a:pt x="0" y="7"/>
                  </a:cubicBezTo>
                  <a:cubicBezTo>
                    <a:pt x="1" y="8"/>
                    <a:pt x="5" y="9"/>
                    <a:pt x="4" y="7"/>
                  </a:cubicBezTo>
                  <a:cubicBezTo>
                    <a:pt x="3" y="6"/>
                    <a:pt x="7" y="6"/>
                    <a:pt x="8" y="6"/>
                  </a:cubicBezTo>
                  <a:cubicBezTo>
                    <a:pt x="11" y="5"/>
                    <a:pt x="8" y="1"/>
                    <a:pt x="7" y="0"/>
                  </a:cubicBezTo>
                  <a:cubicBezTo>
                    <a:pt x="5" y="1"/>
                    <a:pt x="5" y="2"/>
                    <a:pt x="3" y="1"/>
                  </a:cubicBezTo>
                  <a:cubicBezTo>
                    <a:pt x="2" y="1"/>
                    <a:pt x="4" y="1"/>
                    <a:pt x="3"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72" name="Freeform 752">
              <a:extLst>
                <a:ext uri="{FF2B5EF4-FFF2-40B4-BE49-F238E27FC236}">
                  <a16:creationId xmlns:a16="http://schemas.microsoft.com/office/drawing/2014/main" id="{A4771C7F-0545-7246-9698-B3577D0B9741}"/>
                </a:ext>
              </a:extLst>
            </p:cNvPr>
            <p:cNvSpPr>
              <a:spLocks/>
            </p:cNvSpPr>
            <p:nvPr/>
          </p:nvSpPr>
          <p:spPr bwMode="auto">
            <a:xfrm>
              <a:off x="4007232" y="4167892"/>
              <a:ext cx="185834" cy="201177"/>
            </a:xfrm>
            <a:custGeom>
              <a:avLst/>
              <a:gdLst>
                <a:gd name="T0" fmla="*/ 41 w 54"/>
                <a:gd name="T1" fmla="*/ 13 h 58"/>
                <a:gd name="T2" fmla="*/ 23 w 54"/>
                <a:gd name="T3" fmla="*/ 3 h 58"/>
                <a:gd name="T4" fmla="*/ 17 w 54"/>
                <a:gd name="T5" fmla="*/ 7 h 58"/>
                <a:gd name="T6" fmla="*/ 21 w 54"/>
                <a:gd name="T7" fmla="*/ 9 h 58"/>
                <a:gd name="T8" fmla="*/ 17 w 54"/>
                <a:gd name="T9" fmla="*/ 9 h 58"/>
                <a:gd name="T10" fmla="*/ 13 w 54"/>
                <a:gd name="T11" fmla="*/ 10 h 58"/>
                <a:gd name="T12" fmla="*/ 11 w 54"/>
                <a:gd name="T13" fmla="*/ 8 h 58"/>
                <a:gd name="T14" fmla="*/ 12 w 54"/>
                <a:gd name="T15" fmla="*/ 4 h 58"/>
                <a:gd name="T16" fmla="*/ 5 w 54"/>
                <a:gd name="T17" fmla="*/ 3 h 58"/>
                <a:gd name="T18" fmla="*/ 7 w 54"/>
                <a:gd name="T19" fmla="*/ 8 h 58"/>
                <a:gd name="T20" fmla="*/ 5 w 54"/>
                <a:gd name="T21" fmla="*/ 12 h 58"/>
                <a:gd name="T22" fmla="*/ 6 w 54"/>
                <a:gd name="T23" fmla="*/ 16 h 58"/>
                <a:gd name="T24" fmla="*/ 2 w 54"/>
                <a:gd name="T25" fmla="*/ 18 h 58"/>
                <a:gd name="T26" fmla="*/ 1 w 54"/>
                <a:gd name="T27" fmla="*/ 21 h 58"/>
                <a:gd name="T28" fmla="*/ 5 w 54"/>
                <a:gd name="T29" fmla="*/ 33 h 58"/>
                <a:gd name="T30" fmla="*/ 12 w 54"/>
                <a:gd name="T31" fmla="*/ 42 h 58"/>
                <a:gd name="T32" fmla="*/ 15 w 54"/>
                <a:gd name="T33" fmla="*/ 43 h 58"/>
                <a:gd name="T34" fmla="*/ 17 w 54"/>
                <a:gd name="T35" fmla="*/ 45 h 58"/>
                <a:gd name="T36" fmla="*/ 24 w 54"/>
                <a:gd name="T37" fmla="*/ 47 h 58"/>
                <a:gd name="T38" fmla="*/ 25 w 54"/>
                <a:gd name="T39" fmla="*/ 53 h 58"/>
                <a:gd name="T40" fmla="*/ 27 w 54"/>
                <a:gd name="T41" fmla="*/ 55 h 58"/>
                <a:gd name="T42" fmla="*/ 30 w 54"/>
                <a:gd name="T43" fmla="*/ 55 h 58"/>
                <a:gd name="T44" fmla="*/ 33 w 54"/>
                <a:gd name="T45" fmla="*/ 56 h 58"/>
                <a:gd name="T46" fmla="*/ 36 w 54"/>
                <a:gd name="T47" fmla="*/ 55 h 58"/>
                <a:gd name="T48" fmla="*/ 42 w 54"/>
                <a:gd name="T49" fmla="*/ 55 h 58"/>
                <a:gd name="T50" fmla="*/ 46 w 54"/>
                <a:gd name="T51" fmla="*/ 54 h 58"/>
                <a:gd name="T52" fmla="*/ 54 w 54"/>
                <a:gd name="T53" fmla="*/ 49 h 58"/>
                <a:gd name="T54" fmla="*/ 49 w 54"/>
                <a:gd name="T55" fmla="*/ 36 h 58"/>
                <a:gd name="T56" fmla="*/ 49 w 54"/>
                <a:gd name="T57" fmla="*/ 32 h 58"/>
                <a:gd name="T58" fmla="*/ 46 w 54"/>
                <a:gd name="T59" fmla="*/ 28 h 58"/>
                <a:gd name="T60" fmla="*/ 48 w 54"/>
                <a:gd name="T61" fmla="*/ 20 h 58"/>
                <a:gd name="T62" fmla="*/ 45 w 54"/>
                <a:gd name="T63" fmla="*/ 18 h 58"/>
                <a:gd name="T64" fmla="*/ 41 w 54"/>
                <a:gd name="T65" fmla="*/ 16 h 58"/>
                <a:gd name="T66" fmla="*/ 41 w 54"/>
                <a:gd name="T6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8">
                  <a:moveTo>
                    <a:pt x="41" y="13"/>
                  </a:moveTo>
                  <a:cubicBezTo>
                    <a:pt x="35" y="9"/>
                    <a:pt x="29" y="6"/>
                    <a:pt x="23" y="3"/>
                  </a:cubicBezTo>
                  <a:cubicBezTo>
                    <a:pt x="22" y="5"/>
                    <a:pt x="19" y="7"/>
                    <a:pt x="17" y="7"/>
                  </a:cubicBezTo>
                  <a:cubicBezTo>
                    <a:pt x="17" y="7"/>
                    <a:pt x="21" y="8"/>
                    <a:pt x="21" y="9"/>
                  </a:cubicBezTo>
                  <a:cubicBezTo>
                    <a:pt x="20" y="10"/>
                    <a:pt x="18" y="9"/>
                    <a:pt x="17" y="9"/>
                  </a:cubicBezTo>
                  <a:cubicBezTo>
                    <a:pt x="15" y="8"/>
                    <a:pt x="15" y="9"/>
                    <a:pt x="13" y="10"/>
                  </a:cubicBezTo>
                  <a:cubicBezTo>
                    <a:pt x="13" y="10"/>
                    <a:pt x="11" y="9"/>
                    <a:pt x="11" y="8"/>
                  </a:cubicBezTo>
                  <a:cubicBezTo>
                    <a:pt x="10" y="7"/>
                    <a:pt x="11" y="5"/>
                    <a:pt x="12" y="4"/>
                  </a:cubicBezTo>
                  <a:cubicBezTo>
                    <a:pt x="13" y="0"/>
                    <a:pt x="7" y="2"/>
                    <a:pt x="5" y="3"/>
                  </a:cubicBezTo>
                  <a:cubicBezTo>
                    <a:pt x="6" y="4"/>
                    <a:pt x="8" y="7"/>
                    <a:pt x="7" y="8"/>
                  </a:cubicBezTo>
                  <a:cubicBezTo>
                    <a:pt x="7" y="9"/>
                    <a:pt x="3" y="12"/>
                    <a:pt x="5" y="12"/>
                  </a:cubicBezTo>
                  <a:cubicBezTo>
                    <a:pt x="8" y="13"/>
                    <a:pt x="7" y="14"/>
                    <a:pt x="6" y="16"/>
                  </a:cubicBezTo>
                  <a:cubicBezTo>
                    <a:pt x="5" y="16"/>
                    <a:pt x="3" y="17"/>
                    <a:pt x="2" y="18"/>
                  </a:cubicBezTo>
                  <a:cubicBezTo>
                    <a:pt x="0" y="19"/>
                    <a:pt x="1" y="19"/>
                    <a:pt x="1" y="21"/>
                  </a:cubicBezTo>
                  <a:cubicBezTo>
                    <a:pt x="2" y="26"/>
                    <a:pt x="4" y="29"/>
                    <a:pt x="5" y="33"/>
                  </a:cubicBezTo>
                  <a:cubicBezTo>
                    <a:pt x="5" y="38"/>
                    <a:pt x="9" y="40"/>
                    <a:pt x="12" y="42"/>
                  </a:cubicBezTo>
                  <a:cubicBezTo>
                    <a:pt x="13" y="43"/>
                    <a:pt x="14" y="43"/>
                    <a:pt x="15" y="43"/>
                  </a:cubicBezTo>
                  <a:cubicBezTo>
                    <a:pt x="16" y="43"/>
                    <a:pt x="16" y="44"/>
                    <a:pt x="17" y="45"/>
                  </a:cubicBezTo>
                  <a:cubicBezTo>
                    <a:pt x="19" y="45"/>
                    <a:pt x="22" y="45"/>
                    <a:pt x="24" y="47"/>
                  </a:cubicBezTo>
                  <a:cubicBezTo>
                    <a:pt x="25" y="48"/>
                    <a:pt x="25" y="51"/>
                    <a:pt x="25" y="53"/>
                  </a:cubicBezTo>
                  <a:cubicBezTo>
                    <a:pt x="26" y="54"/>
                    <a:pt x="25" y="55"/>
                    <a:pt x="27" y="55"/>
                  </a:cubicBezTo>
                  <a:cubicBezTo>
                    <a:pt x="28" y="55"/>
                    <a:pt x="29" y="55"/>
                    <a:pt x="30" y="55"/>
                  </a:cubicBezTo>
                  <a:cubicBezTo>
                    <a:pt x="31" y="55"/>
                    <a:pt x="32" y="55"/>
                    <a:pt x="33" y="56"/>
                  </a:cubicBezTo>
                  <a:cubicBezTo>
                    <a:pt x="34" y="57"/>
                    <a:pt x="35" y="56"/>
                    <a:pt x="36" y="55"/>
                  </a:cubicBezTo>
                  <a:cubicBezTo>
                    <a:pt x="38" y="54"/>
                    <a:pt x="40" y="58"/>
                    <a:pt x="42" y="55"/>
                  </a:cubicBezTo>
                  <a:cubicBezTo>
                    <a:pt x="42" y="53"/>
                    <a:pt x="45" y="54"/>
                    <a:pt x="46" y="54"/>
                  </a:cubicBezTo>
                  <a:cubicBezTo>
                    <a:pt x="49" y="53"/>
                    <a:pt x="51" y="51"/>
                    <a:pt x="54" y="49"/>
                  </a:cubicBezTo>
                  <a:cubicBezTo>
                    <a:pt x="49" y="46"/>
                    <a:pt x="49" y="42"/>
                    <a:pt x="49" y="36"/>
                  </a:cubicBezTo>
                  <a:cubicBezTo>
                    <a:pt x="48" y="35"/>
                    <a:pt x="50" y="33"/>
                    <a:pt x="49" y="32"/>
                  </a:cubicBezTo>
                  <a:cubicBezTo>
                    <a:pt x="48" y="31"/>
                    <a:pt x="46" y="30"/>
                    <a:pt x="46" y="28"/>
                  </a:cubicBezTo>
                  <a:cubicBezTo>
                    <a:pt x="46" y="27"/>
                    <a:pt x="48" y="20"/>
                    <a:pt x="48" y="20"/>
                  </a:cubicBezTo>
                  <a:cubicBezTo>
                    <a:pt x="47" y="20"/>
                    <a:pt x="46" y="19"/>
                    <a:pt x="45" y="18"/>
                  </a:cubicBezTo>
                  <a:cubicBezTo>
                    <a:pt x="44" y="17"/>
                    <a:pt x="43" y="17"/>
                    <a:pt x="41" y="16"/>
                  </a:cubicBezTo>
                  <a:cubicBezTo>
                    <a:pt x="41" y="15"/>
                    <a:pt x="41" y="14"/>
                    <a:pt x="41" y="13"/>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73" name="Freeform 753">
              <a:extLst>
                <a:ext uri="{FF2B5EF4-FFF2-40B4-BE49-F238E27FC236}">
                  <a16:creationId xmlns:a16="http://schemas.microsoft.com/office/drawing/2014/main" id="{DA1AEFA9-1144-F644-BC78-3C09DBA1FAA0}"/>
                </a:ext>
              </a:extLst>
            </p:cNvPr>
            <p:cNvSpPr>
              <a:spLocks/>
            </p:cNvSpPr>
            <p:nvPr/>
          </p:nvSpPr>
          <p:spPr bwMode="auto">
            <a:xfrm>
              <a:off x="3669673" y="4119657"/>
              <a:ext cx="92917" cy="107060"/>
            </a:xfrm>
            <a:custGeom>
              <a:avLst/>
              <a:gdLst>
                <a:gd name="T0" fmla="*/ 15 w 27"/>
                <a:gd name="T1" fmla="*/ 29 h 31"/>
                <a:gd name="T2" fmla="*/ 15 w 27"/>
                <a:gd name="T3" fmla="*/ 24 h 31"/>
                <a:gd name="T4" fmla="*/ 17 w 27"/>
                <a:gd name="T5" fmla="*/ 24 h 31"/>
                <a:gd name="T6" fmla="*/ 19 w 27"/>
                <a:gd name="T7" fmla="*/ 21 h 31"/>
                <a:gd name="T8" fmla="*/ 21 w 27"/>
                <a:gd name="T9" fmla="*/ 24 h 31"/>
                <a:gd name="T10" fmla="*/ 24 w 27"/>
                <a:gd name="T11" fmla="*/ 23 h 31"/>
                <a:gd name="T12" fmla="*/ 26 w 27"/>
                <a:gd name="T13" fmla="*/ 24 h 31"/>
                <a:gd name="T14" fmla="*/ 26 w 27"/>
                <a:gd name="T15" fmla="*/ 21 h 31"/>
                <a:gd name="T16" fmla="*/ 26 w 27"/>
                <a:gd name="T17" fmla="*/ 14 h 31"/>
                <a:gd name="T18" fmla="*/ 25 w 27"/>
                <a:gd name="T19" fmla="*/ 11 h 31"/>
                <a:gd name="T20" fmla="*/ 26 w 27"/>
                <a:gd name="T21" fmla="*/ 6 h 31"/>
                <a:gd name="T22" fmla="*/ 21 w 27"/>
                <a:gd name="T23" fmla="*/ 4 h 31"/>
                <a:gd name="T24" fmla="*/ 19 w 27"/>
                <a:gd name="T25" fmla="*/ 0 h 31"/>
                <a:gd name="T26" fmla="*/ 14 w 27"/>
                <a:gd name="T27" fmla="*/ 0 h 31"/>
                <a:gd name="T28" fmla="*/ 11 w 27"/>
                <a:gd name="T29" fmla="*/ 7 h 31"/>
                <a:gd name="T30" fmla="*/ 5 w 27"/>
                <a:gd name="T31" fmla="*/ 7 h 31"/>
                <a:gd name="T32" fmla="*/ 4 w 27"/>
                <a:gd name="T33" fmla="*/ 7 h 31"/>
                <a:gd name="T34" fmla="*/ 4 w 27"/>
                <a:gd name="T35" fmla="*/ 10 h 31"/>
                <a:gd name="T36" fmla="*/ 0 w 27"/>
                <a:gd name="T37" fmla="*/ 16 h 31"/>
                <a:gd name="T38" fmla="*/ 4 w 27"/>
                <a:gd name="T39" fmla="*/ 23 h 31"/>
                <a:gd name="T40" fmla="*/ 9 w 27"/>
                <a:gd name="T41" fmla="*/ 28 h 31"/>
                <a:gd name="T42" fmla="*/ 11 w 27"/>
                <a:gd name="T43" fmla="*/ 31 h 31"/>
                <a:gd name="T44" fmla="*/ 15 w 27"/>
                <a:gd name="T45" fmla="*/ 29 h 31"/>
                <a:gd name="T46" fmla="*/ 15 w 27"/>
                <a:gd name="T4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31">
                  <a:moveTo>
                    <a:pt x="15" y="29"/>
                  </a:moveTo>
                  <a:cubicBezTo>
                    <a:pt x="15" y="28"/>
                    <a:pt x="13" y="24"/>
                    <a:pt x="15" y="24"/>
                  </a:cubicBezTo>
                  <a:cubicBezTo>
                    <a:pt x="15" y="24"/>
                    <a:pt x="17" y="24"/>
                    <a:pt x="17" y="24"/>
                  </a:cubicBezTo>
                  <a:cubicBezTo>
                    <a:pt x="18" y="23"/>
                    <a:pt x="18" y="21"/>
                    <a:pt x="19" y="21"/>
                  </a:cubicBezTo>
                  <a:cubicBezTo>
                    <a:pt x="20" y="22"/>
                    <a:pt x="21" y="23"/>
                    <a:pt x="21" y="24"/>
                  </a:cubicBezTo>
                  <a:cubicBezTo>
                    <a:pt x="22" y="25"/>
                    <a:pt x="22" y="23"/>
                    <a:pt x="24" y="23"/>
                  </a:cubicBezTo>
                  <a:cubicBezTo>
                    <a:pt x="24" y="23"/>
                    <a:pt x="26" y="25"/>
                    <a:pt x="26" y="24"/>
                  </a:cubicBezTo>
                  <a:cubicBezTo>
                    <a:pt x="26" y="23"/>
                    <a:pt x="26" y="22"/>
                    <a:pt x="26" y="21"/>
                  </a:cubicBezTo>
                  <a:cubicBezTo>
                    <a:pt x="27" y="19"/>
                    <a:pt x="27" y="16"/>
                    <a:pt x="26" y="14"/>
                  </a:cubicBezTo>
                  <a:cubicBezTo>
                    <a:pt x="25" y="13"/>
                    <a:pt x="25" y="12"/>
                    <a:pt x="25" y="11"/>
                  </a:cubicBezTo>
                  <a:cubicBezTo>
                    <a:pt x="25" y="9"/>
                    <a:pt x="27" y="8"/>
                    <a:pt x="26" y="6"/>
                  </a:cubicBezTo>
                  <a:cubicBezTo>
                    <a:pt x="25" y="3"/>
                    <a:pt x="21" y="7"/>
                    <a:pt x="21" y="4"/>
                  </a:cubicBezTo>
                  <a:cubicBezTo>
                    <a:pt x="21" y="2"/>
                    <a:pt x="22" y="0"/>
                    <a:pt x="19" y="0"/>
                  </a:cubicBezTo>
                  <a:cubicBezTo>
                    <a:pt x="18" y="0"/>
                    <a:pt x="16" y="0"/>
                    <a:pt x="14" y="0"/>
                  </a:cubicBezTo>
                  <a:cubicBezTo>
                    <a:pt x="10" y="0"/>
                    <a:pt x="15" y="7"/>
                    <a:pt x="11" y="7"/>
                  </a:cubicBezTo>
                  <a:cubicBezTo>
                    <a:pt x="9" y="7"/>
                    <a:pt x="7" y="7"/>
                    <a:pt x="5" y="7"/>
                  </a:cubicBezTo>
                  <a:cubicBezTo>
                    <a:pt x="4" y="7"/>
                    <a:pt x="4" y="7"/>
                    <a:pt x="4" y="7"/>
                  </a:cubicBezTo>
                  <a:cubicBezTo>
                    <a:pt x="2" y="9"/>
                    <a:pt x="4" y="9"/>
                    <a:pt x="4" y="10"/>
                  </a:cubicBezTo>
                  <a:cubicBezTo>
                    <a:pt x="4" y="12"/>
                    <a:pt x="0" y="14"/>
                    <a:pt x="0" y="16"/>
                  </a:cubicBezTo>
                  <a:cubicBezTo>
                    <a:pt x="1" y="18"/>
                    <a:pt x="3" y="21"/>
                    <a:pt x="4" y="23"/>
                  </a:cubicBezTo>
                  <a:cubicBezTo>
                    <a:pt x="6" y="24"/>
                    <a:pt x="7" y="26"/>
                    <a:pt x="9" y="28"/>
                  </a:cubicBezTo>
                  <a:cubicBezTo>
                    <a:pt x="10" y="29"/>
                    <a:pt x="11" y="30"/>
                    <a:pt x="11" y="31"/>
                  </a:cubicBezTo>
                  <a:cubicBezTo>
                    <a:pt x="12" y="30"/>
                    <a:pt x="14" y="30"/>
                    <a:pt x="15" y="29"/>
                  </a:cubicBezTo>
                  <a:cubicBezTo>
                    <a:pt x="15" y="29"/>
                    <a:pt x="14" y="30"/>
                    <a:pt x="15" y="29"/>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74" name="Freeform 754">
              <a:extLst>
                <a:ext uri="{FF2B5EF4-FFF2-40B4-BE49-F238E27FC236}">
                  <a16:creationId xmlns:a16="http://schemas.microsoft.com/office/drawing/2014/main" id="{D920362A-4F7B-B842-9193-70D73FFB5576}"/>
                </a:ext>
              </a:extLst>
            </p:cNvPr>
            <p:cNvSpPr>
              <a:spLocks/>
            </p:cNvSpPr>
            <p:nvPr/>
          </p:nvSpPr>
          <p:spPr bwMode="auto">
            <a:xfrm>
              <a:off x="3675553" y="4119657"/>
              <a:ext cx="38814" cy="24706"/>
            </a:xfrm>
            <a:custGeom>
              <a:avLst/>
              <a:gdLst>
                <a:gd name="T0" fmla="*/ 11 w 11"/>
                <a:gd name="T1" fmla="*/ 7 h 7"/>
                <a:gd name="T2" fmla="*/ 11 w 11"/>
                <a:gd name="T3" fmla="*/ 0 h 7"/>
                <a:gd name="T4" fmla="*/ 3 w 11"/>
                <a:gd name="T5" fmla="*/ 1 h 7"/>
                <a:gd name="T6" fmla="*/ 0 w 11"/>
                <a:gd name="T7" fmla="*/ 4 h 7"/>
                <a:gd name="T8" fmla="*/ 2 w 11"/>
                <a:gd name="T9" fmla="*/ 7 h 7"/>
                <a:gd name="T10" fmla="*/ 11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11" y="7"/>
                  </a:moveTo>
                  <a:cubicBezTo>
                    <a:pt x="11" y="5"/>
                    <a:pt x="11" y="2"/>
                    <a:pt x="11" y="0"/>
                  </a:cubicBezTo>
                  <a:cubicBezTo>
                    <a:pt x="8" y="0"/>
                    <a:pt x="6" y="1"/>
                    <a:pt x="3" y="1"/>
                  </a:cubicBezTo>
                  <a:cubicBezTo>
                    <a:pt x="4" y="2"/>
                    <a:pt x="1" y="3"/>
                    <a:pt x="0" y="4"/>
                  </a:cubicBezTo>
                  <a:cubicBezTo>
                    <a:pt x="0" y="5"/>
                    <a:pt x="2" y="6"/>
                    <a:pt x="2" y="7"/>
                  </a:cubicBezTo>
                  <a:lnTo>
                    <a:pt x="11" y="7"/>
                  </a:ln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75" name="Freeform 755">
              <a:extLst>
                <a:ext uri="{FF2B5EF4-FFF2-40B4-BE49-F238E27FC236}">
                  <a16:creationId xmlns:a16="http://schemas.microsoft.com/office/drawing/2014/main" id="{B8B14D32-5AAD-BB4D-9AA9-5BCFB125D49A}"/>
                </a:ext>
              </a:extLst>
            </p:cNvPr>
            <p:cNvSpPr>
              <a:spLocks/>
            </p:cNvSpPr>
            <p:nvPr/>
          </p:nvSpPr>
          <p:spPr bwMode="auto">
            <a:xfrm>
              <a:off x="3662615" y="3933775"/>
              <a:ext cx="127026" cy="196471"/>
            </a:xfrm>
            <a:custGeom>
              <a:avLst/>
              <a:gdLst>
                <a:gd name="T0" fmla="*/ 29 w 37"/>
                <a:gd name="T1" fmla="*/ 55 h 57"/>
                <a:gd name="T2" fmla="*/ 37 w 37"/>
                <a:gd name="T3" fmla="*/ 55 h 57"/>
                <a:gd name="T4" fmla="*/ 33 w 37"/>
                <a:gd name="T5" fmla="*/ 48 h 57"/>
                <a:gd name="T6" fmla="*/ 32 w 37"/>
                <a:gd name="T7" fmla="*/ 44 h 57"/>
                <a:gd name="T8" fmla="*/ 30 w 37"/>
                <a:gd name="T9" fmla="*/ 40 h 57"/>
                <a:gd name="T10" fmla="*/ 32 w 37"/>
                <a:gd name="T11" fmla="*/ 32 h 57"/>
                <a:gd name="T12" fmla="*/ 34 w 37"/>
                <a:gd name="T13" fmla="*/ 27 h 57"/>
                <a:gd name="T14" fmla="*/ 31 w 37"/>
                <a:gd name="T15" fmla="*/ 21 h 57"/>
                <a:gd name="T16" fmla="*/ 28 w 37"/>
                <a:gd name="T17" fmla="*/ 16 h 57"/>
                <a:gd name="T18" fmla="*/ 34 w 37"/>
                <a:gd name="T19" fmla="*/ 16 h 57"/>
                <a:gd name="T20" fmla="*/ 32 w 37"/>
                <a:gd name="T21" fmla="*/ 6 h 57"/>
                <a:gd name="T22" fmla="*/ 30 w 37"/>
                <a:gd name="T23" fmla="*/ 2 h 57"/>
                <a:gd name="T24" fmla="*/ 27 w 37"/>
                <a:gd name="T25" fmla="*/ 0 h 57"/>
                <a:gd name="T26" fmla="*/ 28 w 37"/>
                <a:gd name="T27" fmla="*/ 9 h 57"/>
                <a:gd name="T28" fmla="*/ 23 w 37"/>
                <a:gd name="T29" fmla="*/ 18 h 57"/>
                <a:gd name="T30" fmla="*/ 21 w 37"/>
                <a:gd name="T31" fmla="*/ 22 h 57"/>
                <a:gd name="T32" fmla="*/ 18 w 37"/>
                <a:gd name="T33" fmla="*/ 27 h 57"/>
                <a:gd name="T34" fmla="*/ 15 w 37"/>
                <a:gd name="T35" fmla="*/ 33 h 57"/>
                <a:gd name="T36" fmla="*/ 11 w 37"/>
                <a:gd name="T37" fmla="*/ 31 h 57"/>
                <a:gd name="T38" fmla="*/ 2 w 37"/>
                <a:gd name="T39" fmla="*/ 39 h 57"/>
                <a:gd name="T40" fmla="*/ 1 w 37"/>
                <a:gd name="T41" fmla="*/ 42 h 57"/>
                <a:gd name="T42" fmla="*/ 4 w 37"/>
                <a:gd name="T43" fmla="*/ 45 h 57"/>
                <a:gd name="T44" fmla="*/ 5 w 37"/>
                <a:gd name="T45" fmla="*/ 45 h 57"/>
                <a:gd name="T46" fmla="*/ 7 w 37"/>
                <a:gd name="T47" fmla="*/ 48 h 57"/>
                <a:gd name="T48" fmla="*/ 7 w 37"/>
                <a:gd name="T49" fmla="*/ 55 h 57"/>
                <a:gd name="T50" fmla="*/ 16 w 37"/>
                <a:gd name="T51" fmla="*/ 54 h 57"/>
                <a:gd name="T52" fmla="*/ 29 w 37"/>
                <a:gd name="T53"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57">
                  <a:moveTo>
                    <a:pt x="29" y="55"/>
                  </a:moveTo>
                  <a:cubicBezTo>
                    <a:pt x="32" y="55"/>
                    <a:pt x="35" y="57"/>
                    <a:pt x="37" y="55"/>
                  </a:cubicBezTo>
                  <a:cubicBezTo>
                    <a:pt x="37" y="51"/>
                    <a:pt x="35" y="50"/>
                    <a:pt x="33" y="48"/>
                  </a:cubicBezTo>
                  <a:cubicBezTo>
                    <a:pt x="32" y="47"/>
                    <a:pt x="32" y="46"/>
                    <a:pt x="32" y="44"/>
                  </a:cubicBezTo>
                  <a:cubicBezTo>
                    <a:pt x="31" y="43"/>
                    <a:pt x="30" y="42"/>
                    <a:pt x="30" y="40"/>
                  </a:cubicBezTo>
                  <a:cubicBezTo>
                    <a:pt x="29" y="36"/>
                    <a:pt x="31" y="35"/>
                    <a:pt x="32" y="32"/>
                  </a:cubicBezTo>
                  <a:cubicBezTo>
                    <a:pt x="33" y="30"/>
                    <a:pt x="34" y="29"/>
                    <a:pt x="34" y="27"/>
                  </a:cubicBezTo>
                  <a:cubicBezTo>
                    <a:pt x="33" y="25"/>
                    <a:pt x="33" y="23"/>
                    <a:pt x="31" y="21"/>
                  </a:cubicBezTo>
                  <a:cubicBezTo>
                    <a:pt x="31" y="21"/>
                    <a:pt x="26" y="18"/>
                    <a:pt x="28" y="16"/>
                  </a:cubicBezTo>
                  <a:cubicBezTo>
                    <a:pt x="29" y="15"/>
                    <a:pt x="32" y="16"/>
                    <a:pt x="34" y="16"/>
                  </a:cubicBezTo>
                  <a:cubicBezTo>
                    <a:pt x="32" y="12"/>
                    <a:pt x="32" y="10"/>
                    <a:pt x="32" y="6"/>
                  </a:cubicBezTo>
                  <a:cubicBezTo>
                    <a:pt x="32" y="5"/>
                    <a:pt x="32" y="3"/>
                    <a:pt x="30" y="2"/>
                  </a:cubicBezTo>
                  <a:cubicBezTo>
                    <a:pt x="30" y="1"/>
                    <a:pt x="27" y="0"/>
                    <a:pt x="27" y="0"/>
                  </a:cubicBezTo>
                  <a:cubicBezTo>
                    <a:pt x="27" y="2"/>
                    <a:pt x="33" y="7"/>
                    <a:pt x="28" y="9"/>
                  </a:cubicBezTo>
                  <a:cubicBezTo>
                    <a:pt x="25" y="11"/>
                    <a:pt x="24" y="14"/>
                    <a:pt x="23" y="18"/>
                  </a:cubicBezTo>
                  <a:cubicBezTo>
                    <a:pt x="22" y="19"/>
                    <a:pt x="22" y="22"/>
                    <a:pt x="21" y="22"/>
                  </a:cubicBezTo>
                  <a:cubicBezTo>
                    <a:pt x="19" y="23"/>
                    <a:pt x="19" y="25"/>
                    <a:pt x="18" y="27"/>
                  </a:cubicBezTo>
                  <a:cubicBezTo>
                    <a:pt x="17" y="29"/>
                    <a:pt x="16" y="31"/>
                    <a:pt x="15" y="33"/>
                  </a:cubicBezTo>
                  <a:cubicBezTo>
                    <a:pt x="13" y="35"/>
                    <a:pt x="12" y="31"/>
                    <a:pt x="11" y="31"/>
                  </a:cubicBezTo>
                  <a:cubicBezTo>
                    <a:pt x="6" y="31"/>
                    <a:pt x="3" y="35"/>
                    <a:pt x="2" y="39"/>
                  </a:cubicBezTo>
                  <a:cubicBezTo>
                    <a:pt x="2" y="40"/>
                    <a:pt x="0" y="41"/>
                    <a:pt x="1" y="42"/>
                  </a:cubicBezTo>
                  <a:cubicBezTo>
                    <a:pt x="2" y="43"/>
                    <a:pt x="3" y="44"/>
                    <a:pt x="4" y="45"/>
                  </a:cubicBezTo>
                  <a:cubicBezTo>
                    <a:pt x="4" y="46"/>
                    <a:pt x="5" y="44"/>
                    <a:pt x="5" y="45"/>
                  </a:cubicBezTo>
                  <a:cubicBezTo>
                    <a:pt x="6" y="46"/>
                    <a:pt x="7" y="47"/>
                    <a:pt x="7" y="48"/>
                  </a:cubicBezTo>
                  <a:cubicBezTo>
                    <a:pt x="8" y="50"/>
                    <a:pt x="7" y="53"/>
                    <a:pt x="7" y="55"/>
                  </a:cubicBezTo>
                  <a:cubicBezTo>
                    <a:pt x="10" y="54"/>
                    <a:pt x="13" y="54"/>
                    <a:pt x="16" y="54"/>
                  </a:cubicBezTo>
                  <a:cubicBezTo>
                    <a:pt x="20" y="54"/>
                    <a:pt x="25" y="55"/>
                    <a:pt x="29" y="55"/>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76" name="Freeform 756">
              <a:extLst>
                <a:ext uri="{FF2B5EF4-FFF2-40B4-BE49-F238E27FC236}">
                  <a16:creationId xmlns:a16="http://schemas.microsoft.com/office/drawing/2014/main" id="{354FBADE-299C-F844-A1DD-6B2E16235A45}"/>
                </a:ext>
              </a:extLst>
            </p:cNvPr>
            <p:cNvSpPr>
              <a:spLocks/>
            </p:cNvSpPr>
            <p:nvPr/>
          </p:nvSpPr>
          <p:spPr bwMode="auto">
            <a:xfrm>
              <a:off x="3527357" y="3943186"/>
              <a:ext cx="51751" cy="107060"/>
            </a:xfrm>
            <a:custGeom>
              <a:avLst/>
              <a:gdLst>
                <a:gd name="T0" fmla="*/ 11 w 15"/>
                <a:gd name="T1" fmla="*/ 0 h 31"/>
                <a:gd name="T2" fmla="*/ 9 w 15"/>
                <a:gd name="T3" fmla="*/ 4 h 31"/>
                <a:gd name="T4" fmla="*/ 4 w 15"/>
                <a:gd name="T5" fmla="*/ 5 h 31"/>
                <a:gd name="T6" fmla="*/ 1 w 15"/>
                <a:gd name="T7" fmla="*/ 8 h 31"/>
                <a:gd name="T8" fmla="*/ 3 w 15"/>
                <a:gd name="T9" fmla="*/ 13 h 31"/>
                <a:gd name="T10" fmla="*/ 6 w 15"/>
                <a:gd name="T11" fmla="*/ 31 h 31"/>
                <a:gd name="T12" fmla="*/ 11 w 15"/>
                <a:gd name="T13" fmla="*/ 30 h 31"/>
                <a:gd name="T14" fmla="*/ 11 w 15"/>
                <a:gd name="T15" fmla="*/ 27 h 31"/>
                <a:gd name="T16" fmla="*/ 11 w 15"/>
                <a:gd name="T17" fmla="*/ 18 h 31"/>
                <a:gd name="T18" fmla="*/ 15 w 15"/>
                <a:gd name="T19" fmla="*/ 9 h 31"/>
                <a:gd name="T20" fmla="*/ 14 w 15"/>
                <a:gd name="T21" fmla="*/ 3 h 31"/>
                <a:gd name="T22" fmla="*/ 11 w 15"/>
                <a:gd name="T23" fmla="*/ 0 h 31"/>
                <a:gd name="T24" fmla="*/ 11 w 15"/>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1">
                  <a:moveTo>
                    <a:pt x="11" y="0"/>
                  </a:moveTo>
                  <a:cubicBezTo>
                    <a:pt x="9" y="2"/>
                    <a:pt x="10" y="2"/>
                    <a:pt x="9" y="4"/>
                  </a:cubicBezTo>
                  <a:cubicBezTo>
                    <a:pt x="8" y="6"/>
                    <a:pt x="6" y="5"/>
                    <a:pt x="4" y="5"/>
                  </a:cubicBezTo>
                  <a:cubicBezTo>
                    <a:pt x="4" y="5"/>
                    <a:pt x="2" y="7"/>
                    <a:pt x="1" y="8"/>
                  </a:cubicBezTo>
                  <a:cubicBezTo>
                    <a:pt x="0" y="9"/>
                    <a:pt x="2" y="11"/>
                    <a:pt x="3" y="13"/>
                  </a:cubicBezTo>
                  <a:cubicBezTo>
                    <a:pt x="7" y="18"/>
                    <a:pt x="4" y="25"/>
                    <a:pt x="6" y="31"/>
                  </a:cubicBezTo>
                  <a:cubicBezTo>
                    <a:pt x="7" y="31"/>
                    <a:pt x="9" y="31"/>
                    <a:pt x="11" y="30"/>
                  </a:cubicBezTo>
                  <a:cubicBezTo>
                    <a:pt x="12" y="30"/>
                    <a:pt x="12" y="29"/>
                    <a:pt x="11" y="27"/>
                  </a:cubicBezTo>
                  <a:cubicBezTo>
                    <a:pt x="11" y="24"/>
                    <a:pt x="11" y="21"/>
                    <a:pt x="11" y="18"/>
                  </a:cubicBezTo>
                  <a:cubicBezTo>
                    <a:pt x="11" y="14"/>
                    <a:pt x="14" y="12"/>
                    <a:pt x="15" y="9"/>
                  </a:cubicBezTo>
                  <a:cubicBezTo>
                    <a:pt x="15" y="6"/>
                    <a:pt x="15" y="5"/>
                    <a:pt x="14" y="3"/>
                  </a:cubicBezTo>
                  <a:cubicBezTo>
                    <a:pt x="14" y="3"/>
                    <a:pt x="11" y="0"/>
                    <a:pt x="11" y="0"/>
                  </a:cubicBezTo>
                  <a:cubicBezTo>
                    <a:pt x="10" y="1"/>
                    <a:pt x="11" y="0"/>
                    <a:pt x="11"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77" name="Freeform 757">
              <a:extLst>
                <a:ext uri="{FF2B5EF4-FFF2-40B4-BE49-F238E27FC236}">
                  <a16:creationId xmlns:a16="http://schemas.microsoft.com/office/drawing/2014/main" id="{F28F9465-1AB4-5F45-802C-FF3BFDBC3082}"/>
                </a:ext>
              </a:extLst>
            </p:cNvPr>
            <p:cNvSpPr>
              <a:spLocks/>
            </p:cNvSpPr>
            <p:nvPr/>
          </p:nvSpPr>
          <p:spPr bwMode="auto">
            <a:xfrm>
              <a:off x="3562642" y="3916126"/>
              <a:ext cx="203477" cy="176471"/>
            </a:xfrm>
            <a:custGeom>
              <a:avLst/>
              <a:gdLst>
                <a:gd name="T0" fmla="*/ 31 w 59"/>
                <a:gd name="T1" fmla="*/ 42 h 51"/>
                <a:gd name="T2" fmla="*/ 37 w 59"/>
                <a:gd name="T3" fmla="*/ 37 h 51"/>
                <a:gd name="T4" fmla="*/ 40 w 59"/>
                <a:gd name="T5" fmla="*/ 36 h 51"/>
                <a:gd name="T6" fmla="*/ 43 w 59"/>
                <a:gd name="T7" fmla="*/ 38 h 51"/>
                <a:gd name="T8" fmla="*/ 47 w 59"/>
                <a:gd name="T9" fmla="*/ 32 h 51"/>
                <a:gd name="T10" fmla="*/ 48 w 59"/>
                <a:gd name="T11" fmla="*/ 28 h 51"/>
                <a:gd name="T12" fmla="*/ 51 w 59"/>
                <a:gd name="T13" fmla="*/ 27 h 51"/>
                <a:gd name="T14" fmla="*/ 56 w 59"/>
                <a:gd name="T15" fmla="*/ 14 h 51"/>
                <a:gd name="T16" fmla="*/ 59 w 59"/>
                <a:gd name="T17" fmla="*/ 11 h 51"/>
                <a:gd name="T18" fmla="*/ 57 w 59"/>
                <a:gd name="T19" fmla="*/ 8 h 51"/>
                <a:gd name="T20" fmla="*/ 56 w 59"/>
                <a:gd name="T21" fmla="*/ 6 h 51"/>
                <a:gd name="T22" fmla="*/ 54 w 59"/>
                <a:gd name="T23" fmla="*/ 1 h 51"/>
                <a:gd name="T24" fmla="*/ 48 w 59"/>
                <a:gd name="T25" fmla="*/ 5 h 51"/>
                <a:gd name="T26" fmla="*/ 40 w 59"/>
                <a:gd name="T27" fmla="*/ 4 h 51"/>
                <a:gd name="T28" fmla="*/ 32 w 59"/>
                <a:gd name="T29" fmla="*/ 6 h 51"/>
                <a:gd name="T30" fmla="*/ 26 w 59"/>
                <a:gd name="T31" fmla="*/ 4 h 51"/>
                <a:gd name="T32" fmla="*/ 19 w 59"/>
                <a:gd name="T33" fmla="*/ 3 h 51"/>
                <a:gd name="T34" fmla="*/ 13 w 59"/>
                <a:gd name="T35" fmla="*/ 1 h 51"/>
                <a:gd name="T36" fmla="*/ 8 w 59"/>
                <a:gd name="T37" fmla="*/ 3 h 51"/>
                <a:gd name="T38" fmla="*/ 7 w 59"/>
                <a:gd name="T39" fmla="*/ 6 h 51"/>
                <a:gd name="T40" fmla="*/ 6 w 59"/>
                <a:gd name="T41" fmla="*/ 10 h 51"/>
                <a:gd name="T42" fmla="*/ 5 w 59"/>
                <a:gd name="T43" fmla="*/ 16 h 51"/>
                <a:gd name="T44" fmla="*/ 1 w 59"/>
                <a:gd name="T45" fmla="*/ 24 h 51"/>
                <a:gd name="T46" fmla="*/ 2 w 59"/>
                <a:gd name="T47" fmla="*/ 38 h 51"/>
                <a:gd name="T48" fmla="*/ 5 w 59"/>
                <a:gd name="T49" fmla="*/ 38 h 51"/>
                <a:gd name="T50" fmla="*/ 9 w 59"/>
                <a:gd name="T51" fmla="*/ 39 h 51"/>
                <a:gd name="T52" fmla="*/ 14 w 59"/>
                <a:gd name="T53" fmla="*/ 43 h 51"/>
                <a:gd name="T54" fmla="*/ 14 w 59"/>
                <a:gd name="T55" fmla="*/ 45 h 51"/>
                <a:gd name="T56" fmla="*/ 16 w 59"/>
                <a:gd name="T57" fmla="*/ 48 h 51"/>
                <a:gd name="T58" fmla="*/ 23 w 59"/>
                <a:gd name="T59" fmla="*/ 47 h 51"/>
                <a:gd name="T60" fmla="*/ 22 w 59"/>
                <a:gd name="T61" fmla="*/ 48 h 51"/>
                <a:gd name="T62" fmla="*/ 27 w 59"/>
                <a:gd name="T63" fmla="*/ 47 h 51"/>
                <a:gd name="T64" fmla="*/ 30 w 59"/>
                <a:gd name="T65" fmla="*/ 47 h 51"/>
                <a:gd name="T66" fmla="*/ 31 w 59"/>
                <a:gd name="T67" fmla="*/ 42 h 51"/>
                <a:gd name="T68" fmla="*/ 31 w 59"/>
                <a:gd name="T6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51">
                  <a:moveTo>
                    <a:pt x="31" y="42"/>
                  </a:moveTo>
                  <a:cubicBezTo>
                    <a:pt x="32" y="40"/>
                    <a:pt x="35" y="37"/>
                    <a:pt x="37" y="37"/>
                  </a:cubicBezTo>
                  <a:cubicBezTo>
                    <a:pt x="38" y="36"/>
                    <a:pt x="40" y="36"/>
                    <a:pt x="40" y="36"/>
                  </a:cubicBezTo>
                  <a:cubicBezTo>
                    <a:pt x="41" y="37"/>
                    <a:pt x="42" y="39"/>
                    <a:pt x="43" y="38"/>
                  </a:cubicBezTo>
                  <a:cubicBezTo>
                    <a:pt x="45" y="37"/>
                    <a:pt x="46" y="34"/>
                    <a:pt x="47" y="32"/>
                  </a:cubicBezTo>
                  <a:cubicBezTo>
                    <a:pt x="47" y="31"/>
                    <a:pt x="48" y="29"/>
                    <a:pt x="48" y="28"/>
                  </a:cubicBezTo>
                  <a:cubicBezTo>
                    <a:pt x="49" y="27"/>
                    <a:pt x="50" y="28"/>
                    <a:pt x="51" y="27"/>
                  </a:cubicBezTo>
                  <a:cubicBezTo>
                    <a:pt x="51" y="25"/>
                    <a:pt x="53" y="14"/>
                    <a:pt x="56" y="14"/>
                  </a:cubicBezTo>
                  <a:cubicBezTo>
                    <a:pt x="58" y="14"/>
                    <a:pt x="59" y="12"/>
                    <a:pt x="59" y="11"/>
                  </a:cubicBezTo>
                  <a:cubicBezTo>
                    <a:pt x="59" y="9"/>
                    <a:pt x="57" y="9"/>
                    <a:pt x="57" y="8"/>
                  </a:cubicBezTo>
                  <a:cubicBezTo>
                    <a:pt x="57" y="7"/>
                    <a:pt x="56" y="7"/>
                    <a:pt x="56" y="6"/>
                  </a:cubicBezTo>
                  <a:cubicBezTo>
                    <a:pt x="55" y="4"/>
                    <a:pt x="55" y="3"/>
                    <a:pt x="54" y="1"/>
                  </a:cubicBezTo>
                  <a:cubicBezTo>
                    <a:pt x="53" y="2"/>
                    <a:pt x="50" y="5"/>
                    <a:pt x="48" y="5"/>
                  </a:cubicBezTo>
                  <a:cubicBezTo>
                    <a:pt x="45" y="4"/>
                    <a:pt x="43" y="4"/>
                    <a:pt x="40" y="4"/>
                  </a:cubicBezTo>
                  <a:cubicBezTo>
                    <a:pt x="37" y="4"/>
                    <a:pt x="35" y="6"/>
                    <a:pt x="32" y="6"/>
                  </a:cubicBezTo>
                  <a:cubicBezTo>
                    <a:pt x="30" y="6"/>
                    <a:pt x="28" y="3"/>
                    <a:pt x="26" y="4"/>
                  </a:cubicBezTo>
                  <a:cubicBezTo>
                    <a:pt x="22" y="6"/>
                    <a:pt x="21" y="5"/>
                    <a:pt x="19" y="3"/>
                  </a:cubicBezTo>
                  <a:cubicBezTo>
                    <a:pt x="18" y="2"/>
                    <a:pt x="15" y="0"/>
                    <a:pt x="13" y="1"/>
                  </a:cubicBezTo>
                  <a:cubicBezTo>
                    <a:pt x="12" y="1"/>
                    <a:pt x="9" y="2"/>
                    <a:pt x="8" y="3"/>
                  </a:cubicBezTo>
                  <a:cubicBezTo>
                    <a:pt x="7" y="4"/>
                    <a:pt x="8" y="5"/>
                    <a:pt x="7" y="6"/>
                  </a:cubicBezTo>
                  <a:cubicBezTo>
                    <a:pt x="7" y="7"/>
                    <a:pt x="6" y="9"/>
                    <a:pt x="6" y="10"/>
                  </a:cubicBezTo>
                  <a:cubicBezTo>
                    <a:pt x="5" y="12"/>
                    <a:pt x="5" y="14"/>
                    <a:pt x="5" y="16"/>
                  </a:cubicBezTo>
                  <a:cubicBezTo>
                    <a:pt x="5" y="19"/>
                    <a:pt x="2" y="21"/>
                    <a:pt x="1" y="24"/>
                  </a:cubicBezTo>
                  <a:cubicBezTo>
                    <a:pt x="0" y="27"/>
                    <a:pt x="1" y="34"/>
                    <a:pt x="2" y="38"/>
                  </a:cubicBezTo>
                  <a:cubicBezTo>
                    <a:pt x="2" y="39"/>
                    <a:pt x="4" y="38"/>
                    <a:pt x="5" y="38"/>
                  </a:cubicBezTo>
                  <a:cubicBezTo>
                    <a:pt x="6" y="38"/>
                    <a:pt x="8" y="39"/>
                    <a:pt x="9" y="39"/>
                  </a:cubicBezTo>
                  <a:cubicBezTo>
                    <a:pt x="10" y="40"/>
                    <a:pt x="14" y="42"/>
                    <a:pt x="14" y="43"/>
                  </a:cubicBezTo>
                  <a:cubicBezTo>
                    <a:pt x="14" y="44"/>
                    <a:pt x="14" y="44"/>
                    <a:pt x="14" y="45"/>
                  </a:cubicBezTo>
                  <a:cubicBezTo>
                    <a:pt x="14" y="46"/>
                    <a:pt x="15" y="47"/>
                    <a:pt x="16" y="48"/>
                  </a:cubicBezTo>
                  <a:cubicBezTo>
                    <a:pt x="18" y="51"/>
                    <a:pt x="21" y="46"/>
                    <a:pt x="23" y="47"/>
                  </a:cubicBezTo>
                  <a:cubicBezTo>
                    <a:pt x="23" y="47"/>
                    <a:pt x="22" y="48"/>
                    <a:pt x="22" y="48"/>
                  </a:cubicBezTo>
                  <a:cubicBezTo>
                    <a:pt x="22" y="47"/>
                    <a:pt x="27" y="47"/>
                    <a:pt x="27" y="47"/>
                  </a:cubicBezTo>
                  <a:cubicBezTo>
                    <a:pt x="29" y="47"/>
                    <a:pt x="29" y="45"/>
                    <a:pt x="30" y="47"/>
                  </a:cubicBezTo>
                  <a:cubicBezTo>
                    <a:pt x="31" y="45"/>
                    <a:pt x="31" y="44"/>
                    <a:pt x="31" y="42"/>
                  </a:cubicBezTo>
                  <a:cubicBezTo>
                    <a:pt x="32" y="41"/>
                    <a:pt x="31" y="43"/>
                    <a:pt x="31" y="4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78" name="Freeform 758">
              <a:extLst>
                <a:ext uri="{FF2B5EF4-FFF2-40B4-BE49-F238E27FC236}">
                  <a16:creationId xmlns:a16="http://schemas.microsoft.com/office/drawing/2014/main" id="{099474C8-B639-0A48-A5C9-53C3FAF937CF}"/>
                </a:ext>
              </a:extLst>
            </p:cNvPr>
            <p:cNvSpPr>
              <a:spLocks/>
            </p:cNvSpPr>
            <p:nvPr/>
          </p:nvSpPr>
          <p:spPr bwMode="auto">
            <a:xfrm>
              <a:off x="3416797" y="3894949"/>
              <a:ext cx="145845" cy="103530"/>
            </a:xfrm>
            <a:custGeom>
              <a:avLst/>
              <a:gdLst>
                <a:gd name="T0" fmla="*/ 35 w 42"/>
                <a:gd name="T1" fmla="*/ 20 h 30"/>
                <a:gd name="T2" fmla="*/ 41 w 42"/>
                <a:gd name="T3" fmla="*/ 17 h 30"/>
                <a:gd name="T4" fmla="*/ 38 w 42"/>
                <a:gd name="T5" fmla="*/ 13 h 30"/>
                <a:gd name="T6" fmla="*/ 33 w 42"/>
                <a:gd name="T7" fmla="*/ 10 h 30"/>
                <a:gd name="T8" fmla="*/ 32 w 42"/>
                <a:gd name="T9" fmla="*/ 7 h 30"/>
                <a:gd name="T10" fmla="*/ 30 w 42"/>
                <a:gd name="T11" fmla="*/ 1 h 30"/>
                <a:gd name="T12" fmla="*/ 26 w 42"/>
                <a:gd name="T13" fmla="*/ 0 h 30"/>
                <a:gd name="T14" fmla="*/ 22 w 42"/>
                <a:gd name="T15" fmla="*/ 2 h 30"/>
                <a:gd name="T16" fmla="*/ 19 w 42"/>
                <a:gd name="T17" fmla="*/ 4 h 30"/>
                <a:gd name="T18" fmla="*/ 17 w 42"/>
                <a:gd name="T19" fmla="*/ 5 h 30"/>
                <a:gd name="T20" fmla="*/ 11 w 42"/>
                <a:gd name="T21" fmla="*/ 10 h 30"/>
                <a:gd name="T22" fmla="*/ 9 w 42"/>
                <a:gd name="T23" fmla="*/ 10 h 30"/>
                <a:gd name="T24" fmla="*/ 7 w 42"/>
                <a:gd name="T25" fmla="*/ 14 h 30"/>
                <a:gd name="T26" fmla="*/ 5 w 42"/>
                <a:gd name="T27" fmla="*/ 16 h 30"/>
                <a:gd name="T28" fmla="*/ 2 w 42"/>
                <a:gd name="T29" fmla="*/ 18 h 30"/>
                <a:gd name="T30" fmla="*/ 1 w 42"/>
                <a:gd name="T31" fmla="*/ 24 h 30"/>
                <a:gd name="T32" fmla="*/ 8 w 42"/>
                <a:gd name="T33" fmla="*/ 28 h 30"/>
                <a:gd name="T34" fmla="*/ 16 w 42"/>
                <a:gd name="T35" fmla="*/ 30 h 30"/>
                <a:gd name="T36" fmla="*/ 15 w 42"/>
                <a:gd name="T37" fmla="*/ 22 h 30"/>
                <a:gd name="T38" fmla="*/ 26 w 42"/>
                <a:gd name="T39" fmla="*/ 22 h 30"/>
                <a:gd name="T40" fmla="*/ 35 w 42"/>
                <a:gd name="T41" fmla="*/ 20 h 30"/>
                <a:gd name="T42" fmla="*/ 35 w 42"/>
                <a:gd name="T43"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30">
                  <a:moveTo>
                    <a:pt x="35" y="20"/>
                  </a:moveTo>
                  <a:cubicBezTo>
                    <a:pt x="37" y="17"/>
                    <a:pt x="40" y="20"/>
                    <a:pt x="41" y="17"/>
                  </a:cubicBezTo>
                  <a:cubicBezTo>
                    <a:pt x="42" y="16"/>
                    <a:pt x="39" y="13"/>
                    <a:pt x="38" y="13"/>
                  </a:cubicBezTo>
                  <a:cubicBezTo>
                    <a:pt x="37" y="15"/>
                    <a:pt x="34" y="11"/>
                    <a:pt x="33" y="10"/>
                  </a:cubicBezTo>
                  <a:cubicBezTo>
                    <a:pt x="33" y="9"/>
                    <a:pt x="33" y="8"/>
                    <a:pt x="32" y="7"/>
                  </a:cubicBezTo>
                  <a:cubicBezTo>
                    <a:pt x="30" y="5"/>
                    <a:pt x="30" y="4"/>
                    <a:pt x="30" y="1"/>
                  </a:cubicBezTo>
                  <a:cubicBezTo>
                    <a:pt x="29" y="1"/>
                    <a:pt x="27" y="0"/>
                    <a:pt x="26" y="0"/>
                  </a:cubicBezTo>
                  <a:cubicBezTo>
                    <a:pt x="24" y="1"/>
                    <a:pt x="23" y="2"/>
                    <a:pt x="22" y="2"/>
                  </a:cubicBezTo>
                  <a:cubicBezTo>
                    <a:pt x="21" y="3"/>
                    <a:pt x="20" y="4"/>
                    <a:pt x="19" y="4"/>
                  </a:cubicBezTo>
                  <a:cubicBezTo>
                    <a:pt x="18" y="6"/>
                    <a:pt x="18" y="4"/>
                    <a:pt x="17" y="5"/>
                  </a:cubicBezTo>
                  <a:cubicBezTo>
                    <a:pt x="15" y="6"/>
                    <a:pt x="13" y="11"/>
                    <a:pt x="11" y="10"/>
                  </a:cubicBezTo>
                  <a:cubicBezTo>
                    <a:pt x="10" y="10"/>
                    <a:pt x="9" y="8"/>
                    <a:pt x="9" y="10"/>
                  </a:cubicBezTo>
                  <a:cubicBezTo>
                    <a:pt x="8" y="11"/>
                    <a:pt x="8" y="13"/>
                    <a:pt x="7" y="14"/>
                  </a:cubicBezTo>
                  <a:cubicBezTo>
                    <a:pt x="7" y="15"/>
                    <a:pt x="7" y="16"/>
                    <a:pt x="5" y="16"/>
                  </a:cubicBezTo>
                  <a:cubicBezTo>
                    <a:pt x="5" y="16"/>
                    <a:pt x="1" y="17"/>
                    <a:pt x="2" y="18"/>
                  </a:cubicBezTo>
                  <a:cubicBezTo>
                    <a:pt x="5" y="20"/>
                    <a:pt x="0" y="23"/>
                    <a:pt x="1" y="24"/>
                  </a:cubicBezTo>
                  <a:cubicBezTo>
                    <a:pt x="3" y="25"/>
                    <a:pt x="5" y="30"/>
                    <a:pt x="8" y="28"/>
                  </a:cubicBezTo>
                  <a:cubicBezTo>
                    <a:pt x="11" y="26"/>
                    <a:pt x="13" y="27"/>
                    <a:pt x="16" y="30"/>
                  </a:cubicBezTo>
                  <a:cubicBezTo>
                    <a:pt x="15" y="27"/>
                    <a:pt x="15" y="24"/>
                    <a:pt x="15" y="22"/>
                  </a:cubicBezTo>
                  <a:cubicBezTo>
                    <a:pt x="19" y="22"/>
                    <a:pt x="22" y="22"/>
                    <a:pt x="26" y="22"/>
                  </a:cubicBezTo>
                  <a:cubicBezTo>
                    <a:pt x="29" y="22"/>
                    <a:pt x="34" y="23"/>
                    <a:pt x="35" y="20"/>
                  </a:cubicBezTo>
                  <a:cubicBezTo>
                    <a:pt x="36" y="18"/>
                    <a:pt x="35" y="20"/>
                    <a:pt x="35" y="2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79" name="Freeform 759">
              <a:extLst>
                <a:ext uri="{FF2B5EF4-FFF2-40B4-BE49-F238E27FC236}">
                  <a16:creationId xmlns:a16="http://schemas.microsoft.com/office/drawing/2014/main" id="{8C834C24-B0F2-AB4B-A46F-3F3798ECB518}"/>
                </a:ext>
              </a:extLst>
            </p:cNvPr>
            <p:cNvSpPr>
              <a:spLocks/>
            </p:cNvSpPr>
            <p:nvPr/>
          </p:nvSpPr>
          <p:spPr bwMode="auto">
            <a:xfrm>
              <a:off x="3514419" y="3971420"/>
              <a:ext cx="34109" cy="82354"/>
            </a:xfrm>
            <a:custGeom>
              <a:avLst/>
              <a:gdLst>
                <a:gd name="T0" fmla="*/ 9 w 10"/>
                <a:gd name="T1" fmla="*/ 10 h 24"/>
                <a:gd name="T2" fmla="*/ 8 w 10"/>
                <a:gd name="T3" fmla="*/ 6 h 24"/>
                <a:gd name="T4" fmla="*/ 5 w 10"/>
                <a:gd name="T5" fmla="*/ 0 h 24"/>
                <a:gd name="T6" fmla="*/ 2 w 10"/>
                <a:gd name="T7" fmla="*/ 0 h 24"/>
                <a:gd name="T8" fmla="*/ 2 w 10"/>
                <a:gd name="T9" fmla="*/ 3 h 24"/>
                <a:gd name="T10" fmla="*/ 2 w 10"/>
                <a:gd name="T11" fmla="*/ 9 h 24"/>
                <a:gd name="T12" fmla="*/ 4 w 10"/>
                <a:gd name="T13" fmla="*/ 15 h 24"/>
                <a:gd name="T14" fmla="*/ 4 w 10"/>
                <a:gd name="T15" fmla="*/ 21 h 24"/>
                <a:gd name="T16" fmla="*/ 6 w 10"/>
                <a:gd name="T17" fmla="*/ 23 h 24"/>
                <a:gd name="T18" fmla="*/ 9 w 10"/>
                <a:gd name="T19" fmla="*/ 23 h 24"/>
                <a:gd name="T20" fmla="*/ 9 w 10"/>
                <a:gd name="T21" fmla="*/ 10 h 24"/>
                <a:gd name="T22" fmla="*/ 9 w 10"/>
                <a:gd name="T23"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24">
                  <a:moveTo>
                    <a:pt x="9" y="10"/>
                  </a:moveTo>
                  <a:cubicBezTo>
                    <a:pt x="9" y="9"/>
                    <a:pt x="9" y="7"/>
                    <a:pt x="8" y="6"/>
                  </a:cubicBezTo>
                  <a:cubicBezTo>
                    <a:pt x="7" y="5"/>
                    <a:pt x="4" y="1"/>
                    <a:pt x="5" y="0"/>
                  </a:cubicBezTo>
                  <a:cubicBezTo>
                    <a:pt x="4" y="0"/>
                    <a:pt x="3" y="0"/>
                    <a:pt x="2" y="0"/>
                  </a:cubicBezTo>
                  <a:cubicBezTo>
                    <a:pt x="0" y="0"/>
                    <a:pt x="2" y="2"/>
                    <a:pt x="2" y="3"/>
                  </a:cubicBezTo>
                  <a:cubicBezTo>
                    <a:pt x="3" y="5"/>
                    <a:pt x="2" y="7"/>
                    <a:pt x="2" y="9"/>
                  </a:cubicBezTo>
                  <a:cubicBezTo>
                    <a:pt x="1" y="12"/>
                    <a:pt x="3" y="12"/>
                    <a:pt x="4" y="15"/>
                  </a:cubicBezTo>
                  <a:cubicBezTo>
                    <a:pt x="4" y="17"/>
                    <a:pt x="3" y="19"/>
                    <a:pt x="4" y="21"/>
                  </a:cubicBezTo>
                  <a:cubicBezTo>
                    <a:pt x="4" y="22"/>
                    <a:pt x="5" y="23"/>
                    <a:pt x="6" y="23"/>
                  </a:cubicBezTo>
                  <a:cubicBezTo>
                    <a:pt x="7" y="24"/>
                    <a:pt x="10" y="24"/>
                    <a:pt x="9" y="23"/>
                  </a:cubicBezTo>
                  <a:cubicBezTo>
                    <a:pt x="9" y="19"/>
                    <a:pt x="9" y="15"/>
                    <a:pt x="9" y="10"/>
                  </a:cubicBezTo>
                  <a:cubicBezTo>
                    <a:pt x="9" y="7"/>
                    <a:pt x="9" y="13"/>
                    <a:pt x="9" y="1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80" name="Freeform 760">
              <a:extLst>
                <a:ext uri="{FF2B5EF4-FFF2-40B4-BE49-F238E27FC236}">
                  <a16:creationId xmlns:a16="http://schemas.microsoft.com/office/drawing/2014/main" id="{46EE062A-EFD6-A543-B9A5-DD2FCB687E89}"/>
                </a:ext>
              </a:extLst>
            </p:cNvPr>
            <p:cNvSpPr>
              <a:spLocks/>
            </p:cNvSpPr>
            <p:nvPr/>
          </p:nvSpPr>
          <p:spPr bwMode="auto">
            <a:xfrm>
              <a:off x="3366221" y="3974950"/>
              <a:ext cx="109383" cy="107060"/>
            </a:xfrm>
            <a:custGeom>
              <a:avLst/>
              <a:gdLst>
                <a:gd name="T0" fmla="*/ 26 w 32"/>
                <a:gd name="T1" fmla="*/ 4 h 31"/>
                <a:gd name="T2" fmla="*/ 21 w 32"/>
                <a:gd name="T3" fmla="*/ 5 h 31"/>
                <a:gd name="T4" fmla="*/ 15 w 32"/>
                <a:gd name="T5" fmla="*/ 1 h 31"/>
                <a:gd name="T6" fmla="*/ 13 w 32"/>
                <a:gd name="T7" fmla="*/ 1 h 31"/>
                <a:gd name="T8" fmla="*/ 10 w 32"/>
                <a:gd name="T9" fmla="*/ 2 h 31"/>
                <a:gd name="T10" fmla="*/ 6 w 32"/>
                <a:gd name="T11" fmla="*/ 2 h 31"/>
                <a:gd name="T12" fmla="*/ 4 w 32"/>
                <a:gd name="T13" fmla="*/ 3 h 31"/>
                <a:gd name="T14" fmla="*/ 3 w 32"/>
                <a:gd name="T15" fmla="*/ 6 h 31"/>
                <a:gd name="T16" fmla="*/ 5 w 32"/>
                <a:gd name="T17" fmla="*/ 7 h 31"/>
                <a:gd name="T18" fmla="*/ 3 w 32"/>
                <a:gd name="T19" fmla="*/ 9 h 31"/>
                <a:gd name="T20" fmla="*/ 5 w 32"/>
                <a:gd name="T21" fmla="*/ 12 h 31"/>
                <a:gd name="T22" fmla="*/ 3 w 32"/>
                <a:gd name="T23" fmla="*/ 13 h 31"/>
                <a:gd name="T24" fmla="*/ 2 w 32"/>
                <a:gd name="T25" fmla="*/ 16 h 31"/>
                <a:gd name="T26" fmla="*/ 2 w 32"/>
                <a:gd name="T27" fmla="*/ 19 h 31"/>
                <a:gd name="T28" fmla="*/ 3 w 32"/>
                <a:gd name="T29" fmla="*/ 23 h 31"/>
                <a:gd name="T30" fmla="*/ 7 w 32"/>
                <a:gd name="T31" fmla="*/ 26 h 31"/>
                <a:gd name="T32" fmla="*/ 7 w 32"/>
                <a:gd name="T33" fmla="*/ 31 h 31"/>
                <a:gd name="T34" fmla="*/ 19 w 32"/>
                <a:gd name="T35" fmla="*/ 28 h 31"/>
                <a:gd name="T36" fmla="*/ 26 w 32"/>
                <a:gd name="T37" fmla="*/ 28 h 31"/>
                <a:gd name="T38" fmla="*/ 30 w 32"/>
                <a:gd name="T39" fmla="*/ 26 h 31"/>
                <a:gd name="T40" fmla="*/ 28 w 32"/>
                <a:gd name="T41" fmla="*/ 21 h 31"/>
                <a:gd name="T42" fmla="*/ 30 w 32"/>
                <a:gd name="T43" fmla="*/ 15 h 31"/>
                <a:gd name="T44" fmla="*/ 26 w 32"/>
                <a:gd name="T4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31">
                  <a:moveTo>
                    <a:pt x="26" y="4"/>
                  </a:moveTo>
                  <a:cubicBezTo>
                    <a:pt x="24" y="4"/>
                    <a:pt x="23" y="6"/>
                    <a:pt x="21" y="5"/>
                  </a:cubicBezTo>
                  <a:cubicBezTo>
                    <a:pt x="19" y="5"/>
                    <a:pt x="17" y="0"/>
                    <a:pt x="15" y="1"/>
                  </a:cubicBezTo>
                  <a:cubicBezTo>
                    <a:pt x="14" y="2"/>
                    <a:pt x="13" y="2"/>
                    <a:pt x="13" y="1"/>
                  </a:cubicBezTo>
                  <a:cubicBezTo>
                    <a:pt x="12" y="0"/>
                    <a:pt x="11" y="2"/>
                    <a:pt x="10" y="2"/>
                  </a:cubicBezTo>
                  <a:cubicBezTo>
                    <a:pt x="8" y="3"/>
                    <a:pt x="7" y="2"/>
                    <a:pt x="6" y="2"/>
                  </a:cubicBezTo>
                  <a:cubicBezTo>
                    <a:pt x="5" y="1"/>
                    <a:pt x="5" y="3"/>
                    <a:pt x="4" y="3"/>
                  </a:cubicBezTo>
                  <a:cubicBezTo>
                    <a:pt x="3" y="3"/>
                    <a:pt x="2" y="5"/>
                    <a:pt x="3" y="6"/>
                  </a:cubicBezTo>
                  <a:cubicBezTo>
                    <a:pt x="3" y="7"/>
                    <a:pt x="5" y="7"/>
                    <a:pt x="5" y="7"/>
                  </a:cubicBezTo>
                  <a:cubicBezTo>
                    <a:pt x="5" y="8"/>
                    <a:pt x="3" y="9"/>
                    <a:pt x="3" y="9"/>
                  </a:cubicBezTo>
                  <a:cubicBezTo>
                    <a:pt x="3" y="10"/>
                    <a:pt x="5" y="11"/>
                    <a:pt x="5" y="12"/>
                  </a:cubicBezTo>
                  <a:cubicBezTo>
                    <a:pt x="5" y="12"/>
                    <a:pt x="3" y="11"/>
                    <a:pt x="3" y="13"/>
                  </a:cubicBezTo>
                  <a:cubicBezTo>
                    <a:pt x="3" y="14"/>
                    <a:pt x="4" y="16"/>
                    <a:pt x="2" y="16"/>
                  </a:cubicBezTo>
                  <a:cubicBezTo>
                    <a:pt x="3" y="17"/>
                    <a:pt x="3" y="18"/>
                    <a:pt x="2" y="19"/>
                  </a:cubicBezTo>
                  <a:cubicBezTo>
                    <a:pt x="2" y="21"/>
                    <a:pt x="0" y="21"/>
                    <a:pt x="3" y="23"/>
                  </a:cubicBezTo>
                  <a:cubicBezTo>
                    <a:pt x="4" y="23"/>
                    <a:pt x="6" y="24"/>
                    <a:pt x="7" y="26"/>
                  </a:cubicBezTo>
                  <a:cubicBezTo>
                    <a:pt x="8" y="27"/>
                    <a:pt x="7" y="29"/>
                    <a:pt x="7" y="31"/>
                  </a:cubicBezTo>
                  <a:cubicBezTo>
                    <a:pt x="11" y="30"/>
                    <a:pt x="14" y="28"/>
                    <a:pt x="19" y="28"/>
                  </a:cubicBezTo>
                  <a:cubicBezTo>
                    <a:pt x="21" y="27"/>
                    <a:pt x="24" y="28"/>
                    <a:pt x="26" y="28"/>
                  </a:cubicBezTo>
                  <a:cubicBezTo>
                    <a:pt x="28" y="28"/>
                    <a:pt x="31" y="29"/>
                    <a:pt x="30" y="26"/>
                  </a:cubicBezTo>
                  <a:cubicBezTo>
                    <a:pt x="30" y="24"/>
                    <a:pt x="29" y="23"/>
                    <a:pt x="28" y="21"/>
                  </a:cubicBezTo>
                  <a:cubicBezTo>
                    <a:pt x="28" y="19"/>
                    <a:pt x="29" y="17"/>
                    <a:pt x="30" y="15"/>
                  </a:cubicBezTo>
                  <a:cubicBezTo>
                    <a:pt x="31" y="11"/>
                    <a:pt x="32" y="4"/>
                    <a:pt x="26" y="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81" name="Freeform 761">
              <a:extLst>
                <a:ext uri="{FF2B5EF4-FFF2-40B4-BE49-F238E27FC236}">
                  <a16:creationId xmlns:a16="http://schemas.microsoft.com/office/drawing/2014/main" id="{220AFC8C-DEE1-1948-A557-DFC5FA1A3955}"/>
                </a:ext>
              </a:extLst>
            </p:cNvPr>
            <p:cNvSpPr>
              <a:spLocks/>
            </p:cNvSpPr>
            <p:nvPr/>
          </p:nvSpPr>
          <p:spPr bwMode="auto">
            <a:xfrm>
              <a:off x="3459139" y="3971420"/>
              <a:ext cx="78804" cy="103530"/>
            </a:xfrm>
            <a:custGeom>
              <a:avLst/>
              <a:gdLst>
                <a:gd name="T0" fmla="*/ 19 w 23"/>
                <a:gd name="T1" fmla="*/ 13 h 30"/>
                <a:gd name="T2" fmla="*/ 18 w 23"/>
                <a:gd name="T3" fmla="*/ 6 h 30"/>
                <a:gd name="T4" fmla="*/ 17 w 23"/>
                <a:gd name="T5" fmla="*/ 0 h 30"/>
                <a:gd name="T6" fmla="*/ 3 w 23"/>
                <a:gd name="T7" fmla="*/ 0 h 30"/>
                <a:gd name="T8" fmla="*/ 4 w 23"/>
                <a:gd name="T9" fmla="*/ 11 h 30"/>
                <a:gd name="T10" fmla="*/ 1 w 23"/>
                <a:gd name="T11" fmla="*/ 22 h 30"/>
                <a:gd name="T12" fmla="*/ 3 w 23"/>
                <a:gd name="T13" fmla="*/ 30 h 30"/>
                <a:gd name="T14" fmla="*/ 10 w 23"/>
                <a:gd name="T15" fmla="*/ 29 h 30"/>
                <a:gd name="T16" fmla="*/ 23 w 23"/>
                <a:gd name="T17" fmla="*/ 24 h 30"/>
                <a:gd name="T18" fmla="*/ 20 w 23"/>
                <a:gd name="T19" fmla="*/ 19 h 30"/>
                <a:gd name="T20" fmla="*/ 19 w 23"/>
                <a:gd name="T21" fmla="*/ 13 h 30"/>
                <a:gd name="T22" fmla="*/ 19 w 23"/>
                <a:gd name="T2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0">
                  <a:moveTo>
                    <a:pt x="19" y="13"/>
                  </a:moveTo>
                  <a:cubicBezTo>
                    <a:pt x="17" y="11"/>
                    <a:pt x="18" y="8"/>
                    <a:pt x="18" y="6"/>
                  </a:cubicBezTo>
                  <a:cubicBezTo>
                    <a:pt x="19" y="4"/>
                    <a:pt x="16" y="2"/>
                    <a:pt x="17" y="0"/>
                  </a:cubicBezTo>
                  <a:cubicBezTo>
                    <a:pt x="12" y="0"/>
                    <a:pt x="8" y="0"/>
                    <a:pt x="3" y="0"/>
                  </a:cubicBezTo>
                  <a:cubicBezTo>
                    <a:pt x="3" y="3"/>
                    <a:pt x="4" y="7"/>
                    <a:pt x="4" y="11"/>
                  </a:cubicBezTo>
                  <a:cubicBezTo>
                    <a:pt x="4" y="15"/>
                    <a:pt x="0" y="18"/>
                    <a:pt x="1" y="22"/>
                  </a:cubicBezTo>
                  <a:cubicBezTo>
                    <a:pt x="2" y="25"/>
                    <a:pt x="4" y="26"/>
                    <a:pt x="3" y="30"/>
                  </a:cubicBezTo>
                  <a:cubicBezTo>
                    <a:pt x="6" y="30"/>
                    <a:pt x="7" y="30"/>
                    <a:pt x="10" y="29"/>
                  </a:cubicBezTo>
                  <a:cubicBezTo>
                    <a:pt x="15" y="28"/>
                    <a:pt x="19" y="26"/>
                    <a:pt x="23" y="24"/>
                  </a:cubicBezTo>
                  <a:cubicBezTo>
                    <a:pt x="21" y="23"/>
                    <a:pt x="20" y="21"/>
                    <a:pt x="20" y="19"/>
                  </a:cubicBezTo>
                  <a:cubicBezTo>
                    <a:pt x="20" y="17"/>
                    <a:pt x="20" y="15"/>
                    <a:pt x="19" y="13"/>
                  </a:cubicBezTo>
                  <a:cubicBezTo>
                    <a:pt x="17" y="11"/>
                    <a:pt x="20" y="15"/>
                    <a:pt x="19" y="13"/>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82" name="Freeform 762">
              <a:extLst>
                <a:ext uri="{FF2B5EF4-FFF2-40B4-BE49-F238E27FC236}">
                  <a16:creationId xmlns:a16="http://schemas.microsoft.com/office/drawing/2014/main" id="{058CBCE2-ADBE-F543-BF01-D036DF4B1E26}"/>
                </a:ext>
              </a:extLst>
            </p:cNvPr>
            <p:cNvSpPr>
              <a:spLocks/>
            </p:cNvSpPr>
            <p:nvPr/>
          </p:nvSpPr>
          <p:spPr bwMode="auto">
            <a:xfrm>
              <a:off x="3286242" y="3982008"/>
              <a:ext cx="51751" cy="62353"/>
            </a:xfrm>
            <a:custGeom>
              <a:avLst/>
              <a:gdLst>
                <a:gd name="T0" fmla="*/ 12 w 15"/>
                <a:gd name="T1" fmla="*/ 14 h 18"/>
                <a:gd name="T2" fmla="*/ 14 w 15"/>
                <a:gd name="T3" fmla="*/ 6 h 18"/>
                <a:gd name="T4" fmla="*/ 5 w 15"/>
                <a:gd name="T5" fmla="*/ 3 h 18"/>
                <a:gd name="T6" fmla="*/ 1 w 15"/>
                <a:gd name="T7" fmla="*/ 8 h 18"/>
                <a:gd name="T8" fmla="*/ 4 w 15"/>
                <a:gd name="T9" fmla="*/ 12 h 18"/>
                <a:gd name="T10" fmla="*/ 7 w 15"/>
                <a:gd name="T11" fmla="*/ 16 h 18"/>
                <a:gd name="T12" fmla="*/ 10 w 15"/>
                <a:gd name="T13" fmla="*/ 16 h 18"/>
                <a:gd name="T14" fmla="*/ 12 w 15"/>
                <a:gd name="T15" fmla="*/ 14 h 18"/>
                <a:gd name="T16" fmla="*/ 12 w 15"/>
                <a:gd name="T1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12" y="14"/>
                  </a:moveTo>
                  <a:cubicBezTo>
                    <a:pt x="15" y="13"/>
                    <a:pt x="15" y="8"/>
                    <a:pt x="14" y="6"/>
                  </a:cubicBezTo>
                  <a:cubicBezTo>
                    <a:pt x="12" y="2"/>
                    <a:pt x="8" y="0"/>
                    <a:pt x="5" y="3"/>
                  </a:cubicBezTo>
                  <a:cubicBezTo>
                    <a:pt x="3" y="4"/>
                    <a:pt x="0" y="6"/>
                    <a:pt x="1" y="8"/>
                  </a:cubicBezTo>
                  <a:cubicBezTo>
                    <a:pt x="2" y="10"/>
                    <a:pt x="2" y="11"/>
                    <a:pt x="4" y="12"/>
                  </a:cubicBezTo>
                  <a:cubicBezTo>
                    <a:pt x="5" y="14"/>
                    <a:pt x="5" y="15"/>
                    <a:pt x="7" y="16"/>
                  </a:cubicBezTo>
                  <a:cubicBezTo>
                    <a:pt x="8" y="17"/>
                    <a:pt x="9" y="18"/>
                    <a:pt x="10" y="16"/>
                  </a:cubicBezTo>
                  <a:cubicBezTo>
                    <a:pt x="10" y="15"/>
                    <a:pt x="11" y="15"/>
                    <a:pt x="12" y="14"/>
                  </a:cubicBezTo>
                  <a:cubicBezTo>
                    <a:pt x="14" y="13"/>
                    <a:pt x="11" y="15"/>
                    <a:pt x="12" y="1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83" name="Freeform 763">
              <a:extLst>
                <a:ext uri="{FF2B5EF4-FFF2-40B4-BE49-F238E27FC236}">
                  <a16:creationId xmlns:a16="http://schemas.microsoft.com/office/drawing/2014/main" id="{C986EB22-0607-AA47-A23E-202F2710C43D}"/>
                </a:ext>
              </a:extLst>
            </p:cNvPr>
            <p:cNvSpPr>
              <a:spLocks/>
            </p:cNvSpPr>
            <p:nvPr/>
          </p:nvSpPr>
          <p:spPr bwMode="auto">
            <a:xfrm>
              <a:off x="3316822" y="4009068"/>
              <a:ext cx="76451" cy="72942"/>
            </a:xfrm>
            <a:custGeom>
              <a:avLst/>
              <a:gdLst>
                <a:gd name="T0" fmla="*/ 21 w 22"/>
                <a:gd name="T1" fmla="*/ 17 h 21"/>
                <a:gd name="T2" fmla="*/ 19 w 22"/>
                <a:gd name="T3" fmla="*/ 13 h 21"/>
                <a:gd name="T4" fmla="*/ 16 w 22"/>
                <a:gd name="T5" fmla="*/ 11 h 21"/>
                <a:gd name="T6" fmla="*/ 16 w 22"/>
                <a:gd name="T7" fmla="*/ 6 h 21"/>
                <a:gd name="T8" fmla="*/ 13 w 22"/>
                <a:gd name="T9" fmla="*/ 8 h 21"/>
                <a:gd name="T10" fmla="*/ 9 w 22"/>
                <a:gd name="T11" fmla="*/ 1 h 21"/>
                <a:gd name="T12" fmla="*/ 5 w 22"/>
                <a:gd name="T13" fmla="*/ 4 h 21"/>
                <a:gd name="T14" fmla="*/ 0 w 22"/>
                <a:gd name="T15" fmla="*/ 9 h 21"/>
                <a:gd name="T16" fmla="*/ 12 w 22"/>
                <a:gd name="T17" fmla="*/ 18 h 21"/>
                <a:gd name="T18" fmla="*/ 19 w 22"/>
                <a:gd name="T19" fmla="*/ 21 h 21"/>
                <a:gd name="T20" fmla="*/ 21 w 22"/>
                <a:gd name="T21" fmla="*/ 17 h 21"/>
                <a:gd name="T22" fmla="*/ 21 w 22"/>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1">
                  <a:moveTo>
                    <a:pt x="21" y="17"/>
                  </a:moveTo>
                  <a:cubicBezTo>
                    <a:pt x="22" y="15"/>
                    <a:pt x="20" y="14"/>
                    <a:pt x="19" y="13"/>
                  </a:cubicBezTo>
                  <a:cubicBezTo>
                    <a:pt x="18" y="13"/>
                    <a:pt x="14" y="12"/>
                    <a:pt x="16" y="11"/>
                  </a:cubicBezTo>
                  <a:cubicBezTo>
                    <a:pt x="17" y="10"/>
                    <a:pt x="17" y="7"/>
                    <a:pt x="16" y="6"/>
                  </a:cubicBezTo>
                  <a:cubicBezTo>
                    <a:pt x="15" y="4"/>
                    <a:pt x="14" y="8"/>
                    <a:pt x="13" y="8"/>
                  </a:cubicBezTo>
                  <a:cubicBezTo>
                    <a:pt x="10" y="8"/>
                    <a:pt x="11" y="0"/>
                    <a:pt x="9" y="1"/>
                  </a:cubicBezTo>
                  <a:cubicBezTo>
                    <a:pt x="8" y="2"/>
                    <a:pt x="6" y="3"/>
                    <a:pt x="5" y="4"/>
                  </a:cubicBezTo>
                  <a:cubicBezTo>
                    <a:pt x="4" y="6"/>
                    <a:pt x="2" y="7"/>
                    <a:pt x="0" y="9"/>
                  </a:cubicBezTo>
                  <a:cubicBezTo>
                    <a:pt x="5" y="12"/>
                    <a:pt x="8" y="15"/>
                    <a:pt x="12" y="18"/>
                  </a:cubicBezTo>
                  <a:cubicBezTo>
                    <a:pt x="14" y="20"/>
                    <a:pt x="16" y="21"/>
                    <a:pt x="19" y="21"/>
                  </a:cubicBezTo>
                  <a:cubicBezTo>
                    <a:pt x="22" y="21"/>
                    <a:pt x="20" y="19"/>
                    <a:pt x="21" y="17"/>
                  </a:cubicBezTo>
                  <a:cubicBezTo>
                    <a:pt x="22" y="15"/>
                    <a:pt x="21" y="19"/>
                    <a:pt x="21" y="17"/>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84" name="Freeform 764">
              <a:extLst>
                <a:ext uri="{FF2B5EF4-FFF2-40B4-BE49-F238E27FC236}">
                  <a16:creationId xmlns:a16="http://schemas.microsoft.com/office/drawing/2014/main" id="{E9CA590B-1395-1E40-B0B5-CD5727A2E3FE}"/>
                </a:ext>
              </a:extLst>
            </p:cNvPr>
            <p:cNvSpPr>
              <a:spLocks/>
            </p:cNvSpPr>
            <p:nvPr/>
          </p:nvSpPr>
          <p:spPr bwMode="auto">
            <a:xfrm>
              <a:off x="3262718" y="3939656"/>
              <a:ext cx="119969" cy="101177"/>
            </a:xfrm>
            <a:custGeom>
              <a:avLst/>
              <a:gdLst>
                <a:gd name="T0" fmla="*/ 10 w 35"/>
                <a:gd name="T1" fmla="*/ 16 h 29"/>
                <a:gd name="T2" fmla="*/ 20 w 35"/>
                <a:gd name="T3" fmla="*/ 17 h 29"/>
                <a:gd name="T4" fmla="*/ 21 w 35"/>
                <a:gd name="T5" fmla="*/ 23 h 29"/>
                <a:gd name="T6" fmla="*/ 25 w 35"/>
                <a:gd name="T7" fmla="*/ 21 h 29"/>
                <a:gd name="T8" fmla="*/ 29 w 35"/>
                <a:gd name="T9" fmla="*/ 27 h 29"/>
                <a:gd name="T10" fmla="*/ 31 w 35"/>
                <a:gd name="T11" fmla="*/ 26 h 29"/>
                <a:gd name="T12" fmla="*/ 33 w 35"/>
                <a:gd name="T13" fmla="*/ 25 h 29"/>
                <a:gd name="T14" fmla="*/ 33 w 35"/>
                <a:gd name="T15" fmla="*/ 23 h 29"/>
                <a:gd name="T16" fmla="*/ 35 w 35"/>
                <a:gd name="T17" fmla="*/ 22 h 29"/>
                <a:gd name="T18" fmla="*/ 34 w 35"/>
                <a:gd name="T19" fmla="*/ 19 h 29"/>
                <a:gd name="T20" fmla="*/ 33 w 35"/>
                <a:gd name="T21" fmla="*/ 16 h 29"/>
                <a:gd name="T22" fmla="*/ 33 w 35"/>
                <a:gd name="T23" fmla="*/ 12 h 29"/>
                <a:gd name="T24" fmla="*/ 32 w 35"/>
                <a:gd name="T25" fmla="*/ 8 h 29"/>
                <a:gd name="T26" fmla="*/ 26 w 35"/>
                <a:gd name="T27" fmla="*/ 2 h 29"/>
                <a:gd name="T28" fmla="*/ 24 w 35"/>
                <a:gd name="T29" fmla="*/ 3 h 29"/>
                <a:gd name="T30" fmla="*/ 22 w 35"/>
                <a:gd name="T31" fmla="*/ 3 h 29"/>
                <a:gd name="T32" fmla="*/ 19 w 35"/>
                <a:gd name="T33" fmla="*/ 3 h 29"/>
                <a:gd name="T34" fmla="*/ 18 w 35"/>
                <a:gd name="T35" fmla="*/ 3 h 29"/>
                <a:gd name="T36" fmla="*/ 15 w 35"/>
                <a:gd name="T37" fmla="*/ 2 h 29"/>
                <a:gd name="T38" fmla="*/ 10 w 35"/>
                <a:gd name="T39" fmla="*/ 1 h 29"/>
                <a:gd name="T40" fmla="*/ 5 w 35"/>
                <a:gd name="T41" fmla="*/ 1 h 29"/>
                <a:gd name="T42" fmla="*/ 5 w 35"/>
                <a:gd name="T43" fmla="*/ 4 h 29"/>
                <a:gd name="T44" fmla="*/ 3 w 35"/>
                <a:gd name="T45" fmla="*/ 6 h 29"/>
                <a:gd name="T46" fmla="*/ 0 w 35"/>
                <a:gd name="T47" fmla="*/ 8 h 29"/>
                <a:gd name="T48" fmla="*/ 3 w 35"/>
                <a:gd name="T49" fmla="*/ 13 h 29"/>
                <a:gd name="T50" fmla="*/ 8 w 35"/>
                <a:gd name="T51" fmla="*/ 19 h 29"/>
                <a:gd name="T52" fmla="*/ 10 w 35"/>
                <a:gd name="T53" fmla="*/ 16 h 29"/>
                <a:gd name="T54" fmla="*/ 10 w 35"/>
                <a:gd name="T55"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29">
                  <a:moveTo>
                    <a:pt x="10" y="16"/>
                  </a:moveTo>
                  <a:cubicBezTo>
                    <a:pt x="14" y="14"/>
                    <a:pt x="18" y="12"/>
                    <a:pt x="20" y="17"/>
                  </a:cubicBezTo>
                  <a:cubicBezTo>
                    <a:pt x="22" y="19"/>
                    <a:pt x="21" y="20"/>
                    <a:pt x="21" y="23"/>
                  </a:cubicBezTo>
                  <a:cubicBezTo>
                    <a:pt x="22" y="24"/>
                    <a:pt x="24" y="21"/>
                    <a:pt x="25" y="21"/>
                  </a:cubicBezTo>
                  <a:cubicBezTo>
                    <a:pt x="27" y="20"/>
                    <a:pt x="27" y="29"/>
                    <a:pt x="29" y="27"/>
                  </a:cubicBezTo>
                  <a:cubicBezTo>
                    <a:pt x="30" y="27"/>
                    <a:pt x="30" y="26"/>
                    <a:pt x="31" y="26"/>
                  </a:cubicBezTo>
                  <a:cubicBezTo>
                    <a:pt x="31" y="25"/>
                    <a:pt x="33" y="26"/>
                    <a:pt x="33" y="25"/>
                  </a:cubicBezTo>
                  <a:cubicBezTo>
                    <a:pt x="34" y="24"/>
                    <a:pt x="33" y="23"/>
                    <a:pt x="33" y="23"/>
                  </a:cubicBezTo>
                  <a:cubicBezTo>
                    <a:pt x="33" y="21"/>
                    <a:pt x="35" y="22"/>
                    <a:pt x="35" y="22"/>
                  </a:cubicBezTo>
                  <a:cubicBezTo>
                    <a:pt x="35" y="21"/>
                    <a:pt x="32" y="20"/>
                    <a:pt x="34" y="19"/>
                  </a:cubicBezTo>
                  <a:cubicBezTo>
                    <a:pt x="35" y="18"/>
                    <a:pt x="35" y="17"/>
                    <a:pt x="33" y="16"/>
                  </a:cubicBezTo>
                  <a:cubicBezTo>
                    <a:pt x="32" y="15"/>
                    <a:pt x="34" y="13"/>
                    <a:pt x="33" y="12"/>
                  </a:cubicBezTo>
                  <a:cubicBezTo>
                    <a:pt x="32" y="11"/>
                    <a:pt x="33" y="10"/>
                    <a:pt x="32" y="8"/>
                  </a:cubicBezTo>
                  <a:cubicBezTo>
                    <a:pt x="31" y="7"/>
                    <a:pt x="29" y="0"/>
                    <a:pt x="26" y="2"/>
                  </a:cubicBezTo>
                  <a:cubicBezTo>
                    <a:pt x="26" y="2"/>
                    <a:pt x="25" y="3"/>
                    <a:pt x="24" y="3"/>
                  </a:cubicBezTo>
                  <a:cubicBezTo>
                    <a:pt x="23" y="3"/>
                    <a:pt x="23" y="3"/>
                    <a:pt x="22" y="3"/>
                  </a:cubicBezTo>
                  <a:cubicBezTo>
                    <a:pt x="21" y="4"/>
                    <a:pt x="20" y="3"/>
                    <a:pt x="19" y="3"/>
                  </a:cubicBezTo>
                  <a:cubicBezTo>
                    <a:pt x="18" y="3"/>
                    <a:pt x="18" y="4"/>
                    <a:pt x="18" y="3"/>
                  </a:cubicBezTo>
                  <a:cubicBezTo>
                    <a:pt x="16" y="2"/>
                    <a:pt x="17" y="2"/>
                    <a:pt x="15" y="2"/>
                  </a:cubicBezTo>
                  <a:cubicBezTo>
                    <a:pt x="12" y="3"/>
                    <a:pt x="12" y="1"/>
                    <a:pt x="10" y="1"/>
                  </a:cubicBezTo>
                  <a:cubicBezTo>
                    <a:pt x="8" y="0"/>
                    <a:pt x="6" y="0"/>
                    <a:pt x="5" y="1"/>
                  </a:cubicBezTo>
                  <a:cubicBezTo>
                    <a:pt x="5" y="2"/>
                    <a:pt x="3" y="3"/>
                    <a:pt x="5" y="4"/>
                  </a:cubicBezTo>
                  <a:cubicBezTo>
                    <a:pt x="6" y="5"/>
                    <a:pt x="5" y="6"/>
                    <a:pt x="3" y="6"/>
                  </a:cubicBezTo>
                  <a:cubicBezTo>
                    <a:pt x="1" y="6"/>
                    <a:pt x="0" y="6"/>
                    <a:pt x="0" y="8"/>
                  </a:cubicBezTo>
                  <a:cubicBezTo>
                    <a:pt x="1" y="10"/>
                    <a:pt x="2" y="11"/>
                    <a:pt x="3" y="13"/>
                  </a:cubicBezTo>
                  <a:cubicBezTo>
                    <a:pt x="5" y="15"/>
                    <a:pt x="6" y="16"/>
                    <a:pt x="8" y="19"/>
                  </a:cubicBezTo>
                  <a:cubicBezTo>
                    <a:pt x="9" y="18"/>
                    <a:pt x="9" y="17"/>
                    <a:pt x="10" y="16"/>
                  </a:cubicBezTo>
                  <a:cubicBezTo>
                    <a:pt x="11" y="16"/>
                    <a:pt x="10" y="17"/>
                    <a:pt x="10" y="16"/>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85" name="Freeform 765">
              <a:extLst>
                <a:ext uri="{FF2B5EF4-FFF2-40B4-BE49-F238E27FC236}">
                  <a16:creationId xmlns:a16="http://schemas.microsoft.com/office/drawing/2014/main" id="{EF167E40-6627-DA43-BAD9-E062852CF046}"/>
                </a:ext>
              </a:extLst>
            </p:cNvPr>
            <p:cNvSpPr>
              <a:spLocks/>
            </p:cNvSpPr>
            <p:nvPr/>
          </p:nvSpPr>
          <p:spPr bwMode="auto">
            <a:xfrm>
              <a:off x="3230963" y="3943186"/>
              <a:ext cx="55280" cy="24706"/>
            </a:xfrm>
            <a:custGeom>
              <a:avLst/>
              <a:gdLst>
                <a:gd name="T0" fmla="*/ 10 w 16"/>
                <a:gd name="T1" fmla="*/ 5 h 7"/>
                <a:gd name="T2" fmla="*/ 14 w 16"/>
                <a:gd name="T3" fmla="*/ 3 h 7"/>
                <a:gd name="T4" fmla="*/ 14 w 16"/>
                <a:gd name="T5" fmla="*/ 0 h 7"/>
                <a:gd name="T6" fmla="*/ 7 w 16"/>
                <a:gd name="T7" fmla="*/ 0 h 7"/>
                <a:gd name="T8" fmla="*/ 4 w 16"/>
                <a:gd name="T9" fmla="*/ 0 h 7"/>
                <a:gd name="T10" fmla="*/ 0 w 16"/>
                <a:gd name="T11" fmla="*/ 1 h 7"/>
                <a:gd name="T12" fmla="*/ 3 w 16"/>
                <a:gd name="T13" fmla="*/ 3 h 7"/>
                <a:gd name="T14" fmla="*/ 7 w 16"/>
                <a:gd name="T15" fmla="*/ 3 h 7"/>
                <a:gd name="T16" fmla="*/ 9 w 16"/>
                <a:gd name="T17" fmla="*/ 7 h 7"/>
                <a:gd name="T18" fmla="*/ 10 w 16"/>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0" y="5"/>
                  </a:moveTo>
                  <a:cubicBezTo>
                    <a:pt x="11" y="5"/>
                    <a:pt x="16" y="5"/>
                    <a:pt x="14" y="3"/>
                  </a:cubicBezTo>
                  <a:cubicBezTo>
                    <a:pt x="12" y="2"/>
                    <a:pt x="14" y="1"/>
                    <a:pt x="14" y="0"/>
                  </a:cubicBezTo>
                  <a:cubicBezTo>
                    <a:pt x="12" y="0"/>
                    <a:pt x="9" y="0"/>
                    <a:pt x="7" y="0"/>
                  </a:cubicBezTo>
                  <a:cubicBezTo>
                    <a:pt x="5" y="0"/>
                    <a:pt x="5" y="1"/>
                    <a:pt x="4" y="0"/>
                  </a:cubicBezTo>
                  <a:cubicBezTo>
                    <a:pt x="2" y="0"/>
                    <a:pt x="2" y="0"/>
                    <a:pt x="0" y="1"/>
                  </a:cubicBezTo>
                  <a:cubicBezTo>
                    <a:pt x="1" y="2"/>
                    <a:pt x="1" y="3"/>
                    <a:pt x="3" y="3"/>
                  </a:cubicBezTo>
                  <a:cubicBezTo>
                    <a:pt x="4" y="3"/>
                    <a:pt x="7" y="3"/>
                    <a:pt x="7" y="3"/>
                  </a:cubicBezTo>
                  <a:cubicBezTo>
                    <a:pt x="5" y="5"/>
                    <a:pt x="7" y="6"/>
                    <a:pt x="9" y="7"/>
                  </a:cubicBezTo>
                  <a:cubicBezTo>
                    <a:pt x="9" y="7"/>
                    <a:pt x="9" y="5"/>
                    <a:pt x="10" y="5"/>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86" name="Freeform 766">
              <a:extLst>
                <a:ext uri="{FF2B5EF4-FFF2-40B4-BE49-F238E27FC236}">
                  <a16:creationId xmlns:a16="http://schemas.microsoft.com/office/drawing/2014/main" id="{BFFD735A-DE0C-2141-858D-AF83101D928F}"/>
                </a:ext>
              </a:extLst>
            </p:cNvPr>
            <p:cNvSpPr>
              <a:spLocks/>
            </p:cNvSpPr>
            <p:nvPr/>
          </p:nvSpPr>
          <p:spPr bwMode="auto">
            <a:xfrm>
              <a:off x="3227433" y="3919656"/>
              <a:ext cx="51751" cy="14118"/>
            </a:xfrm>
            <a:custGeom>
              <a:avLst/>
              <a:gdLst>
                <a:gd name="T0" fmla="*/ 4 w 15"/>
                <a:gd name="T1" fmla="*/ 4 h 4"/>
                <a:gd name="T2" fmla="*/ 9 w 15"/>
                <a:gd name="T3" fmla="*/ 3 h 4"/>
                <a:gd name="T4" fmla="*/ 15 w 15"/>
                <a:gd name="T5" fmla="*/ 2 h 4"/>
                <a:gd name="T6" fmla="*/ 8 w 15"/>
                <a:gd name="T7" fmla="*/ 1 h 4"/>
                <a:gd name="T8" fmla="*/ 0 w 15"/>
                <a:gd name="T9" fmla="*/ 4 h 4"/>
                <a:gd name="T10" fmla="*/ 4 w 15"/>
                <a:gd name="T11" fmla="*/ 4 h 4"/>
                <a:gd name="T12" fmla="*/ 4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4" y="4"/>
                  </a:moveTo>
                  <a:cubicBezTo>
                    <a:pt x="6" y="3"/>
                    <a:pt x="7" y="2"/>
                    <a:pt x="9" y="3"/>
                  </a:cubicBezTo>
                  <a:cubicBezTo>
                    <a:pt x="10" y="3"/>
                    <a:pt x="14" y="4"/>
                    <a:pt x="15" y="2"/>
                  </a:cubicBezTo>
                  <a:cubicBezTo>
                    <a:pt x="15" y="3"/>
                    <a:pt x="9" y="0"/>
                    <a:pt x="8" y="1"/>
                  </a:cubicBezTo>
                  <a:cubicBezTo>
                    <a:pt x="5" y="2"/>
                    <a:pt x="1" y="0"/>
                    <a:pt x="0" y="4"/>
                  </a:cubicBezTo>
                  <a:cubicBezTo>
                    <a:pt x="2" y="4"/>
                    <a:pt x="3" y="4"/>
                    <a:pt x="4" y="4"/>
                  </a:cubicBezTo>
                  <a:cubicBezTo>
                    <a:pt x="5" y="4"/>
                    <a:pt x="4" y="4"/>
                    <a:pt x="4" y="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87" name="Freeform 767">
              <a:extLst>
                <a:ext uri="{FF2B5EF4-FFF2-40B4-BE49-F238E27FC236}">
                  <a16:creationId xmlns:a16="http://schemas.microsoft.com/office/drawing/2014/main" id="{F703BF03-BF9A-0B44-9B3A-CCD46A7F5070}"/>
                </a:ext>
              </a:extLst>
            </p:cNvPr>
            <p:cNvSpPr>
              <a:spLocks/>
            </p:cNvSpPr>
            <p:nvPr/>
          </p:nvSpPr>
          <p:spPr bwMode="auto">
            <a:xfrm>
              <a:off x="3220376" y="3677303"/>
              <a:ext cx="207005" cy="235294"/>
            </a:xfrm>
            <a:custGeom>
              <a:avLst/>
              <a:gdLst>
                <a:gd name="T0" fmla="*/ 5 w 60"/>
                <a:gd name="T1" fmla="*/ 57 h 68"/>
                <a:gd name="T2" fmla="*/ 15 w 60"/>
                <a:gd name="T3" fmla="*/ 57 h 68"/>
                <a:gd name="T4" fmla="*/ 18 w 60"/>
                <a:gd name="T5" fmla="*/ 59 h 68"/>
                <a:gd name="T6" fmla="*/ 21 w 60"/>
                <a:gd name="T7" fmla="*/ 63 h 68"/>
                <a:gd name="T8" fmla="*/ 27 w 60"/>
                <a:gd name="T9" fmla="*/ 64 h 68"/>
                <a:gd name="T10" fmla="*/ 32 w 60"/>
                <a:gd name="T11" fmla="*/ 64 h 68"/>
                <a:gd name="T12" fmla="*/ 35 w 60"/>
                <a:gd name="T13" fmla="*/ 62 h 68"/>
                <a:gd name="T14" fmla="*/ 39 w 60"/>
                <a:gd name="T15" fmla="*/ 62 h 68"/>
                <a:gd name="T16" fmla="*/ 44 w 60"/>
                <a:gd name="T17" fmla="*/ 61 h 68"/>
                <a:gd name="T18" fmla="*/ 53 w 60"/>
                <a:gd name="T19" fmla="*/ 61 h 68"/>
                <a:gd name="T20" fmla="*/ 58 w 60"/>
                <a:gd name="T21" fmla="*/ 61 h 68"/>
                <a:gd name="T22" fmla="*/ 58 w 60"/>
                <a:gd name="T23" fmla="*/ 54 h 68"/>
                <a:gd name="T24" fmla="*/ 56 w 60"/>
                <a:gd name="T25" fmla="*/ 38 h 68"/>
                <a:gd name="T26" fmla="*/ 52 w 60"/>
                <a:gd name="T27" fmla="*/ 12 h 68"/>
                <a:gd name="T28" fmla="*/ 60 w 60"/>
                <a:gd name="T29" fmla="*/ 12 h 68"/>
                <a:gd name="T30" fmla="*/ 43 w 60"/>
                <a:gd name="T31" fmla="*/ 0 h 68"/>
                <a:gd name="T32" fmla="*/ 42 w 60"/>
                <a:gd name="T33" fmla="*/ 7 h 68"/>
                <a:gd name="T34" fmla="*/ 37 w 60"/>
                <a:gd name="T35" fmla="*/ 7 h 68"/>
                <a:gd name="T36" fmla="*/ 29 w 60"/>
                <a:gd name="T37" fmla="*/ 7 h 68"/>
                <a:gd name="T38" fmla="*/ 26 w 60"/>
                <a:gd name="T39" fmla="*/ 7 h 68"/>
                <a:gd name="T40" fmla="*/ 26 w 60"/>
                <a:gd name="T41" fmla="*/ 12 h 68"/>
                <a:gd name="T42" fmla="*/ 26 w 60"/>
                <a:gd name="T43" fmla="*/ 19 h 68"/>
                <a:gd name="T44" fmla="*/ 20 w 60"/>
                <a:gd name="T45" fmla="*/ 25 h 68"/>
                <a:gd name="T46" fmla="*/ 20 w 60"/>
                <a:gd name="T47" fmla="*/ 32 h 68"/>
                <a:gd name="T48" fmla="*/ 16 w 60"/>
                <a:gd name="T49" fmla="*/ 32 h 68"/>
                <a:gd name="T50" fmla="*/ 3 w 60"/>
                <a:gd name="T51" fmla="*/ 32 h 68"/>
                <a:gd name="T52" fmla="*/ 1 w 60"/>
                <a:gd name="T53" fmla="*/ 33 h 68"/>
                <a:gd name="T54" fmla="*/ 4 w 60"/>
                <a:gd name="T55" fmla="*/ 36 h 68"/>
                <a:gd name="T56" fmla="*/ 3 w 60"/>
                <a:gd name="T57" fmla="*/ 41 h 68"/>
                <a:gd name="T58" fmla="*/ 6 w 60"/>
                <a:gd name="T59" fmla="*/ 48 h 68"/>
                <a:gd name="T60" fmla="*/ 3 w 60"/>
                <a:gd name="T61" fmla="*/ 58 h 68"/>
                <a:gd name="T62" fmla="*/ 5 w 60"/>
                <a:gd name="T63"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68">
                  <a:moveTo>
                    <a:pt x="5" y="57"/>
                  </a:moveTo>
                  <a:cubicBezTo>
                    <a:pt x="7" y="57"/>
                    <a:pt x="13" y="55"/>
                    <a:pt x="15" y="57"/>
                  </a:cubicBezTo>
                  <a:cubicBezTo>
                    <a:pt x="16" y="58"/>
                    <a:pt x="17" y="58"/>
                    <a:pt x="18" y="59"/>
                  </a:cubicBezTo>
                  <a:cubicBezTo>
                    <a:pt x="19" y="61"/>
                    <a:pt x="20" y="62"/>
                    <a:pt x="21" y="63"/>
                  </a:cubicBezTo>
                  <a:cubicBezTo>
                    <a:pt x="22" y="64"/>
                    <a:pt x="26" y="68"/>
                    <a:pt x="27" y="64"/>
                  </a:cubicBezTo>
                  <a:cubicBezTo>
                    <a:pt x="28" y="58"/>
                    <a:pt x="30" y="65"/>
                    <a:pt x="32" y="64"/>
                  </a:cubicBezTo>
                  <a:cubicBezTo>
                    <a:pt x="33" y="62"/>
                    <a:pt x="33" y="62"/>
                    <a:pt x="35" y="62"/>
                  </a:cubicBezTo>
                  <a:cubicBezTo>
                    <a:pt x="37" y="62"/>
                    <a:pt x="38" y="62"/>
                    <a:pt x="39" y="62"/>
                  </a:cubicBezTo>
                  <a:cubicBezTo>
                    <a:pt x="41" y="61"/>
                    <a:pt x="43" y="61"/>
                    <a:pt x="44" y="61"/>
                  </a:cubicBezTo>
                  <a:cubicBezTo>
                    <a:pt x="47" y="61"/>
                    <a:pt x="50" y="61"/>
                    <a:pt x="53" y="61"/>
                  </a:cubicBezTo>
                  <a:cubicBezTo>
                    <a:pt x="54" y="61"/>
                    <a:pt x="57" y="62"/>
                    <a:pt x="58" y="61"/>
                  </a:cubicBezTo>
                  <a:cubicBezTo>
                    <a:pt x="59" y="61"/>
                    <a:pt x="58" y="55"/>
                    <a:pt x="58" y="54"/>
                  </a:cubicBezTo>
                  <a:cubicBezTo>
                    <a:pt x="57" y="48"/>
                    <a:pt x="56" y="43"/>
                    <a:pt x="56" y="38"/>
                  </a:cubicBezTo>
                  <a:cubicBezTo>
                    <a:pt x="55" y="29"/>
                    <a:pt x="53" y="21"/>
                    <a:pt x="52" y="12"/>
                  </a:cubicBezTo>
                  <a:cubicBezTo>
                    <a:pt x="55" y="12"/>
                    <a:pt x="58" y="12"/>
                    <a:pt x="60" y="12"/>
                  </a:cubicBezTo>
                  <a:cubicBezTo>
                    <a:pt x="54" y="8"/>
                    <a:pt x="48" y="4"/>
                    <a:pt x="43" y="0"/>
                  </a:cubicBezTo>
                  <a:cubicBezTo>
                    <a:pt x="43" y="1"/>
                    <a:pt x="43" y="7"/>
                    <a:pt x="42" y="7"/>
                  </a:cubicBezTo>
                  <a:cubicBezTo>
                    <a:pt x="41" y="7"/>
                    <a:pt x="39" y="7"/>
                    <a:pt x="37" y="7"/>
                  </a:cubicBezTo>
                  <a:cubicBezTo>
                    <a:pt x="35" y="7"/>
                    <a:pt x="32" y="7"/>
                    <a:pt x="29" y="7"/>
                  </a:cubicBezTo>
                  <a:cubicBezTo>
                    <a:pt x="29" y="7"/>
                    <a:pt x="26" y="7"/>
                    <a:pt x="26" y="7"/>
                  </a:cubicBezTo>
                  <a:cubicBezTo>
                    <a:pt x="25" y="8"/>
                    <a:pt x="26" y="11"/>
                    <a:pt x="26" y="12"/>
                  </a:cubicBezTo>
                  <a:cubicBezTo>
                    <a:pt x="26" y="14"/>
                    <a:pt x="26" y="17"/>
                    <a:pt x="26" y="19"/>
                  </a:cubicBezTo>
                  <a:cubicBezTo>
                    <a:pt x="26" y="22"/>
                    <a:pt x="20" y="21"/>
                    <a:pt x="20" y="25"/>
                  </a:cubicBezTo>
                  <a:cubicBezTo>
                    <a:pt x="20" y="26"/>
                    <a:pt x="21" y="31"/>
                    <a:pt x="20" y="32"/>
                  </a:cubicBezTo>
                  <a:cubicBezTo>
                    <a:pt x="20" y="32"/>
                    <a:pt x="17" y="32"/>
                    <a:pt x="16" y="32"/>
                  </a:cubicBezTo>
                  <a:cubicBezTo>
                    <a:pt x="12" y="32"/>
                    <a:pt x="7" y="32"/>
                    <a:pt x="3" y="32"/>
                  </a:cubicBezTo>
                  <a:cubicBezTo>
                    <a:pt x="2" y="32"/>
                    <a:pt x="0" y="31"/>
                    <a:pt x="1" y="33"/>
                  </a:cubicBezTo>
                  <a:cubicBezTo>
                    <a:pt x="2" y="34"/>
                    <a:pt x="3" y="35"/>
                    <a:pt x="4" y="36"/>
                  </a:cubicBezTo>
                  <a:cubicBezTo>
                    <a:pt x="5" y="38"/>
                    <a:pt x="4" y="40"/>
                    <a:pt x="3" y="41"/>
                  </a:cubicBezTo>
                  <a:cubicBezTo>
                    <a:pt x="3" y="44"/>
                    <a:pt x="6" y="45"/>
                    <a:pt x="6" y="48"/>
                  </a:cubicBezTo>
                  <a:cubicBezTo>
                    <a:pt x="7" y="51"/>
                    <a:pt x="4" y="55"/>
                    <a:pt x="3" y="58"/>
                  </a:cubicBezTo>
                  <a:cubicBezTo>
                    <a:pt x="4" y="58"/>
                    <a:pt x="4" y="57"/>
                    <a:pt x="5" y="57"/>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88" name="Freeform 768">
              <a:extLst>
                <a:ext uri="{FF2B5EF4-FFF2-40B4-BE49-F238E27FC236}">
                  <a16:creationId xmlns:a16="http://schemas.microsoft.com/office/drawing/2014/main" id="{F47E4C94-31EC-BE49-BCBA-B56B21041876}"/>
                </a:ext>
              </a:extLst>
            </p:cNvPr>
            <p:cNvSpPr>
              <a:spLocks/>
            </p:cNvSpPr>
            <p:nvPr/>
          </p:nvSpPr>
          <p:spPr bwMode="auto">
            <a:xfrm>
              <a:off x="3220376" y="3871420"/>
              <a:ext cx="99974" cy="78825"/>
            </a:xfrm>
            <a:custGeom>
              <a:avLst/>
              <a:gdLst>
                <a:gd name="T0" fmla="*/ 8 w 29"/>
                <a:gd name="T1" fmla="*/ 22 h 23"/>
                <a:gd name="T2" fmla="*/ 10 w 29"/>
                <a:gd name="T3" fmla="*/ 21 h 23"/>
                <a:gd name="T4" fmla="*/ 15 w 29"/>
                <a:gd name="T5" fmla="*/ 21 h 23"/>
                <a:gd name="T6" fmla="*/ 23 w 29"/>
                <a:gd name="T7" fmla="*/ 21 h 23"/>
                <a:gd name="T8" fmla="*/ 27 w 29"/>
                <a:gd name="T9" fmla="*/ 22 h 23"/>
                <a:gd name="T10" fmla="*/ 29 w 29"/>
                <a:gd name="T11" fmla="*/ 19 h 23"/>
                <a:gd name="T12" fmla="*/ 25 w 29"/>
                <a:gd name="T13" fmla="*/ 14 h 23"/>
                <a:gd name="T14" fmla="*/ 25 w 29"/>
                <a:gd name="T15" fmla="*/ 10 h 23"/>
                <a:gd name="T16" fmla="*/ 19 w 29"/>
                <a:gd name="T17" fmla="*/ 4 h 23"/>
                <a:gd name="T18" fmla="*/ 9 w 29"/>
                <a:gd name="T19" fmla="*/ 1 h 23"/>
                <a:gd name="T20" fmla="*/ 5 w 29"/>
                <a:gd name="T21" fmla="*/ 1 h 23"/>
                <a:gd name="T22" fmla="*/ 2 w 29"/>
                <a:gd name="T23" fmla="*/ 6 h 23"/>
                <a:gd name="T24" fmla="*/ 1 w 29"/>
                <a:gd name="T25" fmla="*/ 10 h 23"/>
                <a:gd name="T26" fmla="*/ 2 w 29"/>
                <a:gd name="T27" fmla="*/ 12 h 23"/>
                <a:gd name="T28" fmla="*/ 2 w 29"/>
                <a:gd name="T29" fmla="*/ 14 h 23"/>
                <a:gd name="T30" fmla="*/ 4 w 29"/>
                <a:gd name="T31" fmla="*/ 15 h 23"/>
                <a:gd name="T32" fmla="*/ 9 w 29"/>
                <a:gd name="T33" fmla="*/ 15 h 23"/>
                <a:gd name="T34" fmla="*/ 10 w 29"/>
                <a:gd name="T35" fmla="*/ 14 h 23"/>
                <a:gd name="T36" fmla="*/ 17 w 29"/>
                <a:gd name="T37" fmla="*/ 16 h 23"/>
                <a:gd name="T38" fmla="*/ 11 w 29"/>
                <a:gd name="T39" fmla="*/ 17 h 23"/>
                <a:gd name="T40" fmla="*/ 6 w 29"/>
                <a:gd name="T41" fmla="*/ 18 h 23"/>
                <a:gd name="T42" fmla="*/ 3 w 29"/>
                <a:gd name="T43" fmla="*/ 21 h 23"/>
                <a:gd name="T44" fmla="*/ 5 w 29"/>
                <a:gd name="T45" fmla="*/ 21 h 23"/>
                <a:gd name="T46" fmla="*/ 8 w 29"/>
                <a:gd name="T4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3">
                  <a:moveTo>
                    <a:pt x="8" y="22"/>
                  </a:moveTo>
                  <a:cubicBezTo>
                    <a:pt x="9" y="22"/>
                    <a:pt x="9" y="21"/>
                    <a:pt x="10" y="21"/>
                  </a:cubicBezTo>
                  <a:cubicBezTo>
                    <a:pt x="12" y="21"/>
                    <a:pt x="13" y="21"/>
                    <a:pt x="15" y="21"/>
                  </a:cubicBezTo>
                  <a:cubicBezTo>
                    <a:pt x="17" y="21"/>
                    <a:pt x="20" y="20"/>
                    <a:pt x="23" y="21"/>
                  </a:cubicBezTo>
                  <a:cubicBezTo>
                    <a:pt x="24" y="22"/>
                    <a:pt x="25" y="23"/>
                    <a:pt x="27" y="22"/>
                  </a:cubicBezTo>
                  <a:cubicBezTo>
                    <a:pt x="29" y="22"/>
                    <a:pt x="29" y="21"/>
                    <a:pt x="29" y="19"/>
                  </a:cubicBezTo>
                  <a:cubicBezTo>
                    <a:pt x="29" y="17"/>
                    <a:pt x="25" y="16"/>
                    <a:pt x="25" y="14"/>
                  </a:cubicBezTo>
                  <a:cubicBezTo>
                    <a:pt x="25" y="14"/>
                    <a:pt x="25" y="10"/>
                    <a:pt x="25" y="10"/>
                  </a:cubicBezTo>
                  <a:cubicBezTo>
                    <a:pt x="24" y="10"/>
                    <a:pt x="20" y="5"/>
                    <a:pt x="19" y="4"/>
                  </a:cubicBezTo>
                  <a:cubicBezTo>
                    <a:pt x="16" y="1"/>
                    <a:pt x="13" y="0"/>
                    <a:pt x="9" y="1"/>
                  </a:cubicBezTo>
                  <a:cubicBezTo>
                    <a:pt x="8" y="1"/>
                    <a:pt x="5" y="0"/>
                    <a:pt x="5" y="1"/>
                  </a:cubicBezTo>
                  <a:cubicBezTo>
                    <a:pt x="4" y="2"/>
                    <a:pt x="2" y="4"/>
                    <a:pt x="2" y="6"/>
                  </a:cubicBezTo>
                  <a:cubicBezTo>
                    <a:pt x="3" y="8"/>
                    <a:pt x="3" y="9"/>
                    <a:pt x="1" y="10"/>
                  </a:cubicBezTo>
                  <a:cubicBezTo>
                    <a:pt x="0" y="10"/>
                    <a:pt x="3" y="12"/>
                    <a:pt x="2" y="12"/>
                  </a:cubicBezTo>
                  <a:cubicBezTo>
                    <a:pt x="4" y="13"/>
                    <a:pt x="2" y="13"/>
                    <a:pt x="2" y="14"/>
                  </a:cubicBezTo>
                  <a:cubicBezTo>
                    <a:pt x="2" y="14"/>
                    <a:pt x="3" y="15"/>
                    <a:pt x="4" y="15"/>
                  </a:cubicBezTo>
                  <a:cubicBezTo>
                    <a:pt x="4" y="16"/>
                    <a:pt x="8" y="15"/>
                    <a:pt x="9" y="15"/>
                  </a:cubicBezTo>
                  <a:cubicBezTo>
                    <a:pt x="10" y="15"/>
                    <a:pt x="10" y="14"/>
                    <a:pt x="10" y="14"/>
                  </a:cubicBezTo>
                  <a:cubicBezTo>
                    <a:pt x="11" y="14"/>
                    <a:pt x="17" y="17"/>
                    <a:pt x="17" y="16"/>
                  </a:cubicBezTo>
                  <a:cubicBezTo>
                    <a:pt x="16" y="18"/>
                    <a:pt x="12" y="17"/>
                    <a:pt x="11" y="17"/>
                  </a:cubicBezTo>
                  <a:cubicBezTo>
                    <a:pt x="9" y="16"/>
                    <a:pt x="8" y="18"/>
                    <a:pt x="6" y="18"/>
                  </a:cubicBezTo>
                  <a:cubicBezTo>
                    <a:pt x="3" y="18"/>
                    <a:pt x="1" y="18"/>
                    <a:pt x="3" y="21"/>
                  </a:cubicBezTo>
                  <a:cubicBezTo>
                    <a:pt x="3" y="22"/>
                    <a:pt x="4" y="21"/>
                    <a:pt x="5" y="21"/>
                  </a:cubicBezTo>
                  <a:cubicBezTo>
                    <a:pt x="6" y="21"/>
                    <a:pt x="7" y="22"/>
                    <a:pt x="8" y="2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89" name="Freeform 769">
              <a:extLst>
                <a:ext uri="{FF2B5EF4-FFF2-40B4-BE49-F238E27FC236}">
                  <a16:creationId xmlns:a16="http://schemas.microsoft.com/office/drawing/2014/main" id="{BB65E4C5-A3BA-6E4E-92FF-6B729668BAC9}"/>
                </a:ext>
              </a:extLst>
            </p:cNvPr>
            <p:cNvSpPr>
              <a:spLocks/>
            </p:cNvSpPr>
            <p:nvPr/>
          </p:nvSpPr>
          <p:spPr bwMode="auto">
            <a:xfrm>
              <a:off x="3307413" y="3716126"/>
              <a:ext cx="289336" cy="269413"/>
            </a:xfrm>
            <a:custGeom>
              <a:avLst/>
              <a:gdLst>
                <a:gd name="T0" fmla="*/ 27 w 84"/>
                <a:gd name="T1" fmla="*/ 1 h 78"/>
                <a:gd name="T2" fmla="*/ 33 w 84"/>
                <a:gd name="T3" fmla="*/ 45 h 78"/>
                <a:gd name="T4" fmla="*/ 32 w 84"/>
                <a:gd name="T5" fmla="*/ 50 h 78"/>
                <a:gd name="T6" fmla="*/ 19 w 84"/>
                <a:gd name="T7" fmla="*/ 50 h 78"/>
                <a:gd name="T8" fmla="*/ 15 w 84"/>
                <a:gd name="T9" fmla="*/ 50 h 78"/>
                <a:gd name="T10" fmla="*/ 12 w 84"/>
                <a:gd name="T11" fmla="*/ 51 h 78"/>
                <a:gd name="T12" fmla="*/ 8 w 84"/>
                <a:gd name="T13" fmla="*/ 51 h 78"/>
                <a:gd name="T14" fmla="*/ 6 w 84"/>
                <a:gd name="T15" fmla="*/ 52 h 78"/>
                <a:gd name="T16" fmla="*/ 3 w 84"/>
                <a:gd name="T17" fmla="*/ 50 h 78"/>
                <a:gd name="T18" fmla="*/ 0 w 84"/>
                <a:gd name="T19" fmla="*/ 55 h 78"/>
                <a:gd name="T20" fmla="*/ 0 w 84"/>
                <a:gd name="T21" fmla="*/ 59 h 78"/>
                <a:gd name="T22" fmla="*/ 3 w 84"/>
                <a:gd name="T23" fmla="*/ 63 h 78"/>
                <a:gd name="T24" fmla="*/ 4 w 84"/>
                <a:gd name="T25" fmla="*/ 67 h 78"/>
                <a:gd name="T26" fmla="*/ 7 w 84"/>
                <a:gd name="T27" fmla="*/ 68 h 78"/>
                <a:gd name="T28" fmla="*/ 11 w 84"/>
                <a:gd name="T29" fmla="*/ 68 h 78"/>
                <a:gd name="T30" fmla="*/ 15 w 84"/>
                <a:gd name="T31" fmla="*/ 66 h 78"/>
                <a:gd name="T32" fmla="*/ 20 w 84"/>
                <a:gd name="T33" fmla="*/ 75 h 78"/>
                <a:gd name="T34" fmla="*/ 20 w 84"/>
                <a:gd name="T35" fmla="*/ 77 h 78"/>
                <a:gd name="T36" fmla="*/ 23 w 84"/>
                <a:gd name="T37" fmla="*/ 77 h 78"/>
                <a:gd name="T38" fmla="*/ 27 w 84"/>
                <a:gd name="T39" fmla="*/ 77 h 78"/>
                <a:gd name="T40" fmla="*/ 30 w 84"/>
                <a:gd name="T41" fmla="*/ 77 h 78"/>
                <a:gd name="T42" fmla="*/ 35 w 84"/>
                <a:gd name="T43" fmla="*/ 71 h 78"/>
                <a:gd name="T44" fmla="*/ 35 w 84"/>
                <a:gd name="T45" fmla="*/ 69 h 78"/>
                <a:gd name="T46" fmla="*/ 39 w 84"/>
                <a:gd name="T47" fmla="*/ 67 h 78"/>
                <a:gd name="T48" fmla="*/ 40 w 84"/>
                <a:gd name="T49" fmla="*/ 63 h 78"/>
                <a:gd name="T50" fmla="*/ 42 w 84"/>
                <a:gd name="T51" fmla="*/ 62 h 78"/>
                <a:gd name="T52" fmla="*/ 49 w 84"/>
                <a:gd name="T53" fmla="*/ 57 h 78"/>
                <a:gd name="T54" fmla="*/ 51 w 84"/>
                <a:gd name="T55" fmla="*/ 57 h 78"/>
                <a:gd name="T56" fmla="*/ 52 w 84"/>
                <a:gd name="T57" fmla="*/ 56 h 78"/>
                <a:gd name="T58" fmla="*/ 55 w 84"/>
                <a:gd name="T59" fmla="*/ 54 h 78"/>
                <a:gd name="T60" fmla="*/ 65 w 84"/>
                <a:gd name="T61" fmla="*/ 53 h 78"/>
                <a:gd name="T62" fmla="*/ 70 w 84"/>
                <a:gd name="T63" fmla="*/ 52 h 78"/>
                <a:gd name="T64" fmla="*/ 78 w 84"/>
                <a:gd name="T65" fmla="*/ 51 h 78"/>
                <a:gd name="T66" fmla="*/ 82 w 84"/>
                <a:gd name="T67" fmla="*/ 31 h 78"/>
                <a:gd name="T68" fmla="*/ 77 w 84"/>
                <a:gd name="T69" fmla="*/ 32 h 78"/>
                <a:gd name="T70" fmla="*/ 77 w 84"/>
                <a:gd name="T71" fmla="*/ 28 h 78"/>
                <a:gd name="T72" fmla="*/ 70 w 84"/>
                <a:gd name="T73" fmla="*/ 26 h 78"/>
                <a:gd name="T74" fmla="*/ 66 w 84"/>
                <a:gd name="T75" fmla="*/ 22 h 78"/>
                <a:gd name="T76" fmla="*/ 63 w 84"/>
                <a:gd name="T77" fmla="*/ 20 h 78"/>
                <a:gd name="T78" fmla="*/ 56 w 84"/>
                <a:gd name="T79" fmla="*/ 14 h 78"/>
                <a:gd name="T80" fmla="*/ 39 w 84"/>
                <a:gd name="T81" fmla="*/ 3 h 78"/>
                <a:gd name="T82" fmla="*/ 35 w 84"/>
                <a:gd name="T83" fmla="*/ 1 h 78"/>
                <a:gd name="T84" fmla="*/ 27 w 84"/>
                <a:gd name="T85"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 h="78">
                  <a:moveTo>
                    <a:pt x="27" y="1"/>
                  </a:moveTo>
                  <a:cubicBezTo>
                    <a:pt x="29" y="16"/>
                    <a:pt x="31" y="31"/>
                    <a:pt x="33" y="45"/>
                  </a:cubicBezTo>
                  <a:cubicBezTo>
                    <a:pt x="33" y="47"/>
                    <a:pt x="35" y="50"/>
                    <a:pt x="32" y="50"/>
                  </a:cubicBezTo>
                  <a:cubicBezTo>
                    <a:pt x="28" y="50"/>
                    <a:pt x="23" y="50"/>
                    <a:pt x="19" y="50"/>
                  </a:cubicBezTo>
                  <a:cubicBezTo>
                    <a:pt x="17" y="50"/>
                    <a:pt x="16" y="50"/>
                    <a:pt x="15" y="50"/>
                  </a:cubicBezTo>
                  <a:cubicBezTo>
                    <a:pt x="14" y="50"/>
                    <a:pt x="13" y="51"/>
                    <a:pt x="12" y="51"/>
                  </a:cubicBezTo>
                  <a:cubicBezTo>
                    <a:pt x="11" y="52"/>
                    <a:pt x="10" y="51"/>
                    <a:pt x="8" y="51"/>
                  </a:cubicBezTo>
                  <a:cubicBezTo>
                    <a:pt x="7" y="51"/>
                    <a:pt x="7" y="53"/>
                    <a:pt x="6" y="52"/>
                  </a:cubicBezTo>
                  <a:cubicBezTo>
                    <a:pt x="5" y="52"/>
                    <a:pt x="4" y="50"/>
                    <a:pt x="3" y="50"/>
                  </a:cubicBezTo>
                  <a:cubicBezTo>
                    <a:pt x="2" y="50"/>
                    <a:pt x="2" y="56"/>
                    <a:pt x="0" y="55"/>
                  </a:cubicBezTo>
                  <a:cubicBezTo>
                    <a:pt x="0" y="56"/>
                    <a:pt x="0" y="58"/>
                    <a:pt x="0" y="59"/>
                  </a:cubicBezTo>
                  <a:cubicBezTo>
                    <a:pt x="0" y="61"/>
                    <a:pt x="2" y="61"/>
                    <a:pt x="3" y="63"/>
                  </a:cubicBezTo>
                  <a:cubicBezTo>
                    <a:pt x="4" y="64"/>
                    <a:pt x="3" y="66"/>
                    <a:pt x="4" y="67"/>
                  </a:cubicBezTo>
                  <a:cubicBezTo>
                    <a:pt x="5" y="69"/>
                    <a:pt x="6" y="67"/>
                    <a:pt x="7" y="68"/>
                  </a:cubicBezTo>
                  <a:cubicBezTo>
                    <a:pt x="7" y="69"/>
                    <a:pt x="10" y="68"/>
                    <a:pt x="11" y="68"/>
                  </a:cubicBezTo>
                  <a:cubicBezTo>
                    <a:pt x="12" y="68"/>
                    <a:pt x="14" y="66"/>
                    <a:pt x="15" y="66"/>
                  </a:cubicBezTo>
                  <a:cubicBezTo>
                    <a:pt x="17" y="68"/>
                    <a:pt x="18" y="73"/>
                    <a:pt x="20" y="75"/>
                  </a:cubicBezTo>
                  <a:cubicBezTo>
                    <a:pt x="20" y="75"/>
                    <a:pt x="19" y="77"/>
                    <a:pt x="20" y="77"/>
                  </a:cubicBezTo>
                  <a:cubicBezTo>
                    <a:pt x="21" y="78"/>
                    <a:pt x="22" y="76"/>
                    <a:pt x="23" y="77"/>
                  </a:cubicBezTo>
                  <a:cubicBezTo>
                    <a:pt x="24" y="78"/>
                    <a:pt x="26" y="78"/>
                    <a:pt x="27" y="77"/>
                  </a:cubicBezTo>
                  <a:cubicBezTo>
                    <a:pt x="29" y="75"/>
                    <a:pt x="29" y="77"/>
                    <a:pt x="30" y="77"/>
                  </a:cubicBezTo>
                  <a:cubicBezTo>
                    <a:pt x="33" y="77"/>
                    <a:pt x="35" y="73"/>
                    <a:pt x="35" y="71"/>
                  </a:cubicBezTo>
                  <a:cubicBezTo>
                    <a:pt x="35" y="70"/>
                    <a:pt x="33" y="70"/>
                    <a:pt x="35" y="69"/>
                  </a:cubicBezTo>
                  <a:cubicBezTo>
                    <a:pt x="36" y="68"/>
                    <a:pt x="38" y="69"/>
                    <a:pt x="39" y="67"/>
                  </a:cubicBezTo>
                  <a:cubicBezTo>
                    <a:pt x="39" y="66"/>
                    <a:pt x="40" y="64"/>
                    <a:pt x="40" y="63"/>
                  </a:cubicBezTo>
                  <a:cubicBezTo>
                    <a:pt x="41" y="61"/>
                    <a:pt x="41" y="60"/>
                    <a:pt x="42" y="62"/>
                  </a:cubicBezTo>
                  <a:cubicBezTo>
                    <a:pt x="45" y="64"/>
                    <a:pt x="47" y="56"/>
                    <a:pt x="49" y="57"/>
                  </a:cubicBezTo>
                  <a:cubicBezTo>
                    <a:pt x="50" y="57"/>
                    <a:pt x="50" y="57"/>
                    <a:pt x="51" y="57"/>
                  </a:cubicBezTo>
                  <a:cubicBezTo>
                    <a:pt x="51" y="57"/>
                    <a:pt x="52" y="56"/>
                    <a:pt x="52" y="56"/>
                  </a:cubicBezTo>
                  <a:cubicBezTo>
                    <a:pt x="53" y="55"/>
                    <a:pt x="54" y="55"/>
                    <a:pt x="55" y="54"/>
                  </a:cubicBezTo>
                  <a:cubicBezTo>
                    <a:pt x="58" y="51"/>
                    <a:pt x="61" y="54"/>
                    <a:pt x="65" y="53"/>
                  </a:cubicBezTo>
                  <a:cubicBezTo>
                    <a:pt x="67" y="53"/>
                    <a:pt x="68" y="52"/>
                    <a:pt x="70" y="52"/>
                  </a:cubicBezTo>
                  <a:cubicBezTo>
                    <a:pt x="73" y="52"/>
                    <a:pt x="76" y="52"/>
                    <a:pt x="78" y="51"/>
                  </a:cubicBezTo>
                  <a:cubicBezTo>
                    <a:pt x="84" y="49"/>
                    <a:pt x="82" y="36"/>
                    <a:pt x="82" y="31"/>
                  </a:cubicBezTo>
                  <a:cubicBezTo>
                    <a:pt x="81" y="32"/>
                    <a:pt x="78" y="34"/>
                    <a:pt x="77" y="32"/>
                  </a:cubicBezTo>
                  <a:cubicBezTo>
                    <a:pt x="76" y="31"/>
                    <a:pt x="78" y="29"/>
                    <a:pt x="77" y="28"/>
                  </a:cubicBezTo>
                  <a:cubicBezTo>
                    <a:pt x="76" y="26"/>
                    <a:pt x="72" y="27"/>
                    <a:pt x="70" y="26"/>
                  </a:cubicBezTo>
                  <a:cubicBezTo>
                    <a:pt x="68" y="26"/>
                    <a:pt x="67" y="23"/>
                    <a:pt x="66" y="22"/>
                  </a:cubicBezTo>
                  <a:cubicBezTo>
                    <a:pt x="66" y="21"/>
                    <a:pt x="65" y="20"/>
                    <a:pt x="63" y="20"/>
                  </a:cubicBezTo>
                  <a:cubicBezTo>
                    <a:pt x="61" y="18"/>
                    <a:pt x="58" y="16"/>
                    <a:pt x="56" y="14"/>
                  </a:cubicBezTo>
                  <a:cubicBezTo>
                    <a:pt x="50" y="11"/>
                    <a:pt x="44" y="7"/>
                    <a:pt x="39" y="3"/>
                  </a:cubicBezTo>
                  <a:cubicBezTo>
                    <a:pt x="38" y="3"/>
                    <a:pt x="36" y="1"/>
                    <a:pt x="35" y="1"/>
                  </a:cubicBezTo>
                  <a:cubicBezTo>
                    <a:pt x="33" y="0"/>
                    <a:pt x="30" y="1"/>
                    <a:pt x="27"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90" name="Freeform 770">
              <a:extLst>
                <a:ext uri="{FF2B5EF4-FFF2-40B4-BE49-F238E27FC236}">
                  <a16:creationId xmlns:a16="http://schemas.microsoft.com/office/drawing/2014/main" id="{89F8819D-9A1B-1A44-95DC-0DC4BC279E14}"/>
                </a:ext>
              </a:extLst>
            </p:cNvPr>
            <p:cNvSpPr>
              <a:spLocks/>
            </p:cNvSpPr>
            <p:nvPr/>
          </p:nvSpPr>
          <p:spPr bwMode="auto">
            <a:xfrm>
              <a:off x="3927253" y="3591420"/>
              <a:ext cx="190538" cy="185883"/>
            </a:xfrm>
            <a:custGeom>
              <a:avLst/>
              <a:gdLst>
                <a:gd name="T0" fmla="*/ 45 w 55"/>
                <a:gd name="T1" fmla="*/ 54 h 54"/>
                <a:gd name="T2" fmla="*/ 48 w 55"/>
                <a:gd name="T3" fmla="*/ 51 h 54"/>
                <a:gd name="T4" fmla="*/ 51 w 55"/>
                <a:gd name="T5" fmla="*/ 48 h 54"/>
                <a:gd name="T6" fmla="*/ 54 w 55"/>
                <a:gd name="T7" fmla="*/ 44 h 54"/>
                <a:gd name="T8" fmla="*/ 55 w 55"/>
                <a:gd name="T9" fmla="*/ 42 h 54"/>
                <a:gd name="T10" fmla="*/ 50 w 55"/>
                <a:gd name="T11" fmla="*/ 36 h 54"/>
                <a:gd name="T12" fmla="*/ 45 w 55"/>
                <a:gd name="T13" fmla="*/ 25 h 54"/>
                <a:gd name="T14" fmla="*/ 40 w 55"/>
                <a:gd name="T15" fmla="*/ 16 h 54"/>
                <a:gd name="T16" fmla="*/ 38 w 55"/>
                <a:gd name="T17" fmla="*/ 8 h 54"/>
                <a:gd name="T18" fmla="*/ 47 w 55"/>
                <a:gd name="T19" fmla="*/ 22 h 54"/>
                <a:gd name="T20" fmla="*/ 49 w 55"/>
                <a:gd name="T21" fmla="*/ 19 h 54"/>
                <a:gd name="T22" fmla="*/ 48 w 55"/>
                <a:gd name="T23" fmla="*/ 14 h 54"/>
                <a:gd name="T24" fmla="*/ 47 w 55"/>
                <a:gd name="T25" fmla="*/ 2 h 54"/>
                <a:gd name="T26" fmla="*/ 38 w 55"/>
                <a:gd name="T27" fmla="*/ 2 h 54"/>
                <a:gd name="T28" fmla="*/ 25 w 55"/>
                <a:gd name="T29" fmla="*/ 3 h 54"/>
                <a:gd name="T30" fmla="*/ 16 w 55"/>
                <a:gd name="T31" fmla="*/ 3 h 54"/>
                <a:gd name="T32" fmla="*/ 4 w 55"/>
                <a:gd name="T33" fmla="*/ 1 h 54"/>
                <a:gd name="T34" fmla="*/ 3 w 55"/>
                <a:gd name="T35" fmla="*/ 0 h 54"/>
                <a:gd name="T36" fmla="*/ 1 w 55"/>
                <a:gd name="T37" fmla="*/ 3 h 54"/>
                <a:gd name="T38" fmla="*/ 2 w 55"/>
                <a:gd name="T39" fmla="*/ 7 h 54"/>
                <a:gd name="T40" fmla="*/ 1 w 55"/>
                <a:gd name="T41" fmla="*/ 11 h 54"/>
                <a:gd name="T42" fmla="*/ 2 w 55"/>
                <a:gd name="T43" fmla="*/ 13 h 54"/>
                <a:gd name="T44" fmla="*/ 2 w 55"/>
                <a:gd name="T45" fmla="*/ 25 h 54"/>
                <a:gd name="T46" fmla="*/ 2 w 55"/>
                <a:gd name="T47" fmla="*/ 52 h 54"/>
                <a:gd name="T48" fmla="*/ 34 w 55"/>
                <a:gd name="T49" fmla="*/ 52 h 54"/>
                <a:gd name="T50" fmla="*/ 40 w 55"/>
                <a:gd name="T51" fmla="*/ 52 h 54"/>
                <a:gd name="T52" fmla="*/ 45 w 55"/>
                <a:gd name="T5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4">
                  <a:moveTo>
                    <a:pt x="45" y="54"/>
                  </a:moveTo>
                  <a:cubicBezTo>
                    <a:pt x="46" y="54"/>
                    <a:pt x="46" y="51"/>
                    <a:pt x="48" y="51"/>
                  </a:cubicBezTo>
                  <a:cubicBezTo>
                    <a:pt x="51" y="51"/>
                    <a:pt x="49" y="49"/>
                    <a:pt x="51" y="48"/>
                  </a:cubicBezTo>
                  <a:cubicBezTo>
                    <a:pt x="54" y="47"/>
                    <a:pt x="54" y="47"/>
                    <a:pt x="54" y="44"/>
                  </a:cubicBezTo>
                  <a:cubicBezTo>
                    <a:pt x="53" y="42"/>
                    <a:pt x="53" y="42"/>
                    <a:pt x="55" y="42"/>
                  </a:cubicBezTo>
                  <a:cubicBezTo>
                    <a:pt x="54" y="42"/>
                    <a:pt x="51" y="37"/>
                    <a:pt x="50" y="36"/>
                  </a:cubicBezTo>
                  <a:cubicBezTo>
                    <a:pt x="49" y="32"/>
                    <a:pt x="47" y="28"/>
                    <a:pt x="45" y="25"/>
                  </a:cubicBezTo>
                  <a:cubicBezTo>
                    <a:pt x="43" y="22"/>
                    <a:pt x="42" y="18"/>
                    <a:pt x="40" y="16"/>
                  </a:cubicBezTo>
                  <a:cubicBezTo>
                    <a:pt x="39" y="15"/>
                    <a:pt x="37" y="9"/>
                    <a:pt x="38" y="8"/>
                  </a:cubicBezTo>
                  <a:cubicBezTo>
                    <a:pt x="38" y="8"/>
                    <a:pt x="46" y="22"/>
                    <a:pt x="47" y="22"/>
                  </a:cubicBezTo>
                  <a:cubicBezTo>
                    <a:pt x="48" y="22"/>
                    <a:pt x="49" y="19"/>
                    <a:pt x="49" y="19"/>
                  </a:cubicBezTo>
                  <a:cubicBezTo>
                    <a:pt x="49" y="17"/>
                    <a:pt x="49" y="15"/>
                    <a:pt x="48" y="14"/>
                  </a:cubicBezTo>
                  <a:cubicBezTo>
                    <a:pt x="48" y="10"/>
                    <a:pt x="47" y="6"/>
                    <a:pt x="47" y="2"/>
                  </a:cubicBezTo>
                  <a:cubicBezTo>
                    <a:pt x="45" y="4"/>
                    <a:pt x="40" y="4"/>
                    <a:pt x="38" y="2"/>
                  </a:cubicBezTo>
                  <a:cubicBezTo>
                    <a:pt x="34" y="0"/>
                    <a:pt x="29" y="1"/>
                    <a:pt x="25" y="3"/>
                  </a:cubicBezTo>
                  <a:cubicBezTo>
                    <a:pt x="22" y="5"/>
                    <a:pt x="19" y="4"/>
                    <a:pt x="16" y="3"/>
                  </a:cubicBezTo>
                  <a:cubicBezTo>
                    <a:pt x="12" y="2"/>
                    <a:pt x="8" y="2"/>
                    <a:pt x="4" y="1"/>
                  </a:cubicBezTo>
                  <a:cubicBezTo>
                    <a:pt x="4" y="1"/>
                    <a:pt x="3" y="0"/>
                    <a:pt x="3" y="0"/>
                  </a:cubicBezTo>
                  <a:cubicBezTo>
                    <a:pt x="2" y="1"/>
                    <a:pt x="2" y="2"/>
                    <a:pt x="1" y="3"/>
                  </a:cubicBezTo>
                  <a:cubicBezTo>
                    <a:pt x="0" y="4"/>
                    <a:pt x="3" y="5"/>
                    <a:pt x="2" y="7"/>
                  </a:cubicBezTo>
                  <a:cubicBezTo>
                    <a:pt x="1" y="8"/>
                    <a:pt x="1" y="9"/>
                    <a:pt x="1" y="11"/>
                  </a:cubicBezTo>
                  <a:cubicBezTo>
                    <a:pt x="2" y="11"/>
                    <a:pt x="2" y="12"/>
                    <a:pt x="2" y="13"/>
                  </a:cubicBezTo>
                  <a:cubicBezTo>
                    <a:pt x="2" y="17"/>
                    <a:pt x="2" y="21"/>
                    <a:pt x="2" y="25"/>
                  </a:cubicBezTo>
                  <a:cubicBezTo>
                    <a:pt x="2" y="28"/>
                    <a:pt x="2" y="52"/>
                    <a:pt x="2" y="52"/>
                  </a:cubicBezTo>
                  <a:cubicBezTo>
                    <a:pt x="13" y="52"/>
                    <a:pt x="23" y="52"/>
                    <a:pt x="34" y="52"/>
                  </a:cubicBezTo>
                  <a:cubicBezTo>
                    <a:pt x="36" y="52"/>
                    <a:pt x="38" y="52"/>
                    <a:pt x="40" y="52"/>
                  </a:cubicBezTo>
                  <a:cubicBezTo>
                    <a:pt x="42" y="52"/>
                    <a:pt x="43" y="54"/>
                    <a:pt x="45" y="5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91" name="Freeform 771">
              <a:extLst>
                <a:ext uri="{FF2B5EF4-FFF2-40B4-BE49-F238E27FC236}">
                  <a16:creationId xmlns:a16="http://schemas.microsoft.com/office/drawing/2014/main" id="{4A0F18A3-F323-454B-911D-BAAF356E65DB}"/>
                </a:ext>
              </a:extLst>
            </p:cNvPr>
            <p:cNvSpPr>
              <a:spLocks/>
            </p:cNvSpPr>
            <p:nvPr/>
          </p:nvSpPr>
          <p:spPr bwMode="auto">
            <a:xfrm>
              <a:off x="3644972" y="3484362"/>
              <a:ext cx="69395" cy="134118"/>
            </a:xfrm>
            <a:custGeom>
              <a:avLst/>
              <a:gdLst>
                <a:gd name="T0" fmla="*/ 14 w 20"/>
                <a:gd name="T1" fmla="*/ 34 h 39"/>
                <a:gd name="T2" fmla="*/ 17 w 20"/>
                <a:gd name="T3" fmla="*/ 30 h 39"/>
                <a:gd name="T4" fmla="*/ 20 w 20"/>
                <a:gd name="T5" fmla="*/ 27 h 39"/>
                <a:gd name="T6" fmla="*/ 20 w 20"/>
                <a:gd name="T7" fmla="*/ 24 h 39"/>
                <a:gd name="T8" fmla="*/ 19 w 20"/>
                <a:gd name="T9" fmla="*/ 23 h 39"/>
                <a:gd name="T10" fmla="*/ 17 w 20"/>
                <a:gd name="T11" fmla="*/ 20 h 39"/>
                <a:gd name="T12" fmla="*/ 14 w 20"/>
                <a:gd name="T13" fmla="*/ 20 h 39"/>
                <a:gd name="T14" fmla="*/ 16 w 20"/>
                <a:gd name="T15" fmla="*/ 16 h 39"/>
                <a:gd name="T16" fmla="*/ 17 w 20"/>
                <a:gd name="T17" fmla="*/ 10 h 39"/>
                <a:gd name="T18" fmla="*/ 15 w 20"/>
                <a:gd name="T19" fmla="*/ 6 h 39"/>
                <a:gd name="T20" fmla="*/ 18 w 20"/>
                <a:gd name="T21" fmla="*/ 4 h 39"/>
                <a:gd name="T22" fmla="*/ 18 w 20"/>
                <a:gd name="T23" fmla="*/ 1 h 39"/>
                <a:gd name="T24" fmla="*/ 15 w 20"/>
                <a:gd name="T25" fmla="*/ 3 h 39"/>
                <a:gd name="T26" fmla="*/ 14 w 20"/>
                <a:gd name="T27" fmla="*/ 2 h 39"/>
                <a:gd name="T28" fmla="*/ 11 w 20"/>
                <a:gd name="T29" fmla="*/ 0 h 39"/>
                <a:gd name="T30" fmla="*/ 5 w 20"/>
                <a:gd name="T31" fmla="*/ 4 h 39"/>
                <a:gd name="T32" fmla="*/ 2 w 20"/>
                <a:gd name="T33" fmla="*/ 17 h 39"/>
                <a:gd name="T34" fmla="*/ 1 w 20"/>
                <a:gd name="T35" fmla="*/ 21 h 39"/>
                <a:gd name="T36" fmla="*/ 4 w 20"/>
                <a:gd name="T37" fmla="*/ 26 h 39"/>
                <a:gd name="T38" fmla="*/ 8 w 20"/>
                <a:gd name="T39" fmla="*/ 30 h 39"/>
                <a:gd name="T40" fmla="*/ 10 w 20"/>
                <a:gd name="T41" fmla="*/ 39 h 39"/>
                <a:gd name="T42" fmla="*/ 14 w 20"/>
                <a:gd name="T43" fmla="*/ 34 h 39"/>
                <a:gd name="T44" fmla="*/ 14 w 20"/>
                <a:gd name="T45"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39">
                  <a:moveTo>
                    <a:pt x="14" y="34"/>
                  </a:moveTo>
                  <a:cubicBezTo>
                    <a:pt x="12" y="32"/>
                    <a:pt x="16" y="30"/>
                    <a:pt x="17" y="30"/>
                  </a:cubicBezTo>
                  <a:cubicBezTo>
                    <a:pt x="19" y="29"/>
                    <a:pt x="20" y="28"/>
                    <a:pt x="20" y="27"/>
                  </a:cubicBezTo>
                  <a:cubicBezTo>
                    <a:pt x="20" y="26"/>
                    <a:pt x="20" y="25"/>
                    <a:pt x="20" y="24"/>
                  </a:cubicBezTo>
                  <a:cubicBezTo>
                    <a:pt x="20" y="23"/>
                    <a:pt x="19" y="23"/>
                    <a:pt x="19" y="23"/>
                  </a:cubicBezTo>
                  <a:cubicBezTo>
                    <a:pt x="18" y="22"/>
                    <a:pt x="18" y="21"/>
                    <a:pt x="17" y="20"/>
                  </a:cubicBezTo>
                  <a:cubicBezTo>
                    <a:pt x="16" y="20"/>
                    <a:pt x="15" y="21"/>
                    <a:pt x="14" y="20"/>
                  </a:cubicBezTo>
                  <a:cubicBezTo>
                    <a:pt x="11" y="18"/>
                    <a:pt x="14" y="17"/>
                    <a:pt x="16" y="16"/>
                  </a:cubicBezTo>
                  <a:cubicBezTo>
                    <a:pt x="18" y="15"/>
                    <a:pt x="19" y="12"/>
                    <a:pt x="17" y="10"/>
                  </a:cubicBezTo>
                  <a:cubicBezTo>
                    <a:pt x="17" y="9"/>
                    <a:pt x="14" y="7"/>
                    <a:pt x="15" y="6"/>
                  </a:cubicBezTo>
                  <a:cubicBezTo>
                    <a:pt x="16" y="5"/>
                    <a:pt x="17" y="5"/>
                    <a:pt x="18" y="4"/>
                  </a:cubicBezTo>
                  <a:cubicBezTo>
                    <a:pt x="18" y="4"/>
                    <a:pt x="18" y="1"/>
                    <a:pt x="18" y="1"/>
                  </a:cubicBezTo>
                  <a:cubicBezTo>
                    <a:pt x="17" y="1"/>
                    <a:pt x="16" y="4"/>
                    <a:pt x="15" y="3"/>
                  </a:cubicBezTo>
                  <a:cubicBezTo>
                    <a:pt x="15" y="3"/>
                    <a:pt x="14" y="2"/>
                    <a:pt x="14" y="2"/>
                  </a:cubicBezTo>
                  <a:cubicBezTo>
                    <a:pt x="13" y="1"/>
                    <a:pt x="12" y="0"/>
                    <a:pt x="11" y="0"/>
                  </a:cubicBezTo>
                  <a:cubicBezTo>
                    <a:pt x="9" y="1"/>
                    <a:pt x="6" y="2"/>
                    <a:pt x="5" y="4"/>
                  </a:cubicBezTo>
                  <a:cubicBezTo>
                    <a:pt x="3" y="8"/>
                    <a:pt x="5" y="14"/>
                    <a:pt x="2" y="17"/>
                  </a:cubicBezTo>
                  <a:cubicBezTo>
                    <a:pt x="0" y="19"/>
                    <a:pt x="0" y="19"/>
                    <a:pt x="1" y="21"/>
                  </a:cubicBezTo>
                  <a:cubicBezTo>
                    <a:pt x="1" y="23"/>
                    <a:pt x="4" y="24"/>
                    <a:pt x="4" y="26"/>
                  </a:cubicBezTo>
                  <a:cubicBezTo>
                    <a:pt x="5" y="28"/>
                    <a:pt x="8" y="29"/>
                    <a:pt x="8" y="30"/>
                  </a:cubicBezTo>
                  <a:cubicBezTo>
                    <a:pt x="9" y="33"/>
                    <a:pt x="10" y="37"/>
                    <a:pt x="10" y="39"/>
                  </a:cubicBezTo>
                  <a:cubicBezTo>
                    <a:pt x="12" y="39"/>
                    <a:pt x="16" y="37"/>
                    <a:pt x="14" y="34"/>
                  </a:cubicBezTo>
                  <a:cubicBezTo>
                    <a:pt x="13" y="33"/>
                    <a:pt x="15" y="35"/>
                    <a:pt x="14" y="3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92" name="Freeform 772">
              <a:extLst>
                <a:ext uri="{FF2B5EF4-FFF2-40B4-BE49-F238E27FC236}">
                  <a16:creationId xmlns:a16="http://schemas.microsoft.com/office/drawing/2014/main" id="{97DB2FA6-8BEE-4941-8A7A-247065402996}"/>
                </a:ext>
              </a:extLst>
            </p:cNvPr>
            <p:cNvSpPr>
              <a:spLocks/>
            </p:cNvSpPr>
            <p:nvPr/>
          </p:nvSpPr>
          <p:spPr bwMode="auto">
            <a:xfrm>
              <a:off x="3675554" y="3572710"/>
              <a:ext cx="262286" cy="252942"/>
            </a:xfrm>
            <a:custGeom>
              <a:avLst/>
              <a:gdLst>
                <a:gd name="T0" fmla="*/ 21 w 76"/>
                <a:gd name="T1" fmla="*/ 55 h 73"/>
                <a:gd name="T2" fmla="*/ 25 w 76"/>
                <a:gd name="T3" fmla="*/ 57 h 73"/>
                <a:gd name="T4" fmla="*/ 28 w 76"/>
                <a:gd name="T5" fmla="*/ 55 h 73"/>
                <a:gd name="T6" fmla="*/ 33 w 76"/>
                <a:gd name="T7" fmla="*/ 53 h 73"/>
                <a:gd name="T8" fmla="*/ 44 w 76"/>
                <a:gd name="T9" fmla="*/ 59 h 73"/>
                <a:gd name="T10" fmla="*/ 70 w 76"/>
                <a:gd name="T11" fmla="*/ 73 h 73"/>
                <a:gd name="T12" fmla="*/ 71 w 76"/>
                <a:gd name="T13" fmla="*/ 71 h 73"/>
                <a:gd name="T14" fmla="*/ 75 w 76"/>
                <a:gd name="T15" fmla="*/ 71 h 73"/>
                <a:gd name="T16" fmla="*/ 75 w 76"/>
                <a:gd name="T17" fmla="*/ 66 h 73"/>
                <a:gd name="T18" fmla="*/ 75 w 76"/>
                <a:gd name="T19" fmla="*/ 44 h 73"/>
                <a:gd name="T20" fmla="*/ 75 w 76"/>
                <a:gd name="T21" fmla="*/ 24 h 73"/>
                <a:gd name="T22" fmla="*/ 75 w 76"/>
                <a:gd name="T23" fmla="*/ 20 h 73"/>
                <a:gd name="T24" fmla="*/ 74 w 76"/>
                <a:gd name="T25" fmla="*/ 17 h 73"/>
                <a:gd name="T26" fmla="*/ 76 w 76"/>
                <a:gd name="T27" fmla="*/ 14 h 73"/>
                <a:gd name="T28" fmla="*/ 74 w 76"/>
                <a:gd name="T29" fmla="*/ 11 h 73"/>
                <a:gd name="T30" fmla="*/ 76 w 76"/>
                <a:gd name="T31" fmla="*/ 8 h 73"/>
                <a:gd name="T32" fmla="*/ 67 w 76"/>
                <a:gd name="T33" fmla="*/ 5 h 73"/>
                <a:gd name="T34" fmla="*/ 61 w 76"/>
                <a:gd name="T35" fmla="*/ 2 h 73"/>
                <a:gd name="T36" fmla="*/ 51 w 76"/>
                <a:gd name="T37" fmla="*/ 6 h 73"/>
                <a:gd name="T38" fmla="*/ 51 w 76"/>
                <a:gd name="T39" fmla="*/ 9 h 73"/>
                <a:gd name="T40" fmla="*/ 50 w 76"/>
                <a:gd name="T41" fmla="*/ 14 h 73"/>
                <a:gd name="T42" fmla="*/ 41 w 76"/>
                <a:gd name="T43" fmla="*/ 13 h 73"/>
                <a:gd name="T44" fmla="*/ 36 w 76"/>
                <a:gd name="T45" fmla="*/ 12 h 73"/>
                <a:gd name="T46" fmla="*/ 31 w 76"/>
                <a:gd name="T47" fmla="*/ 10 h 73"/>
                <a:gd name="T48" fmla="*/ 29 w 76"/>
                <a:gd name="T49" fmla="*/ 6 h 73"/>
                <a:gd name="T50" fmla="*/ 23 w 76"/>
                <a:gd name="T51" fmla="*/ 3 h 73"/>
                <a:gd name="T52" fmla="*/ 17 w 76"/>
                <a:gd name="T53" fmla="*/ 2 h 73"/>
                <a:gd name="T54" fmla="*/ 11 w 76"/>
                <a:gd name="T55" fmla="*/ 0 h 73"/>
                <a:gd name="T56" fmla="*/ 11 w 76"/>
                <a:gd name="T57" fmla="*/ 4 h 73"/>
                <a:gd name="T58" fmla="*/ 9 w 76"/>
                <a:gd name="T59" fmla="*/ 6 h 73"/>
                <a:gd name="T60" fmla="*/ 5 w 76"/>
                <a:gd name="T61" fmla="*/ 8 h 73"/>
                <a:gd name="T62" fmla="*/ 5 w 76"/>
                <a:gd name="T63" fmla="*/ 14 h 73"/>
                <a:gd name="T64" fmla="*/ 1 w 76"/>
                <a:gd name="T65" fmla="*/ 17 h 73"/>
                <a:gd name="T66" fmla="*/ 3 w 76"/>
                <a:gd name="T67" fmla="*/ 21 h 73"/>
                <a:gd name="T68" fmla="*/ 3 w 76"/>
                <a:gd name="T69" fmla="*/ 26 h 73"/>
                <a:gd name="T70" fmla="*/ 3 w 76"/>
                <a:gd name="T71" fmla="*/ 31 h 73"/>
                <a:gd name="T72" fmla="*/ 3 w 76"/>
                <a:gd name="T73" fmla="*/ 34 h 73"/>
                <a:gd name="T74" fmla="*/ 3 w 76"/>
                <a:gd name="T75" fmla="*/ 37 h 73"/>
                <a:gd name="T76" fmla="*/ 1 w 76"/>
                <a:gd name="T77" fmla="*/ 40 h 73"/>
                <a:gd name="T78" fmla="*/ 4 w 76"/>
                <a:gd name="T79" fmla="*/ 46 h 73"/>
                <a:gd name="T80" fmla="*/ 7 w 76"/>
                <a:gd name="T81" fmla="*/ 48 h 73"/>
                <a:gd name="T82" fmla="*/ 11 w 76"/>
                <a:gd name="T83" fmla="*/ 49 h 73"/>
                <a:gd name="T84" fmla="*/ 14 w 76"/>
                <a:gd name="T85" fmla="*/ 53 h 73"/>
                <a:gd name="T86" fmla="*/ 21 w 76"/>
                <a:gd name="T87" fmla="*/ 55 h 73"/>
                <a:gd name="T88" fmla="*/ 21 w 76"/>
                <a:gd name="T89"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73">
                  <a:moveTo>
                    <a:pt x="21" y="55"/>
                  </a:moveTo>
                  <a:cubicBezTo>
                    <a:pt x="21" y="56"/>
                    <a:pt x="24" y="58"/>
                    <a:pt x="25" y="57"/>
                  </a:cubicBezTo>
                  <a:cubicBezTo>
                    <a:pt x="26" y="56"/>
                    <a:pt x="27" y="56"/>
                    <a:pt x="28" y="55"/>
                  </a:cubicBezTo>
                  <a:cubicBezTo>
                    <a:pt x="29" y="55"/>
                    <a:pt x="32" y="53"/>
                    <a:pt x="33" y="53"/>
                  </a:cubicBezTo>
                  <a:cubicBezTo>
                    <a:pt x="37" y="55"/>
                    <a:pt x="40" y="57"/>
                    <a:pt x="44" y="59"/>
                  </a:cubicBezTo>
                  <a:cubicBezTo>
                    <a:pt x="53" y="64"/>
                    <a:pt x="61" y="69"/>
                    <a:pt x="70" y="73"/>
                  </a:cubicBezTo>
                  <a:cubicBezTo>
                    <a:pt x="70" y="71"/>
                    <a:pt x="69" y="71"/>
                    <a:pt x="71" y="71"/>
                  </a:cubicBezTo>
                  <a:cubicBezTo>
                    <a:pt x="71" y="71"/>
                    <a:pt x="75" y="71"/>
                    <a:pt x="75" y="71"/>
                  </a:cubicBezTo>
                  <a:cubicBezTo>
                    <a:pt x="75" y="69"/>
                    <a:pt x="75" y="68"/>
                    <a:pt x="75" y="66"/>
                  </a:cubicBezTo>
                  <a:cubicBezTo>
                    <a:pt x="75" y="59"/>
                    <a:pt x="75" y="52"/>
                    <a:pt x="75" y="44"/>
                  </a:cubicBezTo>
                  <a:cubicBezTo>
                    <a:pt x="75" y="37"/>
                    <a:pt x="75" y="30"/>
                    <a:pt x="75" y="24"/>
                  </a:cubicBezTo>
                  <a:cubicBezTo>
                    <a:pt x="75" y="22"/>
                    <a:pt x="75" y="21"/>
                    <a:pt x="75" y="20"/>
                  </a:cubicBezTo>
                  <a:cubicBezTo>
                    <a:pt x="74" y="19"/>
                    <a:pt x="74" y="18"/>
                    <a:pt x="74" y="17"/>
                  </a:cubicBezTo>
                  <a:cubicBezTo>
                    <a:pt x="74" y="16"/>
                    <a:pt x="76" y="15"/>
                    <a:pt x="76" y="14"/>
                  </a:cubicBezTo>
                  <a:cubicBezTo>
                    <a:pt x="76" y="13"/>
                    <a:pt x="74" y="12"/>
                    <a:pt x="74" y="11"/>
                  </a:cubicBezTo>
                  <a:cubicBezTo>
                    <a:pt x="74" y="10"/>
                    <a:pt x="75" y="9"/>
                    <a:pt x="76" y="8"/>
                  </a:cubicBezTo>
                  <a:cubicBezTo>
                    <a:pt x="73" y="6"/>
                    <a:pt x="70" y="7"/>
                    <a:pt x="67" y="5"/>
                  </a:cubicBezTo>
                  <a:cubicBezTo>
                    <a:pt x="65" y="4"/>
                    <a:pt x="64" y="2"/>
                    <a:pt x="61" y="2"/>
                  </a:cubicBezTo>
                  <a:cubicBezTo>
                    <a:pt x="57" y="2"/>
                    <a:pt x="53" y="3"/>
                    <a:pt x="51" y="6"/>
                  </a:cubicBezTo>
                  <a:cubicBezTo>
                    <a:pt x="50" y="7"/>
                    <a:pt x="50" y="8"/>
                    <a:pt x="51" y="9"/>
                  </a:cubicBezTo>
                  <a:cubicBezTo>
                    <a:pt x="52" y="11"/>
                    <a:pt x="51" y="12"/>
                    <a:pt x="50" y="14"/>
                  </a:cubicBezTo>
                  <a:cubicBezTo>
                    <a:pt x="48" y="17"/>
                    <a:pt x="44" y="15"/>
                    <a:pt x="41" y="13"/>
                  </a:cubicBezTo>
                  <a:cubicBezTo>
                    <a:pt x="39" y="13"/>
                    <a:pt x="38" y="12"/>
                    <a:pt x="36" y="12"/>
                  </a:cubicBezTo>
                  <a:cubicBezTo>
                    <a:pt x="34" y="11"/>
                    <a:pt x="32" y="12"/>
                    <a:pt x="31" y="10"/>
                  </a:cubicBezTo>
                  <a:cubicBezTo>
                    <a:pt x="30" y="9"/>
                    <a:pt x="30" y="7"/>
                    <a:pt x="29" y="6"/>
                  </a:cubicBezTo>
                  <a:cubicBezTo>
                    <a:pt x="28" y="4"/>
                    <a:pt x="25" y="4"/>
                    <a:pt x="23" y="3"/>
                  </a:cubicBezTo>
                  <a:cubicBezTo>
                    <a:pt x="21" y="2"/>
                    <a:pt x="19" y="2"/>
                    <a:pt x="17" y="2"/>
                  </a:cubicBezTo>
                  <a:cubicBezTo>
                    <a:pt x="15" y="2"/>
                    <a:pt x="14" y="1"/>
                    <a:pt x="11" y="0"/>
                  </a:cubicBezTo>
                  <a:cubicBezTo>
                    <a:pt x="11" y="1"/>
                    <a:pt x="11" y="2"/>
                    <a:pt x="11" y="4"/>
                  </a:cubicBezTo>
                  <a:cubicBezTo>
                    <a:pt x="11" y="5"/>
                    <a:pt x="11" y="4"/>
                    <a:pt x="9" y="6"/>
                  </a:cubicBezTo>
                  <a:cubicBezTo>
                    <a:pt x="8" y="7"/>
                    <a:pt x="7" y="7"/>
                    <a:pt x="5" y="8"/>
                  </a:cubicBezTo>
                  <a:cubicBezTo>
                    <a:pt x="3" y="10"/>
                    <a:pt x="6" y="12"/>
                    <a:pt x="5" y="14"/>
                  </a:cubicBezTo>
                  <a:cubicBezTo>
                    <a:pt x="4" y="16"/>
                    <a:pt x="1" y="16"/>
                    <a:pt x="1" y="17"/>
                  </a:cubicBezTo>
                  <a:cubicBezTo>
                    <a:pt x="1" y="19"/>
                    <a:pt x="2" y="20"/>
                    <a:pt x="3" y="21"/>
                  </a:cubicBezTo>
                  <a:cubicBezTo>
                    <a:pt x="3" y="23"/>
                    <a:pt x="3" y="25"/>
                    <a:pt x="3" y="26"/>
                  </a:cubicBezTo>
                  <a:cubicBezTo>
                    <a:pt x="3" y="28"/>
                    <a:pt x="4" y="29"/>
                    <a:pt x="3" y="31"/>
                  </a:cubicBezTo>
                  <a:cubicBezTo>
                    <a:pt x="3" y="32"/>
                    <a:pt x="3" y="33"/>
                    <a:pt x="3" y="34"/>
                  </a:cubicBezTo>
                  <a:cubicBezTo>
                    <a:pt x="3" y="35"/>
                    <a:pt x="4" y="36"/>
                    <a:pt x="3" y="37"/>
                  </a:cubicBezTo>
                  <a:cubicBezTo>
                    <a:pt x="3" y="38"/>
                    <a:pt x="0" y="38"/>
                    <a:pt x="1" y="40"/>
                  </a:cubicBezTo>
                  <a:cubicBezTo>
                    <a:pt x="3" y="42"/>
                    <a:pt x="4" y="43"/>
                    <a:pt x="4" y="46"/>
                  </a:cubicBezTo>
                  <a:cubicBezTo>
                    <a:pt x="4" y="48"/>
                    <a:pt x="6" y="47"/>
                    <a:pt x="7" y="48"/>
                  </a:cubicBezTo>
                  <a:cubicBezTo>
                    <a:pt x="9" y="48"/>
                    <a:pt x="10" y="48"/>
                    <a:pt x="11" y="49"/>
                  </a:cubicBezTo>
                  <a:cubicBezTo>
                    <a:pt x="12" y="50"/>
                    <a:pt x="13" y="52"/>
                    <a:pt x="14" y="53"/>
                  </a:cubicBezTo>
                  <a:cubicBezTo>
                    <a:pt x="16" y="54"/>
                    <a:pt x="19" y="53"/>
                    <a:pt x="21" y="55"/>
                  </a:cubicBezTo>
                  <a:cubicBezTo>
                    <a:pt x="22" y="56"/>
                    <a:pt x="20" y="54"/>
                    <a:pt x="21" y="55"/>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93" name="Freeform 773">
              <a:extLst>
                <a:ext uri="{FF2B5EF4-FFF2-40B4-BE49-F238E27FC236}">
                  <a16:creationId xmlns:a16="http://schemas.microsoft.com/office/drawing/2014/main" id="{04798470-79DC-4C4F-B7D7-D89FCF5D5624}"/>
                </a:ext>
              </a:extLst>
            </p:cNvPr>
            <p:cNvSpPr>
              <a:spLocks/>
            </p:cNvSpPr>
            <p:nvPr/>
          </p:nvSpPr>
          <p:spPr bwMode="auto">
            <a:xfrm>
              <a:off x="3223905" y="3670245"/>
              <a:ext cx="144669" cy="117648"/>
            </a:xfrm>
            <a:custGeom>
              <a:avLst/>
              <a:gdLst>
                <a:gd name="T0" fmla="*/ 19 w 42"/>
                <a:gd name="T1" fmla="*/ 34 h 34"/>
                <a:gd name="T2" fmla="*/ 20 w 42"/>
                <a:gd name="T3" fmla="*/ 25 h 34"/>
                <a:gd name="T4" fmla="*/ 24 w 42"/>
                <a:gd name="T5" fmla="*/ 22 h 34"/>
                <a:gd name="T6" fmla="*/ 25 w 42"/>
                <a:gd name="T7" fmla="*/ 20 h 34"/>
                <a:gd name="T8" fmla="*/ 25 w 42"/>
                <a:gd name="T9" fmla="*/ 9 h 34"/>
                <a:gd name="T10" fmla="*/ 32 w 42"/>
                <a:gd name="T11" fmla="*/ 9 h 34"/>
                <a:gd name="T12" fmla="*/ 41 w 42"/>
                <a:gd name="T13" fmla="*/ 9 h 34"/>
                <a:gd name="T14" fmla="*/ 42 w 42"/>
                <a:gd name="T15" fmla="*/ 2 h 34"/>
                <a:gd name="T16" fmla="*/ 40 w 42"/>
                <a:gd name="T17" fmla="*/ 0 h 34"/>
                <a:gd name="T18" fmla="*/ 20 w 42"/>
                <a:gd name="T19" fmla="*/ 0 h 34"/>
                <a:gd name="T20" fmla="*/ 15 w 42"/>
                <a:gd name="T21" fmla="*/ 6 h 34"/>
                <a:gd name="T22" fmla="*/ 10 w 42"/>
                <a:gd name="T23" fmla="*/ 17 h 34"/>
                <a:gd name="T24" fmla="*/ 8 w 42"/>
                <a:gd name="T25" fmla="*/ 18 h 34"/>
                <a:gd name="T26" fmla="*/ 4 w 42"/>
                <a:gd name="T27" fmla="*/ 25 h 34"/>
                <a:gd name="T28" fmla="*/ 0 w 42"/>
                <a:gd name="T29" fmla="*/ 34 h 34"/>
                <a:gd name="T30" fmla="*/ 19 w 42"/>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34">
                  <a:moveTo>
                    <a:pt x="19" y="34"/>
                  </a:moveTo>
                  <a:cubicBezTo>
                    <a:pt x="19" y="31"/>
                    <a:pt x="18" y="26"/>
                    <a:pt x="20" y="25"/>
                  </a:cubicBezTo>
                  <a:cubicBezTo>
                    <a:pt x="21" y="24"/>
                    <a:pt x="23" y="23"/>
                    <a:pt x="24" y="22"/>
                  </a:cubicBezTo>
                  <a:cubicBezTo>
                    <a:pt x="25" y="22"/>
                    <a:pt x="25" y="20"/>
                    <a:pt x="25" y="20"/>
                  </a:cubicBezTo>
                  <a:cubicBezTo>
                    <a:pt x="25" y="16"/>
                    <a:pt x="25" y="13"/>
                    <a:pt x="25" y="9"/>
                  </a:cubicBezTo>
                  <a:cubicBezTo>
                    <a:pt x="25" y="9"/>
                    <a:pt x="31" y="9"/>
                    <a:pt x="32" y="9"/>
                  </a:cubicBezTo>
                  <a:cubicBezTo>
                    <a:pt x="35" y="9"/>
                    <a:pt x="38" y="9"/>
                    <a:pt x="41" y="9"/>
                  </a:cubicBezTo>
                  <a:cubicBezTo>
                    <a:pt x="42" y="9"/>
                    <a:pt x="42" y="3"/>
                    <a:pt x="42" y="2"/>
                  </a:cubicBezTo>
                  <a:cubicBezTo>
                    <a:pt x="42" y="0"/>
                    <a:pt x="42" y="0"/>
                    <a:pt x="40" y="0"/>
                  </a:cubicBezTo>
                  <a:cubicBezTo>
                    <a:pt x="33" y="0"/>
                    <a:pt x="27" y="0"/>
                    <a:pt x="20" y="0"/>
                  </a:cubicBezTo>
                  <a:cubicBezTo>
                    <a:pt x="18" y="2"/>
                    <a:pt x="17" y="4"/>
                    <a:pt x="15" y="6"/>
                  </a:cubicBezTo>
                  <a:cubicBezTo>
                    <a:pt x="11" y="9"/>
                    <a:pt x="11" y="12"/>
                    <a:pt x="10" y="17"/>
                  </a:cubicBezTo>
                  <a:cubicBezTo>
                    <a:pt x="10" y="17"/>
                    <a:pt x="9" y="18"/>
                    <a:pt x="8" y="18"/>
                  </a:cubicBezTo>
                  <a:cubicBezTo>
                    <a:pt x="6" y="20"/>
                    <a:pt x="5" y="22"/>
                    <a:pt x="4" y="25"/>
                  </a:cubicBezTo>
                  <a:cubicBezTo>
                    <a:pt x="2" y="28"/>
                    <a:pt x="0" y="30"/>
                    <a:pt x="0" y="34"/>
                  </a:cubicBezTo>
                  <a:cubicBezTo>
                    <a:pt x="6" y="34"/>
                    <a:pt x="13" y="34"/>
                    <a:pt x="19" y="3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94" name="Freeform 774">
              <a:extLst>
                <a:ext uri="{FF2B5EF4-FFF2-40B4-BE49-F238E27FC236}">
                  <a16:creationId xmlns:a16="http://schemas.microsoft.com/office/drawing/2014/main" id="{4452D1EA-192C-1C47-8E4C-6313E7A21FDD}"/>
                </a:ext>
              </a:extLst>
            </p:cNvPr>
            <p:cNvSpPr>
              <a:spLocks/>
            </p:cNvSpPr>
            <p:nvPr/>
          </p:nvSpPr>
          <p:spPr bwMode="auto">
            <a:xfrm>
              <a:off x="3293299" y="3504361"/>
              <a:ext cx="207005" cy="165883"/>
            </a:xfrm>
            <a:custGeom>
              <a:avLst/>
              <a:gdLst>
                <a:gd name="T0" fmla="*/ 22 w 60"/>
                <a:gd name="T1" fmla="*/ 48 h 48"/>
                <a:gd name="T2" fmla="*/ 23 w 60"/>
                <a:gd name="T3" fmla="*/ 41 h 48"/>
                <a:gd name="T4" fmla="*/ 29 w 60"/>
                <a:gd name="T5" fmla="*/ 37 h 48"/>
                <a:gd name="T6" fmla="*/ 33 w 60"/>
                <a:gd name="T7" fmla="*/ 37 h 48"/>
                <a:gd name="T8" fmla="*/ 38 w 60"/>
                <a:gd name="T9" fmla="*/ 35 h 48"/>
                <a:gd name="T10" fmla="*/ 40 w 60"/>
                <a:gd name="T11" fmla="*/ 32 h 48"/>
                <a:gd name="T12" fmla="*/ 45 w 60"/>
                <a:gd name="T13" fmla="*/ 31 h 48"/>
                <a:gd name="T14" fmla="*/ 46 w 60"/>
                <a:gd name="T15" fmla="*/ 28 h 48"/>
                <a:gd name="T16" fmla="*/ 50 w 60"/>
                <a:gd name="T17" fmla="*/ 25 h 48"/>
                <a:gd name="T18" fmla="*/ 53 w 60"/>
                <a:gd name="T19" fmla="*/ 23 h 48"/>
                <a:gd name="T20" fmla="*/ 58 w 60"/>
                <a:gd name="T21" fmla="*/ 24 h 48"/>
                <a:gd name="T22" fmla="*/ 56 w 60"/>
                <a:gd name="T23" fmla="*/ 16 h 48"/>
                <a:gd name="T24" fmla="*/ 56 w 60"/>
                <a:gd name="T25" fmla="*/ 10 h 48"/>
                <a:gd name="T26" fmla="*/ 55 w 60"/>
                <a:gd name="T27" fmla="*/ 7 h 48"/>
                <a:gd name="T28" fmla="*/ 51 w 60"/>
                <a:gd name="T29" fmla="*/ 6 h 48"/>
                <a:gd name="T30" fmla="*/ 47 w 60"/>
                <a:gd name="T31" fmla="*/ 6 h 48"/>
                <a:gd name="T32" fmla="*/ 42 w 60"/>
                <a:gd name="T33" fmla="*/ 6 h 48"/>
                <a:gd name="T34" fmla="*/ 35 w 60"/>
                <a:gd name="T35" fmla="*/ 4 h 48"/>
                <a:gd name="T36" fmla="*/ 30 w 60"/>
                <a:gd name="T37" fmla="*/ 13 h 48"/>
                <a:gd name="T38" fmla="*/ 20 w 60"/>
                <a:gd name="T39" fmla="*/ 19 h 48"/>
                <a:gd name="T40" fmla="*/ 16 w 60"/>
                <a:gd name="T41" fmla="*/ 27 h 48"/>
                <a:gd name="T42" fmla="*/ 16 w 60"/>
                <a:gd name="T43" fmla="*/ 35 h 48"/>
                <a:gd name="T44" fmla="*/ 14 w 60"/>
                <a:gd name="T45" fmla="*/ 39 h 48"/>
                <a:gd name="T46" fmla="*/ 9 w 60"/>
                <a:gd name="T47" fmla="*/ 42 h 48"/>
                <a:gd name="T48" fmla="*/ 5 w 60"/>
                <a:gd name="T49" fmla="*/ 45 h 48"/>
                <a:gd name="T50" fmla="*/ 0 w 60"/>
                <a:gd name="T51" fmla="*/ 48 h 48"/>
                <a:gd name="T52" fmla="*/ 22 w 60"/>
                <a:gd name="T5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48">
                  <a:moveTo>
                    <a:pt x="22" y="48"/>
                  </a:moveTo>
                  <a:cubicBezTo>
                    <a:pt x="22" y="45"/>
                    <a:pt x="21" y="43"/>
                    <a:pt x="23" y="41"/>
                  </a:cubicBezTo>
                  <a:cubicBezTo>
                    <a:pt x="25" y="40"/>
                    <a:pt x="28" y="39"/>
                    <a:pt x="29" y="37"/>
                  </a:cubicBezTo>
                  <a:cubicBezTo>
                    <a:pt x="30" y="37"/>
                    <a:pt x="32" y="37"/>
                    <a:pt x="33" y="37"/>
                  </a:cubicBezTo>
                  <a:cubicBezTo>
                    <a:pt x="34" y="36"/>
                    <a:pt x="36" y="36"/>
                    <a:pt x="38" y="35"/>
                  </a:cubicBezTo>
                  <a:cubicBezTo>
                    <a:pt x="39" y="34"/>
                    <a:pt x="39" y="33"/>
                    <a:pt x="40" y="32"/>
                  </a:cubicBezTo>
                  <a:cubicBezTo>
                    <a:pt x="41" y="31"/>
                    <a:pt x="44" y="32"/>
                    <a:pt x="45" y="31"/>
                  </a:cubicBezTo>
                  <a:cubicBezTo>
                    <a:pt x="46" y="30"/>
                    <a:pt x="46" y="29"/>
                    <a:pt x="46" y="28"/>
                  </a:cubicBezTo>
                  <a:cubicBezTo>
                    <a:pt x="46" y="26"/>
                    <a:pt x="49" y="26"/>
                    <a:pt x="50" y="25"/>
                  </a:cubicBezTo>
                  <a:cubicBezTo>
                    <a:pt x="51" y="24"/>
                    <a:pt x="51" y="23"/>
                    <a:pt x="53" y="23"/>
                  </a:cubicBezTo>
                  <a:cubicBezTo>
                    <a:pt x="54" y="23"/>
                    <a:pt x="57" y="24"/>
                    <a:pt x="58" y="24"/>
                  </a:cubicBezTo>
                  <a:cubicBezTo>
                    <a:pt x="60" y="23"/>
                    <a:pt x="56" y="17"/>
                    <a:pt x="56" y="16"/>
                  </a:cubicBezTo>
                  <a:cubicBezTo>
                    <a:pt x="56" y="14"/>
                    <a:pt x="56" y="12"/>
                    <a:pt x="56" y="10"/>
                  </a:cubicBezTo>
                  <a:cubicBezTo>
                    <a:pt x="55" y="9"/>
                    <a:pt x="55" y="8"/>
                    <a:pt x="55" y="7"/>
                  </a:cubicBezTo>
                  <a:cubicBezTo>
                    <a:pt x="53" y="7"/>
                    <a:pt x="52" y="6"/>
                    <a:pt x="51" y="6"/>
                  </a:cubicBezTo>
                  <a:cubicBezTo>
                    <a:pt x="50" y="5"/>
                    <a:pt x="48" y="6"/>
                    <a:pt x="47" y="6"/>
                  </a:cubicBezTo>
                  <a:cubicBezTo>
                    <a:pt x="46" y="5"/>
                    <a:pt x="44" y="6"/>
                    <a:pt x="42" y="6"/>
                  </a:cubicBezTo>
                  <a:cubicBezTo>
                    <a:pt x="40" y="6"/>
                    <a:pt x="36" y="0"/>
                    <a:pt x="35" y="4"/>
                  </a:cubicBezTo>
                  <a:cubicBezTo>
                    <a:pt x="34" y="7"/>
                    <a:pt x="33" y="10"/>
                    <a:pt x="30" y="13"/>
                  </a:cubicBezTo>
                  <a:cubicBezTo>
                    <a:pt x="27" y="16"/>
                    <a:pt x="23" y="16"/>
                    <a:pt x="20" y="19"/>
                  </a:cubicBezTo>
                  <a:cubicBezTo>
                    <a:pt x="18" y="21"/>
                    <a:pt x="17" y="24"/>
                    <a:pt x="16" y="27"/>
                  </a:cubicBezTo>
                  <a:cubicBezTo>
                    <a:pt x="16" y="29"/>
                    <a:pt x="17" y="32"/>
                    <a:pt x="16" y="35"/>
                  </a:cubicBezTo>
                  <a:cubicBezTo>
                    <a:pt x="15" y="36"/>
                    <a:pt x="14" y="38"/>
                    <a:pt x="14" y="39"/>
                  </a:cubicBezTo>
                  <a:cubicBezTo>
                    <a:pt x="13" y="41"/>
                    <a:pt x="11" y="41"/>
                    <a:pt x="9" y="42"/>
                  </a:cubicBezTo>
                  <a:cubicBezTo>
                    <a:pt x="8" y="43"/>
                    <a:pt x="7" y="44"/>
                    <a:pt x="5" y="45"/>
                  </a:cubicBezTo>
                  <a:cubicBezTo>
                    <a:pt x="4" y="46"/>
                    <a:pt x="2" y="46"/>
                    <a:pt x="0" y="48"/>
                  </a:cubicBezTo>
                  <a:lnTo>
                    <a:pt x="22" y="48"/>
                  </a:ln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95" name="Freeform 775">
              <a:extLst>
                <a:ext uri="{FF2B5EF4-FFF2-40B4-BE49-F238E27FC236}">
                  <a16:creationId xmlns:a16="http://schemas.microsoft.com/office/drawing/2014/main" id="{452F81F6-ACDC-7341-8890-D3B7B2D8CD28}"/>
                </a:ext>
              </a:extLst>
            </p:cNvPr>
            <p:cNvSpPr>
              <a:spLocks/>
            </p:cNvSpPr>
            <p:nvPr/>
          </p:nvSpPr>
          <p:spPr bwMode="auto">
            <a:xfrm>
              <a:off x="3366222" y="3487891"/>
              <a:ext cx="357554" cy="341177"/>
            </a:xfrm>
            <a:custGeom>
              <a:avLst/>
              <a:gdLst>
                <a:gd name="T0" fmla="*/ 35 w 104"/>
                <a:gd name="T1" fmla="*/ 22 h 99"/>
                <a:gd name="T2" fmla="*/ 36 w 104"/>
                <a:gd name="T3" fmla="*/ 29 h 99"/>
                <a:gd name="T4" fmla="*/ 31 w 104"/>
                <a:gd name="T5" fmla="*/ 28 h 99"/>
                <a:gd name="T6" fmla="*/ 29 w 104"/>
                <a:gd name="T7" fmla="*/ 30 h 99"/>
                <a:gd name="T8" fmla="*/ 26 w 104"/>
                <a:gd name="T9" fmla="*/ 31 h 99"/>
                <a:gd name="T10" fmla="*/ 24 w 104"/>
                <a:gd name="T11" fmla="*/ 35 h 99"/>
                <a:gd name="T12" fmla="*/ 20 w 104"/>
                <a:gd name="T13" fmla="*/ 37 h 99"/>
                <a:gd name="T14" fmla="*/ 17 w 104"/>
                <a:gd name="T15" fmla="*/ 40 h 99"/>
                <a:gd name="T16" fmla="*/ 11 w 104"/>
                <a:gd name="T17" fmla="*/ 42 h 99"/>
                <a:gd name="T18" fmla="*/ 8 w 104"/>
                <a:gd name="T19" fmla="*/ 43 h 99"/>
                <a:gd name="T20" fmla="*/ 4 w 104"/>
                <a:gd name="T21" fmla="*/ 45 h 99"/>
                <a:gd name="T22" fmla="*/ 1 w 104"/>
                <a:gd name="T23" fmla="*/ 52 h 99"/>
                <a:gd name="T24" fmla="*/ 2 w 104"/>
                <a:gd name="T25" fmla="*/ 56 h 99"/>
                <a:gd name="T26" fmla="*/ 6 w 104"/>
                <a:gd name="T27" fmla="*/ 59 h 99"/>
                <a:gd name="T28" fmla="*/ 37 w 104"/>
                <a:gd name="T29" fmla="*/ 79 h 99"/>
                <a:gd name="T30" fmla="*/ 48 w 104"/>
                <a:gd name="T31" fmla="*/ 86 h 99"/>
                <a:gd name="T32" fmla="*/ 49 w 104"/>
                <a:gd name="T33" fmla="*/ 87 h 99"/>
                <a:gd name="T34" fmla="*/ 58 w 104"/>
                <a:gd name="T35" fmla="*/ 93 h 99"/>
                <a:gd name="T36" fmla="*/ 61 w 104"/>
                <a:gd name="T37" fmla="*/ 99 h 99"/>
                <a:gd name="T38" fmla="*/ 67 w 104"/>
                <a:gd name="T39" fmla="*/ 97 h 99"/>
                <a:gd name="T40" fmla="*/ 72 w 104"/>
                <a:gd name="T41" fmla="*/ 96 h 99"/>
                <a:gd name="T42" fmla="*/ 85 w 104"/>
                <a:gd name="T43" fmla="*/ 87 h 99"/>
                <a:gd name="T44" fmla="*/ 100 w 104"/>
                <a:gd name="T45" fmla="*/ 77 h 99"/>
                <a:gd name="T46" fmla="*/ 104 w 104"/>
                <a:gd name="T47" fmla="*/ 75 h 99"/>
                <a:gd name="T48" fmla="*/ 97 w 104"/>
                <a:gd name="T49" fmla="*/ 69 h 99"/>
                <a:gd name="T50" fmla="*/ 94 w 104"/>
                <a:gd name="T51" fmla="*/ 69 h 99"/>
                <a:gd name="T52" fmla="*/ 92 w 104"/>
                <a:gd name="T53" fmla="*/ 63 h 99"/>
                <a:gd name="T54" fmla="*/ 92 w 104"/>
                <a:gd name="T55" fmla="*/ 60 h 99"/>
                <a:gd name="T56" fmla="*/ 93 w 104"/>
                <a:gd name="T57" fmla="*/ 55 h 99"/>
                <a:gd name="T58" fmla="*/ 93 w 104"/>
                <a:gd name="T59" fmla="*/ 50 h 99"/>
                <a:gd name="T60" fmla="*/ 93 w 104"/>
                <a:gd name="T61" fmla="*/ 46 h 99"/>
                <a:gd name="T62" fmla="*/ 92 w 104"/>
                <a:gd name="T63" fmla="*/ 42 h 99"/>
                <a:gd name="T64" fmla="*/ 91 w 104"/>
                <a:gd name="T65" fmla="*/ 37 h 99"/>
                <a:gd name="T66" fmla="*/ 87 w 104"/>
                <a:gd name="T67" fmla="*/ 27 h 99"/>
                <a:gd name="T68" fmla="*/ 82 w 104"/>
                <a:gd name="T69" fmla="*/ 20 h 99"/>
                <a:gd name="T70" fmla="*/ 85 w 104"/>
                <a:gd name="T71" fmla="*/ 13 h 99"/>
                <a:gd name="T72" fmla="*/ 86 w 104"/>
                <a:gd name="T73" fmla="*/ 2 h 99"/>
                <a:gd name="T74" fmla="*/ 84 w 104"/>
                <a:gd name="T75" fmla="*/ 1 h 99"/>
                <a:gd name="T76" fmla="*/ 81 w 104"/>
                <a:gd name="T77" fmla="*/ 0 h 99"/>
                <a:gd name="T78" fmla="*/ 79 w 104"/>
                <a:gd name="T79" fmla="*/ 1 h 99"/>
                <a:gd name="T80" fmla="*/ 75 w 104"/>
                <a:gd name="T81" fmla="*/ 0 h 99"/>
                <a:gd name="T82" fmla="*/ 72 w 104"/>
                <a:gd name="T83" fmla="*/ 2 h 99"/>
                <a:gd name="T84" fmla="*/ 68 w 104"/>
                <a:gd name="T85" fmla="*/ 1 h 99"/>
                <a:gd name="T86" fmla="*/ 61 w 104"/>
                <a:gd name="T87" fmla="*/ 2 h 99"/>
                <a:gd name="T88" fmla="*/ 46 w 104"/>
                <a:gd name="T89" fmla="*/ 5 h 99"/>
                <a:gd name="T90" fmla="*/ 43 w 104"/>
                <a:gd name="T91" fmla="*/ 7 h 99"/>
                <a:gd name="T92" fmla="*/ 39 w 104"/>
                <a:gd name="T93" fmla="*/ 8 h 99"/>
                <a:gd name="T94" fmla="*/ 34 w 104"/>
                <a:gd name="T95" fmla="*/ 12 h 99"/>
                <a:gd name="T96" fmla="*/ 35 w 104"/>
                <a:gd name="T97" fmla="*/ 22 h 99"/>
                <a:gd name="T98" fmla="*/ 35 w 104"/>
                <a:gd name="T99" fmla="*/ 2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99">
                  <a:moveTo>
                    <a:pt x="35" y="22"/>
                  </a:moveTo>
                  <a:cubicBezTo>
                    <a:pt x="36" y="23"/>
                    <a:pt x="40" y="29"/>
                    <a:pt x="36" y="29"/>
                  </a:cubicBezTo>
                  <a:cubicBezTo>
                    <a:pt x="35" y="28"/>
                    <a:pt x="32" y="27"/>
                    <a:pt x="31" y="28"/>
                  </a:cubicBezTo>
                  <a:cubicBezTo>
                    <a:pt x="30" y="29"/>
                    <a:pt x="30" y="29"/>
                    <a:pt x="29" y="30"/>
                  </a:cubicBezTo>
                  <a:cubicBezTo>
                    <a:pt x="28" y="31"/>
                    <a:pt x="27" y="31"/>
                    <a:pt x="26" y="31"/>
                  </a:cubicBezTo>
                  <a:cubicBezTo>
                    <a:pt x="24" y="32"/>
                    <a:pt x="25" y="34"/>
                    <a:pt x="24" y="35"/>
                  </a:cubicBezTo>
                  <a:cubicBezTo>
                    <a:pt x="24" y="37"/>
                    <a:pt x="21" y="36"/>
                    <a:pt x="20" y="37"/>
                  </a:cubicBezTo>
                  <a:cubicBezTo>
                    <a:pt x="18" y="37"/>
                    <a:pt x="18" y="39"/>
                    <a:pt x="17" y="40"/>
                  </a:cubicBezTo>
                  <a:cubicBezTo>
                    <a:pt x="15" y="42"/>
                    <a:pt x="13" y="41"/>
                    <a:pt x="11" y="42"/>
                  </a:cubicBezTo>
                  <a:cubicBezTo>
                    <a:pt x="10" y="42"/>
                    <a:pt x="9" y="42"/>
                    <a:pt x="8" y="43"/>
                  </a:cubicBezTo>
                  <a:cubicBezTo>
                    <a:pt x="7" y="43"/>
                    <a:pt x="5" y="44"/>
                    <a:pt x="4" y="45"/>
                  </a:cubicBezTo>
                  <a:cubicBezTo>
                    <a:pt x="0" y="47"/>
                    <a:pt x="1" y="48"/>
                    <a:pt x="1" y="52"/>
                  </a:cubicBezTo>
                  <a:cubicBezTo>
                    <a:pt x="1" y="55"/>
                    <a:pt x="0" y="55"/>
                    <a:pt x="2" y="56"/>
                  </a:cubicBezTo>
                  <a:cubicBezTo>
                    <a:pt x="3" y="57"/>
                    <a:pt x="5" y="58"/>
                    <a:pt x="6" y="59"/>
                  </a:cubicBezTo>
                  <a:cubicBezTo>
                    <a:pt x="16" y="66"/>
                    <a:pt x="26" y="72"/>
                    <a:pt x="37" y="79"/>
                  </a:cubicBezTo>
                  <a:cubicBezTo>
                    <a:pt x="40" y="81"/>
                    <a:pt x="44" y="84"/>
                    <a:pt x="48" y="86"/>
                  </a:cubicBezTo>
                  <a:cubicBezTo>
                    <a:pt x="48" y="87"/>
                    <a:pt x="49" y="87"/>
                    <a:pt x="49" y="87"/>
                  </a:cubicBezTo>
                  <a:cubicBezTo>
                    <a:pt x="52" y="92"/>
                    <a:pt x="54" y="92"/>
                    <a:pt x="58" y="93"/>
                  </a:cubicBezTo>
                  <a:cubicBezTo>
                    <a:pt x="61" y="94"/>
                    <a:pt x="58" y="98"/>
                    <a:pt x="61" y="99"/>
                  </a:cubicBezTo>
                  <a:cubicBezTo>
                    <a:pt x="62" y="99"/>
                    <a:pt x="65" y="98"/>
                    <a:pt x="67" y="97"/>
                  </a:cubicBezTo>
                  <a:cubicBezTo>
                    <a:pt x="68" y="97"/>
                    <a:pt x="71" y="97"/>
                    <a:pt x="72" y="96"/>
                  </a:cubicBezTo>
                  <a:cubicBezTo>
                    <a:pt x="76" y="93"/>
                    <a:pt x="80" y="90"/>
                    <a:pt x="85" y="87"/>
                  </a:cubicBezTo>
                  <a:cubicBezTo>
                    <a:pt x="90" y="84"/>
                    <a:pt x="95" y="80"/>
                    <a:pt x="100" y="77"/>
                  </a:cubicBezTo>
                  <a:cubicBezTo>
                    <a:pt x="101" y="77"/>
                    <a:pt x="102" y="76"/>
                    <a:pt x="104" y="75"/>
                  </a:cubicBezTo>
                  <a:cubicBezTo>
                    <a:pt x="102" y="71"/>
                    <a:pt x="101" y="70"/>
                    <a:pt x="97" y="69"/>
                  </a:cubicBezTo>
                  <a:cubicBezTo>
                    <a:pt x="96" y="69"/>
                    <a:pt x="94" y="69"/>
                    <a:pt x="94" y="69"/>
                  </a:cubicBezTo>
                  <a:cubicBezTo>
                    <a:pt x="94" y="66"/>
                    <a:pt x="94" y="65"/>
                    <a:pt x="92" y="63"/>
                  </a:cubicBezTo>
                  <a:cubicBezTo>
                    <a:pt x="91" y="61"/>
                    <a:pt x="91" y="61"/>
                    <a:pt x="92" y="60"/>
                  </a:cubicBezTo>
                  <a:cubicBezTo>
                    <a:pt x="94" y="58"/>
                    <a:pt x="93" y="57"/>
                    <a:pt x="93" y="55"/>
                  </a:cubicBezTo>
                  <a:cubicBezTo>
                    <a:pt x="93" y="53"/>
                    <a:pt x="94" y="52"/>
                    <a:pt x="93" y="50"/>
                  </a:cubicBezTo>
                  <a:cubicBezTo>
                    <a:pt x="93" y="49"/>
                    <a:pt x="93" y="48"/>
                    <a:pt x="93" y="46"/>
                  </a:cubicBezTo>
                  <a:cubicBezTo>
                    <a:pt x="93" y="45"/>
                    <a:pt x="93" y="43"/>
                    <a:pt x="92" y="42"/>
                  </a:cubicBezTo>
                  <a:cubicBezTo>
                    <a:pt x="91" y="41"/>
                    <a:pt x="91" y="39"/>
                    <a:pt x="91" y="37"/>
                  </a:cubicBezTo>
                  <a:cubicBezTo>
                    <a:pt x="91" y="34"/>
                    <a:pt x="90" y="30"/>
                    <a:pt x="87" y="27"/>
                  </a:cubicBezTo>
                  <a:cubicBezTo>
                    <a:pt x="85" y="25"/>
                    <a:pt x="83" y="23"/>
                    <a:pt x="82" y="20"/>
                  </a:cubicBezTo>
                  <a:cubicBezTo>
                    <a:pt x="80" y="16"/>
                    <a:pt x="84" y="17"/>
                    <a:pt x="85" y="13"/>
                  </a:cubicBezTo>
                  <a:cubicBezTo>
                    <a:pt x="85" y="9"/>
                    <a:pt x="85" y="6"/>
                    <a:pt x="86" y="2"/>
                  </a:cubicBezTo>
                  <a:cubicBezTo>
                    <a:pt x="85" y="2"/>
                    <a:pt x="85" y="1"/>
                    <a:pt x="84" y="1"/>
                  </a:cubicBezTo>
                  <a:cubicBezTo>
                    <a:pt x="82" y="2"/>
                    <a:pt x="82" y="0"/>
                    <a:pt x="81" y="0"/>
                  </a:cubicBezTo>
                  <a:cubicBezTo>
                    <a:pt x="80" y="0"/>
                    <a:pt x="80" y="1"/>
                    <a:pt x="79" y="1"/>
                  </a:cubicBezTo>
                  <a:cubicBezTo>
                    <a:pt x="77" y="1"/>
                    <a:pt x="77" y="0"/>
                    <a:pt x="75" y="0"/>
                  </a:cubicBezTo>
                  <a:cubicBezTo>
                    <a:pt x="74" y="1"/>
                    <a:pt x="73" y="1"/>
                    <a:pt x="72" y="2"/>
                  </a:cubicBezTo>
                  <a:cubicBezTo>
                    <a:pt x="70" y="3"/>
                    <a:pt x="70" y="2"/>
                    <a:pt x="68" y="1"/>
                  </a:cubicBezTo>
                  <a:cubicBezTo>
                    <a:pt x="66" y="1"/>
                    <a:pt x="63" y="1"/>
                    <a:pt x="61" y="2"/>
                  </a:cubicBezTo>
                  <a:cubicBezTo>
                    <a:pt x="56" y="3"/>
                    <a:pt x="51" y="3"/>
                    <a:pt x="46" y="5"/>
                  </a:cubicBezTo>
                  <a:cubicBezTo>
                    <a:pt x="45" y="6"/>
                    <a:pt x="44" y="7"/>
                    <a:pt x="43" y="7"/>
                  </a:cubicBezTo>
                  <a:cubicBezTo>
                    <a:pt x="42" y="8"/>
                    <a:pt x="40" y="8"/>
                    <a:pt x="39" y="8"/>
                  </a:cubicBezTo>
                  <a:cubicBezTo>
                    <a:pt x="37" y="9"/>
                    <a:pt x="37" y="12"/>
                    <a:pt x="34" y="12"/>
                  </a:cubicBezTo>
                  <a:cubicBezTo>
                    <a:pt x="35" y="15"/>
                    <a:pt x="35" y="18"/>
                    <a:pt x="35" y="22"/>
                  </a:cubicBezTo>
                  <a:cubicBezTo>
                    <a:pt x="36" y="23"/>
                    <a:pt x="35" y="20"/>
                    <a:pt x="35" y="2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96" name="Freeform 776">
              <a:extLst>
                <a:ext uri="{FF2B5EF4-FFF2-40B4-BE49-F238E27FC236}">
                  <a16:creationId xmlns:a16="http://schemas.microsoft.com/office/drawing/2014/main" id="{81E030C7-7E0C-1440-89CF-E11274AA44D7}"/>
                </a:ext>
              </a:extLst>
            </p:cNvPr>
            <p:cNvSpPr>
              <a:spLocks/>
            </p:cNvSpPr>
            <p:nvPr/>
          </p:nvSpPr>
          <p:spPr bwMode="auto">
            <a:xfrm>
              <a:off x="2258273" y="2194949"/>
              <a:ext cx="1052669" cy="784707"/>
            </a:xfrm>
            <a:custGeom>
              <a:avLst/>
              <a:gdLst>
                <a:gd name="T0" fmla="*/ 33 w 305"/>
                <a:gd name="T1" fmla="*/ 54 h 227"/>
                <a:gd name="T2" fmla="*/ 1 w 305"/>
                <a:gd name="T3" fmla="*/ 63 h 227"/>
                <a:gd name="T4" fmla="*/ 19 w 305"/>
                <a:gd name="T5" fmla="*/ 72 h 227"/>
                <a:gd name="T6" fmla="*/ 24 w 305"/>
                <a:gd name="T7" fmla="*/ 75 h 227"/>
                <a:gd name="T8" fmla="*/ 20 w 305"/>
                <a:gd name="T9" fmla="*/ 81 h 227"/>
                <a:gd name="T10" fmla="*/ 36 w 305"/>
                <a:gd name="T11" fmla="*/ 86 h 227"/>
                <a:gd name="T12" fmla="*/ 73 w 305"/>
                <a:gd name="T13" fmla="*/ 93 h 227"/>
                <a:gd name="T14" fmla="*/ 87 w 305"/>
                <a:gd name="T15" fmla="*/ 112 h 227"/>
                <a:gd name="T16" fmla="*/ 88 w 305"/>
                <a:gd name="T17" fmla="*/ 122 h 227"/>
                <a:gd name="T18" fmla="*/ 89 w 305"/>
                <a:gd name="T19" fmla="*/ 131 h 227"/>
                <a:gd name="T20" fmla="*/ 104 w 305"/>
                <a:gd name="T21" fmla="*/ 129 h 227"/>
                <a:gd name="T22" fmla="*/ 106 w 305"/>
                <a:gd name="T23" fmla="*/ 135 h 227"/>
                <a:gd name="T24" fmla="*/ 106 w 305"/>
                <a:gd name="T25" fmla="*/ 144 h 227"/>
                <a:gd name="T26" fmla="*/ 109 w 305"/>
                <a:gd name="T27" fmla="*/ 155 h 227"/>
                <a:gd name="T28" fmla="*/ 106 w 305"/>
                <a:gd name="T29" fmla="*/ 160 h 227"/>
                <a:gd name="T30" fmla="*/ 100 w 305"/>
                <a:gd name="T31" fmla="*/ 162 h 227"/>
                <a:gd name="T32" fmla="*/ 112 w 305"/>
                <a:gd name="T33" fmla="*/ 165 h 227"/>
                <a:gd name="T34" fmla="*/ 112 w 305"/>
                <a:gd name="T35" fmla="*/ 169 h 227"/>
                <a:gd name="T36" fmla="*/ 107 w 305"/>
                <a:gd name="T37" fmla="*/ 172 h 227"/>
                <a:gd name="T38" fmla="*/ 107 w 305"/>
                <a:gd name="T39" fmla="*/ 180 h 227"/>
                <a:gd name="T40" fmla="*/ 110 w 305"/>
                <a:gd name="T41" fmla="*/ 192 h 227"/>
                <a:gd name="T42" fmla="*/ 114 w 305"/>
                <a:gd name="T43" fmla="*/ 193 h 227"/>
                <a:gd name="T44" fmla="*/ 120 w 305"/>
                <a:gd name="T45" fmla="*/ 210 h 227"/>
                <a:gd name="T46" fmla="*/ 138 w 305"/>
                <a:gd name="T47" fmla="*/ 219 h 227"/>
                <a:gd name="T48" fmla="*/ 142 w 305"/>
                <a:gd name="T49" fmla="*/ 224 h 227"/>
                <a:gd name="T50" fmla="*/ 151 w 305"/>
                <a:gd name="T51" fmla="*/ 214 h 227"/>
                <a:gd name="T52" fmla="*/ 156 w 305"/>
                <a:gd name="T53" fmla="*/ 200 h 227"/>
                <a:gd name="T54" fmla="*/ 163 w 305"/>
                <a:gd name="T55" fmla="*/ 192 h 227"/>
                <a:gd name="T56" fmla="*/ 173 w 305"/>
                <a:gd name="T57" fmla="*/ 179 h 227"/>
                <a:gd name="T58" fmla="*/ 193 w 305"/>
                <a:gd name="T59" fmla="*/ 173 h 227"/>
                <a:gd name="T60" fmla="*/ 216 w 305"/>
                <a:gd name="T61" fmla="*/ 160 h 227"/>
                <a:gd name="T62" fmla="*/ 232 w 305"/>
                <a:gd name="T63" fmla="*/ 142 h 227"/>
                <a:gd name="T64" fmla="*/ 234 w 305"/>
                <a:gd name="T65" fmla="*/ 130 h 227"/>
                <a:gd name="T66" fmla="*/ 253 w 305"/>
                <a:gd name="T67" fmla="*/ 129 h 227"/>
                <a:gd name="T68" fmla="*/ 233 w 305"/>
                <a:gd name="T69" fmla="*/ 119 h 227"/>
                <a:gd name="T70" fmla="*/ 238 w 305"/>
                <a:gd name="T71" fmla="*/ 113 h 227"/>
                <a:gd name="T72" fmla="*/ 262 w 305"/>
                <a:gd name="T73" fmla="*/ 112 h 227"/>
                <a:gd name="T74" fmla="*/ 258 w 305"/>
                <a:gd name="T75" fmla="*/ 106 h 227"/>
                <a:gd name="T76" fmla="*/ 266 w 305"/>
                <a:gd name="T77" fmla="*/ 95 h 227"/>
                <a:gd name="T78" fmla="*/ 253 w 305"/>
                <a:gd name="T79" fmla="*/ 80 h 227"/>
                <a:gd name="T80" fmla="*/ 263 w 305"/>
                <a:gd name="T81" fmla="*/ 66 h 227"/>
                <a:gd name="T82" fmla="*/ 268 w 305"/>
                <a:gd name="T83" fmla="*/ 51 h 227"/>
                <a:gd name="T84" fmla="*/ 283 w 305"/>
                <a:gd name="T85" fmla="*/ 38 h 227"/>
                <a:gd name="T86" fmla="*/ 291 w 305"/>
                <a:gd name="T87" fmla="*/ 33 h 227"/>
                <a:gd name="T88" fmla="*/ 259 w 305"/>
                <a:gd name="T89" fmla="*/ 28 h 227"/>
                <a:gd name="T90" fmla="*/ 238 w 305"/>
                <a:gd name="T91" fmla="*/ 21 h 227"/>
                <a:gd name="T92" fmla="*/ 256 w 305"/>
                <a:gd name="T93" fmla="*/ 14 h 227"/>
                <a:gd name="T94" fmla="*/ 206 w 305"/>
                <a:gd name="T95" fmla="*/ 8 h 227"/>
                <a:gd name="T96" fmla="*/ 213 w 305"/>
                <a:gd name="T97" fmla="*/ 0 h 227"/>
                <a:gd name="T98" fmla="*/ 173 w 305"/>
                <a:gd name="T99" fmla="*/ 8 h 227"/>
                <a:gd name="T100" fmla="*/ 155 w 305"/>
                <a:gd name="T101" fmla="*/ 10 h 227"/>
                <a:gd name="T102" fmla="*/ 154 w 305"/>
                <a:gd name="T103" fmla="*/ 11 h 227"/>
                <a:gd name="T104" fmla="*/ 140 w 305"/>
                <a:gd name="T105" fmla="*/ 14 h 227"/>
                <a:gd name="T106" fmla="*/ 111 w 305"/>
                <a:gd name="T107" fmla="*/ 14 h 227"/>
                <a:gd name="T108" fmla="*/ 98 w 305"/>
                <a:gd name="T109" fmla="*/ 23 h 227"/>
                <a:gd name="T110" fmla="*/ 73 w 305"/>
                <a:gd name="T111" fmla="*/ 21 h 227"/>
                <a:gd name="T112" fmla="*/ 55 w 305"/>
                <a:gd name="T113" fmla="*/ 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227">
                  <a:moveTo>
                    <a:pt x="32" y="37"/>
                  </a:moveTo>
                  <a:cubicBezTo>
                    <a:pt x="31" y="38"/>
                    <a:pt x="26" y="40"/>
                    <a:pt x="27" y="41"/>
                  </a:cubicBezTo>
                  <a:cubicBezTo>
                    <a:pt x="28" y="42"/>
                    <a:pt x="30" y="42"/>
                    <a:pt x="32" y="43"/>
                  </a:cubicBezTo>
                  <a:cubicBezTo>
                    <a:pt x="34" y="43"/>
                    <a:pt x="36" y="43"/>
                    <a:pt x="39" y="43"/>
                  </a:cubicBezTo>
                  <a:cubicBezTo>
                    <a:pt x="39" y="43"/>
                    <a:pt x="44" y="42"/>
                    <a:pt x="45" y="42"/>
                  </a:cubicBezTo>
                  <a:cubicBezTo>
                    <a:pt x="44" y="42"/>
                    <a:pt x="42" y="43"/>
                    <a:pt x="41" y="44"/>
                  </a:cubicBezTo>
                  <a:cubicBezTo>
                    <a:pt x="40" y="45"/>
                    <a:pt x="39" y="46"/>
                    <a:pt x="40" y="48"/>
                  </a:cubicBezTo>
                  <a:cubicBezTo>
                    <a:pt x="42" y="50"/>
                    <a:pt x="36" y="55"/>
                    <a:pt x="33" y="54"/>
                  </a:cubicBezTo>
                  <a:cubicBezTo>
                    <a:pt x="32" y="53"/>
                    <a:pt x="30" y="54"/>
                    <a:pt x="28" y="54"/>
                  </a:cubicBezTo>
                  <a:cubicBezTo>
                    <a:pt x="27" y="53"/>
                    <a:pt x="25" y="54"/>
                    <a:pt x="24" y="54"/>
                  </a:cubicBezTo>
                  <a:cubicBezTo>
                    <a:pt x="23" y="54"/>
                    <a:pt x="21" y="54"/>
                    <a:pt x="20" y="56"/>
                  </a:cubicBezTo>
                  <a:cubicBezTo>
                    <a:pt x="19" y="57"/>
                    <a:pt x="18" y="57"/>
                    <a:pt x="16" y="57"/>
                  </a:cubicBezTo>
                  <a:cubicBezTo>
                    <a:pt x="13" y="58"/>
                    <a:pt x="10" y="59"/>
                    <a:pt x="7" y="59"/>
                  </a:cubicBezTo>
                  <a:cubicBezTo>
                    <a:pt x="6" y="59"/>
                    <a:pt x="4" y="58"/>
                    <a:pt x="4" y="59"/>
                  </a:cubicBezTo>
                  <a:cubicBezTo>
                    <a:pt x="3" y="60"/>
                    <a:pt x="0" y="60"/>
                    <a:pt x="0" y="62"/>
                  </a:cubicBezTo>
                  <a:cubicBezTo>
                    <a:pt x="0" y="63"/>
                    <a:pt x="1" y="62"/>
                    <a:pt x="1" y="63"/>
                  </a:cubicBezTo>
                  <a:cubicBezTo>
                    <a:pt x="1" y="63"/>
                    <a:pt x="0" y="64"/>
                    <a:pt x="0" y="64"/>
                  </a:cubicBezTo>
                  <a:cubicBezTo>
                    <a:pt x="0" y="65"/>
                    <a:pt x="2" y="67"/>
                    <a:pt x="3" y="68"/>
                  </a:cubicBezTo>
                  <a:cubicBezTo>
                    <a:pt x="3" y="68"/>
                    <a:pt x="4" y="67"/>
                    <a:pt x="4" y="67"/>
                  </a:cubicBezTo>
                  <a:cubicBezTo>
                    <a:pt x="5" y="66"/>
                    <a:pt x="6" y="67"/>
                    <a:pt x="7" y="68"/>
                  </a:cubicBezTo>
                  <a:cubicBezTo>
                    <a:pt x="8" y="68"/>
                    <a:pt x="13" y="69"/>
                    <a:pt x="13" y="67"/>
                  </a:cubicBezTo>
                  <a:cubicBezTo>
                    <a:pt x="13" y="68"/>
                    <a:pt x="12" y="68"/>
                    <a:pt x="13" y="69"/>
                  </a:cubicBezTo>
                  <a:cubicBezTo>
                    <a:pt x="13" y="70"/>
                    <a:pt x="15" y="71"/>
                    <a:pt x="16" y="71"/>
                  </a:cubicBezTo>
                  <a:cubicBezTo>
                    <a:pt x="17" y="72"/>
                    <a:pt x="18" y="72"/>
                    <a:pt x="19" y="72"/>
                  </a:cubicBezTo>
                  <a:cubicBezTo>
                    <a:pt x="21" y="72"/>
                    <a:pt x="21" y="70"/>
                    <a:pt x="22" y="71"/>
                  </a:cubicBezTo>
                  <a:cubicBezTo>
                    <a:pt x="24" y="71"/>
                    <a:pt x="27" y="71"/>
                    <a:pt x="28" y="71"/>
                  </a:cubicBezTo>
                  <a:cubicBezTo>
                    <a:pt x="29" y="71"/>
                    <a:pt x="29" y="70"/>
                    <a:pt x="30" y="69"/>
                  </a:cubicBezTo>
                  <a:cubicBezTo>
                    <a:pt x="31" y="69"/>
                    <a:pt x="34" y="71"/>
                    <a:pt x="34" y="72"/>
                  </a:cubicBezTo>
                  <a:cubicBezTo>
                    <a:pt x="34" y="73"/>
                    <a:pt x="24" y="72"/>
                    <a:pt x="22" y="73"/>
                  </a:cubicBezTo>
                  <a:cubicBezTo>
                    <a:pt x="20" y="73"/>
                    <a:pt x="23" y="74"/>
                    <a:pt x="24" y="74"/>
                  </a:cubicBezTo>
                  <a:cubicBezTo>
                    <a:pt x="26" y="75"/>
                    <a:pt x="27" y="74"/>
                    <a:pt x="29" y="75"/>
                  </a:cubicBezTo>
                  <a:cubicBezTo>
                    <a:pt x="28" y="74"/>
                    <a:pt x="26" y="75"/>
                    <a:pt x="24" y="75"/>
                  </a:cubicBezTo>
                  <a:cubicBezTo>
                    <a:pt x="21" y="75"/>
                    <a:pt x="18" y="74"/>
                    <a:pt x="15" y="74"/>
                  </a:cubicBezTo>
                  <a:cubicBezTo>
                    <a:pt x="13" y="74"/>
                    <a:pt x="9" y="74"/>
                    <a:pt x="9" y="76"/>
                  </a:cubicBezTo>
                  <a:cubicBezTo>
                    <a:pt x="8" y="77"/>
                    <a:pt x="11" y="78"/>
                    <a:pt x="12" y="78"/>
                  </a:cubicBezTo>
                  <a:cubicBezTo>
                    <a:pt x="13" y="78"/>
                    <a:pt x="15" y="77"/>
                    <a:pt x="15" y="77"/>
                  </a:cubicBezTo>
                  <a:cubicBezTo>
                    <a:pt x="16" y="78"/>
                    <a:pt x="15" y="78"/>
                    <a:pt x="15" y="79"/>
                  </a:cubicBezTo>
                  <a:cubicBezTo>
                    <a:pt x="16" y="80"/>
                    <a:pt x="18" y="80"/>
                    <a:pt x="19" y="80"/>
                  </a:cubicBezTo>
                  <a:cubicBezTo>
                    <a:pt x="21" y="80"/>
                    <a:pt x="23" y="80"/>
                    <a:pt x="25" y="80"/>
                  </a:cubicBezTo>
                  <a:cubicBezTo>
                    <a:pt x="25" y="80"/>
                    <a:pt x="21" y="81"/>
                    <a:pt x="20" y="81"/>
                  </a:cubicBezTo>
                  <a:cubicBezTo>
                    <a:pt x="16" y="82"/>
                    <a:pt x="19" y="84"/>
                    <a:pt x="21" y="85"/>
                  </a:cubicBezTo>
                  <a:cubicBezTo>
                    <a:pt x="23" y="86"/>
                    <a:pt x="25" y="86"/>
                    <a:pt x="27" y="87"/>
                  </a:cubicBezTo>
                  <a:cubicBezTo>
                    <a:pt x="27" y="87"/>
                    <a:pt x="31" y="87"/>
                    <a:pt x="31" y="87"/>
                  </a:cubicBezTo>
                  <a:cubicBezTo>
                    <a:pt x="31" y="87"/>
                    <a:pt x="29" y="86"/>
                    <a:pt x="29" y="85"/>
                  </a:cubicBezTo>
                  <a:cubicBezTo>
                    <a:pt x="29" y="84"/>
                    <a:pt x="31" y="85"/>
                    <a:pt x="31" y="85"/>
                  </a:cubicBezTo>
                  <a:cubicBezTo>
                    <a:pt x="32" y="86"/>
                    <a:pt x="33" y="85"/>
                    <a:pt x="34" y="84"/>
                  </a:cubicBezTo>
                  <a:cubicBezTo>
                    <a:pt x="34" y="84"/>
                    <a:pt x="35" y="83"/>
                    <a:pt x="36" y="83"/>
                  </a:cubicBezTo>
                  <a:cubicBezTo>
                    <a:pt x="37" y="84"/>
                    <a:pt x="36" y="86"/>
                    <a:pt x="36" y="86"/>
                  </a:cubicBezTo>
                  <a:cubicBezTo>
                    <a:pt x="37" y="87"/>
                    <a:pt x="40" y="85"/>
                    <a:pt x="41" y="85"/>
                  </a:cubicBezTo>
                  <a:cubicBezTo>
                    <a:pt x="43" y="84"/>
                    <a:pt x="43" y="84"/>
                    <a:pt x="44" y="85"/>
                  </a:cubicBezTo>
                  <a:cubicBezTo>
                    <a:pt x="45" y="86"/>
                    <a:pt x="46" y="84"/>
                    <a:pt x="47" y="84"/>
                  </a:cubicBezTo>
                  <a:cubicBezTo>
                    <a:pt x="48" y="83"/>
                    <a:pt x="50" y="84"/>
                    <a:pt x="51" y="84"/>
                  </a:cubicBezTo>
                  <a:cubicBezTo>
                    <a:pt x="54" y="84"/>
                    <a:pt x="58" y="85"/>
                    <a:pt x="61" y="86"/>
                  </a:cubicBezTo>
                  <a:cubicBezTo>
                    <a:pt x="63" y="86"/>
                    <a:pt x="65" y="88"/>
                    <a:pt x="67" y="88"/>
                  </a:cubicBezTo>
                  <a:cubicBezTo>
                    <a:pt x="69" y="88"/>
                    <a:pt x="71" y="89"/>
                    <a:pt x="72" y="90"/>
                  </a:cubicBezTo>
                  <a:cubicBezTo>
                    <a:pt x="74" y="91"/>
                    <a:pt x="73" y="92"/>
                    <a:pt x="73" y="93"/>
                  </a:cubicBezTo>
                  <a:cubicBezTo>
                    <a:pt x="73" y="94"/>
                    <a:pt x="75" y="96"/>
                    <a:pt x="76" y="96"/>
                  </a:cubicBezTo>
                  <a:cubicBezTo>
                    <a:pt x="77" y="97"/>
                    <a:pt x="79" y="96"/>
                    <a:pt x="80" y="97"/>
                  </a:cubicBezTo>
                  <a:cubicBezTo>
                    <a:pt x="80" y="99"/>
                    <a:pt x="82" y="100"/>
                    <a:pt x="83" y="101"/>
                  </a:cubicBezTo>
                  <a:cubicBezTo>
                    <a:pt x="84" y="102"/>
                    <a:pt x="83" y="104"/>
                    <a:pt x="84" y="105"/>
                  </a:cubicBezTo>
                  <a:cubicBezTo>
                    <a:pt x="84" y="106"/>
                    <a:pt x="86" y="107"/>
                    <a:pt x="86" y="109"/>
                  </a:cubicBezTo>
                  <a:cubicBezTo>
                    <a:pt x="86" y="110"/>
                    <a:pt x="85" y="110"/>
                    <a:pt x="86" y="111"/>
                  </a:cubicBezTo>
                  <a:cubicBezTo>
                    <a:pt x="86" y="111"/>
                    <a:pt x="87" y="112"/>
                    <a:pt x="87" y="112"/>
                  </a:cubicBezTo>
                  <a:cubicBezTo>
                    <a:pt x="87" y="112"/>
                    <a:pt x="87" y="112"/>
                    <a:pt x="87" y="112"/>
                  </a:cubicBezTo>
                  <a:cubicBezTo>
                    <a:pt x="88" y="111"/>
                    <a:pt x="90" y="113"/>
                    <a:pt x="89" y="114"/>
                  </a:cubicBezTo>
                  <a:cubicBezTo>
                    <a:pt x="88" y="115"/>
                    <a:pt x="88" y="115"/>
                    <a:pt x="88" y="117"/>
                  </a:cubicBezTo>
                  <a:cubicBezTo>
                    <a:pt x="88" y="116"/>
                    <a:pt x="90" y="115"/>
                    <a:pt x="91" y="117"/>
                  </a:cubicBezTo>
                  <a:cubicBezTo>
                    <a:pt x="91" y="118"/>
                    <a:pt x="91" y="118"/>
                    <a:pt x="91" y="119"/>
                  </a:cubicBezTo>
                  <a:cubicBezTo>
                    <a:pt x="91" y="119"/>
                    <a:pt x="91" y="121"/>
                    <a:pt x="91" y="120"/>
                  </a:cubicBezTo>
                  <a:cubicBezTo>
                    <a:pt x="91" y="121"/>
                    <a:pt x="93" y="121"/>
                    <a:pt x="93" y="121"/>
                  </a:cubicBezTo>
                  <a:cubicBezTo>
                    <a:pt x="92" y="120"/>
                    <a:pt x="89" y="126"/>
                    <a:pt x="90" y="122"/>
                  </a:cubicBezTo>
                  <a:cubicBezTo>
                    <a:pt x="90" y="122"/>
                    <a:pt x="88" y="121"/>
                    <a:pt x="88" y="122"/>
                  </a:cubicBezTo>
                  <a:cubicBezTo>
                    <a:pt x="88" y="122"/>
                    <a:pt x="89" y="122"/>
                    <a:pt x="89" y="122"/>
                  </a:cubicBezTo>
                  <a:cubicBezTo>
                    <a:pt x="89" y="123"/>
                    <a:pt x="86" y="123"/>
                    <a:pt x="87" y="124"/>
                  </a:cubicBezTo>
                  <a:cubicBezTo>
                    <a:pt x="87" y="124"/>
                    <a:pt x="90" y="125"/>
                    <a:pt x="89" y="125"/>
                  </a:cubicBezTo>
                  <a:cubicBezTo>
                    <a:pt x="87" y="127"/>
                    <a:pt x="91" y="127"/>
                    <a:pt x="92" y="126"/>
                  </a:cubicBezTo>
                  <a:cubicBezTo>
                    <a:pt x="91" y="127"/>
                    <a:pt x="90" y="127"/>
                    <a:pt x="88" y="127"/>
                  </a:cubicBezTo>
                  <a:cubicBezTo>
                    <a:pt x="88" y="127"/>
                    <a:pt x="86" y="129"/>
                    <a:pt x="86" y="129"/>
                  </a:cubicBezTo>
                  <a:cubicBezTo>
                    <a:pt x="86" y="129"/>
                    <a:pt x="87" y="130"/>
                    <a:pt x="87" y="130"/>
                  </a:cubicBezTo>
                  <a:cubicBezTo>
                    <a:pt x="89" y="131"/>
                    <a:pt x="88" y="131"/>
                    <a:pt x="89" y="131"/>
                  </a:cubicBezTo>
                  <a:cubicBezTo>
                    <a:pt x="90" y="131"/>
                    <a:pt x="94" y="133"/>
                    <a:pt x="95" y="131"/>
                  </a:cubicBezTo>
                  <a:cubicBezTo>
                    <a:pt x="95" y="128"/>
                    <a:pt x="97" y="129"/>
                    <a:pt x="98" y="128"/>
                  </a:cubicBezTo>
                  <a:cubicBezTo>
                    <a:pt x="98" y="128"/>
                    <a:pt x="96" y="122"/>
                    <a:pt x="96" y="122"/>
                  </a:cubicBezTo>
                  <a:cubicBezTo>
                    <a:pt x="96" y="123"/>
                    <a:pt x="98" y="126"/>
                    <a:pt x="98" y="126"/>
                  </a:cubicBezTo>
                  <a:cubicBezTo>
                    <a:pt x="99" y="128"/>
                    <a:pt x="100" y="126"/>
                    <a:pt x="101" y="126"/>
                  </a:cubicBezTo>
                  <a:cubicBezTo>
                    <a:pt x="101" y="126"/>
                    <a:pt x="98" y="130"/>
                    <a:pt x="98" y="130"/>
                  </a:cubicBezTo>
                  <a:cubicBezTo>
                    <a:pt x="98" y="130"/>
                    <a:pt x="102" y="129"/>
                    <a:pt x="102" y="129"/>
                  </a:cubicBezTo>
                  <a:cubicBezTo>
                    <a:pt x="103" y="129"/>
                    <a:pt x="104" y="129"/>
                    <a:pt x="104" y="129"/>
                  </a:cubicBezTo>
                  <a:cubicBezTo>
                    <a:pt x="105" y="129"/>
                    <a:pt x="106" y="128"/>
                    <a:pt x="107" y="128"/>
                  </a:cubicBezTo>
                  <a:cubicBezTo>
                    <a:pt x="107" y="129"/>
                    <a:pt x="106" y="130"/>
                    <a:pt x="105" y="130"/>
                  </a:cubicBezTo>
                  <a:cubicBezTo>
                    <a:pt x="104" y="130"/>
                    <a:pt x="102" y="130"/>
                    <a:pt x="101" y="131"/>
                  </a:cubicBezTo>
                  <a:cubicBezTo>
                    <a:pt x="100" y="132"/>
                    <a:pt x="103" y="131"/>
                    <a:pt x="103" y="131"/>
                  </a:cubicBezTo>
                  <a:cubicBezTo>
                    <a:pt x="105" y="131"/>
                    <a:pt x="107" y="131"/>
                    <a:pt x="109" y="131"/>
                  </a:cubicBezTo>
                  <a:cubicBezTo>
                    <a:pt x="108" y="131"/>
                    <a:pt x="104" y="131"/>
                    <a:pt x="104" y="132"/>
                  </a:cubicBezTo>
                  <a:cubicBezTo>
                    <a:pt x="104" y="132"/>
                    <a:pt x="106" y="133"/>
                    <a:pt x="106" y="134"/>
                  </a:cubicBezTo>
                  <a:cubicBezTo>
                    <a:pt x="106" y="134"/>
                    <a:pt x="106" y="135"/>
                    <a:pt x="106" y="135"/>
                  </a:cubicBezTo>
                  <a:cubicBezTo>
                    <a:pt x="106" y="136"/>
                    <a:pt x="105" y="136"/>
                    <a:pt x="106" y="137"/>
                  </a:cubicBezTo>
                  <a:cubicBezTo>
                    <a:pt x="106" y="137"/>
                    <a:pt x="108" y="136"/>
                    <a:pt x="109" y="136"/>
                  </a:cubicBezTo>
                  <a:cubicBezTo>
                    <a:pt x="110" y="136"/>
                    <a:pt x="109" y="136"/>
                    <a:pt x="110" y="137"/>
                  </a:cubicBezTo>
                  <a:cubicBezTo>
                    <a:pt x="111" y="138"/>
                    <a:pt x="111" y="139"/>
                    <a:pt x="112" y="140"/>
                  </a:cubicBezTo>
                  <a:cubicBezTo>
                    <a:pt x="112" y="141"/>
                    <a:pt x="109" y="141"/>
                    <a:pt x="109" y="141"/>
                  </a:cubicBezTo>
                  <a:cubicBezTo>
                    <a:pt x="105" y="138"/>
                    <a:pt x="99" y="136"/>
                    <a:pt x="95" y="137"/>
                  </a:cubicBezTo>
                  <a:cubicBezTo>
                    <a:pt x="91" y="137"/>
                    <a:pt x="96" y="140"/>
                    <a:pt x="98" y="140"/>
                  </a:cubicBezTo>
                  <a:cubicBezTo>
                    <a:pt x="101" y="141"/>
                    <a:pt x="103" y="144"/>
                    <a:pt x="106" y="144"/>
                  </a:cubicBezTo>
                  <a:cubicBezTo>
                    <a:pt x="107" y="144"/>
                    <a:pt x="108" y="143"/>
                    <a:pt x="110" y="143"/>
                  </a:cubicBezTo>
                  <a:cubicBezTo>
                    <a:pt x="110" y="144"/>
                    <a:pt x="113" y="144"/>
                    <a:pt x="113" y="144"/>
                  </a:cubicBezTo>
                  <a:cubicBezTo>
                    <a:pt x="114" y="145"/>
                    <a:pt x="113" y="146"/>
                    <a:pt x="113" y="146"/>
                  </a:cubicBezTo>
                  <a:cubicBezTo>
                    <a:pt x="110" y="147"/>
                    <a:pt x="114" y="148"/>
                    <a:pt x="113" y="149"/>
                  </a:cubicBezTo>
                  <a:cubicBezTo>
                    <a:pt x="113" y="150"/>
                    <a:pt x="111" y="149"/>
                    <a:pt x="111" y="151"/>
                  </a:cubicBezTo>
                  <a:cubicBezTo>
                    <a:pt x="111" y="152"/>
                    <a:pt x="113" y="152"/>
                    <a:pt x="113" y="152"/>
                  </a:cubicBezTo>
                  <a:cubicBezTo>
                    <a:pt x="112" y="153"/>
                    <a:pt x="110" y="151"/>
                    <a:pt x="110" y="152"/>
                  </a:cubicBezTo>
                  <a:cubicBezTo>
                    <a:pt x="109" y="153"/>
                    <a:pt x="109" y="154"/>
                    <a:pt x="109" y="155"/>
                  </a:cubicBezTo>
                  <a:cubicBezTo>
                    <a:pt x="109" y="155"/>
                    <a:pt x="111" y="155"/>
                    <a:pt x="111" y="155"/>
                  </a:cubicBezTo>
                  <a:cubicBezTo>
                    <a:pt x="111" y="156"/>
                    <a:pt x="109" y="157"/>
                    <a:pt x="108" y="157"/>
                  </a:cubicBezTo>
                  <a:cubicBezTo>
                    <a:pt x="107" y="157"/>
                    <a:pt x="106" y="157"/>
                    <a:pt x="105" y="157"/>
                  </a:cubicBezTo>
                  <a:cubicBezTo>
                    <a:pt x="104" y="156"/>
                    <a:pt x="103" y="156"/>
                    <a:pt x="102" y="157"/>
                  </a:cubicBezTo>
                  <a:cubicBezTo>
                    <a:pt x="101" y="158"/>
                    <a:pt x="101" y="157"/>
                    <a:pt x="100" y="158"/>
                  </a:cubicBezTo>
                  <a:cubicBezTo>
                    <a:pt x="100" y="158"/>
                    <a:pt x="103" y="161"/>
                    <a:pt x="104" y="161"/>
                  </a:cubicBezTo>
                  <a:cubicBezTo>
                    <a:pt x="104" y="160"/>
                    <a:pt x="104" y="160"/>
                    <a:pt x="103" y="160"/>
                  </a:cubicBezTo>
                  <a:cubicBezTo>
                    <a:pt x="103" y="160"/>
                    <a:pt x="106" y="160"/>
                    <a:pt x="106" y="160"/>
                  </a:cubicBezTo>
                  <a:cubicBezTo>
                    <a:pt x="106" y="160"/>
                    <a:pt x="111" y="158"/>
                    <a:pt x="111" y="159"/>
                  </a:cubicBezTo>
                  <a:cubicBezTo>
                    <a:pt x="110" y="159"/>
                    <a:pt x="109" y="159"/>
                    <a:pt x="108" y="160"/>
                  </a:cubicBezTo>
                  <a:cubicBezTo>
                    <a:pt x="109" y="159"/>
                    <a:pt x="111" y="161"/>
                    <a:pt x="110" y="161"/>
                  </a:cubicBezTo>
                  <a:cubicBezTo>
                    <a:pt x="111" y="161"/>
                    <a:pt x="114" y="162"/>
                    <a:pt x="115" y="162"/>
                  </a:cubicBezTo>
                  <a:cubicBezTo>
                    <a:pt x="114" y="162"/>
                    <a:pt x="112" y="162"/>
                    <a:pt x="112" y="162"/>
                  </a:cubicBezTo>
                  <a:cubicBezTo>
                    <a:pt x="112" y="162"/>
                    <a:pt x="116" y="165"/>
                    <a:pt x="116" y="165"/>
                  </a:cubicBezTo>
                  <a:cubicBezTo>
                    <a:pt x="113" y="165"/>
                    <a:pt x="111" y="161"/>
                    <a:pt x="108" y="161"/>
                  </a:cubicBezTo>
                  <a:cubicBezTo>
                    <a:pt x="106" y="161"/>
                    <a:pt x="101" y="160"/>
                    <a:pt x="100" y="162"/>
                  </a:cubicBezTo>
                  <a:cubicBezTo>
                    <a:pt x="100" y="163"/>
                    <a:pt x="99" y="163"/>
                    <a:pt x="98" y="164"/>
                  </a:cubicBezTo>
                  <a:cubicBezTo>
                    <a:pt x="97" y="164"/>
                    <a:pt x="97" y="166"/>
                    <a:pt x="98" y="165"/>
                  </a:cubicBezTo>
                  <a:cubicBezTo>
                    <a:pt x="100" y="165"/>
                    <a:pt x="102" y="164"/>
                    <a:pt x="103" y="162"/>
                  </a:cubicBezTo>
                  <a:cubicBezTo>
                    <a:pt x="103" y="163"/>
                    <a:pt x="105" y="163"/>
                    <a:pt x="105" y="163"/>
                  </a:cubicBezTo>
                  <a:cubicBezTo>
                    <a:pt x="106" y="163"/>
                    <a:pt x="108" y="166"/>
                    <a:pt x="108" y="163"/>
                  </a:cubicBezTo>
                  <a:cubicBezTo>
                    <a:pt x="108" y="162"/>
                    <a:pt x="110" y="164"/>
                    <a:pt x="110" y="164"/>
                  </a:cubicBezTo>
                  <a:cubicBezTo>
                    <a:pt x="110" y="164"/>
                    <a:pt x="114" y="164"/>
                    <a:pt x="113" y="165"/>
                  </a:cubicBezTo>
                  <a:cubicBezTo>
                    <a:pt x="113" y="165"/>
                    <a:pt x="112" y="165"/>
                    <a:pt x="112" y="165"/>
                  </a:cubicBezTo>
                  <a:cubicBezTo>
                    <a:pt x="112" y="165"/>
                    <a:pt x="114" y="166"/>
                    <a:pt x="114" y="166"/>
                  </a:cubicBezTo>
                  <a:cubicBezTo>
                    <a:pt x="113" y="166"/>
                    <a:pt x="111" y="166"/>
                    <a:pt x="110" y="165"/>
                  </a:cubicBezTo>
                  <a:cubicBezTo>
                    <a:pt x="109" y="164"/>
                    <a:pt x="109" y="165"/>
                    <a:pt x="109" y="166"/>
                  </a:cubicBezTo>
                  <a:cubicBezTo>
                    <a:pt x="109" y="165"/>
                    <a:pt x="103" y="164"/>
                    <a:pt x="102" y="164"/>
                  </a:cubicBezTo>
                  <a:cubicBezTo>
                    <a:pt x="101" y="164"/>
                    <a:pt x="95" y="166"/>
                    <a:pt x="96" y="168"/>
                  </a:cubicBezTo>
                  <a:cubicBezTo>
                    <a:pt x="97" y="169"/>
                    <a:pt x="103" y="167"/>
                    <a:pt x="104" y="167"/>
                  </a:cubicBezTo>
                  <a:cubicBezTo>
                    <a:pt x="105" y="167"/>
                    <a:pt x="107" y="167"/>
                    <a:pt x="108" y="168"/>
                  </a:cubicBezTo>
                  <a:cubicBezTo>
                    <a:pt x="108" y="168"/>
                    <a:pt x="112" y="169"/>
                    <a:pt x="112" y="169"/>
                  </a:cubicBezTo>
                  <a:cubicBezTo>
                    <a:pt x="112" y="170"/>
                    <a:pt x="107" y="168"/>
                    <a:pt x="107" y="168"/>
                  </a:cubicBezTo>
                  <a:cubicBezTo>
                    <a:pt x="105" y="167"/>
                    <a:pt x="102" y="168"/>
                    <a:pt x="100" y="168"/>
                  </a:cubicBezTo>
                  <a:cubicBezTo>
                    <a:pt x="93" y="170"/>
                    <a:pt x="101" y="172"/>
                    <a:pt x="103" y="171"/>
                  </a:cubicBezTo>
                  <a:cubicBezTo>
                    <a:pt x="102" y="172"/>
                    <a:pt x="101" y="173"/>
                    <a:pt x="99" y="173"/>
                  </a:cubicBezTo>
                  <a:cubicBezTo>
                    <a:pt x="96" y="174"/>
                    <a:pt x="101" y="175"/>
                    <a:pt x="101" y="175"/>
                  </a:cubicBezTo>
                  <a:cubicBezTo>
                    <a:pt x="101" y="175"/>
                    <a:pt x="97" y="174"/>
                    <a:pt x="97" y="176"/>
                  </a:cubicBezTo>
                  <a:cubicBezTo>
                    <a:pt x="97" y="179"/>
                    <a:pt x="99" y="177"/>
                    <a:pt x="101" y="176"/>
                  </a:cubicBezTo>
                  <a:cubicBezTo>
                    <a:pt x="103" y="175"/>
                    <a:pt x="105" y="173"/>
                    <a:pt x="107" y="172"/>
                  </a:cubicBezTo>
                  <a:cubicBezTo>
                    <a:pt x="108" y="172"/>
                    <a:pt x="114" y="169"/>
                    <a:pt x="114" y="171"/>
                  </a:cubicBezTo>
                  <a:cubicBezTo>
                    <a:pt x="114" y="171"/>
                    <a:pt x="111" y="171"/>
                    <a:pt x="111" y="171"/>
                  </a:cubicBezTo>
                  <a:cubicBezTo>
                    <a:pt x="111" y="171"/>
                    <a:pt x="113" y="171"/>
                    <a:pt x="114" y="172"/>
                  </a:cubicBezTo>
                  <a:cubicBezTo>
                    <a:pt x="111" y="170"/>
                    <a:pt x="98" y="178"/>
                    <a:pt x="99" y="179"/>
                  </a:cubicBezTo>
                  <a:cubicBezTo>
                    <a:pt x="99" y="180"/>
                    <a:pt x="105" y="178"/>
                    <a:pt x="106" y="178"/>
                  </a:cubicBezTo>
                  <a:cubicBezTo>
                    <a:pt x="106" y="178"/>
                    <a:pt x="102" y="179"/>
                    <a:pt x="101" y="180"/>
                  </a:cubicBezTo>
                  <a:cubicBezTo>
                    <a:pt x="101" y="180"/>
                    <a:pt x="103" y="184"/>
                    <a:pt x="104" y="183"/>
                  </a:cubicBezTo>
                  <a:cubicBezTo>
                    <a:pt x="105" y="182"/>
                    <a:pt x="106" y="180"/>
                    <a:pt x="107" y="180"/>
                  </a:cubicBezTo>
                  <a:cubicBezTo>
                    <a:pt x="108" y="180"/>
                    <a:pt x="112" y="181"/>
                    <a:pt x="112" y="181"/>
                  </a:cubicBezTo>
                  <a:cubicBezTo>
                    <a:pt x="112" y="181"/>
                    <a:pt x="108" y="181"/>
                    <a:pt x="108" y="181"/>
                  </a:cubicBezTo>
                  <a:cubicBezTo>
                    <a:pt x="106" y="181"/>
                    <a:pt x="105" y="182"/>
                    <a:pt x="104" y="183"/>
                  </a:cubicBezTo>
                  <a:cubicBezTo>
                    <a:pt x="104" y="184"/>
                    <a:pt x="104" y="185"/>
                    <a:pt x="104" y="186"/>
                  </a:cubicBezTo>
                  <a:cubicBezTo>
                    <a:pt x="105" y="189"/>
                    <a:pt x="105" y="188"/>
                    <a:pt x="107" y="187"/>
                  </a:cubicBezTo>
                  <a:cubicBezTo>
                    <a:pt x="106" y="188"/>
                    <a:pt x="105" y="192"/>
                    <a:pt x="106" y="193"/>
                  </a:cubicBezTo>
                  <a:cubicBezTo>
                    <a:pt x="106" y="193"/>
                    <a:pt x="109" y="189"/>
                    <a:pt x="110" y="189"/>
                  </a:cubicBezTo>
                  <a:cubicBezTo>
                    <a:pt x="110" y="190"/>
                    <a:pt x="109" y="191"/>
                    <a:pt x="110" y="192"/>
                  </a:cubicBezTo>
                  <a:cubicBezTo>
                    <a:pt x="110" y="193"/>
                    <a:pt x="111" y="191"/>
                    <a:pt x="112" y="191"/>
                  </a:cubicBezTo>
                  <a:cubicBezTo>
                    <a:pt x="114" y="189"/>
                    <a:pt x="110" y="187"/>
                    <a:pt x="110" y="186"/>
                  </a:cubicBezTo>
                  <a:cubicBezTo>
                    <a:pt x="110" y="186"/>
                    <a:pt x="112" y="189"/>
                    <a:pt x="113" y="189"/>
                  </a:cubicBezTo>
                  <a:cubicBezTo>
                    <a:pt x="114" y="190"/>
                    <a:pt x="114" y="189"/>
                    <a:pt x="115" y="188"/>
                  </a:cubicBezTo>
                  <a:cubicBezTo>
                    <a:pt x="114" y="188"/>
                    <a:pt x="117" y="191"/>
                    <a:pt x="116" y="192"/>
                  </a:cubicBezTo>
                  <a:cubicBezTo>
                    <a:pt x="117" y="191"/>
                    <a:pt x="114" y="189"/>
                    <a:pt x="114" y="191"/>
                  </a:cubicBezTo>
                  <a:cubicBezTo>
                    <a:pt x="114" y="193"/>
                    <a:pt x="116" y="195"/>
                    <a:pt x="114" y="196"/>
                  </a:cubicBezTo>
                  <a:cubicBezTo>
                    <a:pt x="114" y="196"/>
                    <a:pt x="114" y="193"/>
                    <a:pt x="114" y="193"/>
                  </a:cubicBezTo>
                  <a:cubicBezTo>
                    <a:pt x="114" y="192"/>
                    <a:pt x="112" y="194"/>
                    <a:pt x="111" y="194"/>
                  </a:cubicBezTo>
                  <a:cubicBezTo>
                    <a:pt x="110" y="194"/>
                    <a:pt x="109" y="196"/>
                    <a:pt x="109" y="197"/>
                  </a:cubicBezTo>
                  <a:cubicBezTo>
                    <a:pt x="108" y="199"/>
                    <a:pt x="111" y="197"/>
                    <a:pt x="111" y="198"/>
                  </a:cubicBezTo>
                  <a:cubicBezTo>
                    <a:pt x="112" y="199"/>
                    <a:pt x="110" y="200"/>
                    <a:pt x="110" y="200"/>
                  </a:cubicBezTo>
                  <a:cubicBezTo>
                    <a:pt x="110" y="200"/>
                    <a:pt x="112" y="199"/>
                    <a:pt x="113" y="201"/>
                  </a:cubicBezTo>
                  <a:cubicBezTo>
                    <a:pt x="113" y="203"/>
                    <a:pt x="115" y="204"/>
                    <a:pt x="115" y="205"/>
                  </a:cubicBezTo>
                  <a:cubicBezTo>
                    <a:pt x="114" y="207"/>
                    <a:pt x="115" y="207"/>
                    <a:pt x="117" y="209"/>
                  </a:cubicBezTo>
                  <a:cubicBezTo>
                    <a:pt x="118" y="210"/>
                    <a:pt x="119" y="212"/>
                    <a:pt x="120" y="210"/>
                  </a:cubicBezTo>
                  <a:cubicBezTo>
                    <a:pt x="120" y="210"/>
                    <a:pt x="121" y="215"/>
                    <a:pt x="122" y="215"/>
                  </a:cubicBezTo>
                  <a:cubicBezTo>
                    <a:pt x="123" y="216"/>
                    <a:pt x="122" y="215"/>
                    <a:pt x="123" y="215"/>
                  </a:cubicBezTo>
                  <a:cubicBezTo>
                    <a:pt x="124" y="216"/>
                    <a:pt x="125" y="217"/>
                    <a:pt x="126" y="218"/>
                  </a:cubicBezTo>
                  <a:cubicBezTo>
                    <a:pt x="128" y="219"/>
                    <a:pt x="130" y="220"/>
                    <a:pt x="132" y="219"/>
                  </a:cubicBezTo>
                  <a:cubicBezTo>
                    <a:pt x="133" y="219"/>
                    <a:pt x="136" y="219"/>
                    <a:pt x="136" y="218"/>
                  </a:cubicBezTo>
                  <a:cubicBezTo>
                    <a:pt x="136" y="218"/>
                    <a:pt x="136" y="221"/>
                    <a:pt x="136" y="221"/>
                  </a:cubicBezTo>
                  <a:cubicBezTo>
                    <a:pt x="136" y="221"/>
                    <a:pt x="138" y="217"/>
                    <a:pt x="138" y="218"/>
                  </a:cubicBezTo>
                  <a:cubicBezTo>
                    <a:pt x="139" y="218"/>
                    <a:pt x="138" y="219"/>
                    <a:pt x="138" y="219"/>
                  </a:cubicBezTo>
                  <a:cubicBezTo>
                    <a:pt x="138" y="220"/>
                    <a:pt x="139" y="220"/>
                    <a:pt x="139" y="220"/>
                  </a:cubicBezTo>
                  <a:cubicBezTo>
                    <a:pt x="139" y="220"/>
                    <a:pt x="136" y="221"/>
                    <a:pt x="137" y="222"/>
                  </a:cubicBezTo>
                  <a:cubicBezTo>
                    <a:pt x="138" y="222"/>
                    <a:pt x="138" y="222"/>
                    <a:pt x="139" y="221"/>
                  </a:cubicBezTo>
                  <a:cubicBezTo>
                    <a:pt x="140" y="222"/>
                    <a:pt x="139" y="223"/>
                    <a:pt x="139" y="223"/>
                  </a:cubicBezTo>
                  <a:cubicBezTo>
                    <a:pt x="139" y="224"/>
                    <a:pt x="142" y="221"/>
                    <a:pt x="142" y="222"/>
                  </a:cubicBezTo>
                  <a:cubicBezTo>
                    <a:pt x="142" y="223"/>
                    <a:pt x="140" y="224"/>
                    <a:pt x="140" y="225"/>
                  </a:cubicBezTo>
                  <a:cubicBezTo>
                    <a:pt x="140" y="224"/>
                    <a:pt x="143" y="223"/>
                    <a:pt x="142" y="225"/>
                  </a:cubicBezTo>
                  <a:cubicBezTo>
                    <a:pt x="142" y="225"/>
                    <a:pt x="142" y="225"/>
                    <a:pt x="142" y="224"/>
                  </a:cubicBezTo>
                  <a:cubicBezTo>
                    <a:pt x="142" y="226"/>
                    <a:pt x="145" y="223"/>
                    <a:pt x="145" y="223"/>
                  </a:cubicBezTo>
                  <a:cubicBezTo>
                    <a:pt x="146" y="224"/>
                    <a:pt x="145" y="226"/>
                    <a:pt x="145" y="227"/>
                  </a:cubicBezTo>
                  <a:cubicBezTo>
                    <a:pt x="144" y="225"/>
                    <a:pt x="153" y="225"/>
                    <a:pt x="147" y="222"/>
                  </a:cubicBezTo>
                  <a:cubicBezTo>
                    <a:pt x="148" y="222"/>
                    <a:pt x="153" y="222"/>
                    <a:pt x="150" y="221"/>
                  </a:cubicBezTo>
                  <a:cubicBezTo>
                    <a:pt x="147" y="219"/>
                    <a:pt x="151" y="220"/>
                    <a:pt x="152" y="218"/>
                  </a:cubicBezTo>
                  <a:cubicBezTo>
                    <a:pt x="152" y="218"/>
                    <a:pt x="149" y="218"/>
                    <a:pt x="149" y="218"/>
                  </a:cubicBezTo>
                  <a:cubicBezTo>
                    <a:pt x="150" y="217"/>
                    <a:pt x="151" y="216"/>
                    <a:pt x="152" y="216"/>
                  </a:cubicBezTo>
                  <a:cubicBezTo>
                    <a:pt x="154" y="214"/>
                    <a:pt x="151" y="215"/>
                    <a:pt x="151" y="214"/>
                  </a:cubicBezTo>
                  <a:cubicBezTo>
                    <a:pt x="151" y="214"/>
                    <a:pt x="154" y="213"/>
                    <a:pt x="154" y="212"/>
                  </a:cubicBezTo>
                  <a:cubicBezTo>
                    <a:pt x="154" y="211"/>
                    <a:pt x="154" y="209"/>
                    <a:pt x="153" y="208"/>
                  </a:cubicBezTo>
                  <a:cubicBezTo>
                    <a:pt x="152" y="208"/>
                    <a:pt x="154" y="207"/>
                    <a:pt x="153" y="206"/>
                  </a:cubicBezTo>
                  <a:cubicBezTo>
                    <a:pt x="153" y="206"/>
                    <a:pt x="151" y="205"/>
                    <a:pt x="151" y="205"/>
                  </a:cubicBezTo>
                  <a:cubicBezTo>
                    <a:pt x="151" y="205"/>
                    <a:pt x="155" y="204"/>
                    <a:pt x="156" y="204"/>
                  </a:cubicBezTo>
                  <a:cubicBezTo>
                    <a:pt x="159" y="204"/>
                    <a:pt x="156" y="203"/>
                    <a:pt x="155" y="202"/>
                  </a:cubicBezTo>
                  <a:cubicBezTo>
                    <a:pt x="155" y="202"/>
                    <a:pt x="160" y="202"/>
                    <a:pt x="160" y="202"/>
                  </a:cubicBezTo>
                  <a:cubicBezTo>
                    <a:pt x="159" y="201"/>
                    <a:pt x="157" y="201"/>
                    <a:pt x="156" y="200"/>
                  </a:cubicBezTo>
                  <a:cubicBezTo>
                    <a:pt x="156" y="200"/>
                    <a:pt x="160" y="201"/>
                    <a:pt x="160" y="200"/>
                  </a:cubicBezTo>
                  <a:cubicBezTo>
                    <a:pt x="161" y="200"/>
                    <a:pt x="160" y="200"/>
                    <a:pt x="160" y="199"/>
                  </a:cubicBezTo>
                  <a:cubicBezTo>
                    <a:pt x="161" y="199"/>
                    <a:pt x="161" y="199"/>
                    <a:pt x="161" y="199"/>
                  </a:cubicBezTo>
                  <a:cubicBezTo>
                    <a:pt x="162" y="198"/>
                    <a:pt x="158" y="197"/>
                    <a:pt x="158" y="197"/>
                  </a:cubicBezTo>
                  <a:cubicBezTo>
                    <a:pt x="158" y="197"/>
                    <a:pt x="163" y="197"/>
                    <a:pt x="162" y="196"/>
                  </a:cubicBezTo>
                  <a:cubicBezTo>
                    <a:pt x="162" y="195"/>
                    <a:pt x="163" y="195"/>
                    <a:pt x="161" y="194"/>
                  </a:cubicBezTo>
                  <a:cubicBezTo>
                    <a:pt x="161" y="194"/>
                    <a:pt x="158" y="194"/>
                    <a:pt x="158" y="193"/>
                  </a:cubicBezTo>
                  <a:cubicBezTo>
                    <a:pt x="158" y="193"/>
                    <a:pt x="163" y="192"/>
                    <a:pt x="163" y="192"/>
                  </a:cubicBezTo>
                  <a:cubicBezTo>
                    <a:pt x="165" y="192"/>
                    <a:pt x="164" y="189"/>
                    <a:pt x="162" y="189"/>
                  </a:cubicBezTo>
                  <a:cubicBezTo>
                    <a:pt x="161" y="188"/>
                    <a:pt x="158" y="187"/>
                    <a:pt x="161" y="186"/>
                  </a:cubicBezTo>
                  <a:cubicBezTo>
                    <a:pt x="163" y="186"/>
                    <a:pt x="166" y="187"/>
                    <a:pt x="167" y="185"/>
                  </a:cubicBezTo>
                  <a:cubicBezTo>
                    <a:pt x="167" y="185"/>
                    <a:pt x="165" y="183"/>
                    <a:pt x="165" y="183"/>
                  </a:cubicBezTo>
                  <a:cubicBezTo>
                    <a:pt x="165" y="182"/>
                    <a:pt x="167" y="182"/>
                    <a:pt x="167" y="182"/>
                  </a:cubicBezTo>
                  <a:cubicBezTo>
                    <a:pt x="168" y="181"/>
                    <a:pt x="170" y="181"/>
                    <a:pt x="172" y="182"/>
                  </a:cubicBezTo>
                  <a:cubicBezTo>
                    <a:pt x="172" y="182"/>
                    <a:pt x="174" y="182"/>
                    <a:pt x="174" y="182"/>
                  </a:cubicBezTo>
                  <a:cubicBezTo>
                    <a:pt x="175" y="181"/>
                    <a:pt x="173" y="180"/>
                    <a:pt x="173" y="179"/>
                  </a:cubicBezTo>
                  <a:cubicBezTo>
                    <a:pt x="174" y="178"/>
                    <a:pt x="177" y="174"/>
                    <a:pt x="179" y="176"/>
                  </a:cubicBezTo>
                  <a:cubicBezTo>
                    <a:pt x="178" y="175"/>
                    <a:pt x="175" y="181"/>
                    <a:pt x="176" y="181"/>
                  </a:cubicBezTo>
                  <a:cubicBezTo>
                    <a:pt x="177" y="182"/>
                    <a:pt x="179" y="179"/>
                    <a:pt x="181" y="179"/>
                  </a:cubicBezTo>
                  <a:cubicBezTo>
                    <a:pt x="181" y="179"/>
                    <a:pt x="183" y="180"/>
                    <a:pt x="183" y="180"/>
                  </a:cubicBezTo>
                  <a:cubicBezTo>
                    <a:pt x="183" y="180"/>
                    <a:pt x="183" y="178"/>
                    <a:pt x="183" y="178"/>
                  </a:cubicBezTo>
                  <a:cubicBezTo>
                    <a:pt x="186" y="179"/>
                    <a:pt x="186" y="178"/>
                    <a:pt x="187" y="177"/>
                  </a:cubicBezTo>
                  <a:cubicBezTo>
                    <a:pt x="188" y="176"/>
                    <a:pt x="189" y="176"/>
                    <a:pt x="190" y="176"/>
                  </a:cubicBezTo>
                  <a:cubicBezTo>
                    <a:pt x="192" y="175"/>
                    <a:pt x="192" y="174"/>
                    <a:pt x="193" y="173"/>
                  </a:cubicBezTo>
                  <a:cubicBezTo>
                    <a:pt x="194" y="172"/>
                    <a:pt x="196" y="170"/>
                    <a:pt x="197" y="168"/>
                  </a:cubicBezTo>
                  <a:cubicBezTo>
                    <a:pt x="199" y="166"/>
                    <a:pt x="199" y="165"/>
                    <a:pt x="201" y="165"/>
                  </a:cubicBezTo>
                  <a:cubicBezTo>
                    <a:pt x="202" y="164"/>
                    <a:pt x="205" y="164"/>
                    <a:pt x="205" y="162"/>
                  </a:cubicBezTo>
                  <a:cubicBezTo>
                    <a:pt x="204" y="162"/>
                    <a:pt x="203" y="157"/>
                    <a:pt x="203" y="157"/>
                  </a:cubicBezTo>
                  <a:cubicBezTo>
                    <a:pt x="204" y="157"/>
                    <a:pt x="207" y="160"/>
                    <a:pt x="208" y="160"/>
                  </a:cubicBezTo>
                  <a:cubicBezTo>
                    <a:pt x="209" y="161"/>
                    <a:pt x="210" y="161"/>
                    <a:pt x="211" y="161"/>
                  </a:cubicBezTo>
                  <a:cubicBezTo>
                    <a:pt x="211" y="161"/>
                    <a:pt x="213" y="160"/>
                    <a:pt x="213" y="160"/>
                  </a:cubicBezTo>
                  <a:cubicBezTo>
                    <a:pt x="214" y="160"/>
                    <a:pt x="215" y="161"/>
                    <a:pt x="216" y="160"/>
                  </a:cubicBezTo>
                  <a:cubicBezTo>
                    <a:pt x="216" y="160"/>
                    <a:pt x="214" y="158"/>
                    <a:pt x="217" y="159"/>
                  </a:cubicBezTo>
                  <a:cubicBezTo>
                    <a:pt x="219" y="159"/>
                    <a:pt x="221" y="159"/>
                    <a:pt x="223" y="158"/>
                  </a:cubicBezTo>
                  <a:cubicBezTo>
                    <a:pt x="228" y="157"/>
                    <a:pt x="232" y="156"/>
                    <a:pt x="237" y="154"/>
                  </a:cubicBezTo>
                  <a:cubicBezTo>
                    <a:pt x="238" y="153"/>
                    <a:pt x="254" y="143"/>
                    <a:pt x="255" y="143"/>
                  </a:cubicBezTo>
                  <a:cubicBezTo>
                    <a:pt x="254" y="143"/>
                    <a:pt x="247" y="143"/>
                    <a:pt x="246" y="143"/>
                  </a:cubicBezTo>
                  <a:cubicBezTo>
                    <a:pt x="244" y="142"/>
                    <a:pt x="242" y="141"/>
                    <a:pt x="240" y="141"/>
                  </a:cubicBezTo>
                  <a:cubicBezTo>
                    <a:pt x="238" y="141"/>
                    <a:pt x="236" y="142"/>
                    <a:pt x="235" y="142"/>
                  </a:cubicBezTo>
                  <a:cubicBezTo>
                    <a:pt x="233" y="143"/>
                    <a:pt x="233" y="141"/>
                    <a:pt x="232" y="142"/>
                  </a:cubicBezTo>
                  <a:cubicBezTo>
                    <a:pt x="231" y="142"/>
                    <a:pt x="230" y="144"/>
                    <a:pt x="229" y="144"/>
                  </a:cubicBezTo>
                  <a:cubicBezTo>
                    <a:pt x="225" y="144"/>
                    <a:pt x="232" y="140"/>
                    <a:pt x="233" y="141"/>
                  </a:cubicBezTo>
                  <a:cubicBezTo>
                    <a:pt x="232" y="140"/>
                    <a:pt x="229" y="141"/>
                    <a:pt x="228" y="141"/>
                  </a:cubicBezTo>
                  <a:cubicBezTo>
                    <a:pt x="225" y="141"/>
                    <a:pt x="223" y="140"/>
                    <a:pt x="221" y="140"/>
                  </a:cubicBezTo>
                  <a:cubicBezTo>
                    <a:pt x="222" y="140"/>
                    <a:pt x="225" y="138"/>
                    <a:pt x="226" y="137"/>
                  </a:cubicBezTo>
                  <a:cubicBezTo>
                    <a:pt x="226" y="134"/>
                    <a:pt x="228" y="135"/>
                    <a:pt x="229" y="136"/>
                  </a:cubicBezTo>
                  <a:cubicBezTo>
                    <a:pt x="231" y="136"/>
                    <a:pt x="239" y="134"/>
                    <a:pt x="240" y="133"/>
                  </a:cubicBezTo>
                  <a:cubicBezTo>
                    <a:pt x="240" y="132"/>
                    <a:pt x="235" y="131"/>
                    <a:pt x="234" y="130"/>
                  </a:cubicBezTo>
                  <a:cubicBezTo>
                    <a:pt x="235" y="131"/>
                    <a:pt x="239" y="132"/>
                    <a:pt x="240" y="132"/>
                  </a:cubicBezTo>
                  <a:cubicBezTo>
                    <a:pt x="241" y="133"/>
                    <a:pt x="245" y="133"/>
                    <a:pt x="245" y="135"/>
                  </a:cubicBezTo>
                  <a:cubicBezTo>
                    <a:pt x="244" y="138"/>
                    <a:pt x="246" y="139"/>
                    <a:pt x="248" y="139"/>
                  </a:cubicBezTo>
                  <a:cubicBezTo>
                    <a:pt x="248" y="139"/>
                    <a:pt x="254" y="139"/>
                    <a:pt x="253" y="138"/>
                  </a:cubicBezTo>
                  <a:cubicBezTo>
                    <a:pt x="253" y="138"/>
                    <a:pt x="253" y="140"/>
                    <a:pt x="254" y="140"/>
                  </a:cubicBezTo>
                  <a:cubicBezTo>
                    <a:pt x="256" y="139"/>
                    <a:pt x="257" y="136"/>
                    <a:pt x="257" y="134"/>
                  </a:cubicBezTo>
                  <a:cubicBezTo>
                    <a:pt x="257" y="133"/>
                    <a:pt x="257" y="129"/>
                    <a:pt x="255" y="130"/>
                  </a:cubicBezTo>
                  <a:cubicBezTo>
                    <a:pt x="253" y="132"/>
                    <a:pt x="254" y="130"/>
                    <a:pt x="253" y="129"/>
                  </a:cubicBezTo>
                  <a:cubicBezTo>
                    <a:pt x="251" y="127"/>
                    <a:pt x="248" y="126"/>
                    <a:pt x="245" y="124"/>
                  </a:cubicBezTo>
                  <a:cubicBezTo>
                    <a:pt x="244" y="123"/>
                    <a:pt x="243" y="123"/>
                    <a:pt x="242" y="122"/>
                  </a:cubicBezTo>
                  <a:cubicBezTo>
                    <a:pt x="242" y="122"/>
                    <a:pt x="238" y="123"/>
                    <a:pt x="238" y="124"/>
                  </a:cubicBezTo>
                  <a:cubicBezTo>
                    <a:pt x="238" y="124"/>
                    <a:pt x="239" y="123"/>
                    <a:pt x="238" y="123"/>
                  </a:cubicBezTo>
                  <a:cubicBezTo>
                    <a:pt x="238" y="123"/>
                    <a:pt x="237" y="122"/>
                    <a:pt x="237" y="122"/>
                  </a:cubicBezTo>
                  <a:cubicBezTo>
                    <a:pt x="237" y="121"/>
                    <a:pt x="241" y="122"/>
                    <a:pt x="241" y="121"/>
                  </a:cubicBezTo>
                  <a:cubicBezTo>
                    <a:pt x="241" y="119"/>
                    <a:pt x="241" y="118"/>
                    <a:pt x="238" y="118"/>
                  </a:cubicBezTo>
                  <a:cubicBezTo>
                    <a:pt x="236" y="119"/>
                    <a:pt x="235" y="121"/>
                    <a:pt x="233" y="119"/>
                  </a:cubicBezTo>
                  <a:cubicBezTo>
                    <a:pt x="233" y="119"/>
                    <a:pt x="229" y="119"/>
                    <a:pt x="229" y="118"/>
                  </a:cubicBezTo>
                  <a:cubicBezTo>
                    <a:pt x="229" y="116"/>
                    <a:pt x="234" y="119"/>
                    <a:pt x="234" y="119"/>
                  </a:cubicBezTo>
                  <a:cubicBezTo>
                    <a:pt x="235" y="119"/>
                    <a:pt x="240" y="118"/>
                    <a:pt x="240" y="117"/>
                  </a:cubicBezTo>
                  <a:cubicBezTo>
                    <a:pt x="241" y="117"/>
                    <a:pt x="236" y="115"/>
                    <a:pt x="235" y="115"/>
                  </a:cubicBezTo>
                  <a:cubicBezTo>
                    <a:pt x="233" y="115"/>
                    <a:pt x="230" y="115"/>
                    <a:pt x="228" y="116"/>
                  </a:cubicBezTo>
                  <a:cubicBezTo>
                    <a:pt x="229" y="116"/>
                    <a:pt x="233" y="113"/>
                    <a:pt x="233" y="114"/>
                  </a:cubicBezTo>
                  <a:cubicBezTo>
                    <a:pt x="233" y="113"/>
                    <a:pt x="229" y="113"/>
                    <a:pt x="229" y="112"/>
                  </a:cubicBezTo>
                  <a:cubicBezTo>
                    <a:pt x="232" y="113"/>
                    <a:pt x="235" y="115"/>
                    <a:pt x="238" y="113"/>
                  </a:cubicBezTo>
                  <a:cubicBezTo>
                    <a:pt x="238" y="113"/>
                    <a:pt x="241" y="112"/>
                    <a:pt x="241" y="111"/>
                  </a:cubicBezTo>
                  <a:cubicBezTo>
                    <a:pt x="240" y="110"/>
                    <a:pt x="238" y="109"/>
                    <a:pt x="238" y="108"/>
                  </a:cubicBezTo>
                  <a:cubicBezTo>
                    <a:pt x="238" y="109"/>
                    <a:pt x="241" y="110"/>
                    <a:pt x="242" y="110"/>
                  </a:cubicBezTo>
                  <a:cubicBezTo>
                    <a:pt x="244" y="111"/>
                    <a:pt x="243" y="109"/>
                    <a:pt x="245" y="109"/>
                  </a:cubicBezTo>
                  <a:cubicBezTo>
                    <a:pt x="246" y="109"/>
                    <a:pt x="254" y="111"/>
                    <a:pt x="254" y="111"/>
                  </a:cubicBezTo>
                  <a:cubicBezTo>
                    <a:pt x="253" y="111"/>
                    <a:pt x="246" y="110"/>
                    <a:pt x="246" y="110"/>
                  </a:cubicBezTo>
                  <a:cubicBezTo>
                    <a:pt x="248" y="114"/>
                    <a:pt x="254" y="113"/>
                    <a:pt x="257" y="113"/>
                  </a:cubicBezTo>
                  <a:cubicBezTo>
                    <a:pt x="258" y="112"/>
                    <a:pt x="261" y="113"/>
                    <a:pt x="262" y="112"/>
                  </a:cubicBezTo>
                  <a:cubicBezTo>
                    <a:pt x="265" y="111"/>
                    <a:pt x="264" y="109"/>
                    <a:pt x="262" y="108"/>
                  </a:cubicBezTo>
                  <a:cubicBezTo>
                    <a:pt x="261" y="107"/>
                    <a:pt x="258" y="106"/>
                    <a:pt x="257" y="106"/>
                  </a:cubicBezTo>
                  <a:cubicBezTo>
                    <a:pt x="256" y="106"/>
                    <a:pt x="257" y="109"/>
                    <a:pt x="257" y="110"/>
                  </a:cubicBezTo>
                  <a:cubicBezTo>
                    <a:pt x="256" y="109"/>
                    <a:pt x="256" y="108"/>
                    <a:pt x="255" y="107"/>
                  </a:cubicBezTo>
                  <a:cubicBezTo>
                    <a:pt x="255" y="106"/>
                    <a:pt x="254" y="107"/>
                    <a:pt x="253" y="106"/>
                  </a:cubicBezTo>
                  <a:cubicBezTo>
                    <a:pt x="254" y="107"/>
                    <a:pt x="256" y="101"/>
                    <a:pt x="256" y="100"/>
                  </a:cubicBezTo>
                  <a:cubicBezTo>
                    <a:pt x="256" y="100"/>
                    <a:pt x="257" y="103"/>
                    <a:pt x="257" y="103"/>
                  </a:cubicBezTo>
                  <a:cubicBezTo>
                    <a:pt x="257" y="105"/>
                    <a:pt x="257" y="106"/>
                    <a:pt x="258" y="106"/>
                  </a:cubicBezTo>
                  <a:cubicBezTo>
                    <a:pt x="261" y="106"/>
                    <a:pt x="263" y="105"/>
                    <a:pt x="265" y="105"/>
                  </a:cubicBezTo>
                  <a:cubicBezTo>
                    <a:pt x="266" y="105"/>
                    <a:pt x="272" y="103"/>
                    <a:pt x="270" y="101"/>
                  </a:cubicBezTo>
                  <a:cubicBezTo>
                    <a:pt x="268" y="100"/>
                    <a:pt x="267" y="102"/>
                    <a:pt x="266" y="101"/>
                  </a:cubicBezTo>
                  <a:cubicBezTo>
                    <a:pt x="266" y="100"/>
                    <a:pt x="266" y="100"/>
                    <a:pt x="266" y="99"/>
                  </a:cubicBezTo>
                  <a:cubicBezTo>
                    <a:pt x="267" y="98"/>
                    <a:pt x="266" y="97"/>
                    <a:pt x="265" y="97"/>
                  </a:cubicBezTo>
                  <a:cubicBezTo>
                    <a:pt x="265" y="96"/>
                    <a:pt x="262" y="96"/>
                    <a:pt x="261" y="96"/>
                  </a:cubicBezTo>
                  <a:cubicBezTo>
                    <a:pt x="259" y="96"/>
                    <a:pt x="258" y="98"/>
                    <a:pt x="256" y="96"/>
                  </a:cubicBezTo>
                  <a:cubicBezTo>
                    <a:pt x="260" y="99"/>
                    <a:pt x="262" y="91"/>
                    <a:pt x="266" y="95"/>
                  </a:cubicBezTo>
                  <a:cubicBezTo>
                    <a:pt x="267" y="97"/>
                    <a:pt x="269" y="94"/>
                    <a:pt x="269" y="92"/>
                  </a:cubicBezTo>
                  <a:cubicBezTo>
                    <a:pt x="269" y="91"/>
                    <a:pt x="266" y="88"/>
                    <a:pt x="266" y="88"/>
                  </a:cubicBezTo>
                  <a:cubicBezTo>
                    <a:pt x="266" y="87"/>
                    <a:pt x="269" y="90"/>
                    <a:pt x="269" y="91"/>
                  </a:cubicBezTo>
                  <a:cubicBezTo>
                    <a:pt x="269" y="92"/>
                    <a:pt x="271" y="90"/>
                    <a:pt x="270" y="88"/>
                  </a:cubicBezTo>
                  <a:cubicBezTo>
                    <a:pt x="269" y="87"/>
                    <a:pt x="267" y="85"/>
                    <a:pt x="266" y="84"/>
                  </a:cubicBezTo>
                  <a:cubicBezTo>
                    <a:pt x="264" y="84"/>
                    <a:pt x="261" y="85"/>
                    <a:pt x="259" y="84"/>
                  </a:cubicBezTo>
                  <a:cubicBezTo>
                    <a:pt x="258" y="83"/>
                    <a:pt x="258" y="81"/>
                    <a:pt x="256" y="81"/>
                  </a:cubicBezTo>
                  <a:cubicBezTo>
                    <a:pt x="256" y="80"/>
                    <a:pt x="252" y="81"/>
                    <a:pt x="253" y="80"/>
                  </a:cubicBezTo>
                  <a:cubicBezTo>
                    <a:pt x="254" y="78"/>
                    <a:pt x="254" y="77"/>
                    <a:pt x="256" y="79"/>
                  </a:cubicBezTo>
                  <a:cubicBezTo>
                    <a:pt x="258" y="81"/>
                    <a:pt x="260" y="78"/>
                    <a:pt x="262" y="77"/>
                  </a:cubicBezTo>
                  <a:cubicBezTo>
                    <a:pt x="265" y="75"/>
                    <a:pt x="271" y="81"/>
                    <a:pt x="274" y="78"/>
                  </a:cubicBezTo>
                  <a:cubicBezTo>
                    <a:pt x="275" y="77"/>
                    <a:pt x="275" y="72"/>
                    <a:pt x="272" y="73"/>
                  </a:cubicBezTo>
                  <a:cubicBezTo>
                    <a:pt x="271" y="73"/>
                    <a:pt x="270" y="74"/>
                    <a:pt x="269" y="73"/>
                  </a:cubicBezTo>
                  <a:cubicBezTo>
                    <a:pt x="267" y="73"/>
                    <a:pt x="265" y="72"/>
                    <a:pt x="263" y="70"/>
                  </a:cubicBezTo>
                  <a:cubicBezTo>
                    <a:pt x="260" y="68"/>
                    <a:pt x="271" y="71"/>
                    <a:pt x="271" y="70"/>
                  </a:cubicBezTo>
                  <a:cubicBezTo>
                    <a:pt x="270" y="68"/>
                    <a:pt x="265" y="67"/>
                    <a:pt x="263" y="66"/>
                  </a:cubicBezTo>
                  <a:cubicBezTo>
                    <a:pt x="260" y="65"/>
                    <a:pt x="260" y="66"/>
                    <a:pt x="259" y="68"/>
                  </a:cubicBezTo>
                  <a:cubicBezTo>
                    <a:pt x="259" y="69"/>
                    <a:pt x="257" y="70"/>
                    <a:pt x="256" y="69"/>
                  </a:cubicBezTo>
                  <a:cubicBezTo>
                    <a:pt x="255" y="69"/>
                    <a:pt x="258" y="65"/>
                    <a:pt x="258" y="64"/>
                  </a:cubicBezTo>
                  <a:cubicBezTo>
                    <a:pt x="258" y="63"/>
                    <a:pt x="259" y="61"/>
                    <a:pt x="260" y="60"/>
                  </a:cubicBezTo>
                  <a:cubicBezTo>
                    <a:pt x="260" y="59"/>
                    <a:pt x="260" y="57"/>
                    <a:pt x="261" y="57"/>
                  </a:cubicBezTo>
                  <a:cubicBezTo>
                    <a:pt x="262" y="57"/>
                    <a:pt x="264" y="57"/>
                    <a:pt x="265" y="56"/>
                  </a:cubicBezTo>
                  <a:cubicBezTo>
                    <a:pt x="265" y="56"/>
                    <a:pt x="270" y="51"/>
                    <a:pt x="270" y="52"/>
                  </a:cubicBezTo>
                  <a:cubicBezTo>
                    <a:pt x="270" y="52"/>
                    <a:pt x="268" y="51"/>
                    <a:pt x="268" y="51"/>
                  </a:cubicBezTo>
                  <a:cubicBezTo>
                    <a:pt x="268" y="50"/>
                    <a:pt x="268" y="49"/>
                    <a:pt x="268" y="48"/>
                  </a:cubicBezTo>
                  <a:cubicBezTo>
                    <a:pt x="268" y="46"/>
                    <a:pt x="269" y="46"/>
                    <a:pt x="271" y="46"/>
                  </a:cubicBezTo>
                  <a:cubicBezTo>
                    <a:pt x="273" y="46"/>
                    <a:pt x="281" y="43"/>
                    <a:pt x="276" y="43"/>
                  </a:cubicBezTo>
                  <a:cubicBezTo>
                    <a:pt x="273" y="43"/>
                    <a:pt x="268" y="42"/>
                    <a:pt x="266" y="44"/>
                  </a:cubicBezTo>
                  <a:cubicBezTo>
                    <a:pt x="265" y="45"/>
                    <a:pt x="265" y="47"/>
                    <a:pt x="263" y="46"/>
                  </a:cubicBezTo>
                  <a:cubicBezTo>
                    <a:pt x="261" y="45"/>
                    <a:pt x="263" y="43"/>
                    <a:pt x="264" y="42"/>
                  </a:cubicBezTo>
                  <a:cubicBezTo>
                    <a:pt x="266" y="39"/>
                    <a:pt x="270" y="41"/>
                    <a:pt x="273" y="41"/>
                  </a:cubicBezTo>
                  <a:cubicBezTo>
                    <a:pt x="277" y="41"/>
                    <a:pt x="281" y="42"/>
                    <a:pt x="283" y="38"/>
                  </a:cubicBezTo>
                  <a:cubicBezTo>
                    <a:pt x="284" y="38"/>
                    <a:pt x="280" y="37"/>
                    <a:pt x="280" y="37"/>
                  </a:cubicBezTo>
                  <a:cubicBezTo>
                    <a:pt x="278" y="36"/>
                    <a:pt x="276" y="37"/>
                    <a:pt x="274" y="37"/>
                  </a:cubicBezTo>
                  <a:cubicBezTo>
                    <a:pt x="272" y="37"/>
                    <a:pt x="271" y="36"/>
                    <a:pt x="269" y="36"/>
                  </a:cubicBezTo>
                  <a:cubicBezTo>
                    <a:pt x="268" y="36"/>
                    <a:pt x="266" y="36"/>
                    <a:pt x="265" y="36"/>
                  </a:cubicBezTo>
                  <a:cubicBezTo>
                    <a:pt x="266" y="37"/>
                    <a:pt x="269" y="36"/>
                    <a:pt x="271" y="36"/>
                  </a:cubicBezTo>
                  <a:cubicBezTo>
                    <a:pt x="274" y="36"/>
                    <a:pt x="276" y="35"/>
                    <a:pt x="279" y="35"/>
                  </a:cubicBezTo>
                  <a:cubicBezTo>
                    <a:pt x="283" y="36"/>
                    <a:pt x="285" y="34"/>
                    <a:pt x="288" y="34"/>
                  </a:cubicBezTo>
                  <a:cubicBezTo>
                    <a:pt x="289" y="34"/>
                    <a:pt x="291" y="34"/>
                    <a:pt x="291" y="33"/>
                  </a:cubicBezTo>
                  <a:cubicBezTo>
                    <a:pt x="291" y="33"/>
                    <a:pt x="289" y="31"/>
                    <a:pt x="290" y="31"/>
                  </a:cubicBezTo>
                  <a:cubicBezTo>
                    <a:pt x="295" y="30"/>
                    <a:pt x="300" y="29"/>
                    <a:pt x="304" y="26"/>
                  </a:cubicBezTo>
                  <a:cubicBezTo>
                    <a:pt x="305" y="25"/>
                    <a:pt x="301" y="24"/>
                    <a:pt x="301" y="24"/>
                  </a:cubicBezTo>
                  <a:cubicBezTo>
                    <a:pt x="298" y="23"/>
                    <a:pt x="295" y="22"/>
                    <a:pt x="293" y="22"/>
                  </a:cubicBezTo>
                  <a:cubicBezTo>
                    <a:pt x="287" y="21"/>
                    <a:pt x="282" y="20"/>
                    <a:pt x="277" y="25"/>
                  </a:cubicBezTo>
                  <a:cubicBezTo>
                    <a:pt x="275" y="28"/>
                    <a:pt x="273" y="26"/>
                    <a:pt x="269" y="26"/>
                  </a:cubicBezTo>
                  <a:cubicBezTo>
                    <a:pt x="268" y="26"/>
                    <a:pt x="264" y="29"/>
                    <a:pt x="265" y="26"/>
                  </a:cubicBezTo>
                  <a:cubicBezTo>
                    <a:pt x="265" y="24"/>
                    <a:pt x="260" y="27"/>
                    <a:pt x="259" y="28"/>
                  </a:cubicBezTo>
                  <a:cubicBezTo>
                    <a:pt x="257" y="29"/>
                    <a:pt x="255" y="30"/>
                    <a:pt x="253" y="31"/>
                  </a:cubicBezTo>
                  <a:cubicBezTo>
                    <a:pt x="252" y="31"/>
                    <a:pt x="244" y="37"/>
                    <a:pt x="244" y="37"/>
                  </a:cubicBezTo>
                  <a:cubicBezTo>
                    <a:pt x="242" y="35"/>
                    <a:pt x="264" y="22"/>
                    <a:pt x="251" y="19"/>
                  </a:cubicBezTo>
                  <a:cubicBezTo>
                    <a:pt x="246" y="19"/>
                    <a:pt x="247" y="22"/>
                    <a:pt x="243" y="24"/>
                  </a:cubicBezTo>
                  <a:cubicBezTo>
                    <a:pt x="240" y="25"/>
                    <a:pt x="238" y="25"/>
                    <a:pt x="235" y="26"/>
                  </a:cubicBezTo>
                  <a:cubicBezTo>
                    <a:pt x="234" y="26"/>
                    <a:pt x="229" y="28"/>
                    <a:pt x="228" y="28"/>
                  </a:cubicBezTo>
                  <a:cubicBezTo>
                    <a:pt x="226" y="25"/>
                    <a:pt x="233" y="24"/>
                    <a:pt x="235" y="24"/>
                  </a:cubicBezTo>
                  <a:cubicBezTo>
                    <a:pt x="235" y="23"/>
                    <a:pt x="241" y="22"/>
                    <a:pt x="238" y="21"/>
                  </a:cubicBezTo>
                  <a:cubicBezTo>
                    <a:pt x="235" y="20"/>
                    <a:pt x="232" y="20"/>
                    <a:pt x="229" y="20"/>
                  </a:cubicBezTo>
                  <a:cubicBezTo>
                    <a:pt x="221" y="20"/>
                    <a:pt x="213" y="21"/>
                    <a:pt x="205" y="23"/>
                  </a:cubicBezTo>
                  <a:cubicBezTo>
                    <a:pt x="205" y="23"/>
                    <a:pt x="202" y="25"/>
                    <a:pt x="201" y="24"/>
                  </a:cubicBezTo>
                  <a:cubicBezTo>
                    <a:pt x="201" y="22"/>
                    <a:pt x="200" y="22"/>
                    <a:pt x="202" y="22"/>
                  </a:cubicBezTo>
                  <a:cubicBezTo>
                    <a:pt x="206" y="20"/>
                    <a:pt x="210" y="19"/>
                    <a:pt x="214" y="18"/>
                  </a:cubicBezTo>
                  <a:cubicBezTo>
                    <a:pt x="221" y="17"/>
                    <a:pt x="229" y="18"/>
                    <a:pt x="237" y="18"/>
                  </a:cubicBezTo>
                  <a:cubicBezTo>
                    <a:pt x="239" y="18"/>
                    <a:pt x="241" y="18"/>
                    <a:pt x="243" y="18"/>
                  </a:cubicBezTo>
                  <a:cubicBezTo>
                    <a:pt x="247" y="16"/>
                    <a:pt x="252" y="16"/>
                    <a:pt x="256" y="14"/>
                  </a:cubicBezTo>
                  <a:cubicBezTo>
                    <a:pt x="258" y="14"/>
                    <a:pt x="259" y="13"/>
                    <a:pt x="256" y="12"/>
                  </a:cubicBezTo>
                  <a:cubicBezTo>
                    <a:pt x="254" y="11"/>
                    <a:pt x="250" y="10"/>
                    <a:pt x="248" y="11"/>
                  </a:cubicBezTo>
                  <a:cubicBezTo>
                    <a:pt x="246" y="11"/>
                    <a:pt x="246" y="10"/>
                    <a:pt x="244" y="9"/>
                  </a:cubicBezTo>
                  <a:cubicBezTo>
                    <a:pt x="242" y="9"/>
                    <a:pt x="240" y="11"/>
                    <a:pt x="238" y="11"/>
                  </a:cubicBezTo>
                  <a:cubicBezTo>
                    <a:pt x="238" y="11"/>
                    <a:pt x="240" y="8"/>
                    <a:pt x="241" y="8"/>
                  </a:cubicBezTo>
                  <a:cubicBezTo>
                    <a:pt x="242" y="6"/>
                    <a:pt x="238" y="6"/>
                    <a:pt x="237" y="6"/>
                  </a:cubicBezTo>
                  <a:cubicBezTo>
                    <a:pt x="231" y="7"/>
                    <a:pt x="226" y="7"/>
                    <a:pt x="220" y="6"/>
                  </a:cubicBezTo>
                  <a:cubicBezTo>
                    <a:pt x="215" y="6"/>
                    <a:pt x="211" y="8"/>
                    <a:pt x="206" y="8"/>
                  </a:cubicBezTo>
                  <a:cubicBezTo>
                    <a:pt x="204" y="8"/>
                    <a:pt x="201" y="8"/>
                    <a:pt x="199" y="8"/>
                  </a:cubicBezTo>
                  <a:cubicBezTo>
                    <a:pt x="197" y="9"/>
                    <a:pt x="194" y="8"/>
                    <a:pt x="193" y="9"/>
                  </a:cubicBezTo>
                  <a:cubicBezTo>
                    <a:pt x="196" y="8"/>
                    <a:pt x="199" y="8"/>
                    <a:pt x="202" y="7"/>
                  </a:cubicBezTo>
                  <a:cubicBezTo>
                    <a:pt x="207" y="7"/>
                    <a:pt x="211" y="6"/>
                    <a:pt x="215" y="6"/>
                  </a:cubicBezTo>
                  <a:cubicBezTo>
                    <a:pt x="217" y="6"/>
                    <a:pt x="237" y="6"/>
                    <a:pt x="237" y="4"/>
                  </a:cubicBezTo>
                  <a:cubicBezTo>
                    <a:pt x="236" y="4"/>
                    <a:pt x="233" y="3"/>
                    <a:pt x="232" y="2"/>
                  </a:cubicBezTo>
                  <a:cubicBezTo>
                    <a:pt x="229" y="2"/>
                    <a:pt x="227" y="2"/>
                    <a:pt x="224" y="2"/>
                  </a:cubicBezTo>
                  <a:cubicBezTo>
                    <a:pt x="220" y="2"/>
                    <a:pt x="216" y="1"/>
                    <a:pt x="213" y="0"/>
                  </a:cubicBezTo>
                  <a:cubicBezTo>
                    <a:pt x="206" y="0"/>
                    <a:pt x="200" y="0"/>
                    <a:pt x="194" y="0"/>
                  </a:cubicBezTo>
                  <a:cubicBezTo>
                    <a:pt x="191" y="1"/>
                    <a:pt x="188" y="1"/>
                    <a:pt x="185" y="1"/>
                  </a:cubicBezTo>
                  <a:cubicBezTo>
                    <a:pt x="184" y="1"/>
                    <a:pt x="183" y="3"/>
                    <a:pt x="183" y="3"/>
                  </a:cubicBezTo>
                  <a:cubicBezTo>
                    <a:pt x="181" y="3"/>
                    <a:pt x="179" y="2"/>
                    <a:pt x="177" y="2"/>
                  </a:cubicBezTo>
                  <a:cubicBezTo>
                    <a:pt x="176" y="2"/>
                    <a:pt x="175" y="3"/>
                    <a:pt x="173" y="3"/>
                  </a:cubicBezTo>
                  <a:cubicBezTo>
                    <a:pt x="171" y="3"/>
                    <a:pt x="171" y="4"/>
                    <a:pt x="173" y="4"/>
                  </a:cubicBezTo>
                  <a:cubicBezTo>
                    <a:pt x="176" y="5"/>
                    <a:pt x="179" y="5"/>
                    <a:pt x="181" y="6"/>
                  </a:cubicBezTo>
                  <a:cubicBezTo>
                    <a:pt x="180" y="5"/>
                    <a:pt x="174" y="7"/>
                    <a:pt x="173" y="8"/>
                  </a:cubicBezTo>
                  <a:cubicBezTo>
                    <a:pt x="173" y="8"/>
                    <a:pt x="170" y="8"/>
                    <a:pt x="170" y="8"/>
                  </a:cubicBezTo>
                  <a:cubicBezTo>
                    <a:pt x="170" y="8"/>
                    <a:pt x="172" y="10"/>
                    <a:pt x="172" y="10"/>
                  </a:cubicBezTo>
                  <a:cubicBezTo>
                    <a:pt x="171" y="10"/>
                    <a:pt x="169" y="9"/>
                    <a:pt x="168" y="8"/>
                  </a:cubicBezTo>
                  <a:cubicBezTo>
                    <a:pt x="167" y="7"/>
                    <a:pt x="164" y="8"/>
                    <a:pt x="163" y="8"/>
                  </a:cubicBezTo>
                  <a:cubicBezTo>
                    <a:pt x="160" y="7"/>
                    <a:pt x="157" y="6"/>
                    <a:pt x="154" y="5"/>
                  </a:cubicBezTo>
                  <a:cubicBezTo>
                    <a:pt x="152" y="4"/>
                    <a:pt x="150" y="6"/>
                    <a:pt x="147" y="6"/>
                  </a:cubicBezTo>
                  <a:cubicBezTo>
                    <a:pt x="146" y="6"/>
                    <a:pt x="140" y="5"/>
                    <a:pt x="140" y="7"/>
                  </a:cubicBezTo>
                  <a:cubicBezTo>
                    <a:pt x="139" y="7"/>
                    <a:pt x="153" y="9"/>
                    <a:pt x="155" y="10"/>
                  </a:cubicBezTo>
                  <a:cubicBezTo>
                    <a:pt x="158" y="10"/>
                    <a:pt x="161" y="10"/>
                    <a:pt x="163" y="11"/>
                  </a:cubicBezTo>
                  <a:cubicBezTo>
                    <a:pt x="164" y="11"/>
                    <a:pt x="165" y="11"/>
                    <a:pt x="166" y="12"/>
                  </a:cubicBezTo>
                  <a:cubicBezTo>
                    <a:pt x="166" y="12"/>
                    <a:pt x="166" y="15"/>
                    <a:pt x="166" y="15"/>
                  </a:cubicBezTo>
                  <a:cubicBezTo>
                    <a:pt x="166" y="16"/>
                    <a:pt x="165" y="14"/>
                    <a:pt x="165" y="13"/>
                  </a:cubicBezTo>
                  <a:cubicBezTo>
                    <a:pt x="164" y="12"/>
                    <a:pt x="161" y="12"/>
                    <a:pt x="160" y="11"/>
                  </a:cubicBezTo>
                  <a:cubicBezTo>
                    <a:pt x="160" y="11"/>
                    <a:pt x="157" y="11"/>
                    <a:pt x="157" y="11"/>
                  </a:cubicBezTo>
                  <a:cubicBezTo>
                    <a:pt x="157" y="12"/>
                    <a:pt x="158" y="14"/>
                    <a:pt x="158" y="14"/>
                  </a:cubicBezTo>
                  <a:cubicBezTo>
                    <a:pt x="156" y="14"/>
                    <a:pt x="155" y="11"/>
                    <a:pt x="154" y="11"/>
                  </a:cubicBezTo>
                  <a:cubicBezTo>
                    <a:pt x="152" y="11"/>
                    <a:pt x="150" y="11"/>
                    <a:pt x="148" y="10"/>
                  </a:cubicBezTo>
                  <a:cubicBezTo>
                    <a:pt x="147" y="10"/>
                    <a:pt x="139" y="10"/>
                    <a:pt x="139" y="10"/>
                  </a:cubicBezTo>
                  <a:cubicBezTo>
                    <a:pt x="138" y="12"/>
                    <a:pt x="151" y="17"/>
                    <a:pt x="151" y="17"/>
                  </a:cubicBezTo>
                  <a:cubicBezTo>
                    <a:pt x="151" y="18"/>
                    <a:pt x="146" y="17"/>
                    <a:pt x="146" y="17"/>
                  </a:cubicBezTo>
                  <a:cubicBezTo>
                    <a:pt x="143" y="17"/>
                    <a:pt x="142" y="16"/>
                    <a:pt x="143" y="19"/>
                  </a:cubicBezTo>
                  <a:cubicBezTo>
                    <a:pt x="142" y="19"/>
                    <a:pt x="141" y="18"/>
                    <a:pt x="140" y="17"/>
                  </a:cubicBezTo>
                  <a:cubicBezTo>
                    <a:pt x="140" y="16"/>
                    <a:pt x="142" y="17"/>
                    <a:pt x="143" y="16"/>
                  </a:cubicBezTo>
                  <a:cubicBezTo>
                    <a:pt x="143" y="16"/>
                    <a:pt x="141" y="14"/>
                    <a:pt x="140" y="14"/>
                  </a:cubicBezTo>
                  <a:cubicBezTo>
                    <a:pt x="138" y="13"/>
                    <a:pt x="136" y="12"/>
                    <a:pt x="133" y="12"/>
                  </a:cubicBezTo>
                  <a:cubicBezTo>
                    <a:pt x="132" y="12"/>
                    <a:pt x="130" y="11"/>
                    <a:pt x="129" y="12"/>
                  </a:cubicBezTo>
                  <a:cubicBezTo>
                    <a:pt x="128" y="12"/>
                    <a:pt x="131" y="15"/>
                    <a:pt x="131" y="15"/>
                  </a:cubicBezTo>
                  <a:cubicBezTo>
                    <a:pt x="134" y="17"/>
                    <a:pt x="138" y="17"/>
                    <a:pt x="142" y="20"/>
                  </a:cubicBezTo>
                  <a:cubicBezTo>
                    <a:pt x="143" y="20"/>
                    <a:pt x="144" y="21"/>
                    <a:pt x="143" y="22"/>
                  </a:cubicBezTo>
                  <a:cubicBezTo>
                    <a:pt x="141" y="24"/>
                    <a:pt x="139" y="22"/>
                    <a:pt x="137" y="21"/>
                  </a:cubicBezTo>
                  <a:cubicBezTo>
                    <a:pt x="132" y="18"/>
                    <a:pt x="126" y="16"/>
                    <a:pt x="120" y="15"/>
                  </a:cubicBezTo>
                  <a:cubicBezTo>
                    <a:pt x="117" y="14"/>
                    <a:pt x="114" y="13"/>
                    <a:pt x="111" y="14"/>
                  </a:cubicBezTo>
                  <a:cubicBezTo>
                    <a:pt x="110" y="14"/>
                    <a:pt x="113" y="17"/>
                    <a:pt x="113" y="18"/>
                  </a:cubicBezTo>
                  <a:cubicBezTo>
                    <a:pt x="113" y="18"/>
                    <a:pt x="117" y="21"/>
                    <a:pt x="117" y="21"/>
                  </a:cubicBezTo>
                  <a:cubicBezTo>
                    <a:pt x="117" y="22"/>
                    <a:pt x="111" y="21"/>
                    <a:pt x="111" y="21"/>
                  </a:cubicBezTo>
                  <a:cubicBezTo>
                    <a:pt x="111" y="23"/>
                    <a:pt x="115" y="22"/>
                    <a:pt x="115" y="24"/>
                  </a:cubicBezTo>
                  <a:cubicBezTo>
                    <a:pt x="115" y="24"/>
                    <a:pt x="111" y="23"/>
                    <a:pt x="110" y="22"/>
                  </a:cubicBezTo>
                  <a:cubicBezTo>
                    <a:pt x="108" y="21"/>
                    <a:pt x="106" y="21"/>
                    <a:pt x="103" y="20"/>
                  </a:cubicBezTo>
                  <a:cubicBezTo>
                    <a:pt x="101" y="19"/>
                    <a:pt x="101" y="20"/>
                    <a:pt x="101" y="22"/>
                  </a:cubicBezTo>
                  <a:cubicBezTo>
                    <a:pt x="100" y="23"/>
                    <a:pt x="99" y="23"/>
                    <a:pt x="98" y="23"/>
                  </a:cubicBezTo>
                  <a:cubicBezTo>
                    <a:pt x="98" y="24"/>
                    <a:pt x="98" y="26"/>
                    <a:pt x="97" y="26"/>
                  </a:cubicBezTo>
                  <a:cubicBezTo>
                    <a:pt x="97" y="27"/>
                    <a:pt x="97" y="24"/>
                    <a:pt x="97" y="23"/>
                  </a:cubicBezTo>
                  <a:cubicBezTo>
                    <a:pt x="97" y="22"/>
                    <a:pt x="98" y="21"/>
                    <a:pt x="98" y="20"/>
                  </a:cubicBezTo>
                  <a:cubicBezTo>
                    <a:pt x="97" y="16"/>
                    <a:pt x="93" y="16"/>
                    <a:pt x="90" y="16"/>
                  </a:cubicBezTo>
                  <a:cubicBezTo>
                    <a:pt x="86" y="17"/>
                    <a:pt x="82" y="18"/>
                    <a:pt x="78" y="18"/>
                  </a:cubicBezTo>
                  <a:cubicBezTo>
                    <a:pt x="77" y="19"/>
                    <a:pt x="75" y="19"/>
                    <a:pt x="74" y="19"/>
                  </a:cubicBezTo>
                  <a:cubicBezTo>
                    <a:pt x="74" y="19"/>
                    <a:pt x="69" y="20"/>
                    <a:pt x="69" y="20"/>
                  </a:cubicBezTo>
                  <a:cubicBezTo>
                    <a:pt x="70" y="21"/>
                    <a:pt x="72" y="21"/>
                    <a:pt x="73" y="21"/>
                  </a:cubicBezTo>
                  <a:cubicBezTo>
                    <a:pt x="74" y="22"/>
                    <a:pt x="75" y="23"/>
                    <a:pt x="77" y="24"/>
                  </a:cubicBezTo>
                  <a:cubicBezTo>
                    <a:pt x="77" y="24"/>
                    <a:pt x="81" y="27"/>
                    <a:pt x="81" y="27"/>
                  </a:cubicBezTo>
                  <a:cubicBezTo>
                    <a:pt x="80" y="27"/>
                    <a:pt x="76" y="25"/>
                    <a:pt x="75" y="25"/>
                  </a:cubicBezTo>
                  <a:cubicBezTo>
                    <a:pt x="73" y="24"/>
                    <a:pt x="72" y="22"/>
                    <a:pt x="70" y="22"/>
                  </a:cubicBezTo>
                  <a:cubicBezTo>
                    <a:pt x="67" y="21"/>
                    <a:pt x="64" y="22"/>
                    <a:pt x="61" y="22"/>
                  </a:cubicBezTo>
                  <a:cubicBezTo>
                    <a:pt x="58" y="23"/>
                    <a:pt x="58" y="22"/>
                    <a:pt x="60" y="25"/>
                  </a:cubicBezTo>
                  <a:cubicBezTo>
                    <a:pt x="60" y="26"/>
                    <a:pt x="60" y="29"/>
                    <a:pt x="60" y="30"/>
                  </a:cubicBezTo>
                  <a:cubicBezTo>
                    <a:pt x="60" y="32"/>
                    <a:pt x="56" y="30"/>
                    <a:pt x="55" y="30"/>
                  </a:cubicBezTo>
                  <a:cubicBezTo>
                    <a:pt x="54" y="30"/>
                    <a:pt x="51" y="28"/>
                    <a:pt x="50" y="30"/>
                  </a:cubicBezTo>
                  <a:cubicBezTo>
                    <a:pt x="49" y="31"/>
                    <a:pt x="50" y="34"/>
                    <a:pt x="50" y="34"/>
                  </a:cubicBezTo>
                  <a:cubicBezTo>
                    <a:pt x="49" y="35"/>
                    <a:pt x="48" y="33"/>
                    <a:pt x="47" y="32"/>
                  </a:cubicBezTo>
                  <a:cubicBezTo>
                    <a:pt x="45" y="31"/>
                    <a:pt x="43" y="31"/>
                    <a:pt x="42" y="32"/>
                  </a:cubicBezTo>
                  <a:cubicBezTo>
                    <a:pt x="39" y="34"/>
                    <a:pt x="36" y="36"/>
                    <a:pt x="32" y="37"/>
                  </a:cubicBezTo>
                  <a:cubicBezTo>
                    <a:pt x="31" y="38"/>
                    <a:pt x="34" y="37"/>
                    <a:pt x="32" y="37"/>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97" name="Freeform 777">
              <a:extLst>
                <a:ext uri="{FF2B5EF4-FFF2-40B4-BE49-F238E27FC236}">
                  <a16:creationId xmlns:a16="http://schemas.microsoft.com/office/drawing/2014/main" id="{E9056D67-9059-904C-9ED3-61763ABDF3B6}"/>
                </a:ext>
              </a:extLst>
            </p:cNvPr>
            <p:cNvSpPr>
              <a:spLocks/>
            </p:cNvSpPr>
            <p:nvPr/>
          </p:nvSpPr>
          <p:spPr bwMode="auto">
            <a:xfrm>
              <a:off x="2568781" y="2682008"/>
              <a:ext cx="55280" cy="38824"/>
            </a:xfrm>
            <a:custGeom>
              <a:avLst/>
              <a:gdLst>
                <a:gd name="T0" fmla="*/ 16 w 16"/>
                <a:gd name="T1" fmla="*/ 6 h 11"/>
                <a:gd name="T2" fmla="*/ 11 w 16"/>
                <a:gd name="T3" fmla="*/ 3 h 11"/>
                <a:gd name="T4" fmla="*/ 5 w 16"/>
                <a:gd name="T5" fmla="*/ 1 h 11"/>
                <a:gd name="T6" fmla="*/ 1 w 16"/>
                <a:gd name="T7" fmla="*/ 1 h 11"/>
                <a:gd name="T8" fmla="*/ 3 w 16"/>
                <a:gd name="T9" fmla="*/ 3 h 11"/>
                <a:gd name="T10" fmla="*/ 1 w 16"/>
                <a:gd name="T11" fmla="*/ 7 h 11"/>
                <a:gd name="T12" fmla="*/ 5 w 16"/>
                <a:gd name="T13" fmla="*/ 7 h 11"/>
                <a:gd name="T14" fmla="*/ 5 w 16"/>
                <a:gd name="T15" fmla="*/ 9 h 11"/>
                <a:gd name="T16" fmla="*/ 16 w 16"/>
                <a:gd name="T17" fmla="*/ 6 h 11"/>
                <a:gd name="T18" fmla="*/ 16 w 16"/>
                <a:gd name="T1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1">
                  <a:moveTo>
                    <a:pt x="16" y="6"/>
                  </a:moveTo>
                  <a:cubicBezTo>
                    <a:pt x="15" y="5"/>
                    <a:pt x="11" y="3"/>
                    <a:pt x="11" y="3"/>
                  </a:cubicBezTo>
                  <a:cubicBezTo>
                    <a:pt x="9" y="2"/>
                    <a:pt x="7" y="1"/>
                    <a:pt x="5" y="1"/>
                  </a:cubicBezTo>
                  <a:cubicBezTo>
                    <a:pt x="4" y="1"/>
                    <a:pt x="2" y="0"/>
                    <a:pt x="1" y="1"/>
                  </a:cubicBezTo>
                  <a:cubicBezTo>
                    <a:pt x="0" y="2"/>
                    <a:pt x="3" y="3"/>
                    <a:pt x="3" y="3"/>
                  </a:cubicBezTo>
                  <a:cubicBezTo>
                    <a:pt x="2" y="3"/>
                    <a:pt x="0" y="6"/>
                    <a:pt x="1" y="7"/>
                  </a:cubicBezTo>
                  <a:cubicBezTo>
                    <a:pt x="2" y="7"/>
                    <a:pt x="4" y="6"/>
                    <a:pt x="5" y="7"/>
                  </a:cubicBezTo>
                  <a:cubicBezTo>
                    <a:pt x="7" y="8"/>
                    <a:pt x="5" y="8"/>
                    <a:pt x="5" y="9"/>
                  </a:cubicBezTo>
                  <a:cubicBezTo>
                    <a:pt x="5" y="11"/>
                    <a:pt x="16" y="8"/>
                    <a:pt x="16" y="6"/>
                  </a:cubicBezTo>
                  <a:cubicBezTo>
                    <a:pt x="15" y="5"/>
                    <a:pt x="16" y="7"/>
                    <a:pt x="16" y="6"/>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98" name="Freeform 778">
              <a:extLst>
                <a:ext uri="{FF2B5EF4-FFF2-40B4-BE49-F238E27FC236}">
                  <a16:creationId xmlns:a16="http://schemas.microsoft.com/office/drawing/2014/main" id="{ACBCAE33-8E72-C446-8D6E-2C92EC6B3B4C}"/>
                </a:ext>
              </a:extLst>
            </p:cNvPr>
            <p:cNvSpPr>
              <a:spLocks/>
            </p:cNvSpPr>
            <p:nvPr/>
          </p:nvSpPr>
          <p:spPr bwMode="auto">
            <a:xfrm>
              <a:off x="2586424" y="2654949"/>
              <a:ext cx="14114" cy="7059"/>
            </a:xfrm>
            <a:custGeom>
              <a:avLst/>
              <a:gdLst>
                <a:gd name="T0" fmla="*/ 2 w 4"/>
                <a:gd name="T1" fmla="*/ 2 h 2"/>
                <a:gd name="T2" fmla="*/ 2 w 4"/>
                <a:gd name="T3" fmla="*/ 0 h 2"/>
                <a:gd name="T4" fmla="*/ 2 w 4"/>
                <a:gd name="T5" fmla="*/ 2 h 2"/>
              </a:gdLst>
              <a:ahLst/>
              <a:cxnLst>
                <a:cxn ang="0">
                  <a:pos x="T0" y="T1"/>
                </a:cxn>
                <a:cxn ang="0">
                  <a:pos x="T2" y="T3"/>
                </a:cxn>
                <a:cxn ang="0">
                  <a:pos x="T4" y="T5"/>
                </a:cxn>
              </a:cxnLst>
              <a:rect l="0" t="0" r="r" b="b"/>
              <a:pathLst>
                <a:path w="4" h="2">
                  <a:moveTo>
                    <a:pt x="2" y="2"/>
                  </a:moveTo>
                  <a:cubicBezTo>
                    <a:pt x="0" y="2"/>
                    <a:pt x="1" y="0"/>
                    <a:pt x="2" y="0"/>
                  </a:cubicBezTo>
                  <a:cubicBezTo>
                    <a:pt x="3" y="0"/>
                    <a:pt x="4" y="2"/>
                    <a:pt x="2" y="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399" name="Freeform 779">
              <a:extLst>
                <a:ext uri="{FF2B5EF4-FFF2-40B4-BE49-F238E27FC236}">
                  <a16:creationId xmlns:a16="http://schemas.microsoft.com/office/drawing/2014/main" id="{6F869E26-C6DA-5D45-9105-29A5A88ED2AB}"/>
                </a:ext>
              </a:extLst>
            </p:cNvPr>
            <p:cNvSpPr>
              <a:spLocks/>
            </p:cNvSpPr>
            <p:nvPr/>
          </p:nvSpPr>
          <p:spPr bwMode="auto">
            <a:xfrm>
              <a:off x="2597010" y="2246713"/>
              <a:ext cx="37637" cy="21176"/>
            </a:xfrm>
            <a:custGeom>
              <a:avLst/>
              <a:gdLst>
                <a:gd name="T0" fmla="*/ 9 w 11"/>
                <a:gd name="T1" fmla="*/ 4 h 6"/>
                <a:gd name="T2" fmla="*/ 9 w 11"/>
                <a:gd name="T3" fmla="*/ 5 h 6"/>
                <a:gd name="T4" fmla="*/ 3 w 11"/>
                <a:gd name="T5" fmla="*/ 4 h 6"/>
                <a:gd name="T6" fmla="*/ 2 w 11"/>
                <a:gd name="T7" fmla="*/ 1 h 6"/>
                <a:gd name="T8" fmla="*/ 9 w 11"/>
                <a:gd name="T9" fmla="*/ 4 h 6"/>
                <a:gd name="T10" fmla="*/ 9 w 11"/>
                <a:gd name="T11" fmla="*/ 4 h 6"/>
              </a:gdLst>
              <a:ahLst/>
              <a:cxnLst>
                <a:cxn ang="0">
                  <a:pos x="T0" y="T1"/>
                </a:cxn>
                <a:cxn ang="0">
                  <a:pos x="T2" y="T3"/>
                </a:cxn>
                <a:cxn ang="0">
                  <a:pos x="T4" y="T5"/>
                </a:cxn>
                <a:cxn ang="0">
                  <a:pos x="T6" y="T7"/>
                </a:cxn>
                <a:cxn ang="0">
                  <a:pos x="T8" y="T9"/>
                </a:cxn>
                <a:cxn ang="0">
                  <a:pos x="T10" y="T11"/>
                </a:cxn>
              </a:cxnLst>
              <a:rect l="0" t="0" r="r" b="b"/>
              <a:pathLst>
                <a:path w="11" h="6">
                  <a:moveTo>
                    <a:pt x="9" y="4"/>
                  </a:moveTo>
                  <a:cubicBezTo>
                    <a:pt x="11" y="5"/>
                    <a:pt x="11" y="6"/>
                    <a:pt x="9" y="5"/>
                  </a:cubicBezTo>
                  <a:cubicBezTo>
                    <a:pt x="7" y="5"/>
                    <a:pt x="4" y="4"/>
                    <a:pt x="3" y="4"/>
                  </a:cubicBezTo>
                  <a:cubicBezTo>
                    <a:pt x="2" y="3"/>
                    <a:pt x="0" y="0"/>
                    <a:pt x="2" y="1"/>
                  </a:cubicBezTo>
                  <a:cubicBezTo>
                    <a:pt x="4" y="2"/>
                    <a:pt x="7" y="3"/>
                    <a:pt x="9" y="4"/>
                  </a:cubicBezTo>
                  <a:cubicBezTo>
                    <a:pt x="11" y="5"/>
                    <a:pt x="7" y="3"/>
                    <a:pt x="9" y="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400" name="Freeform 780">
              <a:extLst>
                <a:ext uri="{FF2B5EF4-FFF2-40B4-BE49-F238E27FC236}">
                  <a16:creationId xmlns:a16="http://schemas.microsoft.com/office/drawing/2014/main" id="{65E14E01-C0E1-1A44-A665-F1BBF2AE87FB}"/>
                </a:ext>
              </a:extLst>
            </p:cNvPr>
            <p:cNvSpPr>
              <a:spLocks/>
            </p:cNvSpPr>
            <p:nvPr/>
          </p:nvSpPr>
          <p:spPr bwMode="auto">
            <a:xfrm>
              <a:off x="2713450" y="2216124"/>
              <a:ext cx="28228" cy="16471"/>
            </a:xfrm>
            <a:custGeom>
              <a:avLst/>
              <a:gdLst>
                <a:gd name="T0" fmla="*/ 8 w 8"/>
                <a:gd name="T1" fmla="*/ 3 h 5"/>
                <a:gd name="T2" fmla="*/ 0 w 8"/>
                <a:gd name="T3" fmla="*/ 2 h 5"/>
                <a:gd name="T4" fmla="*/ 8 w 8"/>
                <a:gd name="T5" fmla="*/ 3 h 5"/>
              </a:gdLst>
              <a:ahLst/>
              <a:cxnLst>
                <a:cxn ang="0">
                  <a:pos x="T0" y="T1"/>
                </a:cxn>
                <a:cxn ang="0">
                  <a:pos x="T2" y="T3"/>
                </a:cxn>
                <a:cxn ang="0">
                  <a:pos x="T4" y="T5"/>
                </a:cxn>
              </a:cxnLst>
              <a:rect l="0" t="0" r="r" b="b"/>
              <a:pathLst>
                <a:path w="8" h="5">
                  <a:moveTo>
                    <a:pt x="8" y="3"/>
                  </a:moveTo>
                  <a:cubicBezTo>
                    <a:pt x="8" y="5"/>
                    <a:pt x="0" y="4"/>
                    <a:pt x="0" y="2"/>
                  </a:cubicBezTo>
                  <a:cubicBezTo>
                    <a:pt x="0" y="0"/>
                    <a:pt x="8" y="1"/>
                    <a:pt x="8" y="3"/>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401" name="Freeform 782">
              <a:extLst>
                <a:ext uri="{FF2B5EF4-FFF2-40B4-BE49-F238E27FC236}">
                  <a16:creationId xmlns:a16="http://schemas.microsoft.com/office/drawing/2014/main" id="{D1972FDC-2C42-994A-8080-B0C267F3DA75}"/>
                </a:ext>
              </a:extLst>
            </p:cNvPr>
            <p:cNvSpPr>
              <a:spLocks/>
            </p:cNvSpPr>
            <p:nvPr/>
          </p:nvSpPr>
          <p:spPr bwMode="auto">
            <a:xfrm>
              <a:off x="3159216" y="2260831"/>
              <a:ext cx="19995" cy="14118"/>
            </a:xfrm>
            <a:custGeom>
              <a:avLst/>
              <a:gdLst>
                <a:gd name="T0" fmla="*/ 5 w 6"/>
                <a:gd name="T1" fmla="*/ 3 h 4"/>
                <a:gd name="T2" fmla="*/ 1 w 6"/>
                <a:gd name="T3" fmla="*/ 0 h 4"/>
                <a:gd name="T4" fmla="*/ 5 w 6"/>
                <a:gd name="T5" fmla="*/ 3 h 4"/>
              </a:gdLst>
              <a:ahLst/>
              <a:cxnLst>
                <a:cxn ang="0">
                  <a:pos x="T0" y="T1"/>
                </a:cxn>
                <a:cxn ang="0">
                  <a:pos x="T2" y="T3"/>
                </a:cxn>
                <a:cxn ang="0">
                  <a:pos x="T4" y="T5"/>
                </a:cxn>
              </a:cxnLst>
              <a:rect l="0" t="0" r="r" b="b"/>
              <a:pathLst>
                <a:path w="6" h="4">
                  <a:moveTo>
                    <a:pt x="5" y="3"/>
                  </a:moveTo>
                  <a:cubicBezTo>
                    <a:pt x="4" y="4"/>
                    <a:pt x="0" y="0"/>
                    <a:pt x="1" y="0"/>
                  </a:cubicBezTo>
                  <a:cubicBezTo>
                    <a:pt x="2" y="0"/>
                    <a:pt x="6" y="2"/>
                    <a:pt x="5" y="3"/>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402" name="Freeform 783">
              <a:extLst>
                <a:ext uri="{FF2B5EF4-FFF2-40B4-BE49-F238E27FC236}">
                  <a16:creationId xmlns:a16="http://schemas.microsoft.com/office/drawing/2014/main" id="{403F0576-B949-C444-B94A-D7A462CBBC87}"/>
                </a:ext>
              </a:extLst>
            </p:cNvPr>
            <p:cNvSpPr>
              <a:spLocks/>
            </p:cNvSpPr>
            <p:nvPr/>
          </p:nvSpPr>
          <p:spPr bwMode="auto">
            <a:xfrm>
              <a:off x="3186269" y="2274948"/>
              <a:ext cx="17642" cy="3530"/>
            </a:xfrm>
            <a:custGeom>
              <a:avLst/>
              <a:gdLst>
                <a:gd name="T0" fmla="*/ 4 w 5"/>
                <a:gd name="T1" fmla="*/ 1 h 1"/>
                <a:gd name="T2" fmla="*/ 2 w 5"/>
                <a:gd name="T3" fmla="*/ 0 h 1"/>
                <a:gd name="T4" fmla="*/ 4 w 5"/>
                <a:gd name="T5" fmla="*/ 1 h 1"/>
              </a:gdLst>
              <a:ahLst/>
              <a:cxnLst>
                <a:cxn ang="0">
                  <a:pos x="T0" y="T1"/>
                </a:cxn>
                <a:cxn ang="0">
                  <a:pos x="T2" y="T3"/>
                </a:cxn>
                <a:cxn ang="0">
                  <a:pos x="T4" y="T5"/>
                </a:cxn>
              </a:cxnLst>
              <a:rect l="0" t="0" r="r" b="b"/>
              <a:pathLst>
                <a:path w="5" h="1">
                  <a:moveTo>
                    <a:pt x="4" y="1"/>
                  </a:moveTo>
                  <a:cubicBezTo>
                    <a:pt x="2" y="1"/>
                    <a:pt x="0" y="0"/>
                    <a:pt x="2" y="0"/>
                  </a:cubicBezTo>
                  <a:cubicBezTo>
                    <a:pt x="3" y="0"/>
                    <a:pt x="5" y="1"/>
                    <a:pt x="4"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403" name="Freeform 784">
              <a:extLst>
                <a:ext uri="{FF2B5EF4-FFF2-40B4-BE49-F238E27FC236}">
                  <a16:creationId xmlns:a16="http://schemas.microsoft.com/office/drawing/2014/main" id="{ED796537-1888-E14A-8033-96A68B4FEA5C}"/>
                </a:ext>
              </a:extLst>
            </p:cNvPr>
            <p:cNvSpPr>
              <a:spLocks/>
            </p:cNvSpPr>
            <p:nvPr/>
          </p:nvSpPr>
          <p:spPr bwMode="auto">
            <a:xfrm>
              <a:off x="3186269" y="2471419"/>
              <a:ext cx="14114" cy="24706"/>
            </a:xfrm>
            <a:custGeom>
              <a:avLst/>
              <a:gdLst>
                <a:gd name="T0" fmla="*/ 2 w 4"/>
                <a:gd name="T1" fmla="*/ 0 h 7"/>
                <a:gd name="T2" fmla="*/ 4 w 4"/>
                <a:gd name="T3" fmla="*/ 7 h 7"/>
                <a:gd name="T4" fmla="*/ 2 w 4"/>
                <a:gd name="T5" fmla="*/ 0 h 7"/>
              </a:gdLst>
              <a:ahLst/>
              <a:cxnLst>
                <a:cxn ang="0">
                  <a:pos x="T0" y="T1"/>
                </a:cxn>
                <a:cxn ang="0">
                  <a:pos x="T2" y="T3"/>
                </a:cxn>
                <a:cxn ang="0">
                  <a:pos x="T4" y="T5"/>
                </a:cxn>
              </a:cxnLst>
              <a:rect l="0" t="0" r="r" b="b"/>
              <a:pathLst>
                <a:path w="4" h="7">
                  <a:moveTo>
                    <a:pt x="2" y="0"/>
                  </a:moveTo>
                  <a:cubicBezTo>
                    <a:pt x="0" y="0"/>
                    <a:pt x="3" y="7"/>
                    <a:pt x="4" y="7"/>
                  </a:cubicBezTo>
                  <a:cubicBezTo>
                    <a:pt x="4" y="7"/>
                    <a:pt x="3" y="0"/>
                    <a:pt x="2"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404" name="Freeform 785">
              <a:extLst>
                <a:ext uri="{FF2B5EF4-FFF2-40B4-BE49-F238E27FC236}">
                  <a16:creationId xmlns:a16="http://schemas.microsoft.com/office/drawing/2014/main" id="{59A7EB0C-49DE-0C44-B6E5-8983DB68B93F}"/>
                </a:ext>
              </a:extLst>
            </p:cNvPr>
            <p:cNvSpPr>
              <a:spLocks/>
            </p:cNvSpPr>
            <p:nvPr/>
          </p:nvSpPr>
          <p:spPr bwMode="auto">
            <a:xfrm>
              <a:off x="3193326" y="2516124"/>
              <a:ext cx="23524" cy="14118"/>
            </a:xfrm>
            <a:custGeom>
              <a:avLst/>
              <a:gdLst>
                <a:gd name="T0" fmla="*/ 1 w 7"/>
                <a:gd name="T1" fmla="*/ 0 h 4"/>
                <a:gd name="T2" fmla="*/ 1 w 7"/>
                <a:gd name="T3" fmla="*/ 4 h 4"/>
                <a:gd name="T4" fmla="*/ 5 w 7"/>
                <a:gd name="T5" fmla="*/ 4 h 4"/>
                <a:gd name="T6" fmla="*/ 1 w 7"/>
                <a:gd name="T7" fmla="*/ 0 h 4"/>
                <a:gd name="T8" fmla="*/ 1 w 7"/>
                <a:gd name="T9" fmla="*/ 0 h 4"/>
              </a:gdLst>
              <a:ahLst/>
              <a:cxnLst>
                <a:cxn ang="0">
                  <a:pos x="T0" y="T1"/>
                </a:cxn>
                <a:cxn ang="0">
                  <a:pos x="T2" y="T3"/>
                </a:cxn>
                <a:cxn ang="0">
                  <a:pos x="T4" y="T5"/>
                </a:cxn>
                <a:cxn ang="0">
                  <a:pos x="T6" y="T7"/>
                </a:cxn>
                <a:cxn ang="0">
                  <a:pos x="T8" y="T9"/>
                </a:cxn>
              </a:cxnLst>
              <a:rect l="0" t="0" r="r" b="b"/>
              <a:pathLst>
                <a:path w="7" h="4">
                  <a:moveTo>
                    <a:pt x="1" y="0"/>
                  </a:moveTo>
                  <a:cubicBezTo>
                    <a:pt x="0" y="1"/>
                    <a:pt x="0" y="3"/>
                    <a:pt x="1" y="4"/>
                  </a:cubicBezTo>
                  <a:cubicBezTo>
                    <a:pt x="2" y="4"/>
                    <a:pt x="3" y="4"/>
                    <a:pt x="5" y="4"/>
                  </a:cubicBezTo>
                  <a:cubicBezTo>
                    <a:pt x="7" y="4"/>
                    <a:pt x="1" y="0"/>
                    <a:pt x="1" y="0"/>
                  </a:cubicBezTo>
                  <a:cubicBezTo>
                    <a:pt x="0" y="1"/>
                    <a:pt x="1" y="0"/>
                    <a:pt x="1"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405" name="Freeform 786">
              <a:extLst>
                <a:ext uri="{FF2B5EF4-FFF2-40B4-BE49-F238E27FC236}">
                  <a16:creationId xmlns:a16="http://schemas.microsoft.com/office/drawing/2014/main" id="{2E5A1586-D5C1-6041-AB22-E7A812B0FEF8}"/>
                </a:ext>
              </a:extLst>
            </p:cNvPr>
            <p:cNvSpPr>
              <a:spLocks/>
            </p:cNvSpPr>
            <p:nvPr/>
          </p:nvSpPr>
          <p:spPr bwMode="auto">
            <a:xfrm>
              <a:off x="3096879" y="2592596"/>
              <a:ext cx="58808" cy="34117"/>
            </a:xfrm>
            <a:custGeom>
              <a:avLst/>
              <a:gdLst>
                <a:gd name="T0" fmla="*/ 0 w 17"/>
                <a:gd name="T1" fmla="*/ 4 h 10"/>
                <a:gd name="T2" fmla="*/ 10 w 17"/>
                <a:gd name="T3" fmla="*/ 2 h 10"/>
                <a:gd name="T4" fmla="*/ 8 w 17"/>
                <a:gd name="T5" fmla="*/ 4 h 10"/>
                <a:gd name="T6" fmla="*/ 12 w 17"/>
                <a:gd name="T7" fmla="*/ 7 h 10"/>
                <a:gd name="T8" fmla="*/ 9 w 17"/>
                <a:gd name="T9" fmla="*/ 7 h 10"/>
                <a:gd name="T10" fmla="*/ 11 w 17"/>
                <a:gd name="T11" fmla="*/ 10 h 10"/>
                <a:gd name="T12" fmla="*/ 8 w 17"/>
                <a:gd name="T13" fmla="*/ 9 h 10"/>
                <a:gd name="T14" fmla="*/ 0 w 17"/>
                <a:gd name="T15" fmla="*/ 4 h 10"/>
                <a:gd name="T16" fmla="*/ 0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0" y="4"/>
                  </a:moveTo>
                  <a:cubicBezTo>
                    <a:pt x="1" y="0"/>
                    <a:pt x="7" y="2"/>
                    <a:pt x="10" y="2"/>
                  </a:cubicBezTo>
                  <a:cubicBezTo>
                    <a:pt x="17" y="3"/>
                    <a:pt x="8" y="4"/>
                    <a:pt x="8" y="4"/>
                  </a:cubicBezTo>
                  <a:cubicBezTo>
                    <a:pt x="8" y="6"/>
                    <a:pt x="12" y="5"/>
                    <a:pt x="12" y="7"/>
                  </a:cubicBezTo>
                  <a:cubicBezTo>
                    <a:pt x="12" y="7"/>
                    <a:pt x="10" y="6"/>
                    <a:pt x="9" y="7"/>
                  </a:cubicBezTo>
                  <a:cubicBezTo>
                    <a:pt x="9" y="7"/>
                    <a:pt x="12" y="10"/>
                    <a:pt x="11" y="10"/>
                  </a:cubicBezTo>
                  <a:cubicBezTo>
                    <a:pt x="10" y="10"/>
                    <a:pt x="9" y="9"/>
                    <a:pt x="8" y="9"/>
                  </a:cubicBezTo>
                  <a:cubicBezTo>
                    <a:pt x="6" y="8"/>
                    <a:pt x="0" y="7"/>
                    <a:pt x="0" y="4"/>
                  </a:cubicBezTo>
                  <a:cubicBezTo>
                    <a:pt x="0" y="3"/>
                    <a:pt x="0" y="7"/>
                    <a:pt x="0" y="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406" name="Freeform 787">
              <a:extLst>
                <a:ext uri="{FF2B5EF4-FFF2-40B4-BE49-F238E27FC236}">
                  <a16:creationId xmlns:a16="http://schemas.microsoft.com/office/drawing/2014/main" id="{2A008057-60A4-D04D-8E0F-FB95866C65FC}"/>
                </a:ext>
              </a:extLst>
            </p:cNvPr>
            <p:cNvSpPr>
              <a:spLocks/>
            </p:cNvSpPr>
            <p:nvPr/>
          </p:nvSpPr>
          <p:spPr bwMode="auto">
            <a:xfrm>
              <a:off x="3086295" y="2585538"/>
              <a:ext cx="30580" cy="10589"/>
            </a:xfrm>
            <a:custGeom>
              <a:avLst/>
              <a:gdLst>
                <a:gd name="T0" fmla="*/ 8 w 9"/>
                <a:gd name="T1" fmla="*/ 1 h 3"/>
                <a:gd name="T2" fmla="*/ 5 w 9"/>
                <a:gd name="T3" fmla="*/ 0 h 3"/>
                <a:gd name="T4" fmla="*/ 0 w 9"/>
                <a:gd name="T5" fmla="*/ 0 h 3"/>
                <a:gd name="T6" fmla="*/ 8 w 9"/>
                <a:gd name="T7" fmla="*/ 1 h 3"/>
                <a:gd name="T8" fmla="*/ 8 w 9"/>
                <a:gd name="T9" fmla="*/ 1 h 3"/>
              </a:gdLst>
              <a:ahLst/>
              <a:cxnLst>
                <a:cxn ang="0">
                  <a:pos x="T0" y="T1"/>
                </a:cxn>
                <a:cxn ang="0">
                  <a:pos x="T2" y="T3"/>
                </a:cxn>
                <a:cxn ang="0">
                  <a:pos x="T4" y="T5"/>
                </a:cxn>
                <a:cxn ang="0">
                  <a:pos x="T6" y="T7"/>
                </a:cxn>
                <a:cxn ang="0">
                  <a:pos x="T8" y="T9"/>
                </a:cxn>
              </a:cxnLst>
              <a:rect l="0" t="0" r="r" b="b"/>
              <a:pathLst>
                <a:path w="9" h="3">
                  <a:moveTo>
                    <a:pt x="8" y="1"/>
                  </a:moveTo>
                  <a:cubicBezTo>
                    <a:pt x="9" y="1"/>
                    <a:pt x="5" y="0"/>
                    <a:pt x="5" y="0"/>
                  </a:cubicBezTo>
                  <a:cubicBezTo>
                    <a:pt x="3" y="0"/>
                    <a:pt x="1" y="0"/>
                    <a:pt x="0" y="0"/>
                  </a:cubicBezTo>
                  <a:cubicBezTo>
                    <a:pt x="2" y="0"/>
                    <a:pt x="6" y="3"/>
                    <a:pt x="8" y="1"/>
                  </a:cubicBezTo>
                  <a:cubicBezTo>
                    <a:pt x="9" y="1"/>
                    <a:pt x="7" y="2"/>
                    <a:pt x="8"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407" name="Freeform 788">
              <a:extLst>
                <a:ext uri="{FF2B5EF4-FFF2-40B4-BE49-F238E27FC236}">
                  <a16:creationId xmlns:a16="http://schemas.microsoft.com/office/drawing/2014/main" id="{60DABDF9-A97F-BF44-9583-2A79FC0133B5}"/>
                </a:ext>
              </a:extLst>
            </p:cNvPr>
            <p:cNvSpPr>
              <a:spLocks/>
            </p:cNvSpPr>
            <p:nvPr/>
          </p:nvSpPr>
          <p:spPr bwMode="auto">
            <a:xfrm>
              <a:off x="3038072" y="2658478"/>
              <a:ext cx="44694" cy="23529"/>
            </a:xfrm>
            <a:custGeom>
              <a:avLst/>
              <a:gdLst>
                <a:gd name="T0" fmla="*/ 12 w 13"/>
                <a:gd name="T1" fmla="*/ 4 h 7"/>
                <a:gd name="T2" fmla="*/ 12 w 13"/>
                <a:gd name="T3" fmla="*/ 1 h 7"/>
                <a:gd name="T4" fmla="*/ 7 w 13"/>
                <a:gd name="T5" fmla="*/ 2 h 7"/>
                <a:gd name="T6" fmla="*/ 3 w 13"/>
                <a:gd name="T7" fmla="*/ 3 h 7"/>
                <a:gd name="T8" fmla="*/ 0 w 13"/>
                <a:gd name="T9" fmla="*/ 5 h 7"/>
                <a:gd name="T10" fmla="*/ 12 w 13"/>
                <a:gd name="T11" fmla="*/ 4 h 7"/>
                <a:gd name="T12" fmla="*/ 12 w 13"/>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2" y="4"/>
                  </a:moveTo>
                  <a:cubicBezTo>
                    <a:pt x="13" y="3"/>
                    <a:pt x="13" y="2"/>
                    <a:pt x="12" y="1"/>
                  </a:cubicBezTo>
                  <a:cubicBezTo>
                    <a:pt x="11" y="0"/>
                    <a:pt x="8" y="1"/>
                    <a:pt x="7" y="2"/>
                  </a:cubicBezTo>
                  <a:cubicBezTo>
                    <a:pt x="6" y="2"/>
                    <a:pt x="4" y="2"/>
                    <a:pt x="3" y="3"/>
                  </a:cubicBezTo>
                  <a:cubicBezTo>
                    <a:pt x="3" y="3"/>
                    <a:pt x="0" y="5"/>
                    <a:pt x="0" y="5"/>
                  </a:cubicBezTo>
                  <a:cubicBezTo>
                    <a:pt x="3" y="7"/>
                    <a:pt x="10" y="6"/>
                    <a:pt x="12" y="4"/>
                  </a:cubicBezTo>
                  <a:cubicBezTo>
                    <a:pt x="13" y="3"/>
                    <a:pt x="9" y="6"/>
                    <a:pt x="12" y="4"/>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408" name="Freeform 789">
              <a:extLst>
                <a:ext uri="{FF2B5EF4-FFF2-40B4-BE49-F238E27FC236}">
                  <a16:creationId xmlns:a16="http://schemas.microsoft.com/office/drawing/2014/main" id="{E02EA4BB-5CA7-D644-A51C-BF1BC261AFB7}"/>
                </a:ext>
              </a:extLst>
            </p:cNvPr>
            <p:cNvSpPr>
              <a:spLocks/>
            </p:cNvSpPr>
            <p:nvPr/>
          </p:nvSpPr>
          <p:spPr bwMode="auto">
            <a:xfrm>
              <a:off x="2631118" y="2692596"/>
              <a:ext cx="14114" cy="21176"/>
            </a:xfrm>
            <a:custGeom>
              <a:avLst/>
              <a:gdLst>
                <a:gd name="T0" fmla="*/ 3 w 4"/>
                <a:gd name="T1" fmla="*/ 2 h 6"/>
                <a:gd name="T2" fmla="*/ 1 w 4"/>
                <a:gd name="T3" fmla="*/ 3 h 6"/>
                <a:gd name="T4" fmla="*/ 3 w 4"/>
                <a:gd name="T5" fmla="*/ 2 h 6"/>
                <a:gd name="T6" fmla="*/ 3 w 4"/>
                <a:gd name="T7" fmla="*/ 2 h 6"/>
              </a:gdLst>
              <a:ahLst/>
              <a:cxnLst>
                <a:cxn ang="0">
                  <a:pos x="T0" y="T1"/>
                </a:cxn>
                <a:cxn ang="0">
                  <a:pos x="T2" y="T3"/>
                </a:cxn>
                <a:cxn ang="0">
                  <a:pos x="T4" y="T5"/>
                </a:cxn>
                <a:cxn ang="0">
                  <a:pos x="T6" y="T7"/>
                </a:cxn>
              </a:cxnLst>
              <a:rect l="0" t="0" r="r" b="b"/>
              <a:pathLst>
                <a:path w="4" h="6">
                  <a:moveTo>
                    <a:pt x="3" y="2"/>
                  </a:moveTo>
                  <a:cubicBezTo>
                    <a:pt x="2" y="0"/>
                    <a:pt x="1" y="1"/>
                    <a:pt x="1" y="3"/>
                  </a:cubicBezTo>
                  <a:cubicBezTo>
                    <a:pt x="0" y="6"/>
                    <a:pt x="4" y="4"/>
                    <a:pt x="3" y="2"/>
                  </a:cubicBezTo>
                  <a:cubicBezTo>
                    <a:pt x="3" y="2"/>
                    <a:pt x="4" y="3"/>
                    <a:pt x="3" y="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409" name="Freeform 790">
              <a:extLst>
                <a:ext uri="{FF2B5EF4-FFF2-40B4-BE49-F238E27FC236}">
                  <a16:creationId xmlns:a16="http://schemas.microsoft.com/office/drawing/2014/main" id="{2024E6B0-1EBE-E746-9C57-12E8B7FC38E1}"/>
                </a:ext>
              </a:extLst>
            </p:cNvPr>
            <p:cNvSpPr>
              <a:spLocks/>
            </p:cNvSpPr>
            <p:nvPr/>
          </p:nvSpPr>
          <p:spPr bwMode="auto">
            <a:xfrm>
              <a:off x="2600538" y="2647890"/>
              <a:ext cx="12938" cy="14118"/>
            </a:xfrm>
            <a:custGeom>
              <a:avLst/>
              <a:gdLst>
                <a:gd name="T0" fmla="*/ 4 w 4"/>
                <a:gd name="T1" fmla="*/ 2 h 4"/>
                <a:gd name="T2" fmla="*/ 1 w 4"/>
                <a:gd name="T3" fmla="*/ 1 h 4"/>
                <a:gd name="T4" fmla="*/ 4 w 4"/>
                <a:gd name="T5" fmla="*/ 2 h 4"/>
                <a:gd name="T6" fmla="*/ 4 w 4"/>
                <a:gd name="T7" fmla="*/ 2 h 4"/>
              </a:gdLst>
              <a:ahLst/>
              <a:cxnLst>
                <a:cxn ang="0">
                  <a:pos x="T0" y="T1"/>
                </a:cxn>
                <a:cxn ang="0">
                  <a:pos x="T2" y="T3"/>
                </a:cxn>
                <a:cxn ang="0">
                  <a:pos x="T4" y="T5"/>
                </a:cxn>
                <a:cxn ang="0">
                  <a:pos x="T6" y="T7"/>
                </a:cxn>
              </a:cxnLst>
              <a:rect l="0" t="0" r="r" b="b"/>
              <a:pathLst>
                <a:path w="4" h="4">
                  <a:moveTo>
                    <a:pt x="4" y="2"/>
                  </a:moveTo>
                  <a:cubicBezTo>
                    <a:pt x="3" y="2"/>
                    <a:pt x="1" y="0"/>
                    <a:pt x="1" y="1"/>
                  </a:cubicBezTo>
                  <a:cubicBezTo>
                    <a:pt x="0" y="4"/>
                    <a:pt x="4" y="2"/>
                    <a:pt x="4" y="2"/>
                  </a:cubicBezTo>
                  <a:cubicBezTo>
                    <a:pt x="3" y="2"/>
                    <a:pt x="4" y="2"/>
                    <a:pt x="4" y="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410" name="Freeform 791">
              <a:extLst>
                <a:ext uri="{FF2B5EF4-FFF2-40B4-BE49-F238E27FC236}">
                  <a16:creationId xmlns:a16="http://schemas.microsoft.com/office/drawing/2014/main" id="{2798AC1B-28D7-CA40-9CC7-02F73D01F879}"/>
                </a:ext>
              </a:extLst>
            </p:cNvPr>
            <p:cNvSpPr>
              <a:spLocks/>
            </p:cNvSpPr>
            <p:nvPr/>
          </p:nvSpPr>
          <p:spPr bwMode="auto">
            <a:xfrm>
              <a:off x="3207439" y="2426713"/>
              <a:ext cx="7057" cy="7059"/>
            </a:xfrm>
            <a:custGeom>
              <a:avLst/>
              <a:gdLst>
                <a:gd name="T0" fmla="*/ 2 w 2"/>
                <a:gd name="T1" fmla="*/ 1 h 2"/>
                <a:gd name="T2" fmla="*/ 0 w 2"/>
                <a:gd name="T3" fmla="*/ 2 h 2"/>
                <a:gd name="T4" fmla="*/ 2 w 2"/>
                <a:gd name="T5" fmla="*/ 1 h 2"/>
              </a:gdLst>
              <a:ahLst/>
              <a:cxnLst>
                <a:cxn ang="0">
                  <a:pos x="T0" y="T1"/>
                </a:cxn>
                <a:cxn ang="0">
                  <a:pos x="T2" y="T3"/>
                </a:cxn>
                <a:cxn ang="0">
                  <a:pos x="T4" y="T5"/>
                </a:cxn>
              </a:cxnLst>
              <a:rect l="0" t="0" r="r" b="b"/>
              <a:pathLst>
                <a:path w="2" h="2">
                  <a:moveTo>
                    <a:pt x="2" y="1"/>
                  </a:moveTo>
                  <a:cubicBezTo>
                    <a:pt x="2" y="0"/>
                    <a:pt x="0" y="1"/>
                    <a:pt x="0" y="2"/>
                  </a:cubicBezTo>
                  <a:cubicBezTo>
                    <a:pt x="1" y="2"/>
                    <a:pt x="2" y="2"/>
                    <a:pt x="2"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411" name="Freeform 792">
              <a:extLst>
                <a:ext uri="{FF2B5EF4-FFF2-40B4-BE49-F238E27FC236}">
                  <a16:creationId xmlns:a16="http://schemas.microsoft.com/office/drawing/2014/main" id="{7EDDA693-466F-FF40-B28A-CB5704CBE8CE}"/>
                </a:ext>
              </a:extLst>
            </p:cNvPr>
            <p:cNvSpPr>
              <a:spLocks/>
            </p:cNvSpPr>
            <p:nvPr/>
          </p:nvSpPr>
          <p:spPr bwMode="auto">
            <a:xfrm>
              <a:off x="3179211" y="2389066"/>
              <a:ext cx="10586" cy="5882"/>
            </a:xfrm>
            <a:custGeom>
              <a:avLst/>
              <a:gdLst>
                <a:gd name="T0" fmla="*/ 2 w 3"/>
                <a:gd name="T1" fmla="*/ 0 h 2"/>
                <a:gd name="T2" fmla="*/ 1 w 3"/>
                <a:gd name="T3" fmla="*/ 1 h 2"/>
                <a:gd name="T4" fmla="*/ 2 w 3"/>
                <a:gd name="T5" fmla="*/ 0 h 2"/>
              </a:gdLst>
              <a:ahLst/>
              <a:cxnLst>
                <a:cxn ang="0">
                  <a:pos x="T0" y="T1"/>
                </a:cxn>
                <a:cxn ang="0">
                  <a:pos x="T2" y="T3"/>
                </a:cxn>
                <a:cxn ang="0">
                  <a:pos x="T4" y="T5"/>
                </a:cxn>
              </a:cxnLst>
              <a:rect l="0" t="0" r="r" b="b"/>
              <a:pathLst>
                <a:path w="3" h="2">
                  <a:moveTo>
                    <a:pt x="2" y="0"/>
                  </a:moveTo>
                  <a:cubicBezTo>
                    <a:pt x="1" y="0"/>
                    <a:pt x="0" y="1"/>
                    <a:pt x="1" y="1"/>
                  </a:cubicBezTo>
                  <a:cubicBezTo>
                    <a:pt x="2" y="2"/>
                    <a:pt x="3" y="1"/>
                    <a:pt x="2"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412" name="Freeform 793">
              <a:extLst>
                <a:ext uri="{FF2B5EF4-FFF2-40B4-BE49-F238E27FC236}">
                  <a16:creationId xmlns:a16="http://schemas.microsoft.com/office/drawing/2014/main" id="{A515D823-B921-D14F-9DF7-1D0A7C851CA3}"/>
                </a:ext>
              </a:extLst>
            </p:cNvPr>
            <p:cNvSpPr>
              <a:spLocks/>
            </p:cNvSpPr>
            <p:nvPr/>
          </p:nvSpPr>
          <p:spPr bwMode="auto">
            <a:xfrm>
              <a:off x="3207439" y="2374948"/>
              <a:ext cx="9409" cy="10589"/>
            </a:xfrm>
            <a:custGeom>
              <a:avLst/>
              <a:gdLst>
                <a:gd name="T0" fmla="*/ 2 w 3"/>
                <a:gd name="T1" fmla="*/ 1 h 3"/>
                <a:gd name="T2" fmla="*/ 1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1"/>
                    <a:pt x="1" y="2"/>
                  </a:cubicBezTo>
                  <a:cubicBezTo>
                    <a:pt x="1" y="3"/>
                    <a:pt x="3" y="1"/>
                    <a:pt x="2"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413" name="Freeform 794">
              <a:extLst>
                <a:ext uri="{FF2B5EF4-FFF2-40B4-BE49-F238E27FC236}">
                  <a16:creationId xmlns:a16="http://schemas.microsoft.com/office/drawing/2014/main" id="{52ADCB62-D393-3443-97A9-5F4BEEA7AE65}"/>
                </a:ext>
              </a:extLst>
            </p:cNvPr>
            <p:cNvSpPr>
              <a:spLocks/>
            </p:cNvSpPr>
            <p:nvPr/>
          </p:nvSpPr>
          <p:spPr bwMode="auto">
            <a:xfrm>
              <a:off x="2265331" y="2444360"/>
              <a:ext cx="17642" cy="2353"/>
            </a:xfrm>
            <a:custGeom>
              <a:avLst/>
              <a:gdLst>
                <a:gd name="T0" fmla="*/ 5 w 5"/>
                <a:gd name="T1" fmla="*/ 1 h 1"/>
                <a:gd name="T2" fmla="*/ 1 w 5"/>
                <a:gd name="T3" fmla="*/ 0 h 1"/>
                <a:gd name="T4" fmla="*/ 5 w 5"/>
                <a:gd name="T5" fmla="*/ 1 h 1"/>
              </a:gdLst>
              <a:ahLst/>
              <a:cxnLst>
                <a:cxn ang="0">
                  <a:pos x="T0" y="T1"/>
                </a:cxn>
                <a:cxn ang="0">
                  <a:pos x="T2" y="T3"/>
                </a:cxn>
                <a:cxn ang="0">
                  <a:pos x="T4" y="T5"/>
                </a:cxn>
              </a:cxnLst>
              <a:rect l="0" t="0" r="r" b="b"/>
              <a:pathLst>
                <a:path w="5" h="1">
                  <a:moveTo>
                    <a:pt x="5" y="1"/>
                  </a:moveTo>
                  <a:cubicBezTo>
                    <a:pt x="4" y="0"/>
                    <a:pt x="0" y="0"/>
                    <a:pt x="1" y="0"/>
                  </a:cubicBezTo>
                  <a:cubicBezTo>
                    <a:pt x="2" y="1"/>
                    <a:pt x="5" y="1"/>
                    <a:pt x="5" y="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414" name="Freeform 795">
              <a:extLst>
                <a:ext uri="{FF2B5EF4-FFF2-40B4-BE49-F238E27FC236}">
                  <a16:creationId xmlns:a16="http://schemas.microsoft.com/office/drawing/2014/main" id="{DFD75DEC-B77A-C94E-AA04-6124CF177137}"/>
                </a:ext>
              </a:extLst>
            </p:cNvPr>
            <p:cNvSpPr>
              <a:spLocks/>
            </p:cNvSpPr>
            <p:nvPr/>
          </p:nvSpPr>
          <p:spPr bwMode="auto">
            <a:xfrm>
              <a:off x="2286501" y="2444360"/>
              <a:ext cx="21170" cy="0"/>
            </a:xfrm>
            <a:custGeom>
              <a:avLst/>
              <a:gdLst>
                <a:gd name="T0" fmla="*/ 5 w 6"/>
                <a:gd name="T1" fmla="*/ 1 w 6"/>
                <a:gd name="T2" fmla="*/ 5 w 6"/>
              </a:gdLst>
              <a:ahLst/>
              <a:cxnLst>
                <a:cxn ang="0">
                  <a:pos x="T0" y="0"/>
                </a:cxn>
                <a:cxn ang="0">
                  <a:pos x="T1" y="0"/>
                </a:cxn>
                <a:cxn ang="0">
                  <a:pos x="T2" y="0"/>
                </a:cxn>
              </a:cxnLst>
              <a:rect l="0" t="0" r="r" b="b"/>
              <a:pathLst>
                <a:path w="6">
                  <a:moveTo>
                    <a:pt x="5" y="0"/>
                  </a:moveTo>
                  <a:cubicBezTo>
                    <a:pt x="4" y="0"/>
                    <a:pt x="0" y="0"/>
                    <a:pt x="1" y="0"/>
                  </a:cubicBezTo>
                  <a:cubicBezTo>
                    <a:pt x="2" y="0"/>
                    <a:pt x="6" y="0"/>
                    <a:pt x="5" y="0"/>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415" name="Freeform 796">
              <a:extLst>
                <a:ext uri="{FF2B5EF4-FFF2-40B4-BE49-F238E27FC236}">
                  <a16:creationId xmlns:a16="http://schemas.microsoft.com/office/drawing/2014/main" id="{82CE382B-A11D-704E-ADF2-8CC26D44349B}"/>
                </a:ext>
              </a:extLst>
            </p:cNvPr>
            <p:cNvSpPr>
              <a:spLocks/>
            </p:cNvSpPr>
            <p:nvPr/>
          </p:nvSpPr>
          <p:spPr bwMode="auto">
            <a:xfrm>
              <a:off x="2682870" y="2225538"/>
              <a:ext cx="14114" cy="7059"/>
            </a:xfrm>
            <a:custGeom>
              <a:avLst/>
              <a:gdLst>
                <a:gd name="T0" fmla="*/ 3 w 4"/>
                <a:gd name="T1" fmla="*/ 2 h 2"/>
                <a:gd name="T2" fmla="*/ 2 w 4"/>
                <a:gd name="T3" fmla="*/ 0 h 2"/>
                <a:gd name="T4" fmla="*/ 3 w 4"/>
                <a:gd name="T5" fmla="*/ 2 h 2"/>
              </a:gdLst>
              <a:ahLst/>
              <a:cxnLst>
                <a:cxn ang="0">
                  <a:pos x="T0" y="T1"/>
                </a:cxn>
                <a:cxn ang="0">
                  <a:pos x="T2" y="T3"/>
                </a:cxn>
                <a:cxn ang="0">
                  <a:pos x="T4" y="T5"/>
                </a:cxn>
              </a:cxnLst>
              <a:rect l="0" t="0" r="r" b="b"/>
              <a:pathLst>
                <a:path w="4" h="2">
                  <a:moveTo>
                    <a:pt x="3" y="2"/>
                  </a:moveTo>
                  <a:cubicBezTo>
                    <a:pt x="1" y="2"/>
                    <a:pt x="0" y="0"/>
                    <a:pt x="2" y="0"/>
                  </a:cubicBezTo>
                  <a:cubicBezTo>
                    <a:pt x="3" y="0"/>
                    <a:pt x="4" y="2"/>
                    <a:pt x="3" y="2"/>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sp>
          <p:nvSpPr>
            <p:cNvPr id="416" name="Freeform 797">
              <a:extLst>
                <a:ext uri="{FF2B5EF4-FFF2-40B4-BE49-F238E27FC236}">
                  <a16:creationId xmlns:a16="http://schemas.microsoft.com/office/drawing/2014/main" id="{FCDA1608-765A-0C46-8085-B6C1FBF31F0E}"/>
                </a:ext>
              </a:extLst>
            </p:cNvPr>
            <p:cNvSpPr>
              <a:spLocks/>
            </p:cNvSpPr>
            <p:nvPr/>
          </p:nvSpPr>
          <p:spPr bwMode="auto">
            <a:xfrm>
              <a:off x="1213835" y="3069056"/>
              <a:ext cx="31757" cy="41176"/>
            </a:xfrm>
            <a:custGeom>
              <a:avLst/>
              <a:gdLst>
                <a:gd name="T0" fmla="*/ 9 w 9"/>
                <a:gd name="T1" fmla="*/ 11 h 12"/>
                <a:gd name="T2" fmla="*/ 5 w 9"/>
                <a:gd name="T3" fmla="*/ 2 h 12"/>
                <a:gd name="T4" fmla="*/ 2 w 9"/>
                <a:gd name="T5" fmla="*/ 2 h 12"/>
                <a:gd name="T6" fmla="*/ 0 w 9"/>
                <a:gd name="T7" fmla="*/ 3 h 12"/>
                <a:gd name="T8" fmla="*/ 3 w 9"/>
                <a:gd name="T9" fmla="*/ 5 h 12"/>
                <a:gd name="T10" fmla="*/ 3 w 9"/>
                <a:gd name="T11" fmla="*/ 7 h 12"/>
                <a:gd name="T12" fmla="*/ 4 w 9"/>
                <a:gd name="T13" fmla="*/ 7 h 12"/>
                <a:gd name="T14" fmla="*/ 3 w 9"/>
                <a:gd name="T15" fmla="*/ 8 h 12"/>
                <a:gd name="T16" fmla="*/ 6 w 9"/>
                <a:gd name="T17" fmla="*/ 11 h 12"/>
                <a:gd name="T18" fmla="*/ 6 w 9"/>
                <a:gd name="T19" fmla="*/ 9 h 12"/>
                <a:gd name="T20" fmla="*/ 9 w 9"/>
                <a:gd name="T21" fmla="*/ 11 h 12"/>
                <a:gd name="T22" fmla="*/ 9 w 9"/>
                <a:gd name="T2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2">
                  <a:moveTo>
                    <a:pt x="9" y="11"/>
                  </a:moveTo>
                  <a:cubicBezTo>
                    <a:pt x="8" y="8"/>
                    <a:pt x="7" y="4"/>
                    <a:pt x="5" y="2"/>
                  </a:cubicBezTo>
                  <a:cubicBezTo>
                    <a:pt x="4" y="1"/>
                    <a:pt x="3" y="0"/>
                    <a:pt x="2" y="2"/>
                  </a:cubicBezTo>
                  <a:cubicBezTo>
                    <a:pt x="2" y="2"/>
                    <a:pt x="0" y="2"/>
                    <a:pt x="0" y="3"/>
                  </a:cubicBezTo>
                  <a:cubicBezTo>
                    <a:pt x="1" y="4"/>
                    <a:pt x="3" y="3"/>
                    <a:pt x="3" y="5"/>
                  </a:cubicBezTo>
                  <a:cubicBezTo>
                    <a:pt x="3" y="6"/>
                    <a:pt x="3" y="6"/>
                    <a:pt x="3" y="7"/>
                  </a:cubicBezTo>
                  <a:cubicBezTo>
                    <a:pt x="3" y="8"/>
                    <a:pt x="4" y="7"/>
                    <a:pt x="4" y="7"/>
                  </a:cubicBezTo>
                  <a:cubicBezTo>
                    <a:pt x="5" y="8"/>
                    <a:pt x="3" y="8"/>
                    <a:pt x="3" y="8"/>
                  </a:cubicBezTo>
                  <a:cubicBezTo>
                    <a:pt x="3" y="9"/>
                    <a:pt x="5" y="11"/>
                    <a:pt x="6" y="11"/>
                  </a:cubicBezTo>
                  <a:cubicBezTo>
                    <a:pt x="6" y="11"/>
                    <a:pt x="2" y="7"/>
                    <a:pt x="6" y="9"/>
                  </a:cubicBezTo>
                  <a:cubicBezTo>
                    <a:pt x="7" y="9"/>
                    <a:pt x="9" y="12"/>
                    <a:pt x="9" y="11"/>
                  </a:cubicBezTo>
                  <a:cubicBezTo>
                    <a:pt x="8" y="10"/>
                    <a:pt x="9" y="12"/>
                    <a:pt x="9" y="11"/>
                  </a:cubicBezTo>
                  <a:close/>
                </a:path>
              </a:pathLst>
            </a:custGeom>
            <a:grpFill/>
            <a:ln w="15875" cap="flat">
              <a:solidFill>
                <a:srgbClr val="5F7491"/>
              </a:solidFill>
              <a:prstDash val="solid"/>
              <a:round/>
              <a:headEnd/>
              <a:tailEnd/>
            </a:ln>
          </p:spPr>
          <p:txBody>
            <a:bodyPr vert="horz" wrap="square" lIns="91440" tIns="45720" rIns="91440" bIns="45720" numCol="1" anchor="t" anchorCtr="0" compatLnSpc="1">
              <a:prstTxWarp prst="textNoShape">
                <a:avLst/>
              </a:prstTxWarp>
            </a:bodyPr>
            <a:lstStyle/>
            <a:p>
              <a:endParaRPr lang="id-ID">
                <a:solidFill>
                  <a:schemeClr val="bg1"/>
                </a:solidFill>
                <a:latin typeface="Poppins Light" charset="0"/>
              </a:endParaRPr>
            </a:p>
          </p:txBody>
        </p:sp>
      </p:grpSp>
      <p:sp>
        <p:nvSpPr>
          <p:cNvPr id="3" name="弧 2">
            <a:extLst>
              <a:ext uri="{FF2B5EF4-FFF2-40B4-BE49-F238E27FC236}">
                <a16:creationId xmlns:a16="http://schemas.microsoft.com/office/drawing/2014/main" id="{3C5B261F-C944-DE3A-EBE6-B88C7A5CA58D}"/>
              </a:ext>
            </a:extLst>
          </p:cNvPr>
          <p:cNvSpPr/>
          <p:nvPr/>
        </p:nvSpPr>
        <p:spPr>
          <a:xfrm>
            <a:off x="709486" y="2768954"/>
            <a:ext cx="10889429" cy="9393457"/>
          </a:xfrm>
          <a:prstGeom prst="arc">
            <a:avLst>
              <a:gd name="adj1" fmla="val 11425287"/>
              <a:gd name="adj2" fmla="val 20977899"/>
            </a:avLst>
          </a:prstGeom>
          <a:ln w="19050">
            <a:solidFill>
              <a:srgbClr val="36B94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grpSp>
        <p:nvGrpSpPr>
          <p:cNvPr id="19" name="Group 18">
            <a:extLst>
              <a:ext uri="{FF2B5EF4-FFF2-40B4-BE49-F238E27FC236}">
                <a16:creationId xmlns:a16="http://schemas.microsoft.com/office/drawing/2014/main" id="{9824B0F6-909B-6FF4-3D0F-51C4C3BB7489}"/>
              </a:ext>
            </a:extLst>
          </p:cNvPr>
          <p:cNvGrpSpPr/>
          <p:nvPr/>
        </p:nvGrpSpPr>
        <p:grpSpPr>
          <a:xfrm>
            <a:off x="11016549" y="5225672"/>
            <a:ext cx="1523144" cy="323165"/>
            <a:chOff x="11016549" y="5225672"/>
            <a:chExt cx="1523144" cy="323165"/>
          </a:xfrm>
        </p:grpSpPr>
        <p:sp>
          <p:nvSpPr>
            <p:cNvPr id="445" name="TextBox 33">
              <a:extLst>
                <a:ext uri="{FF2B5EF4-FFF2-40B4-BE49-F238E27FC236}">
                  <a16:creationId xmlns:a16="http://schemas.microsoft.com/office/drawing/2014/main" id="{76330EB1-2BBF-0A41-824B-F7822B30EA43}"/>
                </a:ext>
              </a:extLst>
            </p:cNvPr>
            <p:cNvSpPr txBox="1"/>
            <p:nvPr/>
          </p:nvSpPr>
          <p:spPr>
            <a:xfrm>
              <a:off x="11167111" y="5225672"/>
              <a:ext cx="1372582" cy="323165"/>
            </a:xfrm>
            <a:prstGeom prst="rect">
              <a:avLst/>
            </a:prstGeom>
            <a:noFill/>
          </p:spPr>
          <p:txBody>
            <a:bodyPr wrap="square" rtlCol="0">
              <a:spAutoFit/>
            </a:bodyPr>
            <a:lstStyle/>
            <a:p>
              <a:r>
                <a:rPr lang="en-US" sz="1500" b="1" dirty="0">
                  <a:solidFill>
                    <a:schemeClr val="bg1"/>
                  </a:solidFill>
                  <a:latin typeface="Century Gothic" panose="020B0502020202020204" pitchFamily="34" charset="0"/>
                </a:rPr>
                <a:t>Thailand</a:t>
              </a:r>
            </a:p>
          </p:txBody>
        </p:sp>
        <p:sp>
          <p:nvSpPr>
            <p:cNvPr id="430" name="Oval 18">
              <a:extLst>
                <a:ext uri="{FF2B5EF4-FFF2-40B4-BE49-F238E27FC236}">
                  <a16:creationId xmlns:a16="http://schemas.microsoft.com/office/drawing/2014/main" id="{ABFFE3F4-1B09-BC49-8A23-68FDAEA12BF7}"/>
                </a:ext>
              </a:extLst>
            </p:cNvPr>
            <p:cNvSpPr/>
            <p:nvPr/>
          </p:nvSpPr>
          <p:spPr>
            <a:xfrm>
              <a:off x="11016549" y="5317302"/>
              <a:ext cx="150562" cy="149861"/>
            </a:xfrm>
            <a:prstGeom prst="ellipse">
              <a:avLst/>
            </a:prstGeom>
            <a:solidFill>
              <a:schemeClr val="bg1"/>
            </a:solidFill>
            <a:ln>
              <a:noFill/>
            </a:ln>
            <a:effectLst>
              <a:glow rad="1016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468" name="Group 467">
            <a:extLst>
              <a:ext uri="{FF2B5EF4-FFF2-40B4-BE49-F238E27FC236}">
                <a16:creationId xmlns:a16="http://schemas.microsoft.com/office/drawing/2014/main" id="{F097E4C7-B89C-4186-5A27-77B7851C8984}"/>
              </a:ext>
            </a:extLst>
          </p:cNvPr>
          <p:cNvGrpSpPr/>
          <p:nvPr/>
        </p:nvGrpSpPr>
        <p:grpSpPr>
          <a:xfrm>
            <a:off x="-158078" y="5177026"/>
            <a:ext cx="1531084" cy="323165"/>
            <a:chOff x="-158078" y="5177026"/>
            <a:chExt cx="1531084" cy="323165"/>
          </a:xfrm>
        </p:grpSpPr>
        <p:sp>
          <p:nvSpPr>
            <p:cNvPr id="446" name="TextBox 34">
              <a:extLst>
                <a:ext uri="{FF2B5EF4-FFF2-40B4-BE49-F238E27FC236}">
                  <a16:creationId xmlns:a16="http://schemas.microsoft.com/office/drawing/2014/main" id="{B3FE26B0-0A73-A84C-97D4-1844E2B6347D}"/>
                </a:ext>
              </a:extLst>
            </p:cNvPr>
            <p:cNvSpPr txBox="1"/>
            <p:nvPr/>
          </p:nvSpPr>
          <p:spPr>
            <a:xfrm>
              <a:off x="-158078" y="5177026"/>
              <a:ext cx="1372582" cy="323165"/>
            </a:xfrm>
            <a:prstGeom prst="rect">
              <a:avLst/>
            </a:prstGeom>
            <a:noFill/>
          </p:spPr>
          <p:txBody>
            <a:bodyPr wrap="square" rtlCol="0">
              <a:spAutoFit/>
            </a:bodyPr>
            <a:lstStyle/>
            <a:p>
              <a:pPr algn="r"/>
              <a:r>
                <a:rPr lang="en-US" altLang="zh-CN" sz="1500" b="1" dirty="0">
                  <a:solidFill>
                    <a:schemeClr val="bg1"/>
                  </a:solidFill>
                  <a:latin typeface="Century Gothic" panose="020B0502020202020204" pitchFamily="34" charset="0"/>
                </a:rPr>
                <a:t>Italy</a:t>
              </a:r>
              <a:endParaRPr lang="en-US" sz="1500" b="1" dirty="0">
                <a:solidFill>
                  <a:schemeClr val="bg1"/>
                </a:solidFill>
                <a:latin typeface="Century Gothic" panose="020B0502020202020204" pitchFamily="34" charset="0"/>
              </a:endParaRPr>
            </a:p>
          </p:txBody>
        </p:sp>
        <p:sp>
          <p:nvSpPr>
            <p:cNvPr id="432" name="Oval 20">
              <a:extLst>
                <a:ext uri="{FF2B5EF4-FFF2-40B4-BE49-F238E27FC236}">
                  <a16:creationId xmlns:a16="http://schemas.microsoft.com/office/drawing/2014/main" id="{D12430CB-E8E1-8F43-83E0-3498844C5609}"/>
                </a:ext>
              </a:extLst>
            </p:cNvPr>
            <p:cNvSpPr/>
            <p:nvPr/>
          </p:nvSpPr>
          <p:spPr>
            <a:xfrm>
              <a:off x="1222444" y="5272621"/>
              <a:ext cx="150562" cy="149861"/>
            </a:xfrm>
            <a:prstGeom prst="ellipse">
              <a:avLst/>
            </a:prstGeom>
            <a:solidFill>
              <a:schemeClr val="bg1"/>
            </a:solidFill>
            <a:ln>
              <a:noFill/>
            </a:ln>
            <a:effectLst>
              <a:glow rad="1016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458" name="Group 457">
            <a:extLst>
              <a:ext uri="{FF2B5EF4-FFF2-40B4-BE49-F238E27FC236}">
                <a16:creationId xmlns:a16="http://schemas.microsoft.com/office/drawing/2014/main" id="{106B8D18-C27E-0EC1-62C5-CEF81E86017F}"/>
              </a:ext>
            </a:extLst>
          </p:cNvPr>
          <p:cNvGrpSpPr/>
          <p:nvPr/>
        </p:nvGrpSpPr>
        <p:grpSpPr>
          <a:xfrm>
            <a:off x="6827181" y="2451073"/>
            <a:ext cx="1680268" cy="473026"/>
            <a:chOff x="6827181" y="2451073"/>
            <a:chExt cx="1680268" cy="473026"/>
          </a:xfrm>
        </p:grpSpPr>
        <p:sp>
          <p:nvSpPr>
            <p:cNvPr id="423" name="Oval 10">
              <a:extLst>
                <a:ext uri="{FF2B5EF4-FFF2-40B4-BE49-F238E27FC236}">
                  <a16:creationId xmlns:a16="http://schemas.microsoft.com/office/drawing/2014/main" id="{0ED58B89-5406-7E48-BA07-42B613E53152}"/>
                </a:ext>
              </a:extLst>
            </p:cNvPr>
            <p:cNvSpPr/>
            <p:nvPr/>
          </p:nvSpPr>
          <p:spPr>
            <a:xfrm>
              <a:off x="7113103" y="2774238"/>
              <a:ext cx="150562" cy="149861"/>
            </a:xfrm>
            <a:prstGeom prst="ellipse">
              <a:avLst/>
            </a:prstGeom>
            <a:solidFill>
              <a:schemeClr val="bg1"/>
            </a:solidFill>
            <a:ln>
              <a:noFill/>
            </a:ln>
            <a:effectLst>
              <a:glow rad="1016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35" name="TextBox 2">
              <a:extLst>
                <a:ext uri="{FF2B5EF4-FFF2-40B4-BE49-F238E27FC236}">
                  <a16:creationId xmlns:a16="http://schemas.microsoft.com/office/drawing/2014/main" id="{2326FA85-6F68-3F46-A4CE-640BA1E041DB}"/>
                </a:ext>
              </a:extLst>
            </p:cNvPr>
            <p:cNvSpPr txBox="1"/>
            <p:nvPr/>
          </p:nvSpPr>
          <p:spPr>
            <a:xfrm>
              <a:off x="6827181" y="2451073"/>
              <a:ext cx="1680268" cy="323165"/>
            </a:xfrm>
            <a:prstGeom prst="rect">
              <a:avLst/>
            </a:prstGeom>
            <a:noFill/>
          </p:spPr>
          <p:txBody>
            <a:bodyPr wrap="none" rtlCol="0">
              <a:spAutoFit/>
            </a:bodyPr>
            <a:lstStyle/>
            <a:p>
              <a:r>
                <a:rPr lang="en-US" sz="1500" b="1">
                  <a:solidFill>
                    <a:schemeClr val="bg1"/>
                  </a:solidFill>
                  <a:latin typeface="Century Gothic" panose="020B0502020202020204" pitchFamily="34" charset="0"/>
                </a:rPr>
                <a:t>Mainland China</a:t>
              </a:r>
            </a:p>
          </p:txBody>
        </p:sp>
      </p:grpSp>
      <p:grpSp>
        <p:nvGrpSpPr>
          <p:cNvPr id="457" name="Group 456">
            <a:extLst>
              <a:ext uri="{FF2B5EF4-FFF2-40B4-BE49-F238E27FC236}">
                <a16:creationId xmlns:a16="http://schemas.microsoft.com/office/drawing/2014/main" id="{B85E06F3-0D50-E578-1B47-71A13F2334A8}"/>
              </a:ext>
            </a:extLst>
          </p:cNvPr>
          <p:cNvGrpSpPr/>
          <p:nvPr/>
        </p:nvGrpSpPr>
        <p:grpSpPr>
          <a:xfrm>
            <a:off x="7913300" y="2818068"/>
            <a:ext cx="1199246" cy="323165"/>
            <a:chOff x="7913300" y="2818068"/>
            <a:chExt cx="1199246" cy="323165"/>
          </a:xfrm>
        </p:grpSpPr>
        <p:sp>
          <p:nvSpPr>
            <p:cNvPr id="425" name="Oval 13">
              <a:extLst>
                <a:ext uri="{FF2B5EF4-FFF2-40B4-BE49-F238E27FC236}">
                  <a16:creationId xmlns:a16="http://schemas.microsoft.com/office/drawing/2014/main" id="{3B3B5F25-E9D5-4140-A306-566648329277}"/>
                </a:ext>
              </a:extLst>
            </p:cNvPr>
            <p:cNvSpPr/>
            <p:nvPr/>
          </p:nvSpPr>
          <p:spPr>
            <a:xfrm>
              <a:off x="7913300" y="2955538"/>
              <a:ext cx="150562" cy="149861"/>
            </a:xfrm>
            <a:prstGeom prst="ellipse">
              <a:avLst/>
            </a:prstGeom>
            <a:solidFill>
              <a:schemeClr val="bg1"/>
            </a:solidFill>
            <a:ln>
              <a:noFill/>
            </a:ln>
            <a:effectLst>
              <a:glow rad="1016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37" name="TextBox 25">
              <a:extLst>
                <a:ext uri="{FF2B5EF4-FFF2-40B4-BE49-F238E27FC236}">
                  <a16:creationId xmlns:a16="http://schemas.microsoft.com/office/drawing/2014/main" id="{9B512D25-DFC1-A546-AD18-579F800811D4}"/>
                </a:ext>
              </a:extLst>
            </p:cNvPr>
            <p:cNvSpPr txBox="1"/>
            <p:nvPr/>
          </p:nvSpPr>
          <p:spPr>
            <a:xfrm>
              <a:off x="8084701" y="2818068"/>
              <a:ext cx="1027845" cy="323165"/>
            </a:xfrm>
            <a:prstGeom prst="rect">
              <a:avLst/>
            </a:prstGeom>
            <a:noFill/>
          </p:spPr>
          <p:txBody>
            <a:bodyPr wrap="none" rtlCol="0">
              <a:spAutoFit/>
            </a:bodyPr>
            <a:lstStyle/>
            <a:p>
              <a:r>
                <a:rPr lang="en-US" altLang="zh-CN" sz="1500" b="1">
                  <a:solidFill>
                    <a:schemeClr val="bg1"/>
                  </a:solidFill>
                  <a:latin typeface="Century Gothic" panose="020B0502020202020204" pitchFamily="34" charset="0"/>
                </a:rPr>
                <a:t>Malaysia</a:t>
              </a:r>
              <a:endParaRPr lang="en-US" sz="1500" b="1">
                <a:solidFill>
                  <a:schemeClr val="bg1"/>
                </a:solidFill>
                <a:latin typeface="Century Gothic" panose="020B0502020202020204" pitchFamily="34" charset="0"/>
              </a:endParaRPr>
            </a:p>
          </p:txBody>
        </p:sp>
      </p:grpSp>
      <p:grpSp>
        <p:nvGrpSpPr>
          <p:cNvPr id="464" name="Group 463">
            <a:extLst>
              <a:ext uri="{FF2B5EF4-FFF2-40B4-BE49-F238E27FC236}">
                <a16:creationId xmlns:a16="http://schemas.microsoft.com/office/drawing/2014/main" id="{145C1066-91A0-998C-EB4D-21968CE7BC71}"/>
              </a:ext>
            </a:extLst>
          </p:cNvPr>
          <p:cNvGrpSpPr/>
          <p:nvPr/>
        </p:nvGrpSpPr>
        <p:grpSpPr>
          <a:xfrm>
            <a:off x="1650456" y="3431610"/>
            <a:ext cx="1519629" cy="323165"/>
            <a:chOff x="1650456" y="3431610"/>
            <a:chExt cx="1519629" cy="323165"/>
          </a:xfrm>
        </p:grpSpPr>
        <p:sp>
          <p:nvSpPr>
            <p:cNvPr id="421" name="Oval 6">
              <a:extLst>
                <a:ext uri="{FF2B5EF4-FFF2-40B4-BE49-F238E27FC236}">
                  <a16:creationId xmlns:a16="http://schemas.microsoft.com/office/drawing/2014/main" id="{A828A6C0-6652-0F4C-825F-B35A6BB6A18A}"/>
                </a:ext>
              </a:extLst>
            </p:cNvPr>
            <p:cNvSpPr/>
            <p:nvPr/>
          </p:nvSpPr>
          <p:spPr>
            <a:xfrm>
              <a:off x="3019523" y="3524478"/>
              <a:ext cx="150562" cy="149861"/>
            </a:xfrm>
            <a:prstGeom prst="ellipse">
              <a:avLst/>
            </a:prstGeom>
            <a:solidFill>
              <a:schemeClr val="bg1"/>
            </a:solidFill>
            <a:ln>
              <a:noFill/>
            </a:ln>
            <a:effectLst>
              <a:glow rad="1016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38" name="TextBox 26">
              <a:extLst>
                <a:ext uri="{FF2B5EF4-FFF2-40B4-BE49-F238E27FC236}">
                  <a16:creationId xmlns:a16="http://schemas.microsoft.com/office/drawing/2014/main" id="{D02483AB-CC41-6B42-BC6B-3294EA3FB4AF}"/>
                </a:ext>
              </a:extLst>
            </p:cNvPr>
            <p:cNvSpPr txBox="1"/>
            <p:nvPr/>
          </p:nvSpPr>
          <p:spPr>
            <a:xfrm>
              <a:off x="1650456" y="3431610"/>
              <a:ext cx="1305165" cy="323165"/>
            </a:xfrm>
            <a:prstGeom prst="rect">
              <a:avLst/>
            </a:prstGeom>
            <a:noFill/>
          </p:spPr>
          <p:txBody>
            <a:bodyPr wrap="none" rtlCol="0">
              <a:spAutoFit/>
            </a:bodyPr>
            <a:lstStyle/>
            <a:p>
              <a:pPr algn="r"/>
              <a:r>
                <a:rPr lang="en-US" altLang="zh-CN" sz="1500" b="1" dirty="0">
                  <a:solidFill>
                    <a:schemeClr val="bg1"/>
                  </a:solidFill>
                  <a:latin typeface="Century Gothic" panose="020B0502020202020204" pitchFamily="34" charset="0"/>
                </a:rPr>
                <a:t>South Africa</a:t>
              </a:r>
              <a:endParaRPr lang="en-US" sz="1500" b="1" dirty="0">
                <a:solidFill>
                  <a:schemeClr val="bg1"/>
                </a:solidFill>
                <a:latin typeface="Century Gothic" panose="020B0502020202020204" pitchFamily="34" charset="0"/>
              </a:endParaRPr>
            </a:p>
          </p:txBody>
        </p:sp>
      </p:grpSp>
      <p:grpSp>
        <p:nvGrpSpPr>
          <p:cNvPr id="21" name="Group 20">
            <a:extLst>
              <a:ext uri="{FF2B5EF4-FFF2-40B4-BE49-F238E27FC236}">
                <a16:creationId xmlns:a16="http://schemas.microsoft.com/office/drawing/2014/main" id="{F9DD1C75-62B7-B1D1-2DAE-A33B813B3DDB}"/>
              </a:ext>
            </a:extLst>
          </p:cNvPr>
          <p:cNvGrpSpPr/>
          <p:nvPr/>
        </p:nvGrpSpPr>
        <p:grpSpPr>
          <a:xfrm>
            <a:off x="10086733" y="4073588"/>
            <a:ext cx="1325160" cy="323165"/>
            <a:chOff x="10086733" y="4073588"/>
            <a:chExt cx="1325160" cy="323165"/>
          </a:xfrm>
        </p:grpSpPr>
        <p:sp>
          <p:nvSpPr>
            <p:cNvPr id="428" name="Oval 16">
              <a:extLst>
                <a:ext uri="{FF2B5EF4-FFF2-40B4-BE49-F238E27FC236}">
                  <a16:creationId xmlns:a16="http://schemas.microsoft.com/office/drawing/2014/main" id="{8006E993-4AC0-B146-89ED-72FC940912A3}"/>
                </a:ext>
              </a:extLst>
            </p:cNvPr>
            <p:cNvSpPr/>
            <p:nvPr/>
          </p:nvSpPr>
          <p:spPr>
            <a:xfrm>
              <a:off x="10086733" y="4176655"/>
              <a:ext cx="150562" cy="149861"/>
            </a:xfrm>
            <a:prstGeom prst="ellipse">
              <a:avLst/>
            </a:prstGeom>
            <a:solidFill>
              <a:schemeClr val="bg1"/>
            </a:solidFill>
            <a:ln>
              <a:noFill/>
            </a:ln>
            <a:effectLst>
              <a:glow rad="1016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39" name="TextBox 27">
              <a:extLst>
                <a:ext uri="{FF2B5EF4-FFF2-40B4-BE49-F238E27FC236}">
                  <a16:creationId xmlns:a16="http://schemas.microsoft.com/office/drawing/2014/main" id="{94A39B45-04A4-3946-A1A6-CDE2F2277EAC}"/>
                </a:ext>
              </a:extLst>
            </p:cNvPr>
            <p:cNvSpPr txBox="1"/>
            <p:nvPr/>
          </p:nvSpPr>
          <p:spPr>
            <a:xfrm>
              <a:off x="10279565" y="4073588"/>
              <a:ext cx="1132328" cy="323165"/>
            </a:xfrm>
            <a:prstGeom prst="rect">
              <a:avLst/>
            </a:prstGeom>
            <a:noFill/>
          </p:spPr>
          <p:txBody>
            <a:bodyPr wrap="square" rtlCol="0">
              <a:spAutoFit/>
            </a:bodyPr>
            <a:lstStyle/>
            <a:p>
              <a:r>
                <a:rPr lang="en-US" altLang="zh-CN" sz="1500" b="1">
                  <a:solidFill>
                    <a:schemeClr val="bg1"/>
                  </a:solidFill>
                  <a:latin typeface="Century Gothic" panose="020B0502020202020204" pitchFamily="34" charset="0"/>
                </a:rPr>
                <a:t>Indonesia</a:t>
              </a:r>
              <a:endParaRPr lang="en-US" sz="1500" b="1">
                <a:solidFill>
                  <a:schemeClr val="bg1"/>
                </a:solidFill>
                <a:latin typeface="Century Gothic" panose="020B0502020202020204" pitchFamily="34" charset="0"/>
              </a:endParaRPr>
            </a:p>
          </p:txBody>
        </p:sp>
      </p:grpSp>
      <p:grpSp>
        <p:nvGrpSpPr>
          <p:cNvPr id="450" name="Group 449">
            <a:extLst>
              <a:ext uri="{FF2B5EF4-FFF2-40B4-BE49-F238E27FC236}">
                <a16:creationId xmlns:a16="http://schemas.microsoft.com/office/drawing/2014/main" id="{457C6AB9-C35D-6696-49C6-E518FCC43F35}"/>
              </a:ext>
            </a:extLst>
          </p:cNvPr>
          <p:cNvGrpSpPr/>
          <p:nvPr/>
        </p:nvGrpSpPr>
        <p:grpSpPr>
          <a:xfrm>
            <a:off x="8720412" y="3130393"/>
            <a:ext cx="2243045" cy="323165"/>
            <a:chOff x="8720412" y="3130393"/>
            <a:chExt cx="2243045" cy="323165"/>
          </a:xfrm>
        </p:grpSpPr>
        <p:sp>
          <p:nvSpPr>
            <p:cNvPr id="426" name="Oval 14">
              <a:extLst>
                <a:ext uri="{FF2B5EF4-FFF2-40B4-BE49-F238E27FC236}">
                  <a16:creationId xmlns:a16="http://schemas.microsoft.com/office/drawing/2014/main" id="{F321EA51-60F9-7349-B326-15FB19C9080A}"/>
                </a:ext>
              </a:extLst>
            </p:cNvPr>
            <p:cNvSpPr/>
            <p:nvPr/>
          </p:nvSpPr>
          <p:spPr>
            <a:xfrm>
              <a:off x="8720412" y="3273497"/>
              <a:ext cx="150562" cy="149861"/>
            </a:xfrm>
            <a:prstGeom prst="ellipse">
              <a:avLst/>
            </a:prstGeom>
            <a:solidFill>
              <a:schemeClr val="bg1"/>
            </a:solidFill>
            <a:ln>
              <a:noFill/>
            </a:ln>
            <a:effectLst>
              <a:glow rad="1016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41" name="TextBox 29">
              <a:extLst>
                <a:ext uri="{FF2B5EF4-FFF2-40B4-BE49-F238E27FC236}">
                  <a16:creationId xmlns:a16="http://schemas.microsoft.com/office/drawing/2014/main" id="{CA1EDCF4-EC14-434F-BD9D-BF166536F87D}"/>
                </a:ext>
              </a:extLst>
            </p:cNvPr>
            <p:cNvSpPr txBox="1"/>
            <p:nvPr/>
          </p:nvSpPr>
          <p:spPr>
            <a:xfrm>
              <a:off x="8838710" y="3130393"/>
              <a:ext cx="2124747" cy="323165"/>
            </a:xfrm>
            <a:prstGeom prst="rect">
              <a:avLst/>
            </a:prstGeom>
            <a:noFill/>
          </p:spPr>
          <p:txBody>
            <a:bodyPr wrap="square" rtlCol="0">
              <a:spAutoFit/>
            </a:bodyPr>
            <a:lstStyle/>
            <a:p>
              <a:r>
                <a:rPr lang="en-US" altLang="zh-CN" sz="1500" b="1">
                  <a:solidFill>
                    <a:schemeClr val="bg1"/>
                  </a:solidFill>
                  <a:latin typeface="Century Gothic" panose="020B0502020202020204" pitchFamily="34" charset="0"/>
                </a:rPr>
                <a:t>Vietnam</a:t>
              </a:r>
            </a:p>
          </p:txBody>
        </p:sp>
      </p:grpSp>
      <p:grpSp>
        <p:nvGrpSpPr>
          <p:cNvPr id="461" name="Group 460">
            <a:extLst>
              <a:ext uri="{FF2B5EF4-FFF2-40B4-BE49-F238E27FC236}">
                <a16:creationId xmlns:a16="http://schemas.microsoft.com/office/drawing/2014/main" id="{30CC8843-E972-BB78-9477-7B4200371C43}"/>
              </a:ext>
            </a:extLst>
          </p:cNvPr>
          <p:cNvGrpSpPr/>
          <p:nvPr/>
        </p:nvGrpSpPr>
        <p:grpSpPr>
          <a:xfrm>
            <a:off x="4007069" y="2398488"/>
            <a:ext cx="1705257" cy="504338"/>
            <a:chOff x="4007069" y="2398488"/>
            <a:chExt cx="1705257" cy="504338"/>
          </a:xfrm>
        </p:grpSpPr>
        <p:sp>
          <p:nvSpPr>
            <p:cNvPr id="424" name="Oval 11">
              <a:extLst>
                <a:ext uri="{FF2B5EF4-FFF2-40B4-BE49-F238E27FC236}">
                  <a16:creationId xmlns:a16="http://schemas.microsoft.com/office/drawing/2014/main" id="{34462E9E-E7C9-3F4A-9C5F-066BB69537A8}"/>
                </a:ext>
              </a:extLst>
            </p:cNvPr>
            <p:cNvSpPr/>
            <p:nvPr/>
          </p:nvSpPr>
          <p:spPr>
            <a:xfrm>
              <a:off x="5195227" y="2752965"/>
              <a:ext cx="150562" cy="149861"/>
            </a:xfrm>
            <a:prstGeom prst="ellipse">
              <a:avLst/>
            </a:prstGeom>
            <a:solidFill>
              <a:schemeClr val="bg1"/>
            </a:solidFill>
            <a:ln>
              <a:noFill/>
            </a:ln>
            <a:effectLst>
              <a:glow rad="1016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42" name="TextBox 30">
              <a:extLst>
                <a:ext uri="{FF2B5EF4-FFF2-40B4-BE49-F238E27FC236}">
                  <a16:creationId xmlns:a16="http://schemas.microsoft.com/office/drawing/2014/main" id="{BDE143D7-D97D-4E4F-8467-1228519D9942}"/>
                </a:ext>
              </a:extLst>
            </p:cNvPr>
            <p:cNvSpPr txBox="1"/>
            <p:nvPr/>
          </p:nvSpPr>
          <p:spPr>
            <a:xfrm>
              <a:off x="4007069" y="2398488"/>
              <a:ext cx="1705257" cy="323165"/>
            </a:xfrm>
            <a:prstGeom prst="rect">
              <a:avLst/>
            </a:prstGeom>
            <a:noFill/>
          </p:spPr>
          <p:txBody>
            <a:bodyPr wrap="square" rtlCol="0">
              <a:spAutoFit/>
            </a:bodyPr>
            <a:lstStyle/>
            <a:p>
              <a:pPr algn="ctr"/>
              <a:r>
                <a:rPr lang="en-US" sz="1500" b="1" dirty="0">
                  <a:solidFill>
                    <a:schemeClr val="bg1"/>
                  </a:solidFill>
                  <a:latin typeface="Century Gothic" panose="020B0502020202020204" pitchFamily="34" charset="0"/>
                </a:rPr>
                <a:t>South Korea</a:t>
              </a:r>
            </a:p>
          </p:txBody>
        </p:sp>
      </p:grpSp>
      <p:grpSp>
        <p:nvGrpSpPr>
          <p:cNvPr id="22" name="Group 21">
            <a:extLst>
              <a:ext uri="{FF2B5EF4-FFF2-40B4-BE49-F238E27FC236}">
                <a16:creationId xmlns:a16="http://schemas.microsoft.com/office/drawing/2014/main" id="{666CD978-3685-EF2E-F300-5D3547EF7EEE}"/>
              </a:ext>
            </a:extLst>
          </p:cNvPr>
          <p:cNvGrpSpPr/>
          <p:nvPr/>
        </p:nvGrpSpPr>
        <p:grpSpPr>
          <a:xfrm>
            <a:off x="9469217" y="3563519"/>
            <a:ext cx="1457604" cy="323165"/>
            <a:chOff x="9469217" y="3563519"/>
            <a:chExt cx="1457604" cy="323165"/>
          </a:xfrm>
        </p:grpSpPr>
        <p:sp>
          <p:nvSpPr>
            <p:cNvPr id="427" name="Oval 15">
              <a:extLst>
                <a:ext uri="{FF2B5EF4-FFF2-40B4-BE49-F238E27FC236}">
                  <a16:creationId xmlns:a16="http://schemas.microsoft.com/office/drawing/2014/main" id="{8203D529-A6FC-034A-AD53-69A30DA538B2}"/>
                </a:ext>
              </a:extLst>
            </p:cNvPr>
            <p:cNvSpPr/>
            <p:nvPr/>
          </p:nvSpPr>
          <p:spPr>
            <a:xfrm>
              <a:off x="9469217" y="3664440"/>
              <a:ext cx="150562" cy="149861"/>
            </a:xfrm>
            <a:prstGeom prst="ellipse">
              <a:avLst/>
            </a:prstGeom>
            <a:solidFill>
              <a:schemeClr val="bg1"/>
            </a:solidFill>
            <a:ln>
              <a:noFill/>
            </a:ln>
            <a:effectLst>
              <a:glow rad="1016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43" name="TextBox 31">
              <a:extLst>
                <a:ext uri="{FF2B5EF4-FFF2-40B4-BE49-F238E27FC236}">
                  <a16:creationId xmlns:a16="http://schemas.microsoft.com/office/drawing/2014/main" id="{EFC68D18-CF10-244E-A39C-10737BEF64AB}"/>
                </a:ext>
              </a:extLst>
            </p:cNvPr>
            <p:cNvSpPr txBox="1"/>
            <p:nvPr/>
          </p:nvSpPr>
          <p:spPr>
            <a:xfrm>
              <a:off x="9554239" y="3563519"/>
              <a:ext cx="1372582" cy="323165"/>
            </a:xfrm>
            <a:prstGeom prst="rect">
              <a:avLst/>
            </a:prstGeom>
            <a:noFill/>
          </p:spPr>
          <p:txBody>
            <a:bodyPr wrap="square" rtlCol="0">
              <a:spAutoFit/>
            </a:bodyPr>
            <a:lstStyle/>
            <a:p>
              <a:pPr algn="ctr"/>
              <a:r>
                <a:rPr lang="en-US" sz="1500" b="1">
                  <a:solidFill>
                    <a:schemeClr val="bg1"/>
                  </a:solidFill>
                  <a:latin typeface="Century Gothic" panose="020B0502020202020204" pitchFamily="34" charset="0"/>
                </a:rPr>
                <a:t>Philippines</a:t>
              </a:r>
            </a:p>
          </p:txBody>
        </p:sp>
      </p:grpSp>
      <p:grpSp>
        <p:nvGrpSpPr>
          <p:cNvPr id="465" name="Group 464">
            <a:extLst>
              <a:ext uri="{FF2B5EF4-FFF2-40B4-BE49-F238E27FC236}">
                <a16:creationId xmlns:a16="http://schemas.microsoft.com/office/drawing/2014/main" id="{875D8B10-91DF-D340-31B2-F3D2403B98D9}"/>
              </a:ext>
            </a:extLst>
          </p:cNvPr>
          <p:cNvGrpSpPr/>
          <p:nvPr/>
        </p:nvGrpSpPr>
        <p:grpSpPr>
          <a:xfrm>
            <a:off x="1045525" y="3792287"/>
            <a:ext cx="1610775" cy="323165"/>
            <a:chOff x="1045525" y="3792287"/>
            <a:chExt cx="1610775" cy="323165"/>
          </a:xfrm>
        </p:grpSpPr>
        <p:sp>
          <p:nvSpPr>
            <p:cNvPr id="433" name="Oval 21">
              <a:extLst>
                <a:ext uri="{FF2B5EF4-FFF2-40B4-BE49-F238E27FC236}">
                  <a16:creationId xmlns:a16="http://schemas.microsoft.com/office/drawing/2014/main" id="{45850C27-95AE-BB45-BAF8-CFD65C902164}"/>
                </a:ext>
              </a:extLst>
            </p:cNvPr>
            <p:cNvSpPr/>
            <p:nvPr/>
          </p:nvSpPr>
          <p:spPr>
            <a:xfrm>
              <a:off x="2505738" y="3861685"/>
              <a:ext cx="150562" cy="149861"/>
            </a:xfrm>
            <a:prstGeom prst="ellipse">
              <a:avLst/>
            </a:prstGeom>
            <a:solidFill>
              <a:schemeClr val="bg1"/>
            </a:solidFill>
            <a:ln>
              <a:noFill/>
            </a:ln>
            <a:effectLst>
              <a:glow rad="1016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44" name="TextBox 32">
              <a:extLst>
                <a:ext uri="{FF2B5EF4-FFF2-40B4-BE49-F238E27FC236}">
                  <a16:creationId xmlns:a16="http://schemas.microsoft.com/office/drawing/2014/main" id="{B8DC8EF0-4F69-4C48-9735-55EA98208C5D}"/>
                </a:ext>
              </a:extLst>
            </p:cNvPr>
            <p:cNvSpPr txBox="1"/>
            <p:nvPr/>
          </p:nvSpPr>
          <p:spPr>
            <a:xfrm>
              <a:off x="1045525" y="3792287"/>
              <a:ext cx="1372582" cy="323165"/>
            </a:xfrm>
            <a:prstGeom prst="rect">
              <a:avLst/>
            </a:prstGeom>
            <a:noFill/>
          </p:spPr>
          <p:txBody>
            <a:bodyPr wrap="square" rtlCol="0">
              <a:spAutoFit/>
            </a:bodyPr>
            <a:lstStyle/>
            <a:p>
              <a:pPr algn="r"/>
              <a:r>
                <a:rPr lang="en-US" altLang="zh-CN" sz="1500" b="1" dirty="0">
                  <a:solidFill>
                    <a:schemeClr val="bg1"/>
                  </a:solidFill>
                  <a:latin typeface="Century Gothic" panose="020B0502020202020204" pitchFamily="34" charset="0"/>
                </a:rPr>
                <a:t>UAE</a:t>
              </a:r>
              <a:endParaRPr lang="en-US" sz="1500" b="1" dirty="0">
                <a:solidFill>
                  <a:schemeClr val="bg1"/>
                </a:solidFill>
                <a:latin typeface="Century Gothic" panose="020B0502020202020204" pitchFamily="34" charset="0"/>
              </a:endParaRPr>
            </a:p>
          </p:txBody>
        </p:sp>
      </p:grpSp>
      <p:grpSp>
        <p:nvGrpSpPr>
          <p:cNvPr id="20" name="Group 19">
            <a:extLst>
              <a:ext uri="{FF2B5EF4-FFF2-40B4-BE49-F238E27FC236}">
                <a16:creationId xmlns:a16="http://schemas.microsoft.com/office/drawing/2014/main" id="{4F67D6CE-5D0B-B5ED-D0EC-707FBF6A55C3}"/>
              </a:ext>
            </a:extLst>
          </p:cNvPr>
          <p:cNvGrpSpPr/>
          <p:nvPr/>
        </p:nvGrpSpPr>
        <p:grpSpPr>
          <a:xfrm>
            <a:off x="10566833" y="4597738"/>
            <a:ext cx="1572276" cy="323165"/>
            <a:chOff x="10566833" y="4597738"/>
            <a:chExt cx="1572276" cy="323165"/>
          </a:xfrm>
        </p:grpSpPr>
        <p:sp>
          <p:nvSpPr>
            <p:cNvPr id="429" name="Oval 17">
              <a:extLst>
                <a:ext uri="{FF2B5EF4-FFF2-40B4-BE49-F238E27FC236}">
                  <a16:creationId xmlns:a16="http://schemas.microsoft.com/office/drawing/2014/main" id="{7D9D9427-7DC1-344F-A846-A5E7D81995A2}"/>
                </a:ext>
              </a:extLst>
            </p:cNvPr>
            <p:cNvSpPr/>
            <p:nvPr/>
          </p:nvSpPr>
          <p:spPr>
            <a:xfrm>
              <a:off x="10566833" y="4700341"/>
              <a:ext cx="150562" cy="149861"/>
            </a:xfrm>
            <a:prstGeom prst="ellipse">
              <a:avLst/>
            </a:prstGeom>
            <a:solidFill>
              <a:schemeClr val="bg1"/>
            </a:solidFill>
            <a:ln>
              <a:noFill/>
            </a:ln>
            <a:effectLst>
              <a:glow rad="1016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47" name="TextBox 35">
              <a:extLst>
                <a:ext uri="{FF2B5EF4-FFF2-40B4-BE49-F238E27FC236}">
                  <a16:creationId xmlns:a16="http://schemas.microsoft.com/office/drawing/2014/main" id="{0619FE88-FD66-DD4A-8CF2-72CD6992342C}"/>
                </a:ext>
              </a:extLst>
            </p:cNvPr>
            <p:cNvSpPr txBox="1"/>
            <p:nvPr/>
          </p:nvSpPr>
          <p:spPr>
            <a:xfrm>
              <a:off x="10766527" y="4597738"/>
              <a:ext cx="1372582" cy="323165"/>
            </a:xfrm>
            <a:prstGeom prst="rect">
              <a:avLst/>
            </a:prstGeom>
            <a:noFill/>
          </p:spPr>
          <p:txBody>
            <a:bodyPr wrap="square" rtlCol="0">
              <a:spAutoFit/>
            </a:bodyPr>
            <a:lstStyle/>
            <a:p>
              <a:r>
                <a:rPr lang="en-US" sz="1500" b="1">
                  <a:solidFill>
                    <a:schemeClr val="bg1"/>
                  </a:solidFill>
                  <a:latin typeface="Century Gothic" panose="020B0502020202020204" pitchFamily="34" charset="0"/>
                </a:rPr>
                <a:t>Singapore</a:t>
              </a:r>
            </a:p>
          </p:txBody>
        </p:sp>
      </p:grpSp>
      <p:grpSp>
        <p:nvGrpSpPr>
          <p:cNvPr id="463" name="Group 462">
            <a:extLst>
              <a:ext uri="{FF2B5EF4-FFF2-40B4-BE49-F238E27FC236}">
                <a16:creationId xmlns:a16="http://schemas.microsoft.com/office/drawing/2014/main" id="{EB8E89C2-1B1B-AEA0-B58A-D5F05C951D25}"/>
              </a:ext>
            </a:extLst>
          </p:cNvPr>
          <p:cNvGrpSpPr/>
          <p:nvPr/>
        </p:nvGrpSpPr>
        <p:grpSpPr>
          <a:xfrm>
            <a:off x="2250586" y="3039414"/>
            <a:ext cx="1602443" cy="323165"/>
            <a:chOff x="2250586" y="3039414"/>
            <a:chExt cx="1602443" cy="323165"/>
          </a:xfrm>
        </p:grpSpPr>
        <p:sp>
          <p:nvSpPr>
            <p:cNvPr id="431" name="Oval 19">
              <a:extLst>
                <a:ext uri="{FF2B5EF4-FFF2-40B4-BE49-F238E27FC236}">
                  <a16:creationId xmlns:a16="http://schemas.microsoft.com/office/drawing/2014/main" id="{D5E13E5D-2791-4A46-8E94-B4E88A36183E}"/>
                </a:ext>
              </a:extLst>
            </p:cNvPr>
            <p:cNvSpPr/>
            <p:nvPr/>
          </p:nvSpPr>
          <p:spPr>
            <a:xfrm>
              <a:off x="3702467" y="3172943"/>
              <a:ext cx="150562" cy="149861"/>
            </a:xfrm>
            <a:prstGeom prst="ellipse">
              <a:avLst/>
            </a:prstGeom>
            <a:solidFill>
              <a:schemeClr val="bg1"/>
            </a:solidFill>
            <a:ln>
              <a:noFill/>
            </a:ln>
            <a:effectLst>
              <a:glow rad="1016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48" name="TextBox 36">
              <a:extLst>
                <a:ext uri="{FF2B5EF4-FFF2-40B4-BE49-F238E27FC236}">
                  <a16:creationId xmlns:a16="http://schemas.microsoft.com/office/drawing/2014/main" id="{221E2263-889F-7643-97AC-E74DEAFB8DBF}"/>
                </a:ext>
              </a:extLst>
            </p:cNvPr>
            <p:cNvSpPr txBox="1"/>
            <p:nvPr/>
          </p:nvSpPr>
          <p:spPr>
            <a:xfrm>
              <a:off x="2250586" y="3039414"/>
              <a:ext cx="1372582" cy="323165"/>
            </a:xfrm>
            <a:prstGeom prst="rect">
              <a:avLst/>
            </a:prstGeom>
            <a:noFill/>
          </p:spPr>
          <p:txBody>
            <a:bodyPr wrap="square" rtlCol="0">
              <a:spAutoFit/>
            </a:bodyPr>
            <a:lstStyle/>
            <a:p>
              <a:pPr algn="r"/>
              <a:r>
                <a:rPr lang="en-US" sz="1500" b="1" err="1">
                  <a:solidFill>
                    <a:schemeClr val="bg1"/>
                  </a:solidFill>
                  <a:latin typeface="Century Gothic" panose="020B0502020202020204" pitchFamily="34" charset="0"/>
                </a:rPr>
                <a:t>Türkiye</a:t>
              </a:r>
              <a:endParaRPr lang="en-US" sz="1500" b="1">
                <a:solidFill>
                  <a:schemeClr val="bg1"/>
                </a:solidFill>
                <a:latin typeface="Century Gothic" panose="020B0502020202020204" pitchFamily="34" charset="0"/>
              </a:endParaRPr>
            </a:p>
          </p:txBody>
        </p:sp>
      </p:grpSp>
      <p:grpSp>
        <p:nvGrpSpPr>
          <p:cNvPr id="460" name="Group 459">
            <a:extLst>
              <a:ext uri="{FF2B5EF4-FFF2-40B4-BE49-F238E27FC236}">
                <a16:creationId xmlns:a16="http://schemas.microsoft.com/office/drawing/2014/main" id="{54D8058F-6A8E-D06A-67DE-0208F497FD76}"/>
              </a:ext>
            </a:extLst>
          </p:cNvPr>
          <p:cNvGrpSpPr/>
          <p:nvPr/>
        </p:nvGrpSpPr>
        <p:grpSpPr>
          <a:xfrm>
            <a:off x="5577570" y="2343147"/>
            <a:ext cx="1188146" cy="506021"/>
            <a:chOff x="5577570" y="2343147"/>
            <a:chExt cx="1188146" cy="506021"/>
          </a:xfrm>
        </p:grpSpPr>
        <p:sp>
          <p:nvSpPr>
            <p:cNvPr id="436" name="TextBox 24">
              <a:extLst>
                <a:ext uri="{FF2B5EF4-FFF2-40B4-BE49-F238E27FC236}">
                  <a16:creationId xmlns:a16="http://schemas.microsoft.com/office/drawing/2014/main" id="{F938D220-3C1E-DC44-817A-FD7EC54FF355}"/>
                </a:ext>
              </a:extLst>
            </p:cNvPr>
            <p:cNvSpPr txBox="1"/>
            <p:nvPr/>
          </p:nvSpPr>
          <p:spPr>
            <a:xfrm>
              <a:off x="5577570" y="2343147"/>
              <a:ext cx="1188146" cy="323165"/>
            </a:xfrm>
            <a:prstGeom prst="rect">
              <a:avLst/>
            </a:prstGeom>
            <a:noFill/>
          </p:spPr>
          <p:txBody>
            <a:bodyPr wrap="none" rtlCol="0">
              <a:spAutoFit/>
            </a:bodyPr>
            <a:lstStyle/>
            <a:p>
              <a:r>
                <a:rPr lang="en-US" altLang="zh-CN" sz="1500" b="1">
                  <a:solidFill>
                    <a:schemeClr val="bg1"/>
                  </a:solidFill>
                  <a:latin typeface="Century Gothic" panose="020B0502020202020204" pitchFamily="34" charset="0"/>
                </a:rPr>
                <a:t>HK/TW/MC</a:t>
              </a:r>
            </a:p>
          </p:txBody>
        </p:sp>
        <p:sp>
          <p:nvSpPr>
            <p:cNvPr id="449" name="Oval 10">
              <a:extLst>
                <a:ext uri="{FF2B5EF4-FFF2-40B4-BE49-F238E27FC236}">
                  <a16:creationId xmlns:a16="http://schemas.microsoft.com/office/drawing/2014/main" id="{445DE09F-8C0D-A047-B29D-E936CEE86B0D}"/>
                </a:ext>
              </a:extLst>
            </p:cNvPr>
            <p:cNvSpPr/>
            <p:nvPr/>
          </p:nvSpPr>
          <p:spPr>
            <a:xfrm>
              <a:off x="6123933" y="2699307"/>
              <a:ext cx="150562" cy="149861"/>
            </a:xfrm>
            <a:prstGeom prst="ellipse">
              <a:avLst/>
            </a:prstGeom>
            <a:solidFill>
              <a:schemeClr val="bg1"/>
            </a:solidFill>
            <a:ln>
              <a:noFill/>
            </a:ln>
            <a:effectLst>
              <a:glow rad="1016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467" name="Group 466">
            <a:extLst>
              <a:ext uri="{FF2B5EF4-FFF2-40B4-BE49-F238E27FC236}">
                <a16:creationId xmlns:a16="http://schemas.microsoft.com/office/drawing/2014/main" id="{913723EF-BBBD-0F6B-4D4E-33DD89B699B3}"/>
              </a:ext>
            </a:extLst>
          </p:cNvPr>
          <p:cNvGrpSpPr/>
          <p:nvPr/>
        </p:nvGrpSpPr>
        <p:grpSpPr>
          <a:xfrm>
            <a:off x="204641" y="4626919"/>
            <a:ext cx="1554828" cy="323165"/>
            <a:chOff x="204641" y="4626919"/>
            <a:chExt cx="1554828" cy="323165"/>
          </a:xfrm>
        </p:grpSpPr>
        <p:sp>
          <p:nvSpPr>
            <p:cNvPr id="434" name="Oval 22">
              <a:extLst>
                <a:ext uri="{FF2B5EF4-FFF2-40B4-BE49-F238E27FC236}">
                  <a16:creationId xmlns:a16="http://schemas.microsoft.com/office/drawing/2014/main" id="{872E244B-8361-C249-A537-EA3A22B90822}"/>
                </a:ext>
              </a:extLst>
            </p:cNvPr>
            <p:cNvSpPr/>
            <p:nvPr/>
          </p:nvSpPr>
          <p:spPr>
            <a:xfrm>
              <a:off x="1608907" y="4719146"/>
              <a:ext cx="150562" cy="149861"/>
            </a:xfrm>
            <a:prstGeom prst="ellipse">
              <a:avLst/>
            </a:prstGeom>
            <a:solidFill>
              <a:schemeClr val="bg1"/>
            </a:solidFill>
            <a:ln>
              <a:noFill/>
            </a:ln>
            <a:effectLst>
              <a:glow rad="1016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54" name="TextBox 34">
              <a:extLst>
                <a:ext uri="{FF2B5EF4-FFF2-40B4-BE49-F238E27FC236}">
                  <a16:creationId xmlns:a16="http://schemas.microsoft.com/office/drawing/2014/main" id="{D99E229D-1266-3343-989C-1B4C6A5D0813}"/>
                </a:ext>
              </a:extLst>
            </p:cNvPr>
            <p:cNvSpPr txBox="1"/>
            <p:nvPr/>
          </p:nvSpPr>
          <p:spPr>
            <a:xfrm>
              <a:off x="204641" y="4626919"/>
              <a:ext cx="1372582" cy="323165"/>
            </a:xfrm>
            <a:prstGeom prst="rect">
              <a:avLst/>
            </a:prstGeom>
            <a:noFill/>
          </p:spPr>
          <p:txBody>
            <a:bodyPr wrap="square" rtlCol="0">
              <a:spAutoFit/>
            </a:bodyPr>
            <a:lstStyle/>
            <a:p>
              <a:pPr algn="r"/>
              <a:r>
                <a:rPr lang="en-US" altLang="zh-CN" sz="1500" b="1" dirty="0">
                  <a:solidFill>
                    <a:schemeClr val="bg1"/>
                  </a:solidFill>
                  <a:latin typeface="Century Gothic" panose="020B0502020202020204" pitchFamily="34" charset="0"/>
                </a:rPr>
                <a:t>Spain</a:t>
              </a:r>
              <a:endParaRPr lang="en-US" sz="1500" b="1" dirty="0">
                <a:solidFill>
                  <a:schemeClr val="bg1"/>
                </a:solidFill>
                <a:latin typeface="Century Gothic" panose="020B0502020202020204" pitchFamily="34" charset="0"/>
              </a:endParaRPr>
            </a:p>
          </p:txBody>
        </p:sp>
      </p:grpSp>
      <p:grpSp>
        <p:nvGrpSpPr>
          <p:cNvPr id="462" name="Group 461">
            <a:extLst>
              <a:ext uri="{FF2B5EF4-FFF2-40B4-BE49-F238E27FC236}">
                <a16:creationId xmlns:a16="http://schemas.microsoft.com/office/drawing/2014/main" id="{D67B27DD-DD8B-6E05-5CE1-D77E26D02E6C}"/>
              </a:ext>
            </a:extLst>
          </p:cNvPr>
          <p:cNvGrpSpPr/>
          <p:nvPr/>
        </p:nvGrpSpPr>
        <p:grpSpPr>
          <a:xfrm>
            <a:off x="3238516" y="2707514"/>
            <a:ext cx="1337663" cy="374672"/>
            <a:chOff x="3238516" y="2707514"/>
            <a:chExt cx="1337663" cy="374672"/>
          </a:xfrm>
        </p:grpSpPr>
        <p:sp>
          <p:nvSpPr>
            <p:cNvPr id="440" name="TextBox 28">
              <a:extLst>
                <a:ext uri="{FF2B5EF4-FFF2-40B4-BE49-F238E27FC236}">
                  <a16:creationId xmlns:a16="http://schemas.microsoft.com/office/drawing/2014/main" id="{45A73165-0FB7-8E49-B4EE-B1EBCFF2FAA0}"/>
                </a:ext>
              </a:extLst>
            </p:cNvPr>
            <p:cNvSpPr txBox="1"/>
            <p:nvPr/>
          </p:nvSpPr>
          <p:spPr>
            <a:xfrm>
              <a:off x="3238516" y="2707514"/>
              <a:ext cx="1132328" cy="323165"/>
            </a:xfrm>
            <a:prstGeom prst="rect">
              <a:avLst/>
            </a:prstGeom>
            <a:noFill/>
          </p:spPr>
          <p:txBody>
            <a:bodyPr wrap="square" rtlCol="0">
              <a:spAutoFit/>
            </a:bodyPr>
            <a:lstStyle/>
            <a:p>
              <a:pPr algn="r"/>
              <a:r>
                <a:rPr lang="en-US" altLang="zh-CN" sz="1500" b="1" dirty="0">
                  <a:solidFill>
                    <a:schemeClr val="bg1"/>
                  </a:solidFill>
                  <a:latin typeface="Century Gothic" panose="020B0502020202020204" pitchFamily="34" charset="0"/>
                </a:rPr>
                <a:t>Pakistan</a:t>
              </a:r>
              <a:endParaRPr lang="en-US" sz="1500" b="1" dirty="0">
                <a:solidFill>
                  <a:schemeClr val="bg1"/>
                </a:solidFill>
                <a:latin typeface="Century Gothic" panose="020B0502020202020204" pitchFamily="34" charset="0"/>
              </a:endParaRPr>
            </a:p>
          </p:txBody>
        </p:sp>
        <p:sp>
          <p:nvSpPr>
            <p:cNvPr id="456" name="Oval 11">
              <a:extLst>
                <a:ext uri="{FF2B5EF4-FFF2-40B4-BE49-F238E27FC236}">
                  <a16:creationId xmlns:a16="http://schemas.microsoft.com/office/drawing/2014/main" id="{2E9FD1E8-9B38-B54A-A2C8-34E241869F1E}"/>
                </a:ext>
              </a:extLst>
            </p:cNvPr>
            <p:cNvSpPr/>
            <p:nvPr/>
          </p:nvSpPr>
          <p:spPr>
            <a:xfrm>
              <a:off x="4425617" y="2932325"/>
              <a:ext cx="150562" cy="149861"/>
            </a:xfrm>
            <a:prstGeom prst="ellipse">
              <a:avLst/>
            </a:prstGeom>
            <a:solidFill>
              <a:schemeClr val="bg1"/>
            </a:solidFill>
            <a:ln>
              <a:noFill/>
            </a:ln>
            <a:effectLst>
              <a:glow rad="1016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452" name="矩形 7">
            <a:extLst>
              <a:ext uri="{FF2B5EF4-FFF2-40B4-BE49-F238E27FC236}">
                <a16:creationId xmlns:a16="http://schemas.microsoft.com/office/drawing/2014/main" id="{D8F37A62-7988-45F8-8E7D-786A66A3BFEC}"/>
              </a:ext>
            </a:extLst>
          </p:cNvPr>
          <p:cNvSpPr>
            <a:spLocks noChangeArrowheads="1"/>
          </p:cNvSpPr>
          <p:nvPr/>
        </p:nvSpPr>
        <p:spPr bwMode="auto">
          <a:xfrm>
            <a:off x="4105826" y="5055347"/>
            <a:ext cx="115448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en-US" altLang="zh-CN" sz="4400" b="1" dirty="0">
                <a:solidFill>
                  <a:schemeClr val="bg1"/>
                </a:solidFill>
                <a:latin typeface="Century Gothic" panose="020B0502020202020204" pitchFamily="34" charset="0"/>
                <a:ea typeface="微软雅黑" panose="020B0503020204020204" pitchFamily="34" charset="-122"/>
                <a:sym typeface="微软雅黑" panose="020B0503020204020204" pitchFamily="34" charset="-122"/>
              </a:rPr>
              <a:t>60+</a:t>
            </a:r>
            <a:endParaRPr lang="en-US" altLang="en-US" b="1" dirty="0">
              <a:solidFill>
                <a:schemeClr val="bg1"/>
              </a:solidFill>
              <a:latin typeface="Century Gothic" panose="020B0502020202020204" pitchFamily="34" charset="0"/>
              <a:ea typeface="微软雅黑" panose="020B0503020204020204" pitchFamily="34" charset="-122"/>
              <a:sym typeface="微软雅黑" panose="020B0503020204020204" pitchFamily="34" charset="-122"/>
            </a:endParaRPr>
          </a:p>
        </p:txBody>
      </p:sp>
      <p:sp>
        <p:nvSpPr>
          <p:cNvPr id="453" name="文本框 29">
            <a:extLst>
              <a:ext uri="{FF2B5EF4-FFF2-40B4-BE49-F238E27FC236}">
                <a16:creationId xmlns:a16="http://schemas.microsoft.com/office/drawing/2014/main" id="{611499BB-423D-4729-8509-15D7C5025F56}"/>
              </a:ext>
            </a:extLst>
          </p:cNvPr>
          <p:cNvSpPr txBox="1"/>
          <p:nvPr/>
        </p:nvSpPr>
        <p:spPr>
          <a:xfrm>
            <a:off x="6124665" y="5147680"/>
            <a:ext cx="4003019" cy="584775"/>
          </a:xfrm>
          <a:prstGeom prst="rect">
            <a:avLst/>
          </a:prstGeom>
          <a:noFill/>
        </p:spPr>
        <p:txBody>
          <a:bodyPr wrap="none" rtlCol="0">
            <a:spAutoFit/>
          </a:bodyPr>
          <a:lstStyle/>
          <a:p>
            <a:r>
              <a:rPr lang="en-US" altLang="zh-CN" sz="3200" b="1" dirty="0" err="1">
                <a:solidFill>
                  <a:srgbClr val="36B943"/>
                </a:solidFill>
                <a:latin typeface="Century Gothic" panose="020B0502020202020204" pitchFamily="34" charset="0"/>
                <a:ea typeface="微软雅黑" panose="020B0503020204020204" pitchFamily="34" charset="-122"/>
                <a:sym typeface="微软雅黑" panose="020B0503020204020204" pitchFamily="34" charset="-122"/>
              </a:rPr>
              <a:t>Oficinas</a:t>
            </a:r>
            <a:r>
              <a:rPr lang="en-US" altLang="zh-CN" sz="3200" b="1" dirty="0">
                <a:solidFill>
                  <a:srgbClr val="36B943"/>
                </a:solidFill>
                <a:latin typeface="Century Gothic" panose="020B0502020202020204" pitchFamily="34" charset="0"/>
                <a:ea typeface="微软雅黑" panose="020B0503020204020204" pitchFamily="34" charset="-122"/>
                <a:sym typeface="微软雅黑" panose="020B0503020204020204" pitchFamily="34" charset="-122"/>
              </a:rPr>
              <a:t> </a:t>
            </a:r>
            <a:r>
              <a:rPr lang="en-US" altLang="zh-CN" sz="3200" b="1" dirty="0" err="1">
                <a:solidFill>
                  <a:srgbClr val="36B943"/>
                </a:solidFill>
                <a:latin typeface="Century Gothic" panose="020B0502020202020204" pitchFamily="34" charset="0"/>
                <a:ea typeface="微软雅黑" panose="020B0503020204020204" pitchFamily="34" charset="-122"/>
                <a:sym typeface="微软雅黑" panose="020B0503020204020204" pitchFamily="34" charset="-122"/>
              </a:rPr>
              <a:t>regionales</a:t>
            </a:r>
            <a:endParaRPr lang="en-US" altLang="en-US" sz="3200" b="1" dirty="0">
              <a:solidFill>
                <a:srgbClr val="36B943"/>
              </a:solidFill>
              <a:latin typeface="Century Gothic" panose="020B0502020202020204" pitchFamily="34" charset="0"/>
              <a:ea typeface="微软雅黑" panose="020B0503020204020204" pitchFamily="34" charset="-122"/>
              <a:sym typeface="微软雅黑" panose="020B0503020204020204" pitchFamily="34" charset="-122"/>
            </a:endParaRPr>
          </a:p>
        </p:txBody>
      </p:sp>
      <p:sp>
        <p:nvSpPr>
          <p:cNvPr id="459" name="灯片编号占位符 3">
            <a:extLst>
              <a:ext uri="{FF2B5EF4-FFF2-40B4-BE49-F238E27FC236}">
                <a16:creationId xmlns:a16="http://schemas.microsoft.com/office/drawing/2014/main" id="{75233A33-9DD3-FF42-81D8-CA1AE0D6509C}"/>
              </a:ext>
            </a:extLst>
          </p:cNvPr>
          <p:cNvSpPr txBox="1">
            <a:spLocks/>
          </p:cNvSpPr>
          <p:nvPr/>
        </p:nvSpPr>
        <p:spPr>
          <a:xfrm>
            <a:off x="9835842" y="6562665"/>
            <a:ext cx="2183450" cy="239181"/>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050" err="1">
                <a:solidFill>
                  <a:schemeClr val="bg1">
                    <a:lumMod val="75000"/>
                  </a:schemeClr>
                </a:solidFill>
              </a:rPr>
              <a:t>Sangfor</a:t>
            </a:r>
            <a:r>
              <a:rPr lang="en-US" altLang="zh-CN" sz="1050">
                <a:solidFill>
                  <a:schemeClr val="bg1">
                    <a:lumMod val="75000"/>
                  </a:schemeClr>
                </a:solidFill>
              </a:rPr>
              <a:t> Technologies | </a:t>
            </a:r>
            <a:fld id="{6F6B6950-8D1A-4668-8374-25B44628E0DF}" type="slidenum">
              <a:rPr lang="zh-CN" altLang="en-US" sz="1050" smtClean="0">
                <a:solidFill>
                  <a:schemeClr val="bg1">
                    <a:lumMod val="75000"/>
                  </a:schemeClr>
                </a:solidFill>
              </a:rPr>
              <a:pPr algn="ctr"/>
              <a:t>1</a:t>
            </a:fld>
            <a:endParaRPr lang="zh-CN" altLang="en-US" sz="1050">
              <a:solidFill>
                <a:schemeClr val="bg1">
                  <a:lumMod val="75000"/>
                </a:schemeClr>
              </a:solidFill>
            </a:endParaRPr>
          </a:p>
        </p:txBody>
      </p:sp>
      <p:sp>
        <p:nvSpPr>
          <p:cNvPr id="455" name="灯片编号占位符 3">
            <a:extLst>
              <a:ext uri="{FF2B5EF4-FFF2-40B4-BE49-F238E27FC236}">
                <a16:creationId xmlns:a16="http://schemas.microsoft.com/office/drawing/2014/main" id="{E78939FE-D509-BD4C-8A79-444D89416D67}"/>
              </a:ext>
            </a:extLst>
          </p:cNvPr>
          <p:cNvSpPr txBox="1">
            <a:spLocks/>
          </p:cNvSpPr>
          <p:nvPr/>
        </p:nvSpPr>
        <p:spPr>
          <a:xfrm>
            <a:off x="445118" y="6557942"/>
            <a:ext cx="4849371" cy="30005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 altLang="zh-CN" sz="1050">
                <a:solidFill>
                  <a:schemeClr val="bg1">
                    <a:alpha val="66000"/>
                  </a:schemeClr>
                </a:solidFill>
              </a:rPr>
              <a:t>Make Your Digital Transformation Simpler and Secure</a:t>
            </a:r>
          </a:p>
        </p:txBody>
      </p:sp>
      <p:sp>
        <p:nvSpPr>
          <p:cNvPr id="2" name="标题 1">
            <a:extLst>
              <a:ext uri="{FF2B5EF4-FFF2-40B4-BE49-F238E27FC236}">
                <a16:creationId xmlns:a16="http://schemas.microsoft.com/office/drawing/2014/main" id="{18F692A9-ED16-E545-B5C4-CD72829EDA87}"/>
              </a:ext>
            </a:extLst>
          </p:cNvPr>
          <p:cNvSpPr>
            <a:spLocks noGrp="1"/>
          </p:cNvSpPr>
          <p:nvPr>
            <p:ph type="title"/>
          </p:nvPr>
        </p:nvSpPr>
        <p:spPr/>
        <p:txBody>
          <a:bodyPr>
            <a:normAutofit/>
          </a:bodyPr>
          <a:lstStyle/>
          <a:p>
            <a:r>
              <a:rPr lang="en-US" altLang="zh-CN" sz="2400" dirty="0" err="1">
                <a:ea typeface="微软雅黑"/>
              </a:rPr>
              <a:t>Expansión</a:t>
            </a:r>
            <a:r>
              <a:rPr lang="en-US" altLang="zh-CN" sz="2400" dirty="0">
                <a:ea typeface="微软雅黑"/>
              </a:rPr>
              <a:t> Global</a:t>
            </a:r>
            <a:endParaRPr lang="zh-CN" altLang="en-US" dirty="0"/>
          </a:p>
        </p:txBody>
      </p:sp>
      <p:grpSp>
        <p:nvGrpSpPr>
          <p:cNvPr id="466" name="Group 465">
            <a:extLst>
              <a:ext uri="{FF2B5EF4-FFF2-40B4-BE49-F238E27FC236}">
                <a16:creationId xmlns:a16="http://schemas.microsoft.com/office/drawing/2014/main" id="{73BC4F90-2D8A-7772-6F1A-F2FE08BFB621}"/>
              </a:ext>
            </a:extLst>
          </p:cNvPr>
          <p:cNvGrpSpPr/>
          <p:nvPr/>
        </p:nvGrpSpPr>
        <p:grpSpPr>
          <a:xfrm>
            <a:off x="162711" y="4175853"/>
            <a:ext cx="2001724" cy="323165"/>
            <a:chOff x="162711" y="4175853"/>
            <a:chExt cx="2001724" cy="323165"/>
          </a:xfrm>
        </p:grpSpPr>
        <p:sp>
          <p:nvSpPr>
            <p:cNvPr id="5" name="Oval 22">
              <a:extLst>
                <a:ext uri="{FF2B5EF4-FFF2-40B4-BE49-F238E27FC236}">
                  <a16:creationId xmlns:a16="http://schemas.microsoft.com/office/drawing/2014/main" id="{3F9F20C1-2A51-1D06-7E59-2177EDA1D770}"/>
                </a:ext>
              </a:extLst>
            </p:cNvPr>
            <p:cNvSpPr/>
            <p:nvPr/>
          </p:nvSpPr>
          <p:spPr>
            <a:xfrm>
              <a:off x="2013873" y="4268080"/>
              <a:ext cx="150562" cy="149861"/>
            </a:xfrm>
            <a:prstGeom prst="ellipse">
              <a:avLst/>
            </a:prstGeom>
            <a:solidFill>
              <a:schemeClr val="bg1"/>
            </a:solidFill>
            <a:ln>
              <a:noFill/>
            </a:ln>
            <a:effectLst>
              <a:glow rad="1016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TextBox 34">
              <a:extLst>
                <a:ext uri="{FF2B5EF4-FFF2-40B4-BE49-F238E27FC236}">
                  <a16:creationId xmlns:a16="http://schemas.microsoft.com/office/drawing/2014/main" id="{83FE5ADF-5C7A-8205-4F84-D92385369435}"/>
                </a:ext>
              </a:extLst>
            </p:cNvPr>
            <p:cNvSpPr txBox="1"/>
            <p:nvPr/>
          </p:nvSpPr>
          <p:spPr>
            <a:xfrm>
              <a:off x="162711" y="4175853"/>
              <a:ext cx="1819478" cy="323165"/>
            </a:xfrm>
            <a:prstGeom prst="rect">
              <a:avLst/>
            </a:prstGeom>
            <a:noFill/>
          </p:spPr>
          <p:txBody>
            <a:bodyPr wrap="square" rtlCol="0">
              <a:spAutoFit/>
            </a:bodyPr>
            <a:lstStyle/>
            <a:p>
              <a:pPr algn="r"/>
              <a:r>
                <a:rPr lang="en-US" altLang="zh-CN" sz="1500" b="1" dirty="0">
                  <a:solidFill>
                    <a:schemeClr val="bg1"/>
                  </a:solidFill>
                  <a:latin typeface="Century Gothic" panose="020B0502020202020204" pitchFamily="34" charset="0"/>
                </a:rPr>
                <a:t>Saudi Arabia</a:t>
              </a:r>
              <a:endParaRPr lang="en-US" sz="1500" b="1" dirty="0">
                <a:solidFill>
                  <a:schemeClr val="bg1"/>
                </a:solidFill>
                <a:latin typeface="Century Gothic" panose="020B0502020202020204" pitchFamily="34" charset="0"/>
              </a:endParaRPr>
            </a:p>
          </p:txBody>
        </p:sp>
      </p:grpSp>
      <p:grpSp>
        <p:nvGrpSpPr>
          <p:cNvPr id="469" name="Group 468">
            <a:extLst>
              <a:ext uri="{FF2B5EF4-FFF2-40B4-BE49-F238E27FC236}">
                <a16:creationId xmlns:a16="http://schemas.microsoft.com/office/drawing/2014/main" id="{FB2A6494-198D-6AB8-D628-0493E72CC606}"/>
              </a:ext>
            </a:extLst>
          </p:cNvPr>
          <p:cNvGrpSpPr/>
          <p:nvPr/>
        </p:nvGrpSpPr>
        <p:grpSpPr>
          <a:xfrm>
            <a:off x="-507538" y="5667436"/>
            <a:ext cx="1631894" cy="323165"/>
            <a:chOff x="-507538" y="5667436"/>
            <a:chExt cx="1631894" cy="323165"/>
          </a:xfrm>
        </p:grpSpPr>
        <p:sp>
          <p:nvSpPr>
            <p:cNvPr id="4" name="TextBox 34">
              <a:extLst>
                <a:ext uri="{FF2B5EF4-FFF2-40B4-BE49-F238E27FC236}">
                  <a16:creationId xmlns:a16="http://schemas.microsoft.com/office/drawing/2014/main" id="{DBAE3C1E-F560-B016-4949-3D229904D704}"/>
                </a:ext>
              </a:extLst>
            </p:cNvPr>
            <p:cNvSpPr txBox="1"/>
            <p:nvPr/>
          </p:nvSpPr>
          <p:spPr>
            <a:xfrm>
              <a:off x="-507538" y="5667436"/>
              <a:ext cx="1372582" cy="323165"/>
            </a:xfrm>
            <a:prstGeom prst="rect">
              <a:avLst/>
            </a:prstGeom>
            <a:noFill/>
          </p:spPr>
          <p:txBody>
            <a:bodyPr wrap="square" rtlCol="0">
              <a:spAutoFit/>
            </a:bodyPr>
            <a:lstStyle/>
            <a:p>
              <a:pPr algn="r"/>
              <a:r>
                <a:rPr lang="en-US" altLang="zh-CN" sz="1500" b="1" dirty="0">
                  <a:solidFill>
                    <a:schemeClr val="bg1"/>
                  </a:solidFill>
                  <a:latin typeface="Century Gothic" panose="020B0502020202020204" pitchFamily="34" charset="0"/>
                </a:rPr>
                <a:t>Mexico</a:t>
              </a:r>
              <a:endParaRPr lang="en-US" sz="1500" b="1" dirty="0">
                <a:solidFill>
                  <a:schemeClr val="bg1"/>
                </a:solidFill>
                <a:latin typeface="Century Gothic" panose="020B0502020202020204" pitchFamily="34" charset="0"/>
              </a:endParaRPr>
            </a:p>
          </p:txBody>
        </p:sp>
        <p:sp>
          <p:nvSpPr>
            <p:cNvPr id="7" name="Oval 20">
              <a:extLst>
                <a:ext uri="{FF2B5EF4-FFF2-40B4-BE49-F238E27FC236}">
                  <a16:creationId xmlns:a16="http://schemas.microsoft.com/office/drawing/2014/main" id="{669E21F8-203A-A4F7-1B47-ED6A1E8ACC34}"/>
                </a:ext>
              </a:extLst>
            </p:cNvPr>
            <p:cNvSpPr/>
            <p:nvPr/>
          </p:nvSpPr>
          <p:spPr>
            <a:xfrm>
              <a:off x="973794" y="5745861"/>
              <a:ext cx="150562" cy="149861"/>
            </a:xfrm>
            <a:prstGeom prst="ellipse">
              <a:avLst/>
            </a:prstGeom>
            <a:solidFill>
              <a:schemeClr val="accent4"/>
            </a:solidFill>
            <a:ln>
              <a:solidFill>
                <a:schemeClr val="accent4"/>
              </a:solidFill>
            </a:ln>
            <a:effectLst>
              <a:glow rad="1016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9" name="矩形 7">
            <a:extLst>
              <a:ext uri="{FF2B5EF4-FFF2-40B4-BE49-F238E27FC236}">
                <a16:creationId xmlns:a16="http://schemas.microsoft.com/office/drawing/2014/main" id="{5F3CF75F-0BCF-38B1-47D2-C58FA31F3B1C}"/>
              </a:ext>
            </a:extLst>
          </p:cNvPr>
          <p:cNvSpPr>
            <a:spLocks noChangeArrowheads="1"/>
          </p:cNvSpPr>
          <p:nvPr/>
        </p:nvSpPr>
        <p:spPr bwMode="auto">
          <a:xfrm>
            <a:off x="4105826" y="3293169"/>
            <a:ext cx="81624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en-US" altLang="zh-CN" sz="4400" b="1" dirty="0">
                <a:solidFill>
                  <a:schemeClr val="bg1"/>
                </a:solidFill>
                <a:latin typeface="Century Gothic" panose="020B0502020202020204" pitchFamily="34" charset="0"/>
                <a:ea typeface="微软雅黑" panose="020B0503020204020204" pitchFamily="34" charset="-122"/>
                <a:sym typeface="微软雅黑" panose="020B0503020204020204" pitchFamily="34" charset="-122"/>
              </a:rPr>
              <a:t>23</a:t>
            </a:r>
            <a:endParaRPr lang="en-US" altLang="en-US" b="1" dirty="0">
              <a:solidFill>
                <a:schemeClr val="bg1"/>
              </a:solidFill>
              <a:latin typeface="Century Gothic" panose="020B0502020202020204" pitchFamily="34" charset="0"/>
              <a:ea typeface="微软雅黑" panose="020B0503020204020204" pitchFamily="34" charset="-122"/>
              <a:sym typeface="微软雅黑" panose="020B0503020204020204" pitchFamily="34" charset="-122"/>
            </a:endParaRPr>
          </a:p>
        </p:txBody>
      </p:sp>
      <p:sp>
        <p:nvSpPr>
          <p:cNvPr id="10" name="文本框 29">
            <a:extLst>
              <a:ext uri="{FF2B5EF4-FFF2-40B4-BE49-F238E27FC236}">
                <a16:creationId xmlns:a16="http://schemas.microsoft.com/office/drawing/2014/main" id="{0B3EF8A3-7B3B-A959-53FA-4226B4DBFB7D}"/>
              </a:ext>
            </a:extLst>
          </p:cNvPr>
          <p:cNvSpPr txBox="1"/>
          <p:nvPr/>
        </p:nvSpPr>
        <p:spPr>
          <a:xfrm>
            <a:off x="6126630" y="3385502"/>
            <a:ext cx="1178528" cy="584775"/>
          </a:xfrm>
          <a:prstGeom prst="rect">
            <a:avLst/>
          </a:prstGeom>
          <a:noFill/>
        </p:spPr>
        <p:txBody>
          <a:bodyPr wrap="none" rtlCol="0">
            <a:spAutoFit/>
          </a:bodyPr>
          <a:lstStyle>
            <a:defPPr>
              <a:defRPr lang="zh-CN"/>
            </a:defPPr>
            <a:lvl1pPr>
              <a:defRPr sz="2000" b="1">
                <a:solidFill>
                  <a:srgbClr val="36B943"/>
                </a:solidFill>
                <a:latin typeface="Century Gothic" panose="020B0502020202020204" pitchFamily="34" charset="0"/>
                <a:ea typeface="微软雅黑" panose="020B0503020204020204" pitchFamily="34" charset="-122"/>
              </a:defRPr>
            </a:lvl1pPr>
          </a:lstStyle>
          <a:p>
            <a:r>
              <a:rPr lang="en-US" altLang="en-US" sz="3200" dirty="0" err="1">
                <a:sym typeface="微软雅黑" panose="020B0503020204020204" pitchFamily="34" charset="-122"/>
              </a:rPr>
              <a:t>Años</a:t>
            </a:r>
            <a:endParaRPr lang="en-US" altLang="en-US" sz="3200" dirty="0">
              <a:sym typeface="微软雅黑" panose="020B0503020204020204" pitchFamily="34" charset="-122"/>
            </a:endParaRPr>
          </a:p>
        </p:txBody>
      </p:sp>
      <p:sp>
        <p:nvSpPr>
          <p:cNvPr id="12" name="矩形 7">
            <a:extLst>
              <a:ext uri="{FF2B5EF4-FFF2-40B4-BE49-F238E27FC236}">
                <a16:creationId xmlns:a16="http://schemas.microsoft.com/office/drawing/2014/main" id="{D49B206F-F8BA-91B9-102A-75FAD4716A3F}"/>
              </a:ext>
            </a:extLst>
          </p:cNvPr>
          <p:cNvSpPr>
            <a:spLocks noChangeArrowheads="1"/>
          </p:cNvSpPr>
          <p:nvPr/>
        </p:nvSpPr>
        <p:spPr bwMode="auto">
          <a:xfrm>
            <a:off x="4105826" y="4140948"/>
            <a:ext cx="178606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en-US" altLang="zh-CN" sz="4400" b="1" dirty="0">
                <a:solidFill>
                  <a:schemeClr val="bg1"/>
                </a:solidFill>
                <a:latin typeface="Century Gothic" panose="020B0502020202020204" pitchFamily="34" charset="0"/>
                <a:ea typeface="微软雅黑" panose="020B0503020204020204" pitchFamily="34" charset="-122"/>
                <a:sym typeface="微软雅黑" panose="020B0503020204020204" pitchFamily="34" charset="-122"/>
              </a:rPr>
              <a:t>9500+</a:t>
            </a:r>
            <a:endParaRPr lang="en-US" altLang="en-US" b="1" dirty="0">
              <a:solidFill>
                <a:schemeClr val="bg1"/>
              </a:solidFill>
              <a:latin typeface="Century Gothic" panose="020B0502020202020204" pitchFamily="34" charset="0"/>
              <a:ea typeface="微软雅黑" panose="020B0503020204020204" pitchFamily="34" charset="-122"/>
              <a:sym typeface="微软雅黑" panose="020B0503020204020204" pitchFamily="34" charset="-122"/>
            </a:endParaRPr>
          </a:p>
        </p:txBody>
      </p:sp>
      <p:sp>
        <p:nvSpPr>
          <p:cNvPr id="13" name="文本框 29">
            <a:extLst>
              <a:ext uri="{FF2B5EF4-FFF2-40B4-BE49-F238E27FC236}">
                <a16:creationId xmlns:a16="http://schemas.microsoft.com/office/drawing/2014/main" id="{3C85A816-7A3A-9228-A9A2-5EFDEC025325}"/>
              </a:ext>
            </a:extLst>
          </p:cNvPr>
          <p:cNvSpPr txBox="1"/>
          <p:nvPr/>
        </p:nvSpPr>
        <p:spPr>
          <a:xfrm>
            <a:off x="6124665" y="4233281"/>
            <a:ext cx="2401619" cy="584775"/>
          </a:xfrm>
          <a:prstGeom prst="rect">
            <a:avLst/>
          </a:prstGeom>
          <a:noFill/>
        </p:spPr>
        <p:txBody>
          <a:bodyPr wrap="none" rtlCol="0">
            <a:spAutoFit/>
          </a:bodyPr>
          <a:lstStyle>
            <a:defPPr>
              <a:defRPr lang="zh-CN"/>
            </a:defPPr>
            <a:lvl1pPr>
              <a:defRPr sz="2000" b="1">
                <a:solidFill>
                  <a:srgbClr val="36B943"/>
                </a:solidFill>
                <a:latin typeface="Century Gothic" panose="020B0502020202020204" pitchFamily="34" charset="0"/>
                <a:ea typeface="微软雅黑" panose="020B0503020204020204" pitchFamily="34" charset="-122"/>
              </a:defRPr>
            </a:lvl1pPr>
          </a:lstStyle>
          <a:p>
            <a:r>
              <a:rPr lang="en-US" altLang="en-US" sz="3200" dirty="0" err="1">
                <a:sym typeface="微软雅黑" panose="020B0503020204020204" pitchFamily="34" charset="-122"/>
              </a:rPr>
              <a:t>Empleados</a:t>
            </a:r>
            <a:endParaRPr lang="en-US" altLang="en-US" sz="3200" dirty="0">
              <a:sym typeface="微软雅黑" panose="020B0503020204020204" pitchFamily="34" charset="-122"/>
            </a:endParaRPr>
          </a:p>
        </p:txBody>
      </p:sp>
      <p:sp>
        <p:nvSpPr>
          <p:cNvPr id="14" name="文本框 15">
            <a:extLst>
              <a:ext uri="{FF2B5EF4-FFF2-40B4-BE49-F238E27FC236}">
                <a16:creationId xmlns:a16="http://schemas.microsoft.com/office/drawing/2014/main" id="{62A47414-B782-F1D3-5111-4BE879150235}"/>
              </a:ext>
            </a:extLst>
          </p:cNvPr>
          <p:cNvSpPr txBox="1"/>
          <p:nvPr/>
        </p:nvSpPr>
        <p:spPr>
          <a:xfrm>
            <a:off x="0" y="1080390"/>
            <a:ext cx="12145460" cy="534698"/>
          </a:xfrm>
          <a:prstGeom prst="rect">
            <a:avLst/>
          </a:prstGeom>
          <a:noFill/>
        </p:spPr>
        <p:txBody>
          <a:bodyPr wrap="square" rtlCol="0">
            <a:spAutoFit/>
          </a:bodyPr>
          <a:lstStyle/>
          <a:p>
            <a:pPr algn="ctr">
              <a:lnSpc>
                <a:spcPct val="150000"/>
              </a:lnSpc>
            </a:pPr>
            <a:r>
              <a:rPr kumimoji="1" lang="en-US" altLang="zh-CN" sz="2200" b="1" dirty="0">
                <a:solidFill>
                  <a:srgbClr val="00B0F0"/>
                </a:solidFill>
                <a:latin typeface="Century Gothic" panose="020B0502020202020204" pitchFamily="34" charset="0"/>
                <a:ea typeface="Microsoft YaHei" panose="020B0503020204020204" pitchFamily="34" charset="-122"/>
              </a:rPr>
              <a:t>#1</a:t>
            </a:r>
            <a:r>
              <a:rPr kumimoji="1" lang="zh-CN" altLang="en-US" sz="2200" b="1" dirty="0">
                <a:solidFill>
                  <a:srgbClr val="00B0F0"/>
                </a:solidFill>
                <a:latin typeface="Century Gothic" panose="020B0502020202020204" pitchFamily="34" charset="0"/>
                <a:ea typeface="Microsoft YaHei" panose="020B0503020204020204" pitchFamily="34" charset="-122"/>
              </a:rPr>
              <a:t> </a:t>
            </a:r>
            <a:r>
              <a:rPr kumimoji="1" lang="es-ES" altLang="zh-CN" sz="2200" b="1" dirty="0">
                <a:solidFill>
                  <a:schemeClr val="bg1"/>
                </a:solidFill>
                <a:latin typeface="Century Gothic" panose="020B0502020202020204" pitchFamily="34" charset="0"/>
                <a:ea typeface="Microsoft YaHei" panose="020B0503020204020204" pitchFamily="34" charset="-122"/>
              </a:rPr>
              <a:t>Compañía</a:t>
            </a:r>
            <a:r>
              <a:rPr kumimoji="1" lang="es-ES" altLang="zh-CN" sz="2200" b="1" dirty="0">
                <a:solidFill>
                  <a:srgbClr val="00B0F0"/>
                </a:solidFill>
                <a:latin typeface="Century Gothic" panose="020B0502020202020204" pitchFamily="34" charset="0"/>
                <a:ea typeface="Microsoft YaHei" panose="020B0503020204020204" pitchFamily="34" charset="-122"/>
              </a:rPr>
              <a:t> </a:t>
            </a:r>
            <a:r>
              <a:rPr kumimoji="1" lang="es-ES" altLang="zh-CN" sz="2200" b="1" dirty="0">
                <a:solidFill>
                  <a:schemeClr val="bg1"/>
                </a:solidFill>
                <a:latin typeface="Century Gothic" panose="020B0502020202020204" pitchFamily="34" charset="0"/>
                <a:ea typeface="Microsoft YaHei" panose="020B0503020204020204" pitchFamily="34" charset="-122"/>
              </a:rPr>
              <a:t>con mayor capitalización de mercado en China</a:t>
            </a:r>
            <a:endParaRPr kumimoji="1" lang="zh-CN" altLang="en-US" sz="2200" b="1" dirty="0">
              <a:solidFill>
                <a:schemeClr val="bg1"/>
              </a:solidFill>
              <a:latin typeface="Century Gothic" panose="020B0502020202020204" pitchFamily="34" charset="0"/>
              <a:ea typeface="Microsoft YaHei" panose="020B0503020204020204" pitchFamily="34" charset="-122"/>
            </a:endParaRPr>
          </a:p>
        </p:txBody>
      </p:sp>
      <p:sp>
        <p:nvSpPr>
          <p:cNvPr id="15" name="矩形 7">
            <a:extLst>
              <a:ext uri="{FF2B5EF4-FFF2-40B4-BE49-F238E27FC236}">
                <a16:creationId xmlns:a16="http://schemas.microsoft.com/office/drawing/2014/main" id="{3007B2A1-1E7D-A759-B411-830BEEAF0996}"/>
              </a:ext>
            </a:extLst>
          </p:cNvPr>
          <p:cNvSpPr>
            <a:spLocks noChangeArrowheads="1"/>
          </p:cNvSpPr>
          <p:nvPr/>
        </p:nvSpPr>
        <p:spPr bwMode="auto">
          <a:xfrm>
            <a:off x="4105826" y="5849078"/>
            <a:ext cx="181972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en-US" altLang="zh-CN" sz="4400" b="1" dirty="0">
                <a:solidFill>
                  <a:schemeClr val="bg1"/>
                </a:solidFill>
                <a:latin typeface="Century Gothic" panose="020B0502020202020204" pitchFamily="34" charset="0"/>
                <a:ea typeface="微软雅黑" panose="020B0503020204020204" pitchFamily="34" charset="-122"/>
                <a:sym typeface="微软雅黑" panose="020B0503020204020204" pitchFamily="34" charset="-122"/>
              </a:rPr>
              <a:t>100K+</a:t>
            </a:r>
            <a:endParaRPr lang="en-US" altLang="en-US" b="1" dirty="0">
              <a:solidFill>
                <a:schemeClr val="bg1"/>
              </a:solidFill>
              <a:latin typeface="Century Gothic" panose="020B0502020202020204" pitchFamily="34" charset="0"/>
              <a:ea typeface="微软雅黑" panose="020B0503020204020204" pitchFamily="34" charset="-122"/>
              <a:sym typeface="微软雅黑" panose="020B0503020204020204" pitchFamily="34" charset="-122"/>
            </a:endParaRPr>
          </a:p>
        </p:txBody>
      </p:sp>
      <p:sp>
        <p:nvSpPr>
          <p:cNvPr id="16" name="文本框 29">
            <a:extLst>
              <a:ext uri="{FF2B5EF4-FFF2-40B4-BE49-F238E27FC236}">
                <a16:creationId xmlns:a16="http://schemas.microsoft.com/office/drawing/2014/main" id="{08A26500-25CC-9ECA-F5B3-CDE42E5A3CD5}"/>
              </a:ext>
            </a:extLst>
          </p:cNvPr>
          <p:cNvSpPr txBox="1"/>
          <p:nvPr/>
        </p:nvSpPr>
        <p:spPr>
          <a:xfrm>
            <a:off x="6084763" y="5941411"/>
            <a:ext cx="4408579" cy="584775"/>
          </a:xfrm>
          <a:prstGeom prst="rect">
            <a:avLst/>
          </a:prstGeom>
          <a:noFill/>
        </p:spPr>
        <p:txBody>
          <a:bodyPr wrap="none" rtlCol="0">
            <a:spAutoFit/>
          </a:bodyPr>
          <a:lstStyle/>
          <a:p>
            <a:r>
              <a:rPr lang="en-US" altLang="zh-CN" sz="3200" b="1" dirty="0" err="1">
                <a:solidFill>
                  <a:srgbClr val="36B943"/>
                </a:solidFill>
                <a:latin typeface="Century Gothic" panose="020B0502020202020204" pitchFamily="34" charset="0"/>
                <a:ea typeface="微软雅黑" panose="020B0503020204020204" pitchFamily="34" charset="-122"/>
                <a:sym typeface="微软雅黑" panose="020B0503020204020204" pitchFamily="34" charset="-122"/>
              </a:rPr>
              <a:t>Clientes</a:t>
            </a:r>
            <a:r>
              <a:rPr lang="en-US" altLang="zh-CN" sz="3200" b="1" dirty="0">
                <a:solidFill>
                  <a:srgbClr val="36B943"/>
                </a:solidFill>
                <a:latin typeface="Century Gothic" panose="020B0502020202020204" pitchFamily="34" charset="0"/>
                <a:ea typeface="微软雅黑" panose="020B0503020204020204" pitchFamily="34" charset="-122"/>
                <a:sym typeface="微软雅黑" panose="020B0503020204020204" pitchFamily="34" charset="-122"/>
              </a:rPr>
              <a:t> </a:t>
            </a:r>
            <a:r>
              <a:rPr lang="en-US" altLang="zh-CN" sz="3200" b="1" dirty="0" err="1">
                <a:solidFill>
                  <a:srgbClr val="36B943"/>
                </a:solidFill>
                <a:latin typeface="Century Gothic" panose="020B0502020202020204" pitchFamily="34" charset="0"/>
                <a:ea typeface="微软雅黑" panose="020B0503020204020204" pitchFamily="34" charset="-122"/>
                <a:sym typeface="微软雅黑" panose="020B0503020204020204" pitchFamily="34" charset="-122"/>
              </a:rPr>
              <a:t>en</a:t>
            </a:r>
            <a:r>
              <a:rPr lang="en-US" altLang="zh-CN" sz="3200" b="1" dirty="0">
                <a:solidFill>
                  <a:srgbClr val="36B943"/>
                </a:solidFill>
                <a:latin typeface="Century Gothic" panose="020B0502020202020204" pitchFamily="34" charset="0"/>
                <a:ea typeface="微软雅黑" panose="020B0503020204020204" pitchFamily="34" charset="-122"/>
                <a:sym typeface="微软雅黑" panose="020B0503020204020204" pitchFamily="34" charset="-122"/>
              </a:rPr>
              <a:t> </a:t>
            </a:r>
            <a:r>
              <a:rPr lang="en-US" altLang="zh-CN" sz="3200" b="1" dirty="0" err="1">
                <a:solidFill>
                  <a:srgbClr val="36B943"/>
                </a:solidFill>
                <a:latin typeface="Century Gothic" panose="020B0502020202020204" pitchFamily="34" charset="0"/>
                <a:ea typeface="微软雅黑" panose="020B0503020204020204" pitchFamily="34" charset="-122"/>
                <a:sym typeface="微软雅黑" panose="020B0503020204020204" pitchFamily="34" charset="-122"/>
              </a:rPr>
              <a:t>el</a:t>
            </a:r>
            <a:r>
              <a:rPr lang="en-US" altLang="zh-CN" sz="3200" b="1" dirty="0">
                <a:solidFill>
                  <a:srgbClr val="36B943"/>
                </a:solidFill>
                <a:latin typeface="Century Gothic" panose="020B0502020202020204" pitchFamily="34" charset="0"/>
                <a:ea typeface="微软雅黑" panose="020B0503020204020204" pitchFamily="34" charset="-122"/>
                <a:sym typeface="微软雅黑" panose="020B0503020204020204" pitchFamily="34" charset="-122"/>
              </a:rPr>
              <a:t> </a:t>
            </a:r>
            <a:r>
              <a:rPr lang="en-US" altLang="zh-CN" sz="3200" b="1" dirty="0" err="1">
                <a:solidFill>
                  <a:srgbClr val="36B943"/>
                </a:solidFill>
                <a:latin typeface="Century Gothic" panose="020B0502020202020204" pitchFamily="34" charset="0"/>
                <a:ea typeface="微软雅黑" panose="020B0503020204020204" pitchFamily="34" charset="-122"/>
                <a:sym typeface="微软雅黑" panose="020B0503020204020204" pitchFamily="34" charset="-122"/>
              </a:rPr>
              <a:t>mundo</a:t>
            </a:r>
            <a:endParaRPr lang="en-US" altLang="en-US" sz="3200" b="1" dirty="0">
              <a:solidFill>
                <a:srgbClr val="36B943"/>
              </a:solidFill>
              <a:latin typeface="Century Gothic" panose="020B0502020202020204" pitchFamily="34" charset="0"/>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339833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52"/>
                                        </p:tgtEl>
                                        <p:attrNameLst>
                                          <p:attrName>style.visibility</p:attrName>
                                        </p:attrNameLst>
                                      </p:cBhvr>
                                      <p:to>
                                        <p:strVal val="visible"/>
                                      </p:to>
                                    </p:set>
                                    <p:anim calcmode="lin" valueType="num">
                                      <p:cBhvr>
                                        <p:cTn id="15" dur="500" fill="hold"/>
                                        <p:tgtEl>
                                          <p:spTgt spid="452"/>
                                        </p:tgtEl>
                                        <p:attrNameLst>
                                          <p:attrName>ppt_w</p:attrName>
                                        </p:attrNameLst>
                                      </p:cBhvr>
                                      <p:tavLst>
                                        <p:tav tm="0">
                                          <p:val>
                                            <p:fltVal val="0"/>
                                          </p:val>
                                        </p:tav>
                                        <p:tav tm="100000">
                                          <p:val>
                                            <p:strVal val="#ppt_w"/>
                                          </p:val>
                                        </p:tav>
                                      </p:tavLst>
                                    </p:anim>
                                    <p:anim calcmode="lin" valueType="num">
                                      <p:cBhvr>
                                        <p:cTn id="16" dur="500" fill="hold"/>
                                        <p:tgtEl>
                                          <p:spTgt spid="452"/>
                                        </p:tgtEl>
                                        <p:attrNameLst>
                                          <p:attrName>ppt_h</p:attrName>
                                        </p:attrNameLst>
                                      </p:cBhvr>
                                      <p:tavLst>
                                        <p:tav tm="0">
                                          <p:val>
                                            <p:fltVal val="0"/>
                                          </p:val>
                                        </p:tav>
                                        <p:tav tm="100000">
                                          <p:val>
                                            <p:strVal val="#ppt_h"/>
                                          </p:val>
                                        </p:tav>
                                      </p:tavLst>
                                    </p:anim>
                                    <p:animEffect transition="in" filter="fade">
                                      <p:cBhvr>
                                        <p:cTn id="17" dur="500"/>
                                        <p:tgtEl>
                                          <p:spTgt spid="452"/>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453"/>
                                        </p:tgtEl>
                                        <p:attrNameLst>
                                          <p:attrName>style.visibility</p:attrName>
                                        </p:attrNameLst>
                                      </p:cBhvr>
                                      <p:to>
                                        <p:strVal val="visible"/>
                                      </p:to>
                                    </p:set>
                                    <p:anim calcmode="lin" valueType="num">
                                      <p:cBhvr>
                                        <p:cTn id="20" dur="500" fill="hold"/>
                                        <p:tgtEl>
                                          <p:spTgt spid="453"/>
                                        </p:tgtEl>
                                        <p:attrNameLst>
                                          <p:attrName>ppt_w</p:attrName>
                                        </p:attrNameLst>
                                      </p:cBhvr>
                                      <p:tavLst>
                                        <p:tav tm="0">
                                          <p:val>
                                            <p:fltVal val="0"/>
                                          </p:val>
                                        </p:tav>
                                        <p:tav tm="100000">
                                          <p:val>
                                            <p:strVal val="#ppt_w"/>
                                          </p:val>
                                        </p:tav>
                                      </p:tavLst>
                                    </p:anim>
                                    <p:anim calcmode="lin" valueType="num">
                                      <p:cBhvr>
                                        <p:cTn id="21" dur="500" fill="hold"/>
                                        <p:tgtEl>
                                          <p:spTgt spid="453"/>
                                        </p:tgtEl>
                                        <p:attrNameLst>
                                          <p:attrName>ppt_h</p:attrName>
                                        </p:attrNameLst>
                                      </p:cBhvr>
                                      <p:tavLst>
                                        <p:tav tm="0">
                                          <p:val>
                                            <p:fltVal val="0"/>
                                          </p:val>
                                        </p:tav>
                                        <p:tav tm="100000">
                                          <p:val>
                                            <p:strVal val="#ppt_h"/>
                                          </p:val>
                                        </p:tav>
                                      </p:tavLst>
                                    </p:anim>
                                    <p:animEffect transition="in" filter="fade">
                                      <p:cBhvr>
                                        <p:cTn id="22" dur="500"/>
                                        <p:tgtEl>
                                          <p:spTgt spid="453"/>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1000" fill="hold"/>
                                        <p:tgtEl>
                                          <p:spTgt spid="19"/>
                                        </p:tgtEl>
                                        <p:attrNameLst>
                                          <p:attrName>ppt_w</p:attrName>
                                        </p:attrNameLst>
                                      </p:cBhvr>
                                      <p:tavLst>
                                        <p:tav tm="0">
                                          <p:val>
                                            <p:fltVal val="0"/>
                                          </p:val>
                                        </p:tav>
                                        <p:tav tm="100000">
                                          <p:val>
                                            <p:strVal val="#ppt_w"/>
                                          </p:val>
                                        </p:tav>
                                      </p:tavLst>
                                    </p:anim>
                                    <p:anim calcmode="lin" valueType="num">
                                      <p:cBhvr>
                                        <p:cTn id="27" dur="1000" fill="hold"/>
                                        <p:tgtEl>
                                          <p:spTgt spid="19"/>
                                        </p:tgtEl>
                                        <p:attrNameLst>
                                          <p:attrName>ppt_h</p:attrName>
                                        </p:attrNameLst>
                                      </p:cBhvr>
                                      <p:tavLst>
                                        <p:tav tm="0">
                                          <p:val>
                                            <p:fltVal val="0"/>
                                          </p:val>
                                        </p:tav>
                                        <p:tav tm="100000">
                                          <p:val>
                                            <p:strVal val="#ppt_h"/>
                                          </p:val>
                                        </p:tav>
                                      </p:tavLst>
                                    </p:anim>
                                    <p:animEffect transition="in" filter="fade">
                                      <p:cBhvr>
                                        <p:cTn id="28" dur="1000"/>
                                        <p:tgtEl>
                                          <p:spTgt spid="19"/>
                                        </p:tgtEl>
                                      </p:cBhvr>
                                    </p:animEffect>
                                  </p:childTnLst>
                                </p:cTn>
                              </p:par>
                              <p:par>
                                <p:cTn id="29" presetID="53" presetClass="entr" presetSubtype="16"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ppt_w</p:attrName>
                                        </p:attrNameLst>
                                      </p:cBhvr>
                                      <p:tavLst>
                                        <p:tav tm="0">
                                          <p:val>
                                            <p:fltVal val="0"/>
                                          </p:val>
                                        </p:tav>
                                        <p:tav tm="100000">
                                          <p:val>
                                            <p:strVal val="#ppt_w"/>
                                          </p:val>
                                        </p:tav>
                                      </p:tavLst>
                                    </p:anim>
                                    <p:anim calcmode="lin" valueType="num">
                                      <p:cBhvr>
                                        <p:cTn id="32" dur="1000" fill="hold"/>
                                        <p:tgtEl>
                                          <p:spTgt spid="20"/>
                                        </p:tgtEl>
                                        <p:attrNameLst>
                                          <p:attrName>ppt_h</p:attrName>
                                        </p:attrNameLst>
                                      </p:cBhvr>
                                      <p:tavLst>
                                        <p:tav tm="0">
                                          <p:val>
                                            <p:fltVal val="0"/>
                                          </p:val>
                                        </p:tav>
                                        <p:tav tm="100000">
                                          <p:val>
                                            <p:strVal val="#ppt_h"/>
                                          </p:val>
                                        </p:tav>
                                      </p:tavLst>
                                    </p:anim>
                                    <p:animEffect transition="in" filter="fade">
                                      <p:cBhvr>
                                        <p:cTn id="33" dur="1000"/>
                                        <p:tgtEl>
                                          <p:spTgt spid="20"/>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1000" fill="hold"/>
                                        <p:tgtEl>
                                          <p:spTgt spid="21"/>
                                        </p:tgtEl>
                                        <p:attrNameLst>
                                          <p:attrName>ppt_w</p:attrName>
                                        </p:attrNameLst>
                                      </p:cBhvr>
                                      <p:tavLst>
                                        <p:tav tm="0">
                                          <p:val>
                                            <p:fltVal val="0"/>
                                          </p:val>
                                        </p:tav>
                                        <p:tav tm="100000">
                                          <p:val>
                                            <p:strVal val="#ppt_w"/>
                                          </p:val>
                                        </p:tav>
                                      </p:tavLst>
                                    </p:anim>
                                    <p:anim calcmode="lin" valueType="num">
                                      <p:cBhvr>
                                        <p:cTn id="37" dur="1000" fill="hold"/>
                                        <p:tgtEl>
                                          <p:spTgt spid="21"/>
                                        </p:tgtEl>
                                        <p:attrNameLst>
                                          <p:attrName>ppt_h</p:attrName>
                                        </p:attrNameLst>
                                      </p:cBhvr>
                                      <p:tavLst>
                                        <p:tav tm="0">
                                          <p:val>
                                            <p:fltVal val="0"/>
                                          </p:val>
                                        </p:tav>
                                        <p:tav tm="100000">
                                          <p:val>
                                            <p:strVal val="#ppt_h"/>
                                          </p:val>
                                        </p:tav>
                                      </p:tavLst>
                                    </p:anim>
                                    <p:animEffect transition="in" filter="fade">
                                      <p:cBhvr>
                                        <p:cTn id="38" dur="100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1000" fill="hold"/>
                                        <p:tgtEl>
                                          <p:spTgt spid="22"/>
                                        </p:tgtEl>
                                        <p:attrNameLst>
                                          <p:attrName>ppt_w</p:attrName>
                                        </p:attrNameLst>
                                      </p:cBhvr>
                                      <p:tavLst>
                                        <p:tav tm="0">
                                          <p:val>
                                            <p:fltVal val="0"/>
                                          </p:val>
                                        </p:tav>
                                        <p:tav tm="100000">
                                          <p:val>
                                            <p:strVal val="#ppt_w"/>
                                          </p:val>
                                        </p:tav>
                                      </p:tavLst>
                                    </p:anim>
                                    <p:anim calcmode="lin" valueType="num">
                                      <p:cBhvr>
                                        <p:cTn id="42" dur="1000" fill="hold"/>
                                        <p:tgtEl>
                                          <p:spTgt spid="22"/>
                                        </p:tgtEl>
                                        <p:attrNameLst>
                                          <p:attrName>ppt_h</p:attrName>
                                        </p:attrNameLst>
                                      </p:cBhvr>
                                      <p:tavLst>
                                        <p:tav tm="0">
                                          <p:val>
                                            <p:fltVal val="0"/>
                                          </p:val>
                                        </p:tav>
                                        <p:tav tm="100000">
                                          <p:val>
                                            <p:strVal val="#ppt_h"/>
                                          </p:val>
                                        </p:tav>
                                      </p:tavLst>
                                    </p:anim>
                                    <p:animEffect transition="in" filter="fade">
                                      <p:cBhvr>
                                        <p:cTn id="43" dur="1000"/>
                                        <p:tgtEl>
                                          <p:spTgt spid="22"/>
                                        </p:tgtEl>
                                      </p:cBhvr>
                                    </p:animEffect>
                                  </p:childTnLst>
                                </p:cTn>
                              </p:par>
                              <p:par>
                                <p:cTn id="44" presetID="53" presetClass="entr" presetSubtype="16" fill="hold" nodeType="withEffect">
                                  <p:stCondLst>
                                    <p:cond delay="0"/>
                                  </p:stCondLst>
                                  <p:childTnLst>
                                    <p:set>
                                      <p:cBhvr>
                                        <p:cTn id="45" dur="1" fill="hold">
                                          <p:stCondLst>
                                            <p:cond delay="0"/>
                                          </p:stCondLst>
                                        </p:cTn>
                                        <p:tgtEl>
                                          <p:spTgt spid="450"/>
                                        </p:tgtEl>
                                        <p:attrNameLst>
                                          <p:attrName>style.visibility</p:attrName>
                                        </p:attrNameLst>
                                      </p:cBhvr>
                                      <p:to>
                                        <p:strVal val="visible"/>
                                      </p:to>
                                    </p:set>
                                    <p:anim calcmode="lin" valueType="num">
                                      <p:cBhvr>
                                        <p:cTn id="46" dur="1000" fill="hold"/>
                                        <p:tgtEl>
                                          <p:spTgt spid="450"/>
                                        </p:tgtEl>
                                        <p:attrNameLst>
                                          <p:attrName>ppt_w</p:attrName>
                                        </p:attrNameLst>
                                      </p:cBhvr>
                                      <p:tavLst>
                                        <p:tav tm="0">
                                          <p:val>
                                            <p:fltVal val="0"/>
                                          </p:val>
                                        </p:tav>
                                        <p:tav tm="100000">
                                          <p:val>
                                            <p:strVal val="#ppt_w"/>
                                          </p:val>
                                        </p:tav>
                                      </p:tavLst>
                                    </p:anim>
                                    <p:anim calcmode="lin" valueType="num">
                                      <p:cBhvr>
                                        <p:cTn id="47" dur="1000" fill="hold"/>
                                        <p:tgtEl>
                                          <p:spTgt spid="450"/>
                                        </p:tgtEl>
                                        <p:attrNameLst>
                                          <p:attrName>ppt_h</p:attrName>
                                        </p:attrNameLst>
                                      </p:cBhvr>
                                      <p:tavLst>
                                        <p:tav tm="0">
                                          <p:val>
                                            <p:fltVal val="0"/>
                                          </p:val>
                                        </p:tav>
                                        <p:tav tm="100000">
                                          <p:val>
                                            <p:strVal val="#ppt_h"/>
                                          </p:val>
                                        </p:tav>
                                      </p:tavLst>
                                    </p:anim>
                                    <p:animEffect transition="in" filter="fade">
                                      <p:cBhvr>
                                        <p:cTn id="48" dur="1000"/>
                                        <p:tgtEl>
                                          <p:spTgt spid="450"/>
                                        </p:tgtEl>
                                      </p:cBhvr>
                                    </p:animEffect>
                                  </p:childTnLst>
                                </p:cTn>
                              </p:par>
                              <p:par>
                                <p:cTn id="49" presetID="53" presetClass="entr" presetSubtype="16" fill="hold" nodeType="withEffect">
                                  <p:stCondLst>
                                    <p:cond delay="0"/>
                                  </p:stCondLst>
                                  <p:childTnLst>
                                    <p:set>
                                      <p:cBhvr>
                                        <p:cTn id="50" dur="1" fill="hold">
                                          <p:stCondLst>
                                            <p:cond delay="0"/>
                                          </p:stCondLst>
                                        </p:cTn>
                                        <p:tgtEl>
                                          <p:spTgt spid="457"/>
                                        </p:tgtEl>
                                        <p:attrNameLst>
                                          <p:attrName>style.visibility</p:attrName>
                                        </p:attrNameLst>
                                      </p:cBhvr>
                                      <p:to>
                                        <p:strVal val="visible"/>
                                      </p:to>
                                    </p:set>
                                    <p:anim calcmode="lin" valueType="num">
                                      <p:cBhvr>
                                        <p:cTn id="51" dur="1000" fill="hold"/>
                                        <p:tgtEl>
                                          <p:spTgt spid="457"/>
                                        </p:tgtEl>
                                        <p:attrNameLst>
                                          <p:attrName>ppt_w</p:attrName>
                                        </p:attrNameLst>
                                      </p:cBhvr>
                                      <p:tavLst>
                                        <p:tav tm="0">
                                          <p:val>
                                            <p:fltVal val="0"/>
                                          </p:val>
                                        </p:tav>
                                        <p:tav tm="100000">
                                          <p:val>
                                            <p:strVal val="#ppt_w"/>
                                          </p:val>
                                        </p:tav>
                                      </p:tavLst>
                                    </p:anim>
                                    <p:anim calcmode="lin" valueType="num">
                                      <p:cBhvr>
                                        <p:cTn id="52" dur="1000" fill="hold"/>
                                        <p:tgtEl>
                                          <p:spTgt spid="457"/>
                                        </p:tgtEl>
                                        <p:attrNameLst>
                                          <p:attrName>ppt_h</p:attrName>
                                        </p:attrNameLst>
                                      </p:cBhvr>
                                      <p:tavLst>
                                        <p:tav tm="0">
                                          <p:val>
                                            <p:fltVal val="0"/>
                                          </p:val>
                                        </p:tav>
                                        <p:tav tm="100000">
                                          <p:val>
                                            <p:strVal val="#ppt_h"/>
                                          </p:val>
                                        </p:tav>
                                      </p:tavLst>
                                    </p:anim>
                                    <p:animEffect transition="in" filter="fade">
                                      <p:cBhvr>
                                        <p:cTn id="53" dur="1000"/>
                                        <p:tgtEl>
                                          <p:spTgt spid="457"/>
                                        </p:tgtEl>
                                      </p:cBhvr>
                                    </p:animEffect>
                                  </p:childTnLst>
                                </p:cTn>
                              </p:par>
                              <p:par>
                                <p:cTn id="54" presetID="53" presetClass="entr" presetSubtype="16" fill="hold" nodeType="withEffect">
                                  <p:stCondLst>
                                    <p:cond delay="0"/>
                                  </p:stCondLst>
                                  <p:childTnLst>
                                    <p:set>
                                      <p:cBhvr>
                                        <p:cTn id="55" dur="1" fill="hold">
                                          <p:stCondLst>
                                            <p:cond delay="0"/>
                                          </p:stCondLst>
                                        </p:cTn>
                                        <p:tgtEl>
                                          <p:spTgt spid="458"/>
                                        </p:tgtEl>
                                        <p:attrNameLst>
                                          <p:attrName>style.visibility</p:attrName>
                                        </p:attrNameLst>
                                      </p:cBhvr>
                                      <p:to>
                                        <p:strVal val="visible"/>
                                      </p:to>
                                    </p:set>
                                    <p:anim calcmode="lin" valueType="num">
                                      <p:cBhvr>
                                        <p:cTn id="56" dur="1000" fill="hold"/>
                                        <p:tgtEl>
                                          <p:spTgt spid="458"/>
                                        </p:tgtEl>
                                        <p:attrNameLst>
                                          <p:attrName>ppt_w</p:attrName>
                                        </p:attrNameLst>
                                      </p:cBhvr>
                                      <p:tavLst>
                                        <p:tav tm="0">
                                          <p:val>
                                            <p:fltVal val="0"/>
                                          </p:val>
                                        </p:tav>
                                        <p:tav tm="100000">
                                          <p:val>
                                            <p:strVal val="#ppt_w"/>
                                          </p:val>
                                        </p:tav>
                                      </p:tavLst>
                                    </p:anim>
                                    <p:anim calcmode="lin" valueType="num">
                                      <p:cBhvr>
                                        <p:cTn id="57" dur="1000" fill="hold"/>
                                        <p:tgtEl>
                                          <p:spTgt spid="458"/>
                                        </p:tgtEl>
                                        <p:attrNameLst>
                                          <p:attrName>ppt_h</p:attrName>
                                        </p:attrNameLst>
                                      </p:cBhvr>
                                      <p:tavLst>
                                        <p:tav tm="0">
                                          <p:val>
                                            <p:fltVal val="0"/>
                                          </p:val>
                                        </p:tav>
                                        <p:tav tm="100000">
                                          <p:val>
                                            <p:strVal val="#ppt_h"/>
                                          </p:val>
                                        </p:tav>
                                      </p:tavLst>
                                    </p:anim>
                                    <p:animEffect transition="in" filter="fade">
                                      <p:cBhvr>
                                        <p:cTn id="58" dur="1000"/>
                                        <p:tgtEl>
                                          <p:spTgt spid="458"/>
                                        </p:tgtEl>
                                      </p:cBhvr>
                                    </p:animEffect>
                                  </p:childTnLst>
                                </p:cTn>
                              </p:par>
                              <p:par>
                                <p:cTn id="59" presetID="53" presetClass="entr" presetSubtype="16" fill="hold" nodeType="withEffect">
                                  <p:stCondLst>
                                    <p:cond delay="0"/>
                                  </p:stCondLst>
                                  <p:childTnLst>
                                    <p:set>
                                      <p:cBhvr>
                                        <p:cTn id="60" dur="1" fill="hold">
                                          <p:stCondLst>
                                            <p:cond delay="0"/>
                                          </p:stCondLst>
                                        </p:cTn>
                                        <p:tgtEl>
                                          <p:spTgt spid="460"/>
                                        </p:tgtEl>
                                        <p:attrNameLst>
                                          <p:attrName>style.visibility</p:attrName>
                                        </p:attrNameLst>
                                      </p:cBhvr>
                                      <p:to>
                                        <p:strVal val="visible"/>
                                      </p:to>
                                    </p:set>
                                    <p:anim calcmode="lin" valueType="num">
                                      <p:cBhvr>
                                        <p:cTn id="61" dur="1000" fill="hold"/>
                                        <p:tgtEl>
                                          <p:spTgt spid="460"/>
                                        </p:tgtEl>
                                        <p:attrNameLst>
                                          <p:attrName>ppt_w</p:attrName>
                                        </p:attrNameLst>
                                      </p:cBhvr>
                                      <p:tavLst>
                                        <p:tav tm="0">
                                          <p:val>
                                            <p:fltVal val="0"/>
                                          </p:val>
                                        </p:tav>
                                        <p:tav tm="100000">
                                          <p:val>
                                            <p:strVal val="#ppt_w"/>
                                          </p:val>
                                        </p:tav>
                                      </p:tavLst>
                                    </p:anim>
                                    <p:anim calcmode="lin" valueType="num">
                                      <p:cBhvr>
                                        <p:cTn id="62" dur="1000" fill="hold"/>
                                        <p:tgtEl>
                                          <p:spTgt spid="460"/>
                                        </p:tgtEl>
                                        <p:attrNameLst>
                                          <p:attrName>ppt_h</p:attrName>
                                        </p:attrNameLst>
                                      </p:cBhvr>
                                      <p:tavLst>
                                        <p:tav tm="0">
                                          <p:val>
                                            <p:fltVal val="0"/>
                                          </p:val>
                                        </p:tav>
                                        <p:tav tm="100000">
                                          <p:val>
                                            <p:strVal val="#ppt_h"/>
                                          </p:val>
                                        </p:tav>
                                      </p:tavLst>
                                    </p:anim>
                                    <p:animEffect transition="in" filter="fade">
                                      <p:cBhvr>
                                        <p:cTn id="63" dur="1000"/>
                                        <p:tgtEl>
                                          <p:spTgt spid="460"/>
                                        </p:tgtEl>
                                      </p:cBhvr>
                                    </p:animEffect>
                                  </p:childTnLst>
                                </p:cTn>
                              </p:par>
                              <p:par>
                                <p:cTn id="64" presetID="53" presetClass="entr" presetSubtype="16" fill="hold" nodeType="withEffect">
                                  <p:stCondLst>
                                    <p:cond delay="0"/>
                                  </p:stCondLst>
                                  <p:childTnLst>
                                    <p:set>
                                      <p:cBhvr>
                                        <p:cTn id="65" dur="1" fill="hold">
                                          <p:stCondLst>
                                            <p:cond delay="0"/>
                                          </p:stCondLst>
                                        </p:cTn>
                                        <p:tgtEl>
                                          <p:spTgt spid="461"/>
                                        </p:tgtEl>
                                        <p:attrNameLst>
                                          <p:attrName>style.visibility</p:attrName>
                                        </p:attrNameLst>
                                      </p:cBhvr>
                                      <p:to>
                                        <p:strVal val="visible"/>
                                      </p:to>
                                    </p:set>
                                    <p:anim calcmode="lin" valueType="num">
                                      <p:cBhvr>
                                        <p:cTn id="66" dur="1000" fill="hold"/>
                                        <p:tgtEl>
                                          <p:spTgt spid="461"/>
                                        </p:tgtEl>
                                        <p:attrNameLst>
                                          <p:attrName>ppt_w</p:attrName>
                                        </p:attrNameLst>
                                      </p:cBhvr>
                                      <p:tavLst>
                                        <p:tav tm="0">
                                          <p:val>
                                            <p:fltVal val="0"/>
                                          </p:val>
                                        </p:tav>
                                        <p:tav tm="100000">
                                          <p:val>
                                            <p:strVal val="#ppt_w"/>
                                          </p:val>
                                        </p:tav>
                                      </p:tavLst>
                                    </p:anim>
                                    <p:anim calcmode="lin" valueType="num">
                                      <p:cBhvr>
                                        <p:cTn id="67" dur="1000" fill="hold"/>
                                        <p:tgtEl>
                                          <p:spTgt spid="461"/>
                                        </p:tgtEl>
                                        <p:attrNameLst>
                                          <p:attrName>ppt_h</p:attrName>
                                        </p:attrNameLst>
                                      </p:cBhvr>
                                      <p:tavLst>
                                        <p:tav tm="0">
                                          <p:val>
                                            <p:fltVal val="0"/>
                                          </p:val>
                                        </p:tav>
                                        <p:tav tm="100000">
                                          <p:val>
                                            <p:strVal val="#ppt_h"/>
                                          </p:val>
                                        </p:tav>
                                      </p:tavLst>
                                    </p:anim>
                                    <p:animEffect transition="in" filter="fade">
                                      <p:cBhvr>
                                        <p:cTn id="68" dur="1000"/>
                                        <p:tgtEl>
                                          <p:spTgt spid="461"/>
                                        </p:tgtEl>
                                      </p:cBhvr>
                                    </p:animEffect>
                                  </p:childTnLst>
                                </p:cTn>
                              </p:par>
                              <p:par>
                                <p:cTn id="69" presetID="53" presetClass="entr" presetSubtype="16" fill="hold" nodeType="withEffect">
                                  <p:stCondLst>
                                    <p:cond delay="0"/>
                                  </p:stCondLst>
                                  <p:childTnLst>
                                    <p:set>
                                      <p:cBhvr>
                                        <p:cTn id="70" dur="1" fill="hold">
                                          <p:stCondLst>
                                            <p:cond delay="0"/>
                                          </p:stCondLst>
                                        </p:cTn>
                                        <p:tgtEl>
                                          <p:spTgt spid="462"/>
                                        </p:tgtEl>
                                        <p:attrNameLst>
                                          <p:attrName>style.visibility</p:attrName>
                                        </p:attrNameLst>
                                      </p:cBhvr>
                                      <p:to>
                                        <p:strVal val="visible"/>
                                      </p:to>
                                    </p:set>
                                    <p:anim calcmode="lin" valueType="num">
                                      <p:cBhvr>
                                        <p:cTn id="71" dur="1000" fill="hold"/>
                                        <p:tgtEl>
                                          <p:spTgt spid="462"/>
                                        </p:tgtEl>
                                        <p:attrNameLst>
                                          <p:attrName>ppt_w</p:attrName>
                                        </p:attrNameLst>
                                      </p:cBhvr>
                                      <p:tavLst>
                                        <p:tav tm="0">
                                          <p:val>
                                            <p:fltVal val="0"/>
                                          </p:val>
                                        </p:tav>
                                        <p:tav tm="100000">
                                          <p:val>
                                            <p:strVal val="#ppt_w"/>
                                          </p:val>
                                        </p:tav>
                                      </p:tavLst>
                                    </p:anim>
                                    <p:anim calcmode="lin" valueType="num">
                                      <p:cBhvr>
                                        <p:cTn id="72" dur="1000" fill="hold"/>
                                        <p:tgtEl>
                                          <p:spTgt spid="462"/>
                                        </p:tgtEl>
                                        <p:attrNameLst>
                                          <p:attrName>ppt_h</p:attrName>
                                        </p:attrNameLst>
                                      </p:cBhvr>
                                      <p:tavLst>
                                        <p:tav tm="0">
                                          <p:val>
                                            <p:fltVal val="0"/>
                                          </p:val>
                                        </p:tav>
                                        <p:tav tm="100000">
                                          <p:val>
                                            <p:strVal val="#ppt_h"/>
                                          </p:val>
                                        </p:tav>
                                      </p:tavLst>
                                    </p:anim>
                                    <p:animEffect transition="in" filter="fade">
                                      <p:cBhvr>
                                        <p:cTn id="73" dur="1000"/>
                                        <p:tgtEl>
                                          <p:spTgt spid="462"/>
                                        </p:tgtEl>
                                      </p:cBhvr>
                                    </p:animEffect>
                                  </p:childTnLst>
                                </p:cTn>
                              </p:par>
                              <p:par>
                                <p:cTn id="74" presetID="53" presetClass="entr" presetSubtype="16" fill="hold" nodeType="withEffect">
                                  <p:stCondLst>
                                    <p:cond delay="0"/>
                                  </p:stCondLst>
                                  <p:childTnLst>
                                    <p:set>
                                      <p:cBhvr>
                                        <p:cTn id="75" dur="1" fill="hold">
                                          <p:stCondLst>
                                            <p:cond delay="0"/>
                                          </p:stCondLst>
                                        </p:cTn>
                                        <p:tgtEl>
                                          <p:spTgt spid="463"/>
                                        </p:tgtEl>
                                        <p:attrNameLst>
                                          <p:attrName>style.visibility</p:attrName>
                                        </p:attrNameLst>
                                      </p:cBhvr>
                                      <p:to>
                                        <p:strVal val="visible"/>
                                      </p:to>
                                    </p:set>
                                    <p:anim calcmode="lin" valueType="num">
                                      <p:cBhvr>
                                        <p:cTn id="76" dur="1000" fill="hold"/>
                                        <p:tgtEl>
                                          <p:spTgt spid="463"/>
                                        </p:tgtEl>
                                        <p:attrNameLst>
                                          <p:attrName>ppt_w</p:attrName>
                                        </p:attrNameLst>
                                      </p:cBhvr>
                                      <p:tavLst>
                                        <p:tav tm="0">
                                          <p:val>
                                            <p:fltVal val="0"/>
                                          </p:val>
                                        </p:tav>
                                        <p:tav tm="100000">
                                          <p:val>
                                            <p:strVal val="#ppt_w"/>
                                          </p:val>
                                        </p:tav>
                                      </p:tavLst>
                                    </p:anim>
                                    <p:anim calcmode="lin" valueType="num">
                                      <p:cBhvr>
                                        <p:cTn id="77" dur="1000" fill="hold"/>
                                        <p:tgtEl>
                                          <p:spTgt spid="463"/>
                                        </p:tgtEl>
                                        <p:attrNameLst>
                                          <p:attrName>ppt_h</p:attrName>
                                        </p:attrNameLst>
                                      </p:cBhvr>
                                      <p:tavLst>
                                        <p:tav tm="0">
                                          <p:val>
                                            <p:fltVal val="0"/>
                                          </p:val>
                                        </p:tav>
                                        <p:tav tm="100000">
                                          <p:val>
                                            <p:strVal val="#ppt_h"/>
                                          </p:val>
                                        </p:tav>
                                      </p:tavLst>
                                    </p:anim>
                                    <p:animEffect transition="in" filter="fade">
                                      <p:cBhvr>
                                        <p:cTn id="78" dur="1000"/>
                                        <p:tgtEl>
                                          <p:spTgt spid="463"/>
                                        </p:tgtEl>
                                      </p:cBhvr>
                                    </p:animEffect>
                                  </p:childTnLst>
                                </p:cTn>
                              </p:par>
                              <p:par>
                                <p:cTn id="79" presetID="53" presetClass="entr" presetSubtype="16" fill="hold" nodeType="withEffect">
                                  <p:stCondLst>
                                    <p:cond delay="0"/>
                                  </p:stCondLst>
                                  <p:childTnLst>
                                    <p:set>
                                      <p:cBhvr>
                                        <p:cTn id="80" dur="1" fill="hold">
                                          <p:stCondLst>
                                            <p:cond delay="0"/>
                                          </p:stCondLst>
                                        </p:cTn>
                                        <p:tgtEl>
                                          <p:spTgt spid="464"/>
                                        </p:tgtEl>
                                        <p:attrNameLst>
                                          <p:attrName>style.visibility</p:attrName>
                                        </p:attrNameLst>
                                      </p:cBhvr>
                                      <p:to>
                                        <p:strVal val="visible"/>
                                      </p:to>
                                    </p:set>
                                    <p:anim calcmode="lin" valueType="num">
                                      <p:cBhvr>
                                        <p:cTn id="81" dur="1000" fill="hold"/>
                                        <p:tgtEl>
                                          <p:spTgt spid="464"/>
                                        </p:tgtEl>
                                        <p:attrNameLst>
                                          <p:attrName>ppt_w</p:attrName>
                                        </p:attrNameLst>
                                      </p:cBhvr>
                                      <p:tavLst>
                                        <p:tav tm="0">
                                          <p:val>
                                            <p:fltVal val="0"/>
                                          </p:val>
                                        </p:tav>
                                        <p:tav tm="100000">
                                          <p:val>
                                            <p:strVal val="#ppt_w"/>
                                          </p:val>
                                        </p:tav>
                                      </p:tavLst>
                                    </p:anim>
                                    <p:anim calcmode="lin" valueType="num">
                                      <p:cBhvr>
                                        <p:cTn id="82" dur="1000" fill="hold"/>
                                        <p:tgtEl>
                                          <p:spTgt spid="464"/>
                                        </p:tgtEl>
                                        <p:attrNameLst>
                                          <p:attrName>ppt_h</p:attrName>
                                        </p:attrNameLst>
                                      </p:cBhvr>
                                      <p:tavLst>
                                        <p:tav tm="0">
                                          <p:val>
                                            <p:fltVal val="0"/>
                                          </p:val>
                                        </p:tav>
                                        <p:tav tm="100000">
                                          <p:val>
                                            <p:strVal val="#ppt_h"/>
                                          </p:val>
                                        </p:tav>
                                      </p:tavLst>
                                    </p:anim>
                                    <p:animEffect transition="in" filter="fade">
                                      <p:cBhvr>
                                        <p:cTn id="83" dur="1000"/>
                                        <p:tgtEl>
                                          <p:spTgt spid="464"/>
                                        </p:tgtEl>
                                      </p:cBhvr>
                                    </p:animEffect>
                                  </p:childTnLst>
                                </p:cTn>
                              </p:par>
                              <p:par>
                                <p:cTn id="84" presetID="53" presetClass="entr" presetSubtype="16" fill="hold" nodeType="withEffect">
                                  <p:stCondLst>
                                    <p:cond delay="0"/>
                                  </p:stCondLst>
                                  <p:childTnLst>
                                    <p:set>
                                      <p:cBhvr>
                                        <p:cTn id="85" dur="1" fill="hold">
                                          <p:stCondLst>
                                            <p:cond delay="0"/>
                                          </p:stCondLst>
                                        </p:cTn>
                                        <p:tgtEl>
                                          <p:spTgt spid="465"/>
                                        </p:tgtEl>
                                        <p:attrNameLst>
                                          <p:attrName>style.visibility</p:attrName>
                                        </p:attrNameLst>
                                      </p:cBhvr>
                                      <p:to>
                                        <p:strVal val="visible"/>
                                      </p:to>
                                    </p:set>
                                    <p:anim calcmode="lin" valueType="num">
                                      <p:cBhvr>
                                        <p:cTn id="86" dur="1000" fill="hold"/>
                                        <p:tgtEl>
                                          <p:spTgt spid="465"/>
                                        </p:tgtEl>
                                        <p:attrNameLst>
                                          <p:attrName>ppt_w</p:attrName>
                                        </p:attrNameLst>
                                      </p:cBhvr>
                                      <p:tavLst>
                                        <p:tav tm="0">
                                          <p:val>
                                            <p:fltVal val="0"/>
                                          </p:val>
                                        </p:tav>
                                        <p:tav tm="100000">
                                          <p:val>
                                            <p:strVal val="#ppt_w"/>
                                          </p:val>
                                        </p:tav>
                                      </p:tavLst>
                                    </p:anim>
                                    <p:anim calcmode="lin" valueType="num">
                                      <p:cBhvr>
                                        <p:cTn id="87" dur="1000" fill="hold"/>
                                        <p:tgtEl>
                                          <p:spTgt spid="465"/>
                                        </p:tgtEl>
                                        <p:attrNameLst>
                                          <p:attrName>ppt_h</p:attrName>
                                        </p:attrNameLst>
                                      </p:cBhvr>
                                      <p:tavLst>
                                        <p:tav tm="0">
                                          <p:val>
                                            <p:fltVal val="0"/>
                                          </p:val>
                                        </p:tav>
                                        <p:tav tm="100000">
                                          <p:val>
                                            <p:strVal val="#ppt_h"/>
                                          </p:val>
                                        </p:tav>
                                      </p:tavLst>
                                    </p:anim>
                                    <p:animEffect transition="in" filter="fade">
                                      <p:cBhvr>
                                        <p:cTn id="88" dur="1000"/>
                                        <p:tgtEl>
                                          <p:spTgt spid="465"/>
                                        </p:tgtEl>
                                      </p:cBhvr>
                                    </p:animEffect>
                                  </p:childTnLst>
                                </p:cTn>
                              </p:par>
                              <p:par>
                                <p:cTn id="89" presetID="53" presetClass="entr" presetSubtype="16" fill="hold" nodeType="withEffect">
                                  <p:stCondLst>
                                    <p:cond delay="0"/>
                                  </p:stCondLst>
                                  <p:childTnLst>
                                    <p:set>
                                      <p:cBhvr>
                                        <p:cTn id="90" dur="1" fill="hold">
                                          <p:stCondLst>
                                            <p:cond delay="0"/>
                                          </p:stCondLst>
                                        </p:cTn>
                                        <p:tgtEl>
                                          <p:spTgt spid="466"/>
                                        </p:tgtEl>
                                        <p:attrNameLst>
                                          <p:attrName>style.visibility</p:attrName>
                                        </p:attrNameLst>
                                      </p:cBhvr>
                                      <p:to>
                                        <p:strVal val="visible"/>
                                      </p:to>
                                    </p:set>
                                    <p:anim calcmode="lin" valueType="num">
                                      <p:cBhvr>
                                        <p:cTn id="91" dur="1000" fill="hold"/>
                                        <p:tgtEl>
                                          <p:spTgt spid="466"/>
                                        </p:tgtEl>
                                        <p:attrNameLst>
                                          <p:attrName>ppt_w</p:attrName>
                                        </p:attrNameLst>
                                      </p:cBhvr>
                                      <p:tavLst>
                                        <p:tav tm="0">
                                          <p:val>
                                            <p:fltVal val="0"/>
                                          </p:val>
                                        </p:tav>
                                        <p:tav tm="100000">
                                          <p:val>
                                            <p:strVal val="#ppt_w"/>
                                          </p:val>
                                        </p:tav>
                                      </p:tavLst>
                                    </p:anim>
                                    <p:anim calcmode="lin" valueType="num">
                                      <p:cBhvr>
                                        <p:cTn id="92" dur="1000" fill="hold"/>
                                        <p:tgtEl>
                                          <p:spTgt spid="466"/>
                                        </p:tgtEl>
                                        <p:attrNameLst>
                                          <p:attrName>ppt_h</p:attrName>
                                        </p:attrNameLst>
                                      </p:cBhvr>
                                      <p:tavLst>
                                        <p:tav tm="0">
                                          <p:val>
                                            <p:fltVal val="0"/>
                                          </p:val>
                                        </p:tav>
                                        <p:tav tm="100000">
                                          <p:val>
                                            <p:strVal val="#ppt_h"/>
                                          </p:val>
                                        </p:tav>
                                      </p:tavLst>
                                    </p:anim>
                                    <p:animEffect transition="in" filter="fade">
                                      <p:cBhvr>
                                        <p:cTn id="93" dur="1000"/>
                                        <p:tgtEl>
                                          <p:spTgt spid="466"/>
                                        </p:tgtEl>
                                      </p:cBhvr>
                                    </p:animEffect>
                                  </p:childTnLst>
                                </p:cTn>
                              </p:par>
                              <p:par>
                                <p:cTn id="94" presetID="53" presetClass="entr" presetSubtype="16" fill="hold" nodeType="withEffect">
                                  <p:stCondLst>
                                    <p:cond delay="0"/>
                                  </p:stCondLst>
                                  <p:childTnLst>
                                    <p:set>
                                      <p:cBhvr>
                                        <p:cTn id="95" dur="1" fill="hold">
                                          <p:stCondLst>
                                            <p:cond delay="0"/>
                                          </p:stCondLst>
                                        </p:cTn>
                                        <p:tgtEl>
                                          <p:spTgt spid="467"/>
                                        </p:tgtEl>
                                        <p:attrNameLst>
                                          <p:attrName>style.visibility</p:attrName>
                                        </p:attrNameLst>
                                      </p:cBhvr>
                                      <p:to>
                                        <p:strVal val="visible"/>
                                      </p:to>
                                    </p:set>
                                    <p:anim calcmode="lin" valueType="num">
                                      <p:cBhvr>
                                        <p:cTn id="96" dur="1000" fill="hold"/>
                                        <p:tgtEl>
                                          <p:spTgt spid="467"/>
                                        </p:tgtEl>
                                        <p:attrNameLst>
                                          <p:attrName>ppt_w</p:attrName>
                                        </p:attrNameLst>
                                      </p:cBhvr>
                                      <p:tavLst>
                                        <p:tav tm="0">
                                          <p:val>
                                            <p:fltVal val="0"/>
                                          </p:val>
                                        </p:tav>
                                        <p:tav tm="100000">
                                          <p:val>
                                            <p:strVal val="#ppt_w"/>
                                          </p:val>
                                        </p:tav>
                                      </p:tavLst>
                                    </p:anim>
                                    <p:anim calcmode="lin" valueType="num">
                                      <p:cBhvr>
                                        <p:cTn id="97" dur="1000" fill="hold"/>
                                        <p:tgtEl>
                                          <p:spTgt spid="467"/>
                                        </p:tgtEl>
                                        <p:attrNameLst>
                                          <p:attrName>ppt_h</p:attrName>
                                        </p:attrNameLst>
                                      </p:cBhvr>
                                      <p:tavLst>
                                        <p:tav tm="0">
                                          <p:val>
                                            <p:fltVal val="0"/>
                                          </p:val>
                                        </p:tav>
                                        <p:tav tm="100000">
                                          <p:val>
                                            <p:strVal val="#ppt_h"/>
                                          </p:val>
                                        </p:tav>
                                      </p:tavLst>
                                    </p:anim>
                                    <p:animEffect transition="in" filter="fade">
                                      <p:cBhvr>
                                        <p:cTn id="98" dur="1000"/>
                                        <p:tgtEl>
                                          <p:spTgt spid="467"/>
                                        </p:tgtEl>
                                      </p:cBhvr>
                                    </p:animEffect>
                                  </p:childTnLst>
                                </p:cTn>
                              </p:par>
                              <p:par>
                                <p:cTn id="99" presetID="53" presetClass="entr" presetSubtype="16" fill="hold" nodeType="withEffect">
                                  <p:stCondLst>
                                    <p:cond delay="0"/>
                                  </p:stCondLst>
                                  <p:childTnLst>
                                    <p:set>
                                      <p:cBhvr>
                                        <p:cTn id="100" dur="1" fill="hold">
                                          <p:stCondLst>
                                            <p:cond delay="0"/>
                                          </p:stCondLst>
                                        </p:cTn>
                                        <p:tgtEl>
                                          <p:spTgt spid="468"/>
                                        </p:tgtEl>
                                        <p:attrNameLst>
                                          <p:attrName>style.visibility</p:attrName>
                                        </p:attrNameLst>
                                      </p:cBhvr>
                                      <p:to>
                                        <p:strVal val="visible"/>
                                      </p:to>
                                    </p:set>
                                    <p:anim calcmode="lin" valueType="num">
                                      <p:cBhvr>
                                        <p:cTn id="101" dur="1000" fill="hold"/>
                                        <p:tgtEl>
                                          <p:spTgt spid="468"/>
                                        </p:tgtEl>
                                        <p:attrNameLst>
                                          <p:attrName>ppt_w</p:attrName>
                                        </p:attrNameLst>
                                      </p:cBhvr>
                                      <p:tavLst>
                                        <p:tav tm="0">
                                          <p:val>
                                            <p:fltVal val="0"/>
                                          </p:val>
                                        </p:tav>
                                        <p:tav tm="100000">
                                          <p:val>
                                            <p:strVal val="#ppt_w"/>
                                          </p:val>
                                        </p:tav>
                                      </p:tavLst>
                                    </p:anim>
                                    <p:anim calcmode="lin" valueType="num">
                                      <p:cBhvr>
                                        <p:cTn id="102" dur="1000" fill="hold"/>
                                        <p:tgtEl>
                                          <p:spTgt spid="468"/>
                                        </p:tgtEl>
                                        <p:attrNameLst>
                                          <p:attrName>ppt_h</p:attrName>
                                        </p:attrNameLst>
                                      </p:cBhvr>
                                      <p:tavLst>
                                        <p:tav tm="0">
                                          <p:val>
                                            <p:fltVal val="0"/>
                                          </p:val>
                                        </p:tav>
                                        <p:tav tm="100000">
                                          <p:val>
                                            <p:strVal val="#ppt_h"/>
                                          </p:val>
                                        </p:tav>
                                      </p:tavLst>
                                    </p:anim>
                                    <p:animEffect transition="in" filter="fade">
                                      <p:cBhvr>
                                        <p:cTn id="103" dur="1000"/>
                                        <p:tgtEl>
                                          <p:spTgt spid="468"/>
                                        </p:tgtEl>
                                      </p:cBhvr>
                                    </p:animEffect>
                                  </p:childTnLst>
                                </p:cTn>
                              </p:par>
                              <p:par>
                                <p:cTn id="104" presetID="53" presetClass="entr" presetSubtype="16" fill="hold" nodeType="withEffect">
                                  <p:stCondLst>
                                    <p:cond delay="0"/>
                                  </p:stCondLst>
                                  <p:childTnLst>
                                    <p:set>
                                      <p:cBhvr>
                                        <p:cTn id="105" dur="1" fill="hold">
                                          <p:stCondLst>
                                            <p:cond delay="0"/>
                                          </p:stCondLst>
                                        </p:cTn>
                                        <p:tgtEl>
                                          <p:spTgt spid="469"/>
                                        </p:tgtEl>
                                        <p:attrNameLst>
                                          <p:attrName>style.visibility</p:attrName>
                                        </p:attrNameLst>
                                      </p:cBhvr>
                                      <p:to>
                                        <p:strVal val="visible"/>
                                      </p:to>
                                    </p:set>
                                    <p:anim calcmode="lin" valueType="num">
                                      <p:cBhvr>
                                        <p:cTn id="106" dur="1000" fill="hold"/>
                                        <p:tgtEl>
                                          <p:spTgt spid="469"/>
                                        </p:tgtEl>
                                        <p:attrNameLst>
                                          <p:attrName>ppt_w</p:attrName>
                                        </p:attrNameLst>
                                      </p:cBhvr>
                                      <p:tavLst>
                                        <p:tav tm="0">
                                          <p:val>
                                            <p:fltVal val="0"/>
                                          </p:val>
                                        </p:tav>
                                        <p:tav tm="100000">
                                          <p:val>
                                            <p:strVal val="#ppt_w"/>
                                          </p:val>
                                        </p:tav>
                                      </p:tavLst>
                                    </p:anim>
                                    <p:anim calcmode="lin" valueType="num">
                                      <p:cBhvr>
                                        <p:cTn id="107" dur="1000" fill="hold"/>
                                        <p:tgtEl>
                                          <p:spTgt spid="469"/>
                                        </p:tgtEl>
                                        <p:attrNameLst>
                                          <p:attrName>ppt_h</p:attrName>
                                        </p:attrNameLst>
                                      </p:cBhvr>
                                      <p:tavLst>
                                        <p:tav tm="0">
                                          <p:val>
                                            <p:fltVal val="0"/>
                                          </p:val>
                                        </p:tav>
                                        <p:tav tm="100000">
                                          <p:val>
                                            <p:strVal val="#ppt_h"/>
                                          </p:val>
                                        </p:tav>
                                      </p:tavLst>
                                    </p:anim>
                                    <p:animEffect transition="in" filter="fade">
                                      <p:cBhvr>
                                        <p:cTn id="108" dur="1000"/>
                                        <p:tgtEl>
                                          <p:spTgt spid="469"/>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5"/>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2" presetClass="entr" presetSubtype="8" fill="hold" grpId="0" nodeType="clickEffect">
                                  <p:stCondLst>
                                    <p:cond delay="0"/>
                                  </p:stCondLst>
                                  <p:childTnLst>
                                    <p:set>
                                      <p:cBhvr>
                                        <p:cTn id="118" dur="1" fill="hold">
                                          <p:stCondLst>
                                            <p:cond delay="0"/>
                                          </p:stCondLst>
                                        </p:cTn>
                                        <p:tgtEl>
                                          <p:spTgt spid="14"/>
                                        </p:tgtEl>
                                        <p:attrNameLst>
                                          <p:attrName>style.visibility</p:attrName>
                                        </p:attrNameLst>
                                      </p:cBhvr>
                                      <p:to>
                                        <p:strVal val="visible"/>
                                      </p:to>
                                    </p:set>
                                    <p:anim calcmode="lin" valueType="num">
                                      <p:cBhvr additive="base">
                                        <p:cTn id="119" dur="500" fill="hold"/>
                                        <p:tgtEl>
                                          <p:spTgt spid="14"/>
                                        </p:tgtEl>
                                        <p:attrNameLst>
                                          <p:attrName>ppt_x</p:attrName>
                                        </p:attrNameLst>
                                      </p:cBhvr>
                                      <p:tavLst>
                                        <p:tav tm="0">
                                          <p:val>
                                            <p:strVal val="0-#ppt_w/2"/>
                                          </p:val>
                                        </p:tav>
                                        <p:tav tm="100000">
                                          <p:val>
                                            <p:strVal val="#ppt_x"/>
                                          </p:val>
                                        </p:tav>
                                      </p:tavLst>
                                    </p:anim>
                                    <p:anim calcmode="lin" valueType="num">
                                      <p:cBhvr additive="base">
                                        <p:cTn id="1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 grpId="0"/>
      <p:bldP spid="453" grpId="0"/>
      <p:bldP spid="12" grpId="0"/>
      <p:bldP spid="13" grpId="0"/>
      <p:bldP spid="14"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a:extLst>
              <a:ext uri="{FF2B5EF4-FFF2-40B4-BE49-F238E27FC236}">
                <a16:creationId xmlns:a16="http://schemas.microsoft.com/office/drawing/2014/main" id="{B5F6C31B-F166-FBA0-2F15-BE728B0CF6B1}"/>
              </a:ext>
            </a:extLst>
          </p:cNvPr>
          <p:cNvSpPr/>
          <p:nvPr/>
        </p:nvSpPr>
        <p:spPr>
          <a:xfrm>
            <a:off x="5234066" y="1948721"/>
            <a:ext cx="1723869" cy="1798820"/>
          </a:xfrm>
          <a:prstGeom prst="roundRect">
            <a:avLst>
              <a:gd name="adj" fmla="val 10580"/>
            </a:avLst>
          </a:prstGeom>
          <a:solidFill>
            <a:srgbClr val="1BB126"/>
          </a:solidFill>
          <a:ln>
            <a:noFill/>
          </a:ln>
          <a:scene3d>
            <a:camera prst="orthographicFront"/>
            <a:lightRig rig="threePt" dir="t"/>
          </a:scene3d>
          <a:sp3d>
            <a:bevelT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Google Shape;126;p3">
            <a:extLst>
              <a:ext uri="{FF2B5EF4-FFF2-40B4-BE49-F238E27FC236}">
                <a16:creationId xmlns:a16="http://schemas.microsoft.com/office/drawing/2014/main" id="{E2D15716-AA76-A811-CDC6-6483AF01359E}"/>
              </a:ext>
            </a:extLst>
          </p:cNvPr>
          <p:cNvSpPr/>
          <p:nvPr/>
        </p:nvSpPr>
        <p:spPr>
          <a:xfrm>
            <a:off x="2514344" y="4148289"/>
            <a:ext cx="7035683" cy="954067"/>
          </a:xfrm>
          <a:prstGeom prst="rect">
            <a:avLst/>
          </a:prstGeom>
          <a:noFill/>
          <a:ln>
            <a:noFill/>
          </a:ln>
        </p:spPr>
        <p:txBody>
          <a:bodyPr spcFirstLastPara="1" wrap="square" lIns="91425" tIns="45700" rIns="91425" bIns="45700" anchor="ctr" anchorCtr="0">
            <a:spAutoFit/>
          </a:bodyPr>
          <a:lstStyle/>
          <a:p>
            <a:pPr algn="ctr"/>
            <a:r>
              <a:rPr lang="es-MX" sz="2800" b="1" dirty="0">
                <a:solidFill>
                  <a:schemeClr val="bg1"/>
                </a:solidFill>
                <a:latin typeface="+mj-lt"/>
              </a:rPr>
              <a:t>Innovación tecnológica: 
Engaño en la nube en el cortafuegos</a:t>
            </a:r>
            <a:endParaRPr lang="en-US" sz="2800" b="1" dirty="0">
              <a:solidFill>
                <a:schemeClr val="bg1"/>
              </a:solidFill>
              <a:effectLst/>
              <a:latin typeface="+mj-lt"/>
            </a:endParaRPr>
          </a:p>
        </p:txBody>
      </p:sp>
      <p:grpSp>
        <p:nvGrpSpPr>
          <p:cNvPr id="23" name="组合 22">
            <a:extLst>
              <a:ext uri="{FF2B5EF4-FFF2-40B4-BE49-F238E27FC236}">
                <a16:creationId xmlns:a16="http://schemas.microsoft.com/office/drawing/2014/main" id="{A7F1CEE5-FDC9-F75C-06F8-B8B1645CFE98}"/>
              </a:ext>
            </a:extLst>
          </p:cNvPr>
          <p:cNvGrpSpPr/>
          <p:nvPr/>
        </p:nvGrpSpPr>
        <p:grpSpPr>
          <a:xfrm>
            <a:off x="5520078" y="2456627"/>
            <a:ext cx="1260432" cy="790887"/>
            <a:chOff x="5520078" y="2456627"/>
            <a:chExt cx="1260432" cy="790887"/>
          </a:xfrm>
        </p:grpSpPr>
        <p:sp>
          <p:nvSpPr>
            <p:cNvPr id="14" name="任意形状 13">
              <a:extLst>
                <a:ext uri="{FF2B5EF4-FFF2-40B4-BE49-F238E27FC236}">
                  <a16:creationId xmlns:a16="http://schemas.microsoft.com/office/drawing/2014/main" id="{9D18D69B-1A18-A67E-68BF-7ACD388F0751}"/>
                </a:ext>
              </a:extLst>
            </p:cNvPr>
            <p:cNvSpPr/>
            <p:nvPr/>
          </p:nvSpPr>
          <p:spPr>
            <a:xfrm>
              <a:off x="5610379" y="3137300"/>
              <a:ext cx="191045" cy="38135"/>
            </a:xfrm>
            <a:custGeom>
              <a:avLst/>
              <a:gdLst>
                <a:gd name="connsiteX0" fmla="*/ 164952 w 191045"/>
                <a:gd name="connsiteY0" fmla="*/ 180 h 38135"/>
                <a:gd name="connsiteX1" fmla="*/ 149482 w 191045"/>
                <a:gd name="connsiteY1" fmla="*/ 180 h 38135"/>
                <a:gd name="connsiteX2" fmla="*/ 26802 w 191045"/>
                <a:gd name="connsiteY2" fmla="*/ 180 h 38135"/>
                <a:gd name="connsiteX3" fmla="*/ 23924 w 191045"/>
                <a:gd name="connsiteY3" fmla="*/ 360 h 38135"/>
                <a:gd name="connsiteX4" fmla="*/ 6296 w 191045"/>
                <a:gd name="connsiteY4" fmla="*/ 6296 h 38135"/>
                <a:gd name="connsiteX5" fmla="*/ 0 w 191045"/>
                <a:gd name="connsiteY5" fmla="*/ 19427 h 38135"/>
                <a:gd name="connsiteX6" fmla="*/ 26263 w 191045"/>
                <a:gd name="connsiteY6" fmla="*/ 38135 h 38135"/>
                <a:gd name="connsiteX7" fmla="*/ 58462 w 191045"/>
                <a:gd name="connsiteY7" fmla="*/ 38135 h 38135"/>
                <a:gd name="connsiteX8" fmla="*/ 94798 w 191045"/>
                <a:gd name="connsiteY8" fmla="*/ 38135 h 38135"/>
                <a:gd name="connsiteX9" fmla="*/ 135091 w 191045"/>
                <a:gd name="connsiteY9" fmla="*/ 38135 h 38135"/>
                <a:gd name="connsiteX10" fmla="*/ 164412 w 191045"/>
                <a:gd name="connsiteY10" fmla="*/ 38135 h 38135"/>
                <a:gd name="connsiteX11" fmla="*/ 184919 w 191045"/>
                <a:gd name="connsiteY11" fmla="*/ 31839 h 38135"/>
                <a:gd name="connsiteX12" fmla="*/ 191035 w 191045"/>
                <a:gd name="connsiteY12" fmla="*/ 18708 h 38135"/>
                <a:gd name="connsiteX13" fmla="*/ 164592 w 191045"/>
                <a:gd name="connsiteY13" fmla="*/ 0 h 3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045" h="38135">
                  <a:moveTo>
                    <a:pt x="164952" y="180"/>
                  </a:moveTo>
                  <a:cubicBezTo>
                    <a:pt x="159735" y="180"/>
                    <a:pt x="154699" y="180"/>
                    <a:pt x="149482" y="180"/>
                  </a:cubicBezTo>
                  <a:cubicBezTo>
                    <a:pt x="108649" y="180"/>
                    <a:pt x="67636" y="180"/>
                    <a:pt x="26802" y="180"/>
                  </a:cubicBezTo>
                  <a:cubicBezTo>
                    <a:pt x="25903" y="180"/>
                    <a:pt x="24824" y="180"/>
                    <a:pt x="23924" y="360"/>
                  </a:cubicBezTo>
                  <a:cubicBezTo>
                    <a:pt x="16729" y="899"/>
                    <a:pt x="10613" y="2878"/>
                    <a:pt x="6296" y="6296"/>
                  </a:cubicBezTo>
                  <a:cubicBezTo>
                    <a:pt x="2159" y="9714"/>
                    <a:pt x="0" y="14391"/>
                    <a:pt x="0" y="19427"/>
                  </a:cubicBezTo>
                  <a:cubicBezTo>
                    <a:pt x="180" y="30580"/>
                    <a:pt x="10793" y="37955"/>
                    <a:pt x="26263" y="38135"/>
                  </a:cubicBezTo>
                  <a:cubicBezTo>
                    <a:pt x="37056" y="38135"/>
                    <a:pt x="47849" y="38135"/>
                    <a:pt x="58462" y="38135"/>
                  </a:cubicBezTo>
                  <a:lnTo>
                    <a:pt x="94798" y="38135"/>
                  </a:lnTo>
                  <a:cubicBezTo>
                    <a:pt x="94798" y="38135"/>
                    <a:pt x="135091" y="38135"/>
                    <a:pt x="135091" y="38135"/>
                  </a:cubicBezTo>
                  <a:cubicBezTo>
                    <a:pt x="144805" y="38135"/>
                    <a:pt x="154699" y="38135"/>
                    <a:pt x="164412" y="38135"/>
                  </a:cubicBezTo>
                  <a:cubicBezTo>
                    <a:pt x="173047" y="38135"/>
                    <a:pt x="180062" y="35976"/>
                    <a:pt x="184919" y="31839"/>
                  </a:cubicBezTo>
                  <a:cubicBezTo>
                    <a:pt x="189056" y="28421"/>
                    <a:pt x="191215" y="23924"/>
                    <a:pt x="191035" y="18708"/>
                  </a:cubicBezTo>
                  <a:cubicBezTo>
                    <a:pt x="190855" y="7555"/>
                    <a:pt x="180242" y="0"/>
                    <a:pt x="164592" y="0"/>
                  </a:cubicBezTo>
                  <a:close/>
                </a:path>
              </a:pathLst>
            </a:custGeom>
            <a:solidFill>
              <a:schemeClr val="bg1"/>
            </a:solidFill>
            <a:ln w="17907" cap="flat">
              <a:noFill/>
              <a:prstDash val="solid"/>
              <a:miter/>
            </a:ln>
          </p:spPr>
          <p:txBody>
            <a:bodyPr rtlCol="0" anchor="ctr"/>
            <a:lstStyle/>
            <a:p>
              <a:endParaRPr lang="zh-CN" altLang="en-US"/>
            </a:p>
          </p:txBody>
        </p:sp>
        <p:sp>
          <p:nvSpPr>
            <p:cNvPr id="15" name="任意形状 14">
              <a:extLst>
                <a:ext uri="{FF2B5EF4-FFF2-40B4-BE49-F238E27FC236}">
                  <a16:creationId xmlns:a16="http://schemas.microsoft.com/office/drawing/2014/main" id="{4D7922AF-1F53-A588-57E2-B5A12385F499}"/>
                </a:ext>
              </a:extLst>
            </p:cNvPr>
            <p:cNvSpPr/>
            <p:nvPr/>
          </p:nvSpPr>
          <p:spPr>
            <a:xfrm>
              <a:off x="5636102" y="3201698"/>
              <a:ext cx="139768" cy="45150"/>
            </a:xfrm>
            <a:custGeom>
              <a:avLst/>
              <a:gdLst>
                <a:gd name="connsiteX0" fmla="*/ 3598 w 139768"/>
                <a:gd name="connsiteY0" fmla="*/ 6116 h 45150"/>
                <a:gd name="connsiteX1" fmla="*/ 69794 w 139768"/>
                <a:gd name="connsiteY1" fmla="*/ 45150 h 45150"/>
                <a:gd name="connsiteX2" fmla="*/ 135991 w 139768"/>
                <a:gd name="connsiteY2" fmla="*/ 6296 h 45150"/>
                <a:gd name="connsiteX3" fmla="*/ 139768 w 139768"/>
                <a:gd name="connsiteY3" fmla="*/ 0 h 45150"/>
                <a:gd name="connsiteX4" fmla="*/ 0 w 139768"/>
                <a:gd name="connsiteY4" fmla="*/ 0 h 45150"/>
                <a:gd name="connsiteX5" fmla="*/ 3598 w 139768"/>
                <a:gd name="connsiteY5" fmla="*/ 6296 h 4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768" h="45150">
                  <a:moveTo>
                    <a:pt x="3598" y="6116"/>
                  </a:moveTo>
                  <a:cubicBezTo>
                    <a:pt x="4497" y="7735"/>
                    <a:pt x="26623" y="45150"/>
                    <a:pt x="69794" y="45150"/>
                  </a:cubicBezTo>
                  <a:cubicBezTo>
                    <a:pt x="112966" y="45150"/>
                    <a:pt x="135091" y="7735"/>
                    <a:pt x="135991" y="6296"/>
                  </a:cubicBezTo>
                  <a:lnTo>
                    <a:pt x="139768" y="0"/>
                  </a:lnTo>
                  <a:lnTo>
                    <a:pt x="0" y="0"/>
                  </a:lnTo>
                  <a:lnTo>
                    <a:pt x="3598" y="6296"/>
                  </a:lnTo>
                  <a:close/>
                </a:path>
              </a:pathLst>
            </a:custGeom>
            <a:solidFill>
              <a:schemeClr val="bg1"/>
            </a:solidFill>
            <a:ln w="17907" cap="flat">
              <a:noFill/>
              <a:prstDash val="solid"/>
              <a:miter/>
            </a:ln>
          </p:spPr>
          <p:txBody>
            <a:bodyPr rtlCol="0" anchor="ctr"/>
            <a:lstStyle/>
            <a:p>
              <a:endParaRPr lang="zh-CN" altLang="en-US"/>
            </a:p>
          </p:txBody>
        </p:sp>
        <p:sp>
          <p:nvSpPr>
            <p:cNvPr id="16" name="任意形状 15">
              <a:extLst>
                <a:ext uri="{FF2B5EF4-FFF2-40B4-BE49-F238E27FC236}">
                  <a16:creationId xmlns:a16="http://schemas.microsoft.com/office/drawing/2014/main" id="{55783FE8-77E6-1461-F41B-5D9D86ACDF81}"/>
                </a:ext>
              </a:extLst>
            </p:cNvPr>
            <p:cNvSpPr/>
            <p:nvPr/>
          </p:nvSpPr>
          <p:spPr>
            <a:xfrm>
              <a:off x="5607304" y="3076320"/>
              <a:ext cx="197887" cy="38674"/>
            </a:xfrm>
            <a:custGeom>
              <a:avLst/>
              <a:gdLst>
                <a:gd name="connsiteX0" fmla="*/ 191411 w 197887"/>
                <a:gd name="connsiteY0" fmla="*/ 6116 h 38674"/>
                <a:gd name="connsiteX1" fmla="*/ 190692 w 197887"/>
                <a:gd name="connsiteY1" fmla="*/ 5576 h 38674"/>
                <a:gd name="connsiteX2" fmla="*/ 171444 w 197887"/>
                <a:gd name="connsiteY2" fmla="*/ 0 h 38674"/>
                <a:gd name="connsiteX3" fmla="*/ 131870 w 197887"/>
                <a:gd name="connsiteY3" fmla="*/ 0 h 38674"/>
                <a:gd name="connsiteX4" fmla="*/ 80964 w 197887"/>
                <a:gd name="connsiteY4" fmla="*/ 0 h 38674"/>
                <a:gd name="connsiteX5" fmla="*/ 49305 w 197887"/>
                <a:gd name="connsiteY5" fmla="*/ 0 h 38674"/>
                <a:gd name="connsiteX6" fmla="*/ 24661 w 197887"/>
                <a:gd name="connsiteY6" fmla="*/ 180 h 38674"/>
                <a:gd name="connsiteX7" fmla="*/ 6852 w 197887"/>
                <a:gd name="connsiteY7" fmla="*/ 5936 h 38674"/>
                <a:gd name="connsiteX8" fmla="*/ 3794 w 197887"/>
                <a:gd name="connsiteY8" fmla="*/ 8634 h 38674"/>
                <a:gd name="connsiteX9" fmla="*/ 17 w 197887"/>
                <a:gd name="connsiteY9" fmla="*/ 19787 h 38674"/>
                <a:gd name="connsiteX10" fmla="*/ 1276 w 197887"/>
                <a:gd name="connsiteY10" fmla="*/ 25543 h 38674"/>
                <a:gd name="connsiteX11" fmla="*/ 19264 w 197887"/>
                <a:gd name="connsiteY11" fmla="*/ 37955 h 38674"/>
                <a:gd name="connsiteX12" fmla="*/ 26999 w 197887"/>
                <a:gd name="connsiteY12" fmla="*/ 38675 h 38674"/>
                <a:gd name="connsiteX13" fmla="*/ 140505 w 197887"/>
                <a:gd name="connsiteY13" fmla="*/ 38675 h 38674"/>
                <a:gd name="connsiteX14" fmla="*/ 162630 w 197887"/>
                <a:gd name="connsiteY14" fmla="*/ 38675 h 38674"/>
                <a:gd name="connsiteX15" fmla="*/ 171624 w 197887"/>
                <a:gd name="connsiteY15" fmla="*/ 38675 h 38674"/>
                <a:gd name="connsiteX16" fmla="*/ 197887 w 197887"/>
                <a:gd name="connsiteY16" fmla="*/ 19967 h 38674"/>
                <a:gd name="connsiteX17" fmla="*/ 197887 w 197887"/>
                <a:gd name="connsiteY17" fmla="*/ 19967 h 38674"/>
                <a:gd name="connsiteX18" fmla="*/ 191591 w 197887"/>
                <a:gd name="connsiteY18" fmla="*/ 6296 h 3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7887" h="38674">
                  <a:moveTo>
                    <a:pt x="191411" y="6116"/>
                  </a:moveTo>
                  <a:cubicBezTo>
                    <a:pt x="191411" y="6116"/>
                    <a:pt x="190872" y="5756"/>
                    <a:pt x="190692" y="5576"/>
                  </a:cubicBezTo>
                  <a:cubicBezTo>
                    <a:pt x="186015" y="1979"/>
                    <a:pt x="179359" y="180"/>
                    <a:pt x="171444" y="0"/>
                  </a:cubicBezTo>
                  <a:cubicBezTo>
                    <a:pt x="158313" y="0"/>
                    <a:pt x="145002" y="0"/>
                    <a:pt x="131870" y="0"/>
                  </a:cubicBezTo>
                  <a:lnTo>
                    <a:pt x="80964" y="0"/>
                  </a:lnTo>
                  <a:cubicBezTo>
                    <a:pt x="80964" y="0"/>
                    <a:pt x="49305" y="0"/>
                    <a:pt x="49305" y="0"/>
                  </a:cubicBezTo>
                  <a:cubicBezTo>
                    <a:pt x="41030" y="0"/>
                    <a:pt x="32935" y="0"/>
                    <a:pt x="24661" y="180"/>
                  </a:cubicBezTo>
                  <a:cubicBezTo>
                    <a:pt x="17645" y="180"/>
                    <a:pt x="11349" y="2518"/>
                    <a:pt x="6852" y="5936"/>
                  </a:cubicBezTo>
                  <a:cubicBezTo>
                    <a:pt x="5773" y="6835"/>
                    <a:pt x="4694" y="7735"/>
                    <a:pt x="3794" y="8634"/>
                  </a:cubicBezTo>
                  <a:cubicBezTo>
                    <a:pt x="1096" y="11872"/>
                    <a:pt x="-163" y="15830"/>
                    <a:pt x="17" y="19787"/>
                  </a:cubicBezTo>
                  <a:cubicBezTo>
                    <a:pt x="17" y="21766"/>
                    <a:pt x="377" y="23564"/>
                    <a:pt x="1276" y="25543"/>
                  </a:cubicBezTo>
                  <a:cubicBezTo>
                    <a:pt x="4334" y="32379"/>
                    <a:pt x="10450" y="36516"/>
                    <a:pt x="19264" y="37955"/>
                  </a:cubicBezTo>
                  <a:cubicBezTo>
                    <a:pt x="21603" y="38315"/>
                    <a:pt x="24121" y="38675"/>
                    <a:pt x="26999" y="38675"/>
                  </a:cubicBezTo>
                  <a:lnTo>
                    <a:pt x="140505" y="38675"/>
                  </a:lnTo>
                  <a:cubicBezTo>
                    <a:pt x="147880" y="38675"/>
                    <a:pt x="155255" y="38675"/>
                    <a:pt x="162630" y="38675"/>
                  </a:cubicBezTo>
                  <a:cubicBezTo>
                    <a:pt x="165688" y="38675"/>
                    <a:pt x="168566" y="38675"/>
                    <a:pt x="171624" y="38675"/>
                  </a:cubicBezTo>
                  <a:cubicBezTo>
                    <a:pt x="187454" y="38675"/>
                    <a:pt x="197527" y="31299"/>
                    <a:pt x="197887" y="19967"/>
                  </a:cubicBezTo>
                  <a:cubicBezTo>
                    <a:pt x="197887" y="19967"/>
                    <a:pt x="197887" y="19967"/>
                    <a:pt x="197887" y="19967"/>
                  </a:cubicBezTo>
                  <a:cubicBezTo>
                    <a:pt x="197887" y="14570"/>
                    <a:pt x="195908" y="9714"/>
                    <a:pt x="191591" y="6296"/>
                  </a:cubicBezTo>
                  <a:close/>
                </a:path>
              </a:pathLst>
            </a:custGeom>
            <a:solidFill>
              <a:schemeClr val="bg1"/>
            </a:solidFill>
            <a:ln w="17907" cap="flat">
              <a:noFill/>
              <a:prstDash val="solid"/>
              <a:miter/>
            </a:ln>
          </p:spPr>
          <p:txBody>
            <a:bodyPr rtlCol="0" anchor="ctr"/>
            <a:lstStyle/>
            <a:p>
              <a:endParaRPr lang="zh-CN" altLang="en-US"/>
            </a:p>
          </p:txBody>
        </p:sp>
        <p:sp>
          <p:nvSpPr>
            <p:cNvPr id="17" name="任意形状 16">
              <a:extLst>
                <a:ext uri="{FF2B5EF4-FFF2-40B4-BE49-F238E27FC236}">
                  <a16:creationId xmlns:a16="http://schemas.microsoft.com/office/drawing/2014/main" id="{B4115BB3-4CB3-1B79-4BB4-F17EF3B59E5F}"/>
                </a:ext>
              </a:extLst>
            </p:cNvPr>
            <p:cNvSpPr/>
            <p:nvPr/>
          </p:nvSpPr>
          <p:spPr>
            <a:xfrm>
              <a:off x="6359587" y="2646611"/>
              <a:ext cx="420923" cy="420446"/>
            </a:xfrm>
            <a:custGeom>
              <a:avLst/>
              <a:gdLst>
                <a:gd name="connsiteX0" fmla="*/ 420924 w 420923"/>
                <a:gd name="connsiteY0" fmla="*/ 255223 h 420446"/>
                <a:gd name="connsiteX1" fmla="*/ 420924 w 420923"/>
                <a:gd name="connsiteY1" fmla="*/ 254684 h 420446"/>
                <a:gd name="connsiteX2" fmla="*/ 413549 w 420923"/>
                <a:gd name="connsiteY2" fmla="*/ 241732 h 420446"/>
                <a:gd name="connsiteX3" fmla="*/ 391423 w 420923"/>
                <a:gd name="connsiteY3" fmla="*/ 226262 h 420446"/>
                <a:gd name="connsiteX4" fmla="*/ 382429 w 420923"/>
                <a:gd name="connsiteY4" fmla="*/ 208274 h 420446"/>
                <a:gd name="connsiteX5" fmla="*/ 381170 w 420923"/>
                <a:gd name="connsiteY5" fmla="*/ 188667 h 420446"/>
                <a:gd name="connsiteX6" fmla="*/ 387646 w 420923"/>
                <a:gd name="connsiteY6" fmla="*/ 169779 h 420446"/>
                <a:gd name="connsiteX7" fmla="*/ 407613 w 420923"/>
                <a:gd name="connsiteY7" fmla="*/ 151252 h 420446"/>
                <a:gd name="connsiteX8" fmla="*/ 412110 w 420923"/>
                <a:gd name="connsiteY8" fmla="*/ 132724 h 420446"/>
                <a:gd name="connsiteX9" fmla="*/ 404375 w 420923"/>
                <a:gd name="connsiteY9" fmla="*/ 114735 h 420446"/>
                <a:gd name="connsiteX10" fmla="*/ 393942 w 420923"/>
                <a:gd name="connsiteY10" fmla="*/ 96388 h 420446"/>
                <a:gd name="connsiteX11" fmla="*/ 376313 w 420923"/>
                <a:gd name="connsiteY11" fmla="*/ 89012 h 420446"/>
                <a:gd name="connsiteX12" fmla="*/ 350230 w 420923"/>
                <a:gd name="connsiteY12" fmla="*/ 93509 h 420446"/>
                <a:gd name="connsiteX13" fmla="*/ 331163 w 420923"/>
                <a:gd name="connsiteY13" fmla="*/ 87213 h 420446"/>
                <a:gd name="connsiteX14" fmla="*/ 315873 w 420923"/>
                <a:gd name="connsiteY14" fmla="*/ 74082 h 420446"/>
                <a:gd name="connsiteX15" fmla="*/ 307059 w 420923"/>
                <a:gd name="connsiteY15" fmla="*/ 56094 h 420446"/>
                <a:gd name="connsiteX16" fmla="*/ 307958 w 420923"/>
                <a:gd name="connsiteY16" fmla="*/ 29651 h 420446"/>
                <a:gd name="connsiteX17" fmla="*/ 298244 w 420923"/>
                <a:gd name="connsiteY17" fmla="*/ 13282 h 420446"/>
                <a:gd name="connsiteX18" fmla="*/ 278817 w 420923"/>
                <a:gd name="connsiteY18" fmla="*/ 5547 h 420446"/>
                <a:gd name="connsiteX19" fmla="*/ 259929 w 420923"/>
                <a:gd name="connsiteY19" fmla="*/ 331 h 420446"/>
                <a:gd name="connsiteX20" fmla="*/ 242121 w 420923"/>
                <a:gd name="connsiteY20" fmla="*/ 7526 h 420446"/>
                <a:gd name="connsiteX21" fmla="*/ 226831 w 420923"/>
                <a:gd name="connsiteY21" fmla="*/ 29291 h 420446"/>
                <a:gd name="connsiteX22" fmla="*/ 209023 w 420923"/>
                <a:gd name="connsiteY22" fmla="*/ 38286 h 420446"/>
                <a:gd name="connsiteX23" fmla="*/ 188876 w 420923"/>
                <a:gd name="connsiteY23" fmla="*/ 39725 h 420446"/>
                <a:gd name="connsiteX24" fmla="*/ 169809 w 420923"/>
                <a:gd name="connsiteY24" fmla="*/ 33249 h 420446"/>
                <a:gd name="connsiteX25" fmla="*/ 151461 w 420923"/>
                <a:gd name="connsiteY25" fmla="*/ 13642 h 420446"/>
                <a:gd name="connsiteX26" fmla="*/ 132933 w 420923"/>
                <a:gd name="connsiteY26" fmla="*/ 8965 h 420446"/>
                <a:gd name="connsiteX27" fmla="*/ 114945 w 420923"/>
                <a:gd name="connsiteY27" fmla="*/ 16880 h 420446"/>
                <a:gd name="connsiteX28" fmla="*/ 96597 w 420923"/>
                <a:gd name="connsiteY28" fmla="*/ 27313 h 420446"/>
                <a:gd name="connsiteX29" fmla="*/ 89221 w 420923"/>
                <a:gd name="connsiteY29" fmla="*/ 44941 h 420446"/>
                <a:gd name="connsiteX30" fmla="*/ 93898 w 420923"/>
                <a:gd name="connsiteY30" fmla="*/ 71744 h 420446"/>
                <a:gd name="connsiteX31" fmla="*/ 93359 w 420923"/>
                <a:gd name="connsiteY31" fmla="*/ 85235 h 420446"/>
                <a:gd name="connsiteX32" fmla="*/ 90840 w 420923"/>
                <a:gd name="connsiteY32" fmla="*/ 87573 h 420446"/>
                <a:gd name="connsiteX33" fmla="*/ 75191 w 420923"/>
                <a:gd name="connsiteY33" fmla="*/ 105202 h 420446"/>
                <a:gd name="connsiteX34" fmla="*/ 57202 w 420923"/>
                <a:gd name="connsiteY34" fmla="*/ 114016 h 420446"/>
                <a:gd name="connsiteX35" fmla="*/ 29681 w 420923"/>
                <a:gd name="connsiteY35" fmla="*/ 112937 h 420446"/>
                <a:gd name="connsiteX36" fmla="*/ 13311 w 420923"/>
                <a:gd name="connsiteY36" fmla="*/ 122650 h 420446"/>
                <a:gd name="connsiteX37" fmla="*/ 5576 w 420923"/>
                <a:gd name="connsiteY37" fmla="*/ 142077 h 420446"/>
                <a:gd name="connsiteX38" fmla="*/ 180 w 420923"/>
                <a:gd name="connsiteY38" fmla="*/ 160965 h 420446"/>
                <a:gd name="connsiteX39" fmla="*/ 0 w 420923"/>
                <a:gd name="connsiteY39" fmla="*/ 163304 h 420446"/>
                <a:gd name="connsiteX40" fmla="*/ 0 w 420923"/>
                <a:gd name="connsiteY40" fmla="*/ 164923 h 420446"/>
                <a:gd name="connsiteX41" fmla="*/ 0 w 420923"/>
                <a:gd name="connsiteY41" fmla="*/ 165642 h 420446"/>
                <a:gd name="connsiteX42" fmla="*/ 360 w 420923"/>
                <a:gd name="connsiteY42" fmla="*/ 167801 h 420446"/>
                <a:gd name="connsiteX43" fmla="*/ 360 w 420923"/>
                <a:gd name="connsiteY43" fmla="*/ 167801 h 420446"/>
                <a:gd name="connsiteX44" fmla="*/ 7375 w 420923"/>
                <a:gd name="connsiteY44" fmla="*/ 178594 h 420446"/>
                <a:gd name="connsiteX45" fmla="*/ 30400 w 420923"/>
                <a:gd name="connsiteY45" fmla="*/ 194783 h 420446"/>
                <a:gd name="connsiteX46" fmla="*/ 39574 w 420923"/>
                <a:gd name="connsiteY46" fmla="*/ 212591 h 420446"/>
                <a:gd name="connsiteX47" fmla="*/ 41013 w 420923"/>
                <a:gd name="connsiteY47" fmla="*/ 230939 h 420446"/>
                <a:gd name="connsiteX48" fmla="*/ 34537 w 420923"/>
                <a:gd name="connsiteY48" fmla="*/ 249827 h 420446"/>
                <a:gd name="connsiteX49" fmla="*/ 14031 w 420923"/>
                <a:gd name="connsiteY49" fmla="*/ 268894 h 420446"/>
                <a:gd name="connsiteX50" fmla="*/ 9354 w 420923"/>
                <a:gd name="connsiteY50" fmla="*/ 287422 h 420446"/>
                <a:gd name="connsiteX51" fmla="*/ 17628 w 420923"/>
                <a:gd name="connsiteY51" fmla="*/ 306670 h 420446"/>
                <a:gd name="connsiteX52" fmla="*/ 27162 w 420923"/>
                <a:gd name="connsiteY52" fmla="*/ 323758 h 420446"/>
                <a:gd name="connsiteX53" fmla="*/ 44791 w 420923"/>
                <a:gd name="connsiteY53" fmla="*/ 331313 h 420446"/>
                <a:gd name="connsiteX54" fmla="*/ 72852 w 420923"/>
                <a:gd name="connsiteY54" fmla="*/ 326457 h 420446"/>
                <a:gd name="connsiteX55" fmla="*/ 91920 w 420923"/>
                <a:gd name="connsiteY55" fmla="*/ 332573 h 420446"/>
                <a:gd name="connsiteX56" fmla="*/ 105591 w 420923"/>
                <a:gd name="connsiteY56" fmla="*/ 344445 h 420446"/>
                <a:gd name="connsiteX57" fmla="*/ 114405 w 420923"/>
                <a:gd name="connsiteY57" fmla="*/ 362433 h 420446"/>
                <a:gd name="connsiteX58" fmla="*/ 113326 w 420923"/>
                <a:gd name="connsiteY58" fmla="*/ 391034 h 420446"/>
                <a:gd name="connsiteX59" fmla="*/ 123219 w 420923"/>
                <a:gd name="connsiteY59" fmla="*/ 407404 h 420446"/>
                <a:gd name="connsiteX60" fmla="*/ 141387 w 420923"/>
                <a:gd name="connsiteY60" fmla="*/ 414599 h 420446"/>
                <a:gd name="connsiteX61" fmla="*/ 161714 w 420923"/>
                <a:gd name="connsiteY61" fmla="*/ 420175 h 420446"/>
                <a:gd name="connsiteX62" fmla="*/ 179342 w 420923"/>
                <a:gd name="connsiteY62" fmla="*/ 412980 h 420446"/>
                <a:gd name="connsiteX63" fmla="*/ 195532 w 420923"/>
                <a:gd name="connsiteY63" fmla="*/ 389775 h 420446"/>
                <a:gd name="connsiteX64" fmla="*/ 213520 w 420923"/>
                <a:gd name="connsiteY64" fmla="*/ 380601 h 420446"/>
                <a:gd name="connsiteX65" fmla="*/ 231508 w 420923"/>
                <a:gd name="connsiteY65" fmla="*/ 379522 h 420446"/>
                <a:gd name="connsiteX66" fmla="*/ 250396 w 420923"/>
                <a:gd name="connsiteY66" fmla="*/ 385998 h 420446"/>
                <a:gd name="connsiteX67" fmla="*/ 269463 w 420923"/>
                <a:gd name="connsiteY67" fmla="*/ 406504 h 420446"/>
                <a:gd name="connsiteX68" fmla="*/ 287991 w 420923"/>
                <a:gd name="connsiteY68" fmla="*/ 411181 h 420446"/>
                <a:gd name="connsiteX69" fmla="*/ 307239 w 420923"/>
                <a:gd name="connsiteY69" fmla="*/ 402906 h 420446"/>
                <a:gd name="connsiteX70" fmla="*/ 324327 w 420923"/>
                <a:gd name="connsiteY70" fmla="*/ 393373 h 420446"/>
                <a:gd name="connsiteX71" fmla="*/ 331882 w 420923"/>
                <a:gd name="connsiteY71" fmla="*/ 375924 h 420446"/>
                <a:gd name="connsiteX72" fmla="*/ 327025 w 420923"/>
                <a:gd name="connsiteY72" fmla="*/ 348402 h 420446"/>
                <a:gd name="connsiteX73" fmla="*/ 328285 w 420923"/>
                <a:gd name="connsiteY73" fmla="*/ 334371 h 420446"/>
                <a:gd name="connsiteX74" fmla="*/ 331163 w 420923"/>
                <a:gd name="connsiteY74" fmla="*/ 331673 h 420446"/>
                <a:gd name="connsiteX75" fmla="*/ 345733 w 420923"/>
                <a:gd name="connsiteY75" fmla="*/ 315304 h 420446"/>
                <a:gd name="connsiteX76" fmla="*/ 363721 w 420923"/>
                <a:gd name="connsiteY76" fmla="*/ 306490 h 420446"/>
                <a:gd name="connsiteX77" fmla="*/ 391423 w 420923"/>
                <a:gd name="connsiteY77" fmla="*/ 307569 h 420446"/>
                <a:gd name="connsiteX78" fmla="*/ 407792 w 420923"/>
                <a:gd name="connsiteY78" fmla="*/ 297675 h 420446"/>
                <a:gd name="connsiteX79" fmla="*/ 414988 w 420923"/>
                <a:gd name="connsiteY79" fmla="*/ 279327 h 420446"/>
                <a:gd name="connsiteX80" fmla="*/ 419305 w 420923"/>
                <a:gd name="connsiteY80" fmla="*/ 263858 h 420446"/>
                <a:gd name="connsiteX81" fmla="*/ 420564 w 420923"/>
                <a:gd name="connsiteY81" fmla="*/ 259181 h 420446"/>
                <a:gd name="connsiteX82" fmla="*/ 420924 w 420923"/>
                <a:gd name="connsiteY82" fmla="*/ 256842 h 420446"/>
                <a:gd name="connsiteX83" fmla="*/ 420924 w 420923"/>
                <a:gd name="connsiteY83" fmla="*/ 255043 h 420446"/>
                <a:gd name="connsiteX84" fmla="*/ 272881 w 420923"/>
                <a:gd name="connsiteY84" fmla="*/ 272492 h 420446"/>
                <a:gd name="connsiteX85" fmla="*/ 250216 w 420923"/>
                <a:gd name="connsiteY85" fmla="*/ 288501 h 420446"/>
                <a:gd name="connsiteX86" fmla="*/ 132033 w 420923"/>
                <a:gd name="connsiteY86" fmla="*/ 248748 h 420446"/>
                <a:gd name="connsiteX87" fmla="*/ 149302 w 420923"/>
                <a:gd name="connsiteY87" fmla="*/ 146575 h 420446"/>
                <a:gd name="connsiteX88" fmla="*/ 171787 w 420923"/>
                <a:gd name="connsiteY88" fmla="*/ 130565 h 420446"/>
                <a:gd name="connsiteX89" fmla="*/ 239243 w 420923"/>
                <a:gd name="connsiteY89" fmla="*/ 126068 h 420446"/>
                <a:gd name="connsiteX90" fmla="*/ 290150 w 420923"/>
                <a:gd name="connsiteY90" fmla="*/ 170499 h 420446"/>
                <a:gd name="connsiteX91" fmla="*/ 273061 w 420923"/>
                <a:gd name="connsiteY91" fmla="*/ 272672 h 420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20923" h="420446">
                  <a:moveTo>
                    <a:pt x="420924" y="255223"/>
                  </a:moveTo>
                  <a:cubicBezTo>
                    <a:pt x="420924" y="255223"/>
                    <a:pt x="420924" y="254864"/>
                    <a:pt x="420924" y="254684"/>
                  </a:cubicBezTo>
                  <a:cubicBezTo>
                    <a:pt x="420384" y="249647"/>
                    <a:pt x="417506" y="244430"/>
                    <a:pt x="413549" y="241732"/>
                  </a:cubicBezTo>
                  <a:lnTo>
                    <a:pt x="391423" y="226262"/>
                  </a:lnTo>
                  <a:cubicBezTo>
                    <a:pt x="386387" y="222665"/>
                    <a:pt x="382429" y="214570"/>
                    <a:pt x="382429" y="208274"/>
                  </a:cubicBezTo>
                  <a:cubicBezTo>
                    <a:pt x="382429" y="201798"/>
                    <a:pt x="381890" y="195143"/>
                    <a:pt x="381170" y="188667"/>
                  </a:cubicBezTo>
                  <a:cubicBezTo>
                    <a:pt x="380450" y="182551"/>
                    <a:pt x="383149" y="174097"/>
                    <a:pt x="387646" y="169779"/>
                  </a:cubicBezTo>
                  <a:lnTo>
                    <a:pt x="407613" y="151252"/>
                  </a:lnTo>
                  <a:cubicBezTo>
                    <a:pt x="412290" y="146934"/>
                    <a:pt x="414448" y="138660"/>
                    <a:pt x="412110" y="132724"/>
                  </a:cubicBezTo>
                  <a:cubicBezTo>
                    <a:pt x="409771" y="126608"/>
                    <a:pt x="407253" y="120672"/>
                    <a:pt x="404375" y="114735"/>
                  </a:cubicBezTo>
                  <a:cubicBezTo>
                    <a:pt x="401137" y="108440"/>
                    <a:pt x="397719" y="102324"/>
                    <a:pt x="393942" y="96388"/>
                  </a:cubicBezTo>
                  <a:cubicBezTo>
                    <a:pt x="390524" y="91171"/>
                    <a:pt x="382609" y="87933"/>
                    <a:pt x="376313" y="89012"/>
                  </a:cubicBezTo>
                  <a:lnTo>
                    <a:pt x="350230" y="93509"/>
                  </a:lnTo>
                  <a:cubicBezTo>
                    <a:pt x="343934" y="94589"/>
                    <a:pt x="335660" y="91711"/>
                    <a:pt x="331163" y="87213"/>
                  </a:cubicBezTo>
                  <a:cubicBezTo>
                    <a:pt x="326306" y="82537"/>
                    <a:pt x="321269" y="78040"/>
                    <a:pt x="315873" y="74082"/>
                  </a:cubicBezTo>
                  <a:cubicBezTo>
                    <a:pt x="310836" y="70305"/>
                    <a:pt x="306879" y="62390"/>
                    <a:pt x="307059" y="56094"/>
                  </a:cubicBezTo>
                  <a:lnTo>
                    <a:pt x="307958" y="29651"/>
                  </a:lnTo>
                  <a:cubicBezTo>
                    <a:pt x="308138" y="23355"/>
                    <a:pt x="303821" y="15980"/>
                    <a:pt x="298244" y="13282"/>
                  </a:cubicBezTo>
                  <a:cubicBezTo>
                    <a:pt x="291949" y="10404"/>
                    <a:pt x="285473" y="7706"/>
                    <a:pt x="278817" y="5547"/>
                  </a:cubicBezTo>
                  <a:cubicBezTo>
                    <a:pt x="272521" y="3388"/>
                    <a:pt x="266225" y="1770"/>
                    <a:pt x="259929" y="331"/>
                  </a:cubicBezTo>
                  <a:cubicBezTo>
                    <a:pt x="253814" y="-1109"/>
                    <a:pt x="245899" y="2309"/>
                    <a:pt x="242121" y="7526"/>
                  </a:cubicBezTo>
                  <a:lnTo>
                    <a:pt x="226831" y="29291"/>
                  </a:lnTo>
                  <a:cubicBezTo>
                    <a:pt x="223234" y="34328"/>
                    <a:pt x="215319" y="38286"/>
                    <a:pt x="209023" y="38286"/>
                  </a:cubicBezTo>
                  <a:cubicBezTo>
                    <a:pt x="202367" y="38286"/>
                    <a:pt x="195532" y="38825"/>
                    <a:pt x="188876" y="39725"/>
                  </a:cubicBezTo>
                  <a:cubicBezTo>
                    <a:pt x="182580" y="40444"/>
                    <a:pt x="174126" y="37926"/>
                    <a:pt x="169809" y="33249"/>
                  </a:cubicBezTo>
                  <a:lnTo>
                    <a:pt x="151461" y="13642"/>
                  </a:lnTo>
                  <a:cubicBezTo>
                    <a:pt x="147143" y="8965"/>
                    <a:pt x="138869" y="6806"/>
                    <a:pt x="132933" y="8965"/>
                  </a:cubicBezTo>
                  <a:cubicBezTo>
                    <a:pt x="126817" y="11303"/>
                    <a:pt x="120881" y="13822"/>
                    <a:pt x="114945" y="16880"/>
                  </a:cubicBezTo>
                  <a:cubicBezTo>
                    <a:pt x="108649" y="20118"/>
                    <a:pt x="102533" y="23535"/>
                    <a:pt x="96597" y="27313"/>
                  </a:cubicBezTo>
                  <a:cubicBezTo>
                    <a:pt x="91380" y="30731"/>
                    <a:pt x="88142" y="38645"/>
                    <a:pt x="89221" y="44941"/>
                  </a:cubicBezTo>
                  <a:lnTo>
                    <a:pt x="93898" y="71744"/>
                  </a:lnTo>
                  <a:cubicBezTo>
                    <a:pt x="94978" y="78040"/>
                    <a:pt x="94798" y="83976"/>
                    <a:pt x="93359" y="85235"/>
                  </a:cubicBezTo>
                  <a:cubicBezTo>
                    <a:pt x="92459" y="85954"/>
                    <a:pt x="91560" y="86854"/>
                    <a:pt x="90840" y="87573"/>
                  </a:cubicBezTo>
                  <a:cubicBezTo>
                    <a:pt x="85264" y="93150"/>
                    <a:pt x="80047" y="99086"/>
                    <a:pt x="75191" y="105202"/>
                  </a:cubicBezTo>
                  <a:cubicBezTo>
                    <a:pt x="71413" y="110238"/>
                    <a:pt x="63498" y="114376"/>
                    <a:pt x="57202" y="114016"/>
                  </a:cubicBezTo>
                  <a:lnTo>
                    <a:pt x="29681" y="112937"/>
                  </a:lnTo>
                  <a:cubicBezTo>
                    <a:pt x="23385" y="112757"/>
                    <a:pt x="16009" y="117074"/>
                    <a:pt x="13311" y="122650"/>
                  </a:cubicBezTo>
                  <a:cubicBezTo>
                    <a:pt x="10433" y="128946"/>
                    <a:pt x="7735" y="135422"/>
                    <a:pt x="5576" y="142077"/>
                  </a:cubicBezTo>
                  <a:cubicBezTo>
                    <a:pt x="3418" y="148373"/>
                    <a:pt x="1619" y="154669"/>
                    <a:pt x="180" y="160965"/>
                  </a:cubicBezTo>
                  <a:cubicBezTo>
                    <a:pt x="180" y="161685"/>
                    <a:pt x="0" y="162404"/>
                    <a:pt x="0" y="163304"/>
                  </a:cubicBezTo>
                  <a:cubicBezTo>
                    <a:pt x="0" y="163843"/>
                    <a:pt x="0" y="164383"/>
                    <a:pt x="0" y="164923"/>
                  </a:cubicBezTo>
                  <a:cubicBezTo>
                    <a:pt x="0" y="165102"/>
                    <a:pt x="0" y="165282"/>
                    <a:pt x="0" y="165642"/>
                  </a:cubicBezTo>
                  <a:cubicBezTo>
                    <a:pt x="0" y="166362"/>
                    <a:pt x="180" y="167081"/>
                    <a:pt x="360" y="167801"/>
                  </a:cubicBezTo>
                  <a:cubicBezTo>
                    <a:pt x="360" y="167801"/>
                    <a:pt x="360" y="167801"/>
                    <a:pt x="360" y="167801"/>
                  </a:cubicBezTo>
                  <a:cubicBezTo>
                    <a:pt x="1439" y="172118"/>
                    <a:pt x="3957" y="176255"/>
                    <a:pt x="7375" y="178594"/>
                  </a:cubicBezTo>
                  <a:lnTo>
                    <a:pt x="30400" y="194783"/>
                  </a:lnTo>
                  <a:cubicBezTo>
                    <a:pt x="35617" y="198381"/>
                    <a:pt x="39394" y="206475"/>
                    <a:pt x="39574" y="212591"/>
                  </a:cubicBezTo>
                  <a:cubicBezTo>
                    <a:pt x="39574" y="218707"/>
                    <a:pt x="40114" y="224823"/>
                    <a:pt x="41013" y="230939"/>
                  </a:cubicBezTo>
                  <a:cubicBezTo>
                    <a:pt x="41733" y="237235"/>
                    <a:pt x="39034" y="245690"/>
                    <a:pt x="34537" y="249827"/>
                  </a:cubicBezTo>
                  <a:lnTo>
                    <a:pt x="14031" y="268894"/>
                  </a:lnTo>
                  <a:cubicBezTo>
                    <a:pt x="9354" y="273211"/>
                    <a:pt x="7195" y="281486"/>
                    <a:pt x="9354" y="287422"/>
                  </a:cubicBezTo>
                  <a:cubicBezTo>
                    <a:pt x="11692" y="293898"/>
                    <a:pt x="14570" y="300374"/>
                    <a:pt x="17628" y="306670"/>
                  </a:cubicBezTo>
                  <a:cubicBezTo>
                    <a:pt x="20686" y="312606"/>
                    <a:pt x="23744" y="318362"/>
                    <a:pt x="27162" y="323758"/>
                  </a:cubicBezTo>
                  <a:cubicBezTo>
                    <a:pt x="30580" y="329155"/>
                    <a:pt x="38495" y="332393"/>
                    <a:pt x="44791" y="331313"/>
                  </a:cubicBezTo>
                  <a:lnTo>
                    <a:pt x="72852" y="326457"/>
                  </a:lnTo>
                  <a:cubicBezTo>
                    <a:pt x="78968" y="325377"/>
                    <a:pt x="87423" y="328255"/>
                    <a:pt x="91920" y="332573"/>
                  </a:cubicBezTo>
                  <a:cubicBezTo>
                    <a:pt x="96237" y="336890"/>
                    <a:pt x="100734" y="340667"/>
                    <a:pt x="105591" y="344445"/>
                  </a:cubicBezTo>
                  <a:cubicBezTo>
                    <a:pt x="110448" y="348222"/>
                    <a:pt x="114585" y="356137"/>
                    <a:pt x="114405" y="362433"/>
                  </a:cubicBezTo>
                  <a:lnTo>
                    <a:pt x="113326" y="391034"/>
                  </a:lnTo>
                  <a:cubicBezTo>
                    <a:pt x="113146" y="397330"/>
                    <a:pt x="117463" y="404885"/>
                    <a:pt x="123219" y="407404"/>
                  </a:cubicBezTo>
                  <a:cubicBezTo>
                    <a:pt x="129155" y="410102"/>
                    <a:pt x="135271" y="412440"/>
                    <a:pt x="141387" y="414599"/>
                  </a:cubicBezTo>
                  <a:cubicBezTo>
                    <a:pt x="148043" y="416937"/>
                    <a:pt x="154878" y="418736"/>
                    <a:pt x="161714" y="420175"/>
                  </a:cubicBezTo>
                  <a:cubicBezTo>
                    <a:pt x="167830" y="421434"/>
                    <a:pt x="175745" y="418196"/>
                    <a:pt x="179342" y="412980"/>
                  </a:cubicBezTo>
                  <a:lnTo>
                    <a:pt x="195532" y="389775"/>
                  </a:lnTo>
                  <a:cubicBezTo>
                    <a:pt x="199129" y="384558"/>
                    <a:pt x="207224" y="380781"/>
                    <a:pt x="213520" y="380601"/>
                  </a:cubicBezTo>
                  <a:cubicBezTo>
                    <a:pt x="219456" y="380601"/>
                    <a:pt x="225572" y="380061"/>
                    <a:pt x="231508" y="379522"/>
                  </a:cubicBezTo>
                  <a:cubicBezTo>
                    <a:pt x="237804" y="378802"/>
                    <a:pt x="246259" y="381500"/>
                    <a:pt x="250396" y="385998"/>
                  </a:cubicBezTo>
                  <a:lnTo>
                    <a:pt x="269463" y="406504"/>
                  </a:lnTo>
                  <a:cubicBezTo>
                    <a:pt x="273780" y="411181"/>
                    <a:pt x="282055" y="413340"/>
                    <a:pt x="287991" y="411181"/>
                  </a:cubicBezTo>
                  <a:cubicBezTo>
                    <a:pt x="294467" y="408842"/>
                    <a:pt x="300943" y="405964"/>
                    <a:pt x="307239" y="402906"/>
                  </a:cubicBezTo>
                  <a:cubicBezTo>
                    <a:pt x="313175" y="400028"/>
                    <a:pt x="318931" y="396790"/>
                    <a:pt x="324327" y="393373"/>
                  </a:cubicBezTo>
                  <a:cubicBezTo>
                    <a:pt x="329724" y="390135"/>
                    <a:pt x="332962" y="382040"/>
                    <a:pt x="331882" y="375924"/>
                  </a:cubicBezTo>
                  <a:lnTo>
                    <a:pt x="327025" y="348402"/>
                  </a:lnTo>
                  <a:cubicBezTo>
                    <a:pt x="325946" y="342286"/>
                    <a:pt x="326486" y="335990"/>
                    <a:pt x="328285" y="334371"/>
                  </a:cubicBezTo>
                  <a:cubicBezTo>
                    <a:pt x="329184" y="333472"/>
                    <a:pt x="330263" y="332573"/>
                    <a:pt x="331163" y="331673"/>
                  </a:cubicBezTo>
                  <a:cubicBezTo>
                    <a:pt x="336379" y="326457"/>
                    <a:pt x="341416" y="320880"/>
                    <a:pt x="345733" y="315304"/>
                  </a:cubicBezTo>
                  <a:cubicBezTo>
                    <a:pt x="349511" y="310267"/>
                    <a:pt x="357426" y="306310"/>
                    <a:pt x="363721" y="306490"/>
                  </a:cubicBezTo>
                  <a:lnTo>
                    <a:pt x="391423" y="307569"/>
                  </a:lnTo>
                  <a:cubicBezTo>
                    <a:pt x="397719" y="307749"/>
                    <a:pt x="405094" y="303432"/>
                    <a:pt x="407792" y="297675"/>
                  </a:cubicBezTo>
                  <a:cubicBezTo>
                    <a:pt x="410491" y="291739"/>
                    <a:pt x="412829" y="285623"/>
                    <a:pt x="414988" y="279327"/>
                  </a:cubicBezTo>
                  <a:cubicBezTo>
                    <a:pt x="416607" y="274111"/>
                    <a:pt x="418046" y="269074"/>
                    <a:pt x="419305" y="263858"/>
                  </a:cubicBezTo>
                  <a:cubicBezTo>
                    <a:pt x="419665" y="262239"/>
                    <a:pt x="420204" y="260620"/>
                    <a:pt x="420564" y="259181"/>
                  </a:cubicBezTo>
                  <a:cubicBezTo>
                    <a:pt x="420564" y="258461"/>
                    <a:pt x="420744" y="257562"/>
                    <a:pt x="420924" y="256842"/>
                  </a:cubicBezTo>
                  <a:cubicBezTo>
                    <a:pt x="420924" y="256303"/>
                    <a:pt x="420924" y="255763"/>
                    <a:pt x="420924" y="255043"/>
                  </a:cubicBezTo>
                  <a:close/>
                  <a:moveTo>
                    <a:pt x="272881" y="272492"/>
                  </a:moveTo>
                  <a:cubicBezTo>
                    <a:pt x="266225" y="278968"/>
                    <a:pt x="258670" y="284364"/>
                    <a:pt x="250216" y="288501"/>
                  </a:cubicBezTo>
                  <a:cubicBezTo>
                    <a:pt x="206684" y="310087"/>
                    <a:pt x="153619" y="292459"/>
                    <a:pt x="132033" y="248748"/>
                  </a:cubicBezTo>
                  <a:cubicBezTo>
                    <a:pt x="114945" y="214390"/>
                    <a:pt x="121960" y="173377"/>
                    <a:pt x="149302" y="146575"/>
                  </a:cubicBezTo>
                  <a:cubicBezTo>
                    <a:pt x="155958" y="140099"/>
                    <a:pt x="163513" y="134702"/>
                    <a:pt x="171787" y="130565"/>
                  </a:cubicBezTo>
                  <a:cubicBezTo>
                    <a:pt x="192834" y="120132"/>
                    <a:pt x="216758" y="118513"/>
                    <a:pt x="239243" y="126068"/>
                  </a:cubicBezTo>
                  <a:cubicBezTo>
                    <a:pt x="261548" y="133623"/>
                    <a:pt x="279717" y="149453"/>
                    <a:pt x="290150" y="170499"/>
                  </a:cubicBezTo>
                  <a:cubicBezTo>
                    <a:pt x="307239" y="204856"/>
                    <a:pt x="300223" y="245869"/>
                    <a:pt x="273061" y="272672"/>
                  </a:cubicBezTo>
                  <a:close/>
                </a:path>
              </a:pathLst>
            </a:custGeom>
            <a:solidFill>
              <a:schemeClr val="bg1"/>
            </a:solidFill>
            <a:ln w="17907" cap="flat">
              <a:noFill/>
              <a:prstDash val="solid"/>
              <a:miter/>
            </a:ln>
          </p:spPr>
          <p:txBody>
            <a:bodyPr rtlCol="0" anchor="ctr"/>
            <a:lstStyle/>
            <a:p>
              <a:endParaRPr lang="zh-CN" altLang="en-US"/>
            </a:p>
          </p:txBody>
        </p:sp>
        <p:sp>
          <p:nvSpPr>
            <p:cNvPr id="18" name="任意形状 17">
              <a:extLst>
                <a:ext uri="{FF2B5EF4-FFF2-40B4-BE49-F238E27FC236}">
                  <a16:creationId xmlns:a16="http://schemas.microsoft.com/office/drawing/2014/main" id="{7DC9F737-EE9C-ADAC-933F-33B8607937F8}"/>
                </a:ext>
              </a:extLst>
            </p:cNvPr>
            <p:cNvSpPr/>
            <p:nvPr/>
          </p:nvSpPr>
          <p:spPr>
            <a:xfrm>
              <a:off x="6032186" y="2721320"/>
              <a:ext cx="316085" cy="300769"/>
            </a:xfrm>
            <a:custGeom>
              <a:avLst/>
              <a:gdLst>
                <a:gd name="connsiteX0" fmla="*/ 264443 w 316085"/>
                <a:gd name="connsiteY0" fmla="*/ 210735 h 300769"/>
                <a:gd name="connsiteX1" fmla="*/ 280632 w 316085"/>
                <a:gd name="connsiteY1" fmla="*/ 198143 h 300769"/>
                <a:gd name="connsiteX2" fmla="*/ 300419 w 316085"/>
                <a:gd name="connsiteY2" fmla="*/ 193646 h 300769"/>
                <a:gd name="connsiteX3" fmla="*/ 309773 w 316085"/>
                <a:gd name="connsiteY3" fmla="*/ 187710 h 300769"/>
                <a:gd name="connsiteX4" fmla="*/ 311212 w 316085"/>
                <a:gd name="connsiteY4" fmla="*/ 185911 h 300769"/>
                <a:gd name="connsiteX5" fmla="*/ 311212 w 316085"/>
                <a:gd name="connsiteY5" fmla="*/ 185732 h 300769"/>
                <a:gd name="connsiteX6" fmla="*/ 312112 w 316085"/>
                <a:gd name="connsiteY6" fmla="*/ 184113 h 300769"/>
                <a:gd name="connsiteX7" fmla="*/ 312471 w 316085"/>
                <a:gd name="connsiteY7" fmla="*/ 183393 h 300769"/>
                <a:gd name="connsiteX8" fmla="*/ 313011 w 316085"/>
                <a:gd name="connsiteY8" fmla="*/ 182134 h 300769"/>
                <a:gd name="connsiteX9" fmla="*/ 313551 w 316085"/>
                <a:gd name="connsiteY9" fmla="*/ 179975 h 300769"/>
                <a:gd name="connsiteX10" fmla="*/ 315709 w 316085"/>
                <a:gd name="connsiteY10" fmla="*/ 160548 h 300769"/>
                <a:gd name="connsiteX11" fmla="*/ 315889 w 316085"/>
                <a:gd name="connsiteY11" fmla="*/ 139682 h 300769"/>
                <a:gd name="connsiteX12" fmla="*/ 315349 w 316085"/>
                <a:gd name="connsiteY12" fmla="*/ 136804 h 300769"/>
                <a:gd name="connsiteX13" fmla="*/ 315169 w 316085"/>
                <a:gd name="connsiteY13" fmla="*/ 136084 h 300769"/>
                <a:gd name="connsiteX14" fmla="*/ 314270 w 316085"/>
                <a:gd name="connsiteY14" fmla="*/ 133926 h 300769"/>
                <a:gd name="connsiteX15" fmla="*/ 313910 w 316085"/>
                <a:gd name="connsiteY15" fmla="*/ 133386 h 300769"/>
                <a:gd name="connsiteX16" fmla="*/ 309953 w 316085"/>
                <a:gd name="connsiteY16" fmla="*/ 128349 h 300769"/>
                <a:gd name="connsiteX17" fmla="*/ 304197 w 316085"/>
                <a:gd name="connsiteY17" fmla="*/ 124572 h 300769"/>
                <a:gd name="connsiteX18" fmla="*/ 284590 w 316085"/>
                <a:gd name="connsiteY18" fmla="*/ 117376 h 300769"/>
                <a:gd name="connsiteX19" fmla="*/ 270919 w 316085"/>
                <a:gd name="connsiteY19" fmla="*/ 105144 h 300769"/>
                <a:gd name="connsiteX20" fmla="*/ 267321 w 316085"/>
                <a:gd name="connsiteY20" fmla="*/ 97050 h 300769"/>
                <a:gd name="connsiteX21" fmla="*/ 262644 w 316085"/>
                <a:gd name="connsiteY21" fmla="*/ 88595 h 300769"/>
                <a:gd name="connsiteX22" fmla="*/ 260665 w 316085"/>
                <a:gd name="connsiteY22" fmla="*/ 69528 h 300769"/>
                <a:gd name="connsiteX23" fmla="*/ 266961 w 316085"/>
                <a:gd name="connsiteY23" fmla="*/ 49201 h 300769"/>
                <a:gd name="connsiteX24" fmla="*/ 261745 w 316085"/>
                <a:gd name="connsiteY24" fmla="*/ 30853 h 300769"/>
                <a:gd name="connsiteX25" fmla="*/ 245915 w 316085"/>
                <a:gd name="connsiteY25" fmla="*/ 19161 h 300769"/>
                <a:gd name="connsiteX26" fmla="*/ 227927 w 316085"/>
                <a:gd name="connsiteY26" fmla="*/ 8548 h 300769"/>
                <a:gd name="connsiteX27" fmla="*/ 209039 w 316085"/>
                <a:gd name="connsiteY27" fmla="*/ 10886 h 300769"/>
                <a:gd name="connsiteX28" fmla="*/ 192310 w 316085"/>
                <a:gd name="connsiteY28" fmla="*/ 24917 h 300769"/>
                <a:gd name="connsiteX29" fmla="*/ 172343 w 316085"/>
                <a:gd name="connsiteY29" fmla="*/ 30493 h 300769"/>
                <a:gd name="connsiteX30" fmla="*/ 159212 w 316085"/>
                <a:gd name="connsiteY30" fmla="*/ 29594 h 300769"/>
                <a:gd name="connsiteX31" fmla="*/ 140144 w 316085"/>
                <a:gd name="connsiteY31" fmla="*/ 21859 h 300769"/>
                <a:gd name="connsiteX32" fmla="*/ 125034 w 316085"/>
                <a:gd name="connsiteY32" fmla="*/ 5490 h 300769"/>
                <a:gd name="connsiteX33" fmla="*/ 106506 w 316085"/>
                <a:gd name="connsiteY33" fmla="*/ 813 h 300769"/>
                <a:gd name="connsiteX34" fmla="*/ 88518 w 316085"/>
                <a:gd name="connsiteY34" fmla="*/ 8728 h 300769"/>
                <a:gd name="connsiteX35" fmla="*/ 70170 w 316085"/>
                <a:gd name="connsiteY35" fmla="*/ 18981 h 300769"/>
                <a:gd name="connsiteX36" fmla="*/ 62795 w 316085"/>
                <a:gd name="connsiteY36" fmla="*/ 36609 h 300769"/>
                <a:gd name="connsiteX37" fmla="*/ 66573 w 316085"/>
                <a:gd name="connsiteY37" fmla="*/ 58195 h 300769"/>
                <a:gd name="connsiteX38" fmla="*/ 61176 w 316085"/>
                <a:gd name="connsiteY38" fmla="*/ 78162 h 300769"/>
                <a:gd name="connsiteX39" fmla="*/ 53981 w 316085"/>
                <a:gd name="connsiteY39" fmla="*/ 89135 h 300769"/>
                <a:gd name="connsiteX40" fmla="*/ 37432 w 316085"/>
                <a:gd name="connsiteY40" fmla="*/ 101727 h 300769"/>
                <a:gd name="connsiteX41" fmla="*/ 16206 w 316085"/>
                <a:gd name="connsiteY41" fmla="*/ 106584 h 300769"/>
                <a:gd name="connsiteX42" fmla="*/ 2894 w 316085"/>
                <a:gd name="connsiteY42" fmla="*/ 120255 h 300769"/>
                <a:gd name="connsiteX43" fmla="*/ 376 w 316085"/>
                <a:gd name="connsiteY43" fmla="*/ 141121 h 300769"/>
                <a:gd name="connsiteX44" fmla="*/ 196 w 316085"/>
                <a:gd name="connsiteY44" fmla="*/ 160728 h 300769"/>
                <a:gd name="connsiteX45" fmla="*/ 556 w 316085"/>
                <a:gd name="connsiteY45" fmla="*/ 162887 h 300769"/>
                <a:gd name="connsiteX46" fmla="*/ 736 w 316085"/>
                <a:gd name="connsiteY46" fmla="*/ 163786 h 300769"/>
                <a:gd name="connsiteX47" fmla="*/ 1096 w 316085"/>
                <a:gd name="connsiteY47" fmla="*/ 165045 h 300769"/>
                <a:gd name="connsiteX48" fmla="*/ 1455 w 316085"/>
                <a:gd name="connsiteY48" fmla="*/ 166124 h 300769"/>
                <a:gd name="connsiteX49" fmla="*/ 1815 w 316085"/>
                <a:gd name="connsiteY49" fmla="*/ 166844 h 300769"/>
                <a:gd name="connsiteX50" fmla="*/ 11529 w 316085"/>
                <a:gd name="connsiteY50" fmla="*/ 176018 h 300769"/>
                <a:gd name="connsiteX51" fmla="*/ 31496 w 316085"/>
                <a:gd name="connsiteY51" fmla="*/ 183393 h 300769"/>
                <a:gd name="connsiteX52" fmla="*/ 45526 w 316085"/>
                <a:gd name="connsiteY52" fmla="*/ 196525 h 300769"/>
                <a:gd name="connsiteX53" fmla="*/ 49484 w 316085"/>
                <a:gd name="connsiteY53" fmla="*/ 205519 h 300769"/>
                <a:gd name="connsiteX54" fmla="*/ 53801 w 316085"/>
                <a:gd name="connsiteY54" fmla="*/ 213254 h 300769"/>
                <a:gd name="connsiteX55" fmla="*/ 55420 w 316085"/>
                <a:gd name="connsiteY55" fmla="*/ 231602 h 300769"/>
                <a:gd name="connsiteX56" fmla="*/ 49304 w 316085"/>
                <a:gd name="connsiteY56" fmla="*/ 251568 h 300769"/>
                <a:gd name="connsiteX57" fmla="*/ 54520 w 316085"/>
                <a:gd name="connsiteY57" fmla="*/ 269916 h 300769"/>
                <a:gd name="connsiteX58" fmla="*/ 71429 w 316085"/>
                <a:gd name="connsiteY58" fmla="*/ 282328 h 300769"/>
                <a:gd name="connsiteX59" fmla="*/ 88338 w 316085"/>
                <a:gd name="connsiteY59" fmla="*/ 292402 h 300769"/>
                <a:gd name="connsiteX60" fmla="*/ 107226 w 316085"/>
                <a:gd name="connsiteY60" fmla="*/ 290243 h 300769"/>
                <a:gd name="connsiteX61" fmla="*/ 122876 w 316085"/>
                <a:gd name="connsiteY61" fmla="*/ 277112 h 300769"/>
                <a:gd name="connsiteX62" fmla="*/ 142843 w 316085"/>
                <a:gd name="connsiteY62" fmla="*/ 271895 h 300769"/>
                <a:gd name="connsiteX63" fmla="*/ 158852 w 316085"/>
                <a:gd name="connsiteY63" fmla="*/ 272974 h 300769"/>
                <a:gd name="connsiteX64" fmla="*/ 177919 w 316085"/>
                <a:gd name="connsiteY64" fmla="*/ 280709 h 300769"/>
                <a:gd name="connsiteX65" fmla="*/ 191591 w 316085"/>
                <a:gd name="connsiteY65" fmla="*/ 295280 h 300769"/>
                <a:gd name="connsiteX66" fmla="*/ 210118 w 316085"/>
                <a:gd name="connsiteY66" fmla="*/ 299957 h 300769"/>
                <a:gd name="connsiteX67" fmla="*/ 229366 w 316085"/>
                <a:gd name="connsiteY67" fmla="*/ 291682 h 300769"/>
                <a:gd name="connsiteX68" fmla="*/ 246455 w 316085"/>
                <a:gd name="connsiteY68" fmla="*/ 282148 h 300769"/>
                <a:gd name="connsiteX69" fmla="*/ 254010 w 316085"/>
                <a:gd name="connsiteY69" fmla="*/ 264700 h 300769"/>
                <a:gd name="connsiteX70" fmla="*/ 250412 w 316085"/>
                <a:gd name="connsiteY70" fmla="*/ 244733 h 300769"/>
                <a:gd name="connsiteX71" fmla="*/ 255808 w 316085"/>
                <a:gd name="connsiteY71" fmla="*/ 224766 h 300769"/>
                <a:gd name="connsiteX72" fmla="*/ 264623 w 316085"/>
                <a:gd name="connsiteY72" fmla="*/ 211455 h 300769"/>
                <a:gd name="connsiteX73" fmla="*/ 198966 w 316085"/>
                <a:gd name="connsiteY73" fmla="*/ 191668 h 300769"/>
                <a:gd name="connsiteX74" fmla="*/ 184215 w 316085"/>
                <a:gd name="connsiteY74" fmla="*/ 202101 h 300769"/>
                <a:gd name="connsiteX75" fmla="*/ 140504 w 316085"/>
                <a:gd name="connsiteY75" fmla="*/ 205159 h 300769"/>
                <a:gd name="connsiteX76" fmla="*/ 107406 w 316085"/>
                <a:gd name="connsiteY76" fmla="*/ 176378 h 300769"/>
                <a:gd name="connsiteX77" fmla="*/ 118558 w 316085"/>
                <a:gd name="connsiteY77" fmla="*/ 110001 h 300769"/>
                <a:gd name="connsiteX78" fmla="*/ 133309 w 316085"/>
                <a:gd name="connsiteY78" fmla="*/ 99568 h 300769"/>
                <a:gd name="connsiteX79" fmla="*/ 210118 w 316085"/>
                <a:gd name="connsiteY79" fmla="*/ 125471 h 300769"/>
                <a:gd name="connsiteX80" fmla="*/ 198966 w 316085"/>
                <a:gd name="connsiteY80" fmla="*/ 191848 h 300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16085" h="300769">
                  <a:moveTo>
                    <a:pt x="264443" y="210735"/>
                  </a:moveTo>
                  <a:cubicBezTo>
                    <a:pt x="267501" y="205339"/>
                    <a:pt x="274516" y="199583"/>
                    <a:pt x="280632" y="198143"/>
                  </a:cubicBezTo>
                  <a:lnTo>
                    <a:pt x="300419" y="193646"/>
                  </a:lnTo>
                  <a:cubicBezTo>
                    <a:pt x="303837" y="192927"/>
                    <a:pt x="307255" y="190588"/>
                    <a:pt x="309773" y="187710"/>
                  </a:cubicBezTo>
                  <a:cubicBezTo>
                    <a:pt x="310313" y="187171"/>
                    <a:pt x="310672" y="186631"/>
                    <a:pt x="311212" y="185911"/>
                  </a:cubicBezTo>
                  <a:cubicBezTo>
                    <a:pt x="311212" y="185911"/>
                    <a:pt x="311212" y="185911"/>
                    <a:pt x="311212" y="185732"/>
                  </a:cubicBezTo>
                  <a:cubicBezTo>
                    <a:pt x="311572" y="185192"/>
                    <a:pt x="311932" y="184652"/>
                    <a:pt x="312112" y="184113"/>
                  </a:cubicBezTo>
                  <a:cubicBezTo>
                    <a:pt x="312112" y="183753"/>
                    <a:pt x="312291" y="183573"/>
                    <a:pt x="312471" y="183393"/>
                  </a:cubicBezTo>
                  <a:cubicBezTo>
                    <a:pt x="312651" y="183033"/>
                    <a:pt x="312831" y="182494"/>
                    <a:pt x="313011" y="182134"/>
                  </a:cubicBezTo>
                  <a:cubicBezTo>
                    <a:pt x="313191" y="181414"/>
                    <a:pt x="313551" y="180695"/>
                    <a:pt x="313551" y="179975"/>
                  </a:cubicBezTo>
                  <a:cubicBezTo>
                    <a:pt x="314630" y="173679"/>
                    <a:pt x="315349" y="167024"/>
                    <a:pt x="315709" y="160548"/>
                  </a:cubicBezTo>
                  <a:cubicBezTo>
                    <a:pt x="316069" y="153533"/>
                    <a:pt x="316249" y="146517"/>
                    <a:pt x="315889" y="139682"/>
                  </a:cubicBezTo>
                  <a:cubicBezTo>
                    <a:pt x="315889" y="138782"/>
                    <a:pt x="315529" y="137883"/>
                    <a:pt x="315349" y="136804"/>
                  </a:cubicBezTo>
                  <a:cubicBezTo>
                    <a:pt x="315349" y="136624"/>
                    <a:pt x="315349" y="136444"/>
                    <a:pt x="315169" y="136084"/>
                  </a:cubicBezTo>
                  <a:cubicBezTo>
                    <a:pt x="314990" y="135365"/>
                    <a:pt x="314630" y="134645"/>
                    <a:pt x="314270" y="133926"/>
                  </a:cubicBezTo>
                  <a:cubicBezTo>
                    <a:pt x="314270" y="133926"/>
                    <a:pt x="314090" y="133566"/>
                    <a:pt x="313910" y="133386"/>
                  </a:cubicBezTo>
                  <a:cubicBezTo>
                    <a:pt x="312831" y="131587"/>
                    <a:pt x="311572" y="129788"/>
                    <a:pt x="309953" y="128349"/>
                  </a:cubicBezTo>
                  <a:cubicBezTo>
                    <a:pt x="308154" y="126730"/>
                    <a:pt x="306175" y="125291"/>
                    <a:pt x="304197" y="124572"/>
                  </a:cubicBezTo>
                  <a:lnTo>
                    <a:pt x="284590" y="117376"/>
                  </a:lnTo>
                  <a:cubicBezTo>
                    <a:pt x="278833" y="115218"/>
                    <a:pt x="272717" y="109642"/>
                    <a:pt x="270919" y="105144"/>
                  </a:cubicBezTo>
                  <a:cubicBezTo>
                    <a:pt x="269839" y="102446"/>
                    <a:pt x="268580" y="99748"/>
                    <a:pt x="267321" y="97050"/>
                  </a:cubicBezTo>
                  <a:cubicBezTo>
                    <a:pt x="265882" y="94172"/>
                    <a:pt x="264263" y="91294"/>
                    <a:pt x="262644" y="88595"/>
                  </a:cubicBezTo>
                  <a:cubicBezTo>
                    <a:pt x="259766" y="83918"/>
                    <a:pt x="258687" y="75644"/>
                    <a:pt x="260665" y="69528"/>
                  </a:cubicBezTo>
                  <a:lnTo>
                    <a:pt x="266961" y="49201"/>
                  </a:lnTo>
                  <a:cubicBezTo>
                    <a:pt x="268760" y="43265"/>
                    <a:pt x="266601" y="34811"/>
                    <a:pt x="261745" y="30853"/>
                  </a:cubicBezTo>
                  <a:cubicBezTo>
                    <a:pt x="256708" y="26716"/>
                    <a:pt x="251491" y="22758"/>
                    <a:pt x="245915" y="19161"/>
                  </a:cubicBezTo>
                  <a:cubicBezTo>
                    <a:pt x="240159" y="15203"/>
                    <a:pt x="234043" y="11786"/>
                    <a:pt x="227927" y="8548"/>
                  </a:cubicBezTo>
                  <a:cubicBezTo>
                    <a:pt x="222350" y="5670"/>
                    <a:pt x="213716" y="6929"/>
                    <a:pt x="209039" y="10886"/>
                  </a:cubicBezTo>
                  <a:lnTo>
                    <a:pt x="192310" y="24917"/>
                  </a:lnTo>
                  <a:cubicBezTo>
                    <a:pt x="187453" y="29054"/>
                    <a:pt x="178639" y="31033"/>
                    <a:pt x="172343" y="30493"/>
                  </a:cubicBezTo>
                  <a:cubicBezTo>
                    <a:pt x="168026" y="29954"/>
                    <a:pt x="163709" y="29774"/>
                    <a:pt x="159212" y="29594"/>
                  </a:cubicBezTo>
                  <a:cubicBezTo>
                    <a:pt x="152916" y="29594"/>
                    <a:pt x="144461" y="26356"/>
                    <a:pt x="140144" y="21859"/>
                  </a:cubicBezTo>
                  <a:lnTo>
                    <a:pt x="125034" y="5490"/>
                  </a:lnTo>
                  <a:cubicBezTo>
                    <a:pt x="120717" y="993"/>
                    <a:pt x="112442" y="-1346"/>
                    <a:pt x="106506" y="813"/>
                  </a:cubicBezTo>
                  <a:cubicBezTo>
                    <a:pt x="100570" y="3151"/>
                    <a:pt x="94454" y="5850"/>
                    <a:pt x="88518" y="8728"/>
                  </a:cubicBezTo>
                  <a:cubicBezTo>
                    <a:pt x="82222" y="11786"/>
                    <a:pt x="76106" y="15383"/>
                    <a:pt x="70170" y="18981"/>
                  </a:cubicBezTo>
                  <a:cubicBezTo>
                    <a:pt x="64954" y="22399"/>
                    <a:pt x="61716" y="30314"/>
                    <a:pt x="62795" y="36609"/>
                  </a:cubicBezTo>
                  <a:lnTo>
                    <a:pt x="66573" y="58195"/>
                  </a:lnTo>
                  <a:cubicBezTo>
                    <a:pt x="67652" y="64491"/>
                    <a:pt x="64954" y="73125"/>
                    <a:pt x="61176" y="78162"/>
                  </a:cubicBezTo>
                  <a:cubicBezTo>
                    <a:pt x="58658" y="81760"/>
                    <a:pt x="56139" y="85357"/>
                    <a:pt x="53981" y="89135"/>
                  </a:cubicBezTo>
                  <a:cubicBezTo>
                    <a:pt x="50743" y="94531"/>
                    <a:pt x="43728" y="100288"/>
                    <a:pt x="37432" y="101727"/>
                  </a:cubicBezTo>
                  <a:lnTo>
                    <a:pt x="16206" y="106584"/>
                  </a:lnTo>
                  <a:cubicBezTo>
                    <a:pt x="10090" y="108023"/>
                    <a:pt x="3974" y="114139"/>
                    <a:pt x="2894" y="120255"/>
                  </a:cubicBezTo>
                  <a:cubicBezTo>
                    <a:pt x="1815" y="127090"/>
                    <a:pt x="916" y="134106"/>
                    <a:pt x="376" y="141121"/>
                  </a:cubicBezTo>
                  <a:cubicBezTo>
                    <a:pt x="16" y="147777"/>
                    <a:pt x="-164" y="154252"/>
                    <a:pt x="196" y="160728"/>
                  </a:cubicBezTo>
                  <a:cubicBezTo>
                    <a:pt x="196" y="161448"/>
                    <a:pt x="196" y="162167"/>
                    <a:pt x="556" y="162887"/>
                  </a:cubicBezTo>
                  <a:cubicBezTo>
                    <a:pt x="556" y="163066"/>
                    <a:pt x="556" y="163426"/>
                    <a:pt x="736" y="163786"/>
                  </a:cubicBezTo>
                  <a:cubicBezTo>
                    <a:pt x="736" y="164146"/>
                    <a:pt x="736" y="164685"/>
                    <a:pt x="1096" y="165045"/>
                  </a:cubicBezTo>
                  <a:cubicBezTo>
                    <a:pt x="1096" y="165405"/>
                    <a:pt x="1455" y="165765"/>
                    <a:pt x="1455" y="166124"/>
                  </a:cubicBezTo>
                  <a:cubicBezTo>
                    <a:pt x="1455" y="166304"/>
                    <a:pt x="1635" y="166664"/>
                    <a:pt x="1815" y="166844"/>
                  </a:cubicBezTo>
                  <a:cubicBezTo>
                    <a:pt x="3974" y="170981"/>
                    <a:pt x="7571" y="174579"/>
                    <a:pt x="11529" y="176018"/>
                  </a:cubicBezTo>
                  <a:lnTo>
                    <a:pt x="31496" y="183393"/>
                  </a:lnTo>
                  <a:cubicBezTo>
                    <a:pt x="37432" y="185552"/>
                    <a:pt x="43368" y="191488"/>
                    <a:pt x="45526" y="196525"/>
                  </a:cubicBezTo>
                  <a:cubicBezTo>
                    <a:pt x="46786" y="199583"/>
                    <a:pt x="48045" y="202461"/>
                    <a:pt x="49484" y="205519"/>
                  </a:cubicBezTo>
                  <a:cubicBezTo>
                    <a:pt x="50743" y="208217"/>
                    <a:pt x="52362" y="210735"/>
                    <a:pt x="53801" y="213254"/>
                  </a:cubicBezTo>
                  <a:cubicBezTo>
                    <a:pt x="56319" y="217571"/>
                    <a:pt x="57219" y="225665"/>
                    <a:pt x="55420" y="231602"/>
                  </a:cubicBezTo>
                  <a:lnTo>
                    <a:pt x="49304" y="251568"/>
                  </a:lnTo>
                  <a:cubicBezTo>
                    <a:pt x="47505" y="257684"/>
                    <a:pt x="49664" y="265959"/>
                    <a:pt x="54520" y="269916"/>
                  </a:cubicBezTo>
                  <a:cubicBezTo>
                    <a:pt x="59917" y="274234"/>
                    <a:pt x="65493" y="278551"/>
                    <a:pt x="71429" y="282328"/>
                  </a:cubicBezTo>
                  <a:cubicBezTo>
                    <a:pt x="77006" y="286106"/>
                    <a:pt x="82582" y="289344"/>
                    <a:pt x="88338" y="292402"/>
                  </a:cubicBezTo>
                  <a:cubicBezTo>
                    <a:pt x="93915" y="295280"/>
                    <a:pt x="102369" y="294200"/>
                    <a:pt x="107226" y="290243"/>
                  </a:cubicBezTo>
                  <a:lnTo>
                    <a:pt x="122876" y="277112"/>
                  </a:lnTo>
                  <a:cubicBezTo>
                    <a:pt x="127732" y="273154"/>
                    <a:pt x="136547" y="270996"/>
                    <a:pt x="142843" y="271895"/>
                  </a:cubicBezTo>
                  <a:cubicBezTo>
                    <a:pt x="148239" y="272615"/>
                    <a:pt x="153456" y="272974"/>
                    <a:pt x="158852" y="272974"/>
                  </a:cubicBezTo>
                  <a:cubicBezTo>
                    <a:pt x="165148" y="272974"/>
                    <a:pt x="173602" y="276032"/>
                    <a:pt x="177919" y="280709"/>
                  </a:cubicBezTo>
                  <a:lnTo>
                    <a:pt x="191591" y="295280"/>
                  </a:lnTo>
                  <a:cubicBezTo>
                    <a:pt x="195908" y="299777"/>
                    <a:pt x="204182" y="302115"/>
                    <a:pt x="210118" y="299957"/>
                  </a:cubicBezTo>
                  <a:cubicBezTo>
                    <a:pt x="216594" y="297618"/>
                    <a:pt x="223070" y="294740"/>
                    <a:pt x="229366" y="291682"/>
                  </a:cubicBezTo>
                  <a:cubicBezTo>
                    <a:pt x="235302" y="288804"/>
                    <a:pt x="241058" y="285566"/>
                    <a:pt x="246455" y="282148"/>
                  </a:cubicBezTo>
                  <a:cubicBezTo>
                    <a:pt x="251851" y="278731"/>
                    <a:pt x="255089" y="270816"/>
                    <a:pt x="254010" y="264700"/>
                  </a:cubicBezTo>
                  <a:lnTo>
                    <a:pt x="250412" y="244733"/>
                  </a:lnTo>
                  <a:cubicBezTo>
                    <a:pt x="249333" y="238437"/>
                    <a:pt x="251851" y="229803"/>
                    <a:pt x="255808" y="224766"/>
                  </a:cubicBezTo>
                  <a:cubicBezTo>
                    <a:pt x="259046" y="220449"/>
                    <a:pt x="262104" y="215952"/>
                    <a:pt x="264623" y="211455"/>
                  </a:cubicBezTo>
                  <a:close/>
                  <a:moveTo>
                    <a:pt x="198966" y="191668"/>
                  </a:moveTo>
                  <a:cubicBezTo>
                    <a:pt x="194649" y="195985"/>
                    <a:pt x="189612" y="199403"/>
                    <a:pt x="184215" y="202101"/>
                  </a:cubicBezTo>
                  <a:cubicBezTo>
                    <a:pt x="170544" y="208936"/>
                    <a:pt x="154895" y="210016"/>
                    <a:pt x="140504" y="205159"/>
                  </a:cubicBezTo>
                  <a:cubicBezTo>
                    <a:pt x="125934" y="200302"/>
                    <a:pt x="114241" y="190049"/>
                    <a:pt x="107406" y="176378"/>
                  </a:cubicBezTo>
                  <a:cubicBezTo>
                    <a:pt x="96253" y="154072"/>
                    <a:pt x="100750" y="127270"/>
                    <a:pt x="118558" y="110001"/>
                  </a:cubicBezTo>
                  <a:cubicBezTo>
                    <a:pt x="122876" y="105864"/>
                    <a:pt x="127912" y="102266"/>
                    <a:pt x="133309" y="99568"/>
                  </a:cubicBezTo>
                  <a:cubicBezTo>
                    <a:pt x="161550" y="85537"/>
                    <a:pt x="196088" y="97050"/>
                    <a:pt x="210118" y="125471"/>
                  </a:cubicBezTo>
                  <a:cubicBezTo>
                    <a:pt x="221091" y="147777"/>
                    <a:pt x="216774" y="174579"/>
                    <a:pt x="198966" y="191848"/>
                  </a:cubicBezTo>
                  <a:close/>
                </a:path>
              </a:pathLst>
            </a:custGeom>
            <a:solidFill>
              <a:schemeClr val="bg1"/>
            </a:solidFill>
            <a:ln w="17907" cap="flat">
              <a:noFill/>
              <a:prstDash val="solid"/>
              <a:miter/>
            </a:ln>
          </p:spPr>
          <p:txBody>
            <a:bodyPr rtlCol="0" anchor="ctr"/>
            <a:lstStyle/>
            <a:p>
              <a:endParaRPr lang="zh-CN" altLang="en-US"/>
            </a:p>
          </p:txBody>
        </p:sp>
        <p:sp>
          <p:nvSpPr>
            <p:cNvPr id="19" name="任意形状 18">
              <a:extLst>
                <a:ext uri="{FF2B5EF4-FFF2-40B4-BE49-F238E27FC236}">
                  <a16:creationId xmlns:a16="http://schemas.microsoft.com/office/drawing/2014/main" id="{416AF42F-4A0A-25A3-BD62-76FE97E38B3D}"/>
                </a:ext>
              </a:extLst>
            </p:cNvPr>
            <p:cNvSpPr/>
            <p:nvPr/>
          </p:nvSpPr>
          <p:spPr>
            <a:xfrm>
              <a:off x="5851780" y="2456627"/>
              <a:ext cx="514642" cy="180601"/>
            </a:xfrm>
            <a:custGeom>
              <a:avLst/>
              <a:gdLst>
                <a:gd name="connsiteX0" fmla="*/ 40294 w 514642"/>
                <a:gd name="connsiteY0" fmla="*/ 64218 h 180601"/>
                <a:gd name="connsiteX1" fmla="*/ 53605 w 514642"/>
                <a:gd name="connsiteY1" fmla="*/ 59001 h 180601"/>
                <a:gd name="connsiteX2" fmla="*/ 68895 w 514642"/>
                <a:gd name="connsiteY2" fmla="*/ 54324 h 180601"/>
                <a:gd name="connsiteX3" fmla="*/ 103432 w 514642"/>
                <a:gd name="connsiteY3" fmla="*/ 45870 h 180601"/>
                <a:gd name="connsiteX4" fmla="*/ 122500 w 514642"/>
                <a:gd name="connsiteY4" fmla="*/ 42812 h 180601"/>
                <a:gd name="connsiteX5" fmla="*/ 142467 w 514642"/>
                <a:gd name="connsiteY5" fmla="*/ 40473 h 180601"/>
                <a:gd name="connsiteX6" fmla="*/ 184199 w 514642"/>
                <a:gd name="connsiteY6" fmla="*/ 39934 h 180601"/>
                <a:gd name="connsiteX7" fmla="*/ 226651 w 514642"/>
                <a:gd name="connsiteY7" fmla="*/ 43891 h 180601"/>
                <a:gd name="connsiteX8" fmla="*/ 229350 w 514642"/>
                <a:gd name="connsiteY8" fmla="*/ 44251 h 180601"/>
                <a:gd name="connsiteX9" fmla="*/ 230609 w 514642"/>
                <a:gd name="connsiteY9" fmla="*/ 44251 h 180601"/>
                <a:gd name="connsiteX10" fmla="*/ 229889 w 514642"/>
                <a:gd name="connsiteY10" fmla="*/ 44251 h 180601"/>
                <a:gd name="connsiteX11" fmla="*/ 229889 w 514642"/>
                <a:gd name="connsiteY11" fmla="*/ 44251 h 180601"/>
                <a:gd name="connsiteX12" fmla="*/ 230249 w 514642"/>
                <a:gd name="connsiteY12" fmla="*/ 44251 h 180601"/>
                <a:gd name="connsiteX13" fmla="*/ 230968 w 514642"/>
                <a:gd name="connsiteY13" fmla="*/ 44251 h 180601"/>
                <a:gd name="connsiteX14" fmla="*/ 236545 w 514642"/>
                <a:gd name="connsiteY14" fmla="*/ 45510 h 180601"/>
                <a:gd name="connsiteX15" fmla="*/ 247698 w 514642"/>
                <a:gd name="connsiteY15" fmla="*/ 47669 h 180601"/>
                <a:gd name="connsiteX16" fmla="*/ 268564 w 514642"/>
                <a:gd name="connsiteY16" fmla="*/ 52705 h 180601"/>
                <a:gd name="connsiteX17" fmla="*/ 287451 w 514642"/>
                <a:gd name="connsiteY17" fmla="*/ 58462 h 180601"/>
                <a:gd name="connsiteX18" fmla="*/ 305979 w 514642"/>
                <a:gd name="connsiteY18" fmla="*/ 65657 h 180601"/>
                <a:gd name="connsiteX19" fmla="*/ 323428 w 514642"/>
                <a:gd name="connsiteY19" fmla="*/ 73392 h 180601"/>
                <a:gd name="connsiteX20" fmla="*/ 339617 w 514642"/>
                <a:gd name="connsiteY20" fmla="*/ 81487 h 180601"/>
                <a:gd name="connsiteX21" fmla="*/ 367679 w 514642"/>
                <a:gd name="connsiteY21" fmla="*/ 98935 h 180601"/>
                <a:gd name="connsiteX22" fmla="*/ 375414 w 514642"/>
                <a:gd name="connsiteY22" fmla="*/ 104332 h 180601"/>
                <a:gd name="connsiteX23" fmla="*/ 346093 w 514642"/>
                <a:gd name="connsiteY23" fmla="*/ 132933 h 180601"/>
                <a:gd name="connsiteX24" fmla="*/ 514642 w 514642"/>
                <a:gd name="connsiteY24" fmla="*/ 180602 h 180601"/>
                <a:gd name="connsiteX25" fmla="*/ 471651 w 514642"/>
                <a:gd name="connsiteY25" fmla="*/ 10793 h 180601"/>
                <a:gd name="connsiteX26" fmla="*/ 432616 w 514642"/>
                <a:gd name="connsiteY26" fmla="*/ 48748 h 180601"/>
                <a:gd name="connsiteX27" fmla="*/ 403116 w 514642"/>
                <a:gd name="connsiteY27" fmla="*/ 34178 h 180601"/>
                <a:gd name="connsiteX28" fmla="*/ 365880 w 514642"/>
                <a:gd name="connsiteY28" fmla="*/ 19787 h 180601"/>
                <a:gd name="connsiteX29" fmla="*/ 345014 w 514642"/>
                <a:gd name="connsiteY29" fmla="*/ 13851 h 180601"/>
                <a:gd name="connsiteX30" fmla="*/ 323068 w 514642"/>
                <a:gd name="connsiteY30" fmla="*/ 8634 h 180601"/>
                <a:gd name="connsiteX31" fmla="*/ 300403 w 514642"/>
                <a:gd name="connsiteY31" fmla="*/ 4317 h 180601"/>
                <a:gd name="connsiteX32" fmla="*/ 276119 w 514642"/>
                <a:gd name="connsiteY32" fmla="*/ 1619 h 180601"/>
                <a:gd name="connsiteX33" fmla="*/ 252914 w 514642"/>
                <a:gd name="connsiteY33" fmla="*/ 360 h 180601"/>
                <a:gd name="connsiteX34" fmla="*/ 241582 w 514642"/>
                <a:gd name="connsiteY34" fmla="*/ 360 h 180601"/>
                <a:gd name="connsiteX35" fmla="*/ 236005 w 514642"/>
                <a:gd name="connsiteY35" fmla="*/ 0 h 180601"/>
                <a:gd name="connsiteX36" fmla="*/ 233667 w 514642"/>
                <a:gd name="connsiteY36" fmla="*/ 0 h 180601"/>
                <a:gd name="connsiteX37" fmla="*/ 232228 w 514642"/>
                <a:gd name="connsiteY37" fmla="*/ 0 h 180601"/>
                <a:gd name="connsiteX38" fmla="*/ 229170 w 514642"/>
                <a:gd name="connsiteY38" fmla="*/ 0 h 180601"/>
                <a:gd name="connsiteX39" fmla="*/ 182041 w 514642"/>
                <a:gd name="connsiteY39" fmla="*/ 4317 h 180601"/>
                <a:gd name="connsiteX40" fmla="*/ 137610 w 514642"/>
                <a:gd name="connsiteY40" fmla="*/ 13131 h 180601"/>
                <a:gd name="connsiteX41" fmla="*/ 116923 w 514642"/>
                <a:gd name="connsiteY41" fmla="*/ 19427 h 180601"/>
                <a:gd name="connsiteX42" fmla="*/ 97676 w 514642"/>
                <a:gd name="connsiteY42" fmla="*/ 26263 h 180601"/>
                <a:gd name="connsiteX43" fmla="*/ 63678 w 514642"/>
                <a:gd name="connsiteY43" fmla="*/ 41553 h 180601"/>
                <a:gd name="connsiteX44" fmla="*/ 49108 w 514642"/>
                <a:gd name="connsiteY44" fmla="*/ 49108 h 180601"/>
                <a:gd name="connsiteX45" fmla="*/ 36336 w 514642"/>
                <a:gd name="connsiteY45" fmla="*/ 57023 h 180601"/>
                <a:gd name="connsiteX46" fmla="*/ 16549 w 514642"/>
                <a:gd name="connsiteY46" fmla="*/ 70334 h 180601"/>
                <a:gd name="connsiteX47" fmla="*/ 0 w 514642"/>
                <a:gd name="connsiteY47" fmla="*/ 82746 h 180601"/>
                <a:gd name="connsiteX48" fmla="*/ 18528 w 514642"/>
                <a:gd name="connsiteY48" fmla="*/ 73572 h 180601"/>
                <a:gd name="connsiteX49" fmla="*/ 40294 w 514642"/>
                <a:gd name="connsiteY49" fmla="*/ 64218 h 18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14642" h="180601">
                  <a:moveTo>
                    <a:pt x="40294" y="64218"/>
                  </a:moveTo>
                  <a:cubicBezTo>
                    <a:pt x="44431" y="62599"/>
                    <a:pt x="48928" y="60800"/>
                    <a:pt x="53605" y="59001"/>
                  </a:cubicBezTo>
                  <a:cubicBezTo>
                    <a:pt x="58462" y="57562"/>
                    <a:pt x="63678" y="55943"/>
                    <a:pt x="68895" y="54324"/>
                  </a:cubicBezTo>
                  <a:cubicBezTo>
                    <a:pt x="79328" y="50727"/>
                    <a:pt x="91200" y="48388"/>
                    <a:pt x="103432" y="45870"/>
                  </a:cubicBezTo>
                  <a:cubicBezTo>
                    <a:pt x="109548" y="44251"/>
                    <a:pt x="116024" y="43711"/>
                    <a:pt x="122500" y="42812"/>
                  </a:cubicBezTo>
                  <a:cubicBezTo>
                    <a:pt x="128975" y="42092"/>
                    <a:pt x="135631" y="41013"/>
                    <a:pt x="142467" y="40473"/>
                  </a:cubicBezTo>
                  <a:cubicBezTo>
                    <a:pt x="156138" y="40114"/>
                    <a:pt x="169989" y="38855"/>
                    <a:pt x="184199" y="39934"/>
                  </a:cubicBezTo>
                  <a:cubicBezTo>
                    <a:pt x="198410" y="39934"/>
                    <a:pt x="212621" y="42092"/>
                    <a:pt x="226651" y="43891"/>
                  </a:cubicBezTo>
                  <a:lnTo>
                    <a:pt x="229350" y="44251"/>
                  </a:lnTo>
                  <a:lnTo>
                    <a:pt x="230609" y="44251"/>
                  </a:lnTo>
                  <a:cubicBezTo>
                    <a:pt x="230609" y="44251"/>
                    <a:pt x="229709" y="44251"/>
                    <a:pt x="229889" y="44251"/>
                  </a:cubicBezTo>
                  <a:lnTo>
                    <a:pt x="229889" y="44251"/>
                  </a:lnTo>
                  <a:cubicBezTo>
                    <a:pt x="229889" y="44251"/>
                    <a:pt x="230249" y="44251"/>
                    <a:pt x="230249" y="44251"/>
                  </a:cubicBezTo>
                  <a:lnTo>
                    <a:pt x="230968" y="44251"/>
                  </a:lnTo>
                  <a:cubicBezTo>
                    <a:pt x="230968" y="44251"/>
                    <a:pt x="236545" y="45510"/>
                    <a:pt x="236545" y="45510"/>
                  </a:cubicBezTo>
                  <a:lnTo>
                    <a:pt x="247698" y="47669"/>
                  </a:lnTo>
                  <a:cubicBezTo>
                    <a:pt x="255073" y="49108"/>
                    <a:pt x="262448" y="50547"/>
                    <a:pt x="268564" y="52705"/>
                  </a:cubicBezTo>
                  <a:cubicBezTo>
                    <a:pt x="274860" y="54684"/>
                    <a:pt x="281156" y="56483"/>
                    <a:pt x="287451" y="58462"/>
                  </a:cubicBezTo>
                  <a:cubicBezTo>
                    <a:pt x="293747" y="60800"/>
                    <a:pt x="299863" y="63318"/>
                    <a:pt x="305979" y="65657"/>
                  </a:cubicBezTo>
                  <a:cubicBezTo>
                    <a:pt x="312095" y="67816"/>
                    <a:pt x="317851" y="70694"/>
                    <a:pt x="323428" y="73392"/>
                  </a:cubicBezTo>
                  <a:cubicBezTo>
                    <a:pt x="329004" y="76270"/>
                    <a:pt x="334581" y="78429"/>
                    <a:pt x="339617" y="81487"/>
                  </a:cubicBezTo>
                  <a:cubicBezTo>
                    <a:pt x="349691" y="87603"/>
                    <a:pt x="359584" y="92639"/>
                    <a:pt x="367679" y="98935"/>
                  </a:cubicBezTo>
                  <a:cubicBezTo>
                    <a:pt x="370377" y="100734"/>
                    <a:pt x="372895" y="102533"/>
                    <a:pt x="375414" y="104332"/>
                  </a:cubicBezTo>
                  <a:lnTo>
                    <a:pt x="346093" y="132933"/>
                  </a:lnTo>
                  <a:lnTo>
                    <a:pt x="514642" y="180602"/>
                  </a:lnTo>
                  <a:lnTo>
                    <a:pt x="471651" y="10793"/>
                  </a:lnTo>
                  <a:lnTo>
                    <a:pt x="432616" y="48748"/>
                  </a:lnTo>
                  <a:cubicBezTo>
                    <a:pt x="423982" y="43711"/>
                    <a:pt x="414088" y="39034"/>
                    <a:pt x="403116" y="34178"/>
                  </a:cubicBezTo>
                  <a:cubicBezTo>
                    <a:pt x="391963" y="28601"/>
                    <a:pt x="379011" y="24644"/>
                    <a:pt x="365880" y="19787"/>
                  </a:cubicBezTo>
                  <a:cubicBezTo>
                    <a:pt x="359224" y="17449"/>
                    <a:pt x="352029" y="15830"/>
                    <a:pt x="345014" y="13851"/>
                  </a:cubicBezTo>
                  <a:cubicBezTo>
                    <a:pt x="337818" y="11872"/>
                    <a:pt x="330623" y="9714"/>
                    <a:pt x="323068" y="8634"/>
                  </a:cubicBezTo>
                  <a:cubicBezTo>
                    <a:pt x="315693" y="7195"/>
                    <a:pt x="307958" y="5756"/>
                    <a:pt x="300403" y="4317"/>
                  </a:cubicBezTo>
                  <a:cubicBezTo>
                    <a:pt x="292488" y="3418"/>
                    <a:pt x="284393" y="2518"/>
                    <a:pt x="276119" y="1619"/>
                  </a:cubicBezTo>
                  <a:cubicBezTo>
                    <a:pt x="267844" y="540"/>
                    <a:pt x="260289" y="360"/>
                    <a:pt x="252914" y="360"/>
                  </a:cubicBezTo>
                  <a:lnTo>
                    <a:pt x="241582" y="360"/>
                  </a:lnTo>
                  <a:cubicBezTo>
                    <a:pt x="241582" y="360"/>
                    <a:pt x="236005" y="0"/>
                    <a:pt x="236005" y="0"/>
                  </a:cubicBezTo>
                  <a:lnTo>
                    <a:pt x="233667" y="0"/>
                  </a:lnTo>
                  <a:cubicBezTo>
                    <a:pt x="233667" y="0"/>
                    <a:pt x="232228" y="0"/>
                    <a:pt x="232228" y="0"/>
                  </a:cubicBezTo>
                  <a:lnTo>
                    <a:pt x="229170" y="0"/>
                  </a:lnTo>
                  <a:cubicBezTo>
                    <a:pt x="213160" y="1079"/>
                    <a:pt x="197510" y="1619"/>
                    <a:pt x="182041" y="4317"/>
                  </a:cubicBezTo>
                  <a:cubicBezTo>
                    <a:pt x="166571" y="5936"/>
                    <a:pt x="151820" y="10073"/>
                    <a:pt x="137610" y="13131"/>
                  </a:cubicBezTo>
                  <a:cubicBezTo>
                    <a:pt x="130594" y="14930"/>
                    <a:pt x="123759" y="17449"/>
                    <a:pt x="116923" y="19427"/>
                  </a:cubicBezTo>
                  <a:cubicBezTo>
                    <a:pt x="110268" y="21586"/>
                    <a:pt x="103792" y="23565"/>
                    <a:pt x="97676" y="26263"/>
                  </a:cubicBezTo>
                  <a:cubicBezTo>
                    <a:pt x="85264" y="31299"/>
                    <a:pt x="73752" y="35976"/>
                    <a:pt x="63678" y="41553"/>
                  </a:cubicBezTo>
                  <a:cubicBezTo>
                    <a:pt x="58642" y="44251"/>
                    <a:pt x="53605" y="46769"/>
                    <a:pt x="49108" y="49108"/>
                  </a:cubicBezTo>
                  <a:cubicBezTo>
                    <a:pt x="44611" y="51806"/>
                    <a:pt x="40473" y="54504"/>
                    <a:pt x="36336" y="57023"/>
                  </a:cubicBezTo>
                  <a:cubicBezTo>
                    <a:pt x="28421" y="61879"/>
                    <a:pt x="21586" y="66197"/>
                    <a:pt x="16549" y="70334"/>
                  </a:cubicBezTo>
                  <a:cubicBezTo>
                    <a:pt x="5936" y="78249"/>
                    <a:pt x="0" y="82746"/>
                    <a:pt x="0" y="82746"/>
                  </a:cubicBezTo>
                  <a:cubicBezTo>
                    <a:pt x="0" y="82746"/>
                    <a:pt x="6656" y="79328"/>
                    <a:pt x="18528" y="73572"/>
                  </a:cubicBezTo>
                  <a:cubicBezTo>
                    <a:pt x="24284" y="70334"/>
                    <a:pt x="31839" y="67456"/>
                    <a:pt x="40294" y="64218"/>
                  </a:cubicBezTo>
                  <a:close/>
                </a:path>
              </a:pathLst>
            </a:custGeom>
            <a:solidFill>
              <a:schemeClr val="bg1"/>
            </a:solidFill>
            <a:ln w="17907" cap="flat">
              <a:noFill/>
              <a:prstDash val="solid"/>
              <a:miter/>
            </a:ln>
          </p:spPr>
          <p:txBody>
            <a:bodyPr rtlCol="0" anchor="ctr"/>
            <a:lstStyle/>
            <a:p>
              <a:endParaRPr lang="zh-CN" altLang="en-US"/>
            </a:p>
          </p:txBody>
        </p:sp>
        <p:sp>
          <p:nvSpPr>
            <p:cNvPr id="20" name="任意形状 19">
              <a:extLst>
                <a:ext uri="{FF2B5EF4-FFF2-40B4-BE49-F238E27FC236}">
                  <a16:creationId xmlns:a16="http://schemas.microsoft.com/office/drawing/2014/main" id="{137ED181-E9EF-0FAD-4295-D6EFA7DDD7E4}"/>
                </a:ext>
              </a:extLst>
            </p:cNvPr>
            <p:cNvSpPr/>
            <p:nvPr/>
          </p:nvSpPr>
          <p:spPr>
            <a:xfrm>
              <a:off x="5893333" y="3047359"/>
              <a:ext cx="506727" cy="200155"/>
            </a:xfrm>
            <a:custGeom>
              <a:avLst/>
              <a:gdLst>
                <a:gd name="connsiteX0" fmla="*/ 373075 w 506727"/>
                <a:gd name="connsiteY0" fmla="*/ 85984 h 200155"/>
                <a:gd name="connsiteX1" fmla="*/ 365880 w 506727"/>
                <a:gd name="connsiteY1" fmla="*/ 91920 h 200155"/>
                <a:gd name="connsiteX2" fmla="*/ 339078 w 506727"/>
                <a:gd name="connsiteY2" fmla="*/ 111167 h 200155"/>
                <a:gd name="connsiteX3" fmla="*/ 323428 w 506727"/>
                <a:gd name="connsiteY3" fmla="*/ 120341 h 200155"/>
                <a:gd name="connsiteX4" fmla="*/ 306519 w 506727"/>
                <a:gd name="connsiteY4" fmla="*/ 129335 h 200155"/>
                <a:gd name="connsiteX5" fmla="*/ 288531 w 506727"/>
                <a:gd name="connsiteY5" fmla="*/ 137790 h 200155"/>
                <a:gd name="connsiteX6" fmla="*/ 270003 w 506727"/>
                <a:gd name="connsiteY6" fmla="*/ 144805 h 200155"/>
                <a:gd name="connsiteX7" fmla="*/ 249496 w 506727"/>
                <a:gd name="connsiteY7" fmla="*/ 151281 h 200155"/>
                <a:gd name="connsiteX8" fmla="*/ 238703 w 506727"/>
                <a:gd name="connsiteY8" fmla="*/ 154339 h 200155"/>
                <a:gd name="connsiteX9" fmla="*/ 233307 w 506727"/>
                <a:gd name="connsiteY9" fmla="*/ 155778 h 200155"/>
                <a:gd name="connsiteX10" fmla="*/ 232587 w 506727"/>
                <a:gd name="connsiteY10" fmla="*/ 155778 h 200155"/>
                <a:gd name="connsiteX11" fmla="*/ 232228 w 506727"/>
                <a:gd name="connsiteY11" fmla="*/ 155958 h 200155"/>
                <a:gd name="connsiteX12" fmla="*/ 232048 w 506727"/>
                <a:gd name="connsiteY12" fmla="*/ 155958 h 200155"/>
                <a:gd name="connsiteX13" fmla="*/ 232767 w 506727"/>
                <a:gd name="connsiteY13" fmla="*/ 155958 h 200155"/>
                <a:gd name="connsiteX14" fmla="*/ 231508 w 506727"/>
                <a:gd name="connsiteY14" fmla="*/ 155958 h 200155"/>
                <a:gd name="connsiteX15" fmla="*/ 228810 w 506727"/>
                <a:gd name="connsiteY15" fmla="*/ 156677 h 200155"/>
                <a:gd name="connsiteX16" fmla="*/ 186717 w 506727"/>
                <a:gd name="connsiteY16" fmla="*/ 163513 h 200155"/>
                <a:gd name="connsiteX17" fmla="*/ 144985 w 506727"/>
                <a:gd name="connsiteY17" fmla="*/ 165671 h 200155"/>
                <a:gd name="connsiteX18" fmla="*/ 125018 w 506727"/>
                <a:gd name="connsiteY18" fmla="*/ 164772 h 200155"/>
                <a:gd name="connsiteX19" fmla="*/ 105771 w 506727"/>
                <a:gd name="connsiteY19" fmla="*/ 162973 h 200155"/>
                <a:gd name="connsiteX20" fmla="*/ 70694 w 506727"/>
                <a:gd name="connsiteY20" fmla="*/ 156857 h 200155"/>
                <a:gd name="connsiteX21" fmla="*/ 55044 w 506727"/>
                <a:gd name="connsiteY21" fmla="*/ 153259 h 200155"/>
                <a:gd name="connsiteX22" fmla="*/ 41373 w 506727"/>
                <a:gd name="connsiteY22" fmla="*/ 148942 h 200155"/>
                <a:gd name="connsiteX23" fmla="*/ 19067 w 506727"/>
                <a:gd name="connsiteY23" fmla="*/ 141027 h 200155"/>
                <a:gd name="connsiteX24" fmla="*/ 0 w 506727"/>
                <a:gd name="connsiteY24" fmla="*/ 133113 h 200155"/>
                <a:gd name="connsiteX25" fmla="*/ 17449 w 506727"/>
                <a:gd name="connsiteY25" fmla="*/ 144445 h 200155"/>
                <a:gd name="connsiteX26" fmla="*/ 38135 w 506727"/>
                <a:gd name="connsiteY26" fmla="*/ 156318 h 200155"/>
                <a:gd name="connsiteX27" fmla="*/ 51266 w 506727"/>
                <a:gd name="connsiteY27" fmla="*/ 163333 h 200155"/>
                <a:gd name="connsiteX28" fmla="*/ 66376 w 506727"/>
                <a:gd name="connsiteY28" fmla="*/ 169809 h 200155"/>
                <a:gd name="connsiteX29" fmla="*/ 101453 w 506727"/>
                <a:gd name="connsiteY29" fmla="*/ 182760 h 200155"/>
                <a:gd name="connsiteX30" fmla="*/ 121240 w 506727"/>
                <a:gd name="connsiteY30" fmla="*/ 188336 h 200155"/>
                <a:gd name="connsiteX31" fmla="*/ 142287 w 506727"/>
                <a:gd name="connsiteY31" fmla="*/ 193193 h 200155"/>
                <a:gd name="connsiteX32" fmla="*/ 187257 w 506727"/>
                <a:gd name="connsiteY32" fmla="*/ 198949 h 200155"/>
                <a:gd name="connsiteX33" fmla="*/ 234566 w 506727"/>
                <a:gd name="connsiteY33" fmla="*/ 199849 h 200155"/>
                <a:gd name="connsiteX34" fmla="*/ 237624 w 506727"/>
                <a:gd name="connsiteY34" fmla="*/ 199849 h 200155"/>
                <a:gd name="connsiteX35" fmla="*/ 239063 w 506727"/>
                <a:gd name="connsiteY35" fmla="*/ 199849 h 200155"/>
                <a:gd name="connsiteX36" fmla="*/ 241402 w 506727"/>
                <a:gd name="connsiteY36" fmla="*/ 199489 h 200155"/>
                <a:gd name="connsiteX37" fmla="*/ 246978 w 506727"/>
                <a:gd name="connsiteY37" fmla="*/ 198949 h 200155"/>
                <a:gd name="connsiteX38" fmla="*/ 258131 w 506727"/>
                <a:gd name="connsiteY38" fmla="*/ 197870 h 200155"/>
                <a:gd name="connsiteX39" fmla="*/ 281156 w 506727"/>
                <a:gd name="connsiteY39" fmla="*/ 194992 h 200155"/>
                <a:gd name="connsiteX40" fmla="*/ 305080 w 506727"/>
                <a:gd name="connsiteY40" fmla="*/ 190675 h 200155"/>
                <a:gd name="connsiteX41" fmla="*/ 327565 w 506727"/>
                <a:gd name="connsiteY41" fmla="*/ 184919 h 200155"/>
                <a:gd name="connsiteX42" fmla="*/ 348971 w 506727"/>
                <a:gd name="connsiteY42" fmla="*/ 178083 h 200155"/>
                <a:gd name="connsiteX43" fmla="*/ 369298 w 506727"/>
                <a:gd name="connsiteY43" fmla="*/ 170708 h 200155"/>
                <a:gd name="connsiteX44" fmla="*/ 405454 w 506727"/>
                <a:gd name="connsiteY44" fmla="*/ 153799 h 200155"/>
                <a:gd name="connsiteX45" fmla="*/ 433875 w 506727"/>
                <a:gd name="connsiteY45" fmla="*/ 137250 h 200155"/>
                <a:gd name="connsiteX46" fmla="*/ 475428 w 506727"/>
                <a:gd name="connsiteY46" fmla="*/ 172507 h 200155"/>
                <a:gd name="connsiteX47" fmla="*/ 506728 w 506727"/>
                <a:gd name="connsiteY47" fmla="*/ 0 h 200155"/>
                <a:gd name="connsiteX48" fmla="*/ 341776 w 506727"/>
                <a:gd name="connsiteY48" fmla="*/ 59001 h 200155"/>
                <a:gd name="connsiteX49" fmla="*/ 373075 w 506727"/>
                <a:gd name="connsiteY49" fmla="*/ 85624 h 200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06727" h="200155">
                  <a:moveTo>
                    <a:pt x="373075" y="85984"/>
                  </a:moveTo>
                  <a:cubicBezTo>
                    <a:pt x="370737" y="87962"/>
                    <a:pt x="368398" y="89941"/>
                    <a:pt x="365880" y="91920"/>
                  </a:cubicBezTo>
                  <a:cubicBezTo>
                    <a:pt x="358145" y="98755"/>
                    <a:pt x="348791" y="104332"/>
                    <a:pt x="339078" y="111167"/>
                  </a:cubicBezTo>
                  <a:cubicBezTo>
                    <a:pt x="334221" y="114405"/>
                    <a:pt x="328824" y="117103"/>
                    <a:pt x="323428" y="120341"/>
                  </a:cubicBezTo>
                  <a:cubicBezTo>
                    <a:pt x="318031" y="123399"/>
                    <a:pt x="312455" y="126817"/>
                    <a:pt x="306519" y="129335"/>
                  </a:cubicBezTo>
                  <a:cubicBezTo>
                    <a:pt x="300583" y="132213"/>
                    <a:pt x="294647" y="134912"/>
                    <a:pt x="288531" y="137790"/>
                  </a:cubicBezTo>
                  <a:cubicBezTo>
                    <a:pt x="282415" y="140128"/>
                    <a:pt x="276299" y="142467"/>
                    <a:pt x="270003" y="144805"/>
                  </a:cubicBezTo>
                  <a:cubicBezTo>
                    <a:pt x="264067" y="147323"/>
                    <a:pt x="256871" y="149482"/>
                    <a:pt x="249496" y="151281"/>
                  </a:cubicBezTo>
                  <a:lnTo>
                    <a:pt x="238703" y="154339"/>
                  </a:lnTo>
                  <a:lnTo>
                    <a:pt x="233307" y="155778"/>
                  </a:lnTo>
                  <a:lnTo>
                    <a:pt x="232587" y="155778"/>
                  </a:lnTo>
                  <a:cubicBezTo>
                    <a:pt x="232587" y="155778"/>
                    <a:pt x="232228" y="155958"/>
                    <a:pt x="232228" y="155958"/>
                  </a:cubicBezTo>
                  <a:lnTo>
                    <a:pt x="232048" y="155958"/>
                  </a:lnTo>
                  <a:cubicBezTo>
                    <a:pt x="232048" y="155958"/>
                    <a:pt x="233667" y="155778"/>
                    <a:pt x="232767" y="155958"/>
                  </a:cubicBezTo>
                  <a:lnTo>
                    <a:pt x="231508" y="155958"/>
                  </a:lnTo>
                  <a:cubicBezTo>
                    <a:pt x="231508" y="155958"/>
                    <a:pt x="228810" y="156677"/>
                    <a:pt x="228810" y="156677"/>
                  </a:cubicBezTo>
                  <a:cubicBezTo>
                    <a:pt x="214959" y="159375"/>
                    <a:pt x="200748" y="162433"/>
                    <a:pt x="186717" y="163513"/>
                  </a:cubicBezTo>
                  <a:cubicBezTo>
                    <a:pt x="172687" y="165671"/>
                    <a:pt x="158656" y="165312"/>
                    <a:pt x="144985" y="165671"/>
                  </a:cubicBezTo>
                  <a:cubicBezTo>
                    <a:pt x="138149" y="165671"/>
                    <a:pt x="131494" y="164952"/>
                    <a:pt x="125018" y="164772"/>
                  </a:cubicBezTo>
                  <a:cubicBezTo>
                    <a:pt x="118362" y="164412"/>
                    <a:pt x="111887" y="164232"/>
                    <a:pt x="105771" y="162973"/>
                  </a:cubicBezTo>
                  <a:cubicBezTo>
                    <a:pt x="93359" y="161174"/>
                    <a:pt x="81307" y="159735"/>
                    <a:pt x="70694" y="156857"/>
                  </a:cubicBezTo>
                  <a:cubicBezTo>
                    <a:pt x="65297" y="155598"/>
                    <a:pt x="60081" y="154339"/>
                    <a:pt x="55044" y="153259"/>
                  </a:cubicBezTo>
                  <a:cubicBezTo>
                    <a:pt x="50187" y="151820"/>
                    <a:pt x="45690" y="150201"/>
                    <a:pt x="41373" y="148942"/>
                  </a:cubicBezTo>
                  <a:cubicBezTo>
                    <a:pt x="32739" y="146244"/>
                    <a:pt x="25183" y="143906"/>
                    <a:pt x="19067" y="141027"/>
                  </a:cubicBezTo>
                  <a:cubicBezTo>
                    <a:pt x="6835" y="135991"/>
                    <a:pt x="0" y="133113"/>
                    <a:pt x="0" y="133113"/>
                  </a:cubicBezTo>
                  <a:cubicBezTo>
                    <a:pt x="0" y="133113"/>
                    <a:pt x="6296" y="137250"/>
                    <a:pt x="17449" y="144445"/>
                  </a:cubicBezTo>
                  <a:cubicBezTo>
                    <a:pt x="22845" y="148223"/>
                    <a:pt x="29860" y="152000"/>
                    <a:pt x="38135" y="156318"/>
                  </a:cubicBezTo>
                  <a:cubicBezTo>
                    <a:pt x="42272" y="158476"/>
                    <a:pt x="46769" y="160815"/>
                    <a:pt x="51266" y="163333"/>
                  </a:cubicBezTo>
                  <a:cubicBezTo>
                    <a:pt x="56123" y="165491"/>
                    <a:pt x="61160" y="167650"/>
                    <a:pt x="66376" y="169809"/>
                  </a:cubicBezTo>
                  <a:cubicBezTo>
                    <a:pt x="76810" y="174845"/>
                    <a:pt x="88682" y="178623"/>
                    <a:pt x="101453" y="182760"/>
                  </a:cubicBezTo>
                  <a:cubicBezTo>
                    <a:pt x="107749" y="185099"/>
                    <a:pt x="114405" y="186538"/>
                    <a:pt x="121240" y="188336"/>
                  </a:cubicBezTo>
                  <a:cubicBezTo>
                    <a:pt x="128076" y="189955"/>
                    <a:pt x="135091" y="191934"/>
                    <a:pt x="142287" y="193193"/>
                  </a:cubicBezTo>
                  <a:cubicBezTo>
                    <a:pt x="156677" y="195352"/>
                    <a:pt x="171787" y="198410"/>
                    <a:pt x="187257" y="198949"/>
                  </a:cubicBezTo>
                  <a:cubicBezTo>
                    <a:pt x="202727" y="200568"/>
                    <a:pt x="218557" y="200209"/>
                    <a:pt x="234566" y="199849"/>
                  </a:cubicBezTo>
                  <a:lnTo>
                    <a:pt x="237624" y="199849"/>
                  </a:lnTo>
                  <a:cubicBezTo>
                    <a:pt x="237624" y="199849"/>
                    <a:pt x="239063" y="199849"/>
                    <a:pt x="239063" y="199849"/>
                  </a:cubicBezTo>
                  <a:lnTo>
                    <a:pt x="241402" y="199489"/>
                  </a:lnTo>
                  <a:lnTo>
                    <a:pt x="246978" y="198949"/>
                  </a:lnTo>
                  <a:lnTo>
                    <a:pt x="258131" y="197870"/>
                  </a:lnTo>
                  <a:cubicBezTo>
                    <a:pt x="265506" y="197331"/>
                    <a:pt x="273061" y="196611"/>
                    <a:pt x="281156" y="194992"/>
                  </a:cubicBezTo>
                  <a:cubicBezTo>
                    <a:pt x="289250" y="193553"/>
                    <a:pt x="297165" y="192114"/>
                    <a:pt x="305080" y="190675"/>
                  </a:cubicBezTo>
                  <a:cubicBezTo>
                    <a:pt x="312635" y="188696"/>
                    <a:pt x="320190" y="186717"/>
                    <a:pt x="327565" y="184919"/>
                  </a:cubicBezTo>
                  <a:cubicBezTo>
                    <a:pt x="335120" y="183120"/>
                    <a:pt x="342136" y="180602"/>
                    <a:pt x="348971" y="178083"/>
                  </a:cubicBezTo>
                  <a:cubicBezTo>
                    <a:pt x="355986" y="175565"/>
                    <a:pt x="362822" y="173586"/>
                    <a:pt x="369298" y="170708"/>
                  </a:cubicBezTo>
                  <a:cubicBezTo>
                    <a:pt x="382069" y="164952"/>
                    <a:pt x="394841" y="160095"/>
                    <a:pt x="405454" y="153799"/>
                  </a:cubicBezTo>
                  <a:cubicBezTo>
                    <a:pt x="416067" y="148223"/>
                    <a:pt x="425601" y="142826"/>
                    <a:pt x="433875" y="137250"/>
                  </a:cubicBezTo>
                  <a:lnTo>
                    <a:pt x="475428" y="172507"/>
                  </a:lnTo>
                  <a:lnTo>
                    <a:pt x="506728" y="0"/>
                  </a:lnTo>
                  <a:lnTo>
                    <a:pt x="341776" y="59001"/>
                  </a:lnTo>
                  <a:lnTo>
                    <a:pt x="373075" y="85624"/>
                  </a:lnTo>
                  <a:close/>
                </a:path>
              </a:pathLst>
            </a:custGeom>
            <a:solidFill>
              <a:schemeClr val="bg1"/>
            </a:solidFill>
            <a:ln w="17907" cap="flat">
              <a:noFill/>
              <a:prstDash val="solid"/>
              <a:miter/>
            </a:ln>
          </p:spPr>
          <p:txBody>
            <a:bodyPr rtlCol="0" anchor="ctr"/>
            <a:lstStyle/>
            <a:p>
              <a:endParaRPr lang="zh-CN" altLang="en-US"/>
            </a:p>
          </p:txBody>
        </p:sp>
        <p:sp>
          <p:nvSpPr>
            <p:cNvPr id="21" name="任意形状 20">
              <a:extLst>
                <a:ext uri="{FF2B5EF4-FFF2-40B4-BE49-F238E27FC236}">
                  <a16:creationId xmlns:a16="http://schemas.microsoft.com/office/drawing/2014/main" id="{86633AD9-E946-D1F7-C876-527CE5C6F696}"/>
                </a:ext>
              </a:extLst>
            </p:cNvPr>
            <p:cNvSpPr/>
            <p:nvPr/>
          </p:nvSpPr>
          <p:spPr>
            <a:xfrm>
              <a:off x="5520078" y="2583623"/>
              <a:ext cx="384227" cy="468592"/>
            </a:xfrm>
            <a:custGeom>
              <a:avLst/>
              <a:gdLst>
                <a:gd name="connsiteX0" fmla="*/ 191934 w 384227"/>
                <a:gd name="connsiteY0" fmla="*/ 180 h 468592"/>
                <a:gd name="connsiteX1" fmla="*/ 0 w 384227"/>
                <a:gd name="connsiteY1" fmla="*/ 186717 h 468592"/>
                <a:gd name="connsiteX2" fmla="*/ 51986 w 384227"/>
                <a:gd name="connsiteY2" fmla="*/ 340157 h 468592"/>
                <a:gd name="connsiteX3" fmla="*/ 73392 w 384227"/>
                <a:gd name="connsiteY3" fmla="*/ 380091 h 468592"/>
                <a:gd name="connsiteX4" fmla="*/ 86163 w 384227"/>
                <a:gd name="connsiteY4" fmla="*/ 411570 h 468592"/>
                <a:gd name="connsiteX5" fmla="*/ 89581 w 384227"/>
                <a:gd name="connsiteY5" fmla="*/ 423802 h 468592"/>
                <a:gd name="connsiteX6" fmla="*/ 91740 w 384227"/>
                <a:gd name="connsiteY6" fmla="*/ 434775 h 468592"/>
                <a:gd name="connsiteX7" fmla="*/ 92819 w 384227"/>
                <a:gd name="connsiteY7" fmla="*/ 446827 h 468592"/>
                <a:gd name="connsiteX8" fmla="*/ 93539 w 384227"/>
                <a:gd name="connsiteY8" fmla="*/ 468593 h 468592"/>
                <a:gd name="connsiteX9" fmla="*/ 280616 w 384227"/>
                <a:gd name="connsiteY9" fmla="*/ 468593 h 468592"/>
                <a:gd name="connsiteX10" fmla="*/ 280976 w 384227"/>
                <a:gd name="connsiteY10" fmla="*/ 446287 h 468592"/>
                <a:gd name="connsiteX11" fmla="*/ 281335 w 384227"/>
                <a:gd name="connsiteY11" fmla="*/ 442690 h 468592"/>
                <a:gd name="connsiteX12" fmla="*/ 282235 w 384227"/>
                <a:gd name="connsiteY12" fmla="*/ 432616 h 468592"/>
                <a:gd name="connsiteX13" fmla="*/ 284573 w 384227"/>
                <a:gd name="connsiteY13" fmla="*/ 421643 h 468592"/>
                <a:gd name="connsiteX14" fmla="*/ 301122 w 384227"/>
                <a:gd name="connsiteY14" fmla="*/ 379911 h 468592"/>
                <a:gd name="connsiteX15" fmla="*/ 326666 w 384227"/>
                <a:gd name="connsiteY15" fmla="*/ 335480 h 468592"/>
                <a:gd name="connsiteX16" fmla="*/ 384228 w 384227"/>
                <a:gd name="connsiteY16" fmla="*/ 181141 h 468592"/>
                <a:gd name="connsiteX17" fmla="*/ 192294 w 384227"/>
                <a:gd name="connsiteY17" fmla="*/ 0 h 468592"/>
                <a:gd name="connsiteX18" fmla="*/ 287811 w 384227"/>
                <a:gd name="connsiteY18" fmla="*/ 312275 h 468592"/>
                <a:gd name="connsiteX19" fmla="*/ 267844 w 384227"/>
                <a:gd name="connsiteY19" fmla="*/ 346093 h 468592"/>
                <a:gd name="connsiteX20" fmla="*/ 250935 w 384227"/>
                <a:gd name="connsiteY20" fmla="*/ 379911 h 468592"/>
                <a:gd name="connsiteX21" fmla="*/ 243920 w 384227"/>
                <a:gd name="connsiteY21" fmla="*/ 398619 h 468592"/>
                <a:gd name="connsiteX22" fmla="*/ 237624 w 384227"/>
                <a:gd name="connsiteY22" fmla="*/ 423442 h 468592"/>
                <a:gd name="connsiteX23" fmla="*/ 135271 w 384227"/>
                <a:gd name="connsiteY23" fmla="*/ 423442 h 468592"/>
                <a:gd name="connsiteX24" fmla="*/ 131134 w 384227"/>
                <a:gd name="connsiteY24" fmla="*/ 405274 h 468592"/>
                <a:gd name="connsiteX25" fmla="*/ 122500 w 384227"/>
                <a:gd name="connsiteY25" fmla="*/ 380091 h 468592"/>
                <a:gd name="connsiteX26" fmla="*/ 95697 w 384227"/>
                <a:gd name="connsiteY26" fmla="*/ 326126 h 468592"/>
                <a:gd name="connsiteX27" fmla="*/ 91020 w 384227"/>
                <a:gd name="connsiteY27" fmla="*/ 317851 h 468592"/>
                <a:gd name="connsiteX28" fmla="*/ 44971 w 384227"/>
                <a:gd name="connsiteY28" fmla="*/ 186717 h 468592"/>
                <a:gd name="connsiteX29" fmla="*/ 191934 w 384227"/>
                <a:gd name="connsiteY29" fmla="*/ 45330 h 468592"/>
                <a:gd name="connsiteX30" fmla="*/ 338898 w 384227"/>
                <a:gd name="connsiteY30" fmla="*/ 181501 h 468592"/>
                <a:gd name="connsiteX31" fmla="*/ 287811 w 384227"/>
                <a:gd name="connsiteY31" fmla="*/ 312455 h 46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227" h="468592">
                  <a:moveTo>
                    <a:pt x="191934" y="180"/>
                  </a:moveTo>
                  <a:cubicBezTo>
                    <a:pt x="66017" y="180"/>
                    <a:pt x="0" y="94078"/>
                    <a:pt x="0" y="186717"/>
                  </a:cubicBezTo>
                  <a:cubicBezTo>
                    <a:pt x="0" y="247158"/>
                    <a:pt x="27522" y="296446"/>
                    <a:pt x="51986" y="340157"/>
                  </a:cubicBezTo>
                  <a:cubicBezTo>
                    <a:pt x="59541" y="353648"/>
                    <a:pt x="66916" y="366959"/>
                    <a:pt x="73392" y="380091"/>
                  </a:cubicBezTo>
                  <a:cubicBezTo>
                    <a:pt x="78429" y="390524"/>
                    <a:pt x="82746" y="401137"/>
                    <a:pt x="86163" y="411570"/>
                  </a:cubicBezTo>
                  <a:cubicBezTo>
                    <a:pt x="87423" y="415707"/>
                    <a:pt x="88502" y="419665"/>
                    <a:pt x="89581" y="423802"/>
                  </a:cubicBezTo>
                  <a:cubicBezTo>
                    <a:pt x="90481" y="427400"/>
                    <a:pt x="91200" y="431177"/>
                    <a:pt x="91740" y="434775"/>
                  </a:cubicBezTo>
                  <a:cubicBezTo>
                    <a:pt x="92279" y="438732"/>
                    <a:pt x="92819" y="442869"/>
                    <a:pt x="92819" y="446827"/>
                  </a:cubicBezTo>
                  <a:lnTo>
                    <a:pt x="93539" y="468593"/>
                  </a:lnTo>
                  <a:lnTo>
                    <a:pt x="280616" y="468593"/>
                  </a:lnTo>
                  <a:lnTo>
                    <a:pt x="280976" y="446287"/>
                  </a:lnTo>
                  <a:cubicBezTo>
                    <a:pt x="280976" y="445028"/>
                    <a:pt x="281156" y="443949"/>
                    <a:pt x="281335" y="442690"/>
                  </a:cubicBezTo>
                  <a:cubicBezTo>
                    <a:pt x="281335" y="439272"/>
                    <a:pt x="281695" y="436034"/>
                    <a:pt x="282235" y="432616"/>
                  </a:cubicBezTo>
                  <a:cubicBezTo>
                    <a:pt x="282775" y="429019"/>
                    <a:pt x="283674" y="425421"/>
                    <a:pt x="284573" y="421643"/>
                  </a:cubicBezTo>
                  <a:cubicBezTo>
                    <a:pt x="287991" y="407792"/>
                    <a:pt x="293927" y="393942"/>
                    <a:pt x="301122" y="379911"/>
                  </a:cubicBezTo>
                  <a:cubicBezTo>
                    <a:pt x="308678" y="365340"/>
                    <a:pt x="317492" y="350590"/>
                    <a:pt x="326666" y="335480"/>
                  </a:cubicBezTo>
                  <a:cubicBezTo>
                    <a:pt x="354907" y="288890"/>
                    <a:pt x="384228" y="240682"/>
                    <a:pt x="384228" y="181141"/>
                  </a:cubicBezTo>
                  <a:cubicBezTo>
                    <a:pt x="384228" y="97496"/>
                    <a:pt x="334041" y="0"/>
                    <a:pt x="192294" y="0"/>
                  </a:cubicBezTo>
                  <a:close/>
                  <a:moveTo>
                    <a:pt x="287811" y="312275"/>
                  </a:moveTo>
                  <a:cubicBezTo>
                    <a:pt x="280976" y="323428"/>
                    <a:pt x="274320" y="334760"/>
                    <a:pt x="267844" y="346093"/>
                  </a:cubicBezTo>
                  <a:cubicBezTo>
                    <a:pt x="261548" y="357246"/>
                    <a:pt x="255792" y="368398"/>
                    <a:pt x="250935" y="379911"/>
                  </a:cubicBezTo>
                  <a:cubicBezTo>
                    <a:pt x="248237" y="386027"/>
                    <a:pt x="246079" y="392323"/>
                    <a:pt x="243920" y="398619"/>
                  </a:cubicBezTo>
                  <a:cubicBezTo>
                    <a:pt x="241222" y="406713"/>
                    <a:pt x="239063" y="414988"/>
                    <a:pt x="237624" y="423442"/>
                  </a:cubicBezTo>
                  <a:lnTo>
                    <a:pt x="135271" y="423442"/>
                  </a:lnTo>
                  <a:cubicBezTo>
                    <a:pt x="134192" y="417326"/>
                    <a:pt x="132753" y="411210"/>
                    <a:pt x="131134" y="405274"/>
                  </a:cubicBezTo>
                  <a:cubicBezTo>
                    <a:pt x="128796" y="396640"/>
                    <a:pt x="125917" y="388185"/>
                    <a:pt x="122500" y="380091"/>
                  </a:cubicBezTo>
                  <a:cubicBezTo>
                    <a:pt x="114945" y="361383"/>
                    <a:pt x="105411" y="343575"/>
                    <a:pt x="95697" y="326126"/>
                  </a:cubicBezTo>
                  <a:cubicBezTo>
                    <a:pt x="94078" y="323428"/>
                    <a:pt x="92639" y="320550"/>
                    <a:pt x="91020" y="317851"/>
                  </a:cubicBezTo>
                  <a:cubicBezTo>
                    <a:pt x="68355" y="277378"/>
                    <a:pt x="44971" y="235466"/>
                    <a:pt x="44971" y="186717"/>
                  </a:cubicBezTo>
                  <a:cubicBezTo>
                    <a:pt x="44971" y="118542"/>
                    <a:pt x="91020" y="45330"/>
                    <a:pt x="191934" y="45330"/>
                  </a:cubicBezTo>
                  <a:cubicBezTo>
                    <a:pt x="300223" y="45330"/>
                    <a:pt x="338898" y="115664"/>
                    <a:pt x="338898" y="181501"/>
                  </a:cubicBezTo>
                  <a:cubicBezTo>
                    <a:pt x="338898" y="228270"/>
                    <a:pt x="312995" y="271082"/>
                    <a:pt x="287811" y="312455"/>
                  </a:cubicBezTo>
                  <a:close/>
                </a:path>
              </a:pathLst>
            </a:custGeom>
            <a:solidFill>
              <a:schemeClr val="bg1"/>
            </a:solidFill>
            <a:ln w="17907" cap="flat">
              <a:noFill/>
              <a:prstDash val="solid"/>
              <a:miter/>
            </a:ln>
          </p:spPr>
          <p:txBody>
            <a:bodyPr rtlCol="0" anchor="ctr"/>
            <a:lstStyle/>
            <a:p>
              <a:endParaRPr lang="zh-CN" altLang="en-US"/>
            </a:p>
          </p:txBody>
        </p:sp>
        <p:sp>
          <p:nvSpPr>
            <p:cNvPr id="22" name="任意形状 21">
              <a:extLst>
                <a:ext uri="{FF2B5EF4-FFF2-40B4-BE49-F238E27FC236}">
                  <a16:creationId xmlns:a16="http://schemas.microsoft.com/office/drawing/2014/main" id="{422E630C-EC37-E2F2-73B6-190FF49B1D72}"/>
                </a:ext>
              </a:extLst>
            </p:cNvPr>
            <p:cNvSpPr/>
            <p:nvPr/>
          </p:nvSpPr>
          <p:spPr>
            <a:xfrm>
              <a:off x="5600902" y="2675723"/>
              <a:ext cx="83947" cy="170707"/>
            </a:xfrm>
            <a:custGeom>
              <a:avLst/>
              <a:gdLst>
                <a:gd name="connsiteX0" fmla="*/ 54627 w 83947"/>
                <a:gd name="connsiteY0" fmla="*/ 2158 h 170707"/>
                <a:gd name="connsiteX1" fmla="*/ 10196 w 83947"/>
                <a:gd name="connsiteY1" fmla="*/ 158835 h 170707"/>
                <a:gd name="connsiteX2" fmla="*/ 28364 w 83947"/>
                <a:gd name="connsiteY2" fmla="*/ 170708 h 170707"/>
                <a:gd name="connsiteX3" fmla="*/ 36279 w 83947"/>
                <a:gd name="connsiteY3" fmla="*/ 169089 h 170707"/>
                <a:gd name="connsiteX4" fmla="*/ 46352 w 83947"/>
                <a:gd name="connsiteY4" fmla="*/ 143006 h 170707"/>
                <a:gd name="connsiteX5" fmla="*/ 73694 w 83947"/>
                <a:gd name="connsiteY5" fmla="*/ 37055 h 170707"/>
                <a:gd name="connsiteX6" fmla="*/ 81429 w 83947"/>
                <a:gd name="connsiteY6" fmla="*/ 10253 h 170707"/>
                <a:gd name="connsiteX7" fmla="*/ 54627 w 83947"/>
                <a:gd name="connsiteY7" fmla="*/ 2518 h 17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947" h="170707">
                  <a:moveTo>
                    <a:pt x="54627" y="2158"/>
                  </a:moveTo>
                  <a:cubicBezTo>
                    <a:pt x="12355" y="25363"/>
                    <a:pt x="-16247" y="98935"/>
                    <a:pt x="10196" y="158835"/>
                  </a:cubicBezTo>
                  <a:cubicBezTo>
                    <a:pt x="13434" y="166211"/>
                    <a:pt x="20629" y="170708"/>
                    <a:pt x="28364" y="170708"/>
                  </a:cubicBezTo>
                  <a:cubicBezTo>
                    <a:pt x="31062" y="170708"/>
                    <a:pt x="33761" y="170168"/>
                    <a:pt x="36279" y="169089"/>
                  </a:cubicBezTo>
                  <a:cubicBezTo>
                    <a:pt x="46352" y="164592"/>
                    <a:pt x="50849" y="152899"/>
                    <a:pt x="46352" y="143006"/>
                  </a:cubicBezTo>
                  <a:cubicBezTo>
                    <a:pt x="27824" y="101273"/>
                    <a:pt x="50130" y="50007"/>
                    <a:pt x="73694" y="37055"/>
                  </a:cubicBezTo>
                  <a:cubicBezTo>
                    <a:pt x="83228" y="31839"/>
                    <a:pt x="86826" y="19787"/>
                    <a:pt x="81429" y="10253"/>
                  </a:cubicBezTo>
                  <a:cubicBezTo>
                    <a:pt x="76213" y="719"/>
                    <a:pt x="64161" y="-2878"/>
                    <a:pt x="54627" y="2518"/>
                  </a:cubicBezTo>
                  <a:close/>
                </a:path>
              </a:pathLst>
            </a:custGeom>
            <a:solidFill>
              <a:schemeClr val="bg1"/>
            </a:solidFill>
            <a:ln w="17907" cap="flat">
              <a:noFill/>
              <a:prstDash val="solid"/>
              <a:miter/>
            </a:ln>
          </p:spPr>
          <p:txBody>
            <a:bodyPr rtlCol="0" anchor="ctr"/>
            <a:lstStyle/>
            <a:p>
              <a:endParaRPr lang="zh-CN" altLang="en-US"/>
            </a:p>
          </p:txBody>
        </p:sp>
      </p:grpSp>
      <p:sp>
        <p:nvSpPr>
          <p:cNvPr id="11" name="Date Placeholder 8">
            <a:extLst>
              <a:ext uri="{FF2B5EF4-FFF2-40B4-BE49-F238E27FC236}">
                <a16:creationId xmlns:a16="http://schemas.microsoft.com/office/drawing/2014/main" id="{8B1FF809-B321-EBC0-B352-801EC3EDE036}"/>
              </a:ext>
            </a:extLst>
          </p:cNvPr>
          <p:cNvSpPr>
            <a:spLocks noGrp="1"/>
          </p:cNvSpPr>
          <p:nvPr>
            <p:ph type="dt" sz="half" idx="10"/>
          </p:nvPr>
        </p:nvSpPr>
        <p:spPr>
          <a:xfrm>
            <a:off x="1089660" y="6415619"/>
            <a:ext cx="2743200" cy="365125"/>
          </a:xfrm>
        </p:spPr>
        <p:txBody>
          <a:bodyPr/>
          <a:lstStyle/>
          <a:p>
            <a:fld id="{D90277D6-BC37-4D65-A8D8-464840FDC812}" type="datetime1">
              <a:rPr lang="en-US" smtClean="0"/>
              <a:t>2/19/2024</a:t>
            </a:fld>
            <a:endParaRPr lang="en-US"/>
          </a:p>
        </p:txBody>
      </p:sp>
      <p:sp>
        <p:nvSpPr>
          <p:cNvPr id="12" name="Slide Number Placeholder 7">
            <a:extLst>
              <a:ext uri="{FF2B5EF4-FFF2-40B4-BE49-F238E27FC236}">
                <a16:creationId xmlns:a16="http://schemas.microsoft.com/office/drawing/2014/main" id="{339D089C-59D7-7141-DCC9-7BE36939AEC5}"/>
              </a:ext>
            </a:extLst>
          </p:cNvPr>
          <p:cNvSpPr>
            <a:spLocks noGrp="1"/>
          </p:cNvSpPr>
          <p:nvPr>
            <p:ph type="sldNum" sz="quarter" idx="12"/>
          </p:nvPr>
        </p:nvSpPr>
        <p:spPr>
          <a:xfrm>
            <a:off x="8432797" y="6415619"/>
            <a:ext cx="2743200" cy="365125"/>
          </a:xfrm>
        </p:spPr>
        <p:txBody>
          <a:bodyPr/>
          <a:lstStyle/>
          <a:p>
            <a:fld id="{F7B1CD55-B97F-446B-84F2-7037EFC3FADE}" type="slidenum">
              <a:rPr lang="en-US" smtClean="0"/>
              <a:t>19</a:t>
            </a:fld>
            <a:endParaRPr lang="en-US"/>
          </a:p>
        </p:txBody>
      </p:sp>
    </p:spTree>
    <p:extLst>
      <p:ext uri="{BB962C8B-B14F-4D97-AF65-F5344CB8AC3E}">
        <p14:creationId xmlns:p14="http://schemas.microsoft.com/office/powerpoint/2010/main" val="2332654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44458200-FC64-269D-C169-DAF8DBCED900}"/>
              </a:ext>
            </a:extLst>
          </p:cNvPr>
          <p:cNvSpPr/>
          <p:nvPr/>
        </p:nvSpPr>
        <p:spPr>
          <a:xfrm>
            <a:off x="6379870" y="4081670"/>
            <a:ext cx="4943732" cy="1661311"/>
          </a:xfrm>
          <a:prstGeom prst="rect">
            <a:avLst/>
          </a:prstGeom>
          <a:solidFill>
            <a:srgbClr val="0067ED">
              <a:alpha val="148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a:extLst>
              <a:ext uri="{FF2B5EF4-FFF2-40B4-BE49-F238E27FC236}">
                <a16:creationId xmlns:a16="http://schemas.microsoft.com/office/drawing/2014/main" id="{DD93930B-3C0D-2CEA-11FC-44D5B3A0F256}"/>
              </a:ext>
            </a:extLst>
          </p:cNvPr>
          <p:cNvSpPr/>
          <p:nvPr/>
        </p:nvSpPr>
        <p:spPr>
          <a:xfrm>
            <a:off x="922310" y="4081670"/>
            <a:ext cx="5243836" cy="1661311"/>
          </a:xfrm>
          <a:prstGeom prst="rect">
            <a:avLst/>
          </a:prstGeom>
          <a:solidFill>
            <a:srgbClr val="0067ED">
              <a:alpha val="148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Date Placeholder 12">
            <a:extLst>
              <a:ext uri="{FF2B5EF4-FFF2-40B4-BE49-F238E27FC236}">
                <a16:creationId xmlns:a16="http://schemas.microsoft.com/office/drawing/2014/main" id="{C11A1C6D-C0C5-C9BD-3218-4DB9A62C3CA5}"/>
              </a:ext>
            </a:extLst>
          </p:cNvPr>
          <p:cNvSpPr>
            <a:spLocks noGrp="1"/>
          </p:cNvSpPr>
          <p:nvPr>
            <p:ph type="dt" sz="half" idx="10"/>
          </p:nvPr>
        </p:nvSpPr>
        <p:spPr/>
        <p:txBody>
          <a:bodyPr/>
          <a:lstStyle/>
          <a:p>
            <a:fld id="{DE5ACACC-32CE-494F-976D-7862CC770E8D}" type="datetime1">
              <a:rPr lang="en-US" smtClean="0"/>
              <a:t>2/19/2024</a:t>
            </a:fld>
            <a:endParaRPr lang="en-US"/>
          </a:p>
        </p:txBody>
      </p:sp>
      <p:sp>
        <p:nvSpPr>
          <p:cNvPr id="14" name="Footer Placeholder 13">
            <a:extLst>
              <a:ext uri="{FF2B5EF4-FFF2-40B4-BE49-F238E27FC236}">
                <a16:creationId xmlns:a16="http://schemas.microsoft.com/office/drawing/2014/main" id="{22D239F4-4CD2-9CAD-0967-D43639BA0BAB}"/>
              </a:ext>
            </a:extLst>
          </p:cNvPr>
          <p:cNvSpPr>
            <a:spLocks noGrp="1"/>
          </p:cNvSpPr>
          <p:nvPr>
            <p:ph type="ftr" sz="quarter" idx="11"/>
          </p:nvPr>
        </p:nvSpPr>
        <p:spPr/>
        <p:txBody>
          <a:bodyPr/>
          <a:lstStyle/>
          <a:p>
            <a:r>
              <a:rPr lang="en-US"/>
              <a:t>www.sangfor.com</a:t>
            </a:r>
          </a:p>
        </p:txBody>
      </p:sp>
      <p:sp>
        <p:nvSpPr>
          <p:cNvPr id="12" name="Slide Number Placeholder 11">
            <a:extLst>
              <a:ext uri="{FF2B5EF4-FFF2-40B4-BE49-F238E27FC236}">
                <a16:creationId xmlns:a16="http://schemas.microsoft.com/office/drawing/2014/main" id="{971A754A-9A80-F5A4-EF15-09E2745F3EB7}"/>
              </a:ext>
            </a:extLst>
          </p:cNvPr>
          <p:cNvSpPr>
            <a:spLocks noGrp="1"/>
          </p:cNvSpPr>
          <p:nvPr>
            <p:ph type="sldNum" sz="quarter" idx="12"/>
          </p:nvPr>
        </p:nvSpPr>
        <p:spPr/>
        <p:txBody>
          <a:bodyPr/>
          <a:lstStyle/>
          <a:p>
            <a:fld id="{F7B1CD55-B97F-446B-84F2-7037EFC3FADE}" type="slidenum">
              <a:rPr lang="en-US" smtClean="0"/>
              <a:t>20</a:t>
            </a:fld>
            <a:endParaRPr lang="en-US"/>
          </a:p>
        </p:txBody>
      </p:sp>
      <p:sp>
        <p:nvSpPr>
          <p:cNvPr id="2" name="Title 1">
            <a:extLst>
              <a:ext uri="{FF2B5EF4-FFF2-40B4-BE49-F238E27FC236}">
                <a16:creationId xmlns:a16="http://schemas.microsoft.com/office/drawing/2014/main" id="{34D318B0-CD3F-41FD-F49C-EDF31BAAE87A}"/>
              </a:ext>
            </a:extLst>
          </p:cNvPr>
          <p:cNvSpPr>
            <a:spLocks noGrp="1"/>
          </p:cNvSpPr>
          <p:nvPr>
            <p:ph type="ctrTitle"/>
          </p:nvPr>
        </p:nvSpPr>
        <p:spPr>
          <a:xfrm>
            <a:off x="558800" y="165099"/>
            <a:ext cx="9443616" cy="550863"/>
          </a:xfrm>
        </p:spPr>
        <p:txBody>
          <a:bodyPr>
            <a:noAutofit/>
          </a:bodyPr>
          <a:lstStyle/>
          <a:p>
            <a:r>
              <a:rPr lang="es-MX" dirty="0"/>
              <a:t>Problema: Responder a los ataques y movimiento lateral</a:t>
            </a:r>
            <a:endParaRPr lang="en-US" sz="2500" dirty="0"/>
          </a:p>
        </p:txBody>
      </p:sp>
      <p:pic>
        <p:nvPicPr>
          <p:cNvPr id="3" name="Picture 2" descr="Diagram&#10;&#10;Description automatically generated">
            <a:extLst>
              <a:ext uri="{FF2B5EF4-FFF2-40B4-BE49-F238E27FC236}">
                <a16:creationId xmlns:a16="http://schemas.microsoft.com/office/drawing/2014/main" id="{1E03C408-2F14-8D01-FF77-F949293C6C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310" y="1115019"/>
            <a:ext cx="5243836" cy="3466802"/>
          </a:xfrm>
          <a:prstGeom prst="rect">
            <a:avLst/>
          </a:prstGeom>
        </p:spPr>
      </p:pic>
      <p:sp>
        <p:nvSpPr>
          <p:cNvPr id="4" name="TextBox 3">
            <a:extLst>
              <a:ext uri="{FF2B5EF4-FFF2-40B4-BE49-F238E27FC236}">
                <a16:creationId xmlns:a16="http://schemas.microsoft.com/office/drawing/2014/main" id="{96F38CE9-BD5D-B467-8FE6-B383CF9D8DAE}"/>
              </a:ext>
            </a:extLst>
          </p:cNvPr>
          <p:cNvSpPr txBox="1"/>
          <p:nvPr/>
        </p:nvSpPr>
        <p:spPr>
          <a:xfrm>
            <a:off x="938544" y="4734688"/>
            <a:ext cx="5243836" cy="98488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s-MX" sz="1200" dirty="0">
                <a:solidFill>
                  <a:schemeClr val="bg1"/>
                </a:solidFill>
              </a:rPr>
              <a:t>El movimiento lateral es un método común para penetrar en los sistemas de una red
Los ataques comienzan a comprometer las máquinas menos sensibles/seguras y llegan a invadir los sistemas centrales</a:t>
            </a:r>
            <a:endParaRPr lang="en-US" sz="1200" dirty="0">
              <a:solidFill>
                <a:schemeClr val="bg1"/>
              </a:solidFill>
            </a:endParaRPr>
          </a:p>
        </p:txBody>
      </p:sp>
      <p:graphicFrame>
        <p:nvGraphicFramePr>
          <p:cNvPr id="7" name="Table 7">
            <a:extLst>
              <a:ext uri="{FF2B5EF4-FFF2-40B4-BE49-F238E27FC236}">
                <a16:creationId xmlns:a16="http://schemas.microsoft.com/office/drawing/2014/main" id="{CBEFC4B0-31EF-74AB-9CA4-467EB78BAAE7}"/>
              </a:ext>
            </a:extLst>
          </p:cNvPr>
          <p:cNvGraphicFramePr>
            <a:graphicFrameLocks noGrp="1"/>
          </p:cNvGraphicFramePr>
          <p:nvPr>
            <p:extLst>
              <p:ext uri="{D42A27DB-BD31-4B8C-83A1-F6EECF244321}">
                <p14:modId xmlns:p14="http://schemas.microsoft.com/office/powerpoint/2010/main" val="3513698817"/>
              </p:ext>
            </p:extLst>
          </p:nvPr>
        </p:nvGraphicFramePr>
        <p:xfrm>
          <a:off x="6379870" y="1115020"/>
          <a:ext cx="4926782" cy="3466802"/>
        </p:xfrm>
        <a:graphic>
          <a:graphicData uri="http://schemas.openxmlformats.org/drawingml/2006/table">
            <a:tbl>
              <a:tblPr firstRow="1" bandRow="1">
                <a:tableStyleId>{5C22544A-7EE6-4342-B048-85BDC9FD1C3A}</a:tableStyleId>
              </a:tblPr>
              <a:tblGrid>
                <a:gridCol w="2463391">
                  <a:extLst>
                    <a:ext uri="{9D8B030D-6E8A-4147-A177-3AD203B41FA5}">
                      <a16:colId xmlns:a16="http://schemas.microsoft.com/office/drawing/2014/main" val="2359115455"/>
                    </a:ext>
                  </a:extLst>
                </a:gridCol>
                <a:gridCol w="2463391">
                  <a:extLst>
                    <a:ext uri="{9D8B030D-6E8A-4147-A177-3AD203B41FA5}">
                      <a16:colId xmlns:a16="http://schemas.microsoft.com/office/drawing/2014/main" val="585353687"/>
                    </a:ext>
                  </a:extLst>
                </a:gridCol>
              </a:tblGrid>
              <a:tr h="411874">
                <a:tc>
                  <a:txBody>
                    <a:bodyPr/>
                    <a:lstStyle/>
                    <a:p>
                      <a:pPr algn="ctr"/>
                      <a:r>
                        <a:rPr lang="en-US" sz="1400" dirty="0" err="1"/>
                        <a:t>Formas</a:t>
                      </a:r>
                      <a:r>
                        <a:rPr lang="en-US" sz="1400" dirty="0"/>
                        <a:t> </a:t>
                      </a:r>
                      <a:r>
                        <a:rPr lang="en-US" sz="1400" dirty="0" err="1"/>
                        <a:t>comunes</a:t>
                      </a:r>
                      <a:r>
                        <a:rPr lang="en-US" sz="1400" dirty="0"/>
                        <a:t> de </a:t>
                      </a:r>
                      <a:r>
                        <a:rPr lang="en-US" sz="1400" dirty="0" err="1"/>
                        <a:t>protección</a:t>
                      </a:r>
                      <a:endParaRPr lang="en-US" sz="1400" dirty="0"/>
                    </a:p>
                  </a:txBody>
                  <a:tcPr anchor="ctr">
                    <a:solidFill>
                      <a:srgbClr val="0067ED"/>
                    </a:solidFill>
                  </a:tcPr>
                </a:tc>
                <a:tc>
                  <a:txBody>
                    <a:bodyPr/>
                    <a:lstStyle/>
                    <a:p>
                      <a:pPr algn="ctr"/>
                      <a:r>
                        <a:rPr lang="en-US" sz="1400" dirty="0" err="1"/>
                        <a:t>Dificultades</a:t>
                      </a:r>
                      <a:endParaRPr lang="en-US" sz="1400" dirty="0"/>
                    </a:p>
                  </a:txBody>
                  <a:tcPr anchor="ctr">
                    <a:solidFill>
                      <a:srgbClr val="23BE29"/>
                    </a:solidFill>
                  </a:tcPr>
                </a:tc>
                <a:extLst>
                  <a:ext uri="{0D108BD9-81ED-4DB2-BD59-A6C34878D82A}">
                    <a16:rowId xmlns:a16="http://schemas.microsoft.com/office/drawing/2014/main" val="919602151"/>
                  </a:ext>
                </a:extLst>
              </a:tr>
              <a:tr h="622134">
                <a:tc>
                  <a:txBody>
                    <a:bodyPr/>
                    <a:lstStyle/>
                    <a:p>
                      <a:pPr algn="ctr"/>
                      <a:r>
                        <a:rPr lang="es-MX" sz="1200" dirty="0"/>
                        <a:t>Implementar la segmentación, el control de la comunicación lateral</a:t>
                      </a:r>
                      <a:endParaRPr lang="en-US" sz="1200" dirty="0"/>
                    </a:p>
                  </a:txBody>
                  <a:tcPr anchor="ctr"/>
                </a:tc>
                <a:tc>
                  <a:txBody>
                    <a:bodyPr/>
                    <a:lstStyle/>
                    <a:p>
                      <a:pPr algn="ctr"/>
                      <a:r>
                        <a:rPr lang="es-MX" sz="1200" dirty="0"/>
                        <a:t>Requiere políticas complejas y, posiblemente, más inversión</a:t>
                      </a:r>
                      <a:endParaRPr lang="en-US" sz="1200" dirty="0"/>
                    </a:p>
                  </a:txBody>
                  <a:tcPr anchor="ctr"/>
                </a:tc>
                <a:extLst>
                  <a:ext uri="{0D108BD9-81ED-4DB2-BD59-A6C34878D82A}">
                    <a16:rowId xmlns:a16="http://schemas.microsoft.com/office/drawing/2014/main" val="3767508440"/>
                  </a:ext>
                </a:extLst>
              </a:tr>
              <a:tr h="1119842">
                <a:tc>
                  <a:txBody>
                    <a:bodyPr/>
                    <a:lstStyle/>
                    <a:p>
                      <a:pPr algn="ctr"/>
                      <a:r>
                        <a:rPr lang="es-MX" sz="1200" dirty="0"/>
                        <a:t>Mejore la gestión de credenciales y utilice MFA</a:t>
                      </a:r>
                      <a:endParaRPr lang="en-US" sz="1200" dirty="0"/>
                    </a:p>
                  </a:txBody>
                  <a:tcPr anchor="ctr"/>
                </a:tc>
                <a:tc>
                  <a:txBody>
                    <a:bodyPr/>
                    <a:lstStyle/>
                    <a:p>
                      <a:pPr algn="ctr"/>
                      <a:r>
                        <a:rPr lang="es-MX" sz="1200" dirty="0"/>
                        <a:t>Requiere una sólida formación en materia de seguridad, que puede no ser lo suficientemente eficaz, ya que la fuga de credenciales está creciendo.</a:t>
                      </a:r>
                      <a:endParaRPr lang="en-US" sz="1200" dirty="0"/>
                    </a:p>
                  </a:txBody>
                  <a:tcPr anchor="ctr"/>
                </a:tc>
                <a:extLst>
                  <a:ext uri="{0D108BD9-81ED-4DB2-BD59-A6C34878D82A}">
                    <a16:rowId xmlns:a16="http://schemas.microsoft.com/office/drawing/2014/main" val="961675671"/>
                  </a:ext>
                </a:extLst>
              </a:tr>
              <a:tr h="1119842">
                <a:tc>
                  <a:txBody>
                    <a:bodyPr/>
                    <a:lstStyle/>
                    <a:p>
                      <a:pPr algn="ctr"/>
                      <a:r>
                        <a:rPr lang="es-MX" sz="1200" dirty="0"/>
                        <a:t>Utilice herramientas avanzadas de monitoreo y análisis de red para detectar y responder al movimiento lateral</a:t>
                      </a:r>
                      <a:endParaRPr lang="en-US" sz="1200" dirty="0"/>
                    </a:p>
                  </a:txBody>
                  <a:tcPr anchor="ctr"/>
                </a:tc>
                <a:tc>
                  <a:txBody>
                    <a:bodyPr/>
                    <a:lstStyle/>
                    <a:p>
                      <a:pPr algn="ctr"/>
                      <a:r>
                        <a:rPr lang="es-MX" sz="1200" dirty="0"/>
                        <a:t>Alta inversión, difícil de configurar, requiere experiencia para operar</a:t>
                      </a:r>
                      <a:endParaRPr lang="en-US" sz="1200" dirty="0"/>
                    </a:p>
                  </a:txBody>
                  <a:tcPr anchor="ctr"/>
                </a:tc>
                <a:extLst>
                  <a:ext uri="{0D108BD9-81ED-4DB2-BD59-A6C34878D82A}">
                    <a16:rowId xmlns:a16="http://schemas.microsoft.com/office/drawing/2014/main" val="2724002979"/>
                  </a:ext>
                </a:extLst>
              </a:tr>
            </a:tbl>
          </a:graphicData>
        </a:graphic>
      </p:graphicFrame>
      <p:sp>
        <p:nvSpPr>
          <p:cNvPr id="9" name="TextBox 8">
            <a:extLst>
              <a:ext uri="{FF2B5EF4-FFF2-40B4-BE49-F238E27FC236}">
                <a16:creationId xmlns:a16="http://schemas.microsoft.com/office/drawing/2014/main" id="{B3892F0D-D565-0BE0-B2BE-5DB8D35CF17E}"/>
              </a:ext>
            </a:extLst>
          </p:cNvPr>
          <p:cNvSpPr txBox="1"/>
          <p:nvPr/>
        </p:nvSpPr>
        <p:spPr>
          <a:xfrm>
            <a:off x="6574927" y="4748132"/>
            <a:ext cx="4553618" cy="830997"/>
          </a:xfrm>
          <a:prstGeom prst="rect">
            <a:avLst/>
          </a:prstGeom>
          <a:noFill/>
        </p:spPr>
        <p:txBody>
          <a:bodyPr wrap="square" rtlCol="0">
            <a:spAutoFit/>
          </a:bodyPr>
          <a:lstStyle/>
          <a:p>
            <a:pPr algn="ctr"/>
            <a:r>
              <a:rPr lang="es-MX" sz="1600" b="1">
                <a:solidFill>
                  <a:schemeClr val="bg1"/>
                </a:solidFill>
              </a:rPr>
              <a:t>Complejo, de alto costo, requiere mucho tiempo y requiere una experiencia significativa</a:t>
            </a:r>
            <a:endParaRPr lang="en-US" sz="1600" b="1" dirty="0">
              <a:solidFill>
                <a:schemeClr val="bg1"/>
              </a:solidFill>
            </a:endParaRPr>
          </a:p>
        </p:txBody>
      </p:sp>
    </p:spTree>
    <p:extLst>
      <p:ext uri="{BB962C8B-B14F-4D97-AF65-F5344CB8AC3E}">
        <p14:creationId xmlns:p14="http://schemas.microsoft.com/office/powerpoint/2010/main" val="4123183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a:extLst>
              <a:ext uri="{FF2B5EF4-FFF2-40B4-BE49-F238E27FC236}">
                <a16:creationId xmlns:a16="http://schemas.microsoft.com/office/drawing/2014/main" id="{3FF588D4-88D0-F7F3-39D4-A31ABBC0E402}"/>
              </a:ext>
            </a:extLst>
          </p:cNvPr>
          <p:cNvSpPr/>
          <p:nvPr/>
        </p:nvSpPr>
        <p:spPr>
          <a:xfrm>
            <a:off x="638435" y="1000524"/>
            <a:ext cx="10915130" cy="5061510"/>
          </a:xfrm>
          <a:prstGeom prst="roundRect">
            <a:avLst>
              <a:gd name="adj" fmla="val 3338"/>
            </a:avLst>
          </a:prstGeom>
          <a:gradFill flip="none" rotWithShape="1">
            <a:gsLst>
              <a:gs pos="0">
                <a:srgbClr val="0067ED">
                  <a:alpha val="0"/>
                </a:srgbClr>
              </a:gs>
              <a:gs pos="99000">
                <a:srgbClr val="0067ED">
                  <a:alpha val="11000"/>
                </a:srgbClr>
              </a:gs>
            </a:gsLst>
            <a:lin ang="16200000" scaled="1"/>
            <a:tileRect/>
          </a:gradFill>
          <a:ln>
            <a:gradFill>
              <a:gsLst>
                <a:gs pos="0">
                  <a:srgbClr val="0067ED"/>
                </a:gs>
                <a:gs pos="100000">
                  <a:srgbClr val="0067ED">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9" name="Arrow: Down 28">
            <a:extLst>
              <a:ext uri="{FF2B5EF4-FFF2-40B4-BE49-F238E27FC236}">
                <a16:creationId xmlns:a16="http://schemas.microsoft.com/office/drawing/2014/main" id="{39C128C8-B6BE-4CEF-B658-DE395ADBF0A3}"/>
              </a:ext>
            </a:extLst>
          </p:cNvPr>
          <p:cNvSpPr/>
          <p:nvPr/>
        </p:nvSpPr>
        <p:spPr>
          <a:xfrm>
            <a:off x="6277846" y="4432384"/>
            <a:ext cx="1005287" cy="948998"/>
          </a:xfrm>
          <a:prstGeom prst="downArrow">
            <a:avLst/>
          </a:prstGeom>
          <a:gradFill flip="none" rotWithShape="1">
            <a:gsLst>
              <a:gs pos="0">
                <a:srgbClr val="0067ED">
                  <a:alpha val="0"/>
                </a:srgbClr>
              </a:gs>
              <a:gs pos="99000">
                <a:srgbClr val="0067ED"/>
              </a:gs>
            </a:gsLst>
            <a:lin ang="5400000" scaled="1"/>
            <a:tileRect/>
          </a:gra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200" b="1">
                <a:solidFill>
                  <a:schemeClr val="bg1"/>
                </a:solidFill>
              </a:rPr>
              <a:t>Log</a:t>
            </a:r>
          </a:p>
        </p:txBody>
      </p:sp>
      <p:pic>
        <p:nvPicPr>
          <p:cNvPr id="5" name="图片 5">
            <a:extLst>
              <a:ext uri="{FF2B5EF4-FFF2-40B4-BE49-F238E27FC236}">
                <a16:creationId xmlns:a16="http://schemas.microsoft.com/office/drawing/2014/main" id="{E3CA490A-668A-4899-8119-900B7F0171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0277" y="1806773"/>
            <a:ext cx="762225" cy="764585"/>
          </a:xfrm>
          <a:prstGeom prst="rect">
            <a:avLst/>
          </a:prstGeom>
        </p:spPr>
      </p:pic>
      <p:cxnSp>
        <p:nvCxnSpPr>
          <p:cNvPr id="13" name="直接箭头连接符 13">
            <a:extLst>
              <a:ext uri="{FF2B5EF4-FFF2-40B4-BE49-F238E27FC236}">
                <a16:creationId xmlns:a16="http://schemas.microsoft.com/office/drawing/2014/main" id="{306BD42D-3C47-41E2-B310-D31E9D3BC2A5}"/>
              </a:ext>
            </a:extLst>
          </p:cNvPr>
          <p:cNvCxnSpPr>
            <a:cxnSpLocks/>
          </p:cNvCxnSpPr>
          <p:nvPr/>
        </p:nvCxnSpPr>
        <p:spPr>
          <a:xfrm flipV="1">
            <a:off x="6786448" y="3262891"/>
            <a:ext cx="0" cy="793768"/>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文本框 15">
            <a:extLst>
              <a:ext uri="{FF2B5EF4-FFF2-40B4-BE49-F238E27FC236}">
                <a16:creationId xmlns:a16="http://schemas.microsoft.com/office/drawing/2014/main" id="{E9E1D812-54B8-4EAC-94D7-7CEAB239D0BC}"/>
              </a:ext>
            </a:extLst>
          </p:cNvPr>
          <p:cNvSpPr txBox="1"/>
          <p:nvPr/>
        </p:nvSpPr>
        <p:spPr>
          <a:xfrm>
            <a:off x="3383452" y="3591165"/>
            <a:ext cx="1723549" cy="276999"/>
          </a:xfrm>
          <a:prstGeom prst="rect">
            <a:avLst/>
          </a:prstGeom>
          <a:noFill/>
        </p:spPr>
        <p:txBody>
          <a:bodyPr wrap="none" rtlCol="0">
            <a:spAutoFit/>
          </a:bodyPr>
          <a:lstStyle/>
          <a:p>
            <a:r>
              <a:rPr lang="en-US" altLang="zh-CN" sz="1200" b="1" dirty="0" err="1">
                <a:solidFill>
                  <a:schemeClr val="bg1"/>
                </a:solidFill>
                <a:latin typeface="+mj-lt"/>
                <a:ea typeface="微软雅黑" panose="020B0503020204020204" pitchFamily="34" charset="-122"/>
              </a:rPr>
              <a:t>Señuelos</a:t>
            </a:r>
            <a:r>
              <a:rPr lang="en-US" altLang="zh-CN" sz="1200" b="1" dirty="0">
                <a:solidFill>
                  <a:schemeClr val="bg1"/>
                </a:solidFill>
                <a:latin typeface="+mj-lt"/>
                <a:ea typeface="微软雅黑" panose="020B0503020204020204" pitchFamily="34" charset="-122"/>
              </a:rPr>
              <a:t> de </a:t>
            </a:r>
            <a:r>
              <a:rPr lang="en-US" altLang="zh-CN" sz="1200" b="1" dirty="0" err="1">
                <a:solidFill>
                  <a:schemeClr val="bg1"/>
                </a:solidFill>
                <a:latin typeface="+mj-lt"/>
                <a:ea typeface="微软雅黑" panose="020B0503020204020204" pitchFamily="34" charset="-122"/>
              </a:rPr>
              <a:t>captura</a:t>
            </a:r>
            <a:endParaRPr lang="zh-CN" altLang="en-US" sz="1200" b="1" dirty="0">
              <a:solidFill>
                <a:schemeClr val="bg1"/>
              </a:solidFill>
              <a:latin typeface="+mj-lt"/>
              <a:ea typeface="微软雅黑" panose="020B0503020204020204" pitchFamily="34" charset="-122"/>
            </a:endParaRPr>
          </a:p>
        </p:txBody>
      </p:sp>
      <p:pic>
        <p:nvPicPr>
          <p:cNvPr id="16" name="图片 16">
            <a:extLst>
              <a:ext uri="{FF2B5EF4-FFF2-40B4-BE49-F238E27FC236}">
                <a16:creationId xmlns:a16="http://schemas.microsoft.com/office/drawing/2014/main" id="{53A4BA10-A4BE-432E-8AE7-BB04DA108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7802" y="3680936"/>
            <a:ext cx="703020" cy="652055"/>
          </a:xfrm>
          <a:prstGeom prst="rect">
            <a:avLst/>
          </a:prstGeom>
        </p:spPr>
      </p:pic>
      <p:pic>
        <p:nvPicPr>
          <p:cNvPr id="17" name="图片 17">
            <a:extLst>
              <a:ext uri="{FF2B5EF4-FFF2-40B4-BE49-F238E27FC236}">
                <a16:creationId xmlns:a16="http://schemas.microsoft.com/office/drawing/2014/main" id="{1D95D61E-BC9A-4E5F-88C7-8AEF30D657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8708" y="3861855"/>
            <a:ext cx="703020" cy="652055"/>
          </a:xfrm>
          <a:prstGeom prst="rect">
            <a:avLst/>
          </a:prstGeom>
        </p:spPr>
      </p:pic>
      <p:sp>
        <p:nvSpPr>
          <p:cNvPr id="18" name="文本框 18">
            <a:extLst>
              <a:ext uri="{FF2B5EF4-FFF2-40B4-BE49-F238E27FC236}">
                <a16:creationId xmlns:a16="http://schemas.microsoft.com/office/drawing/2014/main" id="{02E23969-2BAB-470C-9870-397166060B27}"/>
              </a:ext>
            </a:extLst>
          </p:cNvPr>
          <p:cNvSpPr txBox="1"/>
          <p:nvPr/>
        </p:nvSpPr>
        <p:spPr>
          <a:xfrm>
            <a:off x="9817510" y="4589732"/>
            <a:ext cx="1652470" cy="461665"/>
          </a:xfrm>
          <a:prstGeom prst="rect">
            <a:avLst/>
          </a:prstGeom>
          <a:noFill/>
        </p:spPr>
        <p:txBody>
          <a:bodyPr wrap="square" rtlCol="0">
            <a:spAutoFit/>
          </a:bodyPr>
          <a:lstStyle/>
          <a:p>
            <a:pPr algn="ctr"/>
            <a:r>
              <a:rPr lang="en-US" altLang="zh-CN" sz="1200" b="1" dirty="0">
                <a:solidFill>
                  <a:schemeClr val="bg1"/>
                </a:solidFill>
                <a:latin typeface="+mj-lt"/>
                <a:ea typeface="微软雅黑" panose="020B0503020204020204" pitchFamily="34" charset="-122"/>
              </a:rPr>
              <a:t>Sistema</a:t>
            </a:r>
          </a:p>
          <a:p>
            <a:pPr algn="ctr"/>
            <a:r>
              <a:rPr lang="en-US" altLang="zh-CN" sz="1200" b="1" dirty="0" err="1">
                <a:solidFill>
                  <a:schemeClr val="bg1"/>
                </a:solidFill>
                <a:latin typeface="+mj-lt"/>
                <a:ea typeface="微软雅黑" panose="020B0503020204020204" pitchFamily="34" charset="-122"/>
              </a:rPr>
              <a:t>Productivo</a:t>
            </a:r>
            <a:endParaRPr lang="en-US" altLang="zh-CN" sz="1200" b="1" dirty="0">
              <a:solidFill>
                <a:schemeClr val="bg1"/>
              </a:solidFill>
              <a:latin typeface="+mj-lt"/>
              <a:ea typeface="微软雅黑" panose="020B0503020204020204" pitchFamily="34" charset="-122"/>
            </a:endParaRPr>
          </a:p>
        </p:txBody>
      </p:sp>
      <p:cxnSp>
        <p:nvCxnSpPr>
          <p:cNvPr id="19" name="直接箭头连接符 19">
            <a:extLst>
              <a:ext uri="{FF2B5EF4-FFF2-40B4-BE49-F238E27FC236}">
                <a16:creationId xmlns:a16="http://schemas.microsoft.com/office/drawing/2014/main" id="{432651C2-6E0E-4425-8AF5-89F2669443EE}"/>
              </a:ext>
            </a:extLst>
          </p:cNvPr>
          <p:cNvCxnSpPr>
            <a:cxnSpLocks/>
          </p:cNvCxnSpPr>
          <p:nvPr/>
        </p:nvCxnSpPr>
        <p:spPr>
          <a:xfrm>
            <a:off x="2823408" y="4260009"/>
            <a:ext cx="3327480" cy="0"/>
          </a:xfrm>
          <a:prstGeom prst="straightConnector1">
            <a:avLst/>
          </a:prstGeom>
          <a:ln w="28575">
            <a:solidFill>
              <a:srgbClr val="27DC32"/>
            </a:solidFill>
            <a:tailEnd type="triangle"/>
          </a:ln>
        </p:spPr>
        <p:style>
          <a:lnRef idx="1">
            <a:schemeClr val="accent1"/>
          </a:lnRef>
          <a:fillRef idx="0">
            <a:schemeClr val="accent1"/>
          </a:fillRef>
          <a:effectRef idx="0">
            <a:schemeClr val="accent1"/>
          </a:effectRef>
          <a:fontRef idx="minor">
            <a:schemeClr val="tx1"/>
          </a:fontRef>
        </p:style>
      </p:cxnSp>
      <p:sp>
        <p:nvSpPr>
          <p:cNvPr id="20" name="文本框 20">
            <a:extLst>
              <a:ext uri="{FF2B5EF4-FFF2-40B4-BE49-F238E27FC236}">
                <a16:creationId xmlns:a16="http://schemas.microsoft.com/office/drawing/2014/main" id="{5BF4BCA5-3AA2-4040-831F-DAB56A63E4E8}"/>
              </a:ext>
            </a:extLst>
          </p:cNvPr>
          <p:cNvSpPr txBox="1"/>
          <p:nvPr/>
        </p:nvSpPr>
        <p:spPr>
          <a:xfrm>
            <a:off x="3614287" y="4332991"/>
            <a:ext cx="2149948" cy="276999"/>
          </a:xfrm>
          <a:prstGeom prst="rect">
            <a:avLst/>
          </a:prstGeom>
          <a:noFill/>
        </p:spPr>
        <p:txBody>
          <a:bodyPr wrap="none" rtlCol="0">
            <a:spAutoFit/>
          </a:bodyPr>
          <a:lstStyle/>
          <a:p>
            <a:r>
              <a:rPr lang="en-US" altLang="zh-CN" sz="1200" b="1">
                <a:solidFill>
                  <a:schemeClr val="bg1"/>
                </a:solidFill>
                <a:latin typeface="+mj-lt"/>
                <a:ea typeface="微软雅黑" panose="020B0503020204020204" pitchFamily="34" charset="-122"/>
              </a:rPr>
              <a:t>Acceder a sistemas reales</a:t>
            </a:r>
            <a:endParaRPr lang="zh-CN" altLang="en-US" sz="1200" b="1" dirty="0">
              <a:solidFill>
                <a:schemeClr val="bg1"/>
              </a:solidFill>
              <a:latin typeface="+mj-lt"/>
              <a:ea typeface="微软雅黑" panose="020B0503020204020204" pitchFamily="34" charset="-122"/>
            </a:endParaRPr>
          </a:p>
        </p:txBody>
      </p:sp>
      <p:cxnSp>
        <p:nvCxnSpPr>
          <p:cNvPr id="21" name="直接箭头连接符 21">
            <a:extLst>
              <a:ext uri="{FF2B5EF4-FFF2-40B4-BE49-F238E27FC236}">
                <a16:creationId xmlns:a16="http://schemas.microsoft.com/office/drawing/2014/main" id="{44562219-2817-4F58-8ECF-CDA563255FFD}"/>
              </a:ext>
            </a:extLst>
          </p:cNvPr>
          <p:cNvCxnSpPr>
            <a:cxnSpLocks/>
          </p:cNvCxnSpPr>
          <p:nvPr/>
        </p:nvCxnSpPr>
        <p:spPr>
          <a:xfrm>
            <a:off x="7649860" y="4254502"/>
            <a:ext cx="2332581" cy="0"/>
          </a:xfrm>
          <a:prstGeom prst="straightConnector1">
            <a:avLst/>
          </a:prstGeom>
          <a:ln w="28575">
            <a:solidFill>
              <a:srgbClr val="27DC32"/>
            </a:solidFill>
            <a:tailEnd type="triangle"/>
          </a:ln>
        </p:spPr>
        <p:style>
          <a:lnRef idx="1">
            <a:schemeClr val="accent1"/>
          </a:lnRef>
          <a:fillRef idx="0">
            <a:schemeClr val="accent1"/>
          </a:fillRef>
          <a:effectRef idx="0">
            <a:schemeClr val="accent1"/>
          </a:effectRef>
          <a:fontRef idx="minor">
            <a:schemeClr val="tx1"/>
          </a:fontRef>
        </p:style>
      </p:cxnSp>
      <p:pic>
        <p:nvPicPr>
          <p:cNvPr id="24" name="图片 24">
            <a:extLst>
              <a:ext uri="{FF2B5EF4-FFF2-40B4-BE49-F238E27FC236}">
                <a16:creationId xmlns:a16="http://schemas.microsoft.com/office/drawing/2014/main" id="{F81F3075-CA90-4547-8880-05AE6908B7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7053" y="3680935"/>
            <a:ext cx="763264" cy="751449"/>
          </a:xfrm>
          <a:prstGeom prst="rect">
            <a:avLst/>
          </a:prstGeom>
        </p:spPr>
      </p:pic>
      <p:sp>
        <p:nvSpPr>
          <p:cNvPr id="25" name="文本框 25">
            <a:extLst>
              <a:ext uri="{FF2B5EF4-FFF2-40B4-BE49-F238E27FC236}">
                <a16:creationId xmlns:a16="http://schemas.microsoft.com/office/drawing/2014/main" id="{7B867B1B-0827-4E70-A9E7-DBED0AA3DD05}"/>
              </a:ext>
            </a:extLst>
          </p:cNvPr>
          <p:cNvSpPr txBox="1"/>
          <p:nvPr/>
        </p:nvSpPr>
        <p:spPr>
          <a:xfrm>
            <a:off x="1759983" y="4593078"/>
            <a:ext cx="902811" cy="461665"/>
          </a:xfrm>
          <a:prstGeom prst="rect">
            <a:avLst/>
          </a:prstGeom>
          <a:noFill/>
        </p:spPr>
        <p:txBody>
          <a:bodyPr wrap="square" rtlCol="0">
            <a:spAutoFit/>
          </a:bodyPr>
          <a:lstStyle/>
          <a:p>
            <a:pPr algn="ctr"/>
            <a:r>
              <a:rPr lang="en-US" altLang="zh-CN" sz="1200" b="1">
                <a:solidFill>
                  <a:schemeClr val="bg1"/>
                </a:solidFill>
                <a:latin typeface="+mj-lt"/>
                <a:ea typeface="微软雅黑" panose="020B0503020204020204" pitchFamily="34" charset="-122"/>
              </a:rPr>
              <a:t>Usuarios normales</a:t>
            </a:r>
            <a:endParaRPr lang="zh-CN" altLang="en-US" sz="1200" b="1" dirty="0">
              <a:solidFill>
                <a:schemeClr val="bg1"/>
              </a:solidFill>
              <a:latin typeface="+mj-lt"/>
              <a:ea typeface="微软雅黑" panose="020B0503020204020204" pitchFamily="34" charset="-122"/>
            </a:endParaRPr>
          </a:p>
        </p:txBody>
      </p:sp>
      <p:sp>
        <p:nvSpPr>
          <p:cNvPr id="31" name="文本框 31">
            <a:extLst>
              <a:ext uri="{FF2B5EF4-FFF2-40B4-BE49-F238E27FC236}">
                <a16:creationId xmlns:a16="http://schemas.microsoft.com/office/drawing/2014/main" id="{BF6870CA-CA80-4513-9A60-5394140132F6}"/>
              </a:ext>
            </a:extLst>
          </p:cNvPr>
          <p:cNvSpPr txBox="1"/>
          <p:nvPr/>
        </p:nvSpPr>
        <p:spPr>
          <a:xfrm>
            <a:off x="6040890" y="2835536"/>
            <a:ext cx="1491114" cy="400110"/>
          </a:xfrm>
          <a:prstGeom prst="rect">
            <a:avLst/>
          </a:prstGeom>
          <a:noFill/>
        </p:spPr>
        <p:txBody>
          <a:bodyPr wrap="none" rtlCol="0">
            <a:spAutoFit/>
          </a:bodyPr>
          <a:lstStyle/>
          <a:p>
            <a:pPr algn="ctr"/>
            <a:r>
              <a:rPr lang="es-MX" altLang="zh-CN" sz="1000" b="1" dirty="0">
                <a:solidFill>
                  <a:schemeClr val="bg1"/>
                </a:solidFill>
                <a:latin typeface="+mj-lt"/>
                <a:ea typeface="微软雅黑" panose="020B0503020204020204" pitchFamily="34" charset="-122"/>
              </a:rPr>
              <a:t>Simulador de IP:PORT
(Señuelos locales)</a:t>
            </a:r>
            <a:endParaRPr lang="zh-CN" altLang="en-US" sz="1000" b="1" dirty="0">
              <a:solidFill>
                <a:schemeClr val="bg1"/>
              </a:solidFill>
              <a:latin typeface="+mj-lt"/>
              <a:ea typeface="微软雅黑" panose="020B0503020204020204" pitchFamily="34" charset="-122"/>
            </a:endParaRPr>
          </a:p>
        </p:txBody>
      </p:sp>
      <p:cxnSp>
        <p:nvCxnSpPr>
          <p:cNvPr id="32" name="连接符: 肘形 32">
            <a:extLst>
              <a:ext uri="{FF2B5EF4-FFF2-40B4-BE49-F238E27FC236}">
                <a16:creationId xmlns:a16="http://schemas.microsoft.com/office/drawing/2014/main" id="{61C7197E-437A-482B-A6DA-AA3CE9E38E15}"/>
              </a:ext>
            </a:extLst>
          </p:cNvPr>
          <p:cNvCxnSpPr>
            <a:cxnSpLocks/>
          </p:cNvCxnSpPr>
          <p:nvPr/>
        </p:nvCxnSpPr>
        <p:spPr>
          <a:xfrm>
            <a:off x="2837544" y="2309874"/>
            <a:ext cx="3313343" cy="1660519"/>
          </a:xfrm>
          <a:prstGeom prst="bentConnector3">
            <a:avLst>
              <a:gd name="adj1" fmla="val 14632"/>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3" name="文本框 33">
            <a:extLst>
              <a:ext uri="{FF2B5EF4-FFF2-40B4-BE49-F238E27FC236}">
                <a16:creationId xmlns:a16="http://schemas.microsoft.com/office/drawing/2014/main" id="{3C046DCB-21E6-411E-BFE5-29F5089429C5}"/>
              </a:ext>
            </a:extLst>
          </p:cNvPr>
          <p:cNvSpPr txBox="1"/>
          <p:nvPr/>
        </p:nvSpPr>
        <p:spPr>
          <a:xfrm>
            <a:off x="7649860" y="4340087"/>
            <a:ext cx="1766830" cy="461665"/>
          </a:xfrm>
          <a:prstGeom prst="rect">
            <a:avLst/>
          </a:prstGeom>
          <a:noFill/>
        </p:spPr>
        <p:txBody>
          <a:bodyPr wrap="none" lIns="91440" tIns="45720" rIns="91440" bIns="45720" rtlCol="0" anchor="t">
            <a:spAutoFit/>
          </a:bodyPr>
          <a:lstStyle/>
          <a:p>
            <a:r>
              <a:rPr lang="en-US" altLang="zh-CN" sz="1200" b="1" dirty="0" err="1">
                <a:solidFill>
                  <a:schemeClr val="bg1"/>
                </a:solidFill>
                <a:latin typeface="+mj-lt"/>
                <a:ea typeface="微软雅黑"/>
              </a:rPr>
              <a:t>Conexion</a:t>
            </a:r>
            <a:r>
              <a:rPr lang="en-US" altLang="zh-CN" sz="1200" b="1" dirty="0">
                <a:solidFill>
                  <a:schemeClr val="bg1"/>
                </a:solidFill>
                <a:latin typeface="+mj-lt"/>
                <a:ea typeface="微软雅黑"/>
              </a:rPr>
              <a:t> a </a:t>
            </a:r>
            <a:r>
              <a:rPr lang="en-US" altLang="zh-CN" sz="1200" b="1" dirty="0" err="1">
                <a:solidFill>
                  <a:schemeClr val="bg1"/>
                </a:solidFill>
                <a:latin typeface="+mj-lt"/>
                <a:ea typeface="微软雅黑"/>
              </a:rPr>
              <a:t>sistemas</a:t>
            </a:r>
            <a:r>
              <a:rPr lang="en-US" altLang="zh-CN" sz="1200" b="1" dirty="0">
                <a:solidFill>
                  <a:schemeClr val="bg1"/>
                </a:solidFill>
                <a:latin typeface="+mj-lt"/>
                <a:ea typeface="微软雅黑"/>
              </a:rPr>
              <a:t> </a:t>
            </a:r>
          </a:p>
          <a:p>
            <a:r>
              <a:rPr lang="en-US" altLang="zh-CN" sz="1200" b="1" dirty="0" err="1">
                <a:solidFill>
                  <a:schemeClr val="bg1"/>
                </a:solidFill>
                <a:latin typeface="+mj-lt"/>
                <a:ea typeface="微软雅黑"/>
              </a:rPr>
              <a:t>productivos</a:t>
            </a:r>
            <a:endParaRPr lang="zh-CN" altLang="en-US" sz="1200" b="1" dirty="0">
              <a:solidFill>
                <a:schemeClr val="bg1"/>
              </a:solidFill>
              <a:latin typeface="+mj-lt"/>
              <a:ea typeface="微软雅黑"/>
            </a:endParaRPr>
          </a:p>
        </p:txBody>
      </p:sp>
      <p:pic>
        <p:nvPicPr>
          <p:cNvPr id="35" name="Graphic 34" descr="Research with solid fill">
            <a:extLst>
              <a:ext uri="{FF2B5EF4-FFF2-40B4-BE49-F238E27FC236}">
                <a16:creationId xmlns:a16="http://schemas.microsoft.com/office/drawing/2014/main" id="{24ADE87E-505C-447B-B7B2-EA54007CAA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86448" y="5364023"/>
            <a:ext cx="698011" cy="698011"/>
          </a:xfrm>
          <a:prstGeom prst="rect">
            <a:avLst/>
          </a:prstGeom>
        </p:spPr>
      </p:pic>
      <p:pic>
        <p:nvPicPr>
          <p:cNvPr id="39" name="Picture 38" descr="Icon&#10;&#10;Description automatically generated">
            <a:extLst>
              <a:ext uri="{FF2B5EF4-FFF2-40B4-BE49-F238E27FC236}">
                <a16:creationId xmlns:a16="http://schemas.microsoft.com/office/drawing/2014/main" id="{84339029-644F-4DAC-9FB4-1D0DF82CD6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34921" y="5292969"/>
            <a:ext cx="751527" cy="739893"/>
          </a:xfrm>
          <a:prstGeom prst="rect">
            <a:avLst/>
          </a:prstGeom>
        </p:spPr>
      </p:pic>
      <p:sp>
        <p:nvSpPr>
          <p:cNvPr id="40" name="文本框 22">
            <a:extLst>
              <a:ext uri="{FF2B5EF4-FFF2-40B4-BE49-F238E27FC236}">
                <a16:creationId xmlns:a16="http://schemas.microsoft.com/office/drawing/2014/main" id="{67DE67A8-0F31-490F-B419-C91330BAC208}"/>
              </a:ext>
            </a:extLst>
          </p:cNvPr>
          <p:cNvSpPr txBox="1"/>
          <p:nvPr/>
        </p:nvSpPr>
        <p:spPr>
          <a:xfrm>
            <a:off x="7420339" y="5513968"/>
            <a:ext cx="2870644" cy="461665"/>
          </a:xfrm>
          <a:prstGeom prst="rect">
            <a:avLst/>
          </a:prstGeom>
          <a:noFill/>
        </p:spPr>
        <p:txBody>
          <a:bodyPr wrap="square" rtlCol="0">
            <a:spAutoFit/>
          </a:bodyPr>
          <a:lstStyle/>
          <a:p>
            <a:r>
              <a:rPr lang="es-MX" altLang="zh-CN" sz="1200" b="1">
                <a:solidFill>
                  <a:schemeClr val="bg1"/>
                </a:solidFill>
                <a:latin typeface="+mj-lt"/>
                <a:ea typeface="微软雅黑" panose="020B0503020204020204" pitchFamily="34" charset="-122"/>
              </a:rPr>
              <a:t>Equipo de respuesta de seguridad
Monitoree y responda</a:t>
            </a:r>
            <a:endParaRPr lang="zh-CN" altLang="en-US" sz="1200" b="1" dirty="0">
              <a:solidFill>
                <a:schemeClr val="bg1"/>
              </a:solidFill>
              <a:latin typeface="+mj-lt"/>
              <a:ea typeface="微软雅黑" panose="020B0503020204020204" pitchFamily="34" charset="-122"/>
            </a:endParaRPr>
          </a:p>
        </p:txBody>
      </p:sp>
      <p:cxnSp>
        <p:nvCxnSpPr>
          <p:cNvPr id="42" name="Connector: Elbow 41">
            <a:extLst>
              <a:ext uri="{FF2B5EF4-FFF2-40B4-BE49-F238E27FC236}">
                <a16:creationId xmlns:a16="http://schemas.microsoft.com/office/drawing/2014/main" id="{E69E0F6F-BCCE-4D19-AF5A-4990F524C451}"/>
              </a:ext>
            </a:extLst>
          </p:cNvPr>
          <p:cNvCxnSpPr>
            <a:cxnSpLocks/>
          </p:cNvCxnSpPr>
          <p:nvPr/>
        </p:nvCxnSpPr>
        <p:spPr>
          <a:xfrm rot="10800000">
            <a:off x="2855773" y="2042905"/>
            <a:ext cx="3200011" cy="1818950"/>
          </a:xfrm>
          <a:prstGeom prst="bentConnector3">
            <a:avLst>
              <a:gd name="adj1" fmla="val 2659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文本框 15">
            <a:extLst>
              <a:ext uri="{FF2B5EF4-FFF2-40B4-BE49-F238E27FC236}">
                <a16:creationId xmlns:a16="http://schemas.microsoft.com/office/drawing/2014/main" id="{DF8F5C5B-9C7E-45AF-806F-759012D5B555}"/>
              </a:ext>
            </a:extLst>
          </p:cNvPr>
          <p:cNvSpPr txBox="1"/>
          <p:nvPr/>
        </p:nvSpPr>
        <p:spPr>
          <a:xfrm>
            <a:off x="3118305" y="1711416"/>
            <a:ext cx="2637260" cy="276999"/>
          </a:xfrm>
          <a:prstGeom prst="rect">
            <a:avLst/>
          </a:prstGeom>
          <a:noFill/>
        </p:spPr>
        <p:txBody>
          <a:bodyPr wrap="none" rtlCol="0">
            <a:spAutoFit/>
          </a:bodyPr>
          <a:lstStyle/>
          <a:p>
            <a:r>
              <a:rPr lang="en-US" altLang="zh-CN" sz="1200" b="1">
                <a:solidFill>
                  <a:schemeClr val="bg1"/>
                </a:solidFill>
                <a:latin typeface="+mj-lt"/>
                <a:ea typeface="微软雅黑" panose="020B0503020204020204" pitchFamily="34" charset="-122"/>
              </a:rPr>
              <a:t>Mitigación (Automático/Manual)</a:t>
            </a:r>
            <a:endParaRPr lang="zh-CN" altLang="en-US" sz="1200" b="1" dirty="0">
              <a:solidFill>
                <a:schemeClr val="bg1"/>
              </a:solidFill>
              <a:latin typeface="+mj-lt"/>
              <a:ea typeface="微软雅黑" panose="020B0503020204020204" pitchFamily="34" charset="-122"/>
            </a:endParaRPr>
          </a:p>
        </p:txBody>
      </p:sp>
      <p:cxnSp>
        <p:nvCxnSpPr>
          <p:cNvPr id="23" name="Straight Arrow Connector 22">
            <a:extLst>
              <a:ext uri="{FF2B5EF4-FFF2-40B4-BE49-F238E27FC236}">
                <a16:creationId xmlns:a16="http://schemas.microsoft.com/office/drawing/2014/main" id="{C9F9E58F-DCBD-437F-8EC1-9BAF4A8EEB43}"/>
              </a:ext>
            </a:extLst>
          </p:cNvPr>
          <p:cNvCxnSpPr>
            <a:cxnSpLocks/>
          </p:cNvCxnSpPr>
          <p:nvPr/>
        </p:nvCxnSpPr>
        <p:spPr>
          <a:xfrm flipV="1">
            <a:off x="7338158" y="2078728"/>
            <a:ext cx="2048728" cy="569529"/>
          </a:xfrm>
          <a:prstGeom prst="straightConnector1">
            <a:avLst/>
          </a:prstGeom>
          <a:ln w="28575">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文本框 22">
            <a:extLst>
              <a:ext uri="{FF2B5EF4-FFF2-40B4-BE49-F238E27FC236}">
                <a16:creationId xmlns:a16="http://schemas.microsoft.com/office/drawing/2014/main" id="{70BD0A7B-2D53-44A5-BECE-D6EF7E73A091}"/>
              </a:ext>
            </a:extLst>
          </p:cNvPr>
          <p:cNvSpPr txBox="1"/>
          <p:nvPr/>
        </p:nvSpPr>
        <p:spPr>
          <a:xfrm rot="20690475">
            <a:off x="7406013" y="2023975"/>
            <a:ext cx="1697902" cy="276999"/>
          </a:xfrm>
          <a:prstGeom prst="rect">
            <a:avLst/>
          </a:prstGeom>
          <a:noFill/>
        </p:spPr>
        <p:txBody>
          <a:bodyPr wrap="none" rtlCol="0">
            <a:spAutoFit/>
          </a:bodyPr>
          <a:lstStyle/>
          <a:p>
            <a:pPr algn="ctr"/>
            <a:r>
              <a:rPr lang="en-US" altLang="zh-CN" sz="1200" b="1">
                <a:solidFill>
                  <a:schemeClr val="bg1"/>
                </a:solidFill>
                <a:latin typeface="+mj-lt"/>
                <a:ea typeface="微软雅黑" panose="020B0503020204020204" pitchFamily="34" charset="-122"/>
              </a:rPr>
              <a:t>Redireccionamiento</a:t>
            </a:r>
            <a:endParaRPr lang="zh-CN" altLang="en-US" sz="1200" b="1" dirty="0">
              <a:solidFill>
                <a:schemeClr val="bg1"/>
              </a:solidFill>
              <a:latin typeface="+mj-lt"/>
              <a:ea typeface="微软雅黑" panose="020B0503020204020204" pitchFamily="34" charset="-122"/>
            </a:endParaRPr>
          </a:p>
        </p:txBody>
      </p:sp>
      <p:grpSp>
        <p:nvGrpSpPr>
          <p:cNvPr id="3" name="Group 2">
            <a:extLst>
              <a:ext uri="{FF2B5EF4-FFF2-40B4-BE49-F238E27FC236}">
                <a16:creationId xmlns:a16="http://schemas.microsoft.com/office/drawing/2014/main" id="{33ABE724-0BE6-4F44-B04A-7E8F52E86582}"/>
              </a:ext>
            </a:extLst>
          </p:cNvPr>
          <p:cNvGrpSpPr/>
          <p:nvPr/>
        </p:nvGrpSpPr>
        <p:grpSpPr>
          <a:xfrm>
            <a:off x="9246994" y="1242474"/>
            <a:ext cx="1889356" cy="1311985"/>
            <a:chOff x="8508266" y="686793"/>
            <a:chExt cx="1889356" cy="1311985"/>
          </a:xfrm>
        </p:grpSpPr>
        <p:pic>
          <p:nvPicPr>
            <p:cNvPr id="41" name="图片 5">
              <a:extLst>
                <a:ext uri="{FF2B5EF4-FFF2-40B4-BE49-F238E27FC236}">
                  <a16:creationId xmlns:a16="http://schemas.microsoft.com/office/drawing/2014/main" id="{1E9B1FB1-D786-4A33-982B-3F33DA80F7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855461">
              <a:off x="8988894" y="686793"/>
              <a:ext cx="1168570" cy="1168570"/>
            </a:xfrm>
            <a:prstGeom prst="rect">
              <a:avLst/>
            </a:prstGeom>
          </p:spPr>
        </p:pic>
        <p:pic>
          <p:nvPicPr>
            <p:cNvPr id="36" name="图片 33">
              <a:extLst>
                <a:ext uri="{FF2B5EF4-FFF2-40B4-BE49-F238E27FC236}">
                  <a16:creationId xmlns:a16="http://schemas.microsoft.com/office/drawing/2014/main" id="{A6248315-6E0A-43B5-85A2-BC4D712EE3C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46295" y="795634"/>
              <a:ext cx="391371" cy="357515"/>
            </a:xfrm>
            <a:prstGeom prst="rect">
              <a:avLst/>
            </a:prstGeom>
          </p:spPr>
        </p:pic>
        <p:pic>
          <p:nvPicPr>
            <p:cNvPr id="37" name="图片 40">
              <a:extLst>
                <a:ext uri="{FF2B5EF4-FFF2-40B4-BE49-F238E27FC236}">
                  <a16:creationId xmlns:a16="http://schemas.microsoft.com/office/drawing/2014/main" id="{BEBB3500-F6D1-4523-A7FB-5FE1DF85005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52255" y="1156588"/>
              <a:ext cx="393391" cy="301457"/>
            </a:xfrm>
            <a:prstGeom prst="rect">
              <a:avLst/>
            </a:prstGeom>
          </p:spPr>
        </p:pic>
        <p:pic>
          <p:nvPicPr>
            <p:cNvPr id="38" name="图片 44">
              <a:extLst>
                <a:ext uri="{FF2B5EF4-FFF2-40B4-BE49-F238E27FC236}">
                  <a16:creationId xmlns:a16="http://schemas.microsoft.com/office/drawing/2014/main" id="{AB8DAC37-297E-4D3A-959D-5050A93D1A8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78782" y="1143789"/>
              <a:ext cx="379492" cy="308337"/>
            </a:xfrm>
            <a:prstGeom prst="rect">
              <a:avLst/>
            </a:prstGeom>
          </p:spPr>
        </p:pic>
        <p:sp>
          <p:nvSpPr>
            <p:cNvPr id="44" name="文本框 31">
              <a:extLst>
                <a:ext uri="{FF2B5EF4-FFF2-40B4-BE49-F238E27FC236}">
                  <a16:creationId xmlns:a16="http://schemas.microsoft.com/office/drawing/2014/main" id="{2A7053CF-D3B9-42CC-BBBB-E08E4B52BF16}"/>
                </a:ext>
              </a:extLst>
            </p:cNvPr>
            <p:cNvSpPr txBox="1"/>
            <p:nvPr/>
          </p:nvSpPr>
          <p:spPr>
            <a:xfrm>
              <a:off x="8508266" y="1537113"/>
              <a:ext cx="1889356" cy="461665"/>
            </a:xfrm>
            <a:prstGeom prst="rect">
              <a:avLst/>
            </a:prstGeom>
            <a:noFill/>
          </p:spPr>
          <p:txBody>
            <a:bodyPr wrap="square" rtlCol="0">
              <a:spAutoFit/>
            </a:bodyPr>
            <a:lstStyle/>
            <a:p>
              <a:pPr algn="ctr"/>
              <a:r>
                <a:rPr lang="es-MX" altLang="zh-CN" sz="1200" b="1">
                  <a:solidFill>
                    <a:schemeClr val="bg1"/>
                  </a:solidFill>
                  <a:latin typeface="+mj-lt"/>
                  <a:ea typeface="微软雅黑" panose="020B0503020204020204" pitchFamily="34" charset="-122"/>
                </a:rPr>
                <a:t>Señuelos y análisis de la nube</a:t>
              </a:r>
              <a:endParaRPr lang="zh-CN" altLang="en-US" sz="1200" b="1" dirty="0">
                <a:solidFill>
                  <a:schemeClr val="bg1"/>
                </a:solidFill>
                <a:latin typeface="+mj-lt"/>
                <a:ea typeface="微软雅黑" panose="020B0503020204020204" pitchFamily="34" charset="-122"/>
              </a:endParaRPr>
            </a:p>
          </p:txBody>
        </p:sp>
      </p:grpSp>
      <p:pic>
        <p:nvPicPr>
          <p:cNvPr id="45" name="图片 43">
            <a:extLst>
              <a:ext uri="{FF2B5EF4-FFF2-40B4-BE49-F238E27FC236}">
                <a16:creationId xmlns:a16="http://schemas.microsoft.com/office/drawing/2014/main" id="{527CD09D-25CA-4609-B0C0-18AD3541D6BB}"/>
              </a:ext>
            </a:extLst>
          </p:cNvPr>
          <p:cNvPicPr>
            <a:picLocks noChangeAspect="1"/>
          </p:cNvPicPr>
          <p:nvPr/>
        </p:nvPicPr>
        <p:blipFill>
          <a:blip r:embed="rId13"/>
          <a:stretch>
            <a:fillRect/>
          </a:stretch>
        </p:blipFill>
        <p:spPr>
          <a:xfrm>
            <a:off x="1055650" y="1891949"/>
            <a:ext cx="633406" cy="642203"/>
          </a:xfrm>
          <a:prstGeom prst="rect">
            <a:avLst/>
          </a:prstGeom>
        </p:spPr>
      </p:pic>
      <p:pic>
        <p:nvPicPr>
          <p:cNvPr id="28" name="Graphic 27" descr="Covid-19 with solid fill">
            <a:extLst>
              <a:ext uri="{FF2B5EF4-FFF2-40B4-BE49-F238E27FC236}">
                <a16:creationId xmlns:a16="http://schemas.microsoft.com/office/drawing/2014/main" id="{55E308CF-F853-4D25-B87B-80995595D2E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201936" y="1955406"/>
            <a:ext cx="314411" cy="314411"/>
          </a:xfrm>
          <a:prstGeom prst="rect">
            <a:avLst/>
          </a:prstGeom>
        </p:spPr>
      </p:pic>
      <p:sp>
        <p:nvSpPr>
          <p:cNvPr id="47" name="文本框 22">
            <a:extLst>
              <a:ext uri="{FF2B5EF4-FFF2-40B4-BE49-F238E27FC236}">
                <a16:creationId xmlns:a16="http://schemas.microsoft.com/office/drawing/2014/main" id="{1334CAC0-9D1A-4764-806B-0B53B81DCB71}"/>
              </a:ext>
            </a:extLst>
          </p:cNvPr>
          <p:cNvSpPr txBox="1"/>
          <p:nvPr/>
        </p:nvSpPr>
        <p:spPr>
          <a:xfrm>
            <a:off x="732784" y="2633250"/>
            <a:ext cx="2266967" cy="276999"/>
          </a:xfrm>
          <a:prstGeom prst="rect">
            <a:avLst/>
          </a:prstGeom>
          <a:noFill/>
        </p:spPr>
        <p:txBody>
          <a:bodyPr wrap="none" rtlCol="0">
            <a:spAutoFit/>
          </a:bodyPr>
          <a:lstStyle/>
          <a:p>
            <a:pPr algn="ctr"/>
            <a:r>
              <a:rPr lang="en-US" altLang="zh-CN" sz="1200" b="1">
                <a:solidFill>
                  <a:schemeClr val="bg1"/>
                </a:solidFill>
                <a:latin typeface="+mj-lt"/>
                <a:ea typeface="微软雅黑" panose="020B0503020204020204" pitchFamily="34" charset="-122"/>
              </a:rPr>
              <a:t>Hacker/Host comprometido</a:t>
            </a:r>
            <a:endParaRPr lang="zh-CN" altLang="en-US" sz="1200" b="1" dirty="0">
              <a:solidFill>
                <a:schemeClr val="bg1"/>
              </a:solidFill>
              <a:latin typeface="+mj-lt"/>
              <a:ea typeface="微软雅黑" panose="020B0503020204020204" pitchFamily="34" charset="-122"/>
            </a:endParaRPr>
          </a:p>
        </p:txBody>
      </p:sp>
      <p:sp>
        <p:nvSpPr>
          <p:cNvPr id="22" name="Date Placeholder 21">
            <a:extLst>
              <a:ext uri="{FF2B5EF4-FFF2-40B4-BE49-F238E27FC236}">
                <a16:creationId xmlns:a16="http://schemas.microsoft.com/office/drawing/2014/main" id="{25E5DBFC-4A59-A727-F7AF-4B00BE811A51}"/>
              </a:ext>
            </a:extLst>
          </p:cNvPr>
          <p:cNvSpPr>
            <a:spLocks noGrp="1"/>
          </p:cNvSpPr>
          <p:nvPr>
            <p:ph type="dt" sz="half" idx="10"/>
          </p:nvPr>
        </p:nvSpPr>
        <p:spPr/>
        <p:txBody>
          <a:bodyPr/>
          <a:lstStyle/>
          <a:p>
            <a:fld id="{9E47786C-9EC6-4626-ACF0-6BDF4E043082}" type="datetime1">
              <a:rPr lang="en-US" smtClean="0"/>
              <a:t>2/19/2024</a:t>
            </a:fld>
            <a:endParaRPr lang="en-US"/>
          </a:p>
        </p:txBody>
      </p:sp>
      <p:sp>
        <p:nvSpPr>
          <p:cNvPr id="26" name="Footer Placeholder 25">
            <a:extLst>
              <a:ext uri="{FF2B5EF4-FFF2-40B4-BE49-F238E27FC236}">
                <a16:creationId xmlns:a16="http://schemas.microsoft.com/office/drawing/2014/main" id="{42B33B69-7CC9-0085-4AF3-857419EE935E}"/>
              </a:ext>
            </a:extLst>
          </p:cNvPr>
          <p:cNvSpPr>
            <a:spLocks noGrp="1"/>
          </p:cNvSpPr>
          <p:nvPr>
            <p:ph type="ftr" sz="quarter" idx="11"/>
          </p:nvPr>
        </p:nvSpPr>
        <p:spPr/>
        <p:txBody>
          <a:bodyPr/>
          <a:lstStyle/>
          <a:p>
            <a:r>
              <a:rPr lang="en-US"/>
              <a:t>www.sangfor.com</a:t>
            </a:r>
          </a:p>
        </p:txBody>
      </p:sp>
      <p:sp>
        <p:nvSpPr>
          <p:cNvPr id="14" name="灯片编号占位符 3">
            <a:extLst>
              <a:ext uri="{FF2B5EF4-FFF2-40B4-BE49-F238E27FC236}">
                <a16:creationId xmlns:a16="http://schemas.microsoft.com/office/drawing/2014/main" id="{10CEB4BB-C5F6-C7DE-C914-156DD8B385D4}"/>
              </a:ext>
            </a:extLst>
          </p:cNvPr>
          <p:cNvSpPr>
            <a:spLocks noGrp="1"/>
          </p:cNvSpPr>
          <p:nvPr>
            <p:ph type="sldNum" sz="quarter" idx="12"/>
          </p:nvPr>
        </p:nvSpPr>
        <p:spPr/>
        <p:txBody>
          <a:bodyPr/>
          <a:lstStyle/>
          <a:p>
            <a:r>
              <a:rPr lang="en-US" altLang="zh-CN">
                <a:latin typeface="+mj-lt"/>
              </a:rPr>
              <a:t>Page  </a:t>
            </a:r>
            <a:fld id="{6F6B6950-8D1A-4668-8374-25B44628E0DF}" type="slidenum">
              <a:rPr lang="zh-CN" altLang="en-US" smtClean="0">
                <a:latin typeface="+mj-lt"/>
              </a:rPr>
              <a:t>21</a:t>
            </a:fld>
            <a:endParaRPr lang="zh-CN" altLang="en-US">
              <a:latin typeface="+mj-lt"/>
            </a:endParaRPr>
          </a:p>
        </p:txBody>
      </p:sp>
      <p:sp>
        <p:nvSpPr>
          <p:cNvPr id="2" name="Title 1">
            <a:extLst>
              <a:ext uri="{FF2B5EF4-FFF2-40B4-BE49-F238E27FC236}">
                <a16:creationId xmlns:a16="http://schemas.microsoft.com/office/drawing/2014/main" id="{6B99F300-4BFA-A1C0-D5F5-913B92ACCE96}"/>
              </a:ext>
            </a:extLst>
          </p:cNvPr>
          <p:cNvSpPr>
            <a:spLocks noGrp="1"/>
          </p:cNvSpPr>
          <p:nvPr>
            <p:ph type="ctrTitle"/>
          </p:nvPr>
        </p:nvSpPr>
        <p:spPr/>
        <p:txBody>
          <a:bodyPr>
            <a:noAutofit/>
          </a:bodyPr>
          <a:lstStyle/>
          <a:p>
            <a:r>
              <a:rPr lang="en-US"/>
              <a:t>Defensa proactiva con Sangfor Network Secure</a:t>
            </a:r>
            <a:endParaRPr lang="en-US" dirty="0"/>
          </a:p>
        </p:txBody>
      </p:sp>
      <p:sp>
        <p:nvSpPr>
          <p:cNvPr id="49" name="Title 4">
            <a:extLst>
              <a:ext uri="{FF2B5EF4-FFF2-40B4-BE49-F238E27FC236}">
                <a16:creationId xmlns:a16="http://schemas.microsoft.com/office/drawing/2014/main" id="{24915560-93DF-41A4-83A7-155461916F67}"/>
              </a:ext>
            </a:extLst>
          </p:cNvPr>
          <p:cNvSpPr txBox="1">
            <a:spLocks/>
          </p:cNvSpPr>
          <p:nvPr/>
        </p:nvSpPr>
        <p:spPr>
          <a:xfrm>
            <a:off x="571389" y="148055"/>
            <a:ext cx="7161917" cy="550863"/>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2800" b="1" kern="1200">
                <a:solidFill>
                  <a:schemeClr val="bg1"/>
                </a:solidFill>
                <a:latin typeface="+mj-lt"/>
                <a:ea typeface="+mj-ea"/>
                <a:cs typeface="+mj-cs"/>
              </a:defRPr>
            </a:lvl1pPr>
          </a:lstStyle>
          <a:p>
            <a:endParaRPr lang="en-US"/>
          </a:p>
        </p:txBody>
      </p:sp>
      <p:pic>
        <p:nvPicPr>
          <p:cNvPr id="7" name="图片 53" descr="图形用户界面, 应用程序&#10;&#10;描述已自动生成">
            <a:extLst>
              <a:ext uri="{FF2B5EF4-FFF2-40B4-BE49-F238E27FC236}">
                <a16:creationId xmlns:a16="http://schemas.microsoft.com/office/drawing/2014/main" id="{9130E67A-4C97-3418-456C-0CBBE885D6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110809" y="3916146"/>
            <a:ext cx="1423085" cy="676712"/>
          </a:xfrm>
          <a:prstGeom prst="rect">
            <a:avLst/>
          </a:prstGeom>
        </p:spPr>
      </p:pic>
      <p:pic>
        <p:nvPicPr>
          <p:cNvPr id="8" name="Picture 7" descr="A computer tower on a cloud&#10;&#10;Description automatically generated">
            <a:extLst>
              <a:ext uri="{FF2B5EF4-FFF2-40B4-BE49-F238E27FC236}">
                <a16:creationId xmlns:a16="http://schemas.microsoft.com/office/drawing/2014/main" id="{D4F5FE38-23CD-91B2-AF95-3A164C1AA42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199945" y="3510140"/>
            <a:ext cx="564748" cy="564748"/>
          </a:xfrm>
          <a:prstGeom prst="rect">
            <a:avLst/>
          </a:prstGeom>
        </p:spPr>
      </p:pic>
    </p:spTree>
    <p:extLst>
      <p:ext uri="{BB962C8B-B14F-4D97-AF65-F5344CB8AC3E}">
        <p14:creationId xmlns:p14="http://schemas.microsoft.com/office/powerpoint/2010/main" val="840407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par>
                                <p:cTn id="26" presetID="22" presetClass="entr" presetSubtype="8"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par>
                                <p:cTn id="29" presetID="22" presetClass="entr" presetSubtype="8"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left)">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par>
                          <p:cTn id="40" fill="hold">
                            <p:stCondLst>
                              <p:cond delay="500"/>
                            </p:stCondLst>
                            <p:childTnLst>
                              <p:par>
                                <p:cTn id="41" presetID="22" presetClass="entr" presetSubtype="4"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down)">
                                      <p:cBhvr>
                                        <p:cTn id="43" dur="500"/>
                                        <p:tgtEl>
                                          <p:spTgt spid="31"/>
                                        </p:tgtEl>
                                      </p:cBhvr>
                                    </p:animEffect>
                                  </p:childTnLst>
                                </p:cTn>
                              </p:par>
                            </p:childTnLst>
                          </p:cTn>
                        </p:par>
                        <p:par>
                          <p:cTn id="44" fill="hold">
                            <p:stCondLst>
                              <p:cond delay="1000"/>
                            </p:stCondLst>
                            <p:childTnLst>
                              <p:par>
                                <p:cTn id="45" presetID="16" presetClass="entr" presetSubtype="21"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childTnLst>
                          </p:cTn>
                        </p:par>
                        <p:par>
                          <p:cTn id="48" fill="hold">
                            <p:stCondLst>
                              <p:cond delay="1500"/>
                            </p:stCondLst>
                            <p:childTnLst>
                              <p:par>
                                <p:cTn id="49" presetID="53" presetClass="entr" presetSubtype="16" fill="hold" nodeType="after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animEffect transition="in" filter="fade">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randombar(horizontal)">
                                      <p:cBhvr>
                                        <p:cTn id="58" dur="500"/>
                                        <p:tgtEl>
                                          <p:spTgt spid="5"/>
                                        </p:tgtEl>
                                      </p:cBhvr>
                                    </p:animEffect>
                                  </p:childTnLst>
                                </p:cTn>
                              </p:par>
                            </p:childTnLst>
                          </p:cTn>
                        </p:par>
                        <p:par>
                          <p:cTn id="59" fill="hold">
                            <p:stCondLst>
                              <p:cond delay="500"/>
                            </p:stCondLst>
                            <p:childTnLst>
                              <p:par>
                                <p:cTn id="60" presetID="14" presetClass="entr" presetSubtype="10" fill="hold" nodeType="after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randombar(horizontal)">
                                      <p:cBhvr>
                                        <p:cTn id="62" dur="500"/>
                                        <p:tgtEl>
                                          <p:spTgt spid="45"/>
                                        </p:tgtEl>
                                      </p:cBhvr>
                                    </p:animEffect>
                                  </p:childTnLst>
                                </p:cTn>
                              </p:par>
                              <p:par>
                                <p:cTn id="63" presetID="14" presetClass="entr" presetSubtype="10"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randombar(horizontal)">
                                      <p:cBhvr>
                                        <p:cTn id="65" dur="500"/>
                                        <p:tgtEl>
                                          <p:spTgt spid="28"/>
                                        </p:tgtEl>
                                      </p:cBhvr>
                                    </p:animEffect>
                                  </p:childTnLst>
                                </p:cTn>
                              </p:par>
                              <p:par>
                                <p:cTn id="66" presetID="14" presetClass="entr" presetSubtype="10" fill="hold" grpId="0" nodeType="with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randombar(horizontal)">
                                      <p:cBhvr>
                                        <p:cTn id="68" dur="500"/>
                                        <p:tgtEl>
                                          <p:spTgt spid="47"/>
                                        </p:tgtEl>
                                      </p:cBhvr>
                                    </p:animEffect>
                                  </p:childTnLst>
                                </p:cTn>
                              </p:par>
                            </p:childTnLst>
                          </p:cTn>
                        </p:par>
                        <p:par>
                          <p:cTn id="69" fill="hold">
                            <p:stCondLst>
                              <p:cond delay="1000"/>
                            </p:stCondLst>
                            <p:childTnLst>
                              <p:par>
                                <p:cTn id="70" presetID="22" presetClass="entr" presetSubtype="8" fill="hold" nodeType="after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wipe(left)">
                                      <p:cBhvr>
                                        <p:cTn id="72" dur="500"/>
                                        <p:tgtEl>
                                          <p:spTgt spid="32"/>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wipe(left)">
                                      <p:cBhvr>
                                        <p:cTn id="75" dur="500"/>
                                        <p:tgtEl>
                                          <p:spTgt spid="15"/>
                                        </p:tgtEl>
                                      </p:cBhvr>
                                    </p:animEffect>
                                  </p:childTnLst>
                                </p:cTn>
                              </p:par>
                            </p:childTnLst>
                          </p:cTn>
                        </p:par>
                        <p:par>
                          <p:cTn id="76" fill="hold">
                            <p:stCondLst>
                              <p:cond delay="1500"/>
                            </p:stCondLst>
                            <p:childTnLst>
                              <p:par>
                                <p:cTn id="77" presetID="22" presetClass="entr" presetSubtype="8" fill="hold" grpId="0" nodeType="after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wipe(left)">
                                      <p:cBhvr>
                                        <p:cTn id="79" dur="500"/>
                                        <p:tgtEl>
                                          <p:spTgt spid="43"/>
                                        </p:tgtEl>
                                      </p:cBhvr>
                                    </p:animEffect>
                                  </p:childTnLst>
                                </p:cTn>
                              </p:par>
                            </p:childTnLst>
                          </p:cTn>
                        </p:par>
                        <p:par>
                          <p:cTn id="80" fill="hold">
                            <p:stCondLst>
                              <p:cond delay="2000"/>
                            </p:stCondLst>
                            <p:childTnLst>
                              <p:par>
                                <p:cTn id="81" presetID="22" presetClass="entr" presetSubtype="8" fill="hold" nodeType="after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wipe(left)">
                                      <p:cBhvr>
                                        <p:cTn id="83" dur="500"/>
                                        <p:tgtEl>
                                          <p:spTgt spid="23"/>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nodeType="click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wipe(up)">
                                      <p:cBhvr>
                                        <p:cTn id="88" dur="500"/>
                                        <p:tgtEl>
                                          <p:spTgt spid="39"/>
                                        </p:tgtEl>
                                      </p:cBhvr>
                                    </p:animEffect>
                                  </p:childTnLst>
                                </p:cTn>
                              </p:par>
                            </p:childTnLst>
                          </p:cTn>
                        </p:par>
                        <p:par>
                          <p:cTn id="89" fill="hold">
                            <p:stCondLst>
                              <p:cond delay="500"/>
                            </p:stCondLst>
                            <p:childTnLst>
                              <p:par>
                                <p:cTn id="90" presetID="22" presetClass="entr" presetSubtype="1" fill="hold" nodeType="after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wipe(up)">
                                      <p:cBhvr>
                                        <p:cTn id="92" dur="500"/>
                                        <p:tgtEl>
                                          <p:spTgt spid="35"/>
                                        </p:tgtEl>
                                      </p:cBhvr>
                                    </p:animEffect>
                                  </p:childTnLst>
                                </p:cTn>
                              </p:par>
                              <p:par>
                                <p:cTn id="93" presetID="22" presetClass="entr" presetSubtype="1" fill="hold" grpId="0" nodeType="withEffect">
                                  <p:stCondLst>
                                    <p:cond delay="0"/>
                                  </p:stCondLst>
                                  <p:childTnLst>
                                    <p:set>
                                      <p:cBhvr>
                                        <p:cTn id="94" dur="1" fill="hold">
                                          <p:stCondLst>
                                            <p:cond delay="0"/>
                                          </p:stCondLst>
                                        </p:cTn>
                                        <p:tgtEl>
                                          <p:spTgt spid="40"/>
                                        </p:tgtEl>
                                        <p:attrNameLst>
                                          <p:attrName>style.visibility</p:attrName>
                                        </p:attrNameLst>
                                      </p:cBhvr>
                                      <p:to>
                                        <p:strVal val="visible"/>
                                      </p:to>
                                    </p:set>
                                    <p:animEffect transition="in" filter="wipe(up)">
                                      <p:cBhvr>
                                        <p:cTn id="95" dur="500"/>
                                        <p:tgtEl>
                                          <p:spTgt spid="40"/>
                                        </p:tgtEl>
                                      </p:cBhvr>
                                    </p:animEffect>
                                  </p:childTnLst>
                                </p:cTn>
                              </p:par>
                              <p:par>
                                <p:cTn id="96" presetID="22" presetClass="entr" presetSubtype="1" fill="hold" grpId="0" nodeType="withEffect">
                                  <p:stCondLst>
                                    <p:cond delay="0"/>
                                  </p:stCondLst>
                                  <p:childTnLst>
                                    <p:set>
                                      <p:cBhvr>
                                        <p:cTn id="97" dur="1" fill="hold">
                                          <p:stCondLst>
                                            <p:cond delay="0"/>
                                          </p:stCondLst>
                                        </p:cTn>
                                        <p:tgtEl>
                                          <p:spTgt spid="29"/>
                                        </p:tgtEl>
                                        <p:attrNameLst>
                                          <p:attrName>style.visibility</p:attrName>
                                        </p:attrNameLst>
                                      </p:cBhvr>
                                      <p:to>
                                        <p:strVal val="visible"/>
                                      </p:to>
                                    </p:set>
                                    <p:animEffect transition="in" filter="wipe(up)">
                                      <p:cBhvr>
                                        <p:cTn id="98" dur="500"/>
                                        <p:tgtEl>
                                          <p:spTgt spid="29"/>
                                        </p:tgtEl>
                                      </p:cBhvr>
                                    </p:animEffect>
                                  </p:childTnLst>
                                </p:cTn>
                              </p:par>
                            </p:childTnLst>
                          </p:cTn>
                        </p:par>
                        <p:par>
                          <p:cTn id="99" fill="hold">
                            <p:stCondLst>
                              <p:cond delay="1000"/>
                            </p:stCondLst>
                            <p:childTnLst>
                              <p:par>
                                <p:cTn id="100" presetID="22" presetClass="entr" presetSubtype="4" fill="hold" nodeType="afterEffect">
                                  <p:stCondLst>
                                    <p:cond delay="0"/>
                                  </p:stCondLst>
                                  <p:childTnLst>
                                    <p:set>
                                      <p:cBhvr>
                                        <p:cTn id="101" dur="1" fill="hold">
                                          <p:stCondLst>
                                            <p:cond delay="0"/>
                                          </p:stCondLst>
                                        </p:cTn>
                                        <p:tgtEl>
                                          <p:spTgt spid="42"/>
                                        </p:tgtEl>
                                        <p:attrNameLst>
                                          <p:attrName>style.visibility</p:attrName>
                                        </p:attrNameLst>
                                      </p:cBhvr>
                                      <p:to>
                                        <p:strVal val="visible"/>
                                      </p:to>
                                    </p:set>
                                    <p:animEffect transition="in" filter="wipe(down)">
                                      <p:cBhvr>
                                        <p:cTn id="102" dur="500"/>
                                        <p:tgtEl>
                                          <p:spTgt spid="42"/>
                                        </p:tgtEl>
                                      </p:cBhvr>
                                    </p:animEffect>
                                  </p:childTnLst>
                                </p:cTn>
                              </p:par>
                              <p:par>
                                <p:cTn id="103" presetID="22" presetClass="entr" presetSubtype="4" fill="hold" grpId="0" nodeType="withEffect">
                                  <p:stCondLst>
                                    <p:cond delay="0"/>
                                  </p:stCondLst>
                                  <p:childTnLst>
                                    <p:set>
                                      <p:cBhvr>
                                        <p:cTn id="104" dur="1" fill="hold">
                                          <p:stCondLst>
                                            <p:cond delay="0"/>
                                          </p:stCondLst>
                                        </p:cTn>
                                        <p:tgtEl>
                                          <p:spTgt spid="46"/>
                                        </p:tgtEl>
                                        <p:attrNameLst>
                                          <p:attrName>style.visibility</p:attrName>
                                        </p:attrNameLst>
                                      </p:cBhvr>
                                      <p:to>
                                        <p:strVal val="visible"/>
                                      </p:to>
                                    </p:set>
                                    <p:animEffect transition="in" filter="wipe(down)">
                                      <p:cBhvr>
                                        <p:cTn id="10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5" grpId="0"/>
      <p:bldP spid="18" grpId="0"/>
      <p:bldP spid="20" grpId="0"/>
      <p:bldP spid="25" grpId="0"/>
      <p:bldP spid="31" grpId="0"/>
      <p:bldP spid="33" grpId="0"/>
      <p:bldP spid="40" grpId="0"/>
      <p:bldP spid="46" grpId="0"/>
      <p:bldP spid="43" grpId="0"/>
      <p:bldP spid="4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52ACB0-0D12-34C1-C1F7-A82EE408FB63}"/>
              </a:ext>
            </a:extLst>
          </p:cNvPr>
          <p:cNvSpPr>
            <a:spLocks noGrp="1"/>
          </p:cNvSpPr>
          <p:nvPr>
            <p:ph type="dt" sz="half" idx="10"/>
          </p:nvPr>
        </p:nvSpPr>
        <p:spPr/>
        <p:txBody>
          <a:bodyPr/>
          <a:lstStyle/>
          <a:p>
            <a:fld id="{556FEC28-3636-459E-B10D-FCAC0987EC51}" type="datetime1">
              <a:rPr lang="en-US" smtClean="0"/>
              <a:t>2/19/2024</a:t>
            </a:fld>
            <a:endParaRPr lang="en-US" dirty="0"/>
          </a:p>
        </p:txBody>
      </p:sp>
      <p:sp>
        <p:nvSpPr>
          <p:cNvPr id="3" name="Footer Placeholder 2">
            <a:extLst>
              <a:ext uri="{FF2B5EF4-FFF2-40B4-BE49-F238E27FC236}">
                <a16:creationId xmlns:a16="http://schemas.microsoft.com/office/drawing/2014/main" id="{61667B55-49BB-94D1-01AA-6C78B6A7FBDD}"/>
              </a:ext>
            </a:extLst>
          </p:cNvPr>
          <p:cNvSpPr>
            <a:spLocks noGrp="1"/>
          </p:cNvSpPr>
          <p:nvPr>
            <p:ph type="ftr" sz="quarter" idx="11"/>
          </p:nvPr>
        </p:nvSpPr>
        <p:spPr/>
        <p:txBody>
          <a:bodyPr/>
          <a:lstStyle/>
          <a:p>
            <a:r>
              <a:rPr lang="en-US" dirty="0"/>
              <a:t>www.sangfor.com</a:t>
            </a:r>
          </a:p>
        </p:txBody>
      </p:sp>
      <p:sp>
        <p:nvSpPr>
          <p:cNvPr id="4" name="Slide Number Placeholder 3">
            <a:extLst>
              <a:ext uri="{FF2B5EF4-FFF2-40B4-BE49-F238E27FC236}">
                <a16:creationId xmlns:a16="http://schemas.microsoft.com/office/drawing/2014/main" id="{BB7B143E-5EC8-429C-BC34-86933560358E}"/>
              </a:ext>
            </a:extLst>
          </p:cNvPr>
          <p:cNvSpPr>
            <a:spLocks noGrp="1"/>
          </p:cNvSpPr>
          <p:nvPr>
            <p:ph type="sldNum" sz="quarter" idx="12"/>
          </p:nvPr>
        </p:nvSpPr>
        <p:spPr/>
        <p:txBody>
          <a:bodyPr/>
          <a:lstStyle/>
          <a:p>
            <a:fld id="{07A4057A-D6BC-4AC9-93EC-2DDD57ECA77F}" type="slidenum">
              <a:rPr lang="en-US" smtClean="0"/>
              <a:t>22</a:t>
            </a:fld>
            <a:endParaRPr lang="en-US" dirty="0"/>
          </a:p>
        </p:txBody>
      </p:sp>
      <p:sp>
        <p:nvSpPr>
          <p:cNvPr id="5" name="Title 4">
            <a:extLst>
              <a:ext uri="{FF2B5EF4-FFF2-40B4-BE49-F238E27FC236}">
                <a16:creationId xmlns:a16="http://schemas.microsoft.com/office/drawing/2014/main" id="{EF275C44-1FA2-4C8F-9A38-A699A60477F5}"/>
              </a:ext>
            </a:extLst>
          </p:cNvPr>
          <p:cNvSpPr>
            <a:spLocks noGrp="1"/>
          </p:cNvSpPr>
          <p:nvPr>
            <p:ph type="ctrTitle"/>
          </p:nvPr>
        </p:nvSpPr>
        <p:spPr/>
        <p:txBody>
          <a:bodyPr>
            <a:normAutofit/>
          </a:bodyPr>
          <a:lstStyle/>
          <a:p>
            <a:r>
              <a:rPr lang="en-US"/>
              <a:t>Extremadamente fácil de configurar</a:t>
            </a:r>
            <a:endParaRPr lang="en-US" dirty="0"/>
          </a:p>
        </p:txBody>
      </p:sp>
      <p:sp>
        <p:nvSpPr>
          <p:cNvPr id="22" name="TextBox 21">
            <a:extLst>
              <a:ext uri="{FF2B5EF4-FFF2-40B4-BE49-F238E27FC236}">
                <a16:creationId xmlns:a16="http://schemas.microsoft.com/office/drawing/2014/main" id="{91702BFD-9B71-41C7-9060-3082E7AB1610}"/>
              </a:ext>
            </a:extLst>
          </p:cNvPr>
          <p:cNvSpPr txBox="1"/>
          <p:nvPr/>
        </p:nvSpPr>
        <p:spPr>
          <a:xfrm>
            <a:off x="3222511" y="5611290"/>
            <a:ext cx="5700600" cy="646331"/>
          </a:xfrm>
          <a:prstGeom prst="rect">
            <a:avLst/>
          </a:prstGeom>
          <a:noFill/>
        </p:spPr>
        <p:txBody>
          <a:bodyPr wrap="none" rtlCol="0">
            <a:spAutoFit/>
          </a:bodyPr>
          <a:lstStyle/>
          <a:p>
            <a:r>
              <a:rPr lang="en-US" sz="3600" b="1" dirty="0">
                <a:solidFill>
                  <a:srgbClr val="27DC32"/>
                </a:solidFill>
              </a:rPr>
              <a:t>3</a:t>
            </a:r>
            <a:r>
              <a:rPr lang="en-US" sz="2400" b="1" dirty="0">
                <a:solidFill>
                  <a:schemeClr val="bg1"/>
                </a:solidFill>
              </a:rPr>
              <a:t> Pasos, </a:t>
            </a:r>
            <a:r>
              <a:rPr lang="en-US" sz="3600" b="1" dirty="0">
                <a:solidFill>
                  <a:srgbClr val="00B0F0"/>
                </a:solidFill>
              </a:rPr>
              <a:t>5</a:t>
            </a:r>
            <a:r>
              <a:rPr lang="en-US" sz="2400" b="1" dirty="0">
                <a:solidFill>
                  <a:schemeClr val="bg1"/>
                </a:solidFill>
              </a:rPr>
              <a:t> </a:t>
            </a:r>
            <a:r>
              <a:rPr lang="en-US" sz="2400" b="1" dirty="0" err="1">
                <a:solidFill>
                  <a:schemeClr val="bg1"/>
                </a:solidFill>
              </a:rPr>
              <a:t>minutos</a:t>
            </a:r>
            <a:r>
              <a:rPr lang="en-US" sz="2400" b="1" dirty="0">
                <a:solidFill>
                  <a:schemeClr val="bg1"/>
                </a:solidFill>
              </a:rPr>
              <a:t> de </a:t>
            </a:r>
            <a:r>
              <a:rPr lang="en-US" sz="2400" b="1" dirty="0" err="1">
                <a:solidFill>
                  <a:schemeClr val="bg1"/>
                </a:solidFill>
              </a:rPr>
              <a:t>configuración</a:t>
            </a:r>
            <a:endParaRPr lang="en-US" sz="2400" b="1" dirty="0">
              <a:solidFill>
                <a:schemeClr val="bg1"/>
              </a:solidFill>
            </a:endParaRPr>
          </a:p>
        </p:txBody>
      </p:sp>
      <p:grpSp>
        <p:nvGrpSpPr>
          <p:cNvPr id="31" name="组合 30">
            <a:extLst>
              <a:ext uri="{FF2B5EF4-FFF2-40B4-BE49-F238E27FC236}">
                <a16:creationId xmlns:a16="http://schemas.microsoft.com/office/drawing/2014/main" id="{C44D00FF-6988-E058-EABE-9839A8A1B3F1}"/>
              </a:ext>
            </a:extLst>
          </p:cNvPr>
          <p:cNvGrpSpPr/>
          <p:nvPr/>
        </p:nvGrpSpPr>
        <p:grpSpPr>
          <a:xfrm>
            <a:off x="1624498" y="2261843"/>
            <a:ext cx="8943004" cy="550863"/>
            <a:chOff x="1275190" y="1891126"/>
            <a:chExt cx="7726017" cy="675861"/>
          </a:xfrm>
        </p:grpSpPr>
        <p:sp>
          <p:nvSpPr>
            <p:cNvPr id="28" name="燕尾形 27">
              <a:extLst>
                <a:ext uri="{FF2B5EF4-FFF2-40B4-BE49-F238E27FC236}">
                  <a16:creationId xmlns:a16="http://schemas.microsoft.com/office/drawing/2014/main" id="{9EBEF276-EF2D-BE00-7682-3201FD17E163}"/>
                </a:ext>
              </a:extLst>
            </p:cNvPr>
            <p:cNvSpPr/>
            <p:nvPr/>
          </p:nvSpPr>
          <p:spPr>
            <a:xfrm>
              <a:off x="1275190" y="1891126"/>
              <a:ext cx="2557670" cy="675861"/>
            </a:xfrm>
            <a:prstGeom prst="chevron">
              <a:avLst>
                <a:gd name="adj" fmla="val 38235"/>
              </a:avLst>
            </a:prstGeom>
            <a:solidFill>
              <a:srgbClr val="0067ED"/>
            </a:solidFill>
            <a:ln>
              <a:noFill/>
            </a:ln>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rPr>
                <a:t>PASO 1</a:t>
              </a:r>
              <a:endParaRPr kumimoji="1" lang="zh-CN" altLang="en-US" sz="2000" dirty="0">
                <a:solidFill>
                  <a:schemeClr val="tx1"/>
                </a:solidFill>
              </a:endParaRPr>
            </a:p>
          </p:txBody>
        </p:sp>
        <p:sp>
          <p:nvSpPr>
            <p:cNvPr id="29" name="燕尾形 28">
              <a:extLst>
                <a:ext uri="{FF2B5EF4-FFF2-40B4-BE49-F238E27FC236}">
                  <a16:creationId xmlns:a16="http://schemas.microsoft.com/office/drawing/2014/main" id="{60FC141E-C289-18CF-E1DC-87119F709BFB}"/>
                </a:ext>
              </a:extLst>
            </p:cNvPr>
            <p:cNvSpPr/>
            <p:nvPr/>
          </p:nvSpPr>
          <p:spPr>
            <a:xfrm>
              <a:off x="3859364" y="1891126"/>
              <a:ext cx="2557670" cy="675861"/>
            </a:xfrm>
            <a:prstGeom prst="chevron">
              <a:avLst>
                <a:gd name="adj" fmla="val 38235"/>
              </a:avLst>
            </a:prstGeom>
            <a:solidFill>
              <a:srgbClr val="23BE29"/>
            </a:solidFill>
            <a:ln>
              <a:noFill/>
            </a:ln>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rPr>
                <a:t>PASO 2</a:t>
              </a:r>
              <a:endParaRPr kumimoji="1" lang="zh-CN" altLang="en-US" sz="2000" dirty="0">
                <a:solidFill>
                  <a:schemeClr val="tx1"/>
                </a:solidFill>
              </a:endParaRPr>
            </a:p>
          </p:txBody>
        </p:sp>
        <p:sp>
          <p:nvSpPr>
            <p:cNvPr id="30" name="燕尾形 29">
              <a:extLst>
                <a:ext uri="{FF2B5EF4-FFF2-40B4-BE49-F238E27FC236}">
                  <a16:creationId xmlns:a16="http://schemas.microsoft.com/office/drawing/2014/main" id="{1CE76C8A-4E7F-2EAC-4685-D2AB5FCB1D46}"/>
                </a:ext>
              </a:extLst>
            </p:cNvPr>
            <p:cNvSpPr/>
            <p:nvPr/>
          </p:nvSpPr>
          <p:spPr>
            <a:xfrm>
              <a:off x="6443537" y="1891126"/>
              <a:ext cx="2557670" cy="675861"/>
            </a:xfrm>
            <a:prstGeom prst="chevron">
              <a:avLst>
                <a:gd name="adj" fmla="val 38235"/>
              </a:avLst>
            </a:prstGeom>
            <a:solidFill>
              <a:srgbClr val="00B0F0"/>
            </a:solidFill>
            <a:ln>
              <a:noFill/>
            </a:ln>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rPr>
                <a:t>PASO 3</a:t>
              </a:r>
              <a:endParaRPr kumimoji="1" lang="zh-CN" altLang="en-US" sz="2000" dirty="0">
                <a:solidFill>
                  <a:schemeClr val="tx1"/>
                </a:solidFill>
              </a:endParaRPr>
            </a:p>
          </p:txBody>
        </p:sp>
      </p:grpSp>
      <p:cxnSp>
        <p:nvCxnSpPr>
          <p:cNvPr id="34" name="直线连接符 33">
            <a:extLst>
              <a:ext uri="{FF2B5EF4-FFF2-40B4-BE49-F238E27FC236}">
                <a16:creationId xmlns:a16="http://schemas.microsoft.com/office/drawing/2014/main" id="{AD6D7B6E-3C0A-06E7-6032-E7D9E4E65162}"/>
              </a:ext>
            </a:extLst>
          </p:cNvPr>
          <p:cNvCxnSpPr>
            <a:cxnSpLocks/>
          </p:cNvCxnSpPr>
          <p:nvPr/>
        </p:nvCxnSpPr>
        <p:spPr>
          <a:xfrm>
            <a:off x="2992785" y="2812706"/>
            <a:ext cx="0" cy="984596"/>
          </a:xfrm>
          <a:prstGeom prst="line">
            <a:avLst/>
          </a:prstGeom>
          <a:ln w="41275">
            <a:solidFill>
              <a:srgbClr val="0067ED">
                <a:alpha val="58000"/>
              </a:srgbClr>
            </a:solidFill>
          </a:ln>
        </p:spPr>
        <p:style>
          <a:lnRef idx="1">
            <a:schemeClr val="accent1"/>
          </a:lnRef>
          <a:fillRef idx="0">
            <a:schemeClr val="accent1"/>
          </a:fillRef>
          <a:effectRef idx="0">
            <a:schemeClr val="accent1"/>
          </a:effectRef>
          <a:fontRef idx="minor">
            <a:schemeClr val="tx1"/>
          </a:fontRef>
        </p:style>
      </p:cxnSp>
      <p:cxnSp>
        <p:nvCxnSpPr>
          <p:cNvPr id="36" name="直线连接符 35">
            <a:extLst>
              <a:ext uri="{FF2B5EF4-FFF2-40B4-BE49-F238E27FC236}">
                <a16:creationId xmlns:a16="http://schemas.microsoft.com/office/drawing/2014/main" id="{7165EBA3-A3D8-B0CC-FD15-24755A747C44}"/>
              </a:ext>
            </a:extLst>
          </p:cNvPr>
          <p:cNvCxnSpPr>
            <a:cxnSpLocks/>
          </p:cNvCxnSpPr>
          <p:nvPr/>
        </p:nvCxnSpPr>
        <p:spPr>
          <a:xfrm>
            <a:off x="6072811" y="2812706"/>
            <a:ext cx="0" cy="984596"/>
          </a:xfrm>
          <a:prstGeom prst="line">
            <a:avLst/>
          </a:prstGeom>
          <a:ln w="41275">
            <a:solidFill>
              <a:srgbClr val="23BE29">
                <a:alpha val="58000"/>
              </a:srgbClr>
            </a:solidFill>
          </a:ln>
        </p:spPr>
        <p:style>
          <a:lnRef idx="1">
            <a:schemeClr val="accent1"/>
          </a:lnRef>
          <a:fillRef idx="0">
            <a:schemeClr val="accent1"/>
          </a:fillRef>
          <a:effectRef idx="0">
            <a:schemeClr val="accent1"/>
          </a:effectRef>
          <a:fontRef idx="minor">
            <a:schemeClr val="tx1"/>
          </a:fontRef>
        </p:style>
      </p:cxnSp>
      <p:cxnSp>
        <p:nvCxnSpPr>
          <p:cNvPr id="37" name="直线连接符 36">
            <a:extLst>
              <a:ext uri="{FF2B5EF4-FFF2-40B4-BE49-F238E27FC236}">
                <a16:creationId xmlns:a16="http://schemas.microsoft.com/office/drawing/2014/main" id="{A633A7B1-2196-08F4-3127-3B131463F327}"/>
              </a:ext>
            </a:extLst>
          </p:cNvPr>
          <p:cNvCxnSpPr>
            <a:cxnSpLocks/>
          </p:cNvCxnSpPr>
          <p:nvPr/>
        </p:nvCxnSpPr>
        <p:spPr>
          <a:xfrm>
            <a:off x="9034623" y="2812706"/>
            <a:ext cx="0" cy="984596"/>
          </a:xfrm>
          <a:prstGeom prst="line">
            <a:avLst/>
          </a:prstGeom>
          <a:ln w="41275">
            <a:solidFill>
              <a:srgbClr val="00B0F0">
                <a:alpha val="58000"/>
              </a:srgbClr>
            </a:solidFill>
          </a:ln>
        </p:spPr>
        <p:style>
          <a:lnRef idx="1">
            <a:schemeClr val="accent1"/>
          </a:lnRef>
          <a:fillRef idx="0">
            <a:schemeClr val="accent1"/>
          </a:fillRef>
          <a:effectRef idx="0">
            <a:schemeClr val="accent1"/>
          </a:effectRef>
          <a:fontRef idx="minor">
            <a:schemeClr val="tx1"/>
          </a:fontRef>
        </p:style>
      </p:cxnSp>
      <p:sp>
        <p:nvSpPr>
          <p:cNvPr id="38" name="圆角矩形 37">
            <a:extLst>
              <a:ext uri="{FF2B5EF4-FFF2-40B4-BE49-F238E27FC236}">
                <a16:creationId xmlns:a16="http://schemas.microsoft.com/office/drawing/2014/main" id="{AA1251F3-652D-C6A6-2DB9-D571675C63C2}"/>
              </a:ext>
            </a:extLst>
          </p:cNvPr>
          <p:cNvSpPr/>
          <p:nvPr/>
        </p:nvSpPr>
        <p:spPr>
          <a:xfrm>
            <a:off x="1624498" y="3726695"/>
            <a:ext cx="8818494" cy="212705"/>
          </a:xfrm>
          <a:prstGeom prst="roundRect">
            <a:avLst>
              <a:gd name="adj" fmla="val 50000"/>
            </a:avLst>
          </a:prstGeom>
          <a:solidFill>
            <a:srgbClr val="00B0F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9" name="椭圆 38">
            <a:extLst>
              <a:ext uri="{FF2B5EF4-FFF2-40B4-BE49-F238E27FC236}">
                <a16:creationId xmlns:a16="http://schemas.microsoft.com/office/drawing/2014/main" id="{1AB0EF30-DB33-7B8E-DDBF-5F6BEE81EDB2}"/>
              </a:ext>
            </a:extLst>
          </p:cNvPr>
          <p:cNvSpPr/>
          <p:nvPr/>
        </p:nvSpPr>
        <p:spPr>
          <a:xfrm>
            <a:off x="2874570" y="3702971"/>
            <a:ext cx="236430" cy="236430"/>
          </a:xfrm>
          <a:prstGeom prst="ellipse">
            <a:avLst/>
          </a:prstGeom>
          <a:solidFill>
            <a:srgbClr val="0067E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 name="椭圆 39">
            <a:extLst>
              <a:ext uri="{FF2B5EF4-FFF2-40B4-BE49-F238E27FC236}">
                <a16:creationId xmlns:a16="http://schemas.microsoft.com/office/drawing/2014/main" id="{89F2D1E3-B790-8CEA-F711-5F616349ECB3}"/>
              </a:ext>
            </a:extLst>
          </p:cNvPr>
          <p:cNvSpPr/>
          <p:nvPr/>
        </p:nvSpPr>
        <p:spPr>
          <a:xfrm>
            <a:off x="5955767" y="3702971"/>
            <a:ext cx="236430" cy="236430"/>
          </a:xfrm>
          <a:prstGeom prst="ellipse">
            <a:avLst/>
          </a:prstGeom>
          <a:solidFill>
            <a:srgbClr val="23BE2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1" name="椭圆 40">
            <a:extLst>
              <a:ext uri="{FF2B5EF4-FFF2-40B4-BE49-F238E27FC236}">
                <a16:creationId xmlns:a16="http://schemas.microsoft.com/office/drawing/2014/main" id="{24ED33AD-E021-ABC3-72BB-891A9D7D0968}"/>
              </a:ext>
            </a:extLst>
          </p:cNvPr>
          <p:cNvSpPr/>
          <p:nvPr/>
        </p:nvSpPr>
        <p:spPr>
          <a:xfrm>
            <a:off x="8916408" y="3702971"/>
            <a:ext cx="236430" cy="23643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3" name="文本框 42">
            <a:extLst>
              <a:ext uri="{FF2B5EF4-FFF2-40B4-BE49-F238E27FC236}">
                <a16:creationId xmlns:a16="http://schemas.microsoft.com/office/drawing/2014/main" id="{4D28CC48-FB83-A306-E7C1-4A9A2F9C201C}"/>
              </a:ext>
            </a:extLst>
          </p:cNvPr>
          <p:cNvSpPr txBox="1"/>
          <p:nvPr/>
        </p:nvSpPr>
        <p:spPr>
          <a:xfrm>
            <a:off x="1624498" y="4129854"/>
            <a:ext cx="2743200" cy="830997"/>
          </a:xfrm>
          <a:prstGeom prst="rect">
            <a:avLst/>
          </a:prstGeom>
          <a:noFill/>
        </p:spPr>
        <p:txBody>
          <a:bodyPr wrap="square">
            <a:spAutoFit/>
          </a:bodyPr>
          <a:lstStyle/>
          <a:p>
            <a:pPr lvl="0" algn="ctr"/>
            <a:r>
              <a:rPr lang="en-US" altLang="zh-CN" sz="1600" b="1">
                <a:solidFill>
                  <a:schemeClr val="bg1"/>
                </a:solidFill>
              </a:rPr>
              <a:t>Sangfor Network Secure Firewall con conexión a Internet</a:t>
            </a:r>
            <a:endParaRPr lang="en-US" altLang="zh-CN" sz="1600" b="1" dirty="0">
              <a:solidFill>
                <a:schemeClr val="bg1"/>
              </a:solidFill>
            </a:endParaRPr>
          </a:p>
        </p:txBody>
      </p:sp>
      <p:sp>
        <p:nvSpPr>
          <p:cNvPr id="44" name="文本框 43">
            <a:extLst>
              <a:ext uri="{FF2B5EF4-FFF2-40B4-BE49-F238E27FC236}">
                <a16:creationId xmlns:a16="http://schemas.microsoft.com/office/drawing/2014/main" id="{AA0F5736-5401-7480-A36A-9648C7C2D5CA}"/>
              </a:ext>
            </a:extLst>
          </p:cNvPr>
          <p:cNvSpPr txBox="1"/>
          <p:nvPr/>
        </p:nvSpPr>
        <p:spPr>
          <a:xfrm>
            <a:off x="4585047" y="4129854"/>
            <a:ext cx="3021906" cy="1077218"/>
          </a:xfrm>
          <a:prstGeom prst="rect">
            <a:avLst/>
          </a:prstGeom>
          <a:noFill/>
        </p:spPr>
        <p:txBody>
          <a:bodyPr wrap="square">
            <a:spAutoFit/>
          </a:bodyPr>
          <a:lstStyle/>
          <a:p>
            <a:pPr lvl="0" algn="ctr"/>
            <a:r>
              <a:rPr lang="es-MX" altLang="zh-CN" sz="1600" b="1" dirty="0">
                <a:solidFill>
                  <a:schemeClr val="bg1"/>
                </a:solidFill>
              </a:rPr>
              <a:t>Configurar la directiva de reventado
(Regla de señuelo, respuesta)</a:t>
            </a:r>
            <a:endParaRPr lang="en-US" altLang="zh-CN" sz="1600" b="1" dirty="0">
              <a:solidFill>
                <a:schemeClr val="bg1"/>
              </a:solidFill>
            </a:endParaRPr>
          </a:p>
        </p:txBody>
      </p:sp>
      <p:sp>
        <p:nvSpPr>
          <p:cNvPr id="45" name="文本框 44">
            <a:extLst>
              <a:ext uri="{FF2B5EF4-FFF2-40B4-BE49-F238E27FC236}">
                <a16:creationId xmlns:a16="http://schemas.microsoft.com/office/drawing/2014/main" id="{620C4997-DA75-7055-1ED8-3130FFBC20D8}"/>
              </a:ext>
            </a:extLst>
          </p:cNvPr>
          <p:cNvSpPr txBox="1"/>
          <p:nvPr/>
        </p:nvSpPr>
        <p:spPr>
          <a:xfrm>
            <a:off x="7663023" y="4129854"/>
            <a:ext cx="2743200" cy="830997"/>
          </a:xfrm>
          <a:prstGeom prst="rect">
            <a:avLst/>
          </a:prstGeom>
          <a:noFill/>
        </p:spPr>
        <p:txBody>
          <a:bodyPr wrap="square">
            <a:spAutoFit/>
          </a:bodyPr>
          <a:lstStyle/>
          <a:p>
            <a:pPr lvl="0" algn="ctr"/>
            <a:r>
              <a:rPr lang="en-US" altLang="zh-CN" sz="1600" b="1">
                <a:solidFill>
                  <a:schemeClr val="bg1"/>
                </a:solidFill>
              </a:rPr>
              <a:t>Registro de cheques
Respuesta automática/manual</a:t>
            </a:r>
            <a:endParaRPr lang="en-US" altLang="zh-CN" sz="1600" b="1" dirty="0">
              <a:solidFill>
                <a:schemeClr val="bg1"/>
              </a:solidFill>
            </a:endParaRPr>
          </a:p>
        </p:txBody>
      </p:sp>
      <p:sp>
        <p:nvSpPr>
          <p:cNvPr id="48" name="圆角矩形 47">
            <a:extLst>
              <a:ext uri="{FF2B5EF4-FFF2-40B4-BE49-F238E27FC236}">
                <a16:creationId xmlns:a16="http://schemas.microsoft.com/office/drawing/2014/main" id="{92D1D270-389E-CE60-413D-CB3411886A74}"/>
              </a:ext>
            </a:extLst>
          </p:cNvPr>
          <p:cNvSpPr/>
          <p:nvPr/>
        </p:nvSpPr>
        <p:spPr>
          <a:xfrm>
            <a:off x="2588092" y="1277353"/>
            <a:ext cx="809385" cy="809385"/>
          </a:xfrm>
          <a:prstGeom prst="roundRect">
            <a:avLst>
              <a:gd name="adj" fmla="val 9951"/>
            </a:avLst>
          </a:prstGeom>
          <a:solidFill>
            <a:srgbClr val="0067ED">
              <a:alpha val="99000"/>
            </a:srgbClr>
          </a:solidFill>
          <a:ln>
            <a:noFill/>
          </a:ln>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56" name="组合 55">
            <a:extLst>
              <a:ext uri="{FF2B5EF4-FFF2-40B4-BE49-F238E27FC236}">
                <a16:creationId xmlns:a16="http://schemas.microsoft.com/office/drawing/2014/main" id="{A15F1F36-4356-896F-4289-F341E660CA9A}"/>
              </a:ext>
            </a:extLst>
          </p:cNvPr>
          <p:cNvGrpSpPr/>
          <p:nvPr/>
        </p:nvGrpSpPr>
        <p:grpSpPr>
          <a:xfrm>
            <a:off x="2739534" y="1445417"/>
            <a:ext cx="500119" cy="466044"/>
            <a:chOff x="2739534" y="1218885"/>
            <a:chExt cx="500119" cy="466044"/>
          </a:xfrm>
        </p:grpSpPr>
        <p:sp>
          <p:nvSpPr>
            <p:cNvPr id="50" name="任意形状 49">
              <a:extLst>
                <a:ext uri="{FF2B5EF4-FFF2-40B4-BE49-F238E27FC236}">
                  <a16:creationId xmlns:a16="http://schemas.microsoft.com/office/drawing/2014/main" id="{A2D9ABD0-858E-5ED4-6CAB-3A0C80594183}"/>
                </a:ext>
              </a:extLst>
            </p:cNvPr>
            <p:cNvSpPr/>
            <p:nvPr/>
          </p:nvSpPr>
          <p:spPr>
            <a:xfrm>
              <a:off x="3096473" y="1227140"/>
              <a:ext cx="63132" cy="63132"/>
            </a:xfrm>
            <a:custGeom>
              <a:avLst/>
              <a:gdLst>
                <a:gd name="connsiteX0" fmla="*/ 31566 w 63132"/>
                <a:gd name="connsiteY0" fmla="*/ 63132 h 63132"/>
                <a:gd name="connsiteX1" fmla="*/ 0 w 63132"/>
                <a:gd name="connsiteY1" fmla="*/ 31566 h 63132"/>
                <a:gd name="connsiteX2" fmla="*/ 31566 w 63132"/>
                <a:gd name="connsiteY2" fmla="*/ 0 h 63132"/>
                <a:gd name="connsiteX3" fmla="*/ 63132 w 63132"/>
                <a:gd name="connsiteY3" fmla="*/ 31566 h 63132"/>
                <a:gd name="connsiteX4" fmla="*/ 31566 w 63132"/>
                <a:gd name="connsiteY4" fmla="*/ 63132 h 63132"/>
                <a:gd name="connsiteX5" fmla="*/ 31566 w 63132"/>
                <a:gd name="connsiteY5" fmla="*/ 9551 h 63132"/>
                <a:gd name="connsiteX6" fmla="*/ 9632 w 63132"/>
                <a:gd name="connsiteY6" fmla="*/ 31485 h 63132"/>
                <a:gd name="connsiteX7" fmla="*/ 31566 w 63132"/>
                <a:gd name="connsiteY7" fmla="*/ 53419 h 63132"/>
                <a:gd name="connsiteX8" fmla="*/ 53500 w 63132"/>
                <a:gd name="connsiteY8" fmla="*/ 31485 h 63132"/>
                <a:gd name="connsiteX9" fmla="*/ 31566 w 63132"/>
                <a:gd name="connsiteY9" fmla="*/ 9551 h 6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132" h="63132">
                  <a:moveTo>
                    <a:pt x="31566" y="63132"/>
                  </a:moveTo>
                  <a:cubicBezTo>
                    <a:pt x="14164" y="63132"/>
                    <a:pt x="0" y="48968"/>
                    <a:pt x="0" y="31566"/>
                  </a:cubicBezTo>
                  <a:cubicBezTo>
                    <a:pt x="0" y="14164"/>
                    <a:pt x="14164" y="0"/>
                    <a:pt x="31566" y="0"/>
                  </a:cubicBezTo>
                  <a:cubicBezTo>
                    <a:pt x="48968" y="0"/>
                    <a:pt x="63132" y="14164"/>
                    <a:pt x="63132" y="31566"/>
                  </a:cubicBezTo>
                  <a:cubicBezTo>
                    <a:pt x="63132" y="48968"/>
                    <a:pt x="48968" y="63132"/>
                    <a:pt x="31566" y="63132"/>
                  </a:cubicBezTo>
                  <a:close/>
                  <a:moveTo>
                    <a:pt x="31566" y="9551"/>
                  </a:moveTo>
                  <a:cubicBezTo>
                    <a:pt x="19425" y="9551"/>
                    <a:pt x="9632" y="19425"/>
                    <a:pt x="9632" y="31485"/>
                  </a:cubicBezTo>
                  <a:cubicBezTo>
                    <a:pt x="9632" y="43545"/>
                    <a:pt x="19506" y="53419"/>
                    <a:pt x="31566" y="53419"/>
                  </a:cubicBezTo>
                  <a:cubicBezTo>
                    <a:pt x="43626" y="53419"/>
                    <a:pt x="53500" y="43545"/>
                    <a:pt x="53500" y="31485"/>
                  </a:cubicBezTo>
                  <a:cubicBezTo>
                    <a:pt x="53500" y="19425"/>
                    <a:pt x="43626" y="9551"/>
                    <a:pt x="31566" y="9551"/>
                  </a:cubicBezTo>
                  <a:close/>
                </a:path>
              </a:pathLst>
            </a:custGeom>
            <a:solidFill>
              <a:schemeClr val="bg1"/>
            </a:solidFill>
            <a:ln w="8001" cap="flat">
              <a:noFill/>
              <a:prstDash val="solid"/>
              <a:miter/>
            </a:ln>
          </p:spPr>
          <p:txBody>
            <a:bodyPr rtlCol="0" anchor="ctr"/>
            <a:lstStyle/>
            <a:p>
              <a:endParaRPr lang="zh-CN" altLang="en-US"/>
            </a:p>
          </p:txBody>
        </p:sp>
        <p:sp>
          <p:nvSpPr>
            <p:cNvPr id="51" name="任意形状 50">
              <a:extLst>
                <a:ext uri="{FF2B5EF4-FFF2-40B4-BE49-F238E27FC236}">
                  <a16:creationId xmlns:a16="http://schemas.microsoft.com/office/drawing/2014/main" id="{7C9DAA82-B464-9901-77D8-8242420A0A71}"/>
                </a:ext>
              </a:extLst>
            </p:cNvPr>
            <p:cNvSpPr/>
            <p:nvPr/>
          </p:nvSpPr>
          <p:spPr>
            <a:xfrm>
              <a:off x="3083604" y="1404396"/>
              <a:ext cx="63455" cy="63132"/>
            </a:xfrm>
            <a:custGeom>
              <a:avLst/>
              <a:gdLst>
                <a:gd name="connsiteX0" fmla="*/ 31728 w 63455"/>
                <a:gd name="connsiteY0" fmla="*/ 63132 h 63132"/>
                <a:gd name="connsiteX1" fmla="*/ 0 w 63455"/>
                <a:gd name="connsiteY1" fmla="*/ 31566 h 63132"/>
                <a:gd name="connsiteX2" fmla="*/ 31728 w 63455"/>
                <a:gd name="connsiteY2" fmla="*/ 0 h 63132"/>
                <a:gd name="connsiteX3" fmla="*/ 63456 w 63455"/>
                <a:gd name="connsiteY3" fmla="*/ 31566 h 63132"/>
                <a:gd name="connsiteX4" fmla="*/ 31728 w 63455"/>
                <a:gd name="connsiteY4" fmla="*/ 63132 h 63132"/>
                <a:gd name="connsiteX5" fmla="*/ 31728 w 63455"/>
                <a:gd name="connsiteY5" fmla="*/ 9551 h 63132"/>
                <a:gd name="connsiteX6" fmla="*/ 9632 w 63455"/>
                <a:gd name="connsiteY6" fmla="*/ 31485 h 63132"/>
                <a:gd name="connsiteX7" fmla="*/ 31728 w 63455"/>
                <a:gd name="connsiteY7" fmla="*/ 53419 h 63132"/>
                <a:gd name="connsiteX8" fmla="*/ 53824 w 63455"/>
                <a:gd name="connsiteY8" fmla="*/ 31485 h 63132"/>
                <a:gd name="connsiteX9" fmla="*/ 31728 w 63455"/>
                <a:gd name="connsiteY9" fmla="*/ 9551 h 6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455" h="63132">
                  <a:moveTo>
                    <a:pt x="31728" y="63132"/>
                  </a:moveTo>
                  <a:cubicBezTo>
                    <a:pt x="14245" y="63132"/>
                    <a:pt x="0" y="48968"/>
                    <a:pt x="0" y="31566"/>
                  </a:cubicBezTo>
                  <a:cubicBezTo>
                    <a:pt x="0" y="14164"/>
                    <a:pt x="14245" y="0"/>
                    <a:pt x="31728" y="0"/>
                  </a:cubicBezTo>
                  <a:cubicBezTo>
                    <a:pt x="49211" y="0"/>
                    <a:pt x="63456" y="14164"/>
                    <a:pt x="63456" y="31566"/>
                  </a:cubicBezTo>
                  <a:cubicBezTo>
                    <a:pt x="63456" y="48968"/>
                    <a:pt x="49211" y="63132"/>
                    <a:pt x="31728" y="63132"/>
                  </a:cubicBezTo>
                  <a:close/>
                  <a:moveTo>
                    <a:pt x="31728" y="9551"/>
                  </a:moveTo>
                  <a:cubicBezTo>
                    <a:pt x="19506" y="9551"/>
                    <a:pt x="9632" y="19425"/>
                    <a:pt x="9632" y="31485"/>
                  </a:cubicBezTo>
                  <a:cubicBezTo>
                    <a:pt x="9632" y="43545"/>
                    <a:pt x="19587" y="53419"/>
                    <a:pt x="31728" y="53419"/>
                  </a:cubicBezTo>
                  <a:cubicBezTo>
                    <a:pt x="43869" y="53419"/>
                    <a:pt x="53824" y="43545"/>
                    <a:pt x="53824" y="31485"/>
                  </a:cubicBezTo>
                  <a:cubicBezTo>
                    <a:pt x="53824" y="19425"/>
                    <a:pt x="43950" y="9551"/>
                    <a:pt x="31728" y="9551"/>
                  </a:cubicBezTo>
                  <a:close/>
                </a:path>
              </a:pathLst>
            </a:custGeom>
            <a:solidFill>
              <a:schemeClr val="bg1"/>
            </a:solidFill>
            <a:ln w="8001" cap="flat">
              <a:noFill/>
              <a:prstDash val="solid"/>
              <a:miter/>
            </a:ln>
          </p:spPr>
          <p:txBody>
            <a:bodyPr rtlCol="0" anchor="ctr"/>
            <a:lstStyle/>
            <a:p>
              <a:endParaRPr lang="zh-CN" altLang="en-US"/>
            </a:p>
          </p:txBody>
        </p:sp>
        <p:sp>
          <p:nvSpPr>
            <p:cNvPr id="52" name="任意形状 51">
              <a:extLst>
                <a:ext uri="{FF2B5EF4-FFF2-40B4-BE49-F238E27FC236}">
                  <a16:creationId xmlns:a16="http://schemas.microsoft.com/office/drawing/2014/main" id="{934D2B4B-248C-B04B-2F91-9BB054FBA482}"/>
                </a:ext>
              </a:extLst>
            </p:cNvPr>
            <p:cNvSpPr/>
            <p:nvPr/>
          </p:nvSpPr>
          <p:spPr>
            <a:xfrm>
              <a:off x="3146898" y="1545472"/>
              <a:ext cx="63132" cy="63132"/>
            </a:xfrm>
            <a:custGeom>
              <a:avLst/>
              <a:gdLst>
                <a:gd name="connsiteX0" fmla="*/ 31566 w 63132"/>
                <a:gd name="connsiteY0" fmla="*/ 63132 h 63132"/>
                <a:gd name="connsiteX1" fmla="*/ 0 w 63132"/>
                <a:gd name="connsiteY1" fmla="*/ 31566 h 63132"/>
                <a:gd name="connsiteX2" fmla="*/ 31566 w 63132"/>
                <a:gd name="connsiteY2" fmla="*/ 0 h 63132"/>
                <a:gd name="connsiteX3" fmla="*/ 63132 w 63132"/>
                <a:gd name="connsiteY3" fmla="*/ 31566 h 63132"/>
                <a:gd name="connsiteX4" fmla="*/ 31566 w 63132"/>
                <a:gd name="connsiteY4" fmla="*/ 63132 h 63132"/>
                <a:gd name="connsiteX5" fmla="*/ 31566 w 63132"/>
                <a:gd name="connsiteY5" fmla="*/ 9551 h 63132"/>
                <a:gd name="connsiteX6" fmla="*/ 9632 w 63132"/>
                <a:gd name="connsiteY6" fmla="*/ 31485 h 63132"/>
                <a:gd name="connsiteX7" fmla="*/ 31566 w 63132"/>
                <a:gd name="connsiteY7" fmla="*/ 53419 h 63132"/>
                <a:gd name="connsiteX8" fmla="*/ 53500 w 63132"/>
                <a:gd name="connsiteY8" fmla="*/ 31485 h 63132"/>
                <a:gd name="connsiteX9" fmla="*/ 31566 w 63132"/>
                <a:gd name="connsiteY9" fmla="*/ 9551 h 6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132" h="63132">
                  <a:moveTo>
                    <a:pt x="31566" y="63132"/>
                  </a:moveTo>
                  <a:cubicBezTo>
                    <a:pt x="14164" y="63132"/>
                    <a:pt x="0" y="48968"/>
                    <a:pt x="0" y="31566"/>
                  </a:cubicBezTo>
                  <a:cubicBezTo>
                    <a:pt x="0" y="14164"/>
                    <a:pt x="14164" y="0"/>
                    <a:pt x="31566" y="0"/>
                  </a:cubicBezTo>
                  <a:cubicBezTo>
                    <a:pt x="48968" y="0"/>
                    <a:pt x="63132" y="14164"/>
                    <a:pt x="63132" y="31566"/>
                  </a:cubicBezTo>
                  <a:cubicBezTo>
                    <a:pt x="63132" y="48968"/>
                    <a:pt x="48968" y="63132"/>
                    <a:pt x="31566" y="63132"/>
                  </a:cubicBezTo>
                  <a:close/>
                  <a:moveTo>
                    <a:pt x="31566" y="9551"/>
                  </a:moveTo>
                  <a:cubicBezTo>
                    <a:pt x="19425" y="9551"/>
                    <a:pt x="9632" y="19425"/>
                    <a:pt x="9632" y="31485"/>
                  </a:cubicBezTo>
                  <a:cubicBezTo>
                    <a:pt x="9632" y="43545"/>
                    <a:pt x="19506" y="53419"/>
                    <a:pt x="31566" y="53419"/>
                  </a:cubicBezTo>
                  <a:cubicBezTo>
                    <a:pt x="43626" y="53419"/>
                    <a:pt x="53500" y="43545"/>
                    <a:pt x="53500" y="31485"/>
                  </a:cubicBezTo>
                  <a:cubicBezTo>
                    <a:pt x="53500" y="19425"/>
                    <a:pt x="43626" y="9551"/>
                    <a:pt x="31566" y="9551"/>
                  </a:cubicBezTo>
                  <a:close/>
                </a:path>
              </a:pathLst>
            </a:custGeom>
            <a:solidFill>
              <a:schemeClr val="bg1"/>
            </a:solidFill>
            <a:ln w="8001" cap="flat">
              <a:noFill/>
              <a:prstDash val="solid"/>
              <a:miter/>
            </a:ln>
          </p:spPr>
          <p:txBody>
            <a:bodyPr rtlCol="0" anchor="ctr"/>
            <a:lstStyle/>
            <a:p>
              <a:endParaRPr lang="zh-CN" altLang="en-US"/>
            </a:p>
          </p:txBody>
        </p:sp>
        <p:sp>
          <p:nvSpPr>
            <p:cNvPr id="53" name="任意形状 52">
              <a:extLst>
                <a:ext uri="{FF2B5EF4-FFF2-40B4-BE49-F238E27FC236}">
                  <a16:creationId xmlns:a16="http://schemas.microsoft.com/office/drawing/2014/main" id="{ADA39914-546D-9CE6-2AB5-42C499652889}"/>
                </a:ext>
              </a:extLst>
            </p:cNvPr>
            <p:cNvSpPr/>
            <p:nvPr/>
          </p:nvSpPr>
          <p:spPr>
            <a:xfrm>
              <a:off x="2852524" y="1253931"/>
              <a:ext cx="63132" cy="63132"/>
            </a:xfrm>
            <a:custGeom>
              <a:avLst/>
              <a:gdLst>
                <a:gd name="connsiteX0" fmla="*/ 31566 w 63132"/>
                <a:gd name="connsiteY0" fmla="*/ 63132 h 63132"/>
                <a:gd name="connsiteX1" fmla="*/ 0 w 63132"/>
                <a:gd name="connsiteY1" fmla="*/ 31566 h 63132"/>
                <a:gd name="connsiteX2" fmla="*/ 31566 w 63132"/>
                <a:gd name="connsiteY2" fmla="*/ 0 h 63132"/>
                <a:gd name="connsiteX3" fmla="*/ 63132 w 63132"/>
                <a:gd name="connsiteY3" fmla="*/ 31566 h 63132"/>
                <a:gd name="connsiteX4" fmla="*/ 31566 w 63132"/>
                <a:gd name="connsiteY4" fmla="*/ 63132 h 63132"/>
                <a:gd name="connsiteX5" fmla="*/ 31566 w 63132"/>
                <a:gd name="connsiteY5" fmla="*/ 9551 h 63132"/>
                <a:gd name="connsiteX6" fmla="*/ 9632 w 63132"/>
                <a:gd name="connsiteY6" fmla="*/ 31485 h 63132"/>
                <a:gd name="connsiteX7" fmla="*/ 31566 w 63132"/>
                <a:gd name="connsiteY7" fmla="*/ 53419 h 63132"/>
                <a:gd name="connsiteX8" fmla="*/ 53500 w 63132"/>
                <a:gd name="connsiteY8" fmla="*/ 31485 h 63132"/>
                <a:gd name="connsiteX9" fmla="*/ 31566 w 63132"/>
                <a:gd name="connsiteY9" fmla="*/ 9551 h 6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132" h="63132">
                  <a:moveTo>
                    <a:pt x="31566" y="63132"/>
                  </a:moveTo>
                  <a:cubicBezTo>
                    <a:pt x="14164" y="63132"/>
                    <a:pt x="0" y="48968"/>
                    <a:pt x="0" y="31566"/>
                  </a:cubicBezTo>
                  <a:cubicBezTo>
                    <a:pt x="0" y="14164"/>
                    <a:pt x="14164" y="0"/>
                    <a:pt x="31566" y="0"/>
                  </a:cubicBezTo>
                  <a:cubicBezTo>
                    <a:pt x="48968" y="0"/>
                    <a:pt x="63132" y="14164"/>
                    <a:pt x="63132" y="31566"/>
                  </a:cubicBezTo>
                  <a:cubicBezTo>
                    <a:pt x="63132" y="48968"/>
                    <a:pt x="48968" y="63132"/>
                    <a:pt x="31566" y="63132"/>
                  </a:cubicBezTo>
                  <a:close/>
                  <a:moveTo>
                    <a:pt x="31566" y="9551"/>
                  </a:moveTo>
                  <a:cubicBezTo>
                    <a:pt x="19425" y="9551"/>
                    <a:pt x="9632" y="19425"/>
                    <a:pt x="9632" y="31485"/>
                  </a:cubicBezTo>
                  <a:cubicBezTo>
                    <a:pt x="9632" y="43545"/>
                    <a:pt x="19506" y="53419"/>
                    <a:pt x="31566" y="53419"/>
                  </a:cubicBezTo>
                  <a:cubicBezTo>
                    <a:pt x="43626" y="53419"/>
                    <a:pt x="53500" y="43545"/>
                    <a:pt x="53500" y="31485"/>
                  </a:cubicBezTo>
                  <a:cubicBezTo>
                    <a:pt x="53500" y="19425"/>
                    <a:pt x="43626" y="9551"/>
                    <a:pt x="31566" y="9551"/>
                  </a:cubicBezTo>
                  <a:close/>
                </a:path>
              </a:pathLst>
            </a:custGeom>
            <a:solidFill>
              <a:schemeClr val="bg1"/>
            </a:solidFill>
            <a:ln w="8001" cap="flat">
              <a:noFill/>
              <a:prstDash val="solid"/>
              <a:miter/>
            </a:ln>
          </p:spPr>
          <p:txBody>
            <a:bodyPr rtlCol="0" anchor="ctr"/>
            <a:lstStyle/>
            <a:p>
              <a:endParaRPr lang="zh-CN" altLang="en-US"/>
            </a:p>
          </p:txBody>
        </p:sp>
        <p:sp>
          <p:nvSpPr>
            <p:cNvPr id="54" name="任意形状 53">
              <a:extLst>
                <a:ext uri="{FF2B5EF4-FFF2-40B4-BE49-F238E27FC236}">
                  <a16:creationId xmlns:a16="http://schemas.microsoft.com/office/drawing/2014/main" id="{2D45F8C6-996B-C16D-0C1B-48556B623873}"/>
                </a:ext>
              </a:extLst>
            </p:cNvPr>
            <p:cNvSpPr/>
            <p:nvPr/>
          </p:nvSpPr>
          <p:spPr>
            <a:xfrm>
              <a:off x="2739534" y="1354097"/>
              <a:ext cx="288950" cy="330832"/>
            </a:xfrm>
            <a:custGeom>
              <a:avLst/>
              <a:gdLst>
                <a:gd name="connsiteX0" fmla="*/ 253823 w 288950"/>
                <a:gd name="connsiteY0" fmla="*/ 155600 h 330832"/>
                <a:gd name="connsiteX1" fmla="*/ 243140 w 288950"/>
                <a:gd name="connsiteY1" fmla="*/ 155600 h 330832"/>
                <a:gd name="connsiteX2" fmla="*/ 243140 w 288950"/>
                <a:gd name="connsiteY2" fmla="*/ 98862 h 330832"/>
                <a:gd name="connsiteX3" fmla="*/ 214244 w 288950"/>
                <a:gd name="connsiteY3" fmla="*/ 28931 h 330832"/>
                <a:gd name="connsiteX4" fmla="*/ 146094 w 288950"/>
                <a:gd name="connsiteY4" fmla="*/ 36 h 330832"/>
                <a:gd name="connsiteX5" fmla="*/ 144718 w 288950"/>
                <a:gd name="connsiteY5" fmla="*/ 36 h 330832"/>
                <a:gd name="connsiteX6" fmla="*/ 74868 w 288950"/>
                <a:gd name="connsiteY6" fmla="*/ 29012 h 330832"/>
                <a:gd name="connsiteX7" fmla="*/ 45892 w 288950"/>
                <a:gd name="connsiteY7" fmla="*/ 98943 h 330832"/>
                <a:gd name="connsiteX8" fmla="*/ 45892 w 288950"/>
                <a:gd name="connsiteY8" fmla="*/ 155681 h 330832"/>
                <a:gd name="connsiteX9" fmla="*/ 35208 w 288950"/>
                <a:gd name="connsiteY9" fmla="*/ 155681 h 330832"/>
                <a:gd name="connsiteX10" fmla="*/ 0 w 288950"/>
                <a:gd name="connsiteY10" fmla="*/ 190889 h 330832"/>
                <a:gd name="connsiteX11" fmla="*/ 0 w 288950"/>
                <a:gd name="connsiteY11" fmla="*/ 295624 h 330832"/>
                <a:gd name="connsiteX12" fmla="*/ 35208 w 288950"/>
                <a:gd name="connsiteY12" fmla="*/ 330832 h 330832"/>
                <a:gd name="connsiteX13" fmla="*/ 253743 w 288950"/>
                <a:gd name="connsiteY13" fmla="*/ 330832 h 330832"/>
                <a:gd name="connsiteX14" fmla="*/ 288951 w 288950"/>
                <a:gd name="connsiteY14" fmla="*/ 295624 h 330832"/>
                <a:gd name="connsiteX15" fmla="*/ 288951 w 288950"/>
                <a:gd name="connsiteY15" fmla="*/ 190889 h 330832"/>
                <a:gd name="connsiteX16" fmla="*/ 253743 w 288950"/>
                <a:gd name="connsiteY16" fmla="*/ 155681 h 330832"/>
                <a:gd name="connsiteX17" fmla="*/ 74787 w 288950"/>
                <a:gd name="connsiteY17" fmla="*/ 98862 h 330832"/>
                <a:gd name="connsiteX18" fmla="*/ 95265 w 288950"/>
                <a:gd name="connsiteY18" fmla="*/ 49328 h 330832"/>
                <a:gd name="connsiteX19" fmla="*/ 143342 w 288950"/>
                <a:gd name="connsiteY19" fmla="*/ 28850 h 330832"/>
                <a:gd name="connsiteX20" fmla="*/ 144314 w 288950"/>
                <a:gd name="connsiteY20" fmla="*/ 28850 h 330832"/>
                <a:gd name="connsiteX21" fmla="*/ 144394 w 288950"/>
                <a:gd name="connsiteY21" fmla="*/ 28850 h 330832"/>
                <a:gd name="connsiteX22" fmla="*/ 193767 w 288950"/>
                <a:gd name="connsiteY22" fmla="*/ 49328 h 330832"/>
                <a:gd name="connsiteX23" fmla="*/ 214244 w 288950"/>
                <a:gd name="connsiteY23" fmla="*/ 98781 h 330832"/>
                <a:gd name="connsiteX24" fmla="*/ 214244 w 288950"/>
                <a:gd name="connsiteY24" fmla="*/ 155519 h 330832"/>
                <a:gd name="connsiteX25" fmla="*/ 74787 w 288950"/>
                <a:gd name="connsiteY25" fmla="*/ 155519 h 330832"/>
                <a:gd name="connsiteX26" fmla="*/ 74787 w 288950"/>
                <a:gd name="connsiteY26" fmla="*/ 98781 h 330832"/>
                <a:gd name="connsiteX27" fmla="*/ 168595 w 288950"/>
                <a:gd name="connsiteY27" fmla="*/ 231358 h 330832"/>
                <a:gd name="connsiteX28" fmla="*/ 158963 w 288950"/>
                <a:gd name="connsiteY28" fmla="*/ 250460 h 330832"/>
                <a:gd name="connsiteX29" fmla="*/ 158963 w 288950"/>
                <a:gd name="connsiteY29" fmla="*/ 275389 h 330832"/>
                <a:gd name="connsiteX30" fmla="*/ 144556 w 288950"/>
                <a:gd name="connsiteY30" fmla="*/ 289796 h 330832"/>
                <a:gd name="connsiteX31" fmla="*/ 130149 w 288950"/>
                <a:gd name="connsiteY31" fmla="*/ 275389 h 330832"/>
                <a:gd name="connsiteX32" fmla="*/ 130149 w 288950"/>
                <a:gd name="connsiteY32" fmla="*/ 250460 h 330832"/>
                <a:gd name="connsiteX33" fmla="*/ 120518 w 288950"/>
                <a:gd name="connsiteY33" fmla="*/ 231358 h 330832"/>
                <a:gd name="connsiteX34" fmla="*/ 120518 w 288950"/>
                <a:gd name="connsiteY34" fmla="*/ 220513 h 330832"/>
                <a:gd name="connsiteX35" fmla="*/ 144556 w 288950"/>
                <a:gd name="connsiteY35" fmla="*/ 196474 h 330832"/>
                <a:gd name="connsiteX36" fmla="*/ 168595 w 288950"/>
                <a:gd name="connsiteY36" fmla="*/ 220513 h 330832"/>
                <a:gd name="connsiteX37" fmla="*/ 168595 w 288950"/>
                <a:gd name="connsiteY37" fmla="*/ 231358 h 33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8950" h="330832">
                  <a:moveTo>
                    <a:pt x="253823" y="155600"/>
                  </a:moveTo>
                  <a:lnTo>
                    <a:pt x="243140" y="155600"/>
                  </a:lnTo>
                  <a:lnTo>
                    <a:pt x="243140" y="98862"/>
                  </a:lnTo>
                  <a:cubicBezTo>
                    <a:pt x="243140" y="72476"/>
                    <a:pt x="232941" y="47628"/>
                    <a:pt x="214244" y="28931"/>
                  </a:cubicBezTo>
                  <a:cubicBezTo>
                    <a:pt x="195952" y="10639"/>
                    <a:pt x="171833" y="441"/>
                    <a:pt x="146094" y="36"/>
                  </a:cubicBezTo>
                  <a:cubicBezTo>
                    <a:pt x="145609" y="36"/>
                    <a:pt x="145285" y="-45"/>
                    <a:pt x="144718" y="36"/>
                  </a:cubicBezTo>
                  <a:cubicBezTo>
                    <a:pt x="118332" y="36"/>
                    <a:pt x="93484" y="10315"/>
                    <a:pt x="74868" y="29012"/>
                  </a:cubicBezTo>
                  <a:cubicBezTo>
                    <a:pt x="56171" y="47709"/>
                    <a:pt x="45892" y="72557"/>
                    <a:pt x="45892" y="98943"/>
                  </a:cubicBezTo>
                  <a:lnTo>
                    <a:pt x="45892" y="155681"/>
                  </a:lnTo>
                  <a:lnTo>
                    <a:pt x="35208" y="155681"/>
                  </a:lnTo>
                  <a:cubicBezTo>
                    <a:pt x="15783" y="155681"/>
                    <a:pt x="0" y="171464"/>
                    <a:pt x="0" y="190889"/>
                  </a:cubicBezTo>
                  <a:lnTo>
                    <a:pt x="0" y="295624"/>
                  </a:lnTo>
                  <a:cubicBezTo>
                    <a:pt x="0" y="315049"/>
                    <a:pt x="15783" y="330832"/>
                    <a:pt x="35208" y="330832"/>
                  </a:cubicBezTo>
                  <a:lnTo>
                    <a:pt x="253743" y="330832"/>
                  </a:lnTo>
                  <a:cubicBezTo>
                    <a:pt x="273168" y="330832"/>
                    <a:pt x="288951" y="315049"/>
                    <a:pt x="288951" y="295624"/>
                  </a:cubicBezTo>
                  <a:lnTo>
                    <a:pt x="288951" y="190889"/>
                  </a:lnTo>
                  <a:cubicBezTo>
                    <a:pt x="288951" y="171464"/>
                    <a:pt x="273168" y="155681"/>
                    <a:pt x="253743" y="155681"/>
                  </a:cubicBezTo>
                  <a:close/>
                  <a:moveTo>
                    <a:pt x="74787" y="98862"/>
                  </a:moveTo>
                  <a:cubicBezTo>
                    <a:pt x="74787" y="80165"/>
                    <a:pt x="82072" y="62602"/>
                    <a:pt x="95265" y="49328"/>
                  </a:cubicBezTo>
                  <a:cubicBezTo>
                    <a:pt x="108458" y="36054"/>
                    <a:pt x="125212" y="29174"/>
                    <a:pt x="143342" y="28850"/>
                  </a:cubicBezTo>
                  <a:cubicBezTo>
                    <a:pt x="143666" y="28850"/>
                    <a:pt x="143990" y="28850"/>
                    <a:pt x="144314" y="28850"/>
                  </a:cubicBezTo>
                  <a:cubicBezTo>
                    <a:pt x="144314" y="28850"/>
                    <a:pt x="144314" y="28850"/>
                    <a:pt x="144394" y="28850"/>
                  </a:cubicBezTo>
                  <a:cubicBezTo>
                    <a:pt x="163010" y="28850"/>
                    <a:pt x="180574" y="36135"/>
                    <a:pt x="193767" y="49328"/>
                  </a:cubicBezTo>
                  <a:cubicBezTo>
                    <a:pt x="206960" y="62521"/>
                    <a:pt x="214244" y="80084"/>
                    <a:pt x="214244" y="98781"/>
                  </a:cubicBezTo>
                  <a:lnTo>
                    <a:pt x="214244" y="155519"/>
                  </a:lnTo>
                  <a:lnTo>
                    <a:pt x="74787" y="155519"/>
                  </a:lnTo>
                  <a:lnTo>
                    <a:pt x="74787" y="98781"/>
                  </a:lnTo>
                  <a:close/>
                  <a:moveTo>
                    <a:pt x="168595" y="231358"/>
                  </a:moveTo>
                  <a:cubicBezTo>
                    <a:pt x="168595" y="239210"/>
                    <a:pt x="164791" y="246089"/>
                    <a:pt x="158963" y="250460"/>
                  </a:cubicBezTo>
                  <a:lnTo>
                    <a:pt x="158963" y="275389"/>
                  </a:lnTo>
                  <a:cubicBezTo>
                    <a:pt x="158963" y="283321"/>
                    <a:pt x="152488" y="289796"/>
                    <a:pt x="144556" y="289796"/>
                  </a:cubicBezTo>
                  <a:cubicBezTo>
                    <a:pt x="136624" y="289796"/>
                    <a:pt x="130149" y="283321"/>
                    <a:pt x="130149" y="275389"/>
                  </a:cubicBezTo>
                  <a:lnTo>
                    <a:pt x="130149" y="250460"/>
                  </a:lnTo>
                  <a:cubicBezTo>
                    <a:pt x="124322" y="246089"/>
                    <a:pt x="120518" y="239210"/>
                    <a:pt x="120518" y="231358"/>
                  </a:cubicBezTo>
                  <a:lnTo>
                    <a:pt x="120518" y="220513"/>
                  </a:lnTo>
                  <a:cubicBezTo>
                    <a:pt x="120518" y="207239"/>
                    <a:pt x="131282" y="196474"/>
                    <a:pt x="144556" y="196474"/>
                  </a:cubicBezTo>
                  <a:cubicBezTo>
                    <a:pt x="157830" y="196474"/>
                    <a:pt x="168595" y="207239"/>
                    <a:pt x="168595" y="220513"/>
                  </a:cubicBezTo>
                  <a:lnTo>
                    <a:pt x="168595" y="231358"/>
                  </a:lnTo>
                  <a:close/>
                </a:path>
              </a:pathLst>
            </a:custGeom>
            <a:solidFill>
              <a:schemeClr val="bg1"/>
            </a:solidFill>
            <a:ln w="8001" cap="flat">
              <a:noFill/>
              <a:prstDash val="solid"/>
              <a:miter/>
            </a:ln>
          </p:spPr>
          <p:txBody>
            <a:bodyPr rtlCol="0" anchor="ctr"/>
            <a:lstStyle/>
            <a:p>
              <a:endParaRPr lang="zh-CN" altLang="en-US"/>
            </a:p>
          </p:txBody>
        </p:sp>
        <p:sp>
          <p:nvSpPr>
            <p:cNvPr id="55" name="任意形状 54">
              <a:extLst>
                <a:ext uri="{FF2B5EF4-FFF2-40B4-BE49-F238E27FC236}">
                  <a16:creationId xmlns:a16="http://schemas.microsoft.com/office/drawing/2014/main" id="{C0068031-4093-E844-834B-F37A6EACBE05}"/>
                </a:ext>
              </a:extLst>
            </p:cNvPr>
            <p:cNvSpPr/>
            <p:nvPr/>
          </p:nvSpPr>
          <p:spPr>
            <a:xfrm>
              <a:off x="2822415" y="1218885"/>
              <a:ext cx="417238" cy="432616"/>
            </a:xfrm>
            <a:custGeom>
              <a:avLst/>
              <a:gdLst>
                <a:gd name="connsiteX0" fmla="*/ 39984 w 417238"/>
                <a:gd name="connsiteY0" fmla="*/ 101497 h 432616"/>
                <a:gd name="connsiteX1" fmla="*/ 26305 w 417238"/>
                <a:gd name="connsiteY1" fmla="*/ 87414 h 432616"/>
                <a:gd name="connsiteX2" fmla="*/ 0 w 417238"/>
                <a:gd name="connsiteY2" fmla="*/ 133711 h 432616"/>
                <a:gd name="connsiteX3" fmla="*/ 27681 w 417238"/>
                <a:gd name="connsiteY3" fmla="*/ 121084 h 432616"/>
                <a:gd name="connsiteX4" fmla="*/ 39984 w 417238"/>
                <a:gd name="connsiteY4" fmla="*/ 101497 h 432616"/>
                <a:gd name="connsiteX5" fmla="*/ 107082 w 417238"/>
                <a:gd name="connsiteY5" fmla="*/ 212302 h 432616"/>
                <a:gd name="connsiteX6" fmla="*/ 85714 w 417238"/>
                <a:gd name="connsiteY6" fmla="*/ 212302 h 432616"/>
                <a:gd name="connsiteX7" fmla="*/ 86847 w 417238"/>
                <a:gd name="connsiteY7" fmla="*/ 190368 h 432616"/>
                <a:gd name="connsiteX8" fmla="*/ 77377 w 417238"/>
                <a:gd name="connsiteY8" fmla="*/ 186159 h 432616"/>
                <a:gd name="connsiteX9" fmla="*/ 76082 w 417238"/>
                <a:gd name="connsiteY9" fmla="*/ 212302 h 432616"/>
                <a:gd name="connsiteX10" fmla="*/ 16269 w 417238"/>
                <a:gd name="connsiteY10" fmla="*/ 212302 h 432616"/>
                <a:gd name="connsiteX11" fmla="*/ 12788 w 417238"/>
                <a:gd name="connsiteY11" fmla="*/ 221934 h 432616"/>
                <a:gd name="connsiteX12" fmla="*/ 76082 w 417238"/>
                <a:gd name="connsiteY12" fmla="*/ 221934 h 432616"/>
                <a:gd name="connsiteX13" fmla="*/ 80291 w 417238"/>
                <a:gd name="connsiteY13" fmla="*/ 271630 h 432616"/>
                <a:gd name="connsiteX14" fmla="*/ 90004 w 417238"/>
                <a:gd name="connsiteY14" fmla="*/ 271630 h 432616"/>
                <a:gd name="connsiteX15" fmla="*/ 85714 w 417238"/>
                <a:gd name="connsiteY15" fmla="*/ 221934 h 432616"/>
                <a:gd name="connsiteX16" fmla="*/ 110562 w 417238"/>
                <a:gd name="connsiteY16" fmla="*/ 221934 h 432616"/>
                <a:gd name="connsiteX17" fmla="*/ 107082 w 417238"/>
                <a:gd name="connsiteY17" fmla="*/ 212302 h 432616"/>
                <a:gd name="connsiteX18" fmla="*/ 343908 w 417238"/>
                <a:gd name="connsiteY18" fmla="*/ 54553 h 432616"/>
                <a:gd name="connsiteX19" fmla="*/ 332658 w 417238"/>
                <a:gd name="connsiteY19" fmla="*/ 70659 h 432616"/>
                <a:gd name="connsiteX20" fmla="*/ 344394 w 417238"/>
                <a:gd name="connsiteY20" fmla="*/ 82072 h 432616"/>
                <a:gd name="connsiteX21" fmla="*/ 304653 w 417238"/>
                <a:gd name="connsiteY21" fmla="*/ 102145 h 432616"/>
                <a:gd name="connsiteX22" fmla="*/ 294778 w 417238"/>
                <a:gd name="connsiteY22" fmla="*/ 79482 h 432616"/>
                <a:gd name="connsiteX23" fmla="*/ 279967 w 417238"/>
                <a:gd name="connsiteY23" fmla="*/ 71954 h 432616"/>
                <a:gd name="connsiteX24" fmla="*/ 295750 w 417238"/>
                <a:gd name="connsiteY24" fmla="*/ 105220 h 432616"/>
                <a:gd name="connsiteX25" fmla="*/ 205017 w 417238"/>
                <a:gd name="connsiteY25" fmla="*/ 120518 h 432616"/>
                <a:gd name="connsiteX26" fmla="*/ 205017 w 417238"/>
                <a:gd name="connsiteY26" fmla="*/ 19506 h 432616"/>
                <a:gd name="connsiteX27" fmla="*/ 230432 w 417238"/>
                <a:gd name="connsiteY27" fmla="*/ 21853 h 432616"/>
                <a:gd name="connsiteX28" fmla="*/ 266288 w 417238"/>
                <a:gd name="connsiteY28" fmla="*/ 51882 h 432616"/>
                <a:gd name="connsiteX29" fmla="*/ 264345 w 417238"/>
                <a:gd name="connsiteY29" fmla="*/ 39984 h 432616"/>
                <a:gd name="connsiteX30" fmla="*/ 264750 w 417238"/>
                <a:gd name="connsiteY30" fmla="*/ 35937 h 432616"/>
                <a:gd name="connsiteX31" fmla="*/ 255928 w 417238"/>
                <a:gd name="connsiteY31" fmla="*/ 27438 h 432616"/>
                <a:gd name="connsiteX32" fmla="*/ 265560 w 417238"/>
                <a:gd name="connsiteY32" fmla="*/ 30595 h 432616"/>
                <a:gd name="connsiteX33" fmla="*/ 274544 w 417238"/>
                <a:gd name="connsiteY33" fmla="*/ 13112 h 432616"/>
                <a:gd name="connsiteX34" fmla="*/ 200323 w 417238"/>
                <a:gd name="connsiteY34" fmla="*/ 0 h 432616"/>
                <a:gd name="connsiteX35" fmla="*/ 85390 w 417238"/>
                <a:gd name="connsiteY35" fmla="*/ 33023 h 432616"/>
                <a:gd name="connsiteX36" fmla="*/ 98179 w 417238"/>
                <a:gd name="connsiteY36" fmla="*/ 47916 h 432616"/>
                <a:gd name="connsiteX37" fmla="*/ 144637 w 417238"/>
                <a:gd name="connsiteY37" fmla="*/ 27357 h 432616"/>
                <a:gd name="connsiteX38" fmla="*/ 95831 w 417238"/>
                <a:gd name="connsiteY38" fmla="*/ 102145 h 432616"/>
                <a:gd name="connsiteX39" fmla="*/ 87495 w 417238"/>
                <a:gd name="connsiteY39" fmla="*/ 98421 h 432616"/>
                <a:gd name="connsiteX40" fmla="*/ 77701 w 417238"/>
                <a:gd name="connsiteY40" fmla="*/ 104573 h 432616"/>
                <a:gd name="connsiteX41" fmla="*/ 92513 w 417238"/>
                <a:gd name="connsiteY41" fmla="*/ 111210 h 432616"/>
                <a:gd name="connsiteX42" fmla="*/ 90004 w 417238"/>
                <a:gd name="connsiteY42" fmla="*/ 119708 h 432616"/>
                <a:gd name="connsiteX43" fmla="*/ 99150 w 417238"/>
                <a:gd name="connsiteY43" fmla="*/ 122379 h 432616"/>
                <a:gd name="connsiteX44" fmla="*/ 101497 w 417238"/>
                <a:gd name="connsiteY44" fmla="*/ 114366 h 432616"/>
                <a:gd name="connsiteX45" fmla="*/ 195305 w 417238"/>
                <a:gd name="connsiteY45" fmla="*/ 130230 h 432616"/>
                <a:gd name="connsiteX46" fmla="*/ 195305 w 417238"/>
                <a:gd name="connsiteY46" fmla="*/ 212383 h 432616"/>
                <a:gd name="connsiteX47" fmla="*/ 177336 w 417238"/>
                <a:gd name="connsiteY47" fmla="*/ 212383 h 432616"/>
                <a:gd name="connsiteX48" fmla="*/ 178712 w 417238"/>
                <a:gd name="connsiteY48" fmla="*/ 222015 h 432616"/>
                <a:gd name="connsiteX49" fmla="*/ 195305 w 417238"/>
                <a:gd name="connsiteY49" fmla="*/ 222015 h 432616"/>
                <a:gd name="connsiteX50" fmla="*/ 195305 w 417238"/>
                <a:gd name="connsiteY50" fmla="*/ 277781 h 432616"/>
                <a:gd name="connsiteX51" fmla="*/ 204937 w 417238"/>
                <a:gd name="connsiteY51" fmla="*/ 283852 h 432616"/>
                <a:gd name="connsiteX52" fmla="*/ 204937 w 417238"/>
                <a:gd name="connsiteY52" fmla="*/ 221934 h 432616"/>
                <a:gd name="connsiteX53" fmla="*/ 251881 w 417238"/>
                <a:gd name="connsiteY53" fmla="*/ 221934 h 432616"/>
                <a:gd name="connsiteX54" fmla="*/ 251395 w 417238"/>
                <a:gd name="connsiteY54" fmla="*/ 217158 h 432616"/>
                <a:gd name="connsiteX55" fmla="*/ 251881 w 417238"/>
                <a:gd name="connsiteY55" fmla="*/ 212383 h 432616"/>
                <a:gd name="connsiteX56" fmla="*/ 204937 w 417238"/>
                <a:gd name="connsiteY56" fmla="*/ 212383 h 432616"/>
                <a:gd name="connsiteX57" fmla="*/ 204937 w 417238"/>
                <a:gd name="connsiteY57" fmla="*/ 130230 h 432616"/>
                <a:gd name="connsiteX58" fmla="*/ 298744 w 417238"/>
                <a:gd name="connsiteY58" fmla="*/ 114366 h 432616"/>
                <a:gd name="connsiteX59" fmla="*/ 312747 w 417238"/>
                <a:gd name="connsiteY59" fmla="*/ 181383 h 432616"/>
                <a:gd name="connsiteX60" fmla="*/ 323188 w 417238"/>
                <a:gd name="connsiteY60" fmla="*/ 189639 h 432616"/>
                <a:gd name="connsiteX61" fmla="*/ 307729 w 417238"/>
                <a:gd name="connsiteY61" fmla="*/ 111291 h 432616"/>
                <a:gd name="connsiteX62" fmla="*/ 350788 w 417238"/>
                <a:gd name="connsiteY62" fmla="*/ 89356 h 432616"/>
                <a:gd name="connsiteX63" fmla="*/ 397732 w 417238"/>
                <a:gd name="connsiteY63" fmla="*/ 212464 h 432616"/>
                <a:gd name="connsiteX64" fmla="*/ 333548 w 417238"/>
                <a:gd name="connsiteY64" fmla="*/ 212464 h 432616"/>
                <a:gd name="connsiteX65" fmla="*/ 334034 w 417238"/>
                <a:gd name="connsiteY65" fmla="*/ 217239 h 432616"/>
                <a:gd name="connsiteX66" fmla="*/ 333548 w 417238"/>
                <a:gd name="connsiteY66" fmla="*/ 222015 h 432616"/>
                <a:gd name="connsiteX67" fmla="*/ 397732 w 417238"/>
                <a:gd name="connsiteY67" fmla="*/ 222015 h 432616"/>
                <a:gd name="connsiteX68" fmla="*/ 369242 w 417238"/>
                <a:gd name="connsiteY68" fmla="*/ 319546 h 432616"/>
                <a:gd name="connsiteX69" fmla="*/ 385592 w 417238"/>
                <a:gd name="connsiteY69" fmla="*/ 329987 h 432616"/>
                <a:gd name="connsiteX70" fmla="*/ 417238 w 417238"/>
                <a:gd name="connsiteY70" fmla="*/ 217239 h 432616"/>
                <a:gd name="connsiteX71" fmla="*/ 343827 w 417238"/>
                <a:gd name="connsiteY71" fmla="*/ 54634 h 432616"/>
                <a:gd name="connsiteX72" fmla="*/ 195467 w 417238"/>
                <a:gd name="connsiteY72" fmla="*/ 120518 h 432616"/>
                <a:gd name="connsiteX73" fmla="*/ 104735 w 417238"/>
                <a:gd name="connsiteY73" fmla="*/ 105220 h 432616"/>
                <a:gd name="connsiteX74" fmla="*/ 170052 w 417238"/>
                <a:gd name="connsiteY74" fmla="*/ 21853 h 432616"/>
                <a:gd name="connsiteX75" fmla="*/ 195467 w 417238"/>
                <a:gd name="connsiteY75" fmla="*/ 19506 h 432616"/>
                <a:gd name="connsiteX76" fmla="*/ 195467 w 417238"/>
                <a:gd name="connsiteY76" fmla="*/ 120518 h 432616"/>
                <a:gd name="connsiteX77" fmla="*/ 318574 w 417238"/>
                <a:gd name="connsiteY77" fmla="*/ 375231 h 432616"/>
                <a:gd name="connsiteX78" fmla="*/ 255847 w 417238"/>
                <a:gd name="connsiteY78" fmla="*/ 406878 h 432616"/>
                <a:gd name="connsiteX79" fmla="*/ 304653 w 417238"/>
                <a:gd name="connsiteY79" fmla="*/ 332091 h 432616"/>
                <a:gd name="connsiteX80" fmla="*/ 319869 w 417238"/>
                <a:gd name="connsiteY80" fmla="*/ 338809 h 432616"/>
                <a:gd name="connsiteX81" fmla="*/ 325454 w 417238"/>
                <a:gd name="connsiteY81" fmla="*/ 330796 h 432616"/>
                <a:gd name="connsiteX82" fmla="*/ 307890 w 417238"/>
                <a:gd name="connsiteY82" fmla="*/ 323026 h 432616"/>
                <a:gd name="connsiteX83" fmla="*/ 323350 w 417238"/>
                <a:gd name="connsiteY83" fmla="*/ 244677 h 432616"/>
                <a:gd name="connsiteX84" fmla="*/ 312909 w 417238"/>
                <a:gd name="connsiteY84" fmla="*/ 252933 h 432616"/>
                <a:gd name="connsiteX85" fmla="*/ 298906 w 417238"/>
                <a:gd name="connsiteY85" fmla="*/ 319950 h 432616"/>
                <a:gd name="connsiteX86" fmla="*/ 220881 w 417238"/>
                <a:gd name="connsiteY86" fmla="*/ 304977 h 432616"/>
                <a:gd name="connsiteX87" fmla="*/ 224038 w 417238"/>
                <a:gd name="connsiteY87" fmla="*/ 314770 h 432616"/>
                <a:gd name="connsiteX88" fmla="*/ 295750 w 417238"/>
                <a:gd name="connsiteY88" fmla="*/ 329096 h 432616"/>
                <a:gd name="connsiteX89" fmla="*/ 230432 w 417238"/>
                <a:gd name="connsiteY89" fmla="*/ 412463 h 432616"/>
                <a:gd name="connsiteX90" fmla="*/ 225333 w 417238"/>
                <a:gd name="connsiteY90" fmla="*/ 413111 h 432616"/>
                <a:gd name="connsiteX91" fmla="*/ 225333 w 417238"/>
                <a:gd name="connsiteY91" fmla="*/ 430836 h 432616"/>
                <a:gd name="connsiteX92" fmla="*/ 225252 w 417238"/>
                <a:gd name="connsiteY92" fmla="*/ 432617 h 432616"/>
                <a:gd name="connsiteX93" fmla="*/ 330715 w 417238"/>
                <a:gd name="connsiteY93" fmla="*/ 390529 h 432616"/>
                <a:gd name="connsiteX94" fmla="*/ 318574 w 417238"/>
                <a:gd name="connsiteY94" fmla="*/ 375231 h 43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17238" h="432616">
                  <a:moveTo>
                    <a:pt x="39984" y="101497"/>
                  </a:moveTo>
                  <a:cubicBezTo>
                    <a:pt x="34318" y="97936"/>
                    <a:pt x="29704" y="93160"/>
                    <a:pt x="26305" y="87414"/>
                  </a:cubicBezTo>
                  <a:cubicBezTo>
                    <a:pt x="15702" y="101578"/>
                    <a:pt x="6880" y="117118"/>
                    <a:pt x="0" y="133711"/>
                  </a:cubicBezTo>
                  <a:cubicBezTo>
                    <a:pt x="8660" y="128288"/>
                    <a:pt x="17968" y="124079"/>
                    <a:pt x="27681" y="121084"/>
                  </a:cubicBezTo>
                  <a:cubicBezTo>
                    <a:pt x="31485" y="114366"/>
                    <a:pt x="35451" y="107729"/>
                    <a:pt x="39984" y="101497"/>
                  </a:cubicBezTo>
                  <a:close/>
                  <a:moveTo>
                    <a:pt x="107082" y="212302"/>
                  </a:moveTo>
                  <a:lnTo>
                    <a:pt x="85714" y="212302"/>
                  </a:lnTo>
                  <a:cubicBezTo>
                    <a:pt x="85795" y="204856"/>
                    <a:pt x="86281" y="197571"/>
                    <a:pt x="86847" y="190368"/>
                  </a:cubicBezTo>
                  <a:cubicBezTo>
                    <a:pt x="83852" y="188587"/>
                    <a:pt x="80696" y="187211"/>
                    <a:pt x="77377" y="186159"/>
                  </a:cubicBezTo>
                  <a:cubicBezTo>
                    <a:pt x="76649" y="194738"/>
                    <a:pt x="76163" y="203399"/>
                    <a:pt x="76082" y="212302"/>
                  </a:cubicBezTo>
                  <a:lnTo>
                    <a:pt x="16269" y="212302"/>
                  </a:lnTo>
                  <a:cubicBezTo>
                    <a:pt x="14812" y="215378"/>
                    <a:pt x="13598" y="218615"/>
                    <a:pt x="12788" y="221934"/>
                  </a:cubicBezTo>
                  <a:lnTo>
                    <a:pt x="76082" y="221934"/>
                  </a:lnTo>
                  <a:cubicBezTo>
                    <a:pt x="76325" y="239093"/>
                    <a:pt x="77863" y="255685"/>
                    <a:pt x="80291" y="271630"/>
                  </a:cubicBezTo>
                  <a:lnTo>
                    <a:pt x="90004" y="271630"/>
                  </a:lnTo>
                  <a:cubicBezTo>
                    <a:pt x="87495" y="255766"/>
                    <a:pt x="85957" y="239093"/>
                    <a:pt x="85714" y="221934"/>
                  </a:cubicBezTo>
                  <a:lnTo>
                    <a:pt x="110562" y="221934"/>
                  </a:lnTo>
                  <a:cubicBezTo>
                    <a:pt x="109753" y="218615"/>
                    <a:pt x="108620" y="215378"/>
                    <a:pt x="107082" y="212302"/>
                  </a:cubicBezTo>
                  <a:close/>
                  <a:moveTo>
                    <a:pt x="343908" y="54553"/>
                  </a:moveTo>
                  <a:cubicBezTo>
                    <a:pt x="341480" y="60785"/>
                    <a:pt x="337595" y="66289"/>
                    <a:pt x="332658" y="70659"/>
                  </a:cubicBezTo>
                  <a:cubicBezTo>
                    <a:pt x="336705" y="74302"/>
                    <a:pt x="340590" y="78106"/>
                    <a:pt x="344394" y="82072"/>
                  </a:cubicBezTo>
                  <a:cubicBezTo>
                    <a:pt x="332334" y="89842"/>
                    <a:pt x="319060" y="96641"/>
                    <a:pt x="304653" y="102145"/>
                  </a:cubicBezTo>
                  <a:cubicBezTo>
                    <a:pt x="301658" y="94213"/>
                    <a:pt x="298340" y="86685"/>
                    <a:pt x="294778" y="79482"/>
                  </a:cubicBezTo>
                  <a:cubicBezTo>
                    <a:pt x="289275" y="78025"/>
                    <a:pt x="284256" y="75435"/>
                    <a:pt x="279967" y="71954"/>
                  </a:cubicBezTo>
                  <a:cubicBezTo>
                    <a:pt x="285875" y="82072"/>
                    <a:pt x="291217" y="93079"/>
                    <a:pt x="295750" y="105220"/>
                  </a:cubicBezTo>
                  <a:cubicBezTo>
                    <a:pt x="267988" y="114690"/>
                    <a:pt x="237069" y="120032"/>
                    <a:pt x="205017" y="120518"/>
                  </a:cubicBezTo>
                  <a:lnTo>
                    <a:pt x="205017" y="19506"/>
                  </a:lnTo>
                  <a:cubicBezTo>
                    <a:pt x="213597" y="19749"/>
                    <a:pt x="222096" y="20558"/>
                    <a:pt x="230432" y="21853"/>
                  </a:cubicBezTo>
                  <a:cubicBezTo>
                    <a:pt x="243463" y="28167"/>
                    <a:pt x="255523" y="38446"/>
                    <a:pt x="266288" y="51882"/>
                  </a:cubicBezTo>
                  <a:cubicBezTo>
                    <a:pt x="265155" y="48078"/>
                    <a:pt x="264345" y="44112"/>
                    <a:pt x="264345" y="39984"/>
                  </a:cubicBezTo>
                  <a:cubicBezTo>
                    <a:pt x="264345" y="38608"/>
                    <a:pt x="264588" y="37313"/>
                    <a:pt x="264750" y="35937"/>
                  </a:cubicBezTo>
                  <a:cubicBezTo>
                    <a:pt x="261836" y="32942"/>
                    <a:pt x="258923" y="30028"/>
                    <a:pt x="255928" y="27438"/>
                  </a:cubicBezTo>
                  <a:cubicBezTo>
                    <a:pt x="259165" y="28409"/>
                    <a:pt x="262322" y="29543"/>
                    <a:pt x="265560" y="30595"/>
                  </a:cubicBezTo>
                  <a:cubicBezTo>
                    <a:pt x="267097" y="24039"/>
                    <a:pt x="270254" y="18130"/>
                    <a:pt x="274544" y="13112"/>
                  </a:cubicBezTo>
                  <a:cubicBezTo>
                    <a:pt x="251395" y="4694"/>
                    <a:pt x="226385" y="0"/>
                    <a:pt x="200323" y="0"/>
                  </a:cubicBezTo>
                  <a:cubicBezTo>
                    <a:pt x="158154" y="0"/>
                    <a:pt x="118737" y="12141"/>
                    <a:pt x="85390" y="33023"/>
                  </a:cubicBezTo>
                  <a:cubicBezTo>
                    <a:pt x="90813" y="36827"/>
                    <a:pt x="95184" y="42007"/>
                    <a:pt x="98179" y="47916"/>
                  </a:cubicBezTo>
                  <a:cubicBezTo>
                    <a:pt x="112586" y="39174"/>
                    <a:pt x="128126" y="32133"/>
                    <a:pt x="144637" y="27357"/>
                  </a:cubicBezTo>
                  <a:cubicBezTo>
                    <a:pt x="124726" y="44435"/>
                    <a:pt x="107891" y="70336"/>
                    <a:pt x="95831" y="102145"/>
                  </a:cubicBezTo>
                  <a:cubicBezTo>
                    <a:pt x="92918" y="101011"/>
                    <a:pt x="90327" y="99635"/>
                    <a:pt x="87495" y="98421"/>
                  </a:cubicBezTo>
                  <a:cubicBezTo>
                    <a:pt x="84500" y="100849"/>
                    <a:pt x="81262" y="103035"/>
                    <a:pt x="77701" y="104573"/>
                  </a:cubicBezTo>
                  <a:cubicBezTo>
                    <a:pt x="82557" y="106839"/>
                    <a:pt x="87414" y="109186"/>
                    <a:pt x="92513" y="111210"/>
                  </a:cubicBezTo>
                  <a:cubicBezTo>
                    <a:pt x="91622" y="113962"/>
                    <a:pt x="90894" y="116875"/>
                    <a:pt x="90004" y="119708"/>
                  </a:cubicBezTo>
                  <a:cubicBezTo>
                    <a:pt x="93079" y="120437"/>
                    <a:pt x="96155" y="121327"/>
                    <a:pt x="99150" y="122379"/>
                  </a:cubicBezTo>
                  <a:cubicBezTo>
                    <a:pt x="99959" y="119708"/>
                    <a:pt x="100607" y="116956"/>
                    <a:pt x="101497" y="114366"/>
                  </a:cubicBezTo>
                  <a:cubicBezTo>
                    <a:pt x="130230" y="124160"/>
                    <a:pt x="162282" y="129745"/>
                    <a:pt x="195305" y="130230"/>
                  </a:cubicBezTo>
                  <a:lnTo>
                    <a:pt x="195305" y="212383"/>
                  </a:lnTo>
                  <a:lnTo>
                    <a:pt x="177336" y="212383"/>
                  </a:lnTo>
                  <a:cubicBezTo>
                    <a:pt x="177903" y="215540"/>
                    <a:pt x="178389" y="218777"/>
                    <a:pt x="178712" y="222015"/>
                  </a:cubicBezTo>
                  <a:lnTo>
                    <a:pt x="195305" y="222015"/>
                  </a:lnTo>
                  <a:lnTo>
                    <a:pt x="195305" y="277781"/>
                  </a:lnTo>
                  <a:cubicBezTo>
                    <a:pt x="198704" y="279481"/>
                    <a:pt x="201942" y="281504"/>
                    <a:pt x="204937" y="283852"/>
                  </a:cubicBezTo>
                  <a:lnTo>
                    <a:pt x="204937" y="221934"/>
                  </a:lnTo>
                  <a:lnTo>
                    <a:pt x="251881" y="221934"/>
                  </a:lnTo>
                  <a:cubicBezTo>
                    <a:pt x="251719" y="220315"/>
                    <a:pt x="251395" y="218777"/>
                    <a:pt x="251395" y="217158"/>
                  </a:cubicBezTo>
                  <a:cubicBezTo>
                    <a:pt x="251395" y="215540"/>
                    <a:pt x="251719" y="213921"/>
                    <a:pt x="251881" y="212383"/>
                  </a:cubicBezTo>
                  <a:lnTo>
                    <a:pt x="204937" y="212383"/>
                  </a:lnTo>
                  <a:lnTo>
                    <a:pt x="204937" y="130230"/>
                  </a:lnTo>
                  <a:cubicBezTo>
                    <a:pt x="238040" y="129745"/>
                    <a:pt x="270011" y="124160"/>
                    <a:pt x="298744" y="114366"/>
                  </a:cubicBezTo>
                  <a:cubicBezTo>
                    <a:pt x="305543" y="134682"/>
                    <a:pt x="310319" y="157345"/>
                    <a:pt x="312747" y="181383"/>
                  </a:cubicBezTo>
                  <a:cubicBezTo>
                    <a:pt x="316632" y="183569"/>
                    <a:pt x="320193" y="186321"/>
                    <a:pt x="323188" y="189639"/>
                  </a:cubicBezTo>
                  <a:cubicBezTo>
                    <a:pt x="321003" y="161473"/>
                    <a:pt x="315741" y="134925"/>
                    <a:pt x="307729" y="111291"/>
                  </a:cubicBezTo>
                  <a:cubicBezTo>
                    <a:pt x="323431" y="105301"/>
                    <a:pt x="337757" y="97855"/>
                    <a:pt x="350788" y="89356"/>
                  </a:cubicBezTo>
                  <a:cubicBezTo>
                    <a:pt x="379197" y="122703"/>
                    <a:pt x="396599" y="165600"/>
                    <a:pt x="397732" y="212464"/>
                  </a:cubicBezTo>
                  <a:lnTo>
                    <a:pt x="333548" y="212464"/>
                  </a:lnTo>
                  <a:cubicBezTo>
                    <a:pt x="333710" y="214083"/>
                    <a:pt x="334034" y="215620"/>
                    <a:pt x="334034" y="217239"/>
                  </a:cubicBezTo>
                  <a:cubicBezTo>
                    <a:pt x="334034" y="218858"/>
                    <a:pt x="333710" y="220477"/>
                    <a:pt x="333548" y="222015"/>
                  </a:cubicBezTo>
                  <a:lnTo>
                    <a:pt x="397732" y="222015"/>
                  </a:lnTo>
                  <a:cubicBezTo>
                    <a:pt x="396842" y="257628"/>
                    <a:pt x="386563" y="290893"/>
                    <a:pt x="369242" y="319546"/>
                  </a:cubicBezTo>
                  <a:cubicBezTo>
                    <a:pt x="375555" y="321731"/>
                    <a:pt x="381140" y="325211"/>
                    <a:pt x="385592" y="329987"/>
                  </a:cubicBezTo>
                  <a:cubicBezTo>
                    <a:pt x="405664" y="297126"/>
                    <a:pt x="417238" y="258518"/>
                    <a:pt x="417238" y="217239"/>
                  </a:cubicBezTo>
                  <a:cubicBezTo>
                    <a:pt x="417238" y="152569"/>
                    <a:pt x="388829" y="94455"/>
                    <a:pt x="343827" y="54634"/>
                  </a:cubicBezTo>
                  <a:close/>
                  <a:moveTo>
                    <a:pt x="195467" y="120518"/>
                  </a:moveTo>
                  <a:cubicBezTo>
                    <a:pt x="163415" y="120032"/>
                    <a:pt x="132496" y="114690"/>
                    <a:pt x="104735" y="105220"/>
                  </a:cubicBezTo>
                  <a:cubicBezTo>
                    <a:pt x="119870" y="64913"/>
                    <a:pt x="143018" y="34885"/>
                    <a:pt x="170052" y="21853"/>
                  </a:cubicBezTo>
                  <a:cubicBezTo>
                    <a:pt x="178389" y="20558"/>
                    <a:pt x="186806" y="19749"/>
                    <a:pt x="195467" y="19506"/>
                  </a:cubicBezTo>
                  <a:lnTo>
                    <a:pt x="195467" y="120518"/>
                  </a:lnTo>
                  <a:close/>
                  <a:moveTo>
                    <a:pt x="318574" y="375231"/>
                  </a:moveTo>
                  <a:cubicBezTo>
                    <a:pt x="299958" y="389234"/>
                    <a:pt x="278833" y="400160"/>
                    <a:pt x="255847" y="406878"/>
                  </a:cubicBezTo>
                  <a:cubicBezTo>
                    <a:pt x="275758" y="389800"/>
                    <a:pt x="292593" y="363900"/>
                    <a:pt x="304653" y="332091"/>
                  </a:cubicBezTo>
                  <a:cubicBezTo>
                    <a:pt x="309914" y="334115"/>
                    <a:pt x="314851" y="336462"/>
                    <a:pt x="319869" y="338809"/>
                  </a:cubicBezTo>
                  <a:cubicBezTo>
                    <a:pt x="321407" y="335895"/>
                    <a:pt x="323269" y="333224"/>
                    <a:pt x="325454" y="330796"/>
                  </a:cubicBezTo>
                  <a:cubicBezTo>
                    <a:pt x="319788" y="328044"/>
                    <a:pt x="314042" y="325292"/>
                    <a:pt x="307890" y="323026"/>
                  </a:cubicBezTo>
                  <a:cubicBezTo>
                    <a:pt x="315903" y="299392"/>
                    <a:pt x="321164" y="272844"/>
                    <a:pt x="323350" y="244677"/>
                  </a:cubicBezTo>
                  <a:cubicBezTo>
                    <a:pt x="320355" y="247996"/>
                    <a:pt x="316794" y="250748"/>
                    <a:pt x="312909" y="252933"/>
                  </a:cubicBezTo>
                  <a:cubicBezTo>
                    <a:pt x="310480" y="276972"/>
                    <a:pt x="305705" y="299635"/>
                    <a:pt x="298906" y="319950"/>
                  </a:cubicBezTo>
                  <a:cubicBezTo>
                    <a:pt x="274787" y="311695"/>
                    <a:pt x="248320" y="306676"/>
                    <a:pt x="220881" y="304977"/>
                  </a:cubicBezTo>
                  <a:cubicBezTo>
                    <a:pt x="222176" y="308133"/>
                    <a:pt x="223310" y="311371"/>
                    <a:pt x="224038" y="314770"/>
                  </a:cubicBezTo>
                  <a:cubicBezTo>
                    <a:pt x="249291" y="316713"/>
                    <a:pt x="273572" y="321488"/>
                    <a:pt x="295750" y="329096"/>
                  </a:cubicBezTo>
                  <a:cubicBezTo>
                    <a:pt x="280614" y="369404"/>
                    <a:pt x="257466" y="399432"/>
                    <a:pt x="230432" y="412463"/>
                  </a:cubicBezTo>
                  <a:cubicBezTo>
                    <a:pt x="228732" y="412706"/>
                    <a:pt x="227033" y="412868"/>
                    <a:pt x="225333" y="413111"/>
                  </a:cubicBezTo>
                  <a:lnTo>
                    <a:pt x="225333" y="430836"/>
                  </a:lnTo>
                  <a:cubicBezTo>
                    <a:pt x="225333" y="431403"/>
                    <a:pt x="225333" y="432050"/>
                    <a:pt x="225252" y="432617"/>
                  </a:cubicBezTo>
                  <a:cubicBezTo>
                    <a:pt x="264507" y="428084"/>
                    <a:pt x="300687" y="413192"/>
                    <a:pt x="330715" y="390529"/>
                  </a:cubicBezTo>
                  <a:cubicBezTo>
                    <a:pt x="325535" y="386482"/>
                    <a:pt x="321326" y="381302"/>
                    <a:pt x="318574" y="375231"/>
                  </a:cubicBezTo>
                  <a:close/>
                </a:path>
              </a:pathLst>
            </a:custGeom>
            <a:solidFill>
              <a:schemeClr val="bg1"/>
            </a:solidFill>
            <a:ln w="8001" cap="flat">
              <a:noFill/>
              <a:prstDash val="solid"/>
              <a:miter/>
            </a:ln>
          </p:spPr>
          <p:txBody>
            <a:bodyPr rtlCol="0" anchor="ctr"/>
            <a:lstStyle/>
            <a:p>
              <a:endParaRPr lang="zh-CN" altLang="en-US"/>
            </a:p>
          </p:txBody>
        </p:sp>
      </p:grpSp>
      <p:sp>
        <p:nvSpPr>
          <p:cNvPr id="57" name="圆角矩形 56">
            <a:extLst>
              <a:ext uri="{FF2B5EF4-FFF2-40B4-BE49-F238E27FC236}">
                <a16:creationId xmlns:a16="http://schemas.microsoft.com/office/drawing/2014/main" id="{D1ED0F13-FAFC-5DEB-D137-C08C4EE89A42}"/>
              </a:ext>
            </a:extLst>
          </p:cNvPr>
          <p:cNvSpPr/>
          <p:nvPr/>
        </p:nvSpPr>
        <p:spPr>
          <a:xfrm>
            <a:off x="5648792" y="1277353"/>
            <a:ext cx="809385" cy="809385"/>
          </a:xfrm>
          <a:prstGeom prst="roundRect">
            <a:avLst>
              <a:gd name="adj" fmla="val 9951"/>
            </a:avLst>
          </a:prstGeom>
          <a:solidFill>
            <a:srgbClr val="23BE29">
              <a:alpha val="99000"/>
            </a:srgbClr>
          </a:solidFill>
          <a:ln>
            <a:noFill/>
          </a:ln>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8" name="圆角矩形 57">
            <a:extLst>
              <a:ext uri="{FF2B5EF4-FFF2-40B4-BE49-F238E27FC236}">
                <a16:creationId xmlns:a16="http://schemas.microsoft.com/office/drawing/2014/main" id="{1AA61A07-2CE5-B615-B0F1-257B4BCC2419}"/>
              </a:ext>
            </a:extLst>
          </p:cNvPr>
          <p:cNvSpPr/>
          <p:nvPr/>
        </p:nvSpPr>
        <p:spPr>
          <a:xfrm>
            <a:off x="8629930" y="1277353"/>
            <a:ext cx="809385" cy="809385"/>
          </a:xfrm>
          <a:prstGeom prst="roundRect">
            <a:avLst>
              <a:gd name="adj" fmla="val 9951"/>
            </a:avLst>
          </a:prstGeom>
          <a:solidFill>
            <a:srgbClr val="00B0F0">
              <a:alpha val="99000"/>
            </a:srgbClr>
          </a:solidFill>
          <a:ln>
            <a:noFill/>
          </a:ln>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2" name="图形 61">
            <a:extLst>
              <a:ext uri="{FF2B5EF4-FFF2-40B4-BE49-F238E27FC236}">
                <a16:creationId xmlns:a16="http://schemas.microsoft.com/office/drawing/2014/main" id="{9FDAA092-372C-DC29-2446-50A378C34A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2170" y="1271173"/>
            <a:ext cx="781104" cy="781104"/>
          </a:xfrm>
          <a:prstGeom prst="rect">
            <a:avLst/>
          </a:prstGeom>
        </p:spPr>
      </p:pic>
      <p:pic>
        <p:nvPicPr>
          <p:cNvPr id="64" name="图形 63">
            <a:extLst>
              <a:ext uri="{FF2B5EF4-FFF2-40B4-BE49-F238E27FC236}">
                <a16:creationId xmlns:a16="http://schemas.microsoft.com/office/drawing/2014/main" id="{B604006D-6C82-C0EA-B393-3F887BA30B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77234" y="1185475"/>
            <a:ext cx="952500" cy="952500"/>
          </a:xfrm>
          <a:prstGeom prst="rect">
            <a:avLst/>
          </a:prstGeom>
        </p:spPr>
      </p:pic>
    </p:spTree>
    <p:extLst>
      <p:ext uri="{BB962C8B-B14F-4D97-AF65-F5344CB8AC3E}">
        <p14:creationId xmlns:p14="http://schemas.microsoft.com/office/powerpoint/2010/main" val="2694009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59A816B-B74B-CF1A-3A45-2C4843451E3F}"/>
              </a:ext>
            </a:extLst>
          </p:cNvPr>
          <p:cNvSpPr>
            <a:spLocks noGrp="1"/>
          </p:cNvSpPr>
          <p:nvPr>
            <p:ph type="dt" sz="half" idx="10"/>
          </p:nvPr>
        </p:nvSpPr>
        <p:spPr/>
        <p:txBody>
          <a:bodyPr/>
          <a:lstStyle/>
          <a:p>
            <a:fld id="{A2F7DB45-9BA8-4309-ACD7-E9879DA3EDF8}" type="datetime1">
              <a:rPr lang="en-US" smtClean="0"/>
              <a:t>2/19/2024</a:t>
            </a:fld>
            <a:endParaRPr lang="en-US"/>
          </a:p>
        </p:txBody>
      </p:sp>
      <p:sp>
        <p:nvSpPr>
          <p:cNvPr id="8" name="Footer Placeholder 7">
            <a:extLst>
              <a:ext uri="{FF2B5EF4-FFF2-40B4-BE49-F238E27FC236}">
                <a16:creationId xmlns:a16="http://schemas.microsoft.com/office/drawing/2014/main" id="{921965BB-BEEF-26DB-08A9-E63F87D5320C}"/>
              </a:ext>
            </a:extLst>
          </p:cNvPr>
          <p:cNvSpPr>
            <a:spLocks noGrp="1"/>
          </p:cNvSpPr>
          <p:nvPr>
            <p:ph type="ftr" sz="quarter" idx="11"/>
          </p:nvPr>
        </p:nvSpPr>
        <p:spPr/>
        <p:txBody>
          <a:bodyPr/>
          <a:lstStyle/>
          <a:p>
            <a:r>
              <a:rPr lang="en-US"/>
              <a:t>www.sangfor.com</a:t>
            </a:r>
          </a:p>
        </p:txBody>
      </p:sp>
      <p:sp>
        <p:nvSpPr>
          <p:cNvPr id="4" name="Slide Number Placeholder 3">
            <a:extLst>
              <a:ext uri="{FF2B5EF4-FFF2-40B4-BE49-F238E27FC236}">
                <a16:creationId xmlns:a16="http://schemas.microsoft.com/office/drawing/2014/main" id="{5C0F2587-0A5D-4D48-B667-3AB872DB1E30}"/>
              </a:ext>
            </a:extLst>
          </p:cNvPr>
          <p:cNvSpPr>
            <a:spLocks noGrp="1"/>
          </p:cNvSpPr>
          <p:nvPr>
            <p:ph type="sldNum" sz="quarter" idx="12"/>
          </p:nvPr>
        </p:nvSpPr>
        <p:spPr/>
        <p:txBody>
          <a:bodyPr/>
          <a:lstStyle/>
          <a:p>
            <a:fld id="{07A4057A-D6BC-4AC9-93EC-2DDD57ECA77F}" type="slidenum">
              <a:rPr lang="en-US" smtClean="0"/>
              <a:t>23</a:t>
            </a:fld>
            <a:endParaRPr lang="en-US"/>
          </a:p>
        </p:txBody>
      </p:sp>
      <p:sp>
        <p:nvSpPr>
          <p:cNvPr id="5" name="Title 4">
            <a:extLst>
              <a:ext uri="{FF2B5EF4-FFF2-40B4-BE49-F238E27FC236}">
                <a16:creationId xmlns:a16="http://schemas.microsoft.com/office/drawing/2014/main" id="{8D827B04-F59E-4147-887C-217D01421EA0}"/>
              </a:ext>
            </a:extLst>
          </p:cNvPr>
          <p:cNvSpPr>
            <a:spLocks noGrp="1"/>
          </p:cNvSpPr>
          <p:nvPr>
            <p:ph type="ctrTitle"/>
          </p:nvPr>
        </p:nvSpPr>
        <p:spPr/>
        <p:txBody>
          <a:bodyPr/>
          <a:lstStyle/>
          <a:p>
            <a:r>
              <a:rPr lang="en-US" dirty="0" err="1"/>
              <a:t>Valores</a:t>
            </a:r>
            <a:r>
              <a:rPr lang="en-US" dirty="0"/>
              <a:t> de </a:t>
            </a:r>
            <a:r>
              <a:rPr lang="en-US" dirty="0" err="1"/>
              <a:t>protección</a:t>
            </a:r>
            <a:r>
              <a:rPr lang="en-US" dirty="0"/>
              <a:t> claves</a:t>
            </a:r>
          </a:p>
        </p:txBody>
      </p:sp>
      <p:grpSp>
        <p:nvGrpSpPr>
          <p:cNvPr id="100" name="组合 99">
            <a:extLst>
              <a:ext uri="{FF2B5EF4-FFF2-40B4-BE49-F238E27FC236}">
                <a16:creationId xmlns:a16="http://schemas.microsoft.com/office/drawing/2014/main" id="{B96F9675-20B8-9659-5F84-5E050C4B161D}"/>
              </a:ext>
            </a:extLst>
          </p:cNvPr>
          <p:cNvGrpSpPr/>
          <p:nvPr/>
        </p:nvGrpSpPr>
        <p:grpSpPr>
          <a:xfrm>
            <a:off x="746460" y="940174"/>
            <a:ext cx="10699079" cy="5304577"/>
            <a:chOff x="1258539" y="1138084"/>
            <a:chExt cx="9674923" cy="4796803"/>
          </a:xfrm>
        </p:grpSpPr>
        <p:grpSp>
          <p:nvGrpSpPr>
            <p:cNvPr id="10" name="组合 9">
              <a:extLst>
                <a:ext uri="{FF2B5EF4-FFF2-40B4-BE49-F238E27FC236}">
                  <a16:creationId xmlns:a16="http://schemas.microsoft.com/office/drawing/2014/main" id="{D5054475-44AE-95BB-A041-4D300A24BE99}"/>
                </a:ext>
              </a:extLst>
            </p:cNvPr>
            <p:cNvGrpSpPr/>
            <p:nvPr/>
          </p:nvGrpSpPr>
          <p:grpSpPr>
            <a:xfrm>
              <a:off x="1258539" y="1138084"/>
              <a:ext cx="9674923" cy="4796803"/>
              <a:chOff x="1513793" y="1138084"/>
              <a:chExt cx="9674923" cy="4796803"/>
            </a:xfrm>
          </p:grpSpPr>
          <p:pic>
            <p:nvPicPr>
              <p:cNvPr id="9" name="图片 8">
                <a:extLst>
                  <a:ext uri="{FF2B5EF4-FFF2-40B4-BE49-F238E27FC236}">
                    <a16:creationId xmlns:a16="http://schemas.microsoft.com/office/drawing/2014/main" id="{6047A02C-3FD8-571F-AC28-D6C521FE3424}"/>
                  </a:ext>
                </a:extLst>
              </p:cNvPr>
              <p:cNvPicPr>
                <a:picLocks noChangeAspect="1"/>
              </p:cNvPicPr>
              <p:nvPr/>
            </p:nvPicPr>
            <p:blipFill rotWithShape="1">
              <a:blip r:embed="rId2">
                <a:extLst>
                  <a:ext uri="{28A0092B-C50C-407E-A947-70E740481C1C}">
                    <a14:useLocalDpi xmlns:a14="http://schemas.microsoft.com/office/drawing/2010/main" val="0"/>
                  </a:ext>
                </a:extLst>
              </a:blip>
              <a:srcRect t="8457" b="5343"/>
              <a:stretch/>
            </p:blipFill>
            <p:spPr>
              <a:xfrm>
                <a:off x="1513793" y="1138085"/>
                <a:ext cx="9674923" cy="4796802"/>
              </a:xfrm>
              <a:prstGeom prst="rect">
                <a:avLst/>
              </a:prstGeom>
              <a:ln w="22225">
                <a:solidFill>
                  <a:srgbClr val="00B0F0">
                    <a:alpha val="30000"/>
                  </a:srgbClr>
                </a:solidFill>
              </a:ln>
            </p:spPr>
          </p:pic>
          <p:sp>
            <p:nvSpPr>
              <p:cNvPr id="2" name="TextBox 1">
                <a:extLst>
                  <a:ext uri="{FF2B5EF4-FFF2-40B4-BE49-F238E27FC236}">
                    <a16:creationId xmlns:a16="http://schemas.microsoft.com/office/drawing/2014/main" id="{97AB9D2A-054B-0C47-4110-69EB17EC081D}"/>
                  </a:ext>
                </a:extLst>
              </p:cNvPr>
              <p:cNvSpPr txBox="1"/>
              <p:nvPr/>
            </p:nvSpPr>
            <p:spPr>
              <a:xfrm>
                <a:off x="1513794" y="1138084"/>
                <a:ext cx="9674921" cy="349099"/>
              </a:xfrm>
              <a:prstGeom prst="rect">
                <a:avLst/>
              </a:prstGeom>
              <a:solidFill>
                <a:srgbClr val="00B0F0"/>
              </a:solidFill>
              <a:ln w="22225">
                <a:solidFill>
                  <a:srgbClr val="00B0F0"/>
                </a:solidFill>
              </a:ln>
            </p:spPr>
            <p:txBody>
              <a:bodyPr wrap="square" tIns="72000" bIns="36000" rtlCol="0">
                <a:spAutoFit/>
              </a:bodyPr>
              <a:lstStyle/>
              <a:p>
                <a:pPr algn="ctr"/>
                <a:r>
                  <a:rPr lang="es-MX" b="1">
                    <a:solidFill>
                      <a:schemeClr val="bg1"/>
                    </a:solidFill>
                  </a:rPr>
                  <a:t>El ÚNICO NGFW en el mundo con tecnología de engaño incorporada</a:t>
                </a:r>
                <a:endParaRPr lang="en-US" b="1" dirty="0">
                  <a:solidFill>
                    <a:schemeClr val="bg1"/>
                  </a:solidFill>
                </a:endParaRPr>
              </a:p>
            </p:txBody>
          </p:sp>
        </p:grpSp>
        <p:sp>
          <p:nvSpPr>
            <p:cNvPr id="89" name="矩形 88">
              <a:extLst>
                <a:ext uri="{FF2B5EF4-FFF2-40B4-BE49-F238E27FC236}">
                  <a16:creationId xmlns:a16="http://schemas.microsoft.com/office/drawing/2014/main" id="{DB77EA17-8E58-9C4B-ED8C-5AA023B3CA1B}"/>
                </a:ext>
              </a:extLst>
            </p:cNvPr>
            <p:cNvSpPr/>
            <p:nvPr/>
          </p:nvSpPr>
          <p:spPr>
            <a:xfrm>
              <a:off x="1631061" y="4098224"/>
              <a:ext cx="2538493" cy="1457529"/>
            </a:xfrm>
            <a:prstGeom prst="rect">
              <a:avLst/>
            </a:prstGeom>
            <a:solidFill>
              <a:srgbClr val="000106">
                <a:alpha val="10953"/>
              </a:srgbClr>
            </a:solidFill>
            <a:ln>
              <a:solidFill>
                <a:srgbClr val="0067E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4" name="矩形 83">
              <a:extLst>
                <a:ext uri="{FF2B5EF4-FFF2-40B4-BE49-F238E27FC236}">
                  <a16:creationId xmlns:a16="http://schemas.microsoft.com/office/drawing/2014/main" id="{CAD630F0-4243-5C80-1A8E-8B65DB4F1460}"/>
                </a:ext>
              </a:extLst>
            </p:cNvPr>
            <p:cNvSpPr/>
            <p:nvPr/>
          </p:nvSpPr>
          <p:spPr>
            <a:xfrm>
              <a:off x="1631061" y="1948411"/>
              <a:ext cx="2538493" cy="1457529"/>
            </a:xfrm>
            <a:prstGeom prst="rect">
              <a:avLst/>
            </a:prstGeom>
            <a:solidFill>
              <a:srgbClr val="000106">
                <a:alpha val="24000"/>
              </a:srgbClr>
            </a:solidFill>
            <a:ln>
              <a:solidFill>
                <a:srgbClr val="0067E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椭圆 10">
              <a:extLst>
                <a:ext uri="{FF2B5EF4-FFF2-40B4-BE49-F238E27FC236}">
                  <a16:creationId xmlns:a16="http://schemas.microsoft.com/office/drawing/2014/main" id="{55473DD9-96FF-941D-5520-224152781060}"/>
                </a:ext>
              </a:extLst>
            </p:cNvPr>
            <p:cNvSpPr/>
            <p:nvPr/>
          </p:nvSpPr>
          <p:spPr>
            <a:xfrm>
              <a:off x="2637601" y="1666601"/>
              <a:ext cx="525412" cy="525412"/>
            </a:xfrm>
            <a:prstGeom prst="ellipse">
              <a:avLst/>
            </a:prstGeom>
            <a:solidFill>
              <a:srgbClr val="0067ED"/>
            </a:solidFill>
            <a:ln w="127000">
              <a:solidFill>
                <a:srgbClr val="0067ED">
                  <a:alpha val="2891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1" name="矩形 90">
              <a:extLst>
                <a:ext uri="{FF2B5EF4-FFF2-40B4-BE49-F238E27FC236}">
                  <a16:creationId xmlns:a16="http://schemas.microsoft.com/office/drawing/2014/main" id="{034473AA-EBE6-3CD4-6A6C-C098C0224788}"/>
                </a:ext>
              </a:extLst>
            </p:cNvPr>
            <p:cNvSpPr/>
            <p:nvPr/>
          </p:nvSpPr>
          <p:spPr>
            <a:xfrm>
              <a:off x="7949311" y="1948411"/>
              <a:ext cx="2538493" cy="1457529"/>
            </a:xfrm>
            <a:prstGeom prst="rect">
              <a:avLst/>
            </a:prstGeom>
            <a:solidFill>
              <a:schemeClr val="bg2">
                <a:lumMod val="10000"/>
                <a:alpha val="14000"/>
              </a:schemeClr>
            </a:solidFill>
            <a:ln>
              <a:solidFill>
                <a:srgbClr val="0067E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3" name="矩形 92">
              <a:extLst>
                <a:ext uri="{FF2B5EF4-FFF2-40B4-BE49-F238E27FC236}">
                  <a16:creationId xmlns:a16="http://schemas.microsoft.com/office/drawing/2014/main" id="{5D7500A9-61B0-7D70-23F7-2A4C8A303B4D}"/>
                </a:ext>
              </a:extLst>
            </p:cNvPr>
            <p:cNvSpPr/>
            <p:nvPr/>
          </p:nvSpPr>
          <p:spPr>
            <a:xfrm>
              <a:off x="7949311" y="4098224"/>
              <a:ext cx="2538493" cy="1457529"/>
            </a:xfrm>
            <a:prstGeom prst="rect">
              <a:avLst/>
            </a:prstGeom>
            <a:solidFill>
              <a:schemeClr val="bg2">
                <a:lumMod val="10000"/>
                <a:alpha val="33000"/>
              </a:schemeClr>
            </a:solidFill>
            <a:ln>
              <a:solidFill>
                <a:srgbClr val="0067E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4" name="iṩlîḍé">
              <a:extLst>
                <a:ext uri="{FF2B5EF4-FFF2-40B4-BE49-F238E27FC236}">
                  <a16:creationId xmlns:a16="http://schemas.microsoft.com/office/drawing/2014/main" id="{914720AD-5963-418E-96E4-A22F72E2979F}"/>
                </a:ext>
              </a:extLst>
            </p:cNvPr>
            <p:cNvGrpSpPr/>
            <p:nvPr/>
          </p:nvGrpSpPr>
          <p:grpSpPr>
            <a:xfrm>
              <a:off x="1631059" y="2290811"/>
              <a:ext cx="2538495" cy="1083084"/>
              <a:chOff x="1380967" y="2375297"/>
              <a:chExt cx="2352715" cy="1083084"/>
            </a:xfrm>
          </p:grpSpPr>
          <p:sp>
            <p:nvSpPr>
              <p:cNvPr id="15" name="iṥḷíḓê">
                <a:extLst>
                  <a:ext uri="{FF2B5EF4-FFF2-40B4-BE49-F238E27FC236}">
                    <a16:creationId xmlns:a16="http://schemas.microsoft.com/office/drawing/2014/main" id="{08A44DD6-5DA7-4634-9883-D83ACFB658E4}"/>
                  </a:ext>
                </a:extLst>
              </p:cNvPr>
              <p:cNvSpPr/>
              <p:nvPr/>
            </p:nvSpPr>
            <p:spPr bwMode="auto">
              <a:xfrm>
                <a:off x="1380968" y="2752743"/>
                <a:ext cx="2352714" cy="70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defTabSz="914400">
                  <a:lnSpc>
                    <a:spcPct val="110000"/>
                  </a:lnSpc>
                  <a:spcBef>
                    <a:spcPct val="0"/>
                  </a:spcBef>
                </a:pPr>
                <a:r>
                  <a:rPr lang="es-MX" altLang="zh-CN" sz="1050">
                    <a:solidFill>
                      <a:schemeClr val="bg1"/>
                    </a:solidFill>
                  </a:rPr>
                  <a:t>Despliega señuelos para confundir a los atacantes de los objetivos, ganando tiempo para proteger los activos</a:t>
                </a:r>
                <a:endParaRPr lang="en-US" altLang="zh-CN" sz="1050" dirty="0">
                  <a:solidFill>
                    <a:schemeClr val="bg1"/>
                  </a:solidFill>
                </a:endParaRPr>
              </a:p>
            </p:txBody>
          </p:sp>
          <p:sp>
            <p:nvSpPr>
              <p:cNvPr id="16" name="ïšḻîďê">
                <a:extLst>
                  <a:ext uri="{FF2B5EF4-FFF2-40B4-BE49-F238E27FC236}">
                    <a16:creationId xmlns:a16="http://schemas.microsoft.com/office/drawing/2014/main" id="{1A4A05CD-531D-4DA5-A453-049615AB76A3}"/>
                  </a:ext>
                </a:extLst>
              </p:cNvPr>
              <p:cNvSpPr txBox="1"/>
              <p:nvPr/>
            </p:nvSpPr>
            <p:spPr bwMode="auto">
              <a:xfrm>
                <a:off x="1380967" y="2375297"/>
                <a:ext cx="2352713" cy="40730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a:spcBef>
                    <a:spcPct val="0"/>
                  </a:spcBef>
                </a:pPr>
                <a:r>
                  <a:rPr lang="en-US" altLang="zh-CN" sz="1400" b="1">
                    <a:solidFill>
                      <a:schemeClr val="bg1"/>
                    </a:solidFill>
                  </a:rPr>
                  <a:t>Confundir a los atacantes</a:t>
                </a:r>
                <a:endParaRPr lang="en-US" altLang="zh-CN" sz="1400" b="1" dirty="0">
                  <a:solidFill>
                    <a:schemeClr val="bg1"/>
                  </a:solidFill>
                </a:endParaRPr>
              </a:p>
            </p:txBody>
          </p:sp>
        </p:grpSp>
        <p:sp>
          <p:nvSpPr>
            <p:cNvPr id="18" name="ísľiḑe">
              <a:extLst>
                <a:ext uri="{FF2B5EF4-FFF2-40B4-BE49-F238E27FC236}">
                  <a16:creationId xmlns:a16="http://schemas.microsoft.com/office/drawing/2014/main" id="{D43B7990-78C4-4470-A099-DADACF1CC0A6}"/>
                </a:ext>
              </a:extLst>
            </p:cNvPr>
            <p:cNvSpPr/>
            <p:nvPr/>
          </p:nvSpPr>
          <p:spPr bwMode="auto">
            <a:xfrm>
              <a:off x="1642794" y="4803634"/>
              <a:ext cx="2494355" cy="74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fontScale="92500" lnSpcReduction="20000"/>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defTabSz="914400">
                <a:lnSpc>
                  <a:spcPct val="110000"/>
                </a:lnSpc>
                <a:spcBef>
                  <a:spcPct val="0"/>
                </a:spcBef>
              </a:pPr>
              <a:r>
                <a:rPr lang="es-MX" altLang="zh-CN" sz="1100" dirty="0">
                  <a:solidFill>
                    <a:schemeClr val="bg1"/>
                  </a:solidFill>
                </a:rPr>
                <a:t>Construya la huella digital del atacante basada en el análisis del comportamiento del atacante para bloquear nuevos ataques (ubicación, redes sociales, etc.)</a:t>
              </a:r>
              <a:endParaRPr lang="en-US" altLang="zh-CN" sz="1100" dirty="0">
                <a:solidFill>
                  <a:schemeClr val="bg1"/>
                </a:solidFill>
              </a:endParaRPr>
            </a:p>
          </p:txBody>
        </p:sp>
        <p:sp>
          <p:nvSpPr>
            <p:cNvPr id="19" name="ïṣļiďè">
              <a:extLst>
                <a:ext uri="{FF2B5EF4-FFF2-40B4-BE49-F238E27FC236}">
                  <a16:creationId xmlns:a16="http://schemas.microsoft.com/office/drawing/2014/main" id="{4FE9CB16-70B3-4F65-9BFD-302DC4FF5811}"/>
                </a:ext>
              </a:extLst>
            </p:cNvPr>
            <p:cNvSpPr txBox="1"/>
            <p:nvPr/>
          </p:nvSpPr>
          <p:spPr bwMode="auto">
            <a:xfrm>
              <a:off x="1704196" y="4424316"/>
              <a:ext cx="2432955" cy="40730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eaLnBrk="1" hangingPunct="1">
                <a:lnSpc>
                  <a:spcPct val="100000"/>
                </a:lnSpc>
                <a:spcBef>
                  <a:spcPct val="0"/>
                </a:spcBef>
                <a:buFontTx/>
                <a:buNone/>
              </a:pPr>
              <a:r>
                <a:rPr lang="en-US" altLang="zh-CN" sz="1400" b="1" dirty="0" err="1">
                  <a:solidFill>
                    <a:schemeClr val="bg1"/>
                  </a:solidFill>
                </a:rPr>
                <a:t>Identificar</a:t>
              </a:r>
              <a:r>
                <a:rPr lang="en-US" altLang="zh-CN" sz="1400" b="1" dirty="0">
                  <a:solidFill>
                    <a:schemeClr val="bg1"/>
                  </a:solidFill>
                </a:rPr>
                <a:t> al </a:t>
              </a:r>
              <a:r>
                <a:rPr lang="en-US" altLang="zh-CN" sz="1400" b="1" dirty="0" err="1">
                  <a:solidFill>
                    <a:schemeClr val="bg1"/>
                  </a:solidFill>
                </a:rPr>
                <a:t>atacante</a:t>
              </a:r>
              <a:endParaRPr lang="en-US" altLang="zh-CN" sz="1400" b="1" dirty="0">
                <a:solidFill>
                  <a:schemeClr val="bg1"/>
                </a:solidFill>
              </a:endParaRPr>
            </a:p>
          </p:txBody>
        </p:sp>
        <p:grpSp>
          <p:nvGrpSpPr>
            <p:cNvPr id="22" name="ïṧlíďe">
              <a:extLst>
                <a:ext uri="{FF2B5EF4-FFF2-40B4-BE49-F238E27FC236}">
                  <a16:creationId xmlns:a16="http://schemas.microsoft.com/office/drawing/2014/main" id="{E97E0D46-A943-410E-8652-592062B5BDC1}"/>
                </a:ext>
              </a:extLst>
            </p:cNvPr>
            <p:cNvGrpSpPr/>
            <p:nvPr/>
          </p:nvGrpSpPr>
          <p:grpSpPr>
            <a:xfrm>
              <a:off x="8002079" y="2351427"/>
              <a:ext cx="2432955" cy="1112947"/>
              <a:chOff x="1529244" y="2375297"/>
              <a:chExt cx="2254898" cy="1112947"/>
            </a:xfrm>
          </p:grpSpPr>
          <p:sp>
            <p:nvSpPr>
              <p:cNvPr id="23" name="îşḷïḍê">
                <a:extLst>
                  <a:ext uri="{FF2B5EF4-FFF2-40B4-BE49-F238E27FC236}">
                    <a16:creationId xmlns:a16="http://schemas.microsoft.com/office/drawing/2014/main" id="{2CABCDEE-B549-45B7-8F3F-9F42CADAED0C}"/>
                  </a:ext>
                </a:extLst>
              </p:cNvPr>
              <p:cNvSpPr/>
              <p:nvPr/>
            </p:nvSpPr>
            <p:spPr bwMode="auto">
              <a:xfrm>
                <a:off x="1529244" y="2782606"/>
                <a:ext cx="2254897" cy="70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defTabSz="914400">
                  <a:lnSpc>
                    <a:spcPct val="110000"/>
                  </a:lnSpc>
                  <a:spcBef>
                    <a:spcPct val="0"/>
                  </a:spcBef>
                </a:pPr>
                <a:r>
                  <a:rPr lang="es-MX" altLang="zh-CN" sz="1050">
                    <a:solidFill>
                      <a:schemeClr val="bg1"/>
                    </a:solidFill>
                  </a:rPr>
                  <a:t>El motor de análisis basado en la nube identifica el origen del ataque</a:t>
                </a:r>
                <a:endParaRPr lang="en-US" altLang="zh-CN" sz="1050" dirty="0">
                  <a:solidFill>
                    <a:schemeClr val="bg1"/>
                  </a:solidFill>
                </a:endParaRPr>
              </a:p>
            </p:txBody>
          </p:sp>
          <p:sp>
            <p:nvSpPr>
              <p:cNvPr id="24" name="iSlîďé">
                <a:extLst>
                  <a:ext uri="{FF2B5EF4-FFF2-40B4-BE49-F238E27FC236}">
                    <a16:creationId xmlns:a16="http://schemas.microsoft.com/office/drawing/2014/main" id="{6C75DCEF-71A8-447A-8756-023E96BEF10C}"/>
                  </a:ext>
                </a:extLst>
              </p:cNvPr>
              <p:cNvSpPr txBox="1"/>
              <p:nvPr/>
            </p:nvSpPr>
            <p:spPr bwMode="auto">
              <a:xfrm>
                <a:off x="1529244" y="2375297"/>
                <a:ext cx="2254898" cy="40730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a:spcBef>
                    <a:spcPct val="0"/>
                  </a:spcBef>
                </a:pPr>
                <a:r>
                  <a:rPr lang="en-US" altLang="zh-CN" sz="1400" b="1">
                    <a:solidFill>
                      <a:schemeClr val="bg1"/>
                    </a:solidFill>
                  </a:rPr>
                  <a:t>Localice la fuente</a:t>
                </a:r>
                <a:endParaRPr lang="en-US" altLang="zh-CN" sz="1400" b="1" dirty="0">
                  <a:solidFill>
                    <a:schemeClr val="bg1"/>
                  </a:solidFill>
                </a:endParaRPr>
              </a:p>
            </p:txBody>
          </p:sp>
        </p:grpSp>
        <p:grpSp>
          <p:nvGrpSpPr>
            <p:cNvPr id="29" name="íS1ïḓê">
              <a:extLst>
                <a:ext uri="{FF2B5EF4-FFF2-40B4-BE49-F238E27FC236}">
                  <a16:creationId xmlns:a16="http://schemas.microsoft.com/office/drawing/2014/main" id="{0B0D9129-0CF3-44AC-9F09-DF35D2ABAE17}"/>
                </a:ext>
              </a:extLst>
            </p:cNvPr>
            <p:cNvGrpSpPr/>
            <p:nvPr/>
          </p:nvGrpSpPr>
          <p:grpSpPr>
            <a:xfrm>
              <a:off x="7949310" y="4420607"/>
              <a:ext cx="2501165" cy="1112947"/>
              <a:chOff x="1466026" y="2375297"/>
              <a:chExt cx="2318116" cy="1112947"/>
            </a:xfrm>
          </p:grpSpPr>
          <p:sp>
            <p:nvSpPr>
              <p:cNvPr id="30" name="iṩḻíḑe">
                <a:extLst>
                  <a:ext uri="{FF2B5EF4-FFF2-40B4-BE49-F238E27FC236}">
                    <a16:creationId xmlns:a16="http://schemas.microsoft.com/office/drawing/2014/main" id="{A90F519C-2C4B-48D1-BF02-0AE63C0D3C9D}"/>
                  </a:ext>
                </a:extLst>
              </p:cNvPr>
              <p:cNvSpPr/>
              <p:nvPr/>
            </p:nvSpPr>
            <p:spPr bwMode="auto">
              <a:xfrm>
                <a:off x="1529244" y="2782606"/>
                <a:ext cx="2254897" cy="70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defTabSz="914400">
                  <a:lnSpc>
                    <a:spcPct val="110000"/>
                  </a:lnSpc>
                  <a:spcBef>
                    <a:spcPct val="0"/>
                  </a:spcBef>
                </a:pPr>
                <a:r>
                  <a:rPr lang="es-MX" altLang="zh-CN" sz="1050" dirty="0">
                    <a:solidFill>
                      <a:schemeClr val="bg1"/>
                    </a:solidFill>
                    <a:sym typeface="+mn-lt"/>
                  </a:rPr>
                  <a:t>La respuesta rápida y precisa impide que los hosts comprometidos ataquen a otros</a:t>
                </a:r>
                <a:endParaRPr lang="en-US" altLang="zh-CN" sz="1050" dirty="0">
                  <a:solidFill>
                    <a:schemeClr val="bg1"/>
                  </a:solidFill>
                </a:endParaRPr>
              </a:p>
            </p:txBody>
          </p:sp>
          <p:sp>
            <p:nvSpPr>
              <p:cNvPr id="31" name="íšľîḑé">
                <a:extLst>
                  <a:ext uri="{FF2B5EF4-FFF2-40B4-BE49-F238E27FC236}">
                    <a16:creationId xmlns:a16="http://schemas.microsoft.com/office/drawing/2014/main" id="{123AE13C-7206-4B7E-B799-6F0C863291EC}"/>
                  </a:ext>
                </a:extLst>
              </p:cNvPr>
              <p:cNvSpPr txBox="1"/>
              <p:nvPr/>
            </p:nvSpPr>
            <p:spPr bwMode="auto">
              <a:xfrm>
                <a:off x="1466026" y="2375297"/>
                <a:ext cx="2318116" cy="40730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a:spcBef>
                    <a:spcPct val="0"/>
                  </a:spcBef>
                </a:pPr>
                <a:r>
                  <a:rPr lang="en-US" altLang="zh-CN" sz="1400" b="1">
                    <a:solidFill>
                      <a:schemeClr val="bg1"/>
                    </a:solidFill>
                  </a:rPr>
                  <a:t>Detener la propagación lateral</a:t>
                </a:r>
                <a:endParaRPr lang="en-US" altLang="zh-CN" sz="1400" b="1" dirty="0">
                  <a:solidFill>
                    <a:schemeClr val="bg1"/>
                  </a:solidFill>
                </a:endParaRPr>
              </a:p>
            </p:txBody>
          </p:sp>
        </p:grpSp>
        <p:sp>
          <p:nvSpPr>
            <p:cNvPr id="32" name="íSlîďê">
              <a:extLst>
                <a:ext uri="{FF2B5EF4-FFF2-40B4-BE49-F238E27FC236}">
                  <a16:creationId xmlns:a16="http://schemas.microsoft.com/office/drawing/2014/main" id="{081D0656-80AC-4E9C-B49E-132054E78566}"/>
                </a:ext>
              </a:extLst>
            </p:cNvPr>
            <p:cNvSpPr/>
            <p:nvPr/>
          </p:nvSpPr>
          <p:spPr bwMode="auto">
            <a:xfrm>
              <a:off x="3540460" y="3995784"/>
              <a:ext cx="4862882" cy="1050964"/>
            </a:xfrm>
            <a:custGeom>
              <a:avLst/>
              <a:gdLst>
                <a:gd name="T0" fmla="*/ 316 w 2621"/>
                <a:gd name="T1" fmla="*/ 136 h 567"/>
                <a:gd name="T2" fmla="*/ 274 w 2621"/>
                <a:gd name="T3" fmla="*/ 328 h 567"/>
                <a:gd name="T4" fmla="*/ 2284 w 2621"/>
                <a:gd name="T5" fmla="*/ 310 h 567"/>
                <a:gd name="T6" fmla="*/ 2612 w 2621"/>
                <a:gd name="T7" fmla="*/ 257 h 567"/>
                <a:gd name="T8" fmla="*/ 2574 w 2621"/>
                <a:gd name="T9" fmla="*/ 176 h 567"/>
                <a:gd name="T10" fmla="*/ 2412 w 2621"/>
                <a:gd name="T11" fmla="*/ 170 h 567"/>
                <a:gd name="T12" fmla="*/ 2233 w 2621"/>
                <a:gd name="T13" fmla="*/ 118 h 567"/>
                <a:gd name="T14" fmla="*/ 316 w 2621"/>
                <a:gd name="T15" fmla="*/ 136 h 5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21" h="567">
                  <a:moveTo>
                    <a:pt x="316" y="136"/>
                  </a:moveTo>
                  <a:cubicBezTo>
                    <a:pt x="316" y="136"/>
                    <a:pt x="0" y="215"/>
                    <a:pt x="274" y="328"/>
                  </a:cubicBezTo>
                  <a:cubicBezTo>
                    <a:pt x="547" y="442"/>
                    <a:pt x="1819" y="567"/>
                    <a:pt x="2284" y="310"/>
                  </a:cubicBezTo>
                  <a:cubicBezTo>
                    <a:pt x="2284" y="310"/>
                    <a:pt x="2603" y="302"/>
                    <a:pt x="2612" y="257"/>
                  </a:cubicBezTo>
                  <a:cubicBezTo>
                    <a:pt x="2621" y="212"/>
                    <a:pt x="2574" y="176"/>
                    <a:pt x="2574" y="176"/>
                  </a:cubicBezTo>
                  <a:cubicBezTo>
                    <a:pt x="2412" y="170"/>
                    <a:pt x="2412" y="170"/>
                    <a:pt x="2412" y="170"/>
                  </a:cubicBezTo>
                  <a:cubicBezTo>
                    <a:pt x="2412" y="170"/>
                    <a:pt x="2383" y="235"/>
                    <a:pt x="2233" y="118"/>
                  </a:cubicBezTo>
                  <a:cubicBezTo>
                    <a:pt x="2084" y="0"/>
                    <a:pt x="316" y="136"/>
                    <a:pt x="316" y="136"/>
                  </a:cubicBezTo>
                  <a:close/>
                </a:path>
              </a:pathLst>
            </a:custGeom>
            <a:solidFill>
              <a:srgbClr val="000405">
                <a:alpha val="5000"/>
              </a:srgbClr>
            </a:solidFill>
            <a:ln>
              <a:noFill/>
            </a:ln>
          </p:spPr>
          <p:txBody>
            <a:bodyPr anchor="ctr"/>
            <a:lstStyle/>
            <a:p>
              <a:pPr algn="ctr"/>
              <a:endParaRPr>
                <a:solidFill>
                  <a:schemeClr val="bg1"/>
                </a:solidFill>
              </a:endParaRPr>
            </a:p>
          </p:txBody>
        </p:sp>
        <p:sp>
          <p:nvSpPr>
            <p:cNvPr id="71" name="î$ľíďè">
              <a:extLst>
                <a:ext uri="{FF2B5EF4-FFF2-40B4-BE49-F238E27FC236}">
                  <a16:creationId xmlns:a16="http://schemas.microsoft.com/office/drawing/2014/main" id="{598D406B-8DC7-4183-BBDF-5E0D64BA529E}"/>
                </a:ext>
              </a:extLst>
            </p:cNvPr>
            <p:cNvSpPr/>
            <p:nvPr/>
          </p:nvSpPr>
          <p:spPr bwMode="auto">
            <a:xfrm>
              <a:off x="5132767" y="1510107"/>
              <a:ext cx="1582074" cy="195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chemeClr val="bg1"/>
                </a:solidFill>
              </a:endParaRPr>
            </a:p>
          </p:txBody>
        </p:sp>
        <p:sp>
          <p:nvSpPr>
            <p:cNvPr id="90" name="椭圆 89">
              <a:extLst>
                <a:ext uri="{FF2B5EF4-FFF2-40B4-BE49-F238E27FC236}">
                  <a16:creationId xmlns:a16="http://schemas.microsoft.com/office/drawing/2014/main" id="{3A43A6CF-8BD1-EA91-1BDE-6739FA4C399E}"/>
                </a:ext>
              </a:extLst>
            </p:cNvPr>
            <p:cNvSpPr/>
            <p:nvPr/>
          </p:nvSpPr>
          <p:spPr>
            <a:xfrm>
              <a:off x="8955851" y="1666601"/>
              <a:ext cx="525412" cy="525412"/>
            </a:xfrm>
            <a:prstGeom prst="ellipse">
              <a:avLst/>
            </a:prstGeom>
            <a:solidFill>
              <a:srgbClr val="0067ED"/>
            </a:solidFill>
            <a:ln w="127000">
              <a:solidFill>
                <a:srgbClr val="0067ED">
                  <a:alpha val="2891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îsḷîḑê">
              <a:extLst>
                <a:ext uri="{FF2B5EF4-FFF2-40B4-BE49-F238E27FC236}">
                  <a16:creationId xmlns:a16="http://schemas.microsoft.com/office/drawing/2014/main" id="{25C601CF-597C-4E35-8715-C7C7E0C4E14B}"/>
                </a:ext>
              </a:extLst>
            </p:cNvPr>
            <p:cNvSpPr/>
            <p:nvPr/>
          </p:nvSpPr>
          <p:spPr bwMode="auto">
            <a:xfrm>
              <a:off x="9035805" y="1782105"/>
              <a:ext cx="365504" cy="291772"/>
            </a:xfrm>
            <a:custGeom>
              <a:avLst/>
              <a:gdLst>
                <a:gd name="connsiteX0" fmla="*/ 208357 w 539466"/>
                <a:gd name="connsiteY0" fmla="*/ 395115 h 430641"/>
                <a:gd name="connsiteX1" fmla="*/ 203511 w 539466"/>
                <a:gd name="connsiteY1" fmla="*/ 422567 h 430641"/>
                <a:gd name="connsiteX2" fmla="*/ 331109 w 539466"/>
                <a:gd name="connsiteY2" fmla="*/ 422567 h 430641"/>
                <a:gd name="connsiteX3" fmla="*/ 318188 w 539466"/>
                <a:gd name="connsiteY3" fmla="*/ 395115 h 430641"/>
                <a:gd name="connsiteX4" fmla="*/ 30688 w 539466"/>
                <a:gd name="connsiteY4" fmla="*/ 354745 h 430641"/>
                <a:gd name="connsiteX5" fmla="*/ 22612 w 539466"/>
                <a:gd name="connsiteY5" fmla="*/ 385427 h 430641"/>
                <a:gd name="connsiteX6" fmla="*/ 518469 w 539466"/>
                <a:gd name="connsiteY6" fmla="*/ 385427 h 430641"/>
                <a:gd name="connsiteX7" fmla="*/ 508778 w 539466"/>
                <a:gd name="connsiteY7" fmla="*/ 354745 h 430641"/>
                <a:gd name="connsiteX8" fmla="*/ 22612 w 539466"/>
                <a:gd name="connsiteY8" fmla="*/ 340212 h 430641"/>
                <a:gd name="connsiteX9" fmla="*/ 515239 w 539466"/>
                <a:gd name="connsiteY9" fmla="*/ 340212 h 430641"/>
                <a:gd name="connsiteX10" fmla="*/ 528160 w 539466"/>
                <a:gd name="connsiteY10" fmla="*/ 349901 h 430641"/>
                <a:gd name="connsiteX11" fmla="*/ 537851 w 539466"/>
                <a:gd name="connsiteY11" fmla="*/ 388656 h 430641"/>
                <a:gd name="connsiteX12" fmla="*/ 539466 w 539466"/>
                <a:gd name="connsiteY12" fmla="*/ 393501 h 430641"/>
                <a:gd name="connsiteX13" fmla="*/ 539466 w 539466"/>
                <a:gd name="connsiteY13" fmla="*/ 417723 h 430641"/>
                <a:gd name="connsiteX14" fmla="*/ 526545 w 539466"/>
                <a:gd name="connsiteY14" fmla="*/ 430641 h 430641"/>
                <a:gd name="connsiteX15" fmla="*/ 12921 w 539466"/>
                <a:gd name="connsiteY15" fmla="*/ 430641 h 430641"/>
                <a:gd name="connsiteX16" fmla="*/ 0 w 539466"/>
                <a:gd name="connsiteY16" fmla="*/ 417723 h 430641"/>
                <a:gd name="connsiteX17" fmla="*/ 0 w 539466"/>
                <a:gd name="connsiteY17" fmla="*/ 393501 h 430641"/>
                <a:gd name="connsiteX18" fmla="*/ 1615 w 539466"/>
                <a:gd name="connsiteY18" fmla="*/ 388656 h 430641"/>
                <a:gd name="connsiteX19" fmla="*/ 9691 w 539466"/>
                <a:gd name="connsiteY19" fmla="*/ 349901 h 430641"/>
                <a:gd name="connsiteX20" fmla="*/ 22612 w 539466"/>
                <a:gd name="connsiteY20" fmla="*/ 340212 h 430641"/>
                <a:gd name="connsiteX21" fmla="*/ 339174 w 539466"/>
                <a:gd name="connsiteY21" fmla="*/ 171013 h 430641"/>
                <a:gd name="connsiteX22" fmla="*/ 340789 w 539466"/>
                <a:gd name="connsiteY22" fmla="*/ 171013 h 430641"/>
                <a:gd name="connsiteX23" fmla="*/ 416685 w 539466"/>
                <a:gd name="connsiteY23" fmla="*/ 191945 h 430641"/>
                <a:gd name="connsiteX24" fmla="*/ 418299 w 539466"/>
                <a:gd name="connsiteY24" fmla="*/ 191945 h 430641"/>
                <a:gd name="connsiteX25" fmla="*/ 418299 w 539466"/>
                <a:gd name="connsiteY25" fmla="*/ 193556 h 430641"/>
                <a:gd name="connsiteX26" fmla="*/ 418299 w 539466"/>
                <a:gd name="connsiteY26" fmla="*/ 195166 h 430641"/>
                <a:gd name="connsiteX27" fmla="*/ 389233 w 539466"/>
                <a:gd name="connsiteY27" fmla="*/ 204827 h 430641"/>
                <a:gd name="connsiteX28" fmla="*/ 429603 w 539466"/>
                <a:gd name="connsiteY28" fmla="*/ 245081 h 430641"/>
                <a:gd name="connsiteX29" fmla="*/ 429603 w 539466"/>
                <a:gd name="connsiteY29" fmla="*/ 246691 h 430641"/>
                <a:gd name="connsiteX30" fmla="*/ 416685 w 539466"/>
                <a:gd name="connsiteY30" fmla="*/ 261183 h 430641"/>
                <a:gd name="connsiteX31" fmla="*/ 413455 w 539466"/>
                <a:gd name="connsiteY31" fmla="*/ 261183 h 430641"/>
                <a:gd name="connsiteX32" fmla="*/ 373085 w 539466"/>
                <a:gd name="connsiteY32" fmla="*/ 220929 h 430641"/>
                <a:gd name="connsiteX33" fmla="*/ 368240 w 539466"/>
                <a:gd name="connsiteY33" fmla="*/ 254742 h 430641"/>
                <a:gd name="connsiteX34" fmla="*/ 366626 w 539466"/>
                <a:gd name="connsiteY34" fmla="*/ 254742 h 430641"/>
                <a:gd name="connsiteX35" fmla="*/ 365011 w 539466"/>
                <a:gd name="connsiteY35" fmla="*/ 253132 h 430641"/>
                <a:gd name="connsiteX36" fmla="*/ 339174 w 539466"/>
                <a:gd name="connsiteY36" fmla="*/ 172623 h 430641"/>
                <a:gd name="connsiteX37" fmla="*/ 339174 w 539466"/>
                <a:gd name="connsiteY37" fmla="*/ 171013 h 430641"/>
                <a:gd name="connsiteX38" fmla="*/ 50166 w 539466"/>
                <a:gd name="connsiteY38" fmla="*/ 40313 h 430641"/>
                <a:gd name="connsiteX39" fmla="*/ 50166 w 539466"/>
                <a:gd name="connsiteY39" fmla="*/ 293479 h 430641"/>
                <a:gd name="connsiteX40" fmla="*/ 491114 w 539466"/>
                <a:gd name="connsiteY40" fmla="*/ 293479 h 430641"/>
                <a:gd name="connsiteX41" fmla="*/ 491114 w 539466"/>
                <a:gd name="connsiteY41" fmla="*/ 40313 h 430641"/>
                <a:gd name="connsiteX42" fmla="*/ 30783 w 539466"/>
                <a:gd name="connsiteY42" fmla="*/ 0 h 430641"/>
                <a:gd name="connsiteX43" fmla="*/ 510497 w 539466"/>
                <a:gd name="connsiteY43" fmla="*/ 0 h 430641"/>
                <a:gd name="connsiteX44" fmla="*/ 529879 w 539466"/>
                <a:gd name="connsiteY44" fmla="*/ 20963 h 430641"/>
                <a:gd name="connsiteX45" fmla="*/ 529879 w 539466"/>
                <a:gd name="connsiteY45" fmla="*/ 312829 h 430641"/>
                <a:gd name="connsiteX46" fmla="*/ 510497 w 539466"/>
                <a:gd name="connsiteY46" fmla="*/ 332179 h 430641"/>
                <a:gd name="connsiteX47" fmla="*/ 30783 w 539466"/>
                <a:gd name="connsiteY47" fmla="*/ 332179 h 430641"/>
                <a:gd name="connsiteX48" fmla="*/ 11401 w 539466"/>
                <a:gd name="connsiteY48" fmla="*/ 312829 h 430641"/>
                <a:gd name="connsiteX49" fmla="*/ 11401 w 539466"/>
                <a:gd name="connsiteY49" fmla="*/ 20963 h 430641"/>
                <a:gd name="connsiteX50" fmla="*/ 30783 w 539466"/>
                <a:gd name="connsiteY50" fmla="*/ 0 h 430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9466" h="430641">
                  <a:moveTo>
                    <a:pt x="208357" y="395115"/>
                  </a:moveTo>
                  <a:lnTo>
                    <a:pt x="203511" y="422567"/>
                  </a:lnTo>
                  <a:lnTo>
                    <a:pt x="331109" y="422567"/>
                  </a:lnTo>
                  <a:lnTo>
                    <a:pt x="318188" y="395115"/>
                  </a:lnTo>
                  <a:close/>
                  <a:moveTo>
                    <a:pt x="30688" y="354745"/>
                  </a:moveTo>
                  <a:lnTo>
                    <a:pt x="22612" y="385427"/>
                  </a:lnTo>
                  <a:lnTo>
                    <a:pt x="518469" y="385427"/>
                  </a:lnTo>
                  <a:lnTo>
                    <a:pt x="508778" y="354745"/>
                  </a:lnTo>
                  <a:close/>
                  <a:moveTo>
                    <a:pt x="22612" y="340212"/>
                  </a:moveTo>
                  <a:lnTo>
                    <a:pt x="515239" y="340212"/>
                  </a:lnTo>
                  <a:cubicBezTo>
                    <a:pt x="521699" y="340212"/>
                    <a:pt x="526545" y="343442"/>
                    <a:pt x="528160" y="349901"/>
                  </a:cubicBezTo>
                  <a:lnTo>
                    <a:pt x="537851" y="388656"/>
                  </a:lnTo>
                  <a:cubicBezTo>
                    <a:pt x="539466" y="390271"/>
                    <a:pt x="539466" y="391886"/>
                    <a:pt x="539466" y="393501"/>
                  </a:cubicBezTo>
                  <a:lnTo>
                    <a:pt x="539466" y="417723"/>
                  </a:lnTo>
                  <a:cubicBezTo>
                    <a:pt x="539466" y="425797"/>
                    <a:pt x="533005" y="430641"/>
                    <a:pt x="526545" y="430641"/>
                  </a:cubicBezTo>
                  <a:lnTo>
                    <a:pt x="12921" y="430641"/>
                  </a:lnTo>
                  <a:cubicBezTo>
                    <a:pt x="6461" y="430641"/>
                    <a:pt x="0" y="425797"/>
                    <a:pt x="0" y="417723"/>
                  </a:cubicBezTo>
                  <a:lnTo>
                    <a:pt x="0" y="393501"/>
                  </a:lnTo>
                  <a:cubicBezTo>
                    <a:pt x="0" y="391886"/>
                    <a:pt x="0" y="390271"/>
                    <a:pt x="1615" y="388656"/>
                  </a:cubicBezTo>
                  <a:lnTo>
                    <a:pt x="9691" y="349901"/>
                  </a:lnTo>
                  <a:cubicBezTo>
                    <a:pt x="11306" y="343442"/>
                    <a:pt x="17767" y="340212"/>
                    <a:pt x="22612" y="340212"/>
                  </a:cubicBezTo>
                  <a:close/>
                  <a:moveTo>
                    <a:pt x="339174" y="171013"/>
                  </a:moveTo>
                  <a:cubicBezTo>
                    <a:pt x="340789" y="171013"/>
                    <a:pt x="340789" y="171013"/>
                    <a:pt x="340789" y="171013"/>
                  </a:cubicBezTo>
                  <a:lnTo>
                    <a:pt x="416685" y="191945"/>
                  </a:lnTo>
                  <a:cubicBezTo>
                    <a:pt x="416685" y="191945"/>
                    <a:pt x="418299" y="191945"/>
                    <a:pt x="418299" y="191945"/>
                  </a:cubicBezTo>
                  <a:cubicBezTo>
                    <a:pt x="418299" y="191945"/>
                    <a:pt x="418299" y="193556"/>
                    <a:pt x="418299" y="193556"/>
                  </a:cubicBezTo>
                  <a:cubicBezTo>
                    <a:pt x="418299" y="193556"/>
                    <a:pt x="418299" y="193556"/>
                    <a:pt x="418299" y="195166"/>
                  </a:cubicBezTo>
                  <a:lnTo>
                    <a:pt x="389233" y="204827"/>
                  </a:lnTo>
                  <a:lnTo>
                    <a:pt x="429603" y="245081"/>
                  </a:lnTo>
                  <a:cubicBezTo>
                    <a:pt x="429603" y="245081"/>
                    <a:pt x="429603" y="246691"/>
                    <a:pt x="429603" y="246691"/>
                  </a:cubicBezTo>
                  <a:lnTo>
                    <a:pt x="416685" y="261183"/>
                  </a:lnTo>
                  <a:cubicBezTo>
                    <a:pt x="415070" y="261183"/>
                    <a:pt x="413455" y="261183"/>
                    <a:pt x="413455" y="261183"/>
                  </a:cubicBezTo>
                  <a:lnTo>
                    <a:pt x="373085" y="220929"/>
                  </a:lnTo>
                  <a:lnTo>
                    <a:pt x="368240" y="254742"/>
                  </a:lnTo>
                  <a:cubicBezTo>
                    <a:pt x="366626" y="254742"/>
                    <a:pt x="366626" y="254742"/>
                    <a:pt x="366626" y="254742"/>
                  </a:cubicBezTo>
                  <a:cubicBezTo>
                    <a:pt x="365011" y="254742"/>
                    <a:pt x="365011" y="254742"/>
                    <a:pt x="365011" y="253132"/>
                  </a:cubicBezTo>
                  <a:lnTo>
                    <a:pt x="339174" y="172623"/>
                  </a:lnTo>
                  <a:cubicBezTo>
                    <a:pt x="339174" y="172623"/>
                    <a:pt x="339174" y="172623"/>
                    <a:pt x="339174" y="171013"/>
                  </a:cubicBezTo>
                  <a:close/>
                  <a:moveTo>
                    <a:pt x="50166" y="40313"/>
                  </a:moveTo>
                  <a:lnTo>
                    <a:pt x="50166" y="293479"/>
                  </a:lnTo>
                  <a:lnTo>
                    <a:pt x="491114" y="293479"/>
                  </a:lnTo>
                  <a:lnTo>
                    <a:pt x="491114" y="40313"/>
                  </a:lnTo>
                  <a:close/>
                  <a:moveTo>
                    <a:pt x="30783" y="0"/>
                  </a:moveTo>
                  <a:lnTo>
                    <a:pt x="510497" y="0"/>
                  </a:lnTo>
                  <a:cubicBezTo>
                    <a:pt x="521803" y="0"/>
                    <a:pt x="529879" y="9675"/>
                    <a:pt x="529879" y="20963"/>
                  </a:cubicBezTo>
                  <a:lnTo>
                    <a:pt x="529879" y="312829"/>
                  </a:lnTo>
                  <a:cubicBezTo>
                    <a:pt x="529879" y="324116"/>
                    <a:pt x="521803" y="332179"/>
                    <a:pt x="510497" y="332179"/>
                  </a:cubicBezTo>
                  <a:lnTo>
                    <a:pt x="30783" y="332179"/>
                  </a:lnTo>
                  <a:cubicBezTo>
                    <a:pt x="19477" y="332179"/>
                    <a:pt x="11401" y="324116"/>
                    <a:pt x="11401" y="312829"/>
                  </a:cubicBezTo>
                  <a:lnTo>
                    <a:pt x="11401" y="20963"/>
                  </a:lnTo>
                  <a:cubicBezTo>
                    <a:pt x="11401" y="9675"/>
                    <a:pt x="19477" y="0"/>
                    <a:pt x="30783" y="0"/>
                  </a:cubicBezTo>
                  <a:close/>
                </a:path>
              </a:pathLst>
            </a:custGeom>
            <a:solidFill>
              <a:schemeClr val="bg1"/>
            </a:solidFill>
            <a:ln w="9525">
              <a:noFill/>
              <a:round/>
              <a:headEnd/>
              <a:tailEnd/>
            </a:ln>
          </p:spPr>
          <p:txBody>
            <a:bodyPr wrap="square" lIns="91440" tIns="45720" rIns="91440" bIns="45720" anchor="ctr">
              <a:normAutofit fontScale="92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a:solidFill>
                  <a:schemeClr val="bg1"/>
                </a:solidFill>
              </a:endParaRPr>
            </a:p>
          </p:txBody>
        </p:sp>
        <p:sp>
          <p:nvSpPr>
            <p:cNvPr id="92" name="椭圆 91">
              <a:extLst>
                <a:ext uri="{FF2B5EF4-FFF2-40B4-BE49-F238E27FC236}">
                  <a16:creationId xmlns:a16="http://schemas.microsoft.com/office/drawing/2014/main" id="{A63D7CC3-5885-E84E-E853-6FACF0586A54}"/>
                </a:ext>
              </a:extLst>
            </p:cNvPr>
            <p:cNvSpPr/>
            <p:nvPr/>
          </p:nvSpPr>
          <p:spPr>
            <a:xfrm>
              <a:off x="8955851" y="3816414"/>
              <a:ext cx="525412" cy="525412"/>
            </a:xfrm>
            <a:prstGeom prst="ellipse">
              <a:avLst/>
            </a:prstGeom>
            <a:solidFill>
              <a:srgbClr val="0067ED"/>
            </a:solidFill>
            <a:ln w="127000">
              <a:solidFill>
                <a:srgbClr val="0067ED">
                  <a:alpha val="2891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8" name="椭圆 87">
              <a:extLst>
                <a:ext uri="{FF2B5EF4-FFF2-40B4-BE49-F238E27FC236}">
                  <a16:creationId xmlns:a16="http://schemas.microsoft.com/office/drawing/2014/main" id="{D6829306-196A-0318-92E0-E1AFDA8F3008}"/>
                </a:ext>
              </a:extLst>
            </p:cNvPr>
            <p:cNvSpPr/>
            <p:nvPr/>
          </p:nvSpPr>
          <p:spPr>
            <a:xfrm>
              <a:off x="2637601" y="3816414"/>
              <a:ext cx="525412" cy="525412"/>
            </a:xfrm>
            <a:prstGeom prst="ellipse">
              <a:avLst/>
            </a:prstGeom>
            <a:solidFill>
              <a:srgbClr val="0067ED"/>
            </a:solidFill>
            <a:ln w="127000">
              <a:solidFill>
                <a:srgbClr val="0067ED">
                  <a:alpha val="2891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95" name="图形 94">
              <a:extLst>
                <a:ext uri="{FF2B5EF4-FFF2-40B4-BE49-F238E27FC236}">
                  <a16:creationId xmlns:a16="http://schemas.microsoft.com/office/drawing/2014/main" id="{302545AE-6FDB-C485-C0A8-EE0F2736CE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42066" y="1761987"/>
              <a:ext cx="299381" cy="299381"/>
            </a:xfrm>
            <a:prstGeom prst="rect">
              <a:avLst/>
            </a:prstGeom>
          </p:spPr>
        </p:pic>
        <p:pic>
          <p:nvPicPr>
            <p:cNvPr id="97" name="图形 96">
              <a:extLst>
                <a:ext uri="{FF2B5EF4-FFF2-40B4-BE49-F238E27FC236}">
                  <a16:creationId xmlns:a16="http://schemas.microsoft.com/office/drawing/2014/main" id="{35E9C0DA-BD18-A78F-B21F-CCD01D56A8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92724" y="3886160"/>
              <a:ext cx="415161" cy="415161"/>
            </a:xfrm>
            <a:prstGeom prst="rect">
              <a:avLst/>
            </a:prstGeom>
          </p:spPr>
        </p:pic>
        <p:pic>
          <p:nvPicPr>
            <p:cNvPr id="99" name="图形 98">
              <a:extLst>
                <a:ext uri="{FF2B5EF4-FFF2-40B4-BE49-F238E27FC236}">
                  <a16:creationId xmlns:a16="http://schemas.microsoft.com/office/drawing/2014/main" id="{1850F2B3-FE3A-7204-3674-56D3B14777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57822" y="3811407"/>
              <a:ext cx="521467" cy="530419"/>
            </a:xfrm>
            <a:prstGeom prst="rect">
              <a:avLst/>
            </a:prstGeom>
          </p:spPr>
        </p:pic>
      </p:grpSp>
    </p:spTree>
    <p:extLst>
      <p:ext uri="{BB962C8B-B14F-4D97-AF65-F5344CB8AC3E}">
        <p14:creationId xmlns:p14="http://schemas.microsoft.com/office/powerpoint/2010/main" val="2315671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72BD3E56-479D-FCEB-D964-E7AF0A56A513}"/>
              </a:ext>
            </a:extLst>
          </p:cNvPr>
          <p:cNvSpPr/>
          <p:nvPr/>
        </p:nvSpPr>
        <p:spPr>
          <a:xfrm>
            <a:off x="5234066" y="2323475"/>
            <a:ext cx="1723869" cy="1798820"/>
          </a:xfrm>
          <a:prstGeom prst="roundRect">
            <a:avLst>
              <a:gd name="adj" fmla="val 10580"/>
            </a:avLst>
          </a:prstGeom>
          <a:solidFill>
            <a:srgbClr val="0067ED"/>
          </a:solidFill>
          <a:ln>
            <a:noFill/>
          </a:ln>
          <a:scene3d>
            <a:camera prst="orthographicFront"/>
            <a:lightRig rig="threePt" dir="t"/>
          </a:scene3d>
          <a:sp3d>
            <a:bevelT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7" name="文本框 6">
            <a:extLst>
              <a:ext uri="{FF2B5EF4-FFF2-40B4-BE49-F238E27FC236}">
                <a16:creationId xmlns:a16="http://schemas.microsoft.com/office/drawing/2014/main" id="{E604144E-9DA1-ECAE-FCA6-60E5A789BE9A}"/>
              </a:ext>
            </a:extLst>
          </p:cNvPr>
          <p:cNvSpPr txBox="1"/>
          <p:nvPr/>
        </p:nvSpPr>
        <p:spPr>
          <a:xfrm>
            <a:off x="3045502" y="4341214"/>
            <a:ext cx="6100996" cy="954107"/>
          </a:xfrm>
          <a:prstGeom prst="rect">
            <a:avLst/>
          </a:prstGeom>
          <a:noFill/>
        </p:spPr>
        <p:txBody>
          <a:bodyPr wrap="square">
            <a:spAutoFit/>
          </a:bodyPr>
          <a:lstStyle/>
          <a:p>
            <a:pPr lvl="0" algn="ctr"/>
            <a:r>
              <a:rPr lang="es-MX" altLang="zh-CN" sz="2800" b="1" dirty="0">
                <a:solidFill>
                  <a:prstClr val="white"/>
                </a:solidFill>
              </a:rPr>
              <a:t>Reduce la superficie de ataque de </a:t>
            </a:r>
            <a:r>
              <a:rPr lang="es-MX" altLang="zh-CN" sz="2800" b="1" dirty="0" err="1">
                <a:solidFill>
                  <a:prstClr val="white"/>
                </a:solidFill>
              </a:rPr>
              <a:t>IoT</a:t>
            </a:r>
            <a:r>
              <a:rPr lang="es-MX" altLang="zh-CN" sz="2800" b="1" dirty="0">
                <a:solidFill>
                  <a:prstClr val="white"/>
                </a:solidFill>
              </a:rPr>
              <a:t>/OT</a:t>
            </a:r>
            <a:endParaRPr kumimoji="0" lang="en-US" altLang="zh-CN" sz="2800" b="1" i="0" u="none" strike="noStrike" kern="1200" cap="none" spc="0" normalizeH="0" baseline="0" noProof="0" dirty="0">
              <a:ln>
                <a:noFill/>
              </a:ln>
              <a:solidFill>
                <a:prstClr val="white"/>
              </a:solidFill>
              <a:effectLst/>
              <a:uLnTx/>
              <a:uFillTx/>
              <a:latin typeface="Century Gothic"/>
              <a:cs typeface="+mn-cs"/>
            </a:endParaRPr>
          </a:p>
        </p:txBody>
      </p:sp>
      <p:sp>
        <p:nvSpPr>
          <p:cNvPr id="8" name="Date Placeholder 8">
            <a:extLst>
              <a:ext uri="{FF2B5EF4-FFF2-40B4-BE49-F238E27FC236}">
                <a16:creationId xmlns:a16="http://schemas.microsoft.com/office/drawing/2014/main" id="{52F02C54-EB71-219A-AEE5-9A0CE09B6498}"/>
              </a:ext>
            </a:extLst>
          </p:cNvPr>
          <p:cNvSpPr>
            <a:spLocks noGrp="1"/>
          </p:cNvSpPr>
          <p:nvPr>
            <p:ph type="dt" sz="half" idx="10"/>
          </p:nvPr>
        </p:nvSpPr>
        <p:spPr>
          <a:xfrm>
            <a:off x="1089660" y="6415619"/>
            <a:ext cx="2743200" cy="365125"/>
          </a:xfrm>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fld id="{D90277D6-BC37-4D65-A8D8-464840FDC812}" type="datetime1">
              <a:rPr kumimoji="0" lang="en-US" sz="1200" b="0" i="0" u="none" strike="noStrike" kern="1200" cap="none" spc="0" normalizeH="0" baseline="0" noProof="0" smtClean="0">
                <a:ln>
                  <a:noFill/>
                </a:ln>
                <a:solidFill>
                  <a:prstClr val="white"/>
                </a:solidFill>
                <a:effectLst/>
                <a:uLnTx/>
                <a:uFillTx/>
                <a:latin typeface="Century Gothic"/>
                <a:cs typeface="+mn-cs"/>
              </a:rPr>
              <a:pPr marL="0" marR="0" lvl="0" indent="0" algn="l" defTabSz="914400" rtl="0" eaLnBrk="1" fontAlgn="auto" latinLnBrk="0" hangingPunct="1">
                <a:lnSpc>
                  <a:spcPct val="150000"/>
                </a:lnSpc>
                <a:spcBef>
                  <a:spcPts val="0"/>
                </a:spcBef>
                <a:spcAft>
                  <a:spcPts val="0"/>
                </a:spcAft>
                <a:buClrTx/>
                <a:buSzTx/>
                <a:buFontTx/>
                <a:buNone/>
                <a:tabLst/>
                <a:defRPr/>
              </a:pPr>
              <a:t>2/19/2024</a:t>
            </a:fld>
            <a:endParaRPr kumimoji="0" lang="en-US" sz="1200" b="0" i="0" u="none" strike="noStrike" kern="1200" cap="none" spc="0" normalizeH="0" baseline="0" noProof="0">
              <a:ln>
                <a:noFill/>
              </a:ln>
              <a:solidFill>
                <a:prstClr val="white"/>
              </a:solidFill>
              <a:effectLst/>
              <a:uLnTx/>
              <a:uFillTx/>
              <a:latin typeface="Century Gothic"/>
              <a:cs typeface="+mn-cs"/>
            </a:endParaRPr>
          </a:p>
        </p:txBody>
      </p:sp>
      <p:sp>
        <p:nvSpPr>
          <p:cNvPr id="9" name="Slide Number Placeholder 7">
            <a:extLst>
              <a:ext uri="{FF2B5EF4-FFF2-40B4-BE49-F238E27FC236}">
                <a16:creationId xmlns:a16="http://schemas.microsoft.com/office/drawing/2014/main" id="{AE78A5B0-1AAB-1291-F3BB-1356A463324D}"/>
              </a:ext>
            </a:extLst>
          </p:cNvPr>
          <p:cNvSpPr>
            <a:spLocks noGrp="1"/>
          </p:cNvSpPr>
          <p:nvPr>
            <p:ph type="sldNum" sz="quarter" idx="12"/>
          </p:nvPr>
        </p:nvSpPr>
        <p:spPr>
          <a:xfrm>
            <a:off x="8432797" y="641561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1CD55-B97F-446B-84F2-7037EFC3FADE}" type="slidenum">
              <a:rPr kumimoji="0" lang="en-US" sz="1200" b="0" i="0" u="none" strike="noStrike" kern="1200" cap="none" spc="0" normalizeH="0" baseline="0" noProof="0" smtClean="0">
                <a:ln>
                  <a:noFill/>
                </a:ln>
                <a:solidFill>
                  <a:prstClr val="white"/>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white"/>
              </a:solidFill>
              <a:effectLst/>
              <a:uLnTx/>
              <a:uFillTx/>
              <a:latin typeface="Century Gothic"/>
              <a:cs typeface="+mn-cs"/>
            </a:endParaRPr>
          </a:p>
        </p:txBody>
      </p:sp>
      <p:pic>
        <p:nvPicPr>
          <p:cNvPr id="11" name="图形 10">
            <a:extLst>
              <a:ext uri="{FF2B5EF4-FFF2-40B4-BE49-F238E27FC236}">
                <a16:creationId xmlns:a16="http://schemas.microsoft.com/office/drawing/2014/main" id="{C6702C6A-C32C-1730-D169-89561D7D76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15509" y="2542394"/>
            <a:ext cx="1360982" cy="1360982"/>
          </a:xfrm>
          <a:prstGeom prst="rect">
            <a:avLst/>
          </a:prstGeom>
        </p:spPr>
      </p:pic>
    </p:spTree>
    <p:extLst>
      <p:ext uri="{BB962C8B-B14F-4D97-AF65-F5344CB8AC3E}">
        <p14:creationId xmlns:p14="http://schemas.microsoft.com/office/powerpoint/2010/main" val="15276898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608835CD-DE42-B26F-EB2A-B9148485AD15}"/>
              </a:ext>
            </a:extLst>
          </p:cNvPr>
          <p:cNvSpPr>
            <a:spLocks noGrp="1"/>
          </p:cNvSpPr>
          <p:nvPr>
            <p:ph type="dt" sz="half" idx="10"/>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fld id="{4BC40020-33E7-4887-884B-3CEC9DB88F8E}" type="datetime1">
              <a:rPr kumimoji="0" lang="en-US" sz="1200" b="0" i="0" u="none" strike="noStrike" kern="1200" cap="none" spc="0" normalizeH="0" baseline="0" noProof="0" smtClean="0">
                <a:ln>
                  <a:noFill/>
                </a:ln>
                <a:solidFill>
                  <a:prstClr val="white"/>
                </a:solidFill>
                <a:effectLst/>
                <a:uLnTx/>
                <a:uFillTx/>
                <a:latin typeface="Century Gothic"/>
                <a:cs typeface="+mn-cs"/>
              </a:rPr>
              <a:pPr marL="0" marR="0" lvl="0" indent="0" algn="l" defTabSz="914400" rtl="0" eaLnBrk="1" fontAlgn="auto" latinLnBrk="0" hangingPunct="1">
                <a:lnSpc>
                  <a:spcPct val="150000"/>
                </a:lnSpc>
                <a:spcBef>
                  <a:spcPts val="0"/>
                </a:spcBef>
                <a:spcAft>
                  <a:spcPts val="0"/>
                </a:spcAft>
                <a:buClrTx/>
                <a:buSzTx/>
                <a:buFontTx/>
                <a:buNone/>
                <a:tabLst/>
                <a:defRPr/>
              </a:pPr>
              <a:t>2/19/2024</a:t>
            </a:fld>
            <a:endParaRPr kumimoji="0" lang="en-US" sz="1200" b="0" i="0" u="none" strike="noStrike" kern="1200" cap="none" spc="0" normalizeH="0" baseline="0" noProof="0">
              <a:ln>
                <a:noFill/>
              </a:ln>
              <a:solidFill>
                <a:prstClr val="white"/>
              </a:solidFill>
              <a:effectLst/>
              <a:uLnTx/>
              <a:uFillTx/>
              <a:latin typeface="Century Gothic"/>
              <a:cs typeface="+mn-cs"/>
            </a:endParaRPr>
          </a:p>
        </p:txBody>
      </p:sp>
      <p:sp>
        <p:nvSpPr>
          <p:cNvPr id="8" name="Footer Placeholder 7">
            <a:extLst>
              <a:ext uri="{FF2B5EF4-FFF2-40B4-BE49-F238E27FC236}">
                <a16:creationId xmlns:a16="http://schemas.microsoft.com/office/drawing/2014/main" id="{CCB3AA93-0F87-BEBE-0614-D5B0B6A96785}"/>
              </a:ext>
            </a:extLst>
          </p:cNvPr>
          <p:cNvSpPr>
            <a:spLocks noGrp="1"/>
          </p:cNvSpPr>
          <p:nvPr>
            <p:ph type="ftr" sz="quarter" idx="11"/>
          </p:nvPr>
        </p:nvSpPr>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entury Gothic"/>
                <a:cs typeface="+mn-cs"/>
              </a:rPr>
              <a:t>www.sangfor.com</a:t>
            </a:r>
          </a:p>
        </p:txBody>
      </p:sp>
      <p:sp>
        <p:nvSpPr>
          <p:cNvPr id="6" name="Slide Number Placeholder 5">
            <a:extLst>
              <a:ext uri="{FF2B5EF4-FFF2-40B4-BE49-F238E27FC236}">
                <a16:creationId xmlns:a16="http://schemas.microsoft.com/office/drawing/2014/main" id="{796AA6DE-F01E-95C0-A515-8C832CD8CC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1CD55-B97F-446B-84F2-7037EFC3FADE}" type="slidenum">
              <a:rPr kumimoji="0" lang="en-US" sz="1200" b="0" i="0" u="none" strike="noStrike" kern="1200" cap="none" spc="0" normalizeH="0" baseline="0" noProof="0" smtClean="0">
                <a:ln>
                  <a:noFill/>
                </a:ln>
                <a:solidFill>
                  <a:prstClr val="white"/>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white"/>
              </a:solidFill>
              <a:effectLst/>
              <a:uLnTx/>
              <a:uFillTx/>
              <a:latin typeface="Century Gothic"/>
              <a:cs typeface="+mn-cs"/>
            </a:endParaRPr>
          </a:p>
        </p:txBody>
      </p:sp>
      <p:sp>
        <p:nvSpPr>
          <p:cNvPr id="4" name="Title 3">
            <a:extLst>
              <a:ext uri="{FF2B5EF4-FFF2-40B4-BE49-F238E27FC236}">
                <a16:creationId xmlns:a16="http://schemas.microsoft.com/office/drawing/2014/main" id="{FDDEEF1C-1123-3CB5-35FC-D4196E194330}"/>
              </a:ext>
            </a:extLst>
          </p:cNvPr>
          <p:cNvSpPr>
            <a:spLocks noGrp="1"/>
          </p:cNvSpPr>
          <p:nvPr>
            <p:ph type="ctrTitle"/>
          </p:nvPr>
        </p:nvSpPr>
        <p:spPr/>
        <p:txBody>
          <a:bodyPr/>
          <a:lstStyle/>
          <a:p>
            <a:r>
              <a:rPr lang="en-US" dirty="0" err="1"/>
              <a:t>Riesgo</a:t>
            </a:r>
            <a:r>
              <a:rPr lang="en-US" dirty="0"/>
              <a:t> de </a:t>
            </a:r>
            <a:r>
              <a:rPr lang="en-US" dirty="0" err="1"/>
              <a:t>seguridad</a:t>
            </a:r>
            <a:r>
              <a:rPr lang="en-US" dirty="0"/>
              <a:t> del IoT/OT </a:t>
            </a:r>
          </a:p>
        </p:txBody>
      </p:sp>
      <p:sp>
        <p:nvSpPr>
          <p:cNvPr id="2" name="剪去单角的矩形 1">
            <a:extLst>
              <a:ext uri="{FF2B5EF4-FFF2-40B4-BE49-F238E27FC236}">
                <a16:creationId xmlns:a16="http://schemas.microsoft.com/office/drawing/2014/main" id="{A9A722E8-C98E-61DD-650F-E5C72D2EC6D4}"/>
              </a:ext>
            </a:extLst>
          </p:cNvPr>
          <p:cNvSpPr/>
          <p:nvPr/>
        </p:nvSpPr>
        <p:spPr>
          <a:xfrm>
            <a:off x="1089660" y="1159640"/>
            <a:ext cx="10086337" cy="1358900"/>
          </a:xfrm>
          <a:prstGeom prst="snip1Rect">
            <a:avLst>
              <a:gd name="adj" fmla="val 47334"/>
            </a:avLst>
          </a:prstGeom>
          <a:solidFill>
            <a:srgbClr val="0067ED">
              <a:alpha val="6000"/>
            </a:srgbClr>
          </a:solidFill>
          <a:ln>
            <a:solidFill>
              <a:srgbClr val="0067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5" name="矩形 4">
            <a:extLst>
              <a:ext uri="{FF2B5EF4-FFF2-40B4-BE49-F238E27FC236}">
                <a16:creationId xmlns:a16="http://schemas.microsoft.com/office/drawing/2014/main" id="{5B5DDCFF-E796-0EC3-7B1E-63779940E007}"/>
              </a:ext>
            </a:extLst>
          </p:cNvPr>
          <p:cNvSpPr/>
          <p:nvPr/>
        </p:nvSpPr>
        <p:spPr>
          <a:xfrm>
            <a:off x="1089660" y="1159640"/>
            <a:ext cx="3304538" cy="393700"/>
          </a:xfrm>
          <a:prstGeom prst="rect">
            <a:avLst/>
          </a:prstGeom>
          <a:solidFill>
            <a:srgbClr val="006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b="1">
                <a:solidFill>
                  <a:prstClr val="white"/>
                </a:solidFill>
              </a:rPr>
              <a:t>Falta de visibilidad</a:t>
            </a:r>
            <a:endParaRPr kumimoji="0" lang="en-US" altLang="zh-CN" sz="1800" b="1" i="0" u="none" strike="noStrike" kern="1200" cap="none" spc="0" normalizeH="0" baseline="0" noProof="0" dirty="0">
              <a:ln>
                <a:noFill/>
              </a:ln>
              <a:solidFill>
                <a:prstClr val="white"/>
              </a:solidFill>
              <a:effectLst/>
              <a:uLnTx/>
              <a:uFillTx/>
              <a:latin typeface="Century Gothic"/>
              <a:cs typeface="+mn-cs"/>
            </a:endParaRPr>
          </a:p>
        </p:txBody>
      </p:sp>
      <p:sp>
        <p:nvSpPr>
          <p:cNvPr id="10" name="文本框 9">
            <a:extLst>
              <a:ext uri="{FF2B5EF4-FFF2-40B4-BE49-F238E27FC236}">
                <a16:creationId xmlns:a16="http://schemas.microsoft.com/office/drawing/2014/main" id="{C878B4D6-C110-7B00-1496-40357CB388CA}"/>
              </a:ext>
            </a:extLst>
          </p:cNvPr>
          <p:cNvSpPr txBox="1"/>
          <p:nvPr/>
        </p:nvSpPr>
        <p:spPr>
          <a:xfrm>
            <a:off x="1593794" y="1743552"/>
            <a:ext cx="9290105" cy="584775"/>
          </a:xfrm>
          <a:prstGeom prst="rect">
            <a:avLst/>
          </a:prstGeom>
          <a:noFill/>
        </p:spPr>
        <p:txBody>
          <a:bodyPr wrap="square">
            <a:spAutoFit/>
          </a:bodyPr>
          <a:lstStyle/>
          <a:p>
            <a:pPr lvl="0"/>
            <a:r>
              <a:rPr lang="es-MX" altLang="zh-CN" sz="1600">
                <a:solidFill>
                  <a:prstClr val="white"/>
                </a:solidFill>
              </a:rPr>
              <a:t>Los dispositivos IoT operativos y de instalaciones son adquiridos por unidades de negocio y es posible que TI no esté al tanto de la implementación o el uso.</a:t>
            </a:r>
            <a:endParaRPr kumimoji="0" lang="en-US" altLang="zh-CN" sz="1600" b="0" i="0" u="none" strike="noStrike" kern="1200" cap="none" spc="0" normalizeH="0" baseline="0" noProof="0" dirty="0">
              <a:ln>
                <a:noFill/>
              </a:ln>
              <a:solidFill>
                <a:prstClr val="white"/>
              </a:solidFill>
              <a:effectLst/>
              <a:uLnTx/>
              <a:uFillTx/>
              <a:latin typeface="Century Gothic"/>
              <a:cs typeface="+mn-cs"/>
            </a:endParaRPr>
          </a:p>
        </p:txBody>
      </p:sp>
      <p:sp>
        <p:nvSpPr>
          <p:cNvPr id="11" name="剪去单角的矩形 10">
            <a:extLst>
              <a:ext uri="{FF2B5EF4-FFF2-40B4-BE49-F238E27FC236}">
                <a16:creationId xmlns:a16="http://schemas.microsoft.com/office/drawing/2014/main" id="{9EAEE56B-C74B-D33A-A62F-53E3401F38A9}"/>
              </a:ext>
            </a:extLst>
          </p:cNvPr>
          <p:cNvSpPr/>
          <p:nvPr/>
        </p:nvSpPr>
        <p:spPr>
          <a:xfrm>
            <a:off x="1089660" y="2709040"/>
            <a:ext cx="10086337" cy="1501214"/>
          </a:xfrm>
          <a:prstGeom prst="snip1Rect">
            <a:avLst>
              <a:gd name="adj" fmla="val 47334"/>
            </a:avLst>
          </a:prstGeom>
          <a:solidFill>
            <a:srgbClr val="0067ED">
              <a:alpha val="6000"/>
            </a:srgbClr>
          </a:solidFill>
          <a:ln>
            <a:solidFill>
              <a:srgbClr val="23BE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12" name="矩形 11">
            <a:extLst>
              <a:ext uri="{FF2B5EF4-FFF2-40B4-BE49-F238E27FC236}">
                <a16:creationId xmlns:a16="http://schemas.microsoft.com/office/drawing/2014/main" id="{A6069AEE-88DF-0524-976F-4811889524F4}"/>
              </a:ext>
            </a:extLst>
          </p:cNvPr>
          <p:cNvSpPr/>
          <p:nvPr/>
        </p:nvSpPr>
        <p:spPr>
          <a:xfrm>
            <a:off x="1089659" y="2709040"/>
            <a:ext cx="3304539" cy="393700"/>
          </a:xfrm>
          <a:prstGeom prst="rect">
            <a:avLst/>
          </a:prstGeom>
          <a:solidFill>
            <a:srgbClr val="23B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b="1">
                <a:solidFill>
                  <a:prstClr val="white"/>
                </a:solidFill>
              </a:rPr>
              <a:t>Vulnerabilidades inherentes</a:t>
            </a:r>
            <a:endParaRPr kumimoji="0" lang="en-US" altLang="zh-CN" sz="1800" b="1" i="0" u="none" strike="noStrike" kern="1200" cap="none" spc="0" normalizeH="0" baseline="0" noProof="0" dirty="0">
              <a:ln>
                <a:noFill/>
              </a:ln>
              <a:solidFill>
                <a:prstClr val="white"/>
              </a:solidFill>
              <a:effectLst/>
              <a:uLnTx/>
              <a:uFillTx/>
              <a:latin typeface="Century Gothic"/>
              <a:cs typeface="+mn-cs"/>
            </a:endParaRPr>
          </a:p>
        </p:txBody>
      </p:sp>
      <p:sp>
        <p:nvSpPr>
          <p:cNvPr id="13" name="文本框 12">
            <a:extLst>
              <a:ext uri="{FF2B5EF4-FFF2-40B4-BE49-F238E27FC236}">
                <a16:creationId xmlns:a16="http://schemas.microsoft.com/office/drawing/2014/main" id="{3B582B04-E21C-5979-2FA8-A2389A60943F}"/>
              </a:ext>
            </a:extLst>
          </p:cNvPr>
          <p:cNvSpPr txBox="1"/>
          <p:nvPr/>
        </p:nvSpPr>
        <p:spPr>
          <a:xfrm>
            <a:off x="1593794" y="3292952"/>
            <a:ext cx="9290105" cy="830997"/>
          </a:xfrm>
          <a:prstGeom prst="rect">
            <a:avLst/>
          </a:prstGeom>
          <a:noFill/>
        </p:spPr>
        <p:txBody>
          <a:bodyPr wrap="square">
            <a:spAutoFit/>
          </a:bodyPr>
          <a:lstStyle/>
          <a:p>
            <a:pPr marL="285750" lvl="0" indent="-285750">
              <a:buFont typeface="Arial" panose="020B0604020202020204" pitchFamily="34" charset="0"/>
              <a:buChar char="•"/>
            </a:pPr>
            <a:r>
              <a:rPr lang="es-MX" altLang="zh-CN" sz="1600">
                <a:solidFill>
                  <a:prstClr val="white"/>
                </a:solidFill>
              </a:rPr>
              <a:t>Los dispositivos IoT tienen múltiples vulnerabilidades con poca o ninguna aplicación de parches.
Las brechas de seguridad de la red pueden infectar fácilmente los dispositivos IoT.</a:t>
            </a:r>
            <a:endParaRPr kumimoji="0" lang="en-US" altLang="zh-CN" sz="1600" b="0" i="0" u="none" strike="noStrike" kern="1200" cap="none" spc="0" normalizeH="0" baseline="0" noProof="0" dirty="0">
              <a:ln>
                <a:noFill/>
              </a:ln>
              <a:solidFill>
                <a:prstClr val="white"/>
              </a:solidFill>
              <a:effectLst/>
              <a:uLnTx/>
              <a:uFillTx/>
              <a:latin typeface="Century Gothic"/>
              <a:cs typeface="+mn-cs"/>
            </a:endParaRPr>
          </a:p>
        </p:txBody>
      </p:sp>
      <p:sp>
        <p:nvSpPr>
          <p:cNvPr id="14" name="剪去单角的矩形 13">
            <a:extLst>
              <a:ext uri="{FF2B5EF4-FFF2-40B4-BE49-F238E27FC236}">
                <a16:creationId xmlns:a16="http://schemas.microsoft.com/office/drawing/2014/main" id="{3D54BBC9-21F8-727C-05EC-A26D7D5FF969}"/>
              </a:ext>
            </a:extLst>
          </p:cNvPr>
          <p:cNvSpPr/>
          <p:nvPr/>
        </p:nvSpPr>
        <p:spPr>
          <a:xfrm>
            <a:off x="1089660" y="4400467"/>
            <a:ext cx="10086337" cy="1358900"/>
          </a:xfrm>
          <a:prstGeom prst="snip1Rect">
            <a:avLst>
              <a:gd name="adj" fmla="val 47334"/>
            </a:avLst>
          </a:prstGeom>
          <a:solidFill>
            <a:srgbClr val="0067ED">
              <a:alpha val="6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15" name="矩形 14">
            <a:extLst>
              <a:ext uri="{FF2B5EF4-FFF2-40B4-BE49-F238E27FC236}">
                <a16:creationId xmlns:a16="http://schemas.microsoft.com/office/drawing/2014/main" id="{5C19E7BF-A032-06D3-1062-068D90F3ACE8}"/>
              </a:ext>
            </a:extLst>
          </p:cNvPr>
          <p:cNvSpPr/>
          <p:nvPr/>
        </p:nvSpPr>
        <p:spPr>
          <a:xfrm>
            <a:off x="1089660" y="4400467"/>
            <a:ext cx="3304540" cy="3937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b="1">
                <a:solidFill>
                  <a:prstClr val="white"/>
                </a:solidFill>
              </a:rPr>
              <a:t>Riesgos del soporte remoto</a:t>
            </a:r>
            <a:endParaRPr kumimoji="0" lang="en-US" altLang="zh-CN" sz="1800" b="1" i="0" u="none" strike="noStrike" kern="1200" cap="none" spc="0" normalizeH="0" baseline="0" noProof="0">
              <a:ln>
                <a:noFill/>
              </a:ln>
              <a:solidFill>
                <a:prstClr val="white"/>
              </a:solidFill>
              <a:effectLst/>
              <a:uLnTx/>
              <a:uFillTx/>
              <a:latin typeface="Century Gothic"/>
              <a:cs typeface="+mn-cs"/>
            </a:endParaRPr>
          </a:p>
        </p:txBody>
      </p:sp>
      <p:sp>
        <p:nvSpPr>
          <p:cNvPr id="16" name="文本框 15">
            <a:extLst>
              <a:ext uri="{FF2B5EF4-FFF2-40B4-BE49-F238E27FC236}">
                <a16:creationId xmlns:a16="http://schemas.microsoft.com/office/drawing/2014/main" id="{61F84FC9-9303-34B2-B01D-1623840598F0}"/>
              </a:ext>
            </a:extLst>
          </p:cNvPr>
          <p:cNvSpPr txBox="1"/>
          <p:nvPr/>
        </p:nvSpPr>
        <p:spPr>
          <a:xfrm>
            <a:off x="1593794" y="4984379"/>
            <a:ext cx="9290105" cy="584775"/>
          </a:xfrm>
          <a:prstGeom prst="rect">
            <a:avLst/>
          </a:prstGeom>
          <a:noFill/>
        </p:spPr>
        <p:txBody>
          <a:bodyPr wrap="square">
            <a:spAutoFit/>
          </a:bodyPr>
          <a:lstStyle/>
          <a:p>
            <a:pPr marL="285750" lvl="0" indent="-285750">
              <a:buFont typeface="Arial" panose="020B0604020202020204" pitchFamily="34" charset="0"/>
              <a:buChar char="•"/>
            </a:pPr>
            <a:r>
              <a:rPr lang="es-MX" altLang="zh-CN" sz="1600" dirty="0">
                <a:solidFill>
                  <a:prstClr val="white"/>
                </a:solidFill>
              </a:rPr>
              <a:t>Algunos dispositivos </a:t>
            </a:r>
            <a:r>
              <a:rPr lang="es-MX" altLang="zh-CN" sz="1600" dirty="0" err="1">
                <a:solidFill>
                  <a:prstClr val="white"/>
                </a:solidFill>
              </a:rPr>
              <a:t>IoT</a:t>
            </a:r>
            <a:r>
              <a:rPr lang="es-MX" altLang="zh-CN" sz="1600" dirty="0">
                <a:solidFill>
                  <a:prstClr val="white"/>
                </a:solidFill>
              </a:rPr>
              <a:t>/OT son soportados de forma remota por el proveedor. 
No se puede detectar tráfico malicioso dentro de la conexión remota.</a:t>
            </a:r>
            <a:endParaRPr kumimoji="0" lang="en-US" altLang="zh-CN" sz="1600" b="0" i="0" u="none" strike="noStrike" kern="1200" cap="none" spc="0" normalizeH="0" baseline="0" noProof="0" dirty="0">
              <a:ln>
                <a:noFill/>
              </a:ln>
              <a:solidFill>
                <a:prstClr val="white"/>
              </a:solidFill>
              <a:effectLst/>
              <a:uLnTx/>
              <a:uFillTx/>
              <a:latin typeface="Century Gothic"/>
              <a:cs typeface="+mn-cs"/>
            </a:endParaRPr>
          </a:p>
        </p:txBody>
      </p:sp>
    </p:spTree>
    <p:extLst>
      <p:ext uri="{BB962C8B-B14F-4D97-AF65-F5344CB8AC3E}">
        <p14:creationId xmlns:p14="http://schemas.microsoft.com/office/powerpoint/2010/main" val="3091622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a:extLst>
              <a:ext uri="{FF2B5EF4-FFF2-40B4-BE49-F238E27FC236}">
                <a16:creationId xmlns:a16="http://schemas.microsoft.com/office/drawing/2014/main" id="{D51CAA63-CB9F-A2CC-FD15-C975CDDAD3AB}"/>
              </a:ext>
            </a:extLst>
          </p:cNvPr>
          <p:cNvSpPr/>
          <p:nvPr/>
        </p:nvSpPr>
        <p:spPr>
          <a:xfrm>
            <a:off x="8012136" y="3428999"/>
            <a:ext cx="3336435" cy="2511828"/>
          </a:xfrm>
          <a:prstGeom prst="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27" name="矩形 26">
            <a:extLst>
              <a:ext uri="{FF2B5EF4-FFF2-40B4-BE49-F238E27FC236}">
                <a16:creationId xmlns:a16="http://schemas.microsoft.com/office/drawing/2014/main" id="{8247CFB6-BF54-6C5E-852D-9E17A298E1BD}"/>
              </a:ext>
            </a:extLst>
          </p:cNvPr>
          <p:cNvSpPr/>
          <p:nvPr/>
        </p:nvSpPr>
        <p:spPr>
          <a:xfrm>
            <a:off x="4457709" y="3428999"/>
            <a:ext cx="3348280" cy="2511828"/>
          </a:xfrm>
          <a:prstGeom prst="rect">
            <a:avLst/>
          </a:prstGeom>
          <a:solidFill>
            <a:srgbClr val="23BE2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26" name="矩形 25">
            <a:extLst>
              <a:ext uri="{FF2B5EF4-FFF2-40B4-BE49-F238E27FC236}">
                <a16:creationId xmlns:a16="http://schemas.microsoft.com/office/drawing/2014/main" id="{AB22EF76-9B55-A96D-65A7-1CD5F98CC4EA}"/>
              </a:ext>
            </a:extLst>
          </p:cNvPr>
          <p:cNvSpPr/>
          <p:nvPr/>
        </p:nvSpPr>
        <p:spPr>
          <a:xfrm>
            <a:off x="923290" y="2510562"/>
            <a:ext cx="3339398" cy="3430265"/>
          </a:xfrm>
          <a:prstGeom prst="rect">
            <a:avLst/>
          </a:prstGeom>
          <a:solidFill>
            <a:srgbClr val="0070C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25" name="矩形 24">
            <a:extLst>
              <a:ext uri="{FF2B5EF4-FFF2-40B4-BE49-F238E27FC236}">
                <a16:creationId xmlns:a16="http://schemas.microsoft.com/office/drawing/2014/main" id="{3DBE6403-AAD0-208A-EB62-A3B389BFA9B5}"/>
              </a:ext>
            </a:extLst>
          </p:cNvPr>
          <p:cNvSpPr/>
          <p:nvPr/>
        </p:nvSpPr>
        <p:spPr>
          <a:xfrm>
            <a:off x="923290" y="2503272"/>
            <a:ext cx="3339398" cy="1153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24" name="矩形 23">
            <a:extLst>
              <a:ext uri="{FF2B5EF4-FFF2-40B4-BE49-F238E27FC236}">
                <a16:creationId xmlns:a16="http://schemas.microsoft.com/office/drawing/2014/main" id="{5434F6C6-91FC-BD34-EF5D-3AB002BE7473}"/>
              </a:ext>
            </a:extLst>
          </p:cNvPr>
          <p:cNvSpPr/>
          <p:nvPr/>
        </p:nvSpPr>
        <p:spPr>
          <a:xfrm>
            <a:off x="8009173" y="2504350"/>
            <a:ext cx="3339398" cy="1153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7" name="Date Placeholder 6">
            <a:extLst>
              <a:ext uri="{FF2B5EF4-FFF2-40B4-BE49-F238E27FC236}">
                <a16:creationId xmlns:a16="http://schemas.microsoft.com/office/drawing/2014/main" id="{F1EFCB41-3C67-C74A-E65B-241CCABC01DE}"/>
              </a:ext>
            </a:extLst>
          </p:cNvPr>
          <p:cNvSpPr>
            <a:spLocks noGrp="1"/>
          </p:cNvSpPr>
          <p:nvPr>
            <p:ph type="dt" sz="half" idx="10"/>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fld id="{4AB9F3C5-0BA9-4E97-93B0-93DE18CE245F}" type="datetime1">
              <a:rPr kumimoji="0" lang="en-US" sz="1200" b="0" i="0" u="none" strike="noStrike" kern="1200" cap="none" spc="0" normalizeH="0" baseline="0" noProof="0" smtClean="0">
                <a:ln>
                  <a:noFill/>
                </a:ln>
                <a:solidFill>
                  <a:prstClr val="white"/>
                </a:solidFill>
                <a:effectLst/>
                <a:uLnTx/>
                <a:uFillTx/>
                <a:latin typeface="Century Gothic"/>
                <a:cs typeface="+mn-cs"/>
              </a:rPr>
              <a:pPr marL="0" marR="0" lvl="0" indent="0" algn="l" defTabSz="914400" rtl="0" eaLnBrk="1" fontAlgn="auto" latinLnBrk="0" hangingPunct="1">
                <a:lnSpc>
                  <a:spcPct val="150000"/>
                </a:lnSpc>
                <a:spcBef>
                  <a:spcPts val="0"/>
                </a:spcBef>
                <a:spcAft>
                  <a:spcPts val="0"/>
                </a:spcAft>
                <a:buClrTx/>
                <a:buSzTx/>
                <a:buFontTx/>
                <a:buNone/>
                <a:tabLst/>
                <a:defRPr/>
              </a:pPr>
              <a:t>2/19/2024</a:t>
            </a:fld>
            <a:endParaRPr kumimoji="0" lang="en-US" sz="1200" b="0" i="0" u="none" strike="noStrike" kern="1200" cap="none" spc="0" normalizeH="0" baseline="0" noProof="0">
              <a:ln>
                <a:noFill/>
              </a:ln>
              <a:solidFill>
                <a:prstClr val="white"/>
              </a:solidFill>
              <a:effectLst/>
              <a:uLnTx/>
              <a:uFillTx/>
              <a:latin typeface="Century Gothic"/>
              <a:cs typeface="+mn-cs"/>
            </a:endParaRPr>
          </a:p>
        </p:txBody>
      </p:sp>
      <p:sp>
        <p:nvSpPr>
          <p:cNvPr id="12" name="Footer Placeholder 11">
            <a:extLst>
              <a:ext uri="{FF2B5EF4-FFF2-40B4-BE49-F238E27FC236}">
                <a16:creationId xmlns:a16="http://schemas.microsoft.com/office/drawing/2014/main" id="{65B851CF-6048-D5B1-9F14-C2877A94217F}"/>
              </a:ext>
            </a:extLst>
          </p:cNvPr>
          <p:cNvSpPr>
            <a:spLocks noGrp="1"/>
          </p:cNvSpPr>
          <p:nvPr>
            <p:ph type="ftr" sz="quarter" idx="11"/>
          </p:nvPr>
        </p:nvSpPr>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entury Gothic"/>
                <a:cs typeface="+mn-cs"/>
              </a:rPr>
              <a:t>www.sangfor.com</a:t>
            </a:r>
          </a:p>
        </p:txBody>
      </p:sp>
      <p:sp>
        <p:nvSpPr>
          <p:cNvPr id="5" name="Slide Number Placeholder 4">
            <a:extLst>
              <a:ext uri="{FF2B5EF4-FFF2-40B4-BE49-F238E27FC236}">
                <a16:creationId xmlns:a16="http://schemas.microsoft.com/office/drawing/2014/main" id="{9744371C-5D9E-278F-7F84-B100583D66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1CD55-B97F-446B-84F2-7037EFC3FADE}" type="slidenum">
              <a:rPr kumimoji="0" lang="en-US" sz="1200" b="0" i="0" u="none" strike="noStrike" kern="1200" cap="none" spc="0" normalizeH="0" baseline="0" noProof="0" smtClean="0">
                <a:ln>
                  <a:noFill/>
                </a:ln>
                <a:solidFill>
                  <a:prstClr val="white"/>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white"/>
              </a:solidFill>
              <a:effectLst/>
              <a:uLnTx/>
              <a:uFillTx/>
              <a:latin typeface="Century Gothic"/>
              <a:cs typeface="+mn-cs"/>
            </a:endParaRPr>
          </a:p>
        </p:txBody>
      </p:sp>
      <p:sp>
        <p:nvSpPr>
          <p:cNvPr id="2" name="Title 1">
            <a:extLst>
              <a:ext uri="{FF2B5EF4-FFF2-40B4-BE49-F238E27FC236}">
                <a16:creationId xmlns:a16="http://schemas.microsoft.com/office/drawing/2014/main" id="{C75BE535-614C-D5A1-8E2E-AB3B91E253B7}"/>
              </a:ext>
            </a:extLst>
          </p:cNvPr>
          <p:cNvSpPr>
            <a:spLocks noGrp="1"/>
          </p:cNvSpPr>
          <p:nvPr>
            <p:ph type="ctrTitle"/>
          </p:nvPr>
        </p:nvSpPr>
        <p:spPr/>
        <p:txBody>
          <a:bodyPr>
            <a:noAutofit/>
          </a:bodyPr>
          <a:lstStyle/>
          <a:p>
            <a:r>
              <a:rPr lang="es-MX"/>
              <a:t>Controles de seguridad tradicionales de IoT</a:t>
            </a:r>
            <a:endParaRPr lang="en-US" dirty="0"/>
          </a:p>
        </p:txBody>
      </p:sp>
      <p:grpSp>
        <p:nvGrpSpPr>
          <p:cNvPr id="9" name="Group 8">
            <a:extLst>
              <a:ext uri="{FF2B5EF4-FFF2-40B4-BE49-F238E27FC236}">
                <a16:creationId xmlns:a16="http://schemas.microsoft.com/office/drawing/2014/main" id="{34BEBF4F-BB8F-D2C9-532D-BCD91018EC7D}"/>
              </a:ext>
            </a:extLst>
          </p:cNvPr>
          <p:cNvGrpSpPr/>
          <p:nvPr/>
        </p:nvGrpSpPr>
        <p:grpSpPr>
          <a:xfrm>
            <a:off x="1438685" y="2546890"/>
            <a:ext cx="2308608" cy="1058411"/>
            <a:chOff x="1407255" y="2550636"/>
            <a:chExt cx="2308608" cy="1058411"/>
          </a:xfrm>
        </p:grpSpPr>
        <p:pic>
          <p:nvPicPr>
            <p:cNvPr id="6" name="Picture 4">
              <a:extLst>
                <a:ext uri="{FF2B5EF4-FFF2-40B4-BE49-F238E27FC236}">
                  <a16:creationId xmlns:a16="http://schemas.microsoft.com/office/drawing/2014/main" id="{1EA4838F-8FE7-F8E7-F958-4D288E116BB1}"/>
                </a:ext>
              </a:extLst>
            </p:cNvPr>
            <p:cNvPicPr>
              <a:picLocks noChangeAspect="1" noChangeArrowheads="1"/>
            </p:cNvPicPr>
            <p:nvPr/>
          </p:nvPicPr>
          <p:blipFill>
            <a:blip r:embed="rId2" cstate="screen"/>
            <a:srcRect/>
            <a:stretch>
              <a:fillRect/>
            </a:stretch>
          </p:blipFill>
          <p:spPr bwMode="auto">
            <a:xfrm>
              <a:off x="1407255" y="2550636"/>
              <a:ext cx="1106255" cy="10584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lose-up of a smartphone&#10;&#10;Description automatically generated">
              <a:extLst>
                <a:ext uri="{FF2B5EF4-FFF2-40B4-BE49-F238E27FC236}">
                  <a16:creationId xmlns:a16="http://schemas.microsoft.com/office/drawing/2014/main" id="{69F20A13-FAD3-515F-EA01-E62D5E6CE17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615714" y="2550636"/>
              <a:ext cx="1100149" cy="1058411"/>
            </a:xfrm>
            <a:prstGeom prst="rect">
              <a:avLst/>
            </a:prstGeom>
          </p:spPr>
        </p:pic>
      </p:grpSp>
      <p:sp>
        <p:nvSpPr>
          <p:cNvPr id="10" name="TextBox 9">
            <a:extLst>
              <a:ext uri="{FF2B5EF4-FFF2-40B4-BE49-F238E27FC236}">
                <a16:creationId xmlns:a16="http://schemas.microsoft.com/office/drawing/2014/main" id="{386B3014-331D-74C8-639D-210A6659D74B}"/>
              </a:ext>
            </a:extLst>
          </p:cNvPr>
          <p:cNvSpPr txBox="1"/>
          <p:nvPr/>
        </p:nvSpPr>
        <p:spPr>
          <a:xfrm>
            <a:off x="1059298" y="1943306"/>
            <a:ext cx="3128951" cy="523220"/>
          </a:xfrm>
          <a:prstGeom prst="rect">
            <a:avLst/>
          </a:prstGeom>
          <a:noFill/>
        </p:spPr>
        <p:txBody>
          <a:bodyPr wrap="square" rtlCol="0">
            <a:spAutoFit/>
          </a:bodyPr>
          <a:lstStyle/>
          <a:p>
            <a:pPr lvl="0" algn="ctr"/>
            <a:r>
              <a:rPr lang="es-MX" sz="1400" b="1">
                <a:solidFill>
                  <a:prstClr val="white"/>
                </a:solidFill>
              </a:rPr>
              <a:t>Endurecimiento del firmware con SDK o actualizaciones</a:t>
            </a:r>
            <a:endParaRPr kumimoji="0" lang="en-US" sz="1400" b="1" i="0" u="none" strike="noStrike" kern="1200" cap="none" spc="0" normalizeH="0" baseline="0" noProof="0" dirty="0">
              <a:ln>
                <a:noFill/>
              </a:ln>
              <a:solidFill>
                <a:prstClr val="white"/>
              </a:solidFill>
              <a:effectLst/>
              <a:uLnTx/>
              <a:uFillTx/>
              <a:latin typeface="Century Gothic"/>
              <a:cs typeface="+mn-cs"/>
            </a:endParaRPr>
          </a:p>
        </p:txBody>
      </p:sp>
      <p:sp>
        <p:nvSpPr>
          <p:cNvPr id="11" name="TextBox 10">
            <a:extLst>
              <a:ext uri="{FF2B5EF4-FFF2-40B4-BE49-F238E27FC236}">
                <a16:creationId xmlns:a16="http://schemas.microsoft.com/office/drawing/2014/main" id="{40729AF8-3FCF-7D07-4495-29DEC46E4FF7}"/>
              </a:ext>
            </a:extLst>
          </p:cNvPr>
          <p:cNvSpPr txBox="1"/>
          <p:nvPr/>
        </p:nvSpPr>
        <p:spPr>
          <a:xfrm>
            <a:off x="1201883" y="3967450"/>
            <a:ext cx="2843779" cy="1615827"/>
          </a:xfrm>
          <a:prstGeom prst="rect">
            <a:avLst/>
          </a:prstGeom>
          <a:noFill/>
        </p:spPr>
        <p:txBody>
          <a:bodyPr wrap="square" rtlCol="0">
            <a:spAutoFit/>
          </a:bodyPr>
          <a:lstStyle/>
          <a:p>
            <a:pPr marL="171450" lvl="0" indent="-171450">
              <a:spcAft>
                <a:spcPts val="600"/>
              </a:spcAft>
              <a:buFont typeface="Arial" panose="020B0604020202020204" pitchFamily="34" charset="0"/>
              <a:buChar char="•"/>
            </a:pPr>
            <a:r>
              <a:rPr lang="es-MX" sz="1400" dirty="0">
                <a:solidFill>
                  <a:prstClr val="white"/>
                </a:solidFill>
              </a:rPr>
              <a:t>Necesita soporte de proveedores
Parche no disponible
Complejo y lento
No puede garantizar la seguridad</a:t>
            </a:r>
            <a:endParaRPr kumimoji="0" lang="en-US" sz="1400" b="0" i="0" u="none" strike="noStrike" kern="1200" cap="none" spc="0" normalizeH="0" baseline="0" noProof="0" dirty="0">
              <a:ln>
                <a:noFill/>
              </a:ln>
              <a:solidFill>
                <a:prstClr val="white"/>
              </a:solidFill>
              <a:effectLst/>
              <a:uLnTx/>
              <a:uFillTx/>
              <a:latin typeface="Century Gothic"/>
              <a:cs typeface="+mn-cs"/>
            </a:endParaRPr>
          </a:p>
        </p:txBody>
      </p:sp>
      <p:pic>
        <p:nvPicPr>
          <p:cNvPr id="17" name="Picture 16" descr="A hand holding a glowing screen&#10;&#10;Description automatically generated">
            <a:extLst>
              <a:ext uri="{FF2B5EF4-FFF2-40B4-BE49-F238E27FC236}">
                <a16:creationId xmlns:a16="http://schemas.microsoft.com/office/drawing/2014/main" id="{C54E21D8-23E3-3599-D41A-09B520B6DC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7708" y="2504350"/>
            <a:ext cx="3352783" cy="1153481"/>
          </a:xfrm>
          <a:prstGeom prst="rect">
            <a:avLst/>
          </a:prstGeom>
        </p:spPr>
      </p:pic>
      <p:sp>
        <p:nvSpPr>
          <p:cNvPr id="18" name="TextBox 17">
            <a:extLst>
              <a:ext uri="{FF2B5EF4-FFF2-40B4-BE49-F238E27FC236}">
                <a16:creationId xmlns:a16="http://schemas.microsoft.com/office/drawing/2014/main" id="{482ADA56-EC71-BFD5-9B0A-D13E449D105C}"/>
              </a:ext>
            </a:extLst>
          </p:cNvPr>
          <p:cNvSpPr txBox="1"/>
          <p:nvPr/>
        </p:nvSpPr>
        <p:spPr>
          <a:xfrm>
            <a:off x="4874296" y="1922163"/>
            <a:ext cx="2528497" cy="523220"/>
          </a:xfrm>
          <a:prstGeom prst="rect">
            <a:avLst/>
          </a:prstGeom>
          <a:noFill/>
        </p:spPr>
        <p:txBody>
          <a:bodyPr wrap="square" rtlCol="0">
            <a:spAutoFit/>
          </a:bodyPr>
          <a:lstStyle/>
          <a:p>
            <a:pPr lvl="0" algn="ctr"/>
            <a:r>
              <a:rPr lang="es-MX" sz="1400" b="1" dirty="0">
                <a:solidFill>
                  <a:prstClr val="white"/>
                </a:solidFill>
              </a:rPr>
              <a:t>NAC o una solución similar a NAC</a:t>
            </a:r>
            <a:endParaRPr kumimoji="0" lang="en-US" sz="1400" b="1" i="0" u="none" strike="noStrike" kern="1200" cap="none" spc="0" normalizeH="0" baseline="0" noProof="0" dirty="0">
              <a:ln>
                <a:noFill/>
              </a:ln>
              <a:solidFill>
                <a:prstClr val="white"/>
              </a:solidFill>
              <a:effectLst/>
              <a:uLnTx/>
              <a:uFillTx/>
              <a:latin typeface="Century Gothic"/>
              <a:cs typeface="+mn-cs"/>
            </a:endParaRPr>
          </a:p>
        </p:txBody>
      </p:sp>
      <p:sp>
        <p:nvSpPr>
          <p:cNvPr id="19" name="TextBox 18">
            <a:extLst>
              <a:ext uri="{FF2B5EF4-FFF2-40B4-BE49-F238E27FC236}">
                <a16:creationId xmlns:a16="http://schemas.microsoft.com/office/drawing/2014/main" id="{1830BE5E-779E-54A0-E34E-E4F1E8507D73}"/>
              </a:ext>
            </a:extLst>
          </p:cNvPr>
          <p:cNvSpPr txBox="1"/>
          <p:nvPr/>
        </p:nvSpPr>
        <p:spPr>
          <a:xfrm>
            <a:off x="4874296" y="4023710"/>
            <a:ext cx="2907233" cy="1031051"/>
          </a:xfrm>
          <a:prstGeom prst="rect">
            <a:avLst/>
          </a:prstGeom>
          <a:noFill/>
        </p:spPr>
        <p:txBody>
          <a:bodyPr wrap="square" rtlCol="0">
            <a:spAutoFit/>
          </a:bodyPr>
          <a:lstStyle/>
          <a:p>
            <a:pPr marL="171450" lvl="0" indent="-171450">
              <a:spcAft>
                <a:spcPts val="600"/>
              </a:spcAft>
              <a:buFont typeface="Arial" panose="020B0604020202020204" pitchFamily="34" charset="0"/>
              <a:buChar char="•"/>
            </a:pPr>
            <a:r>
              <a:rPr lang="es-MX" sz="1400">
                <a:solidFill>
                  <a:prstClr val="white"/>
                </a:solidFill>
              </a:rPr>
              <a:t>Centrado únicamente en el control de nivel de acceso 
No se pueden proteger los dispositivos comprometidos</a:t>
            </a:r>
            <a:endParaRPr kumimoji="0" lang="en-US" sz="1400" b="0" i="0" u="none" strike="noStrike" kern="1200" cap="none" spc="0" normalizeH="0" baseline="0" noProof="0" dirty="0">
              <a:ln>
                <a:noFill/>
              </a:ln>
              <a:solidFill>
                <a:prstClr val="white"/>
              </a:solidFill>
              <a:effectLst/>
              <a:uLnTx/>
              <a:uFillTx/>
              <a:latin typeface="Century Gothic"/>
              <a:cs typeface="+mn-cs"/>
            </a:endParaRPr>
          </a:p>
        </p:txBody>
      </p:sp>
      <p:pic>
        <p:nvPicPr>
          <p:cNvPr id="21" name="Picture 20" descr="A diagram of a computer network&#10;&#10;Description automatically generated">
            <a:extLst>
              <a:ext uri="{FF2B5EF4-FFF2-40B4-BE49-F238E27FC236}">
                <a16:creationId xmlns:a16="http://schemas.microsoft.com/office/drawing/2014/main" id="{6E036C79-40AB-9CB5-9F13-26DEE778A6E6}"/>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11665"/>
          <a:stretch/>
        </p:blipFill>
        <p:spPr>
          <a:xfrm>
            <a:off x="8739942" y="2510562"/>
            <a:ext cx="1877861" cy="1146191"/>
          </a:xfrm>
          <a:prstGeom prst="rect">
            <a:avLst/>
          </a:prstGeom>
        </p:spPr>
      </p:pic>
      <p:sp>
        <p:nvSpPr>
          <p:cNvPr id="22" name="TextBox 21">
            <a:extLst>
              <a:ext uri="{FF2B5EF4-FFF2-40B4-BE49-F238E27FC236}">
                <a16:creationId xmlns:a16="http://schemas.microsoft.com/office/drawing/2014/main" id="{4BEC5870-C850-4908-5479-380A185DCD7D}"/>
              </a:ext>
            </a:extLst>
          </p:cNvPr>
          <p:cNvSpPr txBox="1"/>
          <p:nvPr/>
        </p:nvSpPr>
        <p:spPr>
          <a:xfrm>
            <a:off x="8419852" y="2024396"/>
            <a:ext cx="2528497" cy="307777"/>
          </a:xfrm>
          <a:prstGeom prst="rect">
            <a:avLst/>
          </a:prstGeom>
          <a:noFill/>
        </p:spPr>
        <p:txBody>
          <a:bodyPr wrap="square" rtlCol="0">
            <a:spAutoFit/>
          </a:bodyPr>
          <a:lstStyle/>
          <a:p>
            <a:pPr lvl="0" algn="ctr"/>
            <a:r>
              <a:rPr lang="en-US" sz="1400" b="1">
                <a:solidFill>
                  <a:prstClr val="white"/>
                </a:solidFill>
              </a:rPr>
              <a:t>Segmentación de la red</a:t>
            </a:r>
            <a:endParaRPr kumimoji="0" lang="en-US" sz="1400" b="1" i="0" u="none" strike="noStrike" kern="1200" cap="none" spc="0" normalizeH="0" baseline="0" noProof="0" dirty="0">
              <a:ln>
                <a:noFill/>
              </a:ln>
              <a:solidFill>
                <a:prstClr val="white"/>
              </a:solidFill>
              <a:effectLst/>
              <a:uLnTx/>
              <a:uFillTx/>
              <a:latin typeface="Century Gothic"/>
              <a:cs typeface="+mn-cs"/>
            </a:endParaRPr>
          </a:p>
        </p:txBody>
      </p:sp>
      <p:sp>
        <p:nvSpPr>
          <p:cNvPr id="23" name="TextBox 22">
            <a:extLst>
              <a:ext uri="{FF2B5EF4-FFF2-40B4-BE49-F238E27FC236}">
                <a16:creationId xmlns:a16="http://schemas.microsoft.com/office/drawing/2014/main" id="{C2BA0201-1E33-C6F2-76AF-64A74EEC518B}"/>
              </a:ext>
            </a:extLst>
          </p:cNvPr>
          <p:cNvSpPr txBox="1"/>
          <p:nvPr/>
        </p:nvSpPr>
        <p:spPr>
          <a:xfrm>
            <a:off x="8329666" y="3940030"/>
            <a:ext cx="2846331" cy="1538883"/>
          </a:xfrm>
          <a:prstGeom prst="rect">
            <a:avLst/>
          </a:prstGeom>
          <a:noFill/>
        </p:spPr>
        <p:txBody>
          <a:bodyPr wrap="square" rtlCol="0">
            <a:spAutoFit/>
          </a:bodyPr>
          <a:lstStyle/>
          <a:p>
            <a:pPr marL="171450" lvl="0" indent="-171450">
              <a:spcAft>
                <a:spcPts val="600"/>
              </a:spcAft>
              <a:buFont typeface="Arial" panose="020B0604020202020204" pitchFamily="34" charset="0"/>
              <a:buChar char="•"/>
            </a:pPr>
            <a:r>
              <a:rPr lang="es-MX" sz="1400">
                <a:solidFill>
                  <a:prstClr val="white"/>
                </a:solidFill>
              </a:rPr>
              <a:t>Gran carga de trabajo para planificar e implementar
Alto costo y largo plazo
Todavía no resuelve el problema de los dispositivos comprometidos</a:t>
            </a:r>
            <a:endParaRPr kumimoji="0" lang="en-US" sz="1400" b="0" i="0" u="none" strike="noStrike" kern="1200" cap="none" spc="0" normalizeH="0" baseline="0" noProof="0">
              <a:ln>
                <a:noFill/>
              </a:ln>
              <a:solidFill>
                <a:prstClr val="white"/>
              </a:solidFill>
              <a:effectLst/>
              <a:uLnTx/>
              <a:uFillTx/>
              <a:latin typeface="Century Gothic"/>
              <a:cs typeface="+mn-cs"/>
            </a:endParaRPr>
          </a:p>
        </p:txBody>
      </p:sp>
      <p:grpSp>
        <p:nvGrpSpPr>
          <p:cNvPr id="14" name="组合 13">
            <a:extLst>
              <a:ext uri="{FF2B5EF4-FFF2-40B4-BE49-F238E27FC236}">
                <a16:creationId xmlns:a16="http://schemas.microsoft.com/office/drawing/2014/main" id="{8C82BE1F-C133-FCA1-982F-59D55563B0BD}"/>
              </a:ext>
            </a:extLst>
          </p:cNvPr>
          <p:cNvGrpSpPr/>
          <p:nvPr/>
        </p:nvGrpSpPr>
        <p:grpSpPr>
          <a:xfrm>
            <a:off x="923290" y="1408323"/>
            <a:ext cx="10430510" cy="427273"/>
            <a:chOff x="923290" y="1171343"/>
            <a:chExt cx="9607606" cy="342900"/>
          </a:xfrm>
        </p:grpSpPr>
        <p:sp>
          <p:nvSpPr>
            <p:cNvPr id="3" name="矩形 2">
              <a:extLst>
                <a:ext uri="{FF2B5EF4-FFF2-40B4-BE49-F238E27FC236}">
                  <a16:creationId xmlns:a16="http://schemas.microsoft.com/office/drawing/2014/main" id="{F820E57F-55DE-3176-0D83-24662BF4CD9E}"/>
                </a:ext>
              </a:extLst>
            </p:cNvPr>
            <p:cNvSpPr/>
            <p:nvPr/>
          </p:nvSpPr>
          <p:spPr>
            <a:xfrm>
              <a:off x="923290" y="1171343"/>
              <a:ext cx="3075940" cy="342900"/>
            </a:xfrm>
            <a:prstGeom prst="rect">
              <a:avLst/>
            </a:prstGeom>
            <a:solidFill>
              <a:srgbClr val="006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b="1" dirty="0" err="1">
                  <a:solidFill>
                    <a:prstClr val="white"/>
                  </a:solidFill>
                </a:rPr>
                <a:t>Opción</a:t>
              </a:r>
              <a:r>
                <a:rPr lang="en-US" altLang="zh-CN" b="1" dirty="0">
                  <a:solidFill>
                    <a:prstClr val="white"/>
                  </a:solidFill>
                </a:rPr>
                <a:t> 1</a:t>
              </a:r>
              <a:endParaRPr kumimoji="1" lang="zh-CN" altLang="en-US" sz="1800" b="0" i="0" u="none" strike="noStrike" kern="1200" cap="none" spc="0" normalizeH="0" baseline="0" noProof="0" dirty="0">
                <a:ln>
                  <a:noFill/>
                </a:ln>
                <a:solidFill>
                  <a:prstClr val="white"/>
                </a:solidFill>
                <a:effectLst/>
                <a:uLnTx/>
                <a:uFillTx/>
                <a:latin typeface="Century Gothic"/>
                <a:cs typeface="+mn-cs"/>
              </a:endParaRPr>
            </a:p>
          </p:txBody>
        </p:sp>
        <p:sp>
          <p:nvSpPr>
            <p:cNvPr id="4" name="矩形 3">
              <a:extLst>
                <a:ext uri="{FF2B5EF4-FFF2-40B4-BE49-F238E27FC236}">
                  <a16:creationId xmlns:a16="http://schemas.microsoft.com/office/drawing/2014/main" id="{826D6EE0-2C8C-4A71-4FD6-F5A8FEB9F92C}"/>
                </a:ext>
              </a:extLst>
            </p:cNvPr>
            <p:cNvSpPr/>
            <p:nvPr/>
          </p:nvSpPr>
          <p:spPr>
            <a:xfrm>
              <a:off x="4189123" y="1171343"/>
              <a:ext cx="3075940" cy="342900"/>
            </a:xfrm>
            <a:prstGeom prst="rect">
              <a:avLst/>
            </a:prstGeom>
            <a:solidFill>
              <a:srgbClr val="23B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b="1" dirty="0" err="1">
                  <a:solidFill>
                    <a:prstClr val="white"/>
                  </a:solidFill>
                </a:rPr>
                <a:t>Opción</a:t>
              </a:r>
              <a:r>
                <a:rPr lang="en-US" altLang="zh-CN" b="1" dirty="0">
                  <a:solidFill>
                    <a:prstClr val="white"/>
                  </a:solidFill>
                </a:rPr>
                <a:t> 2</a:t>
              </a:r>
              <a:endParaRPr kumimoji="1" lang="zh-CN" altLang="en-US" sz="1800" b="0" i="0" u="none" strike="noStrike" kern="1200" cap="none" spc="0" normalizeH="0" baseline="0" noProof="0" dirty="0">
                <a:ln>
                  <a:noFill/>
                </a:ln>
                <a:solidFill>
                  <a:prstClr val="white"/>
                </a:solidFill>
                <a:effectLst/>
                <a:uLnTx/>
                <a:uFillTx/>
                <a:latin typeface="Century Gothic"/>
                <a:cs typeface="+mn-cs"/>
              </a:endParaRPr>
            </a:p>
          </p:txBody>
        </p:sp>
        <p:sp>
          <p:nvSpPr>
            <p:cNvPr id="13" name="矩形 12">
              <a:extLst>
                <a:ext uri="{FF2B5EF4-FFF2-40B4-BE49-F238E27FC236}">
                  <a16:creationId xmlns:a16="http://schemas.microsoft.com/office/drawing/2014/main" id="{3F872C1D-9AEF-2C9B-7BB6-0DA059C813B1}"/>
                </a:ext>
              </a:extLst>
            </p:cNvPr>
            <p:cNvSpPr/>
            <p:nvPr/>
          </p:nvSpPr>
          <p:spPr>
            <a:xfrm>
              <a:off x="7454956" y="1171343"/>
              <a:ext cx="3075940" cy="3429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b="1" dirty="0" err="1">
                  <a:solidFill>
                    <a:prstClr val="white"/>
                  </a:solidFill>
                </a:rPr>
                <a:t>Opción</a:t>
              </a:r>
              <a:r>
                <a:rPr lang="en-US" altLang="zh-CN" b="1" dirty="0">
                  <a:solidFill>
                    <a:prstClr val="white"/>
                  </a:solidFill>
                </a:rPr>
                <a:t> 3</a:t>
              </a:r>
              <a:endParaRPr kumimoji="1" lang="zh-CN" altLang="en-US" sz="1800" b="0" i="0" u="none" strike="noStrike" kern="1200" cap="none" spc="0" normalizeH="0" baseline="0" noProof="0" dirty="0">
                <a:ln>
                  <a:noFill/>
                </a:ln>
                <a:solidFill>
                  <a:prstClr val="white"/>
                </a:solidFill>
                <a:effectLst/>
                <a:uLnTx/>
                <a:uFillTx/>
                <a:latin typeface="Century Gothic"/>
                <a:cs typeface="+mn-cs"/>
              </a:endParaRPr>
            </a:p>
          </p:txBody>
        </p:sp>
      </p:grpSp>
      <p:sp>
        <p:nvSpPr>
          <p:cNvPr id="16" name="矩形 15">
            <a:extLst>
              <a:ext uri="{FF2B5EF4-FFF2-40B4-BE49-F238E27FC236}">
                <a16:creationId xmlns:a16="http://schemas.microsoft.com/office/drawing/2014/main" id="{96824B43-B084-94C0-A53A-664A4356C458}"/>
              </a:ext>
            </a:extLst>
          </p:cNvPr>
          <p:cNvSpPr/>
          <p:nvPr/>
        </p:nvSpPr>
        <p:spPr>
          <a:xfrm>
            <a:off x="4466590" y="1408323"/>
            <a:ext cx="3339398" cy="2249508"/>
          </a:xfrm>
          <a:prstGeom prst="rect">
            <a:avLst/>
          </a:prstGeom>
          <a:noFill/>
          <a:ln>
            <a:solidFill>
              <a:srgbClr val="23BE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20" name="矩形 19">
            <a:extLst>
              <a:ext uri="{FF2B5EF4-FFF2-40B4-BE49-F238E27FC236}">
                <a16:creationId xmlns:a16="http://schemas.microsoft.com/office/drawing/2014/main" id="{168FDD70-83DB-7B1A-8493-86B26F690182}"/>
              </a:ext>
            </a:extLst>
          </p:cNvPr>
          <p:cNvSpPr/>
          <p:nvPr/>
        </p:nvSpPr>
        <p:spPr>
          <a:xfrm>
            <a:off x="8009890" y="1408323"/>
            <a:ext cx="3339398" cy="224950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15" name="矩形 14">
            <a:extLst>
              <a:ext uri="{FF2B5EF4-FFF2-40B4-BE49-F238E27FC236}">
                <a16:creationId xmlns:a16="http://schemas.microsoft.com/office/drawing/2014/main" id="{F2236F94-C6D9-8AC3-87A0-257E162E37B7}"/>
              </a:ext>
            </a:extLst>
          </p:cNvPr>
          <p:cNvSpPr/>
          <p:nvPr/>
        </p:nvSpPr>
        <p:spPr>
          <a:xfrm>
            <a:off x="923290" y="1408323"/>
            <a:ext cx="3339398" cy="2249508"/>
          </a:xfrm>
          <a:prstGeom prst="rect">
            <a:avLst/>
          </a:prstGeom>
          <a:noFill/>
          <a:ln>
            <a:solidFill>
              <a:srgbClr val="0067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spTree>
    <p:extLst>
      <p:ext uri="{BB962C8B-B14F-4D97-AF65-F5344CB8AC3E}">
        <p14:creationId xmlns:p14="http://schemas.microsoft.com/office/powerpoint/2010/main" val="18185584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Date Placeholder 27">
            <a:extLst>
              <a:ext uri="{FF2B5EF4-FFF2-40B4-BE49-F238E27FC236}">
                <a16:creationId xmlns:a16="http://schemas.microsoft.com/office/drawing/2014/main" id="{089C7A3A-A61E-7E45-87DF-F8BEEA4B050C}"/>
              </a:ext>
            </a:extLst>
          </p:cNvPr>
          <p:cNvSpPr>
            <a:spLocks noGrp="1"/>
          </p:cNvSpPr>
          <p:nvPr>
            <p:ph type="dt" sz="half" idx="10"/>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fld id="{2073FC06-1970-4360-9756-5C96C9AE917A}" type="datetime1">
              <a:rPr kumimoji="0" lang="en-US" sz="1200" b="0" i="0" u="none" strike="noStrike" kern="1200" cap="none" spc="0" normalizeH="0" baseline="0" noProof="0" smtClean="0">
                <a:ln>
                  <a:noFill/>
                </a:ln>
                <a:solidFill>
                  <a:prstClr val="white"/>
                </a:solidFill>
                <a:effectLst/>
                <a:uLnTx/>
                <a:uFillTx/>
                <a:latin typeface="Century Gothic"/>
                <a:cs typeface="+mn-cs"/>
              </a:rPr>
              <a:pPr marL="0" marR="0" lvl="0" indent="0" algn="l" defTabSz="914400" rtl="0" eaLnBrk="1" fontAlgn="auto" latinLnBrk="0" hangingPunct="1">
                <a:lnSpc>
                  <a:spcPct val="150000"/>
                </a:lnSpc>
                <a:spcBef>
                  <a:spcPts val="0"/>
                </a:spcBef>
                <a:spcAft>
                  <a:spcPts val="0"/>
                </a:spcAft>
                <a:buClrTx/>
                <a:buSzTx/>
                <a:buFontTx/>
                <a:buNone/>
                <a:tabLst/>
                <a:defRPr/>
              </a:pPr>
              <a:t>2/19/2024</a:t>
            </a:fld>
            <a:endParaRPr kumimoji="0" lang="en-US" sz="1200" b="0" i="0" u="none" strike="noStrike" kern="1200" cap="none" spc="0" normalizeH="0" baseline="0" noProof="0">
              <a:ln>
                <a:noFill/>
              </a:ln>
              <a:solidFill>
                <a:prstClr val="white"/>
              </a:solidFill>
              <a:effectLst/>
              <a:uLnTx/>
              <a:uFillTx/>
              <a:latin typeface="Century Gothic"/>
              <a:cs typeface="+mn-cs"/>
            </a:endParaRPr>
          </a:p>
        </p:txBody>
      </p:sp>
      <p:sp>
        <p:nvSpPr>
          <p:cNvPr id="31" name="Footer Placeholder 30">
            <a:extLst>
              <a:ext uri="{FF2B5EF4-FFF2-40B4-BE49-F238E27FC236}">
                <a16:creationId xmlns:a16="http://schemas.microsoft.com/office/drawing/2014/main" id="{78AB98A2-9067-E5AE-592C-C9ABB25A3258}"/>
              </a:ext>
            </a:extLst>
          </p:cNvPr>
          <p:cNvSpPr>
            <a:spLocks noGrp="1"/>
          </p:cNvSpPr>
          <p:nvPr>
            <p:ph type="ftr" sz="quarter" idx="11"/>
          </p:nvPr>
        </p:nvSpPr>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entury Gothic"/>
                <a:cs typeface="+mn-cs"/>
              </a:rPr>
              <a:t>www.sangfor.com</a:t>
            </a:r>
          </a:p>
        </p:txBody>
      </p:sp>
      <p:sp>
        <p:nvSpPr>
          <p:cNvPr id="27" name="Slide Number Placeholder 26">
            <a:extLst>
              <a:ext uri="{FF2B5EF4-FFF2-40B4-BE49-F238E27FC236}">
                <a16:creationId xmlns:a16="http://schemas.microsoft.com/office/drawing/2014/main" id="{5E9B57D4-9EFA-6D41-787B-8998D1DC10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2FF8F-19C6-4BFC-8468-73864A2D65BD}" type="slidenum">
              <a:rPr kumimoji="0" lang="en-US" sz="1200" b="0" i="0" u="none" strike="noStrike" kern="1200" cap="none" spc="0" normalizeH="0" baseline="0" noProof="0" smtClean="0">
                <a:ln>
                  <a:noFill/>
                </a:ln>
                <a:solidFill>
                  <a:prstClr val="white"/>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white"/>
              </a:solidFill>
              <a:effectLst/>
              <a:uLnTx/>
              <a:uFillTx/>
              <a:latin typeface="Century Gothic"/>
              <a:cs typeface="+mn-cs"/>
            </a:endParaRPr>
          </a:p>
        </p:txBody>
      </p:sp>
      <p:sp>
        <p:nvSpPr>
          <p:cNvPr id="4" name="Title 3">
            <a:extLst>
              <a:ext uri="{FF2B5EF4-FFF2-40B4-BE49-F238E27FC236}">
                <a16:creationId xmlns:a16="http://schemas.microsoft.com/office/drawing/2014/main" id="{A4B9D8C5-02F5-CCB4-E0B1-D4FD2010EBF1}"/>
              </a:ext>
            </a:extLst>
          </p:cNvPr>
          <p:cNvSpPr>
            <a:spLocks noGrp="1"/>
          </p:cNvSpPr>
          <p:nvPr>
            <p:ph type="ctrTitle"/>
          </p:nvPr>
        </p:nvSpPr>
        <p:spPr/>
        <p:txBody>
          <a:bodyPr>
            <a:normAutofit/>
          </a:bodyPr>
          <a:lstStyle/>
          <a:p>
            <a:r>
              <a:rPr lang="en-US"/>
              <a:t>Sangfor Network Secure con protección IoT/OT</a:t>
            </a:r>
            <a:endParaRPr lang="en-US" sz="2500" dirty="0"/>
          </a:p>
        </p:txBody>
      </p:sp>
      <p:grpSp>
        <p:nvGrpSpPr>
          <p:cNvPr id="2" name="组合 1">
            <a:extLst>
              <a:ext uri="{FF2B5EF4-FFF2-40B4-BE49-F238E27FC236}">
                <a16:creationId xmlns:a16="http://schemas.microsoft.com/office/drawing/2014/main" id="{CACB712E-A385-C9F7-D3E6-EBAB62F98BB8}"/>
              </a:ext>
            </a:extLst>
          </p:cNvPr>
          <p:cNvGrpSpPr/>
          <p:nvPr/>
        </p:nvGrpSpPr>
        <p:grpSpPr>
          <a:xfrm>
            <a:off x="1313645" y="1150778"/>
            <a:ext cx="9151200" cy="4723080"/>
            <a:chOff x="453629" y="322902"/>
            <a:chExt cx="10852092" cy="5600937"/>
          </a:xfrm>
        </p:grpSpPr>
        <p:sp>
          <p:nvSpPr>
            <p:cNvPr id="5" name="íṣlîḍe">
              <a:extLst>
                <a:ext uri="{FF2B5EF4-FFF2-40B4-BE49-F238E27FC236}">
                  <a16:creationId xmlns:a16="http://schemas.microsoft.com/office/drawing/2014/main" id="{51EA79B3-7BD3-59F7-3028-F0F1FD1DE121}"/>
                </a:ext>
              </a:extLst>
            </p:cNvPr>
            <p:cNvSpPr/>
            <p:nvPr/>
          </p:nvSpPr>
          <p:spPr>
            <a:xfrm>
              <a:off x="7061644" y="2439633"/>
              <a:ext cx="1436273" cy="1446770"/>
            </a:xfrm>
            <a:custGeom>
              <a:avLst/>
              <a:gdLst/>
              <a:ahLst/>
              <a:cxnLst>
                <a:cxn ang="0">
                  <a:pos x="wd2" y="hd2"/>
                </a:cxn>
                <a:cxn ang="5400000">
                  <a:pos x="wd2" y="hd2"/>
                </a:cxn>
                <a:cxn ang="10800000">
                  <a:pos x="wd2" y="hd2"/>
                </a:cxn>
                <a:cxn ang="16200000">
                  <a:pos x="wd2" y="hd2"/>
                </a:cxn>
              </a:cxnLst>
              <a:rect l="0" t="0" r="r" b="b"/>
              <a:pathLst>
                <a:path w="19331" h="19331" extrusionOk="0">
                  <a:moveTo>
                    <a:pt x="424" y="12487"/>
                  </a:moveTo>
                  <a:cubicBezTo>
                    <a:pt x="1982" y="17591"/>
                    <a:pt x="7383" y="20465"/>
                    <a:pt x="12487" y="18906"/>
                  </a:cubicBezTo>
                  <a:cubicBezTo>
                    <a:pt x="17591" y="17348"/>
                    <a:pt x="20465" y="11947"/>
                    <a:pt x="18907" y="6843"/>
                  </a:cubicBezTo>
                  <a:cubicBezTo>
                    <a:pt x="17348" y="1739"/>
                    <a:pt x="11947" y="-1135"/>
                    <a:pt x="6843" y="423"/>
                  </a:cubicBezTo>
                  <a:cubicBezTo>
                    <a:pt x="1739" y="1982"/>
                    <a:pt x="-1135" y="7383"/>
                    <a:pt x="424" y="12487"/>
                  </a:cubicBezTo>
                  <a:close/>
                </a:path>
              </a:pathLst>
            </a:custGeom>
            <a:solidFill>
              <a:srgbClr val="0067ED"/>
            </a:solidFill>
            <a:ln w="127000">
              <a:solidFill>
                <a:srgbClr val="0067ED">
                  <a:alpha val="40000"/>
                </a:srgbClr>
              </a:solidFill>
            </a:ln>
          </p:spPr>
          <p:style>
            <a:lnRef idx="0">
              <a:schemeClr val="accent5"/>
            </a:lnRef>
            <a:fillRef idx="3">
              <a:schemeClr val="accent5"/>
            </a:fillRef>
            <a:effectRef idx="3">
              <a:schemeClr val="accent5"/>
            </a:effectRef>
            <a:fontRef idx="minor">
              <a:schemeClr val="lt1"/>
            </a:fontRef>
          </p:style>
          <p:txBody>
            <a:bodyPr rtlCol="0" anchor="ctr"/>
            <a:lstStyle>
              <a:lvl1pPr algn="ctr" defTabSz="825500">
                <a:defRPr sz="5600"/>
              </a:lvl1pPr>
              <a:lvl2pPr indent="342900" algn="ctr" defTabSz="825500">
                <a:defRPr sz="5600"/>
              </a:lvl2pPr>
              <a:lvl3pPr indent="685800" algn="ctr" defTabSz="825500">
                <a:defRPr sz="5600"/>
              </a:lvl3pPr>
              <a:lvl4pPr indent="1028700" algn="ctr" defTabSz="825500">
                <a:defRPr sz="5600"/>
              </a:lvl4pPr>
              <a:lvl5pPr indent="1371600" algn="ctr" defTabSz="825500">
                <a:defRPr sz="5600"/>
              </a:lvl5pPr>
              <a:lvl6pPr indent="1714500" algn="ctr" defTabSz="825500">
                <a:defRPr sz="5600"/>
              </a:lvl6pPr>
              <a:lvl7pPr indent="2057400" algn="ctr" defTabSz="825500">
                <a:defRPr sz="5600"/>
              </a:lvl7pPr>
              <a:lvl8pPr indent="2400300" algn="ctr" defTabSz="825500">
                <a:defRPr sz="5600"/>
              </a:lvl8pPr>
              <a:lvl9pPr indent="2743200" algn="ctr" defTabSz="825500">
                <a:defRPr sz="5600"/>
              </a:lvl9pPr>
            </a:lstStyle>
            <a:p>
              <a:pPr marL="0" marR="0" lvl="0" indent="0" algn="ctr" defTabSz="825500" rtl="0" eaLnBrk="1" fontAlgn="auto" latinLnBrk="0" hangingPunct="1">
                <a:lnSpc>
                  <a:spcPct val="100000"/>
                </a:lnSpc>
                <a:spcBef>
                  <a:spcPts val="0"/>
                </a:spcBef>
                <a:spcAft>
                  <a:spcPts val="0"/>
                </a:spcAft>
                <a:buClrTx/>
                <a:buSzTx/>
                <a:buFontTx/>
                <a:buNone/>
                <a:tabLst/>
                <a:defRPr/>
              </a:pPr>
              <a:endParaRPr kumimoji="0" sz="1050" b="1" i="0" u="none" strike="noStrike" kern="1200" cap="none" spc="0" normalizeH="0" baseline="0" noProof="0">
                <a:ln>
                  <a:noFill/>
                </a:ln>
                <a:solidFill>
                  <a:prstClr val="white"/>
                </a:solidFill>
                <a:effectLst/>
                <a:uLnTx/>
                <a:uFillTx/>
                <a:latin typeface="Century Gothic"/>
                <a:ea typeface="微软雅黑" panose="020B0503020204020204" charset="-122"/>
                <a:cs typeface="+mn-cs"/>
              </a:endParaRPr>
            </a:p>
          </p:txBody>
        </p:sp>
        <p:sp>
          <p:nvSpPr>
            <p:cNvPr id="6" name="íṣlîḍe">
              <a:extLst>
                <a:ext uri="{FF2B5EF4-FFF2-40B4-BE49-F238E27FC236}">
                  <a16:creationId xmlns:a16="http://schemas.microsoft.com/office/drawing/2014/main" id="{34FA6AD7-FF6B-3884-D3E6-BDD23F3E4FD1}"/>
                </a:ext>
              </a:extLst>
            </p:cNvPr>
            <p:cNvSpPr/>
            <p:nvPr/>
          </p:nvSpPr>
          <p:spPr>
            <a:xfrm>
              <a:off x="5395166" y="1247295"/>
              <a:ext cx="1436273" cy="1446770"/>
            </a:xfrm>
            <a:custGeom>
              <a:avLst/>
              <a:gdLst/>
              <a:ahLst/>
              <a:cxnLst>
                <a:cxn ang="0">
                  <a:pos x="wd2" y="hd2"/>
                </a:cxn>
                <a:cxn ang="5400000">
                  <a:pos x="wd2" y="hd2"/>
                </a:cxn>
                <a:cxn ang="10800000">
                  <a:pos x="wd2" y="hd2"/>
                </a:cxn>
                <a:cxn ang="16200000">
                  <a:pos x="wd2" y="hd2"/>
                </a:cxn>
              </a:cxnLst>
              <a:rect l="0" t="0" r="r" b="b"/>
              <a:pathLst>
                <a:path w="19331" h="19331" extrusionOk="0">
                  <a:moveTo>
                    <a:pt x="424" y="12487"/>
                  </a:moveTo>
                  <a:cubicBezTo>
                    <a:pt x="1982" y="17591"/>
                    <a:pt x="7383" y="20465"/>
                    <a:pt x="12487" y="18906"/>
                  </a:cubicBezTo>
                  <a:cubicBezTo>
                    <a:pt x="17591" y="17348"/>
                    <a:pt x="20465" y="11947"/>
                    <a:pt x="18907" y="6843"/>
                  </a:cubicBezTo>
                  <a:cubicBezTo>
                    <a:pt x="17348" y="1739"/>
                    <a:pt x="11947" y="-1135"/>
                    <a:pt x="6843" y="423"/>
                  </a:cubicBezTo>
                  <a:cubicBezTo>
                    <a:pt x="1739" y="1982"/>
                    <a:pt x="-1135" y="7383"/>
                    <a:pt x="424" y="12487"/>
                  </a:cubicBezTo>
                  <a:close/>
                </a:path>
              </a:pathLst>
            </a:custGeom>
            <a:solidFill>
              <a:srgbClr val="23BE29"/>
            </a:solidFill>
            <a:ln w="127000">
              <a:solidFill>
                <a:srgbClr val="23BE29">
                  <a:alpha val="31349"/>
                </a:srgbClr>
              </a:solidFill>
            </a:ln>
          </p:spPr>
          <p:style>
            <a:lnRef idx="0">
              <a:schemeClr val="accent5"/>
            </a:lnRef>
            <a:fillRef idx="3">
              <a:schemeClr val="accent5"/>
            </a:fillRef>
            <a:effectRef idx="3">
              <a:schemeClr val="accent5"/>
            </a:effectRef>
            <a:fontRef idx="minor">
              <a:schemeClr val="lt1"/>
            </a:fontRef>
          </p:style>
          <p:txBody>
            <a:bodyPr rtlCol="0" anchor="ctr"/>
            <a:lstStyle>
              <a:lvl1pPr algn="ctr" defTabSz="825500">
                <a:defRPr sz="5600"/>
              </a:lvl1pPr>
              <a:lvl2pPr indent="342900" algn="ctr" defTabSz="825500">
                <a:defRPr sz="5600"/>
              </a:lvl2pPr>
              <a:lvl3pPr indent="685800" algn="ctr" defTabSz="825500">
                <a:defRPr sz="5600"/>
              </a:lvl3pPr>
              <a:lvl4pPr indent="1028700" algn="ctr" defTabSz="825500">
                <a:defRPr sz="5600"/>
              </a:lvl4pPr>
              <a:lvl5pPr indent="1371600" algn="ctr" defTabSz="825500">
                <a:defRPr sz="5600"/>
              </a:lvl5pPr>
              <a:lvl6pPr indent="1714500" algn="ctr" defTabSz="825500">
                <a:defRPr sz="5600"/>
              </a:lvl6pPr>
              <a:lvl7pPr indent="2057400" algn="ctr" defTabSz="825500">
                <a:defRPr sz="5600"/>
              </a:lvl7pPr>
              <a:lvl8pPr indent="2400300" algn="ctr" defTabSz="825500">
                <a:defRPr sz="5600"/>
              </a:lvl8pPr>
              <a:lvl9pPr indent="2743200" algn="ctr" defTabSz="825500">
                <a:defRPr sz="5600"/>
              </a:lvl9pPr>
            </a:lstStyle>
            <a:p>
              <a:pPr marL="0" marR="0" lvl="0" indent="0" algn="ctr" defTabSz="825500" rtl="0" eaLnBrk="1" fontAlgn="auto" latinLnBrk="0" hangingPunct="1">
                <a:lnSpc>
                  <a:spcPct val="100000"/>
                </a:lnSpc>
                <a:spcBef>
                  <a:spcPts val="0"/>
                </a:spcBef>
                <a:spcAft>
                  <a:spcPts val="0"/>
                </a:spcAft>
                <a:buClrTx/>
                <a:buSzTx/>
                <a:buFontTx/>
                <a:buNone/>
                <a:tabLst/>
                <a:defRPr/>
              </a:pPr>
              <a:endParaRPr kumimoji="0" sz="1050" b="1" i="0" u="none" strike="noStrike" kern="1200" cap="none" spc="0" normalizeH="0" baseline="0" noProof="0">
                <a:ln>
                  <a:noFill/>
                </a:ln>
                <a:solidFill>
                  <a:prstClr val="white"/>
                </a:solidFill>
                <a:effectLst/>
                <a:uLnTx/>
                <a:uFillTx/>
                <a:latin typeface="Century Gothic"/>
                <a:ea typeface="微软雅黑" panose="020B0503020204020204" charset="-122"/>
                <a:cs typeface="+mn-cs"/>
              </a:endParaRPr>
            </a:p>
          </p:txBody>
        </p:sp>
        <p:grpSp>
          <p:nvGrpSpPr>
            <p:cNvPr id="7" name="组合 4">
              <a:extLst>
                <a:ext uri="{FF2B5EF4-FFF2-40B4-BE49-F238E27FC236}">
                  <a16:creationId xmlns:a16="http://schemas.microsoft.com/office/drawing/2014/main" id="{E957C2E7-4797-66FD-23F7-F182CD4C558A}"/>
                </a:ext>
              </a:extLst>
            </p:cNvPr>
            <p:cNvGrpSpPr/>
            <p:nvPr/>
          </p:nvGrpSpPr>
          <p:grpSpPr>
            <a:xfrm>
              <a:off x="4470854" y="2263782"/>
              <a:ext cx="3332355" cy="3199556"/>
              <a:chOff x="3945756" y="2692407"/>
              <a:chExt cx="3332355" cy="3199556"/>
            </a:xfrm>
          </p:grpSpPr>
          <p:sp>
            <p:nvSpPr>
              <p:cNvPr id="8" name="任意多边形: 形状 6">
                <a:extLst>
                  <a:ext uri="{FF2B5EF4-FFF2-40B4-BE49-F238E27FC236}">
                    <a16:creationId xmlns:a16="http://schemas.microsoft.com/office/drawing/2014/main" id="{BAFD50C8-40A3-252A-FB9D-132BE649E54F}"/>
                  </a:ext>
                </a:extLst>
              </p:cNvPr>
              <p:cNvSpPr/>
              <p:nvPr/>
            </p:nvSpPr>
            <p:spPr>
              <a:xfrm rot="2160000">
                <a:off x="6286261" y="2692407"/>
                <a:ext cx="384730" cy="488284"/>
              </a:xfrm>
              <a:custGeom>
                <a:avLst/>
                <a:gdLst>
                  <a:gd name="connsiteX0" fmla="*/ 0 w 384730"/>
                  <a:gd name="connsiteY0" fmla="*/ 97657 h 488284"/>
                  <a:gd name="connsiteX1" fmla="*/ 192365 w 384730"/>
                  <a:gd name="connsiteY1" fmla="*/ 97657 h 488284"/>
                  <a:gd name="connsiteX2" fmla="*/ 192365 w 384730"/>
                  <a:gd name="connsiteY2" fmla="*/ 0 h 488284"/>
                  <a:gd name="connsiteX3" fmla="*/ 384730 w 384730"/>
                  <a:gd name="connsiteY3" fmla="*/ 244142 h 488284"/>
                  <a:gd name="connsiteX4" fmla="*/ 192365 w 384730"/>
                  <a:gd name="connsiteY4" fmla="*/ 488284 h 488284"/>
                  <a:gd name="connsiteX5" fmla="*/ 192365 w 384730"/>
                  <a:gd name="connsiteY5" fmla="*/ 390627 h 488284"/>
                  <a:gd name="connsiteX6" fmla="*/ 0 w 384730"/>
                  <a:gd name="connsiteY6" fmla="*/ 390627 h 488284"/>
                  <a:gd name="connsiteX7" fmla="*/ 0 w 384730"/>
                  <a:gd name="connsiteY7" fmla="*/ 97657 h 48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730" h="488284">
                    <a:moveTo>
                      <a:pt x="0" y="97657"/>
                    </a:moveTo>
                    <a:lnTo>
                      <a:pt x="192365" y="97657"/>
                    </a:lnTo>
                    <a:lnTo>
                      <a:pt x="192365" y="0"/>
                    </a:lnTo>
                    <a:lnTo>
                      <a:pt x="384730" y="244142"/>
                    </a:lnTo>
                    <a:lnTo>
                      <a:pt x="192365" y="488284"/>
                    </a:lnTo>
                    <a:lnTo>
                      <a:pt x="192365" y="390627"/>
                    </a:lnTo>
                    <a:lnTo>
                      <a:pt x="0" y="390627"/>
                    </a:lnTo>
                    <a:lnTo>
                      <a:pt x="0" y="97657"/>
                    </a:lnTo>
                    <a:close/>
                  </a:path>
                </a:pathLst>
              </a:custGeom>
              <a:solidFill>
                <a:srgbClr val="23BE29"/>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97656" rIns="115418" bIns="97657"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entury Gothic"/>
                  <a:ea typeface="宋体" panose="02010600030101010101" pitchFamily="2" charset="-122"/>
                  <a:cs typeface="+mn-cs"/>
                </a:endParaRPr>
              </a:p>
            </p:txBody>
          </p:sp>
          <p:sp>
            <p:nvSpPr>
              <p:cNvPr id="9" name="任意多边形: 形状 8">
                <a:extLst>
                  <a:ext uri="{FF2B5EF4-FFF2-40B4-BE49-F238E27FC236}">
                    <a16:creationId xmlns:a16="http://schemas.microsoft.com/office/drawing/2014/main" id="{31C1860A-95F4-E08F-CDD7-C143942070F7}"/>
                  </a:ext>
                </a:extLst>
              </p:cNvPr>
              <p:cNvSpPr/>
              <p:nvPr/>
            </p:nvSpPr>
            <p:spPr>
              <a:xfrm rot="17280000">
                <a:off x="6841604" y="4360153"/>
                <a:ext cx="384730" cy="488285"/>
              </a:xfrm>
              <a:custGeom>
                <a:avLst/>
                <a:gdLst>
                  <a:gd name="connsiteX0" fmla="*/ 0 w 384730"/>
                  <a:gd name="connsiteY0" fmla="*/ 97657 h 488284"/>
                  <a:gd name="connsiteX1" fmla="*/ 192365 w 384730"/>
                  <a:gd name="connsiteY1" fmla="*/ 97657 h 488284"/>
                  <a:gd name="connsiteX2" fmla="*/ 192365 w 384730"/>
                  <a:gd name="connsiteY2" fmla="*/ 0 h 488284"/>
                  <a:gd name="connsiteX3" fmla="*/ 384730 w 384730"/>
                  <a:gd name="connsiteY3" fmla="*/ 244142 h 488284"/>
                  <a:gd name="connsiteX4" fmla="*/ 192365 w 384730"/>
                  <a:gd name="connsiteY4" fmla="*/ 488284 h 488284"/>
                  <a:gd name="connsiteX5" fmla="*/ 192365 w 384730"/>
                  <a:gd name="connsiteY5" fmla="*/ 390627 h 488284"/>
                  <a:gd name="connsiteX6" fmla="*/ 0 w 384730"/>
                  <a:gd name="connsiteY6" fmla="*/ 390627 h 488284"/>
                  <a:gd name="connsiteX7" fmla="*/ 0 w 384730"/>
                  <a:gd name="connsiteY7" fmla="*/ 97657 h 48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730" h="488284">
                    <a:moveTo>
                      <a:pt x="384730" y="390627"/>
                    </a:moveTo>
                    <a:lnTo>
                      <a:pt x="192365" y="390627"/>
                    </a:lnTo>
                    <a:lnTo>
                      <a:pt x="192365" y="488284"/>
                    </a:lnTo>
                    <a:lnTo>
                      <a:pt x="0" y="244142"/>
                    </a:lnTo>
                    <a:lnTo>
                      <a:pt x="192365" y="0"/>
                    </a:lnTo>
                    <a:lnTo>
                      <a:pt x="192365" y="97657"/>
                    </a:lnTo>
                    <a:lnTo>
                      <a:pt x="384730" y="97657"/>
                    </a:lnTo>
                    <a:lnTo>
                      <a:pt x="384730" y="390627"/>
                    </a:lnTo>
                    <a:close/>
                  </a:path>
                </a:pathLst>
              </a:custGeom>
              <a:solidFill>
                <a:srgbClr val="0067ED"/>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15418" tIns="97657" rIns="0" bIns="97657"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entury Gothic"/>
                  <a:ea typeface="宋体" panose="02010600030101010101" pitchFamily="2" charset="-122"/>
                  <a:cs typeface="+mn-cs"/>
                </a:endParaRPr>
              </a:p>
            </p:txBody>
          </p:sp>
          <p:sp>
            <p:nvSpPr>
              <p:cNvPr id="10" name="任意多边形: 形状 10">
                <a:extLst>
                  <a:ext uri="{FF2B5EF4-FFF2-40B4-BE49-F238E27FC236}">
                    <a16:creationId xmlns:a16="http://schemas.microsoft.com/office/drawing/2014/main" id="{211879D3-B6A6-8744-E5F5-F849DDF270FF}"/>
                  </a:ext>
                </a:extLst>
              </p:cNvPr>
              <p:cNvSpPr/>
              <p:nvPr/>
            </p:nvSpPr>
            <p:spPr>
              <a:xfrm rot="21600000">
                <a:off x="5427092" y="5403678"/>
                <a:ext cx="384731" cy="488285"/>
              </a:xfrm>
              <a:custGeom>
                <a:avLst/>
                <a:gdLst>
                  <a:gd name="connsiteX0" fmla="*/ 0 w 384730"/>
                  <a:gd name="connsiteY0" fmla="*/ 97657 h 488284"/>
                  <a:gd name="connsiteX1" fmla="*/ 192365 w 384730"/>
                  <a:gd name="connsiteY1" fmla="*/ 97657 h 488284"/>
                  <a:gd name="connsiteX2" fmla="*/ 192365 w 384730"/>
                  <a:gd name="connsiteY2" fmla="*/ 0 h 488284"/>
                  <a:gd name="connsiteX3" fmla="*/ 384730 w 384730"/>
                  <a:gd name="connsiteY3" fmla="*/ 244142 h 488284"/>
                  <a:gd name="connsiteX4" fmla="*/ 192365 w 384730"/>
                  <a:gd name="connsiteY4" fmla="*/ 488284 h 488284"/>
                  <a:gd name="connsiteX5" fmla="*/ 192365 w 384730"/>
                  <a:gd name="connsiteY5" fmla="*/ 390627 h 488284"/>
                  <a:gd name="connsiteX6" fmla="*/ 0 w 384730"/>
                  <a:gd name="connsiteY6" fmla="*/ 390627 h 488284"/>
                  <a:gd name="connsiteX7" fmla="*/ 0 w 384730"/>
                  <a:gd name="connsiteY7" fmla="*/ 97657 h 48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730" h="488284">
                    <a:moveTo>
                      <a:pt x="384730" y="390627"/>
                    </a:moveTo>
                    <a:lnTo>
                      <a:pt x="192365" y="390627"/>
                    </a:lnTo>
                    <a:lnTo>
                      <a:pt x="192365" y="488284"/>
                    </a:lnTo>
                    <a:lnTo>
                      <a:pt x="0" y="244142"/>
                    </a:lnTo>
                    <a:lnTo>
                      <a:pt x="192365" y="0"/>
                    </a:lnTo>
                    <a:lnTo>
                      <a:pt x="192365" y="97657"/>
                    </a:lnTo>
                    <a:lnTo>
                      <a:pt x="384730" y="97657"/>
                    </a:lnTo>
                    <a:lnTo>
                      <a:pt x="384730" y="390627"/>
                    </a:lnTo>
                    <a:close/>
                  </a:path>
                </a:pathLst>
              </a:custGeom>
              <a:solidFill>
                <a:srgbClr val="00B0F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15419" tIns="97658" rIns="1" bIns="97657"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entury Gothic"/>
                  <a:ea typeface="宋体" panose="02010600030101010101" pitchFamily="2" charset="-122"/>
                  <a:cs typeface="+mn-cs"/>
                </a:endParaRPr>
              </a:p>
            </p:txBody>
          </p:sp>
          <p:sp>
            <p:nvSpPr>
              <p:cNvPr id="11" name="任意多边形: 形状 12">
                <a:extLst>
                  <a:ext uri="{FF2B5EF4-FFF2-40B4-BE49-F238E27FC236}">
                    <a16:creationId xmlns:a16="http://schemas.microsoft.com/office/drawing/2014/main" id="{74C24FA5-27BF-EE5C-4FA2-560255D9D72D}"/>
                  </a:ext>
                </a:extLst>
              </p:cNvPr>
              <p:cNvSpPr/>
              <p:nvPr/>
            </p:nvSpPr>
            <p:spPr>
              <a:xfrm rot="25920000">
                <a:off x="3997533" y="4380865"/>
                <a:ext cx="384731" cy="488285"/>
              </a:xfrm>
              <a:custGeom>
                <a:avLst/>
                <a:gdLst>
                  <a:gd name="connsiteX0" fmla="*/ 0 w 384730"/>
                  <a:gd name="connsiteY0" fmla="*/ 97657 h 488284"/>
                  <a:gd name="connsiteX1" fmla="*/ 192365 w 384730"/>
                  <a:gd name="connsiteY1" fmla="*/ 97657 h 488284"/>
                  <a:gd name="connsiteX2" fmla="*/ 192365 w 384730"/>
                  <a:gd name="connsiteY2" fmla="*/ 0 h 488284"/>
                  <a:gd name="connsiteX3" fmla="*/ 384730 w 384730"/>
                  <a:gd name="connsiteY3" fmla="*/ 244142 h 488284"/>
                  <a:gd name="connsiteX4" fmla="*/ 192365 w 384730"/>
                  <a:gd name="connsiteY4" fmla="*/ 488284 h 488284"/>
                  <a:gd name="connsiteX5" fmla="*/ 192365 w 384730"/>
                  <a:gd name="connsiteY5" fmla="*/ 390627 h 488284"/>
                  <a:gd name="connsiteX6" fmla="*/ 0 w 384730"/>
                  <a:gd name="connsiteY6" fmla="*/ 390627 h 488284"/>
                  <a:gd name="connsiteX7" fmla="*/ 0 w 384730"/>
                  <a:gd name="connsiteY7" fmla="*/ 97657 h 48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730" h="488284">
                    <a:moveTo>
                      <a:pt x="384730" y="390627"/>
                    </a:moveTo>
                    <a:lnTo>
                      <a:pt x="192365" y="390627"/>
                    </a:lnTo>
                    <a:lnTo>
                      <a:pt x="192365" y="488284"/>
                    </a:lnTo>
                    <a:lnTo>
                      <a:pt x="0" y="244142"/>
                    </a:lnTo>
                    <a:lnTo>
                      <a:pt x="192365" y="0"/>
                    </a:lnTo>
                    <a:lnTo>
                      <a:pt x="192365" y="97657"/>
                    </a:lnTo>
                    <a:lnTo>
                      <a:pt x="384730" y="97657"/>
                    </a:lnTo>
                    <a:lnTo>
                      <a:pt x="384730" y="390627"/>
                    </a:lnTo>
                    <a:close/>
                  </a:path>
                </a:pathLst>
              </a:custGeom>
              <a:solidFill>
                <a:srgbClr val="23BE29"/>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15420" tIns="97657" rIns="-1" bIns="97657"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entury Gothic"/>
                  <a:ea typeface="宋体" panose="02010600030101010101" pitchFamily="2" charset="-122"/>
                  <a:cs typeface="+mn-cs"/>
                </a:endParaRPr>
              </a:p>
            </p:txBody>
          </p:sp>
          <p:sp>
            <p:nvSpPr>
              <p:cNvPr id="12" name="任意多边形: 形状 14">
                <a:extLst>
                  <a:ext uri="{FF2B5EF4-FFF2-40B4-BE49-F238E27FC236}">
                    <a16:creationId xmlns:a16="http://schemas.microsoft.com/office/drawing/2014/main" id="{D1007268-5ED1-0172-AAF5-6ECE56632DC8}"/>
                  </a:ext>
                </a:extLst>
              </p:cNvPr>
              <p:cNvSpPr/>
              <p:nvPr/>
            </p:nvSpPr>
            <p:spPr>
              <a:xfrm rot="19440000">
                <a:off x="4528529" y="2705208"/>
                <a:ext cx="384730" cy="488284"/>
              </a:xfrm>
              <a:custGeom>
                <a:avLst/>
                <a:gdLst>
                  <a:gd name="connsiteX0" fmla="*/ 0 w 384730"/>
                  <a:gd name="connsiteY0" fmla="*/ 97657 h 488284"/>
                  <a:gd name="connsiteX1" fmla="*/ 192365 w 384730"/>
                  <a:gd name="connsiteY1" fmla="*/ 97657 h 488284"/>
                  <a:gd name="connsiteX2" fmla="*/ 192365 w 384730"/>
                  <a:gd name="connsiteY2" fmla="*/ 0 h 488284"/>
                  <a:gd name="connsiteX3" fmla="*/ 384730 w 384730"/>
                  <a:gd name="connsiteY3" fmla="*/ 244142 h 488284"/>
                  <a:gd name="connsiteX4" fmla="*/ 192365 w 384730"/>
                  <a:gd name="connsiteY4" fmla="*/ 488284 h 488284"/>
                  <a:gd name="connsiteX5" fmla="*/ 192365 w 384730"/>
                  <a:gd name="connsiteY5" fmla="*/ 390627 h 488284"/>
                  <a:gd name="connsiteX6" fmla="*/ 0 w 384730"/>
                  <a:gd name="connsiteY6" fmla="*/ 390627 h 488284"/>
                  <a:gd name="connsiteX7" fmla="*/ 0 w 384730"/>
                  <a:gd name="connsiteY7" fmla="*/ 97657 h 48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730" h="488284">
                    <a:moveTo>
                      <a:pt x="0" y="97657"/>
                    </a:moveTo>
                    <a:lnTo>
                      <a:pt x="192365" y="97657"/>
                    </a:lnTo>
                    <a:lnTo>
                      <a:pt x="192365" y="0"/>
                    </a:lnTo>
                    <a:lnTo>
                      <a:pt x="384730" y="244142"/>
                    </a:lnTo>
                    <a:lnTo>
                      <a:pt x="192365" y="488284"/>
                    </a:lnTo>
                    <a:lnTo>
                      <a:pt x="192365" y="390627"/>
                    </a:lnTo>
                    <a:lnTo>
                      <a:pt x="0" y="390627"/>
                    </a:lnTo>
                    <a:lnTo>
                      <a:pt x="0" y="97657"/>
                    </a:lnTo>
                    <a:close/>
                  </a:path>
                </a:pathLst>
              </a:custGeom>
              <a:solidFill>
                <a:srgbClr val="23BE29"/>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97657" rIns="115418" bIns="97656"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entury Gothic"/>
                  <a:ea typeface="宋体" panose="02010600030101010101" pitchFamily="2" charset="-122"/>
                  <a:cs typeface="+mn-cs"/>
                </a:endParaRPr>
              </a:p>
            </p:txBody>
          </p:sp>
        </p:grpSp>
        <p:sp>
          <p:nvSpPr>
            <p:cNvPr id="14" name="íṡḷiḍê">
              <a:extLst>
                <a:ext uri="{FF2B5EF4-FFF2-40B4-BE49-F238E27FC236}">
                  <a16:creationId xmlns:a16="http://schemas.microsoft.com/office/drawing/2014/main" id="{A2107A3E-A6B7-895D-333D-8E53EBBB63D6}"/>
                </a:ext>
              </a:extLst>
            </p:cNvPr>
            <p:cNvSpPr/>
            <p:nvPr/>
          </p:nvSpPr>
          <p:spPr bwMode="auto">
            <a:xfrm>
              <a:off x="3751799" y="322902"/>
              <a:ext cx="4307590" cy="753461"/>
            </a:xfrm>
            <a:prstGeom prst="rect">
              <a:avLst/>
            </a:prstGeom>
            <a:solidFill>
              <a:srgbClr val="1AA724">
                <a:alpha val="10000"/>
              </a:srgbClr>
            </a:solidFill>
            <a:ln>
              <a:solidFill>
                <a:srgbClr val="23BE29"/>
              </a:solidFill>
            </a:ln>
            <a:effectLst/>
          </p:spPr>
          <p:txBody>
            <a:bodyPr rot="0" spcFirstLastPara="0" vert="horz" wrap="square" lIns="90170" tIns="46990" rIns="90170" bIns="469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lnSpc>
                  <a:spcPct val="130000"/>
                </a:lnSpc>
                <a:spcBef>
                  <a:spcPct val="0"/>
                </a:spcBef>
                <a:defRPr/>
              </a:pPr>
              <a:r>
                <a:rPr lang="es-MX" altLang="zh-CN" sz="1200">
                  <a:solidFill>
                    <a:prstClr val="white"/>
                  </a:solidFill>
                  <a:ea typeface="微软雅黑" panose="020B0503020204020204" charset="-122"/>
                </a:rPr>
                <a:t>La base de datos de huellas dactilares de IoT identifica los activos de IoT con precisión</a:t>
              </a:r>
              <a:endParaRPr kumimoji="0" lang="en-US" altLang="zh-CN" sz="1200" b="0" i="0" u="none" strike="noStrike" kern="1200" cap="none" spc="0" normalizeH="0" baseline="0" noProof="0" dirty="0">
                <a:ln>
                  <a:noFill/>
                </a:ln>
                <a:solidFill>
                  <a:prstClr val="white"/>
                </a:solidFill>
                <a:effectLst/>
                <a:uLnTx/>
                <a:uFillTx/>
                <a:latin typeface="Century Gothic"/>
                <a:ea typeface="微软雅黑" panose="020B0503020204020204" charset="-122"/>
                <a:cs typeface="+mn-cs"/>
              </a:endParaRPr>
            </a:p>
          </p:txBody>
        </p:sp>
        <p:sp>
          <p:nvSpPr>
            <p:cNvPr id="15" name="文本框 18">
              <a:extLst>
                <a:ext uri="{FF2B5EF4-FFF2-40B4-BE49-F238E27FC236}">
                  <a16:creationId xmlns:a16="http://schemas.microsoft.com/office/drawing/2014/main" id="{7FC7E469-8E77-5426-B842-F547DE754D52}"/>
                </a:ext>
              </a:extLst>
            </p:cNvPr>
            <p:cNvSpPr txBox="1"/>
            <p:nvPr/>
          </p:nvSpPr>
          <p:spPr>
            <a:xfrm>
              <a:off x="5468758" y="2063890"/>
              <a:ext cx="1286317" cy="364982"/>
            </a:xfrm>
            <a:prstGeom prst="rect">
              <a:avLst/>
            </a:prstGeom>
            <a:noFill/>
          </p:spPr>
          <p:txBody>
            <a:bodyPr wrap="square" rtlCol="0">
              <a:spAutoFit/>
            </a:bodyPr>
            <a:lstStyle/>
            <a:p>
              <a:pPr lvl="0" algn="ctr">
                <a:defRPr/>
              </a:pPr>
              <a:r>
                <a:rPr lang="en-US" altLang="zh-CN" sz="1400" b="1">
                  <a:solidFill>
                    <a:prstClr val="white"/>
                  </a:solidFill>
                  <a:ea typeface="微软雅黑" panose="020B0503020204020204" pitchFamily="34" charset="-122"/>
                </a:rPr>
                <a:t>Identificar</a:t>
              </a:r>
              <a:endParaRPr kumimoji="0" lang="zh-CN" altLang="en-US" sz="1400" b="1" i="0" u="none" strike="noStrike" kern="1200" cap="none" spc="0" normalizeH="0" baseline="0" noProof="0" dirty="0">
                <a:ln>
                  <a:noFill/>
                </a:ln>
                <a:solidFill>
                  <a:prstClr val="white"/>
                </a:solidFill>
                <a:effectLst/>
                <a:uLnTx/>
                <a:uFillTx/>
                <a:latin typeface="Century Gothic"/>
                <a:ea typeface="微软雅黑" panose="020B0503020204020204" pitchFamily="34" charset="-122"/>
                <a:cs typeface="+mn-cs"/>
              </a:endParaRPr>
            </a:p>
          </p:txBody>
        </p:sp>
        <p:sp>
          <p:nvSpPr>
            <p:cNvPr id="16" name="文本框 20">
              <a:extLst>
                <a:ext uri="{FF2B5EF4-FFF2-40B4-BE49-F238E27FC236}">
                  <a16:creationId xmlns:a16="http://schemas.microsoft.com/office/drawing/2014/main" id="{B37CE77B-BB18-F25A-2AC0-103821D70822}"/>
                </a:ext>
              </a:extLst>
            </p:cNvPr>
            <p:cNvSpPr txBox="1"/>
            <p:nvPr/>
          </p:nvSpPr>
          <p:spPr>
            <a:xfrm>
              <a:off x="7150779" y="3312741"/>
              <a:ext cx="1347138" cy="364982"/>
            </a:xfrm>
            <a:prstGeom prst="rect">
              <a:avLst/>
            </a:prstGeom>
            <a:noFill/>
          </p:spPr>
          <p:txBody>
            <a:bodyPr wrap="square" rtlCol="0">
              <a:spAutoFit/>
            </a:bodyPr>
            <a:lstStyle/>
            <a:p>
              <a:pPr lvl="0" algn="ctr">
                <a:defRPr/>
              </a:pPr>
              <a:r>
                <a:rPr lang="en-US" altLang="zh-CN" sz="1400" b="1">
                  <a:solidFill>
                    <a:prstClr val="white"/>
                  </a:solidFill>
                  <a:ea typeface="微软雅黑" panose="020B0503020204020204" pitchFamily="34" charset="-122"/>
                </a:rPr>
                <a:t>Detección</a:t>
              </a:r>
              <a:endParaRPr kumimoji="0" lang="zh-CN" altLang="en-US" sz="1400" b="1" i="0" u="none" strike="noStrike" kern="1200" cap="none" spc="0" normalizeH="0" baseline="0" noProof="0" dirty="0">
                <a:ln>
                  <a:noFill/>
                </a:ln>
                <a:solidFill>
                  <a:prstClr val="white"/>
                </a:solidFill>
                <a:effectLst/>
                <a:uLnTx/>
                <a:uFillTx/>
                <a:latin typeface="Century Gothic"/>
                <a:ea typeface="微软雅黑" panose="020B0503020204020204" pitchFamily="34" charset="-122"/>
                <a:cs typeface="+mn-cs"/>
              </a:endParaRPr>
            </a:p>
          </p:txBody>
        </p:sp>
        <p:sp>
          <p:nvSpPr>
            <p:cNvPr id="17" name="isḻîde">
              <a:extLst>
                <a:ext uri="{FF2B5EF4-FFF2-40B4-BE49-F238E27FC236}">
                  <a16:creationId xmlns:a16="http://schemas.microsoft.com/office/drawing/2014/main" id="{1D642B24-E865-141A-B97F-C920095963E9}"/>
                </a:ext>
              </a:extLst>
            </p:cNvPr>
            <p:cNvSpPr/>
            <p:nvPr/>
          </p:nvSpPr>
          <p:spPr bwMode="auto">
            <a:xfrm>
              <a:off x="8728121" y="2779400"/>
              <a:ext cx="2577600" cy="891978"/>
            </a:xfrm>
            <a:prstGeom prst="rect">
              <a:avLst/>
            </a:prstGeom>
            <a:solidFill>
              <a:srgbClr val="0067ED">
                <a:alpha val="10000"/>
              </a:srgbClr>
            </a:solidFill>
            <a:ln>
              <a:solidFill>
                <a:srgbClr val="0067ED"/>
              </a:solidFill>
            </a:ln>
            <a:effectLst/>
          </p:spPr>
          <p:txBody>
            <a:bodyPr rot="0" spcFirstLastPara="0" vert="horz" wrap="square" lIns="216000" tIns="46990" rIns="90170" bIns="469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171450" lvl="0" indent="-171450">
                <a:lnSpc>
                  <a:spcPct val="130000"/>
                </a:lnSpc>
                <a:spcBef>
                  <a:spcPct val="0"/>
                </a:spcBef>
                <a:buFont typeface="Arial" panose="020B0604020202020204" pitchFamily="34" charset="0"/>
                <a:buChar char="•"/>
                <a:defRPr/>
              </a:pPr>
              <a:r>
                <a:rPr lang="es-MX" altLang="zh-CN" sz="1200">
                  <a:solidFill>
                    <a:prstClr val="white"/>
                  </a:solidFill>
                  <a:ea typeface="微软雅黑" panose="020B0503020204020204" charset="-122"/>
                </a:rPr>
                <a:t>Contraseña débil
Acceso ilegal
Red de bots</a:t>
              </a:r>
              <a:endParaRPr kumimoji="0" lang="en-US" altLang="zh-CN" sz="1200" b="0" i="0" u="none" strike="noStrike" kern="1200" cap="none" spc="0" normalizeH="0" baseline="0" noProof="0">
                <a:ln>
                  <a:noFill/>
                </a:ln>
                <a:solidFill>
                  <a:prstClr val="white"/>
                </a:solidFill>
                <a:effectLst/>
                <a:uLnTx/>
                <a:uFillTx/>
                <a:latin typeface="Century Gothic"/>
                <a:ea typeface="微软雅黑" panose="020B0503020204020204" charset="-122"/>
                <a:cs typeface="+mn-cs"/>
              </a:endParaRPr>
            </a:p>
          </p:txBody>
        </p:sp>
        <p:sp>
          <p:nvSpPr>
            <p:cNvPr id="19" name="íṣlîḍe">
              <a:extLst>
                <a:ext uri="{FF2B5EF4-FFF2-40B4-BE49-F238E27FC236}">
                  <a16:creationId xmlns:a16="http://schemas.microsoft.com/office/drawing/2014/main" id="{A1A708D0-F835-D807-6480-AA88F29CF079}"/>
                </a:ext>
              </a:extLst>
            </p:cNvPr>
            <p:cNvSpPr/>
            <p:nvPr/>
          </p:nvSpPr>
          <p:spPr>
            <a:xfrm>
              <a:off x="6496620" y="4434065"/>
              <a:ext cx="1436273" cy="1446770"/>
            </a:xfrm>
            <a:custGeom>
              <a:avLst/>
              <a:gdLst/>
              <a:ahLst/>
              <a:cxnLst>
                <a:cxn ang="0">
                  <a:pos x="wd2" y="hd2"/>
                </a:cxn>
                <a:cxn ang="5400000">
                  <a:pos x="wd2" y="hd2"/>
                </a:cxn>
                <a:cxn ang="10800000">
                  <a:pos x="wd2" y="hd2"/>
                </a:cxn>
                <a:cxn ang="16200000">
                  <a:pos x="wd2" y="hd2"/>
                </a:cxn>
              </a:cxnLst>
              <a:rect l="0" t="0" r="r" b="b"/>
              <a:pathLst>
                <a:path w="19331" h="19331" extrusionOk="0">
                  <a:moveTo>
                    <a:pt x="424" y="12487"/>
                  </a:moveTo>
                  <a:cubicBezTo>
                    <a:pt x="1982" y="17591"/>
                    <a:pt x="7383" y="20465"/>
                    <a:pt x="12487" y="18906"/>
                  </a:cubicBezTo>
                  <a:cubicBezTo>
                    <a:pt x="17591" y="17348"/>
                    <a:pt x="20465" y="11947"/>
                    <a:pt x="18907" y="6843"/>
                  </a:cubicBezTo>
                  <a:cubicBezTo>
                    <a:pt x="17348" y="1739"/>
                    <a:pt x="11947" y="-1135"/>
                    <a:pt x="6843" y="423"/>
                  </a:cubicBezTo>
                  <a:cubicBezTo>
                    <a:pt x="1739" y="1982"/>
                    <a:pt x="-1135" y="7383"/>
                    <a:pt x="424" y="12487"/>
                  </a:cubicBezTo>
                  <a:close/>
                </a:path>
              </a:pathLst>
            </a:custGeom>
            <a:solidFill>
              <a:srgbClr val="00B0F0"/>
            </a:solidFill>
            <a:ln w="127000">
              <a:solidFill>
                <a:srgbClr val="00B0F0">
                  <a:alpha val="33000"/>
                </a:srgbClr>
              </a:solidFill>
            </a:ln>
          </p:spPr>
          <p:style>
            <a:lnRef idx="0">
              <a:schemeClr val="accent5"/>
            </a:lnRef>
            <a:fillRef idx="3">
              <a:schemeClr val="accent5"/>
            </a:fillRef>
            <a:effectRef idx="3">
              <a:schemeClr val="accent5"/>
            </a:effectRef>
            <a:fontRef idx="minor">
              <a:schemeClr val="lt1"/>
            </a:fontRef>
          </p:style>
          <p:txBody>
            <a:bodyPr rtlCol="0" anchor="ctr"/>
            <a:lstStyle>
              <a:lvl1pPr algn="ctr" defTabSz="825500">
                <a:defRPr sz="5600"/>
              </a:lvl1pPr>
              <a:lvl2pPr indent="342900" algn="ctr" defTabSz="825500">
                <a:defRPr sz="5600"/>
              </a:lvl2pPr>
              <a:lvl3pPr indent="685800" algn="ctr" defTabSz="825500">
                <a:defRPr sz="5600"/>
              </a:lvl3pPr>
              <a:lvl4pPr indent="1028700" algn="ctr" defTabSz="825500">
                <a:defRPr sz="5600"/>
              </a:lvl4pPr>
              <a:lvl5pPr indent="1371600" algn="ctr" defTabSz="825500">
                <a:defRPr sz="5600"/>
              </a:lvl5pPr>
              <a:lvl6pPr indent="1714500" algn="ctr" defTabSz="825500">
                <a:defRPr sz="5600"/>
              </a:lvl6pPr>
              <a:lvl7pPr indent="2057400" algn="ctr" defTabSz="825500">
                <a:defRPr sz="5600"/>
              </a:lvl7pPr>
              <a:lvl8pPr indent="2400300" algn="ctr" defTabSz="825500">
                <a:defRPr sz="5600"/>
              </a:lvl8pPr>
              <a:lvl9pPr indent="2743200" algn="ctr" defTabSz="825500">
                <a:defRPr sz="5600"/>
              </a:lvl9pPr>
            </a:lstStyle>
            <a:p>
              <a:pPr marL="0" marR="0" lvl="0" indent="0" algn="ctr" defTabSz="825500" rtl="0" eaLnBrk="1" fontAlgn="auto" latinLnBrk="0" hangingPunct="1">
                <a:lnSpc>
                  <a:spcPct val="100000"/>
                </a:lnSpc>
                <a:spcBef>
                  <a:spcPts val="0"/>
                </a:spcBef>
                <a:spcAft>
                  <a:spcPts val="0"/>
                </a:spcAft>
                <a:buClrTx/>
                <a:buSzTx/>
                <a:buFontTx/>
                <a:buNone/>
                <a:tabLst/>
                <a:defRPr/>
              </a:pPr>
              <a:endParaRPr kumimoji="0" sz="1050" b="1" i="0" u="none" strike="noStrike" kern="1200" cap="none" spc="0" normalizeH="0" baseline="0" noProof="0">
                <a:ln>
                  <a:noFill/>
                </a:ln>
                <a:solidFill>
                  <a:prstClr val="white"/>
                </a:solidFill>
                <a:effectLst/>
                <a:uLnTx/>
                <a:uFillTx/>
                <a:latin typeface="Century Gothic"/>
                <a:ea typeface="微软雅黑" panose="020B0503020204020204" charset="-122"/>
                <a:cs typeface="+mn-cs"/>
              </a:endParaRPr>
            </a:p>
          </p:txBody>
        </p:sp>
        <p:sp>
          <p:nvSpPr>
            <p:cNvPr id="20" name="文本框 32">
              <a:extLst>
                <a:ext uri="{FF2B5EF4-FFF2-40B4-BE49-F238E27FC236}">
                  <a16:creationId xmlns:a16="http://schemas.microsoft.com/office/drawing/2014/main" id="{6100639E-0B8D-612E-5BFA-E2DF71C8A926}"/>
                </a:ext>
              </a:extLst>
            </p:cNvPr>
            <p:cNvSpPr txBox="1"/>
            <p:nvPr/>
          </p:nvSpPr>
          <p:spPr>
            <a:xfrm>
              <a:off x="6667435" y="5317293"/>
              <a:ext cx="1159472" cy="364982"/>
            </a:xfrm>
            <a:prstGeom prst="rect">
              <a:avLst/>
            </a:prstGeom>
            <a:noFill/>
          </p:spPr>
          <p:txBody>
            <a:bodyPr wrap="square" rtlCol="0">
              <a:spAutoFit/>
            </a:bodyPr>
            <a:lstStyle/>
            <a:p>
              <a:pPr lvl="0" algn="ctr">
                <a:defRPr/>
              </a:pPr>
              <a:r>
                <a:rPr lang="en-US" altLang="zh-CN" sz="1400" b="1">
                  <a:solidFill>
                    <a:prstClr val="white"/>
                  </a:solidFill>
                  <a:ea typeface="微软雅黑" panose="020B0503020204020204" pitchFamily="34" charset="-122"/>
                </a:rPr>
                <a:t>Control</a:t>
              </a:r>
              <a:endParaRPr kumimoji="0" lang="zh-CN" altLang="en-US" sz="1400" b="1" i="0" u="none" strike="noStrike" kern="1200" cap="none" spc="0" normalizeH="0" baseline="0" noProof="0" dirty="0">
                <a:ln>
                  <a:noFill/>
                </a:ln>
                <a:solidFill>
                  <a:prstClr val="white"/>
                </a:solidFill>
                <a:effectLst/>
                <a:uLnTx/>
                <a:uFillTx/>
                <a:latin typeface="Century Gothic"/>
                <a:ea typeface="微软雅黑" panose="020B0503020204020204" pitchFamily="34" charset="-122"/>
                <a:cs typeface="+mn-cs"/>
              </a:endParaRPr>
            </a:p>
          </p:txBody>
        </p:sp>
        <p:sp>
          <p:nvSpPr>
            <p:cNvPr id="22" name="ïŝḻïďe">
              <a:extLst>
                <a:ext uri="{FF2B5EF4-FFF2-40B4-BE49-F238E27FC236}">
                  <a16:creationId xmlns:a16="http://schemas.microsoft.com/office/drawing/2014/main" id="{4ECDDA02-76A4-46FA-EE86-77EBF238984A}"/>
                </a:ext>
              </a:extLst>
            </p:cNvPr>
            <p:cNvSpPr/>
            <p:nvPr/>
          </p:nvSpPr>
          <p:spPr bwMode="auto">
            <a:xfrm>
              <a:off x="8212652" y="4755728"/>
              <a:ext cx="2916532" cy="926934"/>
            </a:xfrm>
            <a:prstGeom prst="rect">
              <a:avLst/>
            </a:prstGeom>
            <a:solidFill>
              <a:srgbClr val="00B0F0">
                <a:alpha val="10000"/>
              </a:srgbClr>
            </a:solidFill>
            <a:ln w="9525">
              <a:solidFill>
                <a:srgbClr val="00B0F0"/>
              </a:solidFill>
            </a:ln>
            <a:effectLst/>
          </p:spPr>
          <p:txBody>
            <a:bodyPr rot="0" spcFirstLastPara="0" vert="horz" wrap="square" lIns="216000" tIns="46990" rIns="90170" bIns="469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171450" lvl="0" indent="-171450">
                <a:lnSpc>
                  <a:spcPct val="130000"/>
                </a:lnSpc>
                <a:spcBef>
                  <a:spcPct val="0"/>
                </a:spcBef>
                <a:buFont typeface="Arial" panose="020B0604020202020204" pitchFamily="34" charset="0"/>
                <a:buChar char="•"/>
                <a:defRPr/>
              </a:pPr>
              <a:r>
                <a:rPr lang="es-MX" altLang="zh-CN" sz="1200">
                  <a:solidFill>
                    <a:prstClr val="white"/>
                  </a:solidFill>
                  <a:ea typeface="微软雅黑" panose="020B0503020204020204" charset="-122"/>
                </a:rPr>
                <a:t>Control de acceso 
Lista blanca/lista negra</a:t>
              </a:r>
              <a:endParaRPr kumimoji="0" lang="en-US" altLang="zh-CN" sz="1200" b="0" i="0" u="none" strike="noStrike" kern="1200" cap="none" spc="0" normalizeH="0" baseline="0" noProof="0">
                <a:ln>
                  <a:noFill/>
                </a:ln>
                <a:solidFill>
                  <a:prstClr val="white"/>
                </a:solidFill>
                <a:effectLst/>
                <a:uLnTx/>
                <a:uFillTx/>
                <a:latin typeface="Century Gothic"/>
                <a:ea typeface="微软雅黑" panose="020B0503020204020204" charset="-122"/>
                <a:cs typeface="+mn-cs"/>
              </a:endParaRPr>
            </a:p>
          </p:txBody>
        </p:sp>
        <p:sp>
          <p:nvSpPr>
            <p:cNvPr id="23" name="íṣlîḍe">
              <a:extLst>
                <a:ext uri="{FF2B5EF4-FFF2-40B4-BE49-F238E27FC236}">
                  <a16:creationId xmlns:a16="http://schemas.microsoft.com/office/drawing/2014/main" id="{1CC221D1-5720-0CF9-2D81-DCCC7056DC27}"/>
                </a:ext>
              </a:extLst>
            </p:cNvPr>
            <p:cNvSpPr/>
            <p:nvPr/>
          </p:nvSpPr>
          <p:spPr>
            <a:xfrm>
              <a:off x="4423358" y="4477069"/>
              <a:ext cx="1436273" cy="1446770"/>
            </a:xfrm>
            <a:custGeom>
              <a:avLst/>
              <a:gdLst/>
              <a:ahLst/>
              <a:cxnLst>
                <a:cxn ang="0">
                  <a:pos x="wd2" y="hd2"/>
                </a:cxn>
                <a:cxn ang="5400000">
                  <a:pos x="wd2" y="hd2"/>
                </a:cxn>
                <a:cxn ang="10800000">
                  <a:pos x="wd2" y="hd2"/>
                </a:cxn>
                <a:cxn ang="16200000">
                  <a:pos x="wd2" y="hd2"/>
                </a:cxn>
              </a:cxnLst>
              <a:rect l="0" t="0" r="r" b="b"/>
              <a:pathLst>
                <a:path w="19331" h="19331" extrusionOk="0">
                  <a:moveTo>
                    <a:pt x="424" y="12487"/>
                  </a:moveTo>
                  <a:cubicBezTo>
                    <a:pt x="1982" y="17591"/>
                    <a:pt x="7383" y="20465"/>
                    <a:pt x="12487" y="18906"/>
                  </a:cubicBezTo>
                  <a:cubicBezTo>
                    <a:pt x="17591" y="17348"/>
                    <a:pt x="20465" y="11947"/>
                    <a:pt x="18907" y="6843"/>
                  </a:cubicBezTo>
                  <a:cubicBezTo>
                    <a:pt x="17348" y="1739"/>
                    <a:pt x="11947" y="-1135"/>
                    <a:pt x="6843" y="423"/>
                  </a:cubicBezTo>
                  <a:cubicBezTo>
                    <a:pt x="1739" y="1982"/>
                    <a:pt x="-1135" y="7383"/>
                    <a:pt x="424" y="12487"/>
                  </a:cubicBezTo>
                  <a:close/>
                </a:path>
              </a:pathLst>
            </a:custGeom>
            <a:solidFill>
              <a:srgbClr val="23BE29"/>
            </a:solidFill>
            <a:ln w="127000">
              <a:solidFill>
                <a:srgbClr val="23BE29">
                  <a:alpha val="29000"/>
                </a:srgbClr>
              </a:solidFill>
            </a:ln>
          </p:spPr>
          <p:style>
            <a:lnRef idx="0">
              <a:schemeClr val="accent5"/>
            </a:lnRef>
            <a:fillRef idx="3">
              <a:schemeClr val="accent5"/>
            </a:fillRef>
            <a:effectRef idx="3">
              <a:schemeClr val="accent5"/>
            </a:effectRef>
            <a:fontRef idx="minor">
              <a:schemeClr val="lt1"/>
            </a:fontRef>
          </p:style>
          <p:txBody>
            <a:bodyPr rtlCol="0" anchor="ctr"/>
            <a:lstStyle>
              <a:lvl1pPr algn="ctr" defTabSz="825500">
                <a:defRPr sz="5600"/>
              </a:lvl1pPr>
              <a:lvl2pPr indent="342900" algn="ctr" defTabSz="825500">
                <a:defRPr sz="5600"/>
              </a:lvl2pPr>
              <a:lvl3pPr indent="685800" algn="ctr" defTabSz="825500">
                <a:defRPr sz="5600"/>
              </a:lvl3pPr>
              <a:lvl4pPr indent="1028700" algn="ctr" defTabSz="825500">
                <a:defRPr sz="5600"/>
              </a:lvl4pPr>
              <a:lvl5pPr indent="1371600" algn="ctr" defTabSz="825500">
                <a:defRPr sz="5600"/>
              </a:lvl5pPr>
              <a:lvl6pPr indent="1714500" algn="ctr" defTabSz="825500">
                <a:defRPr sz="5600"/>
              </a:lvl6pPr>
              <a:lvl7pPr indent="2057400" algn="ctr" defTabSz="825500">
                <a:defRPr sz="5600"/>
              </a:lvl7pPr>
              <a:lvl8pPr indent="2400300" algn="ctr" defTabSz="825500">
                <a:defRPr sz="5600"/>
              </a:lvl8pPr>
              <a:lvl9pPr indent="2743200" algn="ctr" defTabSz="825500">
                <a:defRPr sz="5600"/>
              </a:lvl9pPr>
            </a:lstStyle>
            <a:p>
              <a:pPr marL="0" marR="0" lvl="0" indent="0" algn="ctr" defTabSz="825500" rtl="0" eaLnBrk="1" fontAlgn="auto" latinLnBrk="0" hangingPunct="1">
                <a:lnSpc>
                  <a:spcPct val="100000"/>
                </a:lnSpc>
                <a:spcBef>
                  <a:spcPts val="0"/>
                </a:spcBef>
                <a:spcAft>
                  <a:spcPts val="0"/>
                </a:spcAft>
                <a:buClrTx/>
                <a:buSzTx/>
                <a:buFontTx/>
                <a:buNone/>
                <a:tabLst/>
                <a:defRPr/>
              </a:pPr>
              <a:endParaRPr kumimoji="0" sz="1050" b="1" i="0" u="none" strike="noStrike" kern="1200" cap="none" spc="0" normalizeH="0" baseline="0" noProof="0">
                <a:ln>
                  <a:noFill/>
                </a:ln>
                <a:solidFill>
                  <a:prstClr val="white"/>
                </a:solidFill>
                <a:effectLst/>
                <a:uLnTx/>
                <a:uFillTx/>
                <a:latin typeface="Century Gothic"/>
                <a:ea typeface="微软雅黑" panose="020B0503020204020204" charset="-122"/>
                <a:cs typeface="+mn-cs"/>
              </a:endParaRPr>
            </a:p>
          </p:txBody>
        </p:sp>
        <p:sp>
          <p:nvSpPr>
            <p:cNvPr id="25" name="文本框 51">
              <a:extLst>
                <a:ext uri="{FF2B5EF4-FFF2-40B4-BE49-F238E27FC236}">
                  <a16:creationId xmlns:a16="http://schemas.microsoft.com/office/drawing/2014/main" id="{F8D129C4-261F-6A90-100A-0D2249E6A04C}"/>
                </a:ext>
              </a:extLst>
            </p:cNvPr>
            <p:cNvSpPr txBox="1"/>
            <p:nvPr/>
          </p:nvSpPr>
          <p:spPr>
            <a:xfrm>
              <a:off x="4592156" y="5329161"/>
              <a:ext cx="1159472" cy="364982"/>
            </a:xfrm>
            <a:prstGeom prst="rect">
              <a:avLst/>
            </a:prstGeom>
            <a:noFill/>
          </p:spPr>
          <p:txBody>
            <a:bodyPr wrap="square" rtlCol="0">
              <a:spAutoFit/>
            </a:bodyPr>
            <a:lstStyle/>
            <a:p>
              <a:pPr lvl="0" algn="ctr">
                <a:defRPr/>
              </a:pPr>
              <a:r>
                <a:rPr lang="en-US" altLang="zh-CN" sz="1400" b="1">
                  <a:solidFill>
                    <a:prstClr val="white"/>
                  </a:solidFill>
                  <a:ea typeface="微软雅黑" panose="020B0503020204020204" pitchFamily="34" charset="-122"/>
                </a:rPr>
                <a:t>Proteger</a:t>
              </a:r>
              <a:endParaRPr kumimoji="0" lang="zh-CN" altLang="en-US" sz="1400" b="1" i="0" u="none" strike="noStrike" kern="1200" cap="none" spc="0" normalizeH="0" baseline="0" noProof="0" dirty="0">
                <a:ln>
                  <a:noFill/>
                </a:ln>
                <a:solidFill>
                  <a:prstClr val="white"/>
                </a:solidFill>
                <a:effectLst/>
                <a:uLnTx/>
                <a:uFillTx/>
                <a:latin typeface="Century Gothic"/>
                <a:ea typeface="微软雅黑" panose="020B0503020204020204" pitchFamily="34" charset="-122"/>
                <a:cs typeface="+mn-cs"/>
              </a:endParaRPr>
            </a:p>
          </p:txBody>
        </p:sp>
        <p:sp>
          <p:nvSpPr>
            <p:cNvPr id="26" name="íṣlîḍe">
              <a:extLst>
                <a:ext uri="{FF2B5EF4-FFF2-40B4-BE49-F238E27FC236}">
                  <a16:creationId xmlns:a16="http://schemas.microsoft.com/office/drawing/2014/main" id="{7C6A24A9-011E-3E2E-5023-ABB241FE42E2}"/>
                </a:ext>
              </a:extLst>
            </p:cNvPr>
            <p:cNvSpPr/>
            <p:nvPr/>
          </p:nvSpPr>
          <p:spPr>
            <a:xfrm>
              <a:off x="3751799" y="2491217"/>
              <a:ext cx="1436273" cy="1446770"/>
            </a:xfrm>
            <a:custGeom>
              <a:avLst/>
              <a:gdLst/>
              <a:ahLst/>
              <a:cxnLst>
                <a:cxn ang="0">
                  <a:pos x="wd2" y="hd2"/>
                </a:cxn>
                <a:cxn ang="5400000">
                  <a:pos x="wd2" y="hd2"/>
                </a:cxn>
                <a:cxn ang="10800000">
                  <a:pos x="wd2" y="hd2"/>
                </a:cxn>
                <a:cxn ang="16200000">
                  <a:pos x="wd2" y="hd2"/>
                </a:cxn>
              </a:cxnLst>
              <a:rect l="0" t="0" r="r" b="b"/>
              <a:pathLst>
                <a:path w="19331" h="19331" extrusionOk="0">
                  <a:moveTo>
                    <a:pt x="424" y="12487"/>
                  </a:moveTo>
                  <a:cubicBezTo>
                    <a:pt x="1982" y="17591"/>
                    <a:pt x="7383" y="20465"/>
                    <a:pt x="12487" y="18906"/>
                  </a:cubicBezTo>
                  <a:cubicBezTo>
                    <a:pt x="17591" y="17348"/>
                    <a:pt x="20465" y="11947"/>
                    <a:pt x="18907" y="6843"/>
                  </a:cubicBezTo>
                  <a:cubicBezTo>
                    <a:pt x="17348" y="1739"/>
                    <a:pt x="11947" y="-1135"/>
                    <a:pt x="6843" y="423"/>
                  </a:cubicBezTo>
                  <a:cubicBezTo>
                    <a:pt x="1739" y="1982"/>
                    <a:pt x="-1135" y="7383"/>
                    <a:pt x="424" y="12487"/>
                  </a:cubicBezTo>
                  <a:close/>
                </a:path>
              </a:pathLst>
            </a:custGeom>
            <a:solidFill>
              <a:srgbClr val="0067ED"/>
            </a:solidFill>
            <a:ln w="127000">
              <a:solidFill>
                <a:srgbClr val="0067ED">
                  <a:alpha val="34000"/>
                </a:srgbClr>
              </a:solidFill>
            </a:ln>
          </p:spPr>
          <p:style>
            <a:lnRef idx="0">
              <a:schemeClr val="accent5"/>
            </a:lnRef>
            <a:fillRef idx="3">
              <a:schemeClr val="accent5"/>
            </a:fillRef>
            <a:effectRef idx="3">
              <a:schemeClr val="accent5"/>
            </a:effectRef>
            <a:fontRef idx="minor">
              <a:schemeClr val="lt1"/>
            </a:fontRef>
          </p:style>
          <p:txBody>
            <a:bodyPr rtlCol="0" anchor="ctr"/>
            <a:lstStyle>
              <a:lvl1pPr algn="ctr" defTabSz="825500">
                <a:defRPr sz="5600"/>
              </a:lvl1pPr>
              <a:lvl2pPr indent="342900" algn="ctr" defTabSz="825500">
                <a:defRPr sz="5600"/>
              </a:lvl2pPr>
              <a:lvl3pPr indent="685800" algn="ctr" defTabSz="825500">
                <a:defRPr sz="5600"/>
              </a:lvl3pPr>
              <a:lvl4pPr indent="1028700" algn="ctr" defTabSz="825500">
                <a:defRPr sz="5600"/>
              </a:lvl4pPr>
              <a:lvl5pPr indent="1371600" algn="ctr" defTabSz="825500">
                <a:defRPr sz="5600"/>
              </a:lvl5pPr>
              <a:lvl6pPr indent="1714500" algn="ctr" defTabSz="825500">
                <a:defRPr sz="5600"/>
              </a:lvl6pPr>
              <a:lvl7pPr indent="2057400" algn="ctr" defTabSz="825500">
                <a:defRPr sz="5600"/>
              </a:lvl7pPr>
              <a:lvl8pPr indent="2400300" algn="ctr" defTabSz="825500">
                <a:defRPr sz="5600"/>
              </a:lvl8pPr>
              <a:lvl9pPr indent="2743200" algn="ctr" defTabSz="825500">
                <a:defRPr sz="5600"/>
              </a:lvl9pPr>
            </a:lstStyle>
            <a:p>
              <a:pPr marL="0" marR="0" lvl="0" indent="0" algn="ctr" defTabSz="825500" rtl="0" eaLnBrk="1" fontAlgn="auto" latinLnBrk="0" hangingPunct="1">
                <a:lnSpc>
                  <a:spcPct val="100000"/>
                </a:lnSpc>
                <a:spcBef>
                  <a:spcPts val="0"/>
                </a:spcBef>
                <a:spcAft>
                  <a:spcPts val="0"/>
                </a:spcAft>
                <a:buClrTx/>
                <a:buSzTx/>
                <a:buFontTx/>
                <a:buNone/>
                <a:tabLst/>
                <a:defRPr/>
              </a:pPr>
              <a:endParaRPr kumimoji="0" sz="1200" b="1" i="0" u="none" strike="noStrike" kern="1200" cap="none" spc="0" normalizeH="0" baseline="0" noProof="0">
                <a:ln>
                  <a:noFill/>
                </a:ln>
                <a:solidFill>
                  <a:prstClr val="white"/>
                </a:solidFill>
                <a:effectLst/>
                <a:uLnTx/>
                <a:uFillTx/>
                <a:latin typeface="Century Gothic"/>
                <a:ea typeface="微软雅黑" panose="020B0503020204020204" charset="-122"/>
                <a:cs typeface="+mn-cs"/>
              </a:endParaRPr>
            </a:p>
          </p:txBody>
        </p:sp>
        <p:sp>
          <p:nvSpPr>
            <p:cNvPr id="29" name="ïṩļîḍé">
              <a:extLst>
                <a:ext uri="{FF2B5EF4-FFF2-40B4-BE49-F238E27FC236}">
                  <a16:creationId xmlns:a16="http://schemas.microsoft.com/office/drawing/2014/main" id="{E9C1F157-21B9-F325-B788-871A9E6171E2}"/>
                </a:ext>
              </a:extLst>
            </p:cNvPr>
            <p:cNvSpPr/>
            <p:nvPr/>
          </p:nvSpPr>
          <p:spPr bwMode="auto">
            <a:xfrm>
              <a:off x="1308895" y="4755727"/>
              <a:ext cx="2749331" cy="926935"/>
            </a:xfrm>
            <a:prstGeom prst="rect">
              <a:avLst/>
            </a:prstGeom>
            <a:solidFill>
              <a:schemeClr val="accent1">
                <a:alpha val="10000"/>
              </a:schemeClr>
            </a:solidFill>
            <a:ln>
              <a:solidFill>
                <a:srgbClr val="23BE29"/>
              </a:solidFill>
            </a:ln>
            <a:effectLst/>
          </p:spPr>
          <p:txBody>
            <a:bodyPr rot="0" spcFirstLastPara="0" vert="horz" wrap="square" lIns="90170" tIns="46990" rIns="90170" bIns="469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r">
                <a:lnSpc>
                  <a:spcPct val="130000"/>
                </a:lnSpc>
                <a:spcBef>
                  <a:spcPts val="600"/>
                </a:spcBef>
                <a:defRPr/>
              </a:pPr>
              <a:r>
                <a:rPr lang="es-MX" altLang="zh-CN" sz="1200">
                  <a:solidFill>
                    <a:prstClr val="white"/>
                  </a:solidFill>
                  <a:ea typeface="微软雅黑" panose="020B0503020204020204" charset="-122"/>
                </a:rPr>
                <a:t>Protección dedicada a vulnerabilidades de IoT</a:t>
              </a:r>
              <a:endParaRPr kumimoji="0" lang="en-US" altLang="zh-CN" sz="1200" b="0" i="0" u="none" strike="noStrike" kern="1200" cap="none" spc="0" normalizeH="0" baseline="0" noProof="0">
                <a:ln>
                  <a:noFill/>
                </a:ln>
                <a:solidFill>
                  <a:prstClr val="white"/>
                </a:solidFill>
                <a:effectLst/>
                <a:uLnTx/>
                <a:uFillTx/>
                <a:latin typeface="Century Gothic"/>
                <a:ea typeface="微软雅黑" panose="020B0503020204020204" charset="-122"/>
                <a:cs typeface="+mn-cs"/>
              </a:endParaRPr>
            </a:p>
          </p:txBody>
        </p:sp>
        <p:sp>
          <p:nvSpPr>
            <p:cNvPr id="30" name="isḻîde">
              <a:extLst>
                <a:ext uri="{FF2B5EF4-FFF2-40B4-BE49-F238E27FC236}">
                  <a16:creationId xmlns:a16="http://schemas.microsoft.com/office/drawing/2014/main" id="{56B7C517-4A45-6BF4-31EA-828DD79B4BD5}"/>
                </a:ext>
              </a:extLst>
            </p:cNvPr>
            <p:cNvSpPr/>
            <p:nvPr/>
          </p:nvSpPr>
          <p:spPr bwMode="auto">
            <a:xfrm>
              <a:off x="453629" y="2694065"/>
              <a:ext cx="3067966" cy="1116533"/>
            </a:xfrm>
            <a:prstGeom prst="rect">
              <a:avLst/>
            </a:prstGeom>
            <a:solidFill>
              <a:schemeClr val="accent1">
                <a:alpha val="10000"/>
              </a:schemeClr>
            </a:solidFill>
            <a:ln>
              <a:solidFill>
                <a:srgbClr val="0067ED"/>
              </a:solidFill>
            </a:ln>
            <a:effectLst/>
          </p:spPr>
          <p:txBody>
            <a:bodyPr rot="0" spcFirstLastPara="0" vert="horz" wrap="square" lIns="90170" tIns="46990" rIns="90170" bIns="469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r">
                <a:lnSpc>
                  <a:spcPct val="130000"/>
                </a:lnSpc>
                <a:spcBef>
                  <a:spcPct val="0"/>
                </a:spcBef>
                <a:defRPr/>
              </a:pPr>
              <a:r>
                <a:rPr lang="es-MX" altLang="zh-CN" sz="1200">
                  <a:solidFill>
                    <a:prstClr val="white"/>
                  </a:solidFill>
                  <a:ea typeface="微软雅黑" panose="020B0503020204020204" charset="-122"/>
                </a:rPr>
                <a:t>La inspección de malware basada en IA identifica rápidamente nuevas amenazas</a:t>
              </a:r>
              <a:endParaRPr kumimoji="0" lang="en-US" altLang="zh-CN" sz="1200" b="0" i="0" u="none" strike="noStrike" kern="1200" cap="none" spc="0" normalizeH="0" baseline="0" noProof="0">
                <a:ln>
                  <a:noFill/>
                </a:ln>
                <a:solidFill>
                  <a:prstClr val="white"/>
                </a:solidFill>
                <a:effectLst/>
                <a:uLnTx/>
                <a:uFillTx/>
                <a:latin typeface="Century Gothic"/>
                <a:ea typeface="微软雅黑" panose="020B0503020204020204" charset="-122"/>
                <a:cs typeface="+mn-cs"/>
              </a:endParaRPr>
            </a:p>
          </p:txBody>
        </p:sp>
        <p:sp>
          <p:nvSpPr>
            <p:cNvPr id="33" name="文本框 51">
              <a:extLst>
                <a:ext uri="{FF2B5EF4-FFF2-40B4-BE49-F238E27FC236}">
                  <a16:creationId xmlns:a16="http://schemas.microsoft.com/office/drawing/2014/main" id="{8FB1B8C1-4368-6881-303D-D47DAF3C0505}"/>
                </a:ext>
              </a:extLst>
            </p:cNvPr>
            <p:cNvSpPr txBox="1"/>
            <p:nvPr/>
          </p:nvSpPr>
          <p:spPr>
            <a:xfrm>
              <a:off x="3768016" y="3339613"/>
              <a:ext cx="1387007" cy="364982"/>
            </a:xfrm>
            <a:prstGeom prst="rect">
              <a:avLst/>
            </a:prstGeom>
            <a:noFill/>
          </p:spPr>
          <p:txBody>
            <a:bodyPr wrap="square" rtlCol="0">
              <a:spAutoFit/>
            </a:bodyPr>
            <a:lstStyle/>
            <a:p>
              <a:pPr lvl="0" algn="ctr">
                <a:defRPr/>
              </a:pPr>
              <a:r>
                <a:rPr lang="en-US" altLang="zh-CN" sz="1400" b="1">
                  <a:solidFill>
                    <a:prstClr val="white"/>
                  </a:solidFill>
                  <a:ea typeface="微软雅黑" panose="020B0503020204020204" pitchFamily="34" charset="-122"/>
                </a:rPr>
                <a:t>Inteligente</a:t>
              </a:r>
              <a:endParaRPr kumimoji="0" lang="zh-CN" altLang="en-US" sz="1400" b="1" i="0" u="none" strike="noStrike" kern="1200" cap="none" spc="0" normalizeH="0" baseline="0" noProof="0" dirty="0">
                <a:ln>
                  <a:noFill/>
                </a:ln>
                <a:solidFill>
                  <a:prstClr val="white"/>
                </a:solidFill>
                <a:effectLst/>
                <a:uLnTx/>
                <a:uFillTx/>
                <a:latin typeface="Century Gothic"/>
                <a:ea typeface="微软雅黑" panose="020B0503020204020204" pitchFamily="34" charset="-122"/>
                <a:cs typeface="+mn-cs"/>
              </a:endParaRPr>
            </a:p>
          </p:txBody>
        </p:sp>
      </p:grpSp>
      <p:sp>
        <p:nvSpPr>
          <p:cNvPr id="3" name="satellite-dish_231066">
            <a:extLst>
              <a:ext uri="{FF2B5EF4-FFF2-40B4-BE49-F238E27FC236}">
                <a16:creationId xmlns:a16="http://schemas.microsoft.com/office/drawing/2014/main" id="{0C74EE0C-B38C-2AE5-A335-7A9EA7AB3988}"/>
              </a:ext>
            </a:extLst>
          </p:cNvPr>
          <p:cNvSpPr/>
          <p:nvPr/>
        </p:nvSpPr>
        <p:spPr>
          <a:xfrm>
            <a:off x="5872342" y="2090950"/>
            <a:ext cx="451819" cy="514127"/>
          </a:xfrm>
          <a:custGeom>
            <a:avLst/>
            <a:gdLst>
              <a:gd name="connsiteX0" fmla="*/ 120788 w 533227"/>
              <a:gd name="connsiteY0" fmla="*/ 167984 h 606760"/>
              <a:gd name="connsiteX1" fmla="*/ 228848 w 533227"/>
              <a:gd name="connsiteY1" fmla="*/ 275967 h 606760"/>
              <a:gd name="connsiteX2" fmla="*/ 251457 w 533227"/>
              <a:gd name="connsiteY2" fmla="*/ 253393 h 606760"/>
              <a:gd name="connsiteX3" fmla="*/ 246650 w 533227"/>
              <a:gd name="connsiteY3" fmla="*/ 230730 h 606760"/>
              <a:gd name="connsiteX4" fmla="*/ 262939 w 533227"/>
              <a:gd name="connsiteY4" fmla="*/ 191536 h 606760"/>
              <a:gd name="connsiteX5" fmla="*/ 341358 w 533227"/>
              <a:gd name="connsiteY5" fmla="*/ 191536 h 606760"/>
              <a:gd name="connsiteX6" fmla="*/ 341358 w 533227"/>
              <a:gd name="connsiteY6" fmla="*/ 269924 h 606760"/>
              <a:gd name="connsiteX7" fmla="*/ 302193 w 533227"/>
              <a:gd name="connsiteY7" fmla="*/ 286099 h 606760"/>
              <a:gd name="connsiteX8" fmla="*/ 279495 w 533227"/>
              <a:gd name="connsiteY8" fmla="*/ 281300 h 606760"/>
              <a:gd name="connsiteX9" fmla="*/ 256886 w 533227"/>
              <a:gd name="connsiteY9" fmla="*/ 303874 h 606760"/>
              <a:gd name="connsiteX10" fmla="*/ 365035 w 533227"/>
              <a:gd name="connsiteY10" fmla="*/ 411857 h 606760"/>
              <a:gd name="connsiteX11" fmla="*/ 350971 w 533227"/>
              <a:gd name="connsiteY11" fmla="*/ 425811 h 606760"/>
              <a:gd name="connsiteX12" fmla="*/ 228848 w 533227"/>
              <a:gd name="connsiteY12" fmla="*/ 476292 h 606760"/>
              <a:gd name="connsiteX13" fmla="*/ 154969 w 533227"/>
              <a:gd name="connsiteY13" fmla="*/ 459761 h 606760"/>
              <a:gd name="connsiteX14" fmla="*/ 154969 w 533227"/>
              <a:gd name="connsiteY14" fmla="*/ 567122 h 606760"/>
              <a:gd name="connsiteX15" fmla="*/ 270327 w 533227"/>
              <a:gd name="connsiteY15" fmla="*/ 567122 h 606760"/>
              <a:gd name="connsiteX16" fmla="*/ 270327 w 533227"/>
              <a:gd name="connsiteY16" fmla="*/ 606760 h 606760"/>
              <a:gd name="connsiteX17" fmla="*/ 0 w 533227"/>
              <a:gd name="connsiteY17" fmla="*/ 606760 h 606760"/>
              <a:gd name="connsiteX18" fmla="*/ 0 w 533227"/>
              <a:gd name="connsiteY18" fmla="*/ 567122 h 606760"/>
              <a:gd name="connsiteX19" fmla="*/ 115359 w 533227"/>
              <a:gd name="connsiteY19" fmla="*/ 567122 h 606760"/>
              <a:gd name="connsiteX20" fmla="*/ 115359 w 533227"/>
              <a:gd name="connsiteY20" fmla="*/ 433809 h 606760"/>
              <a:gd name="connsiteX21" fmla="*/ 106724 w 533227"/>
              <a:gd name="connsiteY21" fmla="*/ 425811 h 606760"/>
              <a:gd name="connsiteX22" fmla="*/ 106724 w 533227"/>
              <a:gd name="connsiteY22" fmla="*/ 182027 h 606760"/>
              <a:gd name="connsiteX23" fmla="*/ 343865 w 533227"/>
              <a:gd name="connsiteY23" fmla="*/ 118916 h 606760"/>
              <a:gd name="connsiteX24" fmla="*/ 394949 w 533227"/>
              <a:gd name="connsiteY24" fmla="*/ 138125 h 606760"/>
              <a:gd name="connsiteX25" fmla="*/ 414172 w 533227"/>
              <a:gd name="connsiteY25" fmla="*/ 189083 h 606760"/>
              <a:gd name="connsiteX26" fmla="*/ 374569 w 533227"/>
              <a:gd name="connsiteY26" fmla="*/ 186504 h 606760"/>
              <a:gd name="connsiteX27" fmla="*/ 366915 w 533227"/>
              <a:gd name="connsiteY27" fmla="*/ 166050 h 606760"/>
              <a:gd name="connsiteX28" fmla="*/ 346535 w 533227"/>
              <a:gd name="connsiteY28" fmla="*/ 158402 h 606760"/>
              <a:gd name="connsiteX29" fmla="*/ 341325 w 533227"/>
              <a:gd name="connsiteY29" fmla="*/ 59877 h 606760"/>
              <a:gd name="connsiteX30" fmla="*/ 437293 w 533227"/>
              <a:gd name="connsiteY30" fmla="*/ 95857 h 606760"/>
              <a:gd name="connsiteX31" fmla="*/ 473348 w 533227"/>
              <a:gd name="connsiteY31" fmla="*/ 191624 h 606760"/>
              <a:gd name="connsiteX32" fmla="*/ 433821 w 533227"/>
              <a:gd name="connsiteY32" fmla="*/ 189048 h 606760"/>
              <a:gd name="connsiteX33" fmla="*/ 409251 w 533227"/>
              <a:gd name="connsiteY33" fmla="*/ 123752 h 606760"/>
              <a:gd name="connsiteX34" fmla="*/ 343907 w 533227"/>
              <a:gd name="connsiteY34" fmla="*/ 99321 h 606760"/>
              <a:gd name="connsiteX35" fmla="*/ 340549 w 533227"/>
              <a:gd name="connsiteY35" fmla="*/ 382 h 606760"/>
              <a:gd name="connsiteX36" fmla="*/ 480305 w 533227"/>
              <a:gd name="connsiteY36" fmla="*/ 52826 h 606760"/>
              <a:gd name="connsiteX37" fmla="*/ 532825 w 533227"/>
              <a:gd name="connsiteY37" fmla="*/ 192470 h 606760"/>
              <a:gd name="connsiteX38" fmla="*/ 493302 w 533227"/>
              <a:gd name="connsiteY38" fmla="*/ 189892 h 606760"/>
              <a:gd name="connsiteX39" fmla="*/ 452354 w 533227"/>
              <a:gd name="connsiteY39" fmla="*/ 80826 h 606760"/>
              <a:gd name="connsiteX40" fmla="*/ 343130 w 533227"/>
              <a:gd name="connsiteY40" fmla="*/ 39937 h 60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33227" h="606760">
                <a:moveTo>
                  <a:pt x="120788" y="167984"/>
                </a:moveTo>
                <a:lnTo>
                  <a:pt x="228848" y="275967"/>
                </a:lnTo>
                <a:lnTo>
                  <a:pt x="251457" y="253393"/>
                </a:lnTo>
                <a:cubicBezTo>
                  <a:pt x="248341" y="246372"/>
                  <a:pt x="246650" y="238640"/>
                  <a:pt x="246650" y="230730"/>
                </a:cubicBezTo>
                <a:cubicBezTo>
                  <a:pt x="246650" y="215977"/>
                  <a:pt x="252436" y="202023"/>
                  <a:pt x="262939" y="191536"/>
                </a:cubicBezTo>
                <a:cubicBezTo>
                  <a:pt x="284569" y="169940"/>
                  <a:pt x="319728" y="169940"/>
                  <a:pt x="341358" y="191536"/>
                </a:cubicBezTo>
                <a:cubicBezTo>
                  <a:pt x="363077" y="213133"/>
                  <a:pt x="363077" y="248327"/>
                  <a:pt x="341358" y="269924"/>
                </a:cubicBezTo>
                <a:cubicBezTo>
                  <a:pt x="330588" y="280767"/>
                  <a:pt x="316346" y="286099"/>
                  <a:pt x="302193" y="286099"/>
                </a:cubicBezTo>
                <a:cubicBezTo>
                  <a:pt x="294449" y="286099"/>
                  <a:pt x="286705" y="284499"/>
                  <a:pt x="279495" y="281300"/>
                </a:cubicBezTo>
                <a:lnTo>
                  <a:pt x="256886" y="303874"/>
                </a:lnTo>
                <a:lnTo>
                  <a:pt x="365035" y="411857"/>
                </a:lnTo>
                <a:lnTo>
                  <a:pt x="350971" y="425811"/>
                </a:lnTo>
                <a:cubicBezTo>
                  <a:pt x="317325" y="459494"/>
                  <a:pt x="273086" y="476292"/>
                  <a:pt x="228848" y="476292"/>
                </a:cubicBezTo>
                <a:cubicBezTo>
                  <a:pt x="203569" y="476292"/>
                  <a:pt x="178289" y="470781"/>
                  <a:pt x="154969" y="459761"/>
                </a:cubicBezTo>
                <a:lnTo>
                  <a:pt x="154969" y="567122"/>
                </a:lnTo>
                <a:lnTo>
                  <a:pt x="270327" y="567122"/>
                </a:lnTo>
                <a:lnTo>
                  <a:pt x="270327" y="606760"/>
                </a:lnTo>
                <a:lnTo>
                  <a:pt x="0" y="606760"/>
                </a:lnTo>
                <a:lnTo>
                  <a:pt x="0" y="567122"/>
                </a:lnTo>
                <a:lnTo>
                  <a:pt x="115359" y="567122"/>
                </a:lnTo>
                <a:lnTo>
                  <a:pt x="115359" y="433809"/>
                </a:lnTo>
                <a:cubicBezTo>
                  <a:pt x="112421" y="431321"/>
                  <a:pt x="109573" y="428655"/>
                  <a:pt x="106724" y="425811"/>
                </a:cubicBezTo>
                <a:cubicBezTo>
                  <a:pt x="39432" y="358621"/>
                  <a:pt x="39432" y="249216"/>
                  <a:pt x="106724" y="182027"/>
                </a:cubicBezTo>
                <a:close/>
                <a:moveTo>
                  <a:pt x="343865" y="118916"/>
                </a:moveTo>
                <a:cubicBezTo>
                  <a:pt x="362910" y="117671"/>
                  <a:pt x="381510" y="124697"/>
                  <a:pt x="394949" y="138125"/>
                </a:cubicBezTo>
                <a:cubicBezTo>
                  <a:pt x="408387" y="151554"/>
                  <a:pt x="415418" y="170141"/>
                  <a:pt x="414172" y="189083"/>
                </a:cubicBezTo>
                <a:lnTo>
                  <a:pt x="374569" y="186504"/>
                </a:lnTo>
                <a:cubicBezTo>
                  <a:pt x="375103" y="178856"/>
                  <a:pt x="372344" y="171475"/>
                  <a:pt x="366915" y="166050"/>
                </a:cubicBezTo>
                <a:cubicBezTo>
                  <a:pt x="361575" y="160714"/>
                  <a:pt x="354100" y="157957"/>
                  <a:pt x="346535" y="158402"/>
                </a:cubicBezTo>
                <a:close/>
                <a:moveTo>
                  <a:pt x="341325" y="59877"/>
                </a:moveTo>
                <a:cubicBezTo>
                  <a:pt x="377024" y="57479"/>
                  <a:pt x="412010" y="70627"/>
                  <a:pt x="437293" y="95857"/>
                </a:cubicBezTo>
                <a:cubicBezTo>
                  <a:pt x="462576" y="121087"/>
                  <a:pt x="475752" y="156000"/>
                  <a:pt x="473348" y="191624"/>
                </a:cubicBezTo>
                <a:lnTo>
                  <a:pt x="433821" y="189048"/>
                </a:lnTo>
                <a:cubicBezTo>
                  <a:pt x="435424" y="164706"/>
                  <a:pt x="426521" y="140987"/>
                  <a:pt x="409251" y="123752"/>
                </a:cubicBezTo>
                <a:cubicBezTo>
                  <a:pt x="392069" y="106606"/>
                  <a:pt x="368210" y="97722"/>
                  <a:pt x="343907" y="99321"/>
                </a:cubicBezTo>
                <a:close/>
                <a:moveTo>
                  <a:pt x="340549" y="382"/>
                </a:moveTo>
                <a:cubicBezTo>
                  <a:pt x="392535" y="-2996"/>
                  <a:pt x="443541" y="16115"/>
                  <a:pt x="480305" y="52826"/>
                </a:cubicBezTo>
                <a:cubicBezTo>
                  <a:pt x="517158" y="89626"/>
                  <a:pt x="536297" y="140470"/>
                  <a:pt x="532825" y="192470"/>
                </a:cubicBezTo>
                <a:lnTo>
                  <a:pt x="493302" y="189892"/>
                </a:lnTo>
                <a:cubicBezTo>
                  <a:pt x="495972" y="149270"/>
                  <a:pt x="481018" y="109537"/>
                  <a:pt x="452354" y="80826"/>
                </a:cubicBezTo>
                <a:cubicBezTo>
                  <a:pt x="423602" y="52115"/>
                  <a:pt x="383811" y="37181"/>
                  <a:pt x="343130" y="3993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5" name="图形 34">
            <a:extLst>
              <a:ext uri="{FF2B5EF4-FFF2-40B4-BE49-F238E27FC236}">
                <a16:creationId xmlns:a16="http://schemas.microsoft.com/office/drawing/2014/main" id="{E25CDBCB-EACA-45F1-A296-92B801FD25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61122" y="2895707"/>
            <a:ext cx="1009543" cy="1009543"/>
          </a:xfrm>
          <a:prstGeom prst="rect">
            <a:avLst/>
          </a:prstGeom>
        </p:spPr>
      </p:pic>
      <p:pic>
        <p:nvPicPr>
          <p:cNvPr id="37" name="图形 36">
            <a:extLst>
              <a:ext uri="{FF2B5EF4-FFF2-40B4-BE49-F238E27FC236}">
                <a16:creationId xmlns:a16="http://schemas.microsoft.com/office/drawing/2014/main" id="{52EEE0D1-F64E-1B0C-D7FE-8F1BE388C0E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31553" y="4688254"/>
            <a:ext cx="812335" cy="812335"/>
          </a:xfrm>
          <a:prstGeom prst="rect">
            <a:avLst/>
          </a:prstGeom>
        </p:spPr>
      </p:pic>
      <p:pic>
        <p:nvPicPr>
          <p:cNvPr id="39" name="图形 38">
            <a:extLst>
              <a:ext uri="{FF2B5EF4-FFF2-40B4-BE49-F238E27FC236}">
                <a16:creationId xmlns:a16="http://schemas.microsoft.com/office/drawing/2014/main" id="{6884672C-4E72-A1CD-5DEF-8E5547F84D7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90431" y="4749729"/>
            <a:ext cx="802094" cy="802094"/>
          </a:xfrm>
          <a:prstGeom prst="rect">
            <a:avLst/>
          </a:prstGeom>
        </p:spPr>
      </p:pic>
      <p:pic>
        <p:nvPicPr>
          <p:cNvPr id="41" name="图形 40">
            <a:extLst>
              <a:ext uri="{FF2B5EF4-FFF2-40B4-BE49-F238E27FC236}">
                <a16:creationId xmlns:a16="http://schemas.microsoft.com/office/drawing/2014/main" id="{AE69131F-024B-D2B7-4415-FFDF7F0ED6B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410448" y="3135899"/>
            <a:ext cx="560534" cy="575778"/>
          </a:xfrm>
          <a:prstGeom prst="rect">
            <a:avLst/>
          </a:prstGeom>
        </p:spPr>
      </p:pic>
    </p:spTree>
    <p:extLst>
      <p:ext uri="{BB962C8B-B14F-4D97-AF65-F5344CB8AC3E}">
        <p14:creationId xmlns:p14="http://schemas.microsoft.com/office/powerpoint/2010/main" val="1686592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圆角矩形 23">
            <a:extLst>
              <a:ext uri="{FF2B5EF4-FFF2-40B4-BE49-F238E27FC236}">
                <a16:creationId xmlns:a16="http://schemas.microsoft.com/office/drawing/2014/main" id="{DBDE5275-3375-6BDF-4E56-54E4B1F4E698}"/>
              </a:ext>
            </a:extLst>
          </p:cNvPr>
          <p:cNvSpPr/>
          <p:nvPr/>
        </p:nvSpPr>
        <p:spPr>
          <a:xfrm>
            <a:off x="410104" y="1556053"/>
            <a:ext cx="10915130" cy="4083667"/>
          </a:xfrm>
          <a:prstGeom prst="roundRect">
            <a:avLst>
              <a:gd name="adj" fmla="val 3338"/>
            </a:avLst>
          </a:prstGeom>
          <a:gradFill flip="none" rotWithShape="1">
            <a:gsLst>
              <a:gs pos="0">
                <a:srgbClr val="0067ED">
                  <a:alpha val="0"/>
                </a:srgbClr>
              </a:gs>
              <a:gs pos="99000">
                <a:srgbClr val="0067ED">
                  <a:alpha val="11000"/>
                </a:srgbClr>
              </a:gs>
            </a:gsLst>
            <a:lin ang="16200000" scaled="1"/>
            <a:tileRect/>
          </a:gradFill>
          <a:ln>
            <a:gradFill>
              <a:gsLst>
                <a:gs pos="0">
                  <a:srgbClr val="0067ED"/>
                </a:gs>
                <a:gs pos="100000">
                  <a:srgbClr val="0067ED">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1046" name="Date Placeholder 1045">
            <a:extLst>
              <a:ext uri="{FF2B5EF4-FFF2-40B4-BE49-F238E27FC236}">
                <a16:creationId xmlns:a16="http://schemas.microsoft.com/office/drawing/2014/main" id="{3D601062-CFAE-C777-CC31-31F8F167B2C8}"/>
              </a:ext>
            </a:extLst>
          </p:cNvPr>
          <p:cNvSpPr>
            <a:spLocks noGrp="1"/>
          </p:cNvSpPr>
          <p:nvPr>
            <p:ph type="dt" sz="half" idx="10"/>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fld id="{64CF00F5-9B2D-437E-A964-1EAF677E35B0}" type="datetime1">
              <a:rPr kumimoji="0" lang="en-US" sz="1200" b="0" i="0" u="none" strike="noStrike" kern="1200" cap="none" spc="0" normalizeH="0" baseline="0" noProof="0" smtClean="0">
                <a:ln>
                  <a:noFill/>
                </a:ln>
                <a:solidFill>
                  <a:prstClr val="white"/>
                </a:solidFill>
                <a:effectLst/>
                <a:uLnTx/>
                <a:uFillTx/>
                <a:latin typeface="Century Gothic"/>
                <a:cs typeface="+mn-cs"/>
              </a:rPr>
              <a:pPr marL="0" marR="0" lvl="0" indent="0" algn="l" defTabSz="914400" rtl="0" eaLnBrk="1" fontAlgn="auto" latinLnBrk="0" hangingPunct="1">
                <a:lnSpc>
                  <a:spcPct val="150000"/>
                </a:lnSpc>
                <a:spcBef>
                  <a:spcPts val="0"/>
                </a:spcBef>
                <a:spcAft>
                  <a:spcPts val="0"/>
                </a:spcAft>
                <a:buClrTx/>
                <a:buSzTx/>
                <a:buFontTx/>
                <a:buNone/>
                <a:tabLst/>
                <a:defRPr/>
              </a:pPr>
              <a:t>2/19/2024</a:t>
            </a:fld>
            <a:endParaRPr kumimoji="0" lang="en-US" sz="1200" b="0" i="0" u="none" strike="noStrike" kern="1200" cap="none" spc="0" normalizeH="0" baseline="0" noProof="0">
              <a:ln>
                <a:noFill/>
              </a:ln>
              <a:solidFill>
                <a:prstClr val="white"/>
              </a:solidFill>
              <a:effectLst/>
              <a:uLnTx/>
              <a:uFillTx/>
              <a:latin typeface="Century Gothic"/>
              <a:cs typeface="+mn-cs"/>
            </a:endParaRPr>
          </a:p>
        </p:txBody>
      </p:sp>
      <p:sp>
        <p:nvSpPr>
          <p:cNvPr id="1047" name="Footer Placeholder 1046">
            <a:extLst>
              <a:ext uri="{FF2B5EF4-FFF2-40B4-BE49-F238E27FC236}">
                <a16:creationId xmlns:a16="http://schemas.microsoft.com/office/drawing/2014/main" id="{FF0205CB-0B1C-C3BB-D82B-8FE8E2319960}"/>
              </a:ext>
            </a:extLst>
          </p:cNvPr>
          <p:cNvSpPr>
            <a:spLocks noGrp="1"/>
          </p:cNvSpPr>
          <p:nvPr>
            <p:ph type="ftr" sz="quarter" idx="11"/>
          </p:nvPr>
        </p:nvSpPr>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entury Gothic"/>
                <a:cs typeface="+mn-cs"/>
              </a:rPr>
              <a:t>www.sangfor.com</a:t>
            </a:r>
          </a:p>
        </p:txBody>
      </p:sp>
      <p:sp>
        <p:nvSpPr>
          <p:cNvPr id="1045" name="Slide Number Placeholder 1044">
            <a:extLst>
              <a:ext uri="{FF2B5EF4-FFF2-40B4-BE49-F238E27FC236}">
                <a16:creationId xmlns:a16="http://schemas.microsoft.com/office/drawing/2014/main" id="{D51FDB39-B5A6-D87F-1C9C-77CB1E0F74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1CD55-B97F-446B-84F2-7037EFC3FADE}" type="slidenum">
              <a:rPr kumimoji="0" lang="en-US" sz="1200" b="0" i="0" u="none" strike="noStrike" kern="1200" cap="none" spc="0" normalizeH="0" baseline="0" noProof="0" smtClean="0">
                <a:ln>
                  <a:noFill/>
                </a:ln>
                <a:solidFill>
                  <a:prstClr val="white"/>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white"/>
              </a:solidFill>
              <a:effectLst/>
              <a:uLnTx/>
              <a:uFillTx/>
              <a:latin typeface="Century Gothic"/>
              <a:cs typeface="+mn-cs"/>
            </a:endParaRPr>
          </a:p>
        </p:txBody>
      </p:sp>
      <p:sp>
        <p:nvSpPr>
          <p:cNvPr id="2" name="Title 1">
            <a:extLst>
              <a:ext uri="{FF2B5EF4-FFF2-40B4-BE49-F238E27FC236}">
                <a16:creationId xmlns:a16="http://schemas.microsoft.com/office/drawing/2014/main" id="{23D8455D-3902-C2BE-AA43-10588B48BA32}"/>
              </a:ext>
            </a:extLst>
          </p:cNvPr>
          <p:cNvSpPr>
            <a:spLocks noGrp="1"/>
          </p:cNvSpPr>
          <p:nvPr>
            <p:ph type="ctrTitle"/>
          </p:nvPr>
        </p:nvSpPr>
        <p:spPr>
          <a:xfrm>
            <a:off x="558799" y="165099"/>
            <a:ext cx="8881415" cy="550863"/>
          </a:xfrm>
        </p:spPr>
        <p:txBody>
          <a:bodyPr>
            <a:normAutofit/>
          </a:bodyPr>
          <a:lstStyle/>
          <a:p>
            <a:r>
              <a:rPr lang="es-MX"/>
              <a:t>Detección y control inteligente de dispositivos IoT</a:t>
            </a:r>
            <a:endParaRPr lang="en-US" sz="2500" dirty="0"/>
          </a:p>
        </p:txBody>
      </p:sp>
      <p:grpSp>
        <p:nvGrpSpPr>
          <p:cNvPr id="3" name="组合 8">
            <a:extLst>
              <a:ext uri="{FF2B5EF4-FFF2-40B4-BE49-F238E27FC236}">
                <a16:creationId xmlns:a16="http://schemas.microsoft.com/office/drawing/2014/main" id="{26056D3C-7265-FAF7-102C-BB0C7C9C47B6}"/>
              </a:ext>
            </a:extLst>
          </p:cNvPr>
          <p:cNvGrpSpPr/>
          <p:nvPr/>
        </p:nvGrpSpPr>
        <p:grpSpPr>
          <a:xfrm>
            <a:off x="558800" y="1962614"/>
            <a:ext cx="4914610" cy="3238171"/>
            <a:chOff x="2759" y="3950"/>
            <a:chExt cx="5784" cy="3811"/>
          </a:xfrm>
        </p:grpSpPr>
        <p:grpSp>
          <p:nvGrpSpPr>
            <p:cNvPr id="4" name="组合 9">
              <a:extLst>
                <a:ext uri="{FF2B5EF4-FFF2-40B4-BE49-F238E27FC236}">
                  <a16:creationId xmlns:a16="http://schemas.microsoft.com/office/drawing/2014/main" id="{97AC2C81-B568-62AF-3F02-16DB13F6BF44}"/>
                </a:ext>
              </a:extLst>
            </p:cNvPr>
            <p:cNvGrpSpPr/>
            <p:nvPr/>
          </p:nvGrpSpPr>
          <p:grpSpPr>
            <a:xfrm>
              <a:off x="2759" y="4331"/>
              <a:ext cx="5040" cy="3430"/>
              <a:chOff x="327351" y="1181862"/>
              <a:chExt cx="3619012" cy="2044423"/>
            </a:xfrm>
          </p:grpSpPr>
          <p:grpSp>
            <p:nvGrpSpPr>
              <p:cNvPr id="12" name="组合 17">
                <a:extLst>
                  <a:ext uri="{FF2B5EF4-FFF2-40B4-BE49-F238E27FC236}">
                    <a16:creationId xmlns:a16="http://schemas.microsoft.com/office/drawing/2014/main" id="{75BBBA44-125F-1FF7-2154-E1A9B8FB9ED4}"/>
                  </a:ext>
                </a:extLst>
              </p:cNvPr>
              <p:cNvGrpSpPr/>
              <p:nvPr/>
            </p:nvGrpSpPr>
            <p:grpSpPr>
              <a:xfrm>
                <a:off x="920493" y="1181862"/>
                <a:ext cx="3025870" cy="1286307"/>
                <a:chOff x="774463" y="2743029"/>
                <a:chExt cx="3025870" cy="1286307"/>
              </a:xfrm>
            </p:grpSpPr>
            <p:sp>
              <p:nvSpPr>
                <p:cNvPr id="33" name="矩形: 圆角 17">
                  <a:extLst>
                    <a:ext uri="{FF2B5EF4-FFF2-40B4-BE49-F238E27FC236}">
                      <a16:creationId xmlns:a16="http://schemas.microsoft.com/office/drawing/2014/main" id="{9BE1CD01-FECE-AF75-2A3B-BA371AD5FE72}"/>
                    </a:ext>
                  </a:extLst>
                </p:cNvPr>
                <p:cNvSpPr>
                  <a:spLocks noChangeArrowheads="1"/>
                </p:cNvSpPr>
                <p:nvPr/>
              </p:nvSpPr>
              <p:spPr bwMode="auto">
                <a:xfrm>
                  <a:off x="774463" y="2743029"/>
                  <a:ext cx="1049575" cy="294496"/>
                </a:xfrm>
                <a:prstGeom prst="roundRect">
                  <a:avLst>
                    <a:gd name="adj" fmla="val 4051"/>
                  </a:avLst>
                </a:prstGeom>
                <a:solidFill>
                  <a:srgbClr val="0079BE">
                    <a:alpha val="40000"/>
                  </a:srgbClr>
                </a:solidFill>
                <a:ln w="12700" cmpd="sng">
                  <a:solidFill>
                    <a:srgbClr val="00BDFF">
                      <a:alpha val="60000"/>
                    </a:srgbClr>
                  </a:solidFill>
                  <a:prstDash val="solid"/>
                </a:ln>
                <a:effectLst/>
              </p:spPr>
              <p:txBody>
                <a:bodyPr lIns="90170" tIns="46990" rIns="90170" bIns="46990"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900" b="0" i="0" u="none" strike="noStrike" kern="1200" cap="none" spc="0" normalizeH="0" baseline="0" noProof="0">
                      <a:ln>
                        <a:noFill/>
                      </a:ln>
                      <a:solidFill>
                        <a:srgbClr val="4472C4">
                          <a:lumMod val="20000"/>
                          <a:lumOff val="80000"/>
                        </a:srgbClr>
                      </a:solidFill>
                      <a:effectLst/>
                      <a:uLnTx/>
                      <a:uFillTx/>
                      <a:latin typeface="微软雅黑" panose="020B0503020204020204" charset="-122"/>
                      <a:ea typeface="微软雅黑" panose="020B0503020204020204" charset="-122"/>
                      <a:cs typeface="+mn-cs"/>
                      <a:sym typeface="等线" panose="02010600030101010101" charset="-122"/>
                    </a:rPr>
                    <a:t>Printer</a:t>
                  </a:r>
                  <a:endParaRPr kumimoji="0" lang="zh-CN" altLang="en-US" sz="900" b="0" i="0" u="none" strike="noStrike" kern="1200" cap="none" spc="0" normalizeH="0" baseline="0" noProof="0">
                    <a:ln>
                      <a:noFill/>
                    </a:ln>
                    <a:solidFill>
                      <a:srgbClr val="4472C4">
                        <a:lumMod val="20000"/>
                        <a:lumOff val="80000"/>
                      </a:srgbClr>
                    </a:solidFill>
                    <a:effectLst/>
                    <a:uLnTx/>
                    <a:uFillTx/>
                    <a:latin typeface="微软雅黑" panose="020B0503020204020204" charset="-122"/>
                    <a:ea typeface="微软雅黑" panose="020B0503020204020204" charset="-122"/>
                    <a:cs typeface="+mn-cs"/>
                    <a:sym typeface="等线" panose="02010600030101010101" charset="-122"/>
                  </a:endParaRPr>
                </a:p>
              </p:txBody>
            </p:sp>
            <p:grpSp>
              <p:nvGrpSpPr>
                <p:cNvPr id="34" name="组合 39">
                  <a:extLst>
                    <a:ext uri="{FF2B5EF4-FFF2-40B4-BE49-F238E27FC236}">
                      <a16:creationId xmlns:a16="http://schemas.microsoft.com/office/drawing/2014/main" id="{E295CC9F-7067-BFC7-176F-9F0B5F3AEE30}"/>
                    </a:ext>
                  </a:extLst>
                </p:cNvPr>
                <p:cNvGrpSpPr/>
                <p:nvPr/>
              </p:nvGrpSpPr>
              <p:grpSpPr>
                <a:xfrm>
                  <a:off x="2645800" y="3538659"/>
                  <a:ext cx="1154533" cy="490677"/>
                  <a:chOff x="1984420" y="2919617"/>
                  <a:chExt cx="1049575" cy="446070"/>
                </a:xfrm>
              </p:grpSpPr>
              <p:sp>
                <p:nvSpPr>
                  <p:cNvPr id="35" name="矩形: 圆角 17">
                    <a:extLst>
                      <a:ext uri="{FF2B5EF4-FFF2-40B4-BE49-F238E27FC236}">
                        <a16:creationId xmlns:a16="http://schemas.microsoft.com/office/drawing/2014/main" id="{2A2DDD03-620D-D6D6-11EE-3F2C28B2D3F4}"/>
                      </a:ext>
                    </a:extLst>
                  </p:cNvPr>
                  <p:cNvSpPr>
                    <a:spLocks noChangeArrowheads="1"/>
                  </p:cNvSpPr>
                  <p:nvPr/>
                </p:nvSpPr>
                <p:spPr bwMode="auto">
                  <a:xfrm>
                    <a:off x="1984420" y="2919617"/>
                    <a:ext cx="1049575" cy="294497"/>
                  </a:xfrm>
                  <a:prstGeom prst="roundRect">
                    <a:avLst>
                      <a:gd name="adj" fmla="val 4051"/>
                    </a:avLst>
                  </a:prstGeom>
                  <a:solidFill>
                    <a:srgbClr val="0079BE">
                      <a:alpha val="70000"/>
                    </a:srgbClr>
                  </a:solidFill>
                  <a:ln w="12700" cmpd="sng">
                    <a:solidFill>
                      <a:srgbClr val="00BDFF">
                        <a:alpha val="80000"/>
                      </a:srgbClr>
                    </a:solidFill>
                    <a:prstDash val="solid"/>
                  </a:ln>
                  <a:effectLst/>
                </p:spPr>
                <p:txBody>
                  <a:bodyPr lIns="90170" tIns="46990" rIns="90170" bIns="46990"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105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等线" panose="02010600030101010101" charset="-122"/>
                      </a:rPr>
                      <a:t>PLC/DCS</a:t>
                    </a:r>
                    <a:endParaRPr kumimoji="0" lang="zh-CN" altLang="en-US" sz="105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等线" panose="02010600030101010101" charset="-122"/>
                    </a:endParaRPr>
                  </a:p>
                </p:txBody>
              </p:sp>
              <p:cxnSp>
                <p:nvCxnSpPr>
                  <p:cNvPr id="36" name="直线连接符 62">
                    <a:extLst>
                      <a:ext uri="{FF2B5EF4-FFF2-40B4-BE49-F238E27FC236}">
                        <a16:creationId xmlns:a16="http://schemas.microsoft.com/office/drawing/2014/main" id="{F9112C9A-A791-90F4-F0CA-892CD352D8D0}"/>
                      </a:ext>
                    </a:extLst>
                  </p:cNvPr>
                  <p:cNvCxnSpPr>
                    <a:stCxn id="35" idx="2"/>
                  </p:cNvCxnSpPr>
                  <p:nvPr/>
                </p:nvCxnSpPr>
                <p:spPr>
                  <a:xfrm flipH="1">
                    <a:off x="2443619" y="3214114"/>
                    <a:ext cx="65589" cy="151573"/>
                  </a:xfrm>
                  <a:prstGeom prst="line">
                    <a:avLst/>
                  </a:prstGeom>
                  <a:ln w="12700">
                    <a:solidFill>
                      <a:srgbClr val="00BDFF"/>
                    </a:solidFill>
                  </a:ln>
                </p:spPr>
                <p:style>
                  <a:lnRef idx="1">
                    <a:schemeClr val="accent1"/>
                  </a:lnRef>
                  <a:fillRef idx="0">
                    <a:schemeClr val="accent1"/>
                  </a:fillRef>
                  <a:effectRef idx="0">
                    <a:schemeClr val="accent1"/>
                  </a:effectRef>
                  <a:fontRef idx="minor">
                    <a:schemeClr val="tx1"/>
                  </a:fontRef>
                </p:style>
              </p:cxnSp>
            </p:grpSp>
          </p:grpSp>
          <p:grpSp>
            <p:nvGrpSpPr>
              <p:cNvPr id="13" name="组合 18">
                <a:extLst>
                  <a:ext uri="{FF2B5EF4-FFF2-40B4-BE49-F238E27FC236}">
                    <a16:creationId xmlns:a16="http://schemas.microsoft.com/office/drawing/2014/main" id="{C2D746AC-56ED-D812-D9D9-6E39342CDB7F}"/>
                  </a:ext>
                </a:extLst>
              </p:cNvPr>
              <p:cNvGrpSpPr/>
              <p:nvPr/>
            </p:nvGrpSpPr>
            <p:grpSpPr>
              <a:xfrm>
                <a:off x="585569" y="1729848"/>
                <a:ext cx="2497405" cy="664972"/>
                <a:chOff x="439539" y="3291015"/>
                <a:chExt cx="2497405" cy="664972"/>
              </a:xfrm>
            </p:grpSpPr>
            <p:grpSp>
              <p:nvGrpSpPr>
                <p:cNvPr id="27" name="组合 32">
                  <a:extLst>
                    <a:ext uri="{FF2B5EF4-FFF2-40B4-BE49-F238E27FC236}">
                      <a16:creationId xmlns:a16="http://schemas.microsoft.com/office/drawing/2014/main" id="{49B25DBE-306C-8C79-17D7-88FE621C588F}"/>
                    </a:ext>
                  </a:extLst>
                </p:cNvPr>
                <p:cNvGrpSpPr/>
                <p:nvPr/>
              </p:nvGrpSpPr>
              <p:grpSpPr>
                <a:xfrm>
                  <a:off x="439539" y="3426003"/>
                  <a:ext cx="1154533" cy="529984"/>
                  <a:chOff x="1890890" y="3130658"/>
                  <a:chExt cx="1049575" cy="481804"/>
                </a:xfrm>
              </p:grpSpPr>
              <p:sp>
                <p:nvSpPr>
                  <p:cNvPr id="31" name="矩形: 圆角 17">
                    <a:extLst>
                      <a:ext uri="{FF2B5EF4-FFF2-40B4-BE49-F238E27FC236}">
                        <a16:creationId xmlns:a16="http://schemas.microsoft.com/office/drawing/2014/main" id="{11ABEE46-7569-CC3C-3851-793564593C2B}"/>
                      </a:ext>
                    </a:extLst>
                  </p:cNvPr>
                  <p:cNvSpPr>
                    <a:spLocks noChangeArrowheads="1"/>
                  </p:cNvSpPr>
                  <p:nvPr/>
                </p:nvSpPr>
                <p:spPr bwMode="auto">
                  <a:xfrm>
                    <a:off x="1890890" y="3130658"/>
                    <a:ext cx="1049575" cy="294497"/>
                  </a:xfrm>
                  <a:prstGeom prst="roundRect">
                    <a:avLst>
                      <a:gd name="adj" fmla="val 4051"/>
                    </a:avLst>
                  </a:prstGeom>
                  <a:solidFill>
                    <a:srgbClr val="0079BE">
                      <a:alpha val="70000"/>
                    </a:srgbClr>
                  </a:solidFill>
                  <a:ln w="12700" cmpd="sng">
                    <a:solidFill>
                      <a:srgbClr val="00BDFF">
                        <a:alpha val="80000"/>
                      </a:srgbClr>
                    </a:solidFill>
                    <a:prstDash val="solid"/>
                  </a:ln>
                  <a:effectLst/>
                </p:spPr>
                <p:txBody>
                  <a:bodyPr lIns="90170" tIns="46990" rIns="90170" bIns="46990"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105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等线" panose="02010600030101010101" charset="-122"/>
                      </a:rPr>
                      <a:t>X-Ray</a:t>
                    </a:r>
                    <a:endParaRPr kumimoji="0" lang="zh-CN" altLang="en-US" sz="105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等线" panose="02010600030101010101" charset="-122"/>
                    </a:endParaRPr>
                  </a:p>
                </p:txBody>
              </p:sp>
              <p:cxnSp>
                <p:nvCxnSpPr>
                  <p:cNvPr id="32" name="直线连接符 58">
                    <a:extLst>
                      <a:ext uri="{FF2B5EF4-FFF2-40B4-BE49-F238E27FC236}">
                        <a16:creationId xmlns:a16="http://schemas.microsoft.com/office/drawing/2014/main" id="{13C40AF7-1FC4-652C-590E-2F825BAF9912}"/>
                      </a:ext>
                    </a:extLst>
                  </p:cNvPr>
                  <p:cNvCxnSpPr>
                    <a:stCxn id="31" idx="2"/>
                  </p:cNvCxnSpPr>
                  <p:nvPr/>
                </p:nvCxnSpPr>
                <p:spPr>
                  <a:xfrm>
                    <a:off x="2415678" y="3425155"/>
                    <a:ext cx="205296" cy="187307"/>
                  </a:xfrm>
                  <a:prstGeom prst="line">
                    <a:avLst/>
                  </a:prstGeom>
                  <a:ln w="12700">
                    <a:solidFill>
                      <a:srgbClr val="69DEFF"/>
                    </a:solidFill>
                  </a:ln>
                </p:spPr>
                <p:style>
                  <a:lnRef idx="1">
                    <a:schemeClr val="accent1"/>
                  </a:lnRef>
                  <a:fillRef idx="0">
                    <a:schemeClr val="accent1"/>
                  </a:fillRef>
                  <a:effectRef idx="0">
                    <a:schemeClr val="accent1"/>
                  </a:effectRef>
                  <a:fontRef idx="minor">
                    <a:schemeClr val="tx1"/>
                  </a:fontRef>
                </p:style>
              </p:cxnSp>
            </p:grpSp>
            <p:grpSp>
              <p:nvGrpSpPr>
                <p:cNvPr id="28" name="组合 33">
                  <a:extLst>
                    <a:ext uri="{FF2B5EF4-FFF2-40B4-BE49-F238E27FC236}">
                      <a16:creationId xmlns:a16="http://schemas.microsoft.com/office/drawing/2014/main" id="{3E714B1F-D853-6C1E-D2F7-44C5A5600A87}"/>
                    </a:ext>
                  </a:extLst>
                </p:cNvPr>
                <p:cNvGrpSpPr/>
                <p:nvPr/>
              </p:nvGrpSpPr>
              <p:grpSpPr>
                <a:xfrm>
                  <a:off x="1722107" y="3291015"/>
                  <a:ext cx="1214837" cy="504859"/>
                  <a:chOff x="2024573" y="2943082"/>
                  <a:chExt cx="1104397" cy="458963"/>
                </a:xfrm>
              </p:grpSpPr>
              <p:sp>
                <p:nvSpPr>
                  <p:cNvPr id="29" name="矩形: 圆角 17">
                    <a:extLst>
                      <a:ext uri="{FF2B5EF4-FFF2-40B4-BE49-F238E27FC236}">
                        <a16:creationId xmlns:a16="http://schemas.microsoft.com/office/drawing/2014/main" id="{FC3D9361-9BE7-F3A2-065E-349C60988D96}"/>
                      </a:ext>
                    </a:extLst>
                  </p:cNvPr>
                  <p:cNvSpPr>
                    <a:spLocks noChangeArrowheads="1"/>
                  </p:cNvSpPr>
                  <p:nvPr/>
                </p:nvSpPr>
                <p:spPr bwMode="auto">
                  <a:xfrm>
                    <a:off x="2024573" y="2943082"/>
                    <a:ext cx="1104397" cy="262294"/>
                  </a:xfrm>
                  <a:prstGeom prst="roundRect">
                    <a:avLst>
                      <a:gd name="adj" fmla="val 4051"/>
                    </a:avLst>
                  </a:prstGeom>
                  <a:solidFill>
                    <a:srgbClr val="0079BE"/>
                  </a:solidFill>
                  <a:ln w="12700" cmpd="sng">
                    <a:noFill/>
                    <a:prstDash val="solid"/>
                  </a:ln>
                  <a:effectLst/>
                </p:spPr>
                <p:txBody>
                  <a:bodyPr lIns="90170" tIns="46990" rIns="90170" bIns="46990"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105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等线" panose="02010600030101010101" charset="-122"/>
                      </a:rPr>
                      <a:t>CT-Scanner</a:t>
                    </a:r>
                    <a:endParaRPr kumimoji="0" lang="zh-CN" altLang="en-US" sz="105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等线" panose="02010600030101010101" charset="-122"/>
                    </a:endParaRPr>
                  </a:p>
                </p:txBody>
              </p:sp>
              <p:cxnSp>
                <p:nvCxnSpPr>
                  <p:cNvPr id="30" name="直线连接符 56">
                    <a:extLst>
                      <a:ext uri="{FF2B5EF4-FFF2-40B4-BE49-F238E27FC236}">
                        <a16:creationId xmlns:a16="http://schemas.microsoft.com/office/drawing/2014/main" id="{4B887F1B-4D51-D68F-0E8B-F7752459B0EA}"/>
                      </a:ext>
                    </a:extLst>
                  </p:cNvPr>
                  <p:cNvCxnSpPr>
                    <a:stCxn id="29" idx="2"/>
                  </p:cNvCxnSpPr>
                  <p:nvPr/>
                </p:nvCxnSpPr>
                <p:spPr>
                  <a:xfrm flipH="1">
                    <a:off x="2384872" y="3205339"/>
                    <a:ext cx="192630" cy="196706"/>
                  </a:xfrm>
                  <a:prstGeom prst="line">
                    <a:avLst/>
                  </a:prstGeom>
                  <a:ln w="12700">
                    <a:solidFill>
                      <a:srgbClr val="69DEFF"/>
                    </a:solidFill>
                  </a:ln>
                </p:spPr>
                <p:style>
                  <a:lnRef idx="1">
                    <a:schemeClr val="accent1"/>
                  </a:lnRef>
                  <a:fillRef idx="0">
                    <a:schemeClr val="accent1"/>
                  </a:fillRef>
                  <a:effectRef idx="0">
                    <a:schemeClr val="accent1"/>
                  </a:effectRef>
                  <a:fontRef idx="minor">
                    <a:schemeClr val="tx1"/>
                  </a:fontRef>
                </p:style>
              </p:cxnSp>
            </p:grpSp>
          </p:grpSp>
          <p:grpSp>
            <p:nvGrpSpPr>
              <p:cNvPr id="14" name="组合 19">
                <a:extLst>
                  <a:ext uri="{FF2B5EF4-FFF2-40B4-BE49-F238E27FC236}">
                    <a16:creationId xmlns:a16="http://schemas.microsoft.com/office/drawing/2014/main" id="{B2D64DC7-0A43-71E5-649E-B34AD54A5148}"/>
                  </a:ext>
                </a:extLst>
              </p:cNvPr>
              <p:cNvGrpSpPr/>
              <p:nvPr/>
            </p:nvGrpSpPr>
            <p:grpSpPr>
              <a:xfrm>
                <a:off x="327351" y="2412039"/>
                <a:ext cx="3471165" cy="298712"/>
                <a:chOff x="181321" y="3973206"/>
                <a:chExt cx="3471165" cy="298712"/>
              </a:xfrm>
            </p:grpSpPr>
            <p:sp>
              <p:nvSpPr>
                <p:cNvPr id="25" name="矩形: 圆角 17">
                  <a:extLst>
                    <a:ext uri="{FF2B5EF4-FFF2-40B4-BE49-F238E27FC236}">
                      <a16:creationId xmlns:a16="http://schemas.microsoft.com/office/drawing/2014/main" id="{BA9D0BF5-D8AE-74BE-1366-19081890C53A}"/>
                    </a:ext>
                  </a:extLst>
                </p:cNvPr>
                <p:cNvSpPr>
                  <a:spLocks noChangeArrowheads="1"/>
                </p:cNvSpPr>
                <p:nvPr/>
              </p:nvSpPr>
              <p:spPr bwMode="auto">
                <a:xfrm>
                  <a:off x="181321" y="3973206"/>
                  <a:ext cx="716876" cy="243386"/>
                </a:xfrm>
                <a:prstGeom prst="roundRect">
                  <a:avLst>
                    <a:gd name="adj" fmla="val 4051"/>
                  </a:avLst>
                </a:prstGeom>
                <a:solidFill>
                  <a:srgbClr val="0079BE">
                    <a:alpha val="40000"/>
                  </a:srgbClr>
                </a:solidFill>
                <a:ln w="12700" cmpd="sng">
                  <a:solidFill>
                    <a:srgbClr val="00BDFF">
                      <a:alpha val="60000"/>
                    </a:srgbClr>
                  </a:solidFill>
                  <a:prstDash val="solid"/>
                </a:ln>
                <a:effectLst/>
              </p:spPr>
              <p:txBody>
                <a:bodyPr lIns="90170" tIns="46990" rIns="90170" bIns="46990"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700" b="0" i="0" u="none" strike="noStrike" kern="1200" cap="none" spc="0" normalizeH="0" baseline="0" noProof="0">
                      <a:ln>
                        <a:noFill/>
                      </a:ln>
                      <a:solidFill>
                        <a:srgbClr val="4472C4">
                          <a:lumMod val="20000"/>
                          <a:lumOff val="80000"/>
                        </a:srgbClr>
                      </a:solidFill>
                      <a:effectLst/>
                      <a:uLnTx/>
                      <a:uFillTx/>
                      <a:latin typeface="微软雅黑" panose="020B0503020204020204" charset="-122"/>
                      <a:ea typeface="微软雅黑" panose="020B0503020204020204" charset="-122"/>
                      <a:cs typeface="+mn-cs"/>
                      <a:sym typeface="等线" panose="02010600030101010101" charset="-122"/>
                    </a:rPr>
                    <a:t>CCTV</a:t>
                  </a:r>
                  <a:endParaRPr kumimoji="0" lang="zh-CN" altLang="en-US" sz="700" b="0" i="0" u="none" strike="noStrike" kern="1200" cap="none" spc="0" normalizeH="0" baseline="0" noProof="0">
                    <a:ln>
                      <a:noFill/>
                    </a:ln>
                    <a:solidFill>
                      <a:srgbClr val="4472C4">
                        <a:lumMod val="20000"/>
                        <a:lumOff val="80000"/>
                      </a:srgbClr>
                    </a:solidFill>
                    <a:effectLst/>
                    <a:uLnTx/>
                    <a:uFillTx/>
                    <a:latin typeface="微软雅黑" panose="020B0503020204020204" charset="-122"/>
                    <a:ea typeface="微软雅黑" panose="020B0503020204020204" charset="-122"/>
                    <a:cs typeface="+mn-cs"/>
                    <a:sym typeface="等线" panose="02010600030101010101" charset="-122"/>
                  </a:endParaRPr>
                </a:p>
              </p:txBody>
            </p:sp>
            <p:sp>
              <p:nvSpPr>
                <p:cNvPr id="26" name="矩形: 圆角 17">
                  <a:extLst>
                    <a:ext uri="{FF2B5EF4-FFF2-40B4-BE49-F238E27FC236}">
                      <a16:creationId xmlns:a16="http://schemas.microsoft.com/office/drawing/2014/main" id="{C5B5F18F-920D-2111-B016-DD7FD3E57C32}"/>
                    </a:ext>
                  </a:extLst>
                </p:cNvPr>
                <p:cNvSpPr>
                  <a:spLocks noChangeArrowheads="1"/>
                </p:cNvSpPr>
                <p:nvPr/>
              </p:nvSpPr>
              <p:spPr bwMode="auto">
                <a:xfrm>
                  <a:off x="3247829" y="4050658"/>
                  <a:ext cx="404657" cy="221260"/>
                </a:xfrm>
                <a:prstGeom prst="roundRect">
                  <a:avLst>
                    <a:gd name="adj" fmla="val 4051"/>
                  </a:avLst>
                </a:prstGeom>
                <a:solidFill>
                  <a:srgbClr val="0079BE">
                    <a:alpha val="40000"/>
                  </a:srgbClr>
                </a:solidFill>
                <a:ln w="12700" cmpd="sng">
                  <a:solidFill>
                    <a:srgbClr val="00BDFF">
                      <a:alpha val="60000"/>
                    </a:srgbClr>
                  </a:solidFill>
                  <a:prstDash val="solid"/>
                </a:ln>
                <a:effectLst/>
              </p:spPr>
              <p:txBody>
                <a:bodyPr lIns="90170" tIns="46990" rIns="90170" bIns="46990"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900" b="0" i="0" u="none" strike="noStrike" kern="1200" cap="none" spc="0" normalizeH="0" baseline="0" noProof="0">
                      <a:ln>
                        <a:noFill/>
                      </a:ln>
                      <a:solidFill>
                        <a:srgbClr val="4472C4">
                          <a:lumMod val="20000"/>
                          <a:lumOff val="80000"/>
                        </a:srgbClr>
                      </a:solidFill>
                      <a:effectLst/>
                      <a:uLnTx/>
                      <a:uFillTx/>
                      <a:latin typeface="微软雅黑" panose="020B0503020204020204" charset="-122"/>
                      <a:ea typeface="微软雅黑" panose="020B0503020204020204" charset="-122"/>
                      <a:cs typeface="+mn-cs"/>
                      <a:sym typeface="等线" panose="02010600030101010101" charset="-122"/>
                    </a:rPr>
                    <a:t>…</a:t>
                  </a:r>
                  <a:endParaRPr kumimoji="0" lang="zh-CN" altLang="en-US" sz="900" b="0" i="0" u="none" strike="noStrike" kern="1200" cap="none" spc="0" normalizeH="0" baseline="0" noProof="0">
                    <a:ln>
                      <a:noFill/>
                    </a:ln>
                    <a:solidFill>
                      <a:srgbClr val="4472C4">
                        <a:lumMod val="20000"/>
                        <a:lumOff val="80000"/>
                      </a:srgbClr>
                    </a:solidFill>
                    <a:effectLst/>
                    <a:uLnTx/>
                    <a:uFillTx/>
                    <a:latin typeface="微软雅黑" panose="020B0503020204020204" charset="-122"/>
                    <a:ea typeface="微软雅黑" panose="020B0503020204020204" charset="-122"/>
                    <a:cs typeface="+mn-cs"/>
                    <a:sym typeface="等线" panose="02010600030101010101" charset="-122"/>
                  </a:endParaRPr>
                </a:p>
              </p:txBody>
            </p:sp>
          </p:grpSp>
          <p:grpSp>
            <p:nvGrpSpPr>
              <p:cNvPr id="15" name="组合 20">
                <a:extLst>
                  <a:ext uri="{FF2B5EF4-FFF2-40B4-BE49-F238E27FC236}">
                    <a16:creationId xmlns:a16="http://schemas.microsoft.com/office/drawing/2014/main" id="{1232EBC9-921C-D3DF-D4E5-038DAAF4D51F}"/>
                  </a:ext>
                </a:extLst>
              </p:cNvPr>
              <p:cNvGrpSpPr/>
              <p:nvPr/>
            </p:nvGrpSpPr>
            <p:grpSpPr>
              <a:xfrm>
                <a:off x="404999" y="2260984"/>
                <a:ext cx="3024967" cy="965301"/>
                <a:chOff x="258969" y="3822151"/>
                <a:chExt cx="3024967" cy="965301"/>
              </a:xfrm>
            </p:grpSpPr>
            <p:pic>
              <p:nvPicPr>
                <p:cNvPr id="16" name="图片 21">
                  <a:extLst>
                    <a:ext uri="{FF2B5EF4-FFF2-40B4-BE49-F238E27FC236}">
                      <a16:creationId xmlns:a16="http://schemas.microsoft.com/office/drawing/2014/main" id="{25F3C241-CBFB-D3AA-87D7-DF65511BC227}"/>
                    </a:ext>
                  </a:extLst>
                </p:cNvPr>
                <p:cNvPicPr>
                  <a:picLocks noChangeAspect="1"/>
                </p:cNvPicPr>
                <p:nvPr/>
              </p:nvPicPr>
              <p:blipFill>
                <a:blip r:embed="rId2">
                  <a:alphaModFix amt="70000"/>
                  <a:duotone>
                    <a:prstClr val="black"/>
                    <a:schemeClr val="accent1">
                      <a:tint val="45000"/>
                      <a:satMod val="400000"/>
                    </a:schemeClr>
                  </a:duotone>
                </a:blip>
                <a:stretch>
                  <a:fillRect/>
                </a:stretch>
              </p:blipFill>
              <p:spPr>
                <a:xfrm>
                  <a:off x="258969" y="4183205"/>
                  <a:ext cx="382588" cy="367874"/>
                </a:xfrm>
                <a:prstGeom prst="rect">
                  <a:avLst/>
                </a:prstGeom>
              </p:spPr>
            </p:pic>
            <p:sp>
              <p:nvSpPr>
                <p:cNvPr id="17" name="五角星 43">
                  <a:extLst>
                    <a:ext uri="{FF2B5EF4-FFF2-40B4-BE49-F238E27FC236}">
                      <a16:creationId xmlns:a16="http://schemas.microsoft.com/office/drawing/2014/main" id="{8043E5B8-64CD-BBFA-3321-998994A68D95}"/>
                    </a:ext>
                  </a:extLst>
                </p:cNvPr>
                <p:cNvSpPr/>
                <p:nvPr/>
              </p:nvSpPr>
              <p:spPr>
                <a:xfrm>
                  <a:off x="1167284" y="4379084"/>
                  <a:ext cx="176438" cy="173955"/>
                </a:xfrm>
                <a:prstGeom prst="star5">
                  <a:avLst>
                    <a:gd name="adj" fmla="val 24002"/>
                    <a:gd name="hf" fmla="val 105146"/>
                    <a:gd name="vf" fmla="val 110557"/>
                  </a:avLst>
                </a:prstGeom>
                <a:solidFill>
                  <a:srgbClr val="FFEC4C"/>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4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pic>
              <p:nvPicPr>
                <p:cNvPr id="18" name="图片 23">
                  <a:extLst>
                    <a:ext uri="{FF2B5EF4-FFF2-40B4-BE49-F238E27FC236}">
                      <a16:creationId xmlns:a16="http://schemas.microsoft.com/office/drawing/2014/main" id="{D50A7D25-EE57-0642-AAF3-84A5E709A420}"/>
                    </a:ext>
                  </a:extLst>
                </p:cNvPr>
                <p:cNvPicPr>
                  <a:picLocks noChangeAspect="1"/>
                </p:cNvPicPr>
                <p:nvPr/>
              </p:nvPicPr>
              <p:blipFill>
                <a:blip r:embed="rId3">
                  <a:alphaModFix amt="65000"/>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Effect>
                            <a14:colorTemperature colorTemp="11200"/>
                          </a14:imgEffect>
                        </a14:imgLayer>
                      </a14:imgProps>
                    </a:ext>
                  </a:extLst>
                </a:blip>
                <a:stretch>
                  <a:fillRect/>
                </a:stretch>
              </p:blipFill>
              <p:spPr>
                <a:xfrm>
                  <a:off x="2805708" y="4096553"/>
                  <a:ext cx="478228" cy="478228"/>
                </a:xfrm>
                <a:prstGeom prst="rect">
                  <a:avLst/>
                </a:prstGeom>
              </p:spPr>
            </p:pic>
            <p:pic>
              <p:nvPicPr>
                <p:cNvPr id="19" name="图片 24">
                  <a:extLst>
                    <a:ext uri="{FF2B5EF4-FFF2-40B4-BE49-F238E27FC236}">
                      <a16:creationId xmlns:a16="http://schemas.microsoft.com/office/drawing/2014/main" id="{D4FFD3FF-EE3D-573A-D2F9-AF122F1BF6FA}"/>
                    </a:ext>
                  </a:extLst>
                </p:cNvPr>
                <p:cNvPicPr>
                  <a:picLocks noChangeAspect="1"/>
                </p:cNvPicPr>
                <p:nvPr/>
              </p:nvPicPr>
              <p:blipFill>
                <a:blip r:embed="rId5">
                  <a:alphaModFix amt="75000"/>
                  <a:duotone>
                    <a:prstClr val="black"/>
                    <a:schemeClr val="accent1">
                      <a:tint val="45000"/>
                      <a:satMod val="400000"/>
                    </a:schemeClr>
                  </a:duotone>
                </a:blip>
                <a:stretch>
                  <a:fillRect/>
                </a:stretch>
              </p:blipFill>
              <p:spPr>
                <a:xfrm>
                  <a:off x="1318472" y="3973654"/>
                  <a:ext cx="700174" cy="700174"/>
                </a:xfrm>
                <a:prstGeom prst="rect">
                  <a:avLst/>
                </a:prstGeom>
              </p:spPr>
            </p:pic>
            <p:pic>
              <p:nvPicPr>
                <p:cNvPr id="20" name="图片 25">
                  <a:extLst>
                    <a:ext uri="{FF2B5EF4-FFF2-40B4-BE49-F238E27FC236}">
                      <a16:creationId xmlns:a16="http://schemas.microsoft.com/office/drawing/2014/main" id="{872F15D5-62F9-0CCB-209A-632FE0A4CD7D}"/>
                    </a:ext>
                  </a:extLst>
                </p:cNvPr>
                <p:cNvPicPr>
                  <a:picLocks noChangeAspect="1"/>
                </p:cNvPicPr>
                <p:nvPr/>
              </p:nvPicPr>
              <p:blipFill>
                <a:blip r:embed="rId5">
                  <a:duotone>
                    <a:prstClr val="black"/>
                    <a:schemeClr val="accent1">
                      <a:tint val="45000"/>
                      <a:satMod val="400000"/>
                    </a:schemeClr>
                  </a:duotone>
                </a:blip>
                <a:stretch>
                  <a:fillRect/>
                </a:stretch>
              </p:blipFill>
              <p:spPr>
                <a:xfrm>
                  <a:off x="1592709" y="3822151"/>
                  <a:ext cx="931931" cy="931931"/>
                </a:xfrm>
                <a:prstGeom prst="rect">
                  <a:avLst/>
                </a:prstGeom>
              </p:spPr>
            </p:pic>
            <p:pic>
              <p:nvPicPr>
                <p:cNvPr id="21" name="图片 26">
                  <a:extLst>
                    <a:ext uri="{FF2B5EF4-FFF2-40B4-BE49-F238E27FC236}">
                      <a16:creationId xmlns:a16="http://schemas.microsoft.com/office/drawing/2014/main" id="{3D31CDD0-071F-46F6-BF98-42DCE28347D5}"/>
                    </a:ext>
                  </a:extLst>
                </p:cNvPr>
                <p:cNvPicPr>
                  <a:picLocks noChangeAspect="1"/>
                </p:cNvPicPr>
                <p:nvPr/>
              </p:nvPicPr>
              <p:blipFill>
                <a:blip r:embed="rId5">
                  <a:duotone>
                    <a:prstClr val="black"/>
                    <a:schemeClr val="accent1">
                      <a:tint val="45000"/>
                      <a:satMod val="400000"/>
                    </a:schemeClr>
                  </a:duotone>
                </a:blip>
                <a:stretch>
                  <a:fillRect/>
                </a:stretch>
              </p:blipFill>
              <p:spPr>
                <a:xfrm>
                  <a:off x="2393236" y="4005480"/>
                  <a:ext cx="636522" cy="636522"/>
                </a:xfrm>
                <a:prstGeom prst="rect">
                  <a:avLst/>
                </a:prstGeom>
              </p:spPr>
            </p:pic>
            <p:sp>
              <p:nvSpPr>
                <p:cNvPr id="22" name="五角星 48">
                  <a:extLst>
                    <a:ext uri="{FF2B5EF4-FFF2-40B4-BE49-F238E27FC236}">
                      <a16:creationId xmlns:a16="http://schemas.microsoft.com/office/drawing/2014/main" id="{128E07D6-D80B-B318-D6F7-CEDF35C9E4BF}"/>
                    </a:ext>
                  </a:extLst>
                </p:cNvPr>
                <p:cNvSpPr/>
                <p:nvPr/>
              </p:nvSpPr>
              <p:spPr>
                <a:xfrm>
                  <a:off x="2213034" y="4514171"/>
                  <a:ext cx="304899" cy="273281"/>
                </a:xfrm>
                <a:prstGeom prst="star5">
                  <a:avLst>
                    <a:gd name="adj" fmla="val 24002"/>
                    <a:gd name="hf" fmla="val 105146"/>
                    <a:gd name="vf" fmla="val 110557"/>
                  </a:avLst>
                </a:prstGeom>
                <a:solidFill>
                  <a:srgbClr val="FFEC4C"/>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4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3" name="五角星 49">
                  <a:extLst>
                    <a:ext uri="{FF2B5EF4-FFF2-40B4-BE49-F238E27FC236}">
                      <a16:creationId xmlns:a16="http://schemas.microsoft.com/office/drawing/2014/main" id="{294125DF-E8B9-400B-7187-BF8C2887AFEF}"/>
                    </a:ext>
                  </a:extLst>
                </p:cNvPr>
                <p:cNvSpPr/>
                <p:nvPr/>
              </p:nvSpPr>
              <p:spPr>
                <a:xfrm>
                  <a:off x="2802009" y="4470320"/>
                  <a:ext cx="192002" cy="189300"/>
                </a:xfrm>
                <a:prstGeom prst="star5">
                  <a:avLst>
                    <a:gd name="adj" fmla="val 24002"/>
                    <a:gd name="hf" fmla="val 105146"/>
                    <a:gd name="vf" fmla="val 110557"/>
                  </a:avLst>
                </a:prstGeom>
                <a:solidFill>
                  <a:srgbClr val="FFEC4C"/>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4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pic>
          <p:nvPicPr>
            <p:cNvPr id="5" name="图片 10">
              <a:extLst>
                <a:ext uri="{FF2B5EF4-FFF2-40B4-BE49-F238E27FC236}">
                  <a16:creationId xmlns:a16="http://schemas.microsoft.com/office/drawing/2014/main" id="{B249C25D-9ACE-299E-4888-6380045064D9}"/>
                </a:ext>
              </a:extLst>
            </p:cNvPr>
            <p:cNvPicPr>
              <a:picLocks noChangeAspect="1"/>
            </p:cNvPicPr>
            <p:nvPr/>
          </p:nvPicPr>
          <p:blipFill>
            <a:blip r:embed="rId6"/>
            <a:stretch>
              <a:fillRect/>
            </a:stretch>
          </p:blipFill>
          <p:spPr>
            <a:xfrm rot="10800000" flipV="1">
              <a:off x="8185" y="5358"/>
              <a:ext cx="358" cy="332"/>
            </a:xfrm>
            <a:prstGeom prst="rect">
              <a:avLst/>
            </a:prstGeom>
          </p:spPr>
        </p:pic>
        <p:pic>
          <p:nvPicPr>
            <p:cNvPr id="6" name="图片 11">
              <a:extLst>
                <a:ext uri="{FF2B5EF4-FFF2-40B4-BE49-F238E27FC236}">
                  <a16:creationId xmlns:a16="http://schemas.microsoft.com/office/drawing/2014/main" id="{2D891B3E-8993-DC5C-3598-33F15B39E2DB}"/>
                </a:ext>
              </a:extLst>
            </p:cNvPr>
            <p:cNvPicPr>
              <a:picLocks noChangeAspect="1"/>
            </p:cNvPicPr>
            <p:nvPr/>
          </p:nvPicPr>
          <p:blipFill>
            <a:blip r:embed="rId6"/>
            <a:stretch>
              <a:fillRect/>
            </a:stretch>
          </p:blipFill>
          <p:spPr>
            <a:xfrm rot="10800000" flipV="1">
              <a:off x="4809" y="3950"/>
              <a:ext cx="358" cy="332"/>
            </a:xfrm>
            <a:prstGeom prst="rect">
              <a:avLst/>
            </a:prstGeom>
          </p:spPr>
        </p:pic>
        <p:pic>
          <p:nvPicPr>
            <p:cNvPr id="7" name="图片 12">
              <a:extLst>
                <a:ext uri="{FF2B5EF4-FFF2-40B4-BE49-F238E27FC236}">
                  <a16:creationId xmlns:a16="http://schemas.microsoft.com/office/drawing/2014/main" id="{52D4EF9D-6F84-1576-9155-AE1E60DAE402}"/>
                </a:ext>
              </a:extLst>
            </p:cNvPr>
            <p:cNvPicPr>
              <a:picLocks noChangeAspect="1"/>
            </p:cNvPicPr>
            <p:nvPr/>
          </p:nvPicPr>
          <p:blipFill>
            <a:blip r:embed="rId6"/>
            <a:stretch>
              <a:fillRect/>
            </a:stretch>
          </p:blipFill>
          <p:spPr>
            <a:xfrm rot="10800000" flipV="1">
              <a:off x="5081" y="5356"/>
              <a:ext cx="358" cy="332"/>
            </a:xfrm>
            <a:prstGeom prst="rect">
              <a:avLst/>
            </a:prstGeom>
          </p:spPr>
        </p:pic>
        <p:pic>
          <p:nvPicPr>
            <p:cNvPr id="8" name="图片 13">
              <a:extLst>
                <a:ext uri="{FF2B5EF4-FFF2-40B4-BE49-F238E27FC236}">
                  <a16:creationId xmlns:a16="http://schemas.microsoft.com/office/drawing/2014/main" id="{37D6D9EC-66EE-177B-7605-C4F7D6613632}"/>
                </a:ext>
              </a:extLst>
            </p:cNvPr>
            <p:cNvPicPr>
              <a:picLocks noChangeAspect="1"/>
            </p:cNvPicPr>
            <p:nvPr/>
          </p:nvPicPr>
          <p:blipFill>
            <a:blip r:embed="rId7" cstate="email">
              <a:duotone>
                <a:schemeClr val="accent5">
                  <a:shade val="45000"/>
                  <a:satMod val="135000"/>
                </a:schemeClr>
                <a:prstClr val="white"/>
              </a:duotone>
            </a:blip>
            <a:stretch>
              <a:fillRect/>
            </a:stretch>
          </p:blipFill>
          <p:spPr>
            <a:xfrm>
              <a:off x="4302" y="6265"/>
              <a:ext cx="968" cy="968"/>
            </a:xfrm>
            <a:prstGeom prst="rect">
              <a:avLst/>
            </a:prstGeom>
          </p:spPr>
        </p:pic>
        <p:sp>
          <p:nvSpPr>
            <p:cNvPr id="9" name="矩形: 圆角 17">
              <a:extLst>
                <a:ext uri="{FF2B5EF4-FFF2-40B4-BE49-F238E27FC236}">
                  <a16:creationId xmlns:a16="http://schemas.microsoft.com/office/drawing/2014/main" id="{441E9646-BF6D-B2A8-21BD-002E23C37BA9}"/>
                </a:ext>
              </a:extLst>
            </p:cNvPr>
            <p:cNvSpPr>
              <a:spLocks noChangeArrowheads="1"/>
            </p:cNvSpPr>
            <p:nvPr/>
          </p:nvSpPr>
          <p:spPr bwMode="auto">
            <a:xfrm>
              <a:off x="5924" y="4549"/>
              <a:ext cx="998" cy="494"/>
            </a:xfrm>
            <a:prstGeom prst="roundRect">
              <a:avLst>
                <a:gd name="adj" fmla="val 4051"/>
              </a:avLst>
            </a:prstGeom>
            <a:solidFill>
              <a:srgbClr val="0079BE">
                <a:alpha val="40000"/>
              </a:srgbClr>
            </a:solidFill>
            <a:ln w="12700" cmpd="sng">
              <a:solidFill>
                <a:srgbClr val="00BDFF">
                  <a:alpha val="60000"/>
                </a:srgbClr>
              </a:solidFill>
              <a:prstDash val="solid"/>
            </a:ln>
            <a:effectLst/>
          </p:spPr>
          <p:txBody>
            <a:bodyPr lIns="90170" tIns="46990" rIns="90170" bIns="46990"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900" b="0" i="0" u="none" strike="noStrike" kern="1200" cap="none" spc="0" normalizeH="0" baseline="0" noProof="0">
                  <a:ln>
                    <a:noFill/>
                  </a:ln>
                  <a:solidFill>
                    <a:srgbClr val="4472C4">
                      <a:lumMod val="20000"/>
                      <a:lumOff val="80000"/>
                    </a:srgbClr>
                  </a:solidFill>
                  <a:effectLst/>
                  <a:uLnTx/>
                  <a:uFillTx/>
                  <a:latin typeface="微软雅黑" panose="020B0503020204020204" charset="-122"/>
                  <a:ea typeface="微软雅黑" panose="020B0503020204020204" charset="-122"/>
                  <a:cs typeface="+mn-cs"/>
                  <a:sym typeface="等线" panose="02010600030101010101" charset="-122"/>
                </a:rPr>
                <a:t>Kiosk</a:t>
              </a:r>
              <a:endParaRPr kumimoji="0" lang="zh-CN" altLang="en-US" sz="900" b="0" i="0" u="none" strike="noStrike" kern="1200" cap="none" spc="0" normalizeH="0" baseline="0" noProof="0">
                <a:ln>
                  <a:noFill/>
                </a:ln>
                <a:solidFill>
                  <a:srgbClr val="4472C4">
                    <a:lumMod val="20000"/>
                    <a:lumOff val="80000"/>
                  </a:srgbClr>
                </a:solidFill>
                <a:effectLst/>
                <a:uLnTx/>
                <a:uFillTx/>
                <a:latin typeface="微软雅黑" panose="020B0503020204020204" charset="-122"/>
                <a:ea typeface="微软雅黑" panose="020B0503020204020204" charset="-122"/>
                <a:cs typeface="+mn-cs"/>
                <a:sym typeface="等线" panose="02010600030101010101" charset="-122"/>
              </a:endParaRPr>
            </a:p>
          </p:txBody>
        </p:sp>
        <p:pic>
          <p:nvPicPr>
            <p:cNvPr id="10" name="图片 15">
              <a:extLst>
                <a:ext uri="{FF2B5EF4-FFF2-40B4-BE49-F238E27FC236}">
                  <a16:creationId xmlns:a16="http://schemas.microsoft.com/office/drawing/2014/main" id="{2081DAEC-E60B-8677-0E89-B73147FB8EC5}"/>
                </a:ext>
              </a:extLst>
            </p:cNvPr>
            <p:cNvPicPr>
              <a:picLocks noChangeAspect="1"/>
            </p:cNvPicPr>
            <p:nvPr/>
          </p:nvPicPr>
          <p:blipFill>
            <a:blip r:embed="rId6"/>
            <a:stretch>
              <a:fillRect/>
            </a:stretch>
          </p:blipFill>
          <p:spPr>
            <a:xfrm rot="10800000" flipV="1">
              <a:off x="7020" y="5113"/>
              <a:ext cx="358" cy="332"/>
            </a:xfrm>
            <a:prstGeom prst="rect">
              <a:avLst/>
            </a:prstGeom>
          </p:spPr>
        </p:pic>
        <p:sp>
          <p:nvSpPr>
            <p:cNvPr id="11" name="矩形: 圆角 17">
              <a:extLst>
                <a:ext uri="{FF2B5EF4-FFF2-40B4-BE49-F238E27FC236}">
                  <a16:creationId xmlns:a16="http://schemas.microsoft.com/office/drawing/2014/main" id="{7236ECD8-1CFA-820E-5703-C3F0538D7239}"/>
                </a:ext>
              </a:extLst>
            </p:cNvPr>
            <p:cNvSpPr>
              <a:spLocks noChangeArrowheads="1"/>
            </p:cNvSpPr>
            <p:nvPr/>
          </p:nvSpPr>
          <p:spPr bwMode="auto">
            <a:xfrm>
              <a:off x="4556" y="4789"/>
              <a:ext cx="790" cy="494"/>
            </a:xfrm>
            <a:prstGeom prst="roundRect">
              <a:avLst>
                <a:gd name="adj" fmla="val 4051"/>
              </a:avLst>
            </a:prstGeom>
            <a:solidFill>
              <a:srgbClr val="0079BE">
                <a:alpha val="40000"/>
              </a:srgbClr>
            </a:solidFill>
            <a:ln w="12700" cmpd="sng">
              <a:solidFill>
                <a:srgbClr val="00BDFF">
                  <a:alpha val="60000"/>
                </a:srgbClr>
              </a:solidFill>
              <a:prstDash val="solid"/>
            </a:ln>
            <a:effectLst/>
          </p:spPr>
          <p:txBody>
            <a:bodyPr lIns="90170" tIns="46990" rIns="90170" bIns="46990"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900" b="0" i="0" u="none" strike="noStrike" kern="1200" cap="none" spc="0" normalizeH="0" baseline="0" noProof="0">
                  <a:ln>
                    <a:noFill/>
                  </a:ln>
                  <a:solidFill>
                    <a:srgbClr val="4472C4">
                      <a:lumMod val="20000"/>
                      <a:lumOff val="80000"/>
                    </a:srgbClr>
                  </a:solidFill>
                  <a:effectLst/>
                  <a:uLnTx/>
                  <a:uFillTx/>
                  <a:latin typeface="微软雅黑" panose="020B0503020204020204" charset="-122"/>
                  <a:ea typeface="微软雅黑" panose="020B0503020204020204" charset="-122"/>
                  <a:cs typeface="+mn-cs"/>
                  <a:sym typeface="等线" panose="02010600030101010101" charset="-122"/>
                </a:rPr>
                <a:t>PACS</a:t>
              </a:r>
              <a:endParaRPr kumimoji="0" lang="zh-CN" altLang="en-US" sz="900" b="0" i="0" u="none" strike="noStrike" kern="1200" cap="none" spc="0" normalizeH="0" baseline="0" noProof="0">
                <a:ln>
                  <a:noFill/>
                </a:ln>
                <a:solidFill>
                  <a:srgbClr val="4472C4">
                    <a:lumMod val="20000"/>
                    <a:lumOff val="80000"/>
                  </a:srgbClr>
                </a:solidFill>
                <a:effectLst/>
                <a:uLnTx/>
                <a:uFillTx/>
                <a:latin typeface="微软雅黑" panose="020B0503020204020204" charset="-122"/>
                <a:ea typeface="微软雅黑" panose="020B0503020204020204" charset="-122"/>
                <a:cs typeface="+mn-cs"/>
                <a:sym typeface="等线" panose="02010600030101010101" charset="-122"/>
              </a:endParaRPr>
            </a:p>
          </p:txBody>
        </p:sp>
      </p:grpSp>
      <p:sp>
        <p:nvSpPr>
          <p:cNvPr id="50" name="TextBox 49">
            <a:extLst>
              <a:ext uri="{FF2B5EF4-FFF2-40B4-BE49-F238E27FC236}">
                <a16:creationId xmlns:a16="http://schemas.microsoft.com/office/drawing/2014/main" id="{B116393C-D130-16DF-7981-E17D5446FF10}"/>
              </a:ext>
            </a:extLst>
          </p:cNvPr>
          <p:cNvSpPr txBox="1"/>
          <p:nvPr/>
        </p:nvSpPr>
        <p:spPr>
          <a:xfrm>
            <a:off x="7990766" y="2630188"/>
            <a:ext cx="3326477" cy="461665"/>
          </a:xfrm>
          <a:prstGeom prst="rect">
            <a:avLst/>
          </a:prstGeom>
          <a:noFill/>
        </p:spPr>
        <p:txBody>
          <a:bodyPr wrap="square" rtlCol="0">
            <a:spAutoFit/>
          </a:bodyPr>
          <a:lstStyle/>
          <a:p>
            <a:pPr marL="285750" lvl="0" indent="-285750">
              <a:buFont typeface="Wingdings" panose="05000000000000000000" pitchFamily="2" charset="2"/>
              <a:buChar char="ü"/>
            </a:pPr>
            <a:r>
              <a:rPr lang="es-MX" sz="1200" b="1">
                <a:solidFill>
                  <a:prstClr val="white"/>
                </a:solidFill>
              </a:rPr>
              <a:t>Identifique los dispositivos IoT y cree una lista de activos.</a:t>
            </a:r>
            <a:endParaRPr kumimoji="0" lang="en-US" sz="1200" b="1" i="0" u="none" strike="noStrike" kern="1200" cap="none" spc="0" normalizeH="0" baseline="0" noProof="0" dirty="0">
              <a:ln>
                <a:noFill/>
              </a:ln>
              <a:solidFill>
                <a:prstClr val="white"/>
              </a:solidFill>
              <a:effectLst/>
              <a:uLnTx/>
              <a:uFillTx/>
              <a:latin typeface="Century Gothic"/>
              <a:cs typeface="+mn-cs"/>
            </a:endParaRPr>
          </a:p>
        </p:txBody>
      </p:sp>
      <p:pic>
        <p:nvPicPr>
          <p:cNvPr id="41" name="图片 53" descr="图形用户界面, 应用程序&#10;&#10;描述已自动生成">
            <a:extLst>
              <a:ext uri="{FF2B5EF4-FFF2-40B4-BE49-F238E27FC236}">
                <a16:creationId xmlns:a16="http://schemas.microsoft.com/office/drawing/2014/main" id="{A8C1E10D-84DF-CE45-589C-2F3CEC29F3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97309" y="3014024"/>
            <a:ext cx="1817430" cy="864233"/>
          </a:xfrm>
          <a:prstGeom prst="rect">
            <a:avLst/>
          </a:prstGeom>
        </p:spPr>
      </p:pic>
      <p:sp>
        <p:nvSpPr>
          <p:cNvPr id="46" name="TextBox 45">
            <a:extLst>
              <a:ext uri="{FF2B5EF4-FFF2-40B4-BE49-F238E27FC236}">
                <a16:creationId xmlns:a16="http://schemas.microsoft.com/office/drawing/2014/main" id="{0A8B07DF-C4EC-8101-0E53-1ED0D02F902C}"/>
              </a:ext>
            </a:extLst>
          </p:cNvPr>
          <p:cNvSpPr txBox="1"/>
          <p:nvPr/>
        </p:nvSpPr>
        <p:spPr>
          <a:xfrm>
            <a:off x="7990766" y="3341158"/>
            <a:ext cx="3229294" cy="461665"/>
          </a:xfrm>
          <a:prstGeom prst="rect">
            <a:avLst/>
          </a:prstGeom>
          <a:noFill/>
        </p:spPr>
        <p:txBody>
          <a:bodyPr wrap="square">
            <a:spAutoFit/>
          </a:bodyPr>
          <a:lstStyle/>
          <a:p>
            <a:pPr marL="285750" lvl="0" indent="-285750">
              <a:buFont typeface="Wingdings" panose="05000000000000000000" pitchFamily="2" charset="2"/>
              <a:buChar char="ü"/>
            </a:pPr>
            <a:r>
              <a:rPr lang="es-MX" altLang="zh-CN" sz="1200" b="1">
                <a:solidFill>
                  <a:prstClr val="white"/>
                </a:solidFill>
              </a:rPr>
              <a:t>Base de datos de firma de huellas dactilares IoT integrada.</a:t>
            </a:r>
            <a:endParaRPr kumimoji="0" lang="en-US" sz="1200" b="1" i="0" u="none" strike="noStrike" kern="1200" cap="none" spc="0" normalizeH="0" baseline="0" noProof="0" dirty="0">
              <a:ln>
                <a:noFill/>
              </a:ln>
              <a:solidFill>
                <a:prstClr val="white"/>
              </a:solidFill>
              <a:effectLst/>
              <a:uLnTx/>
              <a:uFillTx/>
              <a:latin typeface="Century Gothic"/>
              <a:cs typeface="+mn-cs"/>
            </a:endParaRPr>
          </a:p>
        </p:txBody>
      </p:sp>
      <p:sp>
        <p:nvSpPr>
          <p:cNvPr id="51" name="TextBox 50">
            <a:extLst>
              <a:ext uri="{FF2B5EF4-FFF2-40B4-BE49-F238E27FC236}">
                <a16:creationId xmlns:a16="http://schemas.microsoft.com/office/drawing/2014/main" id="{D74DADC1-5671-BD23-7068-BB817B2EB562}"/>
              </a:ext>
            </a:extLst>
          </p:cNvPr>
          <p:cNvSpPr txBox="1"/>
          <p:nvPr/>
        </p:nvSpPr>
        <p:spPr>
          <a:xfrm>
            <a:off x="8049374" y="4052128"/>
            <a:ext cx="3126623" cy="461665"/>
          </a:xfrm>
          <a:prstGeom prst="rect">
            <a:avLst/>
          </a:prstGeom>
          <a:noFill/>
        </p:spPr>
        <p:txBody>
          <a:bodyPr wrap="square">
            <a:spAutoFit/>
          </a:bodyPr>
          <a:lstStyle/>
          <a:p>
            <a:pPr marL="171450" lvl="0" indent="-171450">
              <a:buFont typeface="Wingdings" panose="05000000000000000000" pitchFamily="2" charset="2"/>
              <a:buChar char="ü"/>
            </a:pPr>
            <a:r>
              <a:rPr lang="es-MX" sz="1200" b="1">
                <a:solidFill>
                  <a:prstClr val="white"/>
                </a:solidFill>
              </a:rPr>
              <a:t>Detener el acceso no autorizado a la red de dispositivos IoT</a:t>
            </a:r>
            <a:endParaRPr kumimoji="0" lang="en-US" sz="1200" b="1" i="0" u="none" strike="noStrike" kern="1200" cap="none" spc="0" normalizeH="0" baseline="0" noProof="0" dirty="0">
              <a:ln>
                <a:noFill/>
              </a:ln>
              <a:solidFill>
                <a:prstClr val="white"/>
              </a:solidFill>
              <a:effectLst/>
              <a:uLnTx/>
              <a:uFillTx/>
              <a:latin typeface="Century Gothic"/>
              <a:cs typeface="+mn-cs"/>
            </a:endParaRPr>
          </a:p>
        </p:txBody>
      </p:sp>
      <p:grpSp>
        <p:nvGrpSpPr>
          <p:cNvPr id="1040" name="群組 50">
            <a:extLst>
              <a:ext uri="{FF2B5EF4-FFF2-40B4-BE49-F238E27FC236}">
                <a16:creationId xmlns:a16="http://schemas.microsoft.com/office/drawing/2014/main" id="{E95DA616-0C9A-1391-6C99-4983DAE307A5}"/>
              </a:ext>
            </a:extLst>
          </p:cNvPr>
          <p:cNvGrpSpPr/>
          <p:nvPr/>
        </p:nvGrpSpPr>
        <p:grpSpPr>
          <a:xfrm>
            <a:off x="5862364" y="3249216"/>
            <a:ext cx="629252" cy="626090"/>
            <a:chOff x="536576" y="1239838"/>
            <a:chExt cx="682625" cy="679450"/>
          </a:xfrm>
          <a:solidFill>
            <a:schemeClr val="bg1"/>
          </a:solidFill>
        </p:grpSpPr>
        <p:sp>
          <p:nvSpPr>
            <p:cNvPr id="1041" name="Freeform 8">
              <a:extLst>
                <a:ext uri="{FF2B5EF4-FFF2-40B4-BE49-F238E27FC236}">
                  <a16:creationId xmlns:a16="http://schemas.microsoft.com/office/drawing/2014/main" id="{66AF1332-3F92-6D8E-16AA-C5169D736B58}"/>
                </a:ext>
              </a:extLst>
            </p:cNvPr>
            <p:cNvSpPr>
              <a:spLocks noEditPoints="1"/>
            </p:cNvSpPr>
            <p:nvPr/>
          </p:nvSpPr>
          <p:spPr bwMode="auto">
            <a:xfrm>
              <a:off x="536576" y="1239838"/>
              <a:ext cx="682625" cy="679450"/>
            </a:xfrm>
            <a:custGeom>
              <a:avLst/>
              <a:gdLst>
                <a:gd name="T0" fmla="*/ 5060 w 7152"/>
                <a:gd name="T1" fmla="*/ 1087 h 7136"/>
                <a:gd name="T2" fmla="*/ 1089 w 7152"/>
                <a:gd name="T3" fmla="*/ 1087 h 7136"/>
                <a:gd name="T4" fmla="*/ 1089 w 7152"/>
                <a:gd name="T5" fmla="*/ 5049 h 7136"/>
                <a:gd name="T6" fmla="*/ 4953 w 7152"/>
                <a:gd name="T7" fmla="*/ 5155 h 7136"/>
                <a:gd name="T8" fmla="*/ 5167 w 7152"/>
                <a:gd name="T9" fmla="*/ 5390 h 7136"/>
                <a:gd name="T10" fmla="*/ 5252 w 7152"/>
                <a:gd name="T11" fmla="*/ 5816 h 7136"/>
                <a:gd name="T12" fmla="*/ 6427 w 7152"/>
                <a:gd name="T13" fmla="*/ 6987 h 7136"/>
                <a:gd name="T14" fmla="*/ 7003 w 7152"/>
                <a:gd name="T15" fmla="*/ 6987 h 7136"/>
                <a:gd name="T16" fmla="*/ 7003 w 7152"/>
                <a:gd name="T17" fmla="*/ 6412 h 7136"/>
                <a:gd name="T18" fmla="*/ 5829 w 7152"/>
                <a:gd name="T19" fmla="*/ 5241 h 7136"/>
                <a:gd name="T20" fmla="*/ 5402 w 7152"/>
                <a:gd name="T21" fmla="*/ 5155 h 7136"/>
                <a:gd name="T22" fmla="*/ 5167 w 7152"/>
                <a:gd name="T23" fmla="*/ 4942 h 7136"/>
                <a:gd name="T24" fmla="*/ 5060 w 7152"/>
                <a:gd name="T25" fmla="*/ 1087 h 7136"/>
                <a:gd name="T26" fmla="*/ 1431 w 7152"/>
                <a:gd name="T27" fmla="*/ 4729 h 7136"/>
                <a:gd name="T28" fmla="*/ 1431 w 7152"/>
                <a:gd name="T29" fmla="*/ 1428 h 7136"/>
                <a:gd name="T30" fmla="*/ 4740 w 7152"/>
                <a:gd name="T31" fmla="*/ 1428 h 7136"/>
                <a:gd name="T32" fmla="*/ 4740 w 7152"/>
                <a:gd name="T33" fmla="*/ 4729 h 7136"/>
                <a:gd name="T34" fmla="*/ 1431 w 7152"/>
                <a:gd name="T35" fmla="*/ 4729 h 7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52" h="7136">
                  <a:moveTo>
                    <a:pt x="5060" y="1087"/>
                  </a:moveTo>
                  <a:cubicBezTo>
                    <a:pt x="3971" y="0"/>
                    <a:pt x="2199" y="0"/>
                    <a:pt x="1089" y="1087"/>
                  </a:cubicBezTo>
                  <a:cubicBezTo>
                    <a:pt x="0" y="2195"/>
                    <a:pt x="0" y="3963"/>
                    <a:pt x="1089" y="5049"/>
                  </a:cubicBezTo>
                  <a:cubicBezTo>
                    <a:pt x="2157" y="6114"/>
                    <a:pt x="3843" y="6135"/>
                    <a:pt x="4953" y="5155"/>
                  </a:cubicBezTo>
                  <a:cubicBezTo>
                    <a:pt x="5167" y="5390"/>
                    <a:pt x="5167" y="5390"/>
                    <a:pt x="5167" y="5390"/>
                  </a:cubicBezTo>
                  <a:cubicBezTo>
                    <a:pt x="5124" y="5518"/>
                    <a:pt x="5146" y="5688"/>
                    <a:pt x="5252" y="5816"/>
                  </a:cubicBezTo>
                  <a:cubicBezTo>
                    <a:pt x="6427" y="6987"/>
                    <a:pt x="6427" y="6987"/>
                    <a:pt x="6427" y="6987"/>
                  </a:cubicBezTo>
                  <a:cubicBezTo>
                    <a:pt x="6597" y="7136"/>
                    <a:pt x="6832" y="7136"/>
                    <a:pt x="7003" y="6987"/>
                  </a:cubicBezTo>
                  <a:cubicBezTo>
                    <a:pt x="7152" y="6817"/>
                    <a:pt x="7152" y="6583"/>
                    <a:pt x="7003" y="6412"/>
                  </a:cubicBezTo>
                  <a:cubicBezTo>
                    <a:pt x="5829" y="5241"/>
                    <a:pt x="5829" y="5241"/>
                    <a:pt x="5829" y="5241"/>
                  </a:cubicBezTo>
                  <a:cubicBezTo>
                    <a:pt x="5701" y="5134"/>
                    <a:pt x="5530" y="5113"/>
                    <a:pt x="5402" y="5155"/>
                  </a:cubicBezTo>
                  <a:cubicBezTo>
                    <a:pt x="5167" y="4942"/>
                    <a:pt x="5167" y="4942"/>
                    <a:pt x="5167" y="4942"/>
                  </a:cubicBezTo>
                  <a:cubicBezTo>
                    <a:pt x="6149" y="3835"/>
                    <a:pt x="6128" y="2152"/>
                    <a:pt x="5060" y="1087"/>
                  </a:cubicBezTo>
                  <a:close/>
                  <a:moveTo>
                    <a:pt x="1431" y="4729"/>
                  </a:moveTo>
                  <a:cubicBezTo>
                    <a:pt x="534" y="3813"/>
                    <a:pt x="534" y="2344"/>
                    <a:pt x="1431" y="1428"/>
                  </a:cubicBezTo>
                  <a:cubicBezTo>
                    <a:pt x="2349" y="533"/>
                    <a:pt x="3822" y="533"/>
                    <a:pt x="4740" y="1428"/>
                  </a:cubicBezTo>
                  <a:cubicBezTo>
                    <a:pt x="5637" y="2344"/>
                    <a:pt x="5637" y="3813"/>
                    <a:pt x="4740" y="4729"/>
                  </a:cubicBezTo>
                  <a:cubicBezTo>
                    <a:pt x="3822" y="5624"/>
                    <a:pt x="2349" y="5624"/>
                    <a:pt x="1431" y="4729"/>
                  </a:cubicBezTo>
                  <a:close/>
                </a:path>
              </a:pathLst>
            </a:custGeom>
            <a:grpFill/>
            <a:ln w="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entury Gothic"/>
                <a:cs typeface="+mn-cs"/>
              </a:endParaRPr>
            </a:p>
          </p:txBody>
        </p:sp>
        <p:sp>
          <p:nvSpPr>
            <p:cNvPr id="1042" name="Freeform 9">
              <a:extLst>
                <a:ext uri="{FF2B5EF4-FFF2-40B4-BE49-F238E27FC236}">
                  <a16:creationId xmlns:a16="http://schemas.microsoft.com/office/drawing/2014/main" id="{663892B7-518B-3879-E55E-4B9A14260387}"/>
                </a:ext>
              </a:extLst>
            </p:cNvPr>
            <p:cNvSpPr/>
            <p:nvPr/>
          </p:nvSpPr>
          <p:spPr bwMode="auto">
            <a:xfrm>
              <a:off x="639763" y="1341438"/>
              <a:ext cx="214313" cy="217488"/>
            </a:xfrm>
            <a:custGeom>
              <a:avLst/>
              <a:gdLst>
                <a:gd name="T0" fmla="*/ 916 w 2256"/>
                <a:gd name="T1" fmla="*/ 899 h 2288"/>
                <a:gd name="T2" fmla="*/ 2256 w 2256"/>
                <a:gd name="T3" fmla="*/ 43 h 2288"/>
                <a:gd name="T4" fmla="*/ 682 w 2256"/>
                <a:gd name="T5" fmla="*/ 663 h 2288"/>
                <a:gd name="T6" fmla="*/ 43 w 2256"/>
                <a:gd name="T7" fmla="*/ 2288 h 2288"/>
                <a:gd name="T8" fmla="*/ 916 w 2256"/>
                <a:gd name="T9" fmla="*/ 899 h 2288"/>
              </a:gdLst>
              <a:ahLst/>
              <a:cxnLst>
                <a:cxn ang="0">
                  <a:pos x="T0" y="T1"/>
                </a:cxn>
                <a:cxn ang="0">
                  <a:pos x="T2" y="T3"/>
                </a:cxn>
                <a:cxn ang="0">
                  <a:pos x="T4" y="T5"/>
                </a:cxn>
                <a:cxn ang="0">
                  <a:pos x="T6" y="T7"/>
                </a:cxn>
                <a:cxn ang="0">
                  <a:pos x="T8" y="T9"/>
                </a:cxn>
              </a:cxnLst>
              <a:rect l="0" t="0" r="r" b="b"/>
              <a:pathLst>
                <a:path w="2256" h="2288">
                  <a:moveTo>
                    <a:pt x="916" y="899"/>
                  </a:moveTo>
                  <a:cubicBezTo>
                    <a:pt x="1320" y="514"/>
                    <a:pt x="1767" y="214"/>
                    <a:pt x="2256" y="43"/>
                  </a:cubicBezTo>
                  <a:cubicBezTo>
                    <a:pt x="1703" y="0"/>
                    <a:pt x="1128" y="214"/>
                    <a:pt x="682" y="663"/>
                  </a:cubicBezTo>
                  <a:cubicBezTo>
                    <a:pt x="213" y="1134"/>
                    <a:pt x="0" y="1733"/>
                    <a:pt x="43" y="2288"/>
                  </a:cubicBezTo>
                  <a:cubicBezTo>
                    <a:pt x="213" y="1775"/>
                    <a:pt x="511" y="1305"/>
                    <a:pt x="916" y="899"/>
                  </a:cubicBezTo>
                </a:path>
              </a:pathLst>
            </a:custGeom>
            <a:grpFill/>
            <a:ln w="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entury Gothic"/>
                <a:cs typeface="+mn-cs"/>
              </a:endParaRPr>
            </a:p>
          </p:txBody>
        </p:sp>
      </p:grpSp>
    </p:spTree>
    <p:extLst>
      <p:ext uri="{BB962C8B-B14F-4D97-AF65-F5344CB8AC3E}">
        <p14:creationId xmlns:p14="http://schemas.microsoft.com/office/powerpoint/2010/main" val="70092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664 0.00139 L 0.00664 0.00162 C 0.00143 -0.00625 -0.00312 -0.01481 -0.00872 -0.02152 C -0.01315 -0.02685 -0.01823 -0.03078 -0.02318 -0.03449 C -0.03138 -0.04027 -0.03984 -0.0456 -0.04831 -0.05023 C -0.06588 -0.05972 -0.07044 -0.05949 -0.08698 -0.06597 C -0.09258 -0.06805 -0.09818 -0.07106 -0.10391 -0.07314 C -0.10716 -0.0743 -0.11042 -0.075 -0.11354 -0.07592 C -0.11628 -0.07685 -0.11901 -0.07777 -0.12161 -0.07893 C -0.12409 -0.07963 -0.12643 -0.08101 -0.12891 -0.08171 C -0.1332 -0.0831 -0.15091 -0.0868 -0.15469 -0.0875 C -0.15794 -0.08796 -0.1612 -0.08819 -0.16445 -0.08888 C -0.17253 -0.0905 -0.16615 -0.0905 -0.17565 -0.09166 C -0.18138 -0.09236 -0.18698 -0.09259 -0.19258 -0.09305 C -0.20286 -0.09259 -0.21302 -0.09259 -0.22331 -0.09166 C -0.23021 -0.0912 -0.22617 -0.08726 -0.23542 -0.0831 C -0.23789 -0.08194 -0.23867 -0.08171 -0.24101 -0.08032 C -0.24232 -0.07939 -0.24362 -0.07824 -0.24505 -0.07731 C -0.24792 -0.07592 -0.25195 -0.07546 -0.25469 -0.07453 C -0.25976 -0.07268 -0.26146 -0.07152 -0.26601 -0.06875 L -0.27331 -0.05578 C -0.27747 -0.04861 -0.27682 -0.05046 -0.27969 -0.04305 C -0.28281 -0.03518 -0.27995 -0.04213 -0.28294 -0.03148 C -0.28333 -0.02986 -0.28398 -0.0287 -0.28463 -0.02731 C -0.2849 -0.02569 -0.28516 -0.0243 -0.28542 -0.02291 C -0.28568 -0.02106 -0.28581 -0.01898 -0.2862 -0.01713 C -0.28659 -0.0155 -0.28724 -0.01435 -0.28776 -0.01296 C -0.28893 0.00672 -0.28906 -0.00254 -0.28698 0.01875 C -0.28672 0.02107 -0.28672 0.02362 -0.2862 0.02593 C -0.28099 0.04931 -0.28724 0.00834 -0.27812 0.04584 C -0.27734 0.04931 -0.27669 0.05278 -0.27565 0.05602 C -0.27513 0.05764 -0.27409 0.0588 -0.27331 0.06019 C -0.27213 0.0625 -0.27122 0.06528 -0.27005 0.06737 C -0.2668 0.07385 -0.25963 0.08612 -0.2556 0.09028 C -0.25365 0.09237 -0.25182 0.09422 -0.24987 0.09607 C -0.24883 0.09723 -0.24779 0.09815 -0.24661 0.09908 C -0.24049 0.10325 -0.2362 0.10371 -0.22891 0.10625 L -0.18945 0.10463 C -0.17695 0.10417 -0.16615 0.10301 -0.15391 0.10186 C -0.15182 0.10139 -0.1457 0.09977 -0.14336 0.09908 C -0.1375 0.09676 -0.13151 0.09445 -0.12565 0.0919 C -0.10781 0.08403 -0.11927 0.08774 -0.10872 0.08473 C -0.10768 0.08357 -0.10664 0.08264 -0.10547 0.08172 C -0.10338 0.0801 -0.10117 0.0794 -0.09909 0.07755 C -0.09622 0.075 -0.09375 0.0713 -0.09101 0.06875 C -0.08893 0.06713 -0.08672 0.06598 -0.0845 0.06459 C -0.08268 0.0632 -0.08073 0.06181 -0.07891 0.06019 C -0.07669 0.05834 -0.07448 0.05672 -0.0724 0.05463 C -0.06575 0.04746 -0.07331 0.05209 -0.06354 0.04445 C -0.0612 0.0426 -0.05872 0.0419 -0.05625 0.04028 C -0.05091 0.03658 -0.04531 0.03334 -0.04023 0.02871 C -0.03568 0.02477 -0.03802 0.02662 -0.03294 0.02292 C -0.03125 0.02061 -0.02982 0.01806 -0.02812 0.01575 C -0.02565 0.01274 -0.01654 0.00741 -0.01601 0.00718 C -0.01302 0.00556 -0.01003 0.00463 -0.00716 0.00301 C -0.00495 0.00162 -0.00065 -0.00138 -0.00065 -0.00115 L 0.0099 -0.01435 " pathEditMode="relative" rAng="0" ptsTypes="AAAAAAAAAAAAAAAAAAAAAAAAAAAAAAAAAAAAAAAAAAAAAAAAAAAAAAAAA">
                                      <p:cBhvr>
                                        <p:cTn id="6" dur="2000" fill="hold"/>
                                        <p:tgtEl>
                                          <p:spTgt spid="1040"/>
                                        </p:tgtEl>
                                        <p:attrNameLst>
                                          <p:attrName>ppt_x</p:attrName>
                                          <p:attrName>ppt_y</p:attrName>
                                        </p:attrNameLst>
                                      </p:cBhvr>
                                      <p:rCtr x="-14609" y="509"/>
                                    </p:animMotion>
                                  </p:childTnLst>
                                </p:cTn>
                              </p:par>
                            </p:childTnLst>
                          </p:cTn>
                        </p:par>
                        <p:par>
                          <p:cTn id="7" fill="hold">
                            <p:stCondLst>
                              <p:cond delay="2000"/>
                            </p:stCondLst>
                            <p:childTnLst>
                              <p:par>
                                <p:cTn id="8" presetID="42" presetClass="entr" presetSubtype="0" fill="hold" grpId="0" nodeType="after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1000"/>
                                        <p:tgtEl>
                                          <p:spTgt spid="50"/>
                                        </p:tgtEl>
                                      </p:cBhvr>
                                    </p:animEffect>
                                    <p:anim calcmode="lin" valueType="num">
                                      <p:cBhvr>
                                        <p:cTn id="11" dur="1000" fill="hold"/>
                                        <p:tgtEl>
                                          <p:spTgt spid="50"/>
                                        </p:tgtEl>
                                        <p:attrNameLst>
                                          <p:attrName>ppt_x</p:attrName>
                                        </p:attrNameLst>
                                      </p:cBhvr>
                                      <p:tavLst>
                                        <p:tav tm="0">
                                          <p:val>
                                            <p:strVal val="#ppt_x"/>
                                          </p:val>
                                        </p:tav>
                                        <p:tav tm="100000">
                                          <p:val>
                                            <p:strVal val="#ppt_x"/>
                                          </p:val>
                                        </p:tav>
                                      </p:tavLst>
                                    </p:anim>
                                    <p:anim calcmode="lin" valueType="num">
                                      <p:cBhvr>
                                        <p:cTn id="12" dur="1000" fill="hold"/>
                                        <p:tgtEl>
                                          <p:spTgt spid="50"/>
                                        </p:tgtEl>
                                        <p:attrNameLst>
                                          <p:attrName>ppt_y</p:attrName>
                                        </p:attrNameLst>
                                      </p:cBhvr>
                                      <p:tavLst>
                                        <p:tav tm="0">
                                          <p:val>
                                            <p:strVal val="#ppt_y+.1"/>
                                          </p:val>
                                        </p:tav>
                                        <p:tav tm="100000">
                                          <p:val>
                                            <p:strVal val="#ppt_y"/>
                                          </p:val>
                                        </p:tav>
                                      </p:tavLst>
                                    </p:anim>
                                  </p:childTnLst>
                                </p:cTn>
                              </p:par>
                            </p:childTnLst>
                          </p:cTn>
                        </p:par>
                        <p:par>
                          <p:cTn id="13" fill="hold">
                            <p:stCondLst>
                              <p:cond delay="3000"/>
                            </p:stCondLst>
                            <p:childTnLst>
                              <p:par>
                                <p:cTn id="14" presetID="42" presetClass="entr" presetSubtype="0"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1000"/>
                                        <p:tgtEl>
                                          <p:spTgt spid="46"/>
                                        </p:tgtEl>
                                      </p:cBhvr>
                                    </p:animEffect>
                                    <p:anim calcmode="lin" valueType="num">
                                      <p:cBhvr>
                                        <p:cTn id="17" dur="1000" fill="hold"/>
                                        <p:tgtEl>
                                          <p:spTgt spid="46"/>
                                        </p:tgtEl>
                                        <p:attrNameLst>
                                          <p:attrName>ppt_x</p:attrName>
                                        </p:attrNameLst>
                                      </p:cBhvr>
                                      <p:tavLst>
                                        <p:tav tm="0">
                                          <p:val>
                                            <p:strVal val="#ppt_x"/>
                                          </p:val>
                                        </p:tav>
                                        <p:tav tm="100000">
                                          <p:val>
                                            <p:strVal val="#ppt_x"/>
                                          </p:val>
                                        </p:tav>
                                      </p:tavLst>
                                    </p:anim>
                                    <p:anim calcmode="lin" valueType="num">
                                      <p:cBhvr>
                                        <p:cTn id="18" dur="1000" fill="hold"/>
                                        <p:tgtEl>
                                          <p:spTgt spid="46"/>
                                        </p:tgtEl>
                                        <p:attrNameLst>
                                          <p:attrName>ppt_y</p:attrName>
                                        </p:attrNameLst>
                                      </p:cBhvr>
                                      <p:tavLst>
                                        <p:tav tm="0">
                                          <p:val>
                                            <p:strVal val="#ppt_y+.1"/>
                                          </p:val>
                                        </p:tav>
                                        <p:tav tm="100000">
                                          <p:val>
                                            <p:strVal val="#ppt_y"/>
                                          </p:val>
                                        </p:tav>
                                      </p:tavLst>
                                    </p:anim>
                                  </p:childTnLst>
                                </p:cTn>
                              </p:par>
                            </p:childTnLst>
                          </p:cTn>
                        </p:par>
                        <p:par>
                          <p:cTn id="19" fill="hold">
                            <p:stCondLst>
                              <p:cond delay="4000"/>
                            </p:stCondLst>
                            <p:childTnLst>
                              <p:par>
                                <p:cTn id="20" presetID="42" presetClass="entr" presetSubtype="0" fill="hold" grpId="0" nodeType="after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1000"/>
                                        <p:tgtEl>
                                          <p:spTgt spid="51"/>
                                        </p:tgtEl>
                                      </p:cBhvr>
                                    </p:animEffect>
                                    <p:anim calcmode="lin" valueType="num">
                                      <p:cBhvr>
                                        <p:cTn id="23" dur="1000" fill="hold"/>
                                        <p:tgtEl>
                                          <p:spTgt spid="51"/>
                                        </p:tgtEl>
                                        <p:attrNameLst>
                                          <p:attrName>ppt_x</p:attrName>
                                        </p:attrNameLst>
                                      </p:cBhvr>
                                      <p:tavLst>
                                        <p:tav tm="0">
                                          <p:val>
                                            <p:strVal val="#ppt_x"/>
                                          </p:val>
                                        </p:tav>
                                        <p:tav tm="100000">
                                          <p:val>
                                            <p:strVal val="#ppt_x"/>
                                          </p:val>
                                        </p:tav>
                                      </p:tavLst>
                                    </p:anim>
                                    <p:anim calcmode="lin" valueType="num">
                                      <p:cBhvr>
                                        <p:cTn id="2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46" grpId="0"/>
      <p:bldP spid="51"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 name="圆角矩形 102">
            <a:extLst>
              <a:ext uri="{FF2B5EF4-FFF2-40B4-BE49-F238E27FC236}">
                <a16:creationId xmlns:a16="http://schemas.microsoft.com/office/drawing/2014/main" id="{87016B18-DF97-C94B-9E92-B222811B9208}"/>
              </a:ext>
            </a:extLst>
          </p:cNvPr>
          <p:cNvSpPr/>
          <p:nvPr/>
        </p:nvSpPr>
        <p:spPr>
          <a:xfrm>
            <a:off x="2715615" y="1307173"/>
            <a:ext cx="2291499" cy="1305095"/>
          </a:xfrm>
          <a:prstGeom prst="roundRect">
            <a:avLst>
              <a:gd name="adj" fmla="val 7791"/>
            </a:avLst>
          </a:prstGeom>
          <a:solidFill>
            <a:srgbClr val="0070C0">
              <a:alpha val="2401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1" name="图形 50">
            <a:extLst>
              <a:ext uri="{FF2B5EF4-FFF2-40B4-BE49-F238E27FC236}">
                <a16:creationId xmlns:a16="http://schemas.microsoft.com/office/drawing/2014/main" id="{170F8620-EB9B-6343-9CFF-5A5473B1BE4D}"/>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11193" r="9504"/>
          <a:stretch/>
        </p:blipFill>
        <p:spPr>
          <a:xfrm>
            <a:off x="818370" y="1769654"/>
            <a:ext cx="10759420" cy="4341549"/>
          </a:xfrm>
          <a:prstGeom prst="rect">
            <a:avLst/>
          </a:prstGeom>
        </p:spPr>
      </p:pic>
      <p:cxnSp>
        <p:nvCxnSpPr>
          <p:cNvPr id="207" name="直接连接符 110">
            <a:extLst>
              <a:ext uri="{FF2B5EF4-FFF2-40B4-BE49-F238E27FC236}">
                <a16:creationId xmlns:a16="http://schemas.microsoft.com/office/drawing/2014/main" id="{CFCE1CF5-5020-4044-ACE5-F38FA655040C}"/>
              </a:ext>
            </a:extLst>
          </p:cNvPr>
          <p:cNvCxnSpPr>
            <a:cxnSpLocks/>
          </p:cNvCxnSpPr>
          <p:nvPr/>
        </p:nvCxnSpPr>
        <p:spPr>
          <a:xfrm flipH="1">
            <a:off x="829939" y="5429597"/>
            <a:ext cx="2" cy="1934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3" name="直接连接符 110"/>
          <p:cNvCxnSpPr>
            <a:cxnSpLocks/>
          </p:cNvCxnSpPr>
          <p:nvPr/>
        </p:nvCxnSpPr>
        <p:spPr>
          <a:xfrm>
            <a:off x="7291183" y="4351787"/>
            <a:ext cx="0" cy="13908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直接连接符 110">
            <a:extLst>
              <a:ext uri="{FF2B5EF4-FFF2-40B4-BE49-F238E27FC236}">
                <a16:creationId xmlns:a16="http://schemas.microsoft.com/office/drawing/2014/main" id="{9C7BA268-0D4D-7847-B889-2C527BA7639D}"/>
              </a:ext>
            </a:extLst>
          </p:cNvPr>
          <p:cNvCxnSpPr>
            <a:cxnSpLocks/>
          </p:cNvCxnSpPr>
          <p:nvPr/>
        </p:nvCxnSpPr>
        <p:spPr>
          <a:xfrm>
            <a:off x="9869239" y="1769655"/>
            <a:ext cx="0" cy="14957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3" name="圆角矩形 292"/>
          <p:cNvSpPr/>
          <p:nvPr/>
        </p:nvSpPr>
        <p:spPr>
          <a:xfrm>
            <a:off x="1208232" y="4990482"/>
            <a:ext cx="476981" cy="178000"/>
          </a:xfrm>
          <a:prstGeom prst="roundRect">
            <a:avLst/>
          </a:prstGeom>
          <a:solidFill>
            <a:srgbClr val="208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a:ln>
                  <a:noFill/>
                </a:ln>
                <a:solidFill>
                  <a:schemeClr val="bg1"/>
                </a:solidFill>
                <a:effectLst/>
                <a:uLnTx/>
                <a:uFillTx/>
                <a:latin typeface="+mj-lt"/>
                <a:ea typeface="Microsoft YaHei" charset="-122"/>
                <a:cs typeface="Microsoft YaHei" charset="-122"/>
              </a:rPr>
              <a:t>2002</a:t>
            </a:r>
            <a:endParaRPr kumimoji="0" lang="zh-CN" altLang="en-US" sz="900" b="1" i="0" u="none" strike="noStrike" kern="1200" cap="none" spc="0" normalizeH="0" baseline="0" noProof="0">
              <a:ln>
                <a:noFill/>
              </a:ln>
              <a:solidFill>
                <a:schemeClr val="bg1"/>
              </a:solidFill>
              <a:effectLst/>
              <a:uLnTx/>
              <a:uFillTx/>
              <a:latin typeface="+mj-lt"/>
              <a:ea typeface="Microsoft YaHei" charset="-122"/>
              <a:cs typeface="Microsoft YaHei" charset="-122"/>
            </a:endParaRPr>
          </a:p>
        </p:txBody>
      </p:sp>
      <p:sp>
        <p:nvSpPr>
          <p:cNvPr id="292" name="文本框 291"/>
          <p:cNvSpPr txBox="1"/>
          <p:nvPr/>
        </p:nvSpPr>
        <p:spPr>
          <a:xfrm>
            <a:off x="1022320" y="4573155"/>
            <a:ext cx="840263" cy="33990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Official Launch</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of </a:t>
            </a:r>
            <a:r>
              <a:rPr kumimoji="1" lang="en-US" altLang="zh-CN" sz="700" b="0" i="0" u="none" strike="noStrike" kern="1200" cap="none" spc="0" normalizeH="0" baseline="0" noProof="0" err="1">
                <a:ln>
                  <a:noFill/>
                </a:ln>
                <a:solidFill>
                  <a:schemeClr val="bg1"/>
                </a:solidFill>
                <a:effectLst/>
                <a:uLnTx/>
                <a:uFillTx/>
                <a:latin typeface="+mj-lt"/>
                <a:ea typeface="微软雅黑" panose="020B0503020204020204" charset="-122"/>
                <a:cs typeface="微软雅黑" panose="020B0503020204020204" charset="-122"/>
              </a:rPr>
              <a:t>IPSec</a:t>
            </a: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 VPN</a:t>
            </a:r>
            <a:endParaRPr kumimoji="1" lang="zh-CN" altLang="en-US"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endParaRPr>
          </a:p>
        </p:txBody>
      </p:sp>
      <p:sp>
        <p:nvSpPr>
          <p:cNvPr id="44" name="文本框 43"/>
          <p:cNvSpPr txBox="1"/>
          <p:nvPr/>
        </p:nvSpPr>
        <p:spPr>
          <a:xfrm>
            <a:off x="255981" y="5840673"/>
            <a:ext cx="1135434" cy="415498"/>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1" lang="en-US" altLang="zh-CN" sz="700" b="0" i="0" u="none" strike="noStrike" kern="1200" cap="none" spc="0" normalizeH="0" baseline="0" noProof="0" err="1">
                <a:ln>
                  <a:noFill/>
                </a:ln>
                <a:solidFill>
                  <a:schemeClr val="bg1"/>
                </a:solidFill>
                <a:effectLst/>
                <a:uLnTx/>
                <a:uFillTx/>
                <a:latin typeface="+mj-lt"/>
                <a:ea typeface="微软雅黑" panose="020B0503020204020204" charset="-122"/>
                <a:cs typeface="微软雅黑" panose="020B0503020204020204" charset="-122"/>
              </a:rPr>
              <a:t>Sangfor</a:t>
            </a: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 Technologies</a:t>
            </a:r>
          </a:p>
          <a:p>
            <a:pPr marL="0" marR="0" lvl="0" indent="0" algn="ctr" defTabSz="914400" rtl="0" eaLnBrk="1" fontAlgn="auto" latinLnBrk="0" hangingPunct="1">
              <a:spcBef>
                <a:spcPts val="0"/>
              </a:spcBef>
              <a:spcAft>
                <a:spcPts val="0"/>
              </a:spcAft>
              <a:buClrTx/>
              <a:buSzTx/>
              <a:buFontTx/>
              <a:buNone/>
              <a:tabLst/>
              <a:defRPr/>
            </a:pP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is formally incorporated</a:t>
            </a:r>
            <a:endParaRPr kumimoji="1" lang="zh-CN" altLang="en-US"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endParaRPr>
          </a:p>
        </p:txBody>
      </p:sp>
      <p:sp>
        <p:nvSpPr>
          <p:cNvPr id="202" name="圆角矩形 201"/>
          <p:cNvSpPr/>
          <p:nvPr/>
        </p:nvSpPr>
        <p:spPr>
          <a:xfrm>
            <a:off x="597147" y="5569655"/>
            <a:ext cx="476980" cy="178000"/>
          </a:xfrm>
          <a:prstGeom prst="roundRect">
            <a:avLst/>
          </a:prstGeom>
          <a:solidFill>
            <a:srgbClr val="208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a:ln>
                  <a:noFill/>
                </a:ln>
                <a:solidFill>
                  <a:schemeClr val="bg1"/>
                </a:solidFill>
                <a:effectLst/>
                <a:uLnTx/>
                <a:uFillTx/>
                <a:latin typeface="+mj-lt"/>
                <a:ea typeface="Microsoft YaHei" charset="-122"/>
                <a:cs typeface="Microsoft YaHei" charset="-122"/>
              </a:rPr>
              <a:t>2000</a:t>
            </a:r>
            <a:endParaRPr kumimoji="0" lang="zh-CN" altLang="en-US" sz="900" b="1" i="0" u="none" strike="noStrike" kern="1200" cap="none" spc="0" normalizeH="0" baseline="0" noProof="0">
              <a:ln>
                <a:noFill/>
              </a:ln>
              <a:solidFill>
                <a:schemeClr val="bg1"/>
              </a:solidFill>
              <a:effectLst/>
              <a:uLnTx/>
              <a:uFillTx/>
              <a:latin typeface="+mj-lt"/>
              <a:ea typeface="Microsoft YaHei" charset="-122"/>
              <a:cs typeface="Microsoft YaHei" charset="-122"/>
            </a:endParaRPr>
          </a:p>
        </p:txBody>
      </p:sp>
      <p:cxnSp>
        <p:nvCxnSpPr>
          <p:cNvPr id="299" name="直接连接符 110"/>
          <p:cNvCxnSpPr>
            <a:cxnSpLocks/>
          </p:cNvCxnSpPr>
          <p:nvPr/>
        </p:nvCxnSpPr>
        <p:spPr>
          <a:xfrm flipH="1">
            <a:off x="1935917" y="5435267"/>
            <a:ext cx="2" cy="1934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0" name="文本框 299"/>
          <p:cNvSpPr txBox="1"/>
          <p:nvPr/>
        </p:nvSpPr>
        <p:spPr>
          <a:xfrm>
            <a:off x="1328118" y="5840673"/>
            <a:ext cx="1193534" cy="415498"/>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Official </a:t>
            </a:r>
            <a:endParaRPr kumimoji="1" lang="en-US" altLang="zh-CN" sz="700">
              <a:solidFill>
                <a:schemeClr val="bg1"/>
              </a:solidFill>
              <a:latin typeface="+mj-lt"/>
              <a:ea typeface="微软雅黑" panose="020B0503020204020204" charset="-122"/>
              <a:cs typeface="微软雅黑" panose="020B0503020204020204" charset="-122"/>
            </a:endParaRPr>
          </a:p>
          <a:p>
            <a:pPr marL="0" marR="0" lvl="0" indent="0" algn="ctr" defTabSz="914400" rtl="0" eaLnBrk="1" fontAlgn="auto" latinLnBrk="0" hangingPunct="1">
              <a:spcBef>
                <a:spcPts val="0"/>
              </a:spcBef>
              <a:spcAft>
                <a:spcPts val="0"/>
              </a:spcAft>
              <a:buClrTx/>
              <a:buSzTx/>
              <a:buFontTx/>
              <a:buNone/>
              <a:tabLst/>
              <a:defRPr/>
            </a:pP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Launch of</a:t>
            </a:r>
          </a:p>
          <a:p>
            <a:pPr marL="0" marR="0" lvl="0" indent="0" algn="ctr" defTabSz="914400" rtl="0" eaLnBrk="1" fontAlgn="auto" latinLnBrk="0" hangingPunct="1">
              <a:spcBef>
                <a:spcPts val="0"/>
              </a:spcBef>
              <a:spcAft>
                <a:spcPts val="0"/>
              </a:spcAft>
              <a:buClrTx/>
              <a:buSzTx/>
              <a:buFontTx/>
              <a:buNone/>
              <a:tabLst/>
              <a:defRPr/>
            </a:pP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2-in-1 </a:t>
            </a:r>
            <a:r>
              <a:rPr kumimoji="1" lang="en-US" altLang="zh-CN" sz="700" b="0" i="0" u="none" strike="noStrike" kern="1200" cap="none" spc="0" normalizeH="0" baseline="0" noProof="0" err="1">
                <a:ln>
                  <a:noFill/>
                </a:ln>
                <a:solidFill>
                  <a:schemeClr val="bg1"/>
                </a:solidFill>
                <a:effectLst/>
                <a:uLnTx/>
                <a:uFillTx/>
                <a:latin typeface="+mj-lt"/>
                <a:ea typeface="微软雅黑" panose="020B0503020204020204" charset="-122"/>
                <a:cs typeface="微软雅黑" panose="020B0503020204020204" charset="-122"/>
              </a:rPr>
              <a:t>IPSec</a:t>
            </a: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/SSL VPN</a:t>
            </a:r>
            <a:endParaRPr kumimoji="1" lang="zh-CN" altLang="en-US"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endParaRPr>
          </a:p>
        </p:txBody>
      </p:sp>
      <p:sp>
        <p:nvSpPr>
          <p:cNvPr id="301" name="圆角矩形 300"/>
          <p:cNvSpPr/>
          <p:nvPr/>
        </p:nvSpPr>
        <p:spPr>
          <a:xfrm>
            <a:off x="1700276" y="5569655"/>
            <a:ext cx="476980" cy="1780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a:ln>
                  <a:noFill/>
                </a:ln>
                <a:solidFill>
                  <a:schemeClr val="bg1"/>
                </a:solidFill>
                <a:effectLst/>
                <a:uLnTx/>
                <a:uFillTx/>
                <a:latin typeface="+mj-lt"/>
                <a:ea typeface="Microsoft YaHei" charset="-122"/>
                <a:cs typeface="Microsoft YaHei" charset="-122"/>
              </a:rPr>
              <a:t>2004</a:t>
            </a:r>
            <a:endParaRPr kumimoji="0" lang="zh-CN" altLang="en-US" sz="900" b="1" i="0" u="none" strike="noStrike" kern="1200" cap="none" spc="0" normalizeH="0" baseline="0" noProof="0">
              <a:ln>
                <a:noFill/>
              </a:ln>
              <a:solidFill>
                <a:schemeClr val="bg1"/>
              </a:solidFill>
              <a:effectLst/>
              <a:uLnTx/>
              <a:uFillTx/>
              <a:latin typeface="+mj-lt"/>
              <a:ea typeface="Microsoft YaHei" charset="-122"/>
              <a:cs typeface="Microsoft YaHei" charset="-122"/>
            </a:endParaRPr>
          </a:p>
        </p:txBody>
      </p:sp>
      <p:cxnSp>
        <p:nvCxnSpPr>
          <p:cNvPr id="303" name="直接连接符 110"/>
          <p:cNvCxnSpPr>
            <a:cxnSpLocks/>
          </p:cNvCxnSpPr>
          <p:nvPr/>
        </p:nvCxnSpPr>
        <p:spPr>
          <a:xfrm>
            <a:off x="2527572" y="5003760"/>
            <a:ext cx="0" cy="38064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5" name="圆角矩形 304"/>
          <p:cNvSpPr/>
          <p:nvPr/>
        </p:nvSpPr>
        <p:spPr>
          <a:xfrm>
            <a:off x="2289082" y="4865809"/>
            <a:ext cx="476980" cy="1780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a:ln>
                  <a:noFill/>
                </a:ln>
                <a:solidFill>
                  <a:schemeClr val="bg1"/>
                </a:solidFill>
                <a:effectLst/>
                <a:uLnTx/>
                <a:uFillTx/>
                <a:latin typeface="+mj-lt"/>
                <a:ea typeface="Microsoft YaHei" charset="-122"/>
                <a:cs typeface="Microsoft YaHei" charset="-122"/>
              </a:rPr>
              <a:t>2005</a:t>
            </a:r>
            <a:endParaRPr kumimoji="0" lang="zh-CN" altLang="en-US" sz="900" b="1" i="0" u="none" strike="noStrike" kern="1200" cap="none" spc="0" normalizeH="0" baseline="0" noProof="0">
              <a:ln>
                <a:noFill/>
              </a:ln>
              <a:solidFill>
                <a:schemeClr val="bg1"/>
              </a:solidFill>
              <a:effectLst/>
              <a:uLnTx/>
              <a:uFillTx/>
              <a:latin typeface="+mj-lt"/>
              <a:ea typeface="Microsoft YaHei" charset="-122"/>
              <a:cs typeface="Microsoft YaHei" charset="-122"/>
            </a:endParaRPr>
          </a:p>
        </p:txBody>
      </p:sp>
      <p:cxnSp>
        <p:nvCxnSpPr>
          <p:cNvPr id="307" name="直接连接符 110"/>
          <p:cNvCxnSpPr>
            <a:cxnSpLocks/>
          </p:cNvCxnSpPr>
          <p:nvPr/>
        </p:nvCxnSpPr>
        <p:spPr>
          <a:xfrm>
            <a:off x="3038266" y="5318775"/>
            <a:ext cx="1" cy="4217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9" name="圆角矩形 308"/>
          <p:cNvSpPr/>
          <p:nvPr/>
        </p:nvSpPr>
        <p:spPr>
          <a:xfrm>
            <a:off x="2799776" y="5569655"/>
            <a:ext cx="476980" cy="178000"/>
          </a:xfrm>
          <a:prstGeom prst="roundRect">
            <a:avLst/>
          </a:prstGeom>
          <a:solidFill>
            <a:srgbClr val="208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a:ln>
                  <a:noFill/>
                </a:ln>
                <a:solidFill>
                  <a:schemeClr val="bg1"/>
                </a:solidFill>
                <a:effectLst/>
                <a:uLnTx/>
                <a:uFillTx/>
                <a:latin typeface="+mj-lt"/>
                <a:ea typeface="Microsoft YaHei" charset="-122"/>
                <a:cs typeface="Microsoft YaHei" charset="-122"/>
              </a:rPr>
              <a:t>2006</a:t>
            </a:r>
            <a:endParaRPr kumimoji="0" lang="zh-CN" altLang="en-US" sz="900" b="1" i="0" u="none" strike="noStrike" kern="1200" cap="none" spc="0" normalizeH="0" baseline="0" noProof="0">
              <a:ln>
                <a:noFill/>
              </a:ln>
              <a:solidFill>
                <a:schemeClr val="bg1"/>
              </a:solidFill>
              <a:effectLst/>
              <a:uLnTx/>
              <a:uFillTx/>
              <a:latin typeface="+mj-lt"/>
              <a:ea typeface="Microsoft YaHei" charset="-122"/>
              <a:cs typeface="Microsoft YaHei" charset="-122"/>
            </a:endParaRPr>
          </a:p>
        </p:txBody>
      </p:sp>
      <p:cxnSp>
        <p:nvCxnSpPr>
          <p:cNvPr id="319" name="直接连接符 110"/>
          <p:cNvCxnSpPr>
            <a:cxnSpLocks/>
          </p:cNvCxnSpPr>
          <p:nvPr/>
        </p:nvCxnSpPr>
        <p:spPr>
          <a:xfrm>
            <a:off x="4151821" y="5154121"/>
            <a:ext cx="10206" cy="59353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1" name="圆角矩形 320"/>
          <p:cNvSpPr/>
          <p:nvPr/>
        </p:nvSpPr>
        <p:spPr>
          <a:xfrm>
            <a:off x="3914467" y="5569655"/>
            <a:ext cx="476980" cy="1780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a:ln>
                  <a:noFill/>
                </a:ln>
                <a:solidFill>
                  <a:schemeClr val="bg1"/>
                </a:solidFill>
                <a:effectLst/>
                <a:uLnTx/>
                <a:uFillTx/>
                <a:latin typeface="+mj-lt"/>
                <a:ea typeface="Microsoft YaHei" charset="-122"/>
                <a:cs typeface="Microsoft YaHei" charset="-122"/>
              </a:rPr>
              <a:t>2008</a:t>
            </a:r>
            <a:endParaRPr kumimoji="0" lang="zh-CN" altLang="en-US" sz="900" b="1" i="0" u="none" strike="noStrike" kern="1200" cap="none" spc="0" normalizeH="0" baseline="0" noProof="0">
              <a:ln>
                <a:noFill/>
              </a:ln>
              <a:solidFill>
                <a:schemeClr val="bg1"/>
              </a:solidFill>
              <a:effectLst/>
              <a:uLnTx/>
              <a:uFillTx/>
              <a:latin typeface="+mj-lt"/>
              <a:ea typeface="Microsoft YaHei" charset="-122"/>
              <a:cs typeface="Microsoft YaHei" charset="-122"/>
            </a:endParaRPr>
          </a:p>
        </p:txBody>
      </p:sp>
      <p:cxnSp>
        <p:nvCxnSpPr>
          <p:cNvPr id="327" name="直接连接符 110"/>
          <p:cNvCxnSpPr>
            <a:cxnSpLocks/>
          </p:cNvCxnSpPr>
          <p:nvPr/>
        </p:nvCxnSpPr>
        <p:spPr>
          <a:xfrm>
            <a:off x="5245362" y="4907334"/>
            <a:ext cx="486" cy="83479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9" name="圆角矩形 328"/>
          <p:cNvSpPr/>
          <p:nvPr/>
        </p:nvSpPr>
        <p:spPr>
          <a:xfrm>
            <a:off x="5007115" y="5569655"/>
            <a:ext cx="476980" cy="178000"/>
          </a:xfrm>
          <a:prstGeom prst="roundRect">
            <a:avLst/>
          </a:prstGeom>
          <a:solidFill>
            <a:srgbClr val="208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a:ln>
                  <a:noFill/>
                </a:ln>
                <a:solidFill>
                  <a:schemeClr val="bg1"/>
                </a:solidFill>
                <a:effectLst/>
                <a:uLnTx/>
                <a:uFillTx/>
                <a:latin typeface="+mj-lt"/>
                <a:ea typeface="Microsoft YaHei" charset="-122"/>
                <a:cs typeface="Microsoft YaHei" charset="-122"/>
              </a:rPr>
              <a:t>2010</a:t>
            </a:r>
            <a:endParaRPr kumimoji="0" lang="zh-CN" altLang="en-US" sz="900" b="1" i="0" u="none" strike="noStrike" kern="1200" cap="none" spc="0" normalizeH="0" baseline="0" noProof="0">
              <a:ln>
                <a:noFill/>
              </a:ln>
              <a:solidFill>
                <a:schemeClr val="bg1"/>
              </a:solidFill>
              <a:effectLst/>
              <a:uLnTx/>
              <a:uFillTx/>
              <a:latin typeface="+mj-lt"/>
              <a:ea typeface="Microsoft YaHei" charset="-122"/>
              <a:cs typeface="Microsoft YaHei" charset="-122"/>
            </a:endParaRPr>
          </a:p>
        </p:txBody>
      </p:sp>
      <p:cxnSp>
        <p:nvCxnSpPr>
          <p:cNvPr id="335" name="直接连接符 110"/>
          <p:cNvCxnSpPr>
            <a:cxnSpLocks/>
          </p:cNvCxnSpPr>
          <p:nvPr/>
        </p:nvCxnSpPr>
        <p:spPr>
          <a:xfrm>
            <a:off x="6260877" y="4649179"/>
            <a:ext cx="0" cy="10929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7" name="圆角矩形 336"/>
          <p:cNvSpPr/>
          <p:nvPr/>
        </p:nvSpPr>
        <p:spPr>
          <a:xfrm>
            <a:off x="6029850" y="5569655"/>
            <a:ext cx="476980" cy="1780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a:ln>
                  <a:noFill/>
                </a:ln>
                <a:solidFill>
                  <a:schemeClr val="bg1"/>
                </a:solidFill>
                <a:effectLst/>
                <a:uLnTx/>
                <a:uFillTx/>
                <a:latin typeface="+mj-lt"/>
                <a:ea typeface="Microsoft YaHei" charset="-122"/>
                <a:cs typeface="Microsoft YaHei" charset="-122"/>
              </a:rPr>
              <a:t>2012</a:t>
            </a:r>
            <a:endParaRPr kumimoji="0" lang="zh-CN" altLang="en-US" sz="900" b="1" i="0" u="none" strike="noStrike" kern="1200" cap="none" spc="0" normalizeH="0" baseline="0" noProof="0">
              <a:ln>
                <a:noFill/>
              </a:ln>
              <a:solidFill>
                <a:schemeClr val="bg1"/>
              </a:solidFill>
              <a:effectLst/>
              <a:uLnTx/>
              <a:uFillTx/>
              <a:latin typeface="+mj-lt"/>
              <a:ea typeface="Microsoft YaHei" charset="-122"/>
              <a:cs typeface="Microsoft YaHei" charset="-122"/>
            </a:endParaRPr>
          </a:p>
        </p:txBody>
      </p:sp>
      <p:sp>
        <p:nvSpPr>
          <p:cNvPr id="344" name="文本框 343"/>
          <p:cNvSpPr txBox="1"/>
          <p:nvPr/>
        </p:nvSpPr>
        <p:spPr>
          <a:xfrm>
            <a:off x="6882971" y="5840673"/>
            <a:ext cx="806384" cy="307777"/>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1" lang="en-GB"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Establishment of </a:t>
            </a:r>
            <a:r>
              <a:rPr kumimoji="1" lang="en-GB" altLang="zh-CN" sz="700" b="0" i="0" u="none" strike="noStrike" kern="1200" cap="none" spc="0" normalizeH="0" baseline="0" noProof="0" err="1">
                <a:ln>
                  <a:noFill/>
                </a:ln>
                <a:solidFill>
                  <a:schemeClr val="bg1"/>
                </a:solidFill>
                <a:effectLst/>
                <a:uLnTx/>
                <a:uFillTx/>
                <a:latin typeface="+mj-lt"/>
                <a:ea typeface="微软雅黑" panose="020B0503020204020204" charset="-122"/>
                <a:cs typeface="微软雅黑" panose="020B0503020204020204" charset="-122"/>
              </a:rPr>
              <a:t>Sundray</a:t>
            </a:r>
            <a:endParaRPr kumimoji="1" lang="zh-CN" altLang="en-US"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endParaRPr>
          </a:p>
        </p:txBody>
      </p:sp>
      <p:sp>
        <p:nvSpPr>
          <p:cNvPr id="345" name="圆角矩形 344"/>
          <p:cNvSpPr/>
          <p:nvPr/>
        </p:nvSpPr>
        <p:spPr>
          <a:xfrm>
            <a:off x="7058350" y="5569655"/>
            <a:ext cx="476980" cy="178000"/>
          </a:xfrm>
          <a:prstGeom prst="roundRect">
            <a:avLst/>
          </a:prstGeom>
          <a:solidFill>
            <a:srgbClr val="208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a:ln>
                  <a:noFill/>
                </a:ln>
                <a:solidFill>
                  <a:schemeClr val="bg1"/>
                </a:solidFill>
                <a:effectLst/>
                <a:uLnTx/>
                <a:uFillTx/>
                <a:latin typeface="+mj-lt"/>
                <a:ea typeface="Microsoft YaHei" charset="-122"/>
                <a:cs typeface="Microsoft YaHei" charset="-122"/>
              </a:rPr>
              <a:t>2014</a:t>
            </a:r>
            <a:endParaRPr kumimoji="0" lang="zh-CN" altLang="en-US" sz="900" b="1" i="0" u="none" strike="noStrike" kern="1200" cap="none" spc="0" normalizeH="0" baseline="0" noProof="0">
              <a:ln>
                <a:noFill/>
              </a:ln>
              <a:solidFill>
                <a:schemeClr val="bg1"/>
              </a:solidFill>
              <a:effectLst/>
              <a:uLnTx/>
              <a:uFillTx/>
              <a:latin typeface="+mj-lt"/>
              <a:ea typeface="Microsoft YaHei" charset="-122"/>
              <a:cs typeface="Microsoft YaHei" charset="-122"/>
            </a:endParaRPr>
          </a:p>
        </p:txBody>
      </p:sp>
      <p:sp>
        <p:nvSpPr>
          <p:cNvPr id="352" name="文本框 351"/>
          <p:cNvSpPr txBox="1"/>
          <p:nvPr/>
        </p:nvSpPr>
        <p:spPr>
          <a:xfrm>
            <a:off x="7776810" y="5840673"/>
            <a:ext cx="1077821" cy="523220"/>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Official Launch </a:t>
            </a:r>
          </a:p>
          <a:p>
            <a:pPr marL="0" marR="0" lvl="0" indent="0" algn="ctr" defTabSz="914400" rtl="0" eaLnBrk="1" fontAlgn="auto" latinLnBrk="0" hangingPunct="1">
              <a:spcBef>
                <a:spcPts val="0"/>
              </a:spcBef>
              <a:spcAft>
                <a:spcPts val="0"/>
              </a:spcAft>
              <a:buClrTx/>
              <a:buSzTx/>
              <a:buFontTx/>
              <a:buNone/>
              <a:tabLst/>
              <a:defRPr/>
            </a:pP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of </a:t>
            </a:r>
            <a:r>
              <a:rPr kumimoji="1" lang="en-US" altLang="zh-CN" sz="700" b="0" i="0" u="none" strike="noStrike" kern="1200" cap="none" spc="0" normalizeH="0" baseline="0" noProof="0" err="1">
                <a:ln>
                  <a:noFill/>
                </a:ln>
                <a:solidFill>
                  <a:schemeClr val="bg1"/>
                </a:solidFill>
                <a:effectLst/>
                <a:uLnTx/>
                <a:uFillTx/>
                <a:latin typeface="+mj-lt"/>
                <a:ea typeface="微软雅黑" panose="020B0503020204020204" charset="-122"/>
                <a:cs typeface="微软雅黑" panose="020B0503020204020204" charset="-122"/>
              </a:rPr>
              <a:t>Sangfor</a:t>
            </a:r>
            <a:endPar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endParaRPr>
          </a:p>
          <a:p>
            <a:pPr marL="0" marR="0" lvl="0" indent="0" algn="ctr" defTabSz="914400" rtl="0" eaLnBrk="1" fontAlgn="auto" latinLnBrk="0" hangingPunct="1">
              <a:spcBef>
                <a:spcPts val="0"/>
              </a:spcBef>
              <a:spcAft>
                <a:spcPts val="0"/>
              </a:spcAft>
              <a:buClrTx/>
              <a:buSzTx/>
              <a:buFontTx/>
              <a:buNone/>
              <a:tabLst/>
              <a:defRPr/>
            </a:pP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Security &amp; </a:t>
            </a:r>
            <a:r>
              <a:rPr kumimoji="1" lang="en-US" altLang="zh-CN" sz="700" b="0" i="0" u="none" strike="noStrike" kern="1200" cap="none" spc="0" normalizeH="0" baseline="0" noProof="0" err="1">
                <a:ln>
                  <a:noFill/>
                </a:ln>
                <a:solidFill>
                  <a:schemeClr val="bg1"/>
                </a:solidFill>
                <a:effectLst/>
                <a:uLnTx/>
                <a:uFillTx/>
                <a:latin typeface="+mj-lt"/>
                <a:ea typeface="微软雅黑" panose="020B0503020204020204" charset="-122"/>
                <a:cs typeface="微软雅黑" panose="020B0503020204020204" charset="-122"/>
              </a:rPr>
              <a:t>Sangfor</a:t>
            </a: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 Cloud</a:t>
            </a:r>
            <a:r>
              <a:rPr kumimoji="1" lang="zh-CN" altLang="en-US"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 </a:t>
            </a: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Sub-Brands</a:t>
            </a:r>
            <a:endParaRPr kumimoji="1" lang="zh-CN" altLang="en-US"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endParaRPr>
          </a:p>
        </p:txBody>
      </p:sp>
      <p:sp>
        <p:nvSpPr>
          <p:cNvPr id="357" name="圆角矩形 356"/>
          <p:cNvSpPr/>
          <p:nvPr/>
        </p:nvSpPr>
        <p:spPr>
          <a:xfrm>
            <a:off x="8592342" y="2204439"/>
            <a:ext cx="476980" cy="1780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a:ln>
                  <a:noFill/>
                </a:ln>
                <a:solidFill>
                  <a:schemeClr val="bg1"/>
                </a:solidFill>
                <a:effectLst/>
                <a:uLnTx/>
                <a:uFillTx/>
                <a:latin typeface="+mj-lt"/>
                <a:ea typeface="Microsoft YaHei" charset="-122"/>
                <a:cs typeface="Microsoft YaHei" charset="-122"/>
              </a:rPr>
              <a:t>2017</a:t>
            </a:r>
            <a:endParaRPr kumimoji="0" lang="zh-CN" altLang="en-US" sz="900" b="1" i="0" u="none" strike="noStrike" kern="1200" cap="none" spc="0" normalizeH="0" baseline="0" noProof="0">
              <a:ln>
                <a:noFill/>
              </a:ln>
              <a:solidFill>
                <a:schemeClr val="bg1"/>
              </a:solidFill>
              <a:effectLst/>
              <a:uLnTx/>
              <a:uFillTx/>
              <a:latin typeface="+mj-lt"/>
              <a:ea typeface="Microsoft YaHei" charset="-122"/>
              <a:cs typeface="Microsoft YaHei" charset="-122"/>
            </a:endParaRPr>
          </a:p>
        </p:txBody>
      </p:sp>
      <p:sp>
        <p:nvSpPr>
          <p:cNvPr id="360" name="文本框 359"/>
          <p:cNvSpPr txBox="1"/>
          <p:nvPr/>
        </p:nvSpPr>
        <p:spPr>
          <a:xfrm>
            <a:off x="8732591" y="5840673"/>
            <a:ext cx="1264965" cy="523220"/>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Listed on Growth Enterprise</a:t>
            </a:r>
            <a:r>
              <a:rPr kumimoji="1" lang="zh-CN" altLang="en-US"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 </a:t>
            </a: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Market of </a:t>
            </a:r>
          </a:p>
          <a:p>
            <a:pPr marL="0" marR="0" lvl="0" indent="0" algn="ctr" defTabSz="914400" rtl="0" eaLnBrk="1" fontAlgn="auto" latinLnBrk="0" hangingPunct="1">
              <a:spcBef>
                <a:spcPts val="0"/>
              </a:spcBef>
              <a:spcAft>
                <a:spcPts val="0"/>
              </a:spcAft>
              <a:buClrTx/>
              <a:buSzTx/>
              <a:buFontTx/>
              <a:buNone/>
              <a:tabLst/>
              <a:defRPr/>
            </a:pP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the Shenzhen</a:t>
            </a:r>
          </a:p>
          <a:p>
            <a:pPr marL="0" marR="0" lvl="0" indent="0" algn="ctr" defTabSz="914400" rtl="0" eaLnBrk="1" fontAlgn="auto" latinLnBrk="0" hangingPunct="1">
              <a:spcBef>
                <a:spcPts val="0"/>
              </a:spcBef>
              <a:spcAft>
                <a:spcPts val="0"/>
              </a:spcAft>
              <a:buClrTx/>
              <a:buSzTx/>
              <a:buFontTx/>
              <a:buNone/>
              <a:tabLst/>
              <a:defRPr/>
            </a:pP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Stock Exchange</a:t>
            </a:r>
            <a:endParaRPr kumimoji="1" lang="zh-CN" altLang="en-US"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endParaRPr>
          </a:p>
        </p:txBody>
      </p:sp>
      <p:cxnSp>
        <p:nvCxnSpPr>
          <p:cNvPr id="339" name="直接连接符 110"/>
          <p:cNvCxnSpPr>
            <a:cxnSpLocks/>
          </p:cNvCxnSpPr>
          <p:nvPr/>
        </p:nvCxnSpPr>
        <p:spPr>
          <a:xfrm>
            <a:off x="6784537" y="3438250"/>
            <a:ext cx="0" cy="11139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7" name="直接连接符 110"/>
          <p:cNvCxnSpPr>
            <a:cxnSpLocks/>
          </p:cNvCxnSpPr>
          <p:nvPr/>
        </p:nvCxnSpPr>
        <p:spPr>
          <a:xfrm>
            <a:off x="8841005" y="2382439"/>
            <a:ext cx="0" cy="13665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1" name="直接连接符 110"/>
          <p:cNvCxnSpPr>
            <a:cxnSpLocks/>
          </p:cNvCxnSpPr>
          <p:nvPr/>
        </p:nvCxnSpPr>
        <p:spPr>
          <a:xfrm>
            <a:off x="8325853" y="3949489"/>
            <a:ext cx="0" cy="16361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9" name="直接连接符 110"/>
          <p:cNvCxnSpPr>
            <a:cxnSpLocks/>
            <a:stCxn id="421" idx="0"/>
            <a:endCxn id="6" idx="0"/>
          </p:cNvCxnSpPr>
          <p:nvPr/>
        </p:nvCxnSpPr>
        <p:spPr>
          <a:xfrm>
            <a:off x="9344377" y="3558960"/>
            <a:ext cx="7279" cy="13841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7" name="直接连接符 110"/>
          <p:cNvCxnSpPr>
            <a:cxnSpLocks/>
          </p:cNvCxnSpPr>
          <p:nvPr/>
        </p:nvCxnSpPr>
        <p:spPr>
          <a:xfrm>
            <a:off x="10388723" y="2965032"/>
            <a:ext cx="0" cy="26880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直接连接符 110">
            <a:extLst>
              <a:ext uri="{FF2B5EF4-FFF2-40B4-BE49-F238E27FC236}">
                <a16:creationId xmlns:a16="http://schemas.microsoft.com/office/drawing/2014/main" id="{BE80D7D9-AAA3-BC45-A4F8-A9B6824FA02B}"/>
              </a:ext>
            </a:extLst>
          </p:cNvPr>
          <p:cNvCxnSpPr>
            <a:cxnSpLocks/>
          </p:cNvCxnSpPr>
          <p:nvPr/>
        </p:nvCxnSpPr>
        <p:spPr>
          <a:xfrm flipH="1">
            <a:off x="10876694" y="1307173"/>
            <a:ext cx="6402" cy="13347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8" name="文本框 367"/>
          <p:cNvSpPr txBox="1"/>
          <p:nvPr/>
        </p:nvSpPr>
        <p:spPr>
          <a:xfrm>
            <a:off x="11140483" y="5701827"/>
            <a:ext cx="1051517" cy="21063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1" lang="zh-CN" altLang="en-US"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endParaRPr>
          </a:p>
        </p:txBody>
      </p:sp>
      <p:sp>
        <p:nvSpPr>
          <p:cNvPr id="369" name="圆角矩形 368"/>
          <p:cNvSpPr/>
          <p:nvPr/>
        </p:nvSpPr>
        <p:spPr>
          <a:xfrm>
            <a:off x="10160521" y="5569655"/>
            <a:ext cx="476980" cy="1780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a:ln>
                  <a:noFill/>
                </a:ln>
                <a:solidFill>
                  <a:schemeClr val="bg1"/>
                </a:solidFill>
                <a:effectLst/>
                <a:uLnTx/>
                <a:uFillTx/>
                <a:latin typeface="+mj-lt"/>
                <a:ea typeface="Microsoft YaHei" charset="-122"/>
                <a:cs typeface="Microsoft YaHei" charset="-122"/>
              </a:rPr>
              <a:t>2020</a:t>
            </a:r>
            <a:endParaRPr kumimoji="0" lang="zh-CN" altLang="en-US" sz="900" b="1" i="0" u="none" strike="noStrike" kern="1200" cap="none" spc="0" normalizeH="0" baseline="0" noProof="0">
              <a:ln>
                <a:noFill/>
              </a:ln>
              <a:solidFill>
                <a:schemeClr val="bg1"/>
              </a:solidFill>
              <a:effectLst/>
              <a:uLnTx/>
              <a:uFillTx/>
              <a:latin typeface="+mj-lt"/>
              <a:ea typeface="Microsoft YaHei" charset="-122"/>
              <a:cs typeface="Microsoft YaHei" charset="-122"/>
            </a:endParaRPr>
          </a:p>
        </p:txBody>
      </p:sp>
      <p:sp>
        <p:nvSpPr>
          <p:cNvPr id="377" name="椭圆 376"/>
          <p:cNvSpPr/>
          <p:nvPr/>
        </p:nvSpPr>
        <p:spPr>
          <a:xfrm>
            <a:off x="1876978" y="5358581"/>
            <a:ext cx="115590" cy="11559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600" b="0" i="0" u="none" strike="noStrike" kern="1200" cap="none" spc="0" normalizeH="0" baseline="0" noProof="0">
              <a:ln>
                <a:noFill/>
              </a:ln>
              <a:solidFill>
                <a:schemeClr val="bg1"/>
              </a:solidFill>
              <a:effectLst/>
              <a:uLnTx/>
              <a:uFillTx/>
              <a:latin typeface="+mj-lt"/>
              <a:ea typeface="DengXian" panose="02010600030101010101" pitchFamily="2" charset="-122"/>
              <a:cs typeface="+mn-cs"/>
            </a:endParaRPr>
          </a:p>
        </p:txBody>
      </p:sp>
      <p:sp>
        <p:nvSpPr>
          <p:cNvPr id="378" name="椭圆 377"/>
          <p:cNvSpPr/>
          <p:nvPr/>
        </p:nvSpPr>
        <p:spPr>
          <a:xfrm>
            <a:off x="1362769" y="5377472"/>
            <a:ext cx="115590" cy="115590"/>
          </a:xfrm>
          <a:prstGeom prst="ellipse">
            <a:avLst/>
          </a:prstGeom>
          <a:solidFill>
            <a:srgbClr val="208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600" b="0" i="0" u="none" strike="noStrike" kern="1200" cap="none" spc="0" normalizeH="0" baseline="0" noProof="0">
              <a:ln>
                <a:noFill/>
              </a:ln>
              <a:solidFill>
                <a:schemeClr val="bg1"/>
              </a:solidFill>
              <a:effectLst/>
              <a:uLnTx/>
              <a:uFillTx/>
              <a:latin typeface="+mj-lt"/>
              <a:ea typeface="DengXian" panose="02010600030101010101" pitchFamily="2" charset="-122"/>
              <a:cs typeface="+mn-cs"/>
            </a:endParaRPr>
          </a:p>
        </p:txBody>
      </p:sp>
      <p:sp>
        <p:nvSpPr>
          <p:cNvPr id="379" name="椭圆 378"/>
          <p:cNvSpPr/>
          <p:nvPr/>
        </p:nvSpPr>
        <p:spPr>
          <a:xfrm>
            <a:off x="780311" y="5372797"/>
            <a:ext cx="115590" cy="115590"/>
          </a:xfrm>
          <a:prstGeom prst="ellipse">
            <a:avLst/>
          </a:prstGeom>
          <a:solidFill>
            <a:srgbClr val="208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600" b="0" i="0" u="none" strike="noStrike" kern="1200" cap="none" spc="0" normalizeH="0" baseline="0" noProof="0">
              <a:ln>
                <a:noFill/>
              </a:ln>
              <a:solidFill>
                <a:schemeClr val="bg1"/>
              </a:solidFill>
              <a:effectLst/>
              <a:uLnTx/>
              <a:uFillTx/>
              <a:latin typeface="+mj-lt"/>
              <a:ea typeface="DengXian" panose="02010600030101010101" pitchFamily="2" charset="-122"/>
              <a:cs typeface="+mn-cs"/>
            </a:endParaRPr>
          </a:p>
        </p:txBody>
      </p:sp>
      <p:sp>
        <p:nvSpPr>
          <p:cNvPr id="251" name="椭圆 250"/>
          <p:cNvSpPr/>
          <p:nvPr/>
        </p:nvSpPr>
        <p:spPr>
          <a:xfrm>
            <a:off x="2979728" y="5264783"/>
            <a:ext cx="115590" cy="115590"/>
          </a:xfrm>
          <a:prstGeom prst="ellipse">
            <a:avLst/>
          </a:prstGeom>
          <a:solidFill>
            <a:srgbClr val="208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600" b="0" i="0" u="none" strike="noStrike" kern="1200" cap="none" spc="0" normalizeH="0" baseline="0" noProof="0">
              <a:ln>
                <a:noFill/>
              </a:ln>
              <a:solidFill>
                <a:schemeClr val="bg1"/>
              </a:solidFill>
              <a:effectLst/>
              <a:uLnTx/>
              <a:uFillTx/>
              <a:latin typeface="+mj-lt"/>
              <a:ea typeface="DengXian" panose="02010600030101010101" pitchFamily="2" charset="-122"/>
              <a:cs typeface="+mn-cs"/>
            </a:endParaRPr>
          </a:p>
        </p:txBody>
      </p:sp>
      <p:sp>
        <p:nvSpPr>
          <p:cNvPr id="247" name="椭圆 246"/>
          <p:cNvSpPr/>
          <p:nvPr/>
        </p:nvSpPr>
        <p:spPr>
          <a:xfrm>
            <a:off x="5185634" y="4862318"/>
            <a:ext cx="115590" cy="11559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600" b="0" i="0" u="none" strike="noStrike" kern="1200" cap="none" spc="0" normalizeH="0" baseline="0" noProof="0">
              <a:ln>
                <a:noFill/>
              </a:ln>
              <a:solidFill>
                <a:schemeClr val="bg1"/>
              </a:solidFill>
              <a:effectLst/>
              <a:uLnTx/>
              <a:uFillTx/>
              <a:latin typeface="+mj-lt"/>
              <a:ea typeface="DengXian" panose="02010600030101010101" pitchFamily="2" charset="-122"/>
              <a:cs typeface="+mn-cs"/>
            </a:endParaRPr>
          </a:p>
        </p:txBody>
      </p:sp>
      <p:sp>
        <p:nvSpPr>
          <p:cNvPr id="249" name="椭圆 248"/>
          <p:cNvSpPr/>
          <p:nvPr/>
        </p:nvSpPr>
        <p:spPr>
          <a:xfrm>
            <a:off x="4095163" y="5107730"/>
            <a:ext cx="115590" cy="11559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600" b="0" i="0" u="none" strike="noStrike" kern="1200" cap="none" spc="0" normalizeH="0" baseline="0" noProof="0">
              <a:ln>
                <a:noFill/>
              </a:ln>
              <a:solidFill>
                <a:schemeClr val="bg1"/>
              </a:solidFill>
              <a:effectLst/>
              <a:uLnTx/>
              <a:uFillTx/>
              <a:latin typeface="+mj-lt"/>
              <a:ea typeface="DengXian" panose="02010600030101010101" pitchFamily="2" charset="-122"/>
              <a:cs typeface="+mn-cs"/>
            </a:endParaRPr>
          </a:p>
        </p:txBody>
      </p:sp>
      <p:sp>
        <p:nvSpPr>
          <p:cNvPr id="244" name="椭圆 243"/>
          <p:cNvSpPr/>
          <p:nvPr/>
        </p:nvSpPr>
        <p:spPr>
          <a:xfrm>
            <a:off x="6716054" y="4455224"/>
            <a:ext cx="115590" cy="11559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600" b="0" i="0" u="none" strike="noStrike" kern="1200" cap="none" spc="0" normalizeH="0" baseline="0" noProof="0">
              <a:ln>
                <a:noFill/>
              </a:ln>
              <a:solidFill>
                <a:schemeClr val="bg1"/>
              </a:solidFill>
              <a:effectLst/>
              <a:uLnTx/>
              <a:uFillTx/>
              <a:latin typeface="+mj-lt"/>
              <a:ea typeface="DengXian" panose="02010600030101010101" pitchFamily="2" charset="-122"/>
              <a:cs typeface="+mn-cs"/>
            </a:endParaRPr>
          </a:p>
        </p:txBody>
      </p:sp>
      <p:sp>
        <p:nvSpPr>
          <p:cNvPr id="243" name="椭圆 242"/>
          <p:cNvSpPr/>
          <p:nvPr/>
        </p:nvSpPr>
        <p:spPr>
          <a:xfrm>
            <a:off x="7233388" y="4289012"/>
            <a:ext cx="115590" cy="11559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600" b="0" i="0" u="none" strike="noStrike" kern="1200" cap="none" spc="0" normalizeH="0" baseline="0" noProof="0">
              <a:ln>
                <a:noFill/>
              </a:ln>
              <a:solidFill>
                <a:schemeClr val="bg1"/>
              </a:solidFill>
              <a:effectLst/>
              <a:uLnTx/>
              <a:uFillTx/>
              <a:latin typeface="+mj-lt"/>
              <a:ea typeface="DengXian" panose="02010600030101010101" pitchFamily="2" charset="-122"/>
              <a:cs typeface="+mn-cs"/>
            </a:endParaRPr>
          </a:p>
        </p:txBody>
      </p:sp>
      <p:sp>
        <p:nvSpPr>
          <p:cNvPr id="418" name="椭圆 417"/>
          <p:cNvSpPr/>
          <p:nvPr/>
        </p:nvSpPr>
        <p:spPr>
          <a:xfrm>
            <a:off x="8790649" y="3653565"/>
            <a:ext cx="115590" cy="11559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600" b="0" i="0" u="none" strike="noStrike" kern="1200" cap="none" spc="0" normalizeH="0" baseline="0" noProof="0">
              <a:ln>
                <a:noFill/>
              </a:ln>
              <a:solidFill>
                <a:schemeClr val="bg1"/>
              </a:solidFill>
              <a:effectLst/>
              <a:uLnTx/>
              <a:uFillTx/>
              <a:latin typeface="+mj-lt"/>
              <a:ea typeface="DengXian" panose="02010600030101010101" pitchFamily="2" charset="-122"/>
              <a:cs typeface="+mn-cs"/>
            </a:endParaRPr>
          </a:p>
        </p:txBody>
      </p:sp>
      <p:sp>
        <p:nvSpPr>
          <p:cNvPr id="421" name="椭圆 420"/>
          <p:cNvSpPr/>
          <p:nvPr/>
        </p:nvSpPr>
        <p:spPr>
          <a:xfrm flipV="1">
            <a:off x="9284022" y="3438250"/>
            <a:ext cx="120710" cy="12071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600" b="0" i="0" u="none" strike="noStrike" kern="1200" cap="none" spc="0" normalizeH="0" baseline="0" noProof="0">
              <a:ln>
                <a:noFill/>
              </a:ln>
              <a:solidFill>
                <a:schemeClr val="bg1"/>
              </a:solidFill>
              <a:effectLst/>
              <a:uLnTx/>
              <a:uFillTx/>
              <a:latin typeface="+mj-lt"/>
              <a:ea typeface="DengXian" panose="02010600030101010101" pitchFamily="2" charset="-122"/>
              <a:cs typeface="+mn-cs"/>
            </a:endParaRPr>
          </a:p>
        </p:txBody>
      </p:sp>
      <p:sp>
        <p:nvSpPr>
          <p:cNvPr id="134" name="文本框 133">
            <a:extLst>
              <a:ext uri="{FF2B5EF4-FFF2-40B4-BE49-F238E27FC236}">
                <a16:creationId xmlns:a16="http://schemas.microsoft.com/office/drawing/2014/main" id="{758B55E0-E773-40B5-B4DA-DC074488AE2F}"/>
              </a:ext>
            </a:extLst>
          </p:cNvPr>
          <p:cNvSpPr txBox="1"/>
          <p:nvPr/>
        </p:nvSpPr>
        <p:spPr>
          <a:xfrm>
            <a:off x="3641230" y="5840673"/>
            <a:ext cx="1023455" cy="415498"/>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Establishment</a:t>
            </a:r>
          </a:p>
          <a:p>
            <a:pPr marL="0" marR="0" lvl="0" indent="0" algn="ctr" defTabSz="914400" rtl="0" eaLnBrk="1" fontAlgn="auto" latinLnBrk="0" hangingPunct="1">
              <a:spcBef>
                <a:spcPts val="0"/>
              </a:spcBef>
              <a:spcAft>
                <a:spcPts val="0"/>
              </a:spcAft>
              <a:buClrTx/>
              <a:buSzTx/>
              <a:buFontTx/>
              <a:buNone/>
              <a:tabLst/>
              <a:defRPr/>
            </a:pP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 of</a:t>
            </a:r>
            <a:r>
              <a:rPr kumimoji="1" lang="zh-CN" altLang="en-US"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 </a:t>
            </a: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Hong Kong </a:t>
            </a:r>
          </a:p>
          <a:p>
            <a:pPr marL="0" marR="0" lvl="0" indent="0" algn="ctr" defTabSz="914400" rtl="0" eaLnBrk="1" fontAlgn="auto" latinLnBrk="0" hangingPunct="1">
              <a:spcBef>
                <a:spcPts val="0"/>
              </a:spcBef>
              <a:spcAft>
                <a:spcPts val="0"/>
              </a:spcAft>
              <a:buClrTx/>
              <a:buSzTx/>
              <a:buFontTx/>
              <a:buNone/>
              <a:tabLst/>
              <a:defRPr/>
            </a:pP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Office</a:t>
            </a:r>
            <a:endParaRPr kumimoji="1" lang="zh-CN" altLang="en-US"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endParaRPr>
          </a:p>
        </p:txBody>
      </p:sp>
      <p:sp>
        <p:nvSpPr>
          <p:cNvPr id="135" name="文本框 134">
            <a:extLst>
              <a:ext uri="{FF2B5EF4-FFF2-40B4-BE49-F238E27FC236}">
                <a16:creationId xmlns:a16="http://schemas.microsoft.com/office/drawing/2014/main" id="{FD6C80BE-AFEF-4B13-923E-15158475FB84}"/>
              </a:ext>
            </a:extLst>
          </p:cNvPr>
          <p:cNvSpPr txBox="1"/>
          <p:nvPr/>
        </p:nvSpPr>
        <p:spPr>
          <a:xfrm>
            <a:off x="4756327" y="5840673"/>
            <a:ext cx="978556" cy="415498"/>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1" lang="en-US" altLang="zh-CN" sz="700" b="0" i="0" u="none" strike="noStrike" kern="1200" cap="none" spc="0" normalizeH="0" baseline="0" noProof="0">
                <a:ln>
                  <a:noFill/>
                </a:ln>
                <a:solidFill>
                  <a:schemeClr val="bg1"/>
                </a:solidFill>
                <a:effectLst/>
                <a:uLnTx/>
                <a:uFillTx/>
                <a:latin typeface="Century Gothic" panose="020B0502020202020204" pitchFamily="34" charset="0"/>
                <a:ea typeface="微软雅黑" panose="020B0503020204020204" charset="-122"/>
                <a:cs typeface="微软雅黑" panose="020B0503020204020204" charset="-122"/>
              </a:rPr>
              <a:t>Establishment </a:t>
            </a:r>
          </a:p>
          <a:p>
            <a:pPr marL="0" marR="0" lvl="0" indent="0" algn="ctr" defTabSz="914400" rtl="0" eaLnBrk="1" fontAlgn="auto" latinLnBrk="0" hangingPunct="1">
              <a:spcBef>
                <a:spcPts val="0"/>
              </a:spcBef>
              <a:spcAft>
                <a:spcPts val="0"/>
              </a:spcAft>
              <a:buClrTx/>
              <a:buSzTx/>
              <a:buFontTx/>
              <a:buNone/>
              <a:tabLst/>
              <a:defRPr/>
            </a:pPr>
            <a:r>
              <a:rPr kumimoji="1" lang="en-US" altLang="zh-CN" sz="700" b="0" i="0" u="none" strike="noStrike" kern="1200" cap="none" spc="0" normalizeH="0" baseline="0" noProof="0">
                <a:ln>
                  <a:noFill/>
                </a:ln>
                <a:solidFill>
                  <a:schemeClr val="bg1"/>
                </a:solidFill>
                <a:effectLst/>
                <a:uLnTx/>
                <a:uFillTx/>
                <a:latin typeface="Century Gothic" panose="020B0502020202020204" pitchFamily="34" charset="0"/>
                <a:ea typeface="微软雅黑" panose="020B0503020204020204" charset="-122"/>
                <a:cs typeface="微软雅黑" panose="020B0503020204020204" charset="-122"/>
              </a:rPr>
              <a:t>of</a:t>
            </a:r>
            <a:r>
              <a:rPr kumimoji="1" lang="zh-CN" altLang="en-US" sz="700">
                <a:solidFill>
                  <a:schemeClr val="bg1"/>
                </a:solidFill>
                <a:latin typeface="Century Gothic" panose="020B0502020202020204" pitchFamily="34" charset="0"/>
                <a:ea typeface="微软雅黑" panose="020B0503020204020204" charset="-122"/>
                <a:cs typeface="微软雅黑" panose="020B0503020204020204" charset="-122"/>
              </a:rPr>
              <a:t> </a:t>
            </a:r>
            <a:r>
              <a:rPr kumimoji="1" lang="en-US" altLang="zh-CN" sz="700" b="0" i="0" u="none" strike="noStrike" kern="1200" cap="none" spc="0" normalizeH="0" baseline="0" noProof="0">
                <a:ln>
                  <a:noFill/>
                </a:ln>
                <a:solidFill>
                  <a:schemeClr val="bg1"/>
                </a:solidFill>
                <a:effectLst/>
                <a:uLnTx/>
                <a:uFillTx/>
                <a:latin typeface="Century Gothic" panose="020B0502020202020204" pitchFamily="34" charset="0"/>
                <a:ea typeface="微软雅黑" panose="020B0503020204020204" charset="-122"/>
                <a:cs typeface="微软雅黑" panose="020B0503020204020204" charset="-122"/>
              </a:rPr>
              <a:t>Thailand </a:t>
            </a:r>
          </a:p>
          <a:p>
            <a:pPr marL="0" marR="0" lvl="0" indent="0" algn="ctr" defTabSz="914400" rtl="0" eaLnBrk="1" fontAlgn="auto" latinLnBrk="0" hangingPunct="1">
              <a:spcBef>
                <a:spcPts val="0"/>
              </a:spcBef>
              <a:spcAft>
                <a:spcPts val="0"/>
              </a:spcAft>
              <a:buClrTx/>
              <a:buSzTx/>
              <a:buFontTx/>
              <a:buNone/>
              <a:tabLst/>
              <a:defRPr/>
            </a:pPr>
            <a:r>
              <a:rPr kumimoji="1" lang="en-US" altLang="zh-CN" sz="700" b="0" i="0" u="none" strike="noStrike" kern="1200" cap="none" spc="0" normalizeH="0" baseline="0" noProof="0">
                <a:ln>
                  <a:noFill/>
                </a:ln>
                <a:solidFill>
                  <a:schemeClr val="bg1"/>
                </a:solidFill>
                <a:effectLst/>
                <a:uLnTx/>
                <a:uFillTx/>
                <a:latin typeface="Century Gothic" panose="020B0502020202020204" pitchFamily="34" charset="0"/>
                <a:ea typeface="微软雅黑" panose="020B0503020204020204" charset="-122"/>
                <a:cs typeface="微软雅黑" panose="020B0503020204020204" charset="-122"/>
              </a:rPr>
              <a:t>Office</a:t>
            </a:r>
            <a:endParaRPr kumimoji="1" lang="zh-CN" altLang="en-US" sz="700" b="0" i="0" u="none" strike="noStrike" kern="1200" cap="none" spc="0" normalizeH="0" baseline="0" noProof="0">
              <a:ln>
                <a:noFill/>
              </a:ln>
              <a:solidFill>
                <a:schemeClr val="bg1"/>
              </a:solidFill>
              <a:effectLst/>
              <a:uLnTx/>
              <a:uFillTx/>
              <a:latin typeface="Century Gothic" panose="020B0502020202020204" pitchFamily="34" charset="0"/>
              <a:ea typeface="微软雅黑" panose="020B0503020204020204" charset="-122"/>
              <a:cs typeface="微软雅黑" panose="020B0503020204020204" charset="-122"/>
            </a:endParaRPr>
          </a:p>
        </p:txBody>
      </p:sp>
      <p:sp>
        <p:nvSpPr>
          <p:cNvPr id="141" name="文本框 140">
            <a:extLst>
              <a:ext uri="{FF2B5EF4-FFF2-40B4-BE49-F238E27FC236}">
                <a16:creationId xmlns:a16="http://schemas.microsoft.com/office/drawing/2014/main" id="{AB53D1C8-F8D5-45C2-AA89-12B68DF87F1B}"/>
              </a:ext>
            </a:extLst>
          </p:cNvPr>
          <p:cNvSpPr txBox="1"/>
          <p:nvPr/>
        </p:nvSpPr>
        <p:spPr>
          <a:xfrm>
            <a:off x="5645632" y="5840673"/>
            <a:ext cx="1193534" cy="523220"/>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“Technology Fast</a:t>
            </a:r>
          </a:p>
          <a:p>
            <a:pPr marL="0" marR="0" lvl="0" indent="0" algn="ctr" defTabSz="914400" rtl="0" eaLnBrk="1" fontAlgn="auto" latinLnBrk="0" hangingPunct="1">
              <a:spcBef>
                <a:spcPts val="0"/>
              </a:spcBef>
              <a:spcAft>
                <a:spcPts val="0"/>
              </a:spcAft>
              <a:buClrTx/>
              <a:buSzTx/>
              <a:buFontTx/>
              <a:buNone/>
              <a:tabLst/>
              <a:defRPr/>
            </a:pP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500 Asia Pacific</a:t>
            </a:r>
          </a:p>
          <a:p>
            <a:pPr marL="0" marR="0" lvl="0" indent="0" algn="ctr" defTabSz="914400" rtl="0" eaLnBrk="1" fontAlgn="auto" latinLnBrk="0" hangingPunct="1">
              <a:spcBef>
                <a:spcPts val="0"/>
              </a:spcBef>
              <a:spcAft>
                <a:spcPts val="0"/>
              </a:spcAft>
              <a:buClrTx/>
              <a:buSzTx/>
              <a:buFontTx/>
              <a:buNone/>
              <a:tabLst/>
              <a:defRPr/>
            </a:pP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Region” Award for</a:t>
            </a:r>
          </a:p>
          <a:p>
            <a:pPr marL="0" marR="0" lvl="0" indent="0" algn="ctr" defTabSz="914400" rtl="0" eaLnBrk="1" fontAlgn="auto" latinLnBrk="0" hangingPunct="1">
              <a:spcBef>
                <a:spcPts val="0"/>
              </a:spcBef>
              <a:spcAft>
                <a:spcPts val="0"/>
              </a:spcAft>
              <a:buClrTx/>
              <a:buSzTx/>
              <a:buFontTx/>
              <a:buNone/>
              <a:tabLst/>
              <a:defRPr/>
            </a:pP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8 Consecutive Years</a:t>
            </a:r>
            <a:endParaRPr kumimoji="1" lang="zh-CN" altLang="en-US"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endParaRPr>
          </a:p>
        </p:txBody>
      </p:sp>
      <p:sp>
        <p:nvSpPr>
          <p:cNvPr id="237" name="椭圆 236"/>
          <p:cNvSpPr/>
          <p:nvPr/>
        </p:nvSpPr>
        <p:spPr>
          <a:xfrm>
            <a:off x="9815774" y="3173733"/>
            <a:ext cx="115590" cy="115590"/>
          </a:xfrm>
          <a:prstGeom prst="ellipse">
            <a:avLst/>
          </a:prstGeom>
          <a:solidFill>
            <a:srgbClr val="208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600" b="0" i="0" u="none" strike="noStrike" kern="1200" cap="none" spc="0" normalizeH="0" baseline="0" noProof="0">
              <a:ln>
                <a:noFill/>
              </a:ln>
              <a:solidFill>
                <a:schemeClr val="bg1"/>
              </a:solidFill>
              <a:effectLst/>
              <a:uLnTx/>
              <a:uFillTx/>
              <a:latin typeface="+mj-lt"/>
              <a:ea typeface="DengXian" panose="02010600030101010101" pitchFamily="2" charset="-122"/>
              <a:cs typeface="+mn-cs"/>
            </a:endParaRPr>
          </a:p>
        </p:txBody>
      </p:sp>
      <p:sp>
        <p:nvSpPr>
          <p:cNvPr id="253" name="椭圆 252"/>
          <p:cNvSpPr/>
          <p:nvPr/>
        </p:nvSpPr>
        <p:spPr>
          <a:xfrm>
            <a:off x="2466957" y="5319677"/>
            <a:ext cx="115590" cy="11559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600" b="0" i="0" u="none" strike="noStrike" kern="1200" cap="none" spc="0" normalizeH="0" baseline="0" noProof="0">
              <a:ln>
                <a:noFill/>
              </a:ln>
              <a:solidFill>
                <a:schemeClr val="bg1"/>
              </a:solidFill>
              <a:effectLst/>
              <a:uLnTx/>
              <a:uFillTx/>
              <a:latin typeface="+mj-lt"/>
              <a:ea typeface="DengXian" panose="02010600030101010101" pitchFamily="2" charset="-122"/>
              <a:cs typeface="+mn-cs"/>
            </a:endParaRPr>
          </a:p>
        </p:txBody>
      </p:sp>
      <p:sp>
        <p:nvSpPr>
          <p:cNvPr id="211" name="椭圆 210"/>
          <p:cNvSpPr/>
          <p:nvPr/>
        </p:nvSpPr>
        <p:spPr>
          <a:xfrm>
            <a:off x="10325562" y="2896819"/>
            <a:ext cx="115590" cy="115590"/>
          </a:xfrm>
          <a:prstGeom prst="ellipse">
            <a:avLst/>
          </a:prstGeom>
          <a:solidFill>
            <a:srgbClr val="208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600" b="0" i="0" u="none" strike="noStrike" kern="1200" cap="none" spc="0" normalizeH="0" baseline="0" noProof="0">
              <a:ln>
                <a:noFill/>
              </a:ln>
              <a:solidFill>
                <a:schemeClr val="bg1"/>
              </a:solidFill>
              <a:effectLst/>
              <a:uLnTx/>
              <a:uFillTx/>
              <a:latin typeface="+mj-lt"/>
              <a:ea typeface="DengXian" panose="02010600030101010101" pitchFamily="2" charset="-122"/>
              <a:cs typeface="+mn-cs"/>
            </a:endParaRPr>
          </a:p>
        </p:txBody>
      </p:sp>
      <p:sp>
        <p:nvSpPr>
          <p:cNvPr id="149" name="椭圆 148">
            <a:extLst>
              <a:ext uri="{FF2B5EF4-FFF2-40B4-BE49-F238E27FC236}">
                <a16:creationId xmlns:a16="http://schemas.microsoft.com/office/drawing/2014/main" id="{B36DBA13-B0BF-7E44-9B3C-70F6E00F82D6}"/>
              </a:ext>
            </a:extLst>
          </p:cNvPr>
          <p:cNvSpPr/>
          <p:nvPr/>
        </p:nvSpPr>
        <p:spPr>
          <a:xfrm>
            <a:off x="10822100" y="2635038"/>
            <a:ext cx="115590" cy="11559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600" b="0" i="0" u="none" strike="noStrike" kern="1200" cap="none" spc="0" normalizeH="0" baseline="0" noProof="0">
              <a:ln>
                <a:noFill/>
              </a:ln>
              <a:solidFill>
                <a:schemeClr val="bg1"/>
              </a:solidFill>
              <a:effectLst/>
              <a:uLnTx/>
              <a:uFillTx/>
              <a:latin typeface="+mj-lt"/>
              <a:ea typeface="DengXian" panose="02010600030101010101" pitchFamily="2" charset="-122"/>
              <a:cs typeface="+mn-cs"/>
            </a:endParaRPr>
          </a:p>
        </p:txBody>
      </p:sp>
      <p:sp>
        <p:nvSpPr>
          <p:cNvPr id="159" name="矩形标注 158">
            <a:extLst>
              <a:ext uri="{FF2B5EF4-FFF2-40B4-BE49-F238E27FC236}">
                <a16:creationId xmlns:a16="http://schemas.microsoft.com/office/drawing/2014/main" id="{4867F087-2319-2E42-8E75-70849ACC8D82}"/>
              </a:ext>
            </a:extLst>
          </p:cNvPr>
          <p:cNvSpPr/>
          <p:nvPr/>
        </p:nvSpPr>
        <p:spPr>
          <a:xfrm>
            <a:off x="439740" y="4783740"/>
            <a:ext cx="644493" cy="390370"/>
          </a:xfrm>
          <a:prstGeom prst="wedgeRectCallout">
            <a:avLst>
              <a:gd name="adj1" fmla="val 39127"/>
              <a:gd name="adj2" fmla="val 72737"/>
            </a:avLst>
          </a:prstGeom>
          <a:solidFill>
            <a:srgbClr val="36B94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pPr lvl="0">
              <a:lnSpc>
                <a:spcPct val="120000"/>
              </a:lnSpc>
              <a:defRPr/>
            </a:pPr>
            <a:r>
              <a:rPr kumimoji="1" lang="en-US" altLang="zh-CN" sz="900" b="1" spc="20">
                <a:solidFill>
                  <a:prstClr val="white"/>
                </a:solidFill>
                <a:latin typeface="Century Gothic" panose="020B0702020202020204" pitchFamily="34" charset="0"/>
                <a:ea typeface="微软雅黑" panose="020B0503020204020204" charset="-122"/>
                <a:cs typeface="Century Gothic" panose="020B0702020202020204" pitchFamily="34" charset="0"/>
              </a:rPr>
              <a:t>Staff </a:t>
            </a:r>
            <a:r>
              <a:rPr kumimoji="1" lang="en-US" altLang="zh-CN" sz="900" b="1">
                <a:solidFill>
                  <a:prstClr val="white"/>
                </a:solidFill>
                <a:latin typeface="Century Gothic" panose="020B0702020202020204" pitchFamily="34" charset="0"/>
                <a:ea typeface="微软雅黑" panose="020B0503020204020204" charset="-122"/>
                <a:cs typeface="Century Gothic" panose="020B0702020202020204" pitchFamily="34" charset="0"/>
              </a:rPr>
              <a:t>3</a:t>
            </a:r>
          </a:p>
          <a:p>
            <a:pPr lvl="0">
              <a:lnSpc>
                <a:spcPct val="120000"/>
              </a:lnSpc>
              <a:defRPr/>
            </a:pPr>
            <a:r>
              <a:rPr kumimoji="1" lang="en-US" altLang="zh-CN" sz="900" b="1">
                <a:solidFill>
                  <a:prstClr val="white"/>
                </a:solidFill>
                <a:latin typeface="Century Gothic" panose="020B0702020202020204" pitchFamily="34" charset="0"/>
                <a:ea typeface="微软雅黑" panose="020B0503020204020204" charset="-122"/>
                <a:cs typeface="Century Gothic" panose="020B0702020202020204" pitchFamily="34" charset="0"/>
              </a:rPr>
              <a:t>Office</a:t>
            </a:r>
            <a:r>
              <a:rPr kumimoji="1" lang="zh-CN" altLang="en-US" sz="900" b="1">
                <a:solidFill>
                  <a:prstClr val="white"/>
                </a:solidFill>
                <a:latin typeface="Century Gothic" panose="020B0702020202020204" pitchFamily="34" charset="0"/>
                <a:ea typeface="微软雅黑" panose="020B0503020204020204" charset="-122"/>
                <a:cs typeface="Century Gothic" panose="020B0702020202020204" pitchFamily="34" charset="0"/>
              </a:rPr>
              <a:t>  </a:t>
            </a:r>
            <a:r>
              <a:rPr kumimoji="1" lang="en-US" altLang="zh-CN" sz="900" b="1" spc="300">
                <a:solidFill>
                  <a:prstClr val="white"/>
                </a:solidFill>
                <a:latin typeface="Century Gothic" panose="020B0702020202020204" pitchFamily="34" charset="0"/>
                <a:ea typeface="微软雅黑" panose="020B0503020204020204" charset="-122"/>
                <a:cs typeface="Century Gothic" panose="020B0702020202020204" pitchFamily="34" charset="0"/>
              </a:rPr>
              <a:t>1</a:t>
            </a:r>
            <a:endParaRPr kumimoji="1" lang="zh-CN" altLang="en-US" sz="900" b="1" spc="300">
              <a:solidFill>
                <a:prstClr val="white"/>
              </a:solidFill>
              <a:latin typeface="Century Gothic" panose="020B0702020202020204" pitchFamily="34" charset="0"/>
              <a:ea typeface="微软雅黑" panose="020B0503020204020204" charset="-122"/>
              <a:cs typeface="Century Gothic" panose="020B0702020202020204" pitchFamily="34" charset="0"/>
            </a:endParaRPr>
          </a:p>
        </p:txBody>
      </p:sp>
      <p:sp>
        <p:nvSpPr>
          <p:cNvPr id="39" name="矩形 38">
            <a:extLst>
              <a:ext uri="{FF2B5EF4-FFF2-40B4-BE49-F238E27FC236}">
                <a16:creationId xmlns:a16="http://schemas.microsoft.com/office/drawing/2014/main" id="{A9E97310-CFC6-9C43-BE9A-34F8FE174A99}"/>
              </a:ext>
            </a:extLst>
          </p:cNvPr>
          <p:cNvSpPr/>
          <p:nvPr/>
        </p:nvSpPr>
        <p:spPr>
          <a:xfrm>
            <a:off x="1286199" y="4943558"/>
            <a:ext cx="1330520" cy="412036"/>
          </a:xfrm>
          <a:prstGeom prst="rect">
            <a:avLst/>
          </a:prstGeom>
        </p:spPr>
        <p:txBody>
          <a:bodyPr wrap="square">
            <a:spAutoFit/>
          </a:bodyPr>
          <a:lstStyle/>
          <a:p>
            <a:pPr lvl="0" algn="ctr">
              <a:lnSpc>
                <a:spcPct val="120000"/>
              </a:lnSpc>
              <a:defRPr/>
            </a:pPr>
            <a:r>
              <a:rPr kumimoji="1" lang="en-US" altLang="zh-CN" sz="900" b="1">
                <a:solidFill>
                  <a:schemeClr val="bg1"/>
                </a:solidFill>
                <a:latin typeface="+mj-lt"/>
                <a:ea typeface="微软雅黑" panose="020B0503020204020204" charset="-122"/>
                <a:cs typeface="微软雅黑" panose="020B0503020204020204" charset="-122"/>
              </a:rPr>
              <a:t>4.3</a:t>
            </a:r>
          </a:p>
          <a:p>
            <a:pPr lvl="0" algn="ctr">
              <a:lnSpc>
                <a:spcPct val="120000"/>
              </a:lnSpc>
              <a:defRPr/>
            </a:pPr>
            <a:r>
              <a:rPr kumimoji="1" lang="en-US" altLang="zh-CN" sz="900" b="1">
                <a:solidFill>
                  <a:schemeClr val="bg1"/>
                </a:solidFill>
                <a:latin typeface="+mj-lt"/>
                <a:ea typeface="微软雅黑" panose="020B0503020204020204" charset="-122"/>
                <a:cs typeface="微软雅黑" panose="020B0503020204020204" charset="-122"/>
              </a:rPr>
              <a:t>Million USD</a:t>
            </a:r>
            <a:endParaRPr kumimoji="1" lang="zh-CN" altLang="en-US" sz="900">
              <a:solidFill>
                <a:schemeClr val="bg1"/>
              </a:solidFill>
              <a:latin typeface="+mj-lt"/>
              <a:ea typeface="微软雅黑" panose="020B0503020204020204" charset="-122"/>
              <a:cs typeface="微软雅黑" panose="020B0503020204020204" charset="-122"/>
            </a:endParaRPr>
          </a:p>
        </p:txBody>
      </p:sp>
      <p:sp>
        <p:nvSpPr>
          <p:cNvPr id="361" name="圆角矩形 360"/>
          <p:cNvSpPr/>
          <p:nvPr/>
        </p:nvSpPr>
        <p:spPr>
          <a:xfrm>
            <a:off x="9113166" y="5569655"/>
            <a:ext cx="476981" cy="178000"/>
          </a:xfrm>
          <a:prstGeom prst="roundRect">
            <a:avLst/>
          </a:prstGeom>
          <a:solidFill>
            <a:srgbClr val="208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a:ln>
                  <a:noFill/>
                </a:ln>
                <a:solidFill>
                  <a:schemeClr val="bg1"/>
                </a:solidFill>
                <a:effectLst/>
                <a:uLnTx/>
                <a:uFillTx/>
                <a:latin typeface="+mj-lt"/>
                <a:ea typeface="Microsoft YaHei" charset="-122"/>
                <a:cs typeface="Microsoft YaHei" charset="-122"/>
              </a:rPr>
              <a:t>2018</a:t>
            </a:r>
            <a:endParaRPr kumimoji="0" lang="zh-CN" altLang="en-US" sz="900" b="1" i="0" u="none" strike="noStrike" kern="1200" cap="none" spc="0" normalizeH="0" baseline="0" noProof="0">
              <a:ln>
                <a:noFill/>
              </a:ln>
              <a:solidFill>
                <a:schemeClr val="bg1"/>
              </a:solidFill>
              <a:effectLst/>
              <a:uLnTx/>
              <a:uFillTx/>
              <a:latin typeface="+mj-lt"/>
              <a:ea typeface="Microsoft YaHei" charset="-122"/>
              <a:cs typeface="Microsoft YaHei" charset="-122"/>
            </a:endParaRPr>
          </a:p>
        </p:txBody>
      </p:sp>
      <p:sp>
        <p:nvSpPr>
          <p:cNvPr id="353" name="圆角矩形 352"/>
          <p:cNvSpPr/>
          <p:nvPr/>
        </p:nvSpPr>
        <p:spPr>
          <a:xfrm>
            <a:off x="8090612" y="5569655"/>
            <a:ext cx="476980" cy="1780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a:ln>
                  <a:noFill/>
                </a:ln>
                <a:solidFill>
                  <a:schemeClr val="bg1"/>
                </a:solidFill>
                <a:effectLst/>
                <a:uLnTx/>
                <a:uFillTx/>
                <a:latin typeface="+mj-lt"/>
                <a:ea typeface="Microsoft YaHei" charset="-122"/>
                <a:cs typeface="Microsoft YaHei" charset="-122"/>
              </a:rPr>
              <a:t>2016</a:t>
            </a:r>
            <a:endParaRPr kumimoji="0" lang="zh-CN" altLang="en-US" sz="900" b="1" i="0" u="none" strike="noStrike" kern="1200" cap="none" spc="0" normalizeH="0" baseline="0" noProof="0">
              <a:ln>
                <a:noFill/>
              </a:ln>
              <a:solidFill>
                <a:schemeClr val="bg1"/>
              </a:solidFill>
              <a:effectLst/>
              <a:uLnTx/>
              <a:uFillTx/>
              <a:latin typeface="+mj-lt"/>
              <a:ea typeface="Microsoft YaHei" charset="-122"/>
              <a:cs typeface="Microsoft YaHei" charset="-122"/>
            </a:endParaRPr>
          </a:p>
        </p:txBody>
      </p:sp>
      <p:sp>
        <p:nvSpPr>
          <p:cNvPr id="365" name="圆角矩形 364"/>
          <p:cNvSpPr/>
          <p:nvPr/>
        </p:nvSpPr>
        <p:spPr>
          <a:xfrm>
            <a:off x="9621023" y="1754296"/>
            <a:ext cx="476980" cy="178000"/>
          </a:xfrm>
          <a:prstGeom prst="roundRect">
            <a:avLst/>
          </a:prstGeom>
          <a:solidFill>
            <a:srgbClr val="208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a:ln>
                  <a:noFill/>
                </a:ln>
                <a:solidFill>
                  <a:schemeClr val="bg1"/>
                </a:solidFill>
                <a:effectLst/>
                <a:uLnTx/>
                <a:uFillTx/>
                <a:latin typeface="+mj-lt"/>
                <a:ea typeface="Microsoft YaHei" charset="-122"/>
                <a:cs typeface="Microsoft YaHei" charset="-122"/>
              </a:rPr>
              <a:t>2019</a:t>
            </a:r>
            <a:endParaRPr kumimoji="0" lang="zh-CN" altLang="en-US" sz="900" b="1" i="0" u="none" strike="noStrike" kern="1200" cap="none" spc="0" normalizeH="0" baseline="0" noProof="0">
              <a:ln>
                <a:noFill/>
              </a:ln>
              <a:solidFill>
                <a:schemeClr val="bg1"/>
              </a:solidFill>
              <a:effectLst/>
              <a:uLnTx/>
              <a:uFillTx/>
              <a:latin typeface="+mj-lt"/>
              <a:ea typeface="Microsoft YaHei" charset="-122"/>
              <a:cs typeface="Microsoft YaHei" charset="-122"/>
            </a:endParaRPr>
          </a:p>
        </p:txBody>
      </p:sp>
      <p:sp>
        <p:nvSpPr>
          <p:cNvPr id="92" name="文本框 359">
            <a:extLst>
              <a:ext uri="{FF2B5EF4-FFF2-40B4-BE49-F238E27FC236}">
                <a16:creationId xmlns:a16="http://schemas.microsoft.com/office/drawing/2014/main" id="{E412D8BF-4896-4400-9803-C5BDDD8ED188}"/>
              </a:ext>
            </a:extLst>
          </p:cNvPr>
          <p:cNvSpPr txBox="1"/>
          <p:nvPr/>
        </p:nvSpPr>
        <p:spPr>
          <a:xfrm>
            <a:off x="9895755" y="5840673"/>
            <a:ext cx="986018" cy="523220"/>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Launch of </a:t>
            </a:r>
            <a:r>
              <a:rPr kumimoji="1" lang="en-US" altLang="zh-CN" sz="700" b="0" i="0" u="none" strike="noStrike" kern="1200" cap="none" spc="0" normalizeH="0" baseline="0" noProof="0" err="1">
                <a:ln>
                  <a:noFill/>
                </a:ln>
                <a:solidFill>
                  <a:schemeClr val="bg1"/>
                </a:solidFill>
                <a:effectLst/>
                <a:uLnTx/>
                <a:uFillTx/>
                <a:latin typeface="+mj-lt"/>
                <a:ea typeface="微软雅黑" panose="020B0503020204020204" charset="-122"/>
                <a:cs typeface="微软雅黑" panose="020B0503020204020204" charset="-122"/>
              </a:rPr>
              <a:t>Sangfor</a:t>
            </a: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 Security Services in the International Market</a:t>
            </a:r>
            <a:endParaRPr kumimoji="1" lang="zh-CN" altLang="en-US"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endParaRPr>
          </a:p>
        </p:txBody>
      </p:sp>
      <p:sp>
        <p:nvSpPr>
          <p:cNvPr id="91" name="圆角矩形 90">
            <a:extLst>
              <a:ext uri="{FF2B5EF4-FFF2-40B4-BE49-F238E27FC236}">
                <a16:creationId xmlns:a16="http://schemas.microsoft.com/office/drawing/2014/main" id="{2E71DBB4-ED4D-F742-8031-7D284ED9CCB2}"/>
              </a:ext>
            </a:extLst>
          </p:cNvPr>
          <p:cNvSpPr/>
          <p:nvPr/>
        </p:nvSpPr>
        <p:spPr>
          <a:xfrm>
            <a:off x="10634216" y="1210294"/>
            <a:ext cx="476980" cy="1780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a:ln>
                  <a:noFill/>
                </a:ln>
                <a:solidFill>
                  <a:schemeClr val="bg1"/>
                </a:solidFill>
                <a:effectLst/>
                <a:uLnTx/>
                <a:uFillTx/>
                <a:latin typeface="+mj-lt"/>
                <a:ea typeface="Microsoft YaHei" charset="-122"/>
                <a:cs typeface="Microsoft YaHei" charset="-122"/>
              </a:rPr>
              <a:t>2021</a:t>
            </a:r>
            <a:endParaRPr kumimoji="0" lang="zh-CN" altLang="en-US" sz="900" b="1" i="0" u="none" strike="noStrike" kern="1200" cap="none" spc="0" normalizeH="0" baseline="0" noProof="0">
              <a:ln>
                <a:noFill/>
              </a:ln>
              <a:solidFill>
                <a:schemeClr val="bg1"/>
              </a:solidFill>
              <a:effectLst/>
              <a:uLnTx/>
              <a:uFillTx/>
              <a:latin typeface="+mj-lt"/>
              <a:ea typeface="Microsoft YaHei" charset="-122"/>
              <a:cs typeface="Microsoft YaHei" charset="-122"/>
            </a:endParaRPr>
          </a:p>
        </p:txBody>
      </p:sp>
      <p:cxnSp>
        <p:nvCxnSpPr>
          <p:cNvPr id="94" name="直接连接符 110">
            <a:extLst>
              <a:ext uri="{FF2B5EF4-FFF2-40B4-BE49-F238E27FC236}">
                <a16:creationId xmlns:a16="http://schemas.microsoft.com/office/drawing/2014/main" id="{BC937F13-2721-4A42-8F74-65FFA2667132}"/>
              </a:ext>
            </a:extLst>
          </p:cNvPr>
          <p:cNvCxnSpPr>
            <a:cxnSpLocks/>
          </p:cNvCxnSpPr>
          <p:nvPr/>
        </p:nvCxnSpPr>
        <p:spPr>
          <a:xfrm>
            <a:off x="7812771" y="2887961"/>
            <a:ext cx="0" cy="12737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9" name="圆角矩形 348"/>
          <p:cNvSpPr/>
          <p:nvPr/>
        </p:nvSpPr>
        <p:spPr>
          <a:xfrm>
            <a:off x="7572210" y="2802804"/>
            <a:ext cx="476980" cy="178000"/>
          </a:xfrm>
          <a:prstGeom prst="roundRect">
            <a:avLst/>
          </a:prstGeom>
          <a:solidFill>
            <a:srgbClr val="208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a:ln>
                  <a:noFill/>
                </a:ln>
                <a:solidFill>
                  <a:schemeClr val="bg1"/>
                </a:solidFill>
                <a:effectLst/>
                <a:uLnTx/>
                <a:uFillTx/>
                <a:latin typeface="+mj-lt"/>
                <a:ea typeface="Microsoft YaHei" charset="-122"/>
                <a:cs typeface="Microsoft YaHei" charset="-122"/>
              </a:rPr>
              <a:t>2015</a:t>
            </a:r>
            <a:endParaRPr kumimoji="0" lang="zh-CN" altLang="en-US" sz="900" b="1" i="0" u="none" strike="noStrike" kern="1200" cap="none" spc="0" normalizeH="0" baseline="0" noProof="0">
              <a:ln>
                <a:noFill/>
              </a:ln>
              <a:solidFill>
                <a:schemeClr val="bg1"/>
              </a:solidFill>
              <a:effectLst/>
              <a:uLnTx/>
              <a:uFillTx/>
              <a:latin typeface="+mj-lt"/>
              <a:ea typeface="Microsoft YaHei" charset="-122"/>
              <a:cs typeface="Microsoft YaHei" charset="-122"/>
            </a:endParaRPr>
          </a:p>
        </p:txBody>
      </p:sp>
      <p:sp>
        <p:nvSpPr>
          <p:cNvPr id="341" name="圆角矩形 340"/>
          <p:cNvSpPr/>
          <p:nvPr/>
        </p:nvSpPr>
        <p:spPr>
          <a:xfrm>
            <a:off x="6612480" y="3289323"/>
            <a:ext cx="476980" cy="1780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a:ln>
                  <a:noFill/>
                </a:ln>
                <a:solidFill>
                  <a:schemeClr val="bg1"/>
                </a:solidFill>
                <a:effectLst/>
                <a:uLnTx/>
                <a:uFillTx/>
                <a:latin typeface="+mj-lt"/>
                <a:ea typeface="Microsoft YaHei" charset="-122"/>
                <a:cs typeface="Microsoft YaHei" charset="-122"/>
              </a:rPr>
              <a:t>2013</a:t>
            </a:r>
            <a:endParaRPr kumimoji="0" lang="zh-CN" altLang="en-US" sz="900" b="1" i="0" u="none" strike="noStrike" kern="1200" cap="none" spc="0" normalizeH="0" baseline="0" noProof="0">
              <a:ln>
                <a:noFill/>
              </a:ln>
              <a:solidFill>
                <a:schemeClr val="bg1"/>
              </a:solidFill>
              <a:effectLst/>
              <a:uLnTx/>
              <a:uFillTx/>
              <a:latin typeface="+mj-lt"/>
              <a:ea typeface="Microsoft YaHei" charset="-122"/>
              <a:cs typeface="Microsoft YaHei" charset="-122"/>
            </a:endParaRPr>
          </a:p>
        </p:txBody>
      </p:sp>
      <p:cxnSp>
        <p:nvCxnSpPr>
          <p:cNvPr id="96" name="直接连接符 110">
            <a:extLst>
              <a:ext uri="{FF2B5EF4-FFF2-40B4-BE49-F238E27FC236}">
                <a16:creationId xmlns:a16="http://schemas.microsoft.com/office/drawing/2014/main" id="{9D6FE763-A349-4A4F-922F-8509775475CC}"/>
              </a:ext>
            </a:extLst>
          </p:cNvPr>
          <p:cNvCxnSpPr>
            <a:cxnSpLocks/>
          </p:cNvCxnSpPr>
          <p:nvPr/>
        </p:nvCxnSpPr>
        <p:spPr>
          <a:xfrm>
            <a:off x="5756303" y="3967262"/>
            <a:ext cx="0" cy="8164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3" name="圆角矩形 332"/>
          <p:cNvSpPr/>
          <p:nvPr/>
        </p:nvSpPr>
        <p:spPr>
          <a:xfrm>
            <a:off x="5531630" y="3810573"/>
            <a:ext cx="476981" cy="178000"/>
          </a:xfrm>
          <a:prstGeom prst="roundRect">
            <a:avLst/>
          </a:prstGeom>
          <a:solidFill>
            <a:srgbClr val="208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a:ln>
                  <a:noFill/>
                </a:ln>
                <a:solidFill>
                  <a:schemeClr val="bg1"/>
                </a:solidFill>
                <a:effectLst/>
                <a:uLnTx/>
                <a:uFillTx/>
                <a:latin typeface="+mj-lt"/>
                <a:ea typeface="Microsoft YaHei" charset="-122"/>
                <a:cs typeface="Microsoft YaHei" charset="-122"/>
              </a:rPr>
              <a:t>2011</a:t>
            </a:r>
            <a:endParaRPr kumimoji="0" lang="zh-CN" altLang="en-US" sz="900" b="1" i="0" u="none" strike="noStrike" kern="1200" cap="none" spc="0" normalizeH="0" baseline="0" noProof="0">
              <a:ln>
                <a:noFill/>
              </a:ln>
              <a:solidFill>
                <a:schemeClr val="bg1"/>
              </a:solidFill>
              <a:effectLst/>
              <a:uLnTx/>
              <a:uFillTx/>
              <a:latin typeface="+mj-lt"/>
              <a:ea typeface="Microsoft YaHei" charset="-122"/>
              <a:cs typeface="Microsoft YaHei" charset="-122"/>
            </a:endParaRPr>
          </a:p>
        </p:txBody>
      </p:sp>
      <p:cxnSp>
        <p:nvCxnSpPr>
          <p:cNvPr id="98" name="直接连接符 110">
            <a:extLst>
              <a:ext uri="{FF2B5EF4-FFF2-40B4-BE49-F238E27FC236}">
                <a16:creationId xmlns:a16="http://schemas.microsoft.com/office/drawing/2014/main" id="{5C41120B-CBB1-714D-8AF9-5FD67C9C856B}"/>
              </a:ext>
            </a:extLst>
          </p:cNvPr>
          <p:cNvCxnSpPr>
            <a:cxnSpLocks/>
          </p:cNvCxnSpPr>
          <p:nvPr/>
        </p:nvCxnSpPr>
        <p:spPr>
          <a:xfrm>
            <a:off x="4681040" y="4227331"/>
            <a:ext cx="0" cy="8164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5" name="圆角矩形 324"/>
          <p:cNvSpPr/>
          <p:nvPr/>
        </p:nvSpPr>
        <p:spPr>
          <a:xfrm>
            <a:off x="4450780" y="4141275"/>
            <a:ext cx="476981" cy="1780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a:ln>
                  <a:noFill/>
                </a:ln>
                <a:solidFill>
                  <a:schemeClr val="bg1"/>
                </a:solidFill>
                <a:effectLst/>
                <a:uLnTx/>
                <a:uFillTx/>
                <a:latin typeface="+mj-lt"/>
                <a:ea typeface="Microsoft YaHei" charset="-122"/>
                <a:cs typeface="Microsoft YaHei" charset="-122"/>
              </a:rPr>
              <a:t>2009</a:t>
            </a:r>
            <a:endParaRPr kumimoji="0" lang="zh-CN" altLang="en-US" sz="900" b="1" i="0" u="none" strike="noStrike" kern="1200" cap="none" spc="0" normalizeH="0" baseline="0" noProof="0">
              <a:ln>
                <a:noFill/>
              </a:ln>
              <a:solidFill>
                <a:schemeClr val="bg1"/>
              </a:solidFill>
              <a:effectLst/>
              <a:uLnTx/>
              <a:uFillTx/>
              <a:latin typeface="+mj-lt"/>
              <a:ea typeface="Microsoft YaHei" charset="-122"/>
              <a:cs typeface="Microsoft YaHei" charset="-122"/>
            </a:endParaRPr>
          </a:p>
        </p:txBody>
      </p:sp>
      <p:cxnSp>
        <p:nvCxnSpPr>
          <p:cNvPr id="99" name="直接连接符 110">
            <a:extLst>
              <a:ext uri="{FF2B5EF4-FFF2-40B4-BE49-F238E27FC236}">
                <a16:creationId xmlns:a16="http://schemas.microsoft.com/office/drawing/2014/main" id="{ECD8B9F2-3F63-0845-A2D9-743A19DEC054}"/>
              </a:ext>
            </a:extLst>
          </p:cNvPr>
          <p:cNvCxnSpPr>
            <a:cxnSpLocks/>
          </p:cNvCxnSpPr>
          <p:nvPr/>
        </p:nvCxnSpPr>
        <p:spPr>
          <a:xfrm>
            <a:off x="3602879" y="4635570"/>
            <a:ext cx="0" cy="6190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13" name="圆角矩形 312"/>
          <p:cNvSpPr/>
          <p:nvPr/>
        </p:nvSpPr>
        <p:spPr>
          <a:xfrm>
            <a:off x="3369931" y="4552190"/>
            <a:ext cx="476980" cy="178000"/>
          </a:xfrm>
          <a:prstGeom prst="roundRect">
            <a:avLst/>
          </a:prstGeom>
          <a:solidFill>
            <a:srgbClr val="208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a:ln>
                  <a:noFill/>
                </a:ln>
                <a:solidFill>
                  <a:schemeClr val="bg1"/>
                </a:solidFill>
                <a:effectLst/>
                <a:uLnTx/>
                <a:uFillTx/>
                <a:latin typeface="+mj-lt"/>
                <a:ea typeface="Microsoft YaHei" charset="-122"/>
                <a:cs typeface="Microsoft YaHei" charset="-122"/>
              </a:rPr>
              <a:t>2007</a:t>
            </a:r>
            <a:endParaRPr kumimoji="0" lang="zh-CN" altLang="en-US" sz="900" b="1" i="0" u="none" strike="noStrike" kern="1200" cap="none" spc="0" normalizeH="0" baseline="0" noProof="0">
              <a:ln>
                <a:noFill/>
              </a:ln>
              <a:solidFill>
                <a:schemeClr val="bg1"/>
              </a:solidFill>
              <a:effectLst/>
              <a:uLnTx/>
              <a:uFillTx/>
              <a:latin typeface="+mj-lt"/>
              <a:ea typeface="Microsoft YaHei" charset="-122"/>
              <a:cs typeface="Microsoft YaHei" charset="-122"/>
            </a:endParaRPr>
          </a:p>
        </p:txBody>
      </p:sp>
      <p:cxnSp>
        <p:nvCxnSpPr>
          <p:cNvPr id="102" name="直接连接符 110">
            <a:extLst>
              <a:ext uri="{FF2B5EF4-FFF2-40B4-BE49-F238E27FC236}">
                <a16:creationId xmlns:a16="http://schemas.microsoft.com/office/drawing/2014/main" id="{7672C47D-818E-FA4C-A0E6-2BB3BEEEEE54}"/>
              </a:ext>
            </a:extLst>
          </p:cNvPr>
          <p:cNvCxnSpPr>
            <a:cxnSpLocks/>
          </p:cNvCxnSpPr>
          <p:nvPr/>
        </p:nvCxnSpPr>
        <p:spPr>
          <a:xfrm>
            <a:off x="1424996" y="5168482"/>
            <a:ext cx="0" cy="2159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2" name="椭圆 241"/>
          <p:cNvSpPr/>
          <p:nvPr/>
        </p:nvSpPr>
        <p:spPr>
          <a:xfrm>
            <a:off x="8257212" y="3899573"/>
            <a:ext cx="115590" cy="115590"/>
          </a:xfrm>
          <a:prstGeom prst="ellipse">
            <a:avLst/>
          </a:prstGeom>
          <a:solidFill>
            <a:srgbClr val="208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600" b="0" i="0" u="none" strike="noStrike" kern="1200" cap="none" spc="0" normalizeH="0" baseline="0" noProof="0">
              <a:ln>
                <a:noFill/>
              </a:ln>
              <a:solidFill>
                <a:schemeClr val="bg1"/>
              </a:solidFill>
              <a:effectLst/>
              <a:uLnTx/>
              <a:uFillTx/>
              <a:latin typeface="+mj-lt"/>
              <a:ea typeface="DengXian" panose="02010600030101010101" pitchFamily="2" charset="-122"/>
              <a:cs typeface="+mn-cs"/>
            </a:endParaRPr>
          </a:p>
        </p:txBody>
      </p:sp>
      <p:sp>
        <p:nvSpPr>
          <p:cNvPr id="250" name="椭圆 249"/>
          <p:cNvSpPr/>
          <p:nvPr/>
        </p:nvSpPr>
        <p:spPr>
          <a:xfrm>
            <a:off x="3552075" y="5179096"/>
            <a:ext cx="115590" cy="115590"/>
          </a:xfrm>
          <a:prstGeom prst="ellipse">
            <a:avLst/>
          </a:prstGeom>
          <a:solidFill>
            <a:srgbClr val="208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600" b="0" i="0" u="none" strike="noStrike" kern="1200" cap="none" spc="0" normalizeH="0" baseline="0" noProof="0">
              <a:ln>
                <a:noFill/>
              </a:ln>
              <a:solidFill>
                <a:schemeClr val="bg1"/>
              </a:solidFill>
              <a:effectLst/>
              <a:uLnTx/>
              <a:uFillTx/>
              <a:latin typeface="+mj-lt"/>
              <a:ea typeface="DengXian" panose="02010600030101010101" pitchFamily="2" charset="-122"/>
              <a:cs typeface="+mn-cs"/>
            </a:endParaRPr>
          </a:p>
        </p:txBody>
      </p:sp>
      <p:sp>
        <p:nvSpPr>
          <p:cNvPr id="246" name="椭圆 245"/>
          <p:cNvSpPr/>
          <p:nvPr/>
        </p:nvSpPr>
        <p:spPr>
          <a:xfrm>
            <a:off x="5701844" y="4725945"/>
            <a:ext cx="115590" cy="115590"/>
          </a:xfrm>
          <a:prstGeom prst="ellipse">
            <a:avLst/>
          </a:prstGeom>
          <a:solidFill>
            <a:srgbClr val="208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600" b="0" i="0" u="none" strike="noStrike" kern="1200" cap="none" spc="0" normalizeH="0" baseline="0" noProof="0">
              <a:ln>
                <a:noFill/>
              </a:ln>
              <a:solidFill>
                <a:schemeClr val="bg1"/>
              </a:solidFill>
              <a:effectLst/>
              <a:uLnTx/>
              <a:uFillTx/>
              <a:latin typeface="+mj-lt"/>
              <a:ea typeface="DengXian" panose="02010600030101010101" pitchFamily="2" charset="-122"/>
              <a:cs typeface="+mn-cs"/>
            </a:endParaRPr>
          </a:p>
        </p:txBody>
      </p:sp>
      <p:sp>
        <p:nvSpPr>
          <p:cNvPr id="109" name="椭圆 108">
            <a:extLst>
              <a:ext uri="{FF2B5EF4-FFF2-40B4-BE49-F238E27FC236}">
                <a16:creationId xmlns:a16="http://schemas.microsoft.com/office/drawing/2014/main" id="{69A45650-6D48-5544-8FD4-A04A5FB144F9}"/>
              </a:ext>
            </a:extLst>
          </p:cNvPr>
          <p:cNvSpPr/>
          <p:nvPr/>
        </p:nvSpPr>
        <p:spPr>
          <a:xfrm>
            <a:off x="7762415" y="4082535"/>
            <a:ext cx="115590" cy="11559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600" b="0" i="0" u="none" strike="noStrike" kern="1200" cap="none" spc="0" normalizeH="0" baseline="0" noProof="0">
              <a:ln>
                <a:noFill/>
              </a:ln>
              <a:solidFill>
                <a:schemeClr val="bg1"/>
              </a:solidFill>
              <a:effectLst/>
              <a:uLnTx/>
              <a:uFillTx/>
              <a:latin typeface="+mj-lt"/>
              <a:ea typeface="DengXian" panose="02010600030101010101" pitchFamily="2" charset="-122"/>
              <a:cs typeface="+mn-cs"/>
            </a:endParaRPr>
          </a:p>
        </p:txBody>
      </p:sp>
      <p:sp>
        <p:nvSpPr>
          <p:cNvPr id="18" name="矩形 17">
            <a:extLst>
              <a:ext uri="{FF2B5EF4-FFF2-40B4-BE49-F238E27FC236}">
                <a16:creationId xmlns:a16="http://schemas.microsoft.com/office/drawing/2014/main" id="{E31AF5A1-9F35-3541-A964-8E7CA9A361EF}"/>
              </a:ext>
            </a:extLst>
          </p:cNvPr>
          <p:cNvSpPr/>
          <p:nvPr/>
        </p:nvSpPr>
        <p:spPr>
          <a:xfrm>
            <a:off x="10241822" y="868332"/>
            <a:ext cx="1204448" cy="307777"/>
          </a:xfrm>
          <a:prstGeom prst="rect">
            <a:avLst/>
          </a:prstGeom>
        </p:spPr>
        <p:txBody>
          <a:bodyPr wrap="square">
            <a:spAutoFit/>
          </a:bodyPr>
          <a:lstStyle/>
          <a:p>
            <a:pPr algn="ctr"/>
            <a:r>
              <a:rPr lang="zh-CN" altLang="en-US" sz="700">
                <a:solidFill>
                  <a:schemeClr val="bg1"/>
                </a:solidFill>
              </a:rPr>
              <a:t>Official Launch of DaaS (Desk</a:t>
            </a:r>
            <a:r>
              <a:rPr lang="en-US" altLang="zh-CN" sz="700">
                <a:solidFill>
                  <a:schemeClr val="bg1"/>
                </a:solidFill>
              </a:rPr>
              <a:t>top</a:t>
            </a:r>
            <a:r>
              <a:rPr lang="zh-CN" altLang="en-US" sz="700">
                <a:solidFill>
                  <a:schemeClr val="bg1"/>
                </a:solidFill>
              </a:rPr>
              <a:t> as a Service)</a:t>
            </a:r>
          </a:p>
        </p:txBody>
      </p:sp>
      <p:sp>
        <p:nvSpPr>
          <p:cNvPr id="116" name="文本框 115">
            <a:extLst>
              <a:ext uri="{FF2B5EF4-FFF2-40B4-BE49-F238E27FC236}">
                <a16:creationId xmlns:a16="http://schemas.microsoft.com/office/drawing/2014/main" id="{FFE9E633-B7DB-F147-9646-39C09B8147B0}"/>
              </a:ext>
            </a:extLst>
          </p:cNvPr>
          <p:cNvSpPr txBox="1"/>
          <p:nvPr/>
        </p:nvSpPr>
        <p:spPr>
          <a:xfrm>
            <a:off x="9216236" y="1185609"/>
            <a:ext cx="1303822" cy="46769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Official Launch of Enterprise Distributed</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Storage (EDS)</a:t>
            </a:r>
            <a:endParaRPr kumimoji="1" lang="zh-CN" altLang="en-US"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endParaRPr>
          </a:p>
        </p:txBody>
      </p:sp>
      <p:sp>
        <p:nvSpPr>
          <p:cNvPr id="117" name="矩形 116">
            <a:extLst>
              <a:ext uri="{FF2B5EF4-FFF2-40B4-BE49-F238E27FC236}">
                <a16:creationId xmlns:a16="http://schemas.microsoft.com/office/drawing/2014/main" id="{4E42FC22-868A-864F-B2CB-73C0D0856149}"/>
              </a:ext>
            </a:extLst>
          </p:cNvPr>
          <p:cNvSpPr/>
          <p:nvPr/>
        </p:nvSpPr>
        <p:spPr>
          <a:xfrm>
            <a:off x="9151372" y="2147939"/>
            <a:ext cx="1433932" cy="467692"/>
          </a:xfrm>
          <a:prstGeom prst="rect">
            <a:avLst/>
          </a:prstGeom>
          <a:solidFill>
            <a:srgbClr val="060D23"/>
          </a:solidFill>
        </p:spPr>
        <p:txBody>
          <a:bodyPr wrap="square">
            <a:spAutoFit/>
          </a:bodyPr>
          <a:lstStyle/>
          <a:p>
            <a:pPr lvl="0" algn="ctr">
              <a:lnSpc>
                <a:spcPct val="120000"/>
              </a:lnSpc>
              <a:defRPr/>
            </a:pPr>
            <a:r>
              <a:rPr kumimoji="1" lang="en-US" altLang="zh-CN" sz="700">
                <a:solidFill>
                  <a:schemeClr val="bg1"/>
                </a:solidFill>
                <a:latin typeface="+mj-lt"/>
                <a:ea typeface="微软雅黑" panose="020B0503020204020204" charset="-122"/>
                <a:cs typeface="微软雅黑" panose="020B0503020204020204" charset="-122"/>
              </a:rPr>
              <a:t>Officially released of  </a:t>
            </a:r>
            <a:r>
              <a:rPr kumimoji="1" lang="en-US" altLang="zh-CN" sz="700" err="1">
                <a:solidFill>
                  <a:schemeClr val="bg1"/>
                </a:solidFill>
                <a:latin typeface="+mj-lt"/>
                <a:ea typeface="微软雅黑" panose="020B0503020204020204" charset="-122"/>
                <a:cs typeface="微软雅黑" panose="020B0503020204020204" charset="-122"/>
              </a:rPr>
              <a:t>Sangfor</a:t>
            </a:r>
            <a:r>
              <a:rPr kumimoji="1" lang="en-US" altLang="zh-CN" sz="700">
                <a:solidFill>
                  <a:schemeClr val="bg1"/>
                </a:solidFill>
                <a:latin typeface="+mj-lt"/>
                <a:ea typeface="微软雅黑" panose="020B0503020204020204" charset="-122"/>
                <a:cs typeface="微软雅黑" panose="020B0503020204020204" charset="-122"/>
              </a:rPr>
              <a:t> Infrastructure</a:t>
            </a:r>
          </a:p>
          <a:p>
            <a:pPr lvl="0" algn="ctr">
              <a:lnSpc>
                <a:spcPct val="120000"/>
              </a:lnSpc>
              <a:defRPr/>
            </a:pPr>
            <a:r>
              <a:rPr kumimoji="1" lang="en-US" altLang="zh-CN" sz="700">
                <a:solidFill>
                  <a:schemeClr val="bg1"/>
                </a:solidFill>
                <a:latin typeface="+mj-lt"/>
                <a:ea typeface="微软雅黑" panose="020B0503020204020204" charset="-122"/>
                <a:cs typeface="微软雅黑" panose="020B0503020204020204" charset="-122"/>
              </a:rPr>
              <a:t> sub-brand</a:t>
            </a:r>
            <a:endParaRPr kumimoji="1" lang="zh-CN" altLang="en-US" sz="700">
              <a:solidFill>
                <a:schemeClr val="bg1"/>
              </a:solidFill>
              <a:latin typeface="+mj-lt"/>
              <a:ea typeface="微软雅黑" panose="020B0503020204020204" charset="-122"/>
              <a:cs typeface="微软雅黑" panose="020B0503020204020204" charset="-122"/>
            </a:endParaRPr>
          </a:p>
        </p:txBody>
      </p:sp>
      <p:sp>
        <p:nvSpPr>
          <p:cNvPr id="118" name="文本框 117">
            <a:extLst>
              <a:ext uri="{FF2B5EF4-FFF2-40B4-BE49-F238E27FC236}">
                <a16:creationId xmlns:a16="http://schemas.microsoft.com/office/drawing/2014/main" id="{A397D42B-050B-0A48-8FE1-9243B2B8D59D}"/>
              </a:ext>
            </a:extLst>
          </p:cNvPr>
          <p:cNvSpPr txBox="1"/>
          <p:nvPr/>
        </p:nvSpPr>
        <p:spPr>
          <a:xfrm>
            <a:off x="6253651" y="2859933"/>
            <a:ext cx="1190083" cy="33990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Official Launch of</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1" lang="en-US" altLang="zh-CN" sz="700" b="0" i="0" u="none" strike="noStrike" kern="1200" cap="none" spc="0" normalizeH="0" baseline="0" noProof="0" err="1">
                <a:ln>
                  <a:noFill/>
                </a:ln>
                <a:solidFill>
                  <a:schemeClr val="bg1"/>
                </a:solidFill>
                <a:effectLst/>
                <a:uLnTx/>
                <a:uFillTx/>
                <a:latin typeface="+mj-lt"/>
                <a:ea typeface="微软雅黑" panose="020B0503020204020204" charset="-122"/>
                <a:cs typeface="微软雅黑" panose="020B0503020204020204" charset="-122"/>
              </a:rPr>
              <a:t>Sangfor</a:t>
            </a: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 VDI</a:t>
            </a:r>
            <a:endParaRPr kumimoji="1" lang="zh-CN" altLang="en-US"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endParaRPr>
          </a:p>
        </p:txBody>
      </p:sp>
      <p:sp>
        <p:nvSpPr>
          <p:cNvPr id="119" name="文本框 118">
            <a:extLst>
              <a:ext uri="{FF2B5EF4-FFF2-40B4-BE49-F238E27FC236}">
                <a16:creationId xmlns:a16="http://schemas.microsoft.com/office/drawing/2014/main" id="{41F2EC58-9355-A344-AE85-6DB5B36AE53A}"/>
              </a:ext>
            </a:extLst>
          </p:cNvPr>
          <p:cNvSpPr txBox="1"/>
          <p:nvPr/>
        </p:nvSpPr>
        <p:spPr>
          <a:xfrm>
            <a:off x="7284742" y="2371105"/>
            <a:ext cx="1077821" cy="33990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Official Launch of</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1" lang="en-US" altLang="zh-CN" sz="700" b="0" i="0" u="none" strike="noStrike" kern="1200" cap="none" spc="0" normalizeH="0" baseline="0" noProof="0" err="1">
                <a:ln>
                  <a:noFill/>
                </a:ln>
                <a:solidFill>
                  <a:schemeClr val="bg1"/>
                </a:solidFill>
                <a:effectLst/>
                <a:uLnTx/>
                <a:uFillTx/>
                <a:latin typeface="+mj-lt"/>
                <a:ea typeface="微软雅黑" panose="020B0503020204020204" charset="-122"/>
                <a:cs typeface="微软雅黑" panose="020B0503020204020204" charset="-122"/>
              </a:rPr>
              <a:t>Sangfor</a:t>
            </a: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 HCI</a:t>
            </a:r>
            <a:endParaRPr kumimoji="1" lang="zh-CN" altLang="en-US"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endParaRPr>
          </a:p>
        </p:txBody>
      </p:sp>
      <p:sp>
        <p:nvSpPr>
          <p:cNvPr id="120" name="文本框 119">
            <a:extLst>
              <a:ext uri="{FF2B5EF4-FFF2-40B4-BE49-F238E27FC236}">
                <a16:creationId xmlns:a16="http://schemas.microsoft.com/office/drawing/2014/main" id="{677B7044-FCA7-584E-ADB3-3B10DA33EFCB}"/>
              </a:ext>
            </a:extLst>
          </p:cNvPr>
          <p:cNvSpPr txBox="1"/>
          <p:nvPr/>
        </p:nvSpPr>
        <p:spPr>
          <a:xfrm>
            <a:off x="8043719" y="1639341"/>
            <a:ext cx="1594572" cy="469167"/>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Official Launch of </a:t>
            </a:r>
            <a:r>
              <a:rPr kumimoji="1" lang="en-US" altLang="zh-CN" sz="700" b="0" i="0" u="none" strike="noStrike" kern="1200" cap="none" spc="0" normalizeH="0" baseline="0" noProof="0" err="1">
                <a:ln>
                  <a:noFill/>
                </a:ln>
                <a:solidFill>
                  <a:schemeClr val="bg1"/>
                </a:solidFill>
                <a:effectLst/>
                <a:uLnTx/>
                <a:uFillTx/>
                <a:latin typeface="+mj-lt"/>
                <a:ea typeface="微软雅黑" panose="020B0503020204020204" charset="-122"/>
                <a:cs typeface="微软雅黑" panose="020B0503020204020204" charset="-122"/>
              </a:rPr>
              <a:t>Sangfor</a:t>
            </a: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 Cyber Command and Cloud</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Security Resource Pool</a:t>
            </a:r>
            <a:endParaRPr kumimoji="1" lang="zh-CN" altLang="en-US"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endParaRPr>
          </a:p>
        </p:txBody>
      </p:sp>
      <p:sp>
        <p:nvSpPr>
          <p:cNvPr id="122" name="文本框 121">
            <a:extLst>
              <a:ext uri="{FF2B5EF4-FFF2-40B4-BE49-F238E27FC236}">
                <a16:creationId xmlns:a16="http://schemas.microsoft.com/office/drawing/2014/main" id="{E74124CF-8227-BA42-B7C4-B863E278FFD2}"/>
              </a:ext>
            </a:extLst>
          </p:cNvPr>
          <p:cNvSpPr txBox="1"/>
          <p:nvPr/>
        </p:nvSpPr>
        <p:spPr>
          <a:xfrm>
            <a:off x="1922544" y="4216897"/>
            <a:ext cx="1179175" cy="72622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en-GB" altLang="zh-CN" sz="70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Official Launch of IAG</a:t>
            </a:r>
          </a:p>
          <a:p>
            <a:pPr lvl="0" algn="ctr">
              <a:lnSpc>
                <a:spcPct val="120000"/>
              </a:lnSpc>
              <a:defRPr/>
            </a:pPr>
            <a:r>
              <a:rPr kumimoji="1" lang="en-US" altLang="zh-CN" sz="700">
                <a:solidFill>
                  <a:schemeClr val="bg1"/>
                </a:solidFill>
                <a:latin typeface="+mj-lt"/>
                <a:ea typeface="微软雅黑" panose="020B0503020204020204" charset="-122"/>
                <a:cs typeface="微软雅黑" panose="020B0503020204020204" charset="-122"/>
              </a:rPr>
              <a:t>Continuous Market Leader</a:t>
            </a:r>
          </a:p>
          <a:p>
            <a:pPr lvl="0" algn="ctr">
              <a:lnSpc>
                <a:spcPct val="120000"/>
              </a:lnSpc>
              <a:defRPr/>
            </a:pPr>
            <a:r>
              <a:rPr kumimoji="1" lang="en-US" altLang="zh-CN" sz="700">
                <a:solidFill>
                  <a:schemeClr val="bg1"/>
                </a:solidFill>
                <a:latin typeface="+mj-lt"/>
                <a:ea typeface="微软雅黑" panose="020B0503020204020204" charset="-122"/>
                <a:cs typeface="微软雅黑" panose="020B0503020204020204" charset="-122"/>
              </a:rPr>
              <a:t>Since 2008</a:t>
            </a:r>
            <a:endParaRPr kumimoji="1" lang="zh-CN" altLang="en-US" sz="700">
              <a:solidFill>
                <a:schemeClr val="bg1"/>
              </a:solidFill>
              <a:latin typeface="+mj-lt"/>
              <a:ea typeface="微软雅黑" panose="020B0503020204020204" charset="-122"/>
              <a:cs typeface="微软雅黑" panose="020B0503020204020204" charset="-122"/>
            </a:endParaRP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1" lang="zh-CN" altLang="en-US" sz="70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endParaRPr>
          </a:p>
        </p:txBody>
      </p:sp>
      <p:sp>
        <p:nvSpPr>
          <p:cNvPr id="123" name="文本框 122">
            <a:extLst>
              <a:ext uri="{FF2B5EF4-FFF2-40B4-BE49-F238E27FC236}">
                <a16:creationId xmlns:a16="http://schemas.microsoft.com/office/drawing/2014/main" id="{90A9F683-856F-0C4A-8CAB-71DB0CD41BB4}"/>
              </a:ext>
            </a:extLst>
          </p:cNvPr>
          <p:cNvSpPr txBox="1"/>
          <p:nvPr/>
        </p:nvSpPr>
        <p:spPr>
          <a:xfrm>
            <a:off x="2979797" y="3881910"/>
            <a:ext cx="1264213" cy="72622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en-GB"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Official Launch of WANO &amp;</a:t>
            </a:r>
            <a:r>
              <a:rPr kumimoji="1" lang="zh-CN" altLang="en-US"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 </a:t>
            </a:r>
            <a:r>
              <a:rPr kumimoji="1" lang="en-US" altLang="zh-CN" sz="700">
                <a:solidFill>
                  <a:schemeClr val="bg1"/>
                </a:solidFill>
                <a:latin typeface="+mj-lt"/>
                <a:ea typeface="微软雅黑" panose="020B0503020204020204" charset="-122"/>
                <a:cs typeface="微软雅黑" panose="020B0503020204020204" charset="-122"/>
              </a:rPr>
              <a:t>Listed in the Gartner MQ</a:t>
            </a:r>
            <a:r>
              <a:rPr kumimoji="1" lang="zh-CN" altLang="en-US" sz="700">
                <a:solidFill>
                  <a:schemeClr val="bg1"/>
                </a:solidFill>
                <a:latin typeface="+mj-lt"/>
                <a:ea typeface="微软雅黑" panose="020B0503020204020204" charset="-122"/>
                <a:cs typeface="微软雅黑" panose="020B0503020204020204" charset="-122"/>
              </a:rPr>
              <a:t> </a:t>
            </a:r>
            <a:r>
              <a:rPr kumimoji="1" lang="en-US" altLang="zh-CN" sz="700">
                <a:solidFill>
                  <a:schemeClr val="bg1"/>
                </a:solidFill>
                <a:latin typeface="+mj-lt"/>
                <a:ea typeface="微软雅黑" panose="020B0503020204020204" charset="-122"/>
                <a:cs typeface="微软雅黑" panose="020B0503020204020204" charset="-122"/>
              </a:rPr>
              <a:t>for 4 Consecutive Years</a:t>
            </a:r>
            <a:endParaRPr kumimoji="1" lang="zh-CN" altLang="en-US" sz="700">
              <a:solidFill>
                <a:schemeClr val="bg1"/>
              </a:solidFill>
              <a:latin typeface="+mj-lt"/>
              <a:ea typeface="微软雅黑" panose="020B0503020204020204" charset="-122"/>
              <a:cs typeface="微软雅黑" panose="020B0503020204020204" charset="-122"/>
            </a:endParaRP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1" lang="zh-CN" altLang="en-US"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endParaRPr>
          </a:p>
        </p:txBody>
      </p:sp>
      <p:sp>
        <p:nvSpPr>
          <p:cNvPr id="124" name="文本框 123">
            <a:extLst>
              <a:ext uri="{FF2B5EF4-FFF2-40B4-BE49-F238E27FC236}">
                <a16:creationId xmlns:a16="http://schemas.microsoft.com/office/drawing/2014/main" id="{D6502221-CDE1-BE41-A8A6-8F77AD49191B}"/>
              </a:ext>
            </a:extLst>
          </p:cNvPr>
          <p:cNvSpPr txBox="1"/>
          <p:nvPr/>
        </p:nvSpPr>
        <p:spPr>
          <a:xfrm>
            <a:off x="4023139" y="3081893"/>
            <a:ext cx="1387798" cy="111402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Establishment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of</a:t>
            </a:r>
            <a:r>
              <a:rPr kumimoji="1" lang="zh-CN" altLang="en-US"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 </a:t>
            </a: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Singapore and</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Malaysia Offices</a:t>
            </a:r>
            <a:r>
              <a:rPr kumimoji="1" lang="zh-CN" altLang="en-US"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 </a:t>
            </a:r>
            <a:endPar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endParaRP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1" lang="en-US" altLang="zh-CN" sz="700">
              <a:solidFill>
                <a:schemeClr val="bg1"/>
              </a:solidFill>
              <a:latin typeface="+mj-lt"/>
              <a:ea typeface="微软雅黑" panose="020B0503020204020204" charset="-122"/>
              <a:cs typeface="微软雅黑" panose="020B0503020204020204" charset="-122"/>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1" lang="en-US" altLang="zh-CN" sz="700">
                <a:solidFill>
                  <a:schemeClr val="bg1"/>
                </a:solidFill>
                <a:latin typeface="+mj-lt"/>
                <a:ea typeface="微软雅黑" panose="020B0503020204020204" charset="-122"/>
                <a:cs typeface="微软雅黑" panose="020B0503020204020204" charset="-122"/>
              </a:rPr>
              <a:t>Official Launch of</a:t>
            </a:r>
          </a:p>
          <a:p>
            <a:pPr lvl="0" algn="ctr">
              <a:lnSpc>
                <a:spcPct val="120000"/>
              </a:lnSpc>
              <a:defRPr/>
            </a:pPr>
            <a:r>
              <a:rPr kumimoji="1" lang="en-US" altLang="zh-CN" sz="700">
                <a:solidFill>
                  <a:schemeClr val="bg1"/>
                </a:solidFill>
                <a:latin typeface="+mj-lt"/>
                <a:ea typeface="微软雅黑" panose="020B0503020204020204" charset="-122"/>
                <a:cs typeface="微软雅黑" panose="020B0503020204020204" charset="-122"/>
              </a:rPr>
              <a:t>Application Delivery &amp;</a:t>
            </a:r>
            <a:r>
              <a:rPr kumimoji="1" lang="zh-CN" altLang="en-US" sz="700">
                <a:solidFill>
                  <a:schemeClr val="bg1"/>
                </a:solidFill>
                <a:latin typeface="+mj-lt"/>
                <a:ea typeface="微软雅黑" panose="020B0503020204020204" charset="-122"/>
                <a:cs typeface="微软雅黑" panose="020B0503020204020204" charset="-122"/>
              </a:rPr>
              <a:t> </a:t>
            </a:r>
            <a:r>
              <a:rPr kumimoji="1" lang="en-US" altLang="zh-CN" sz="700">
                <a:solidFill>
                  <a:schemeClr val="bg1"/>
                </a:solidFill>
                <a:latin typeface="+mj-lt"/>
                <a:ea typeface="微软雅黑" panose="020B0503020204020204" charset="-122"/>
                <a:cs typeface="微软雅黑" panose="020B0503020204020204" charset="-122"/>
              </a:rPr>
              <a:t>Listed in the Gartner MQ</a:t>
            </a:r>
            <a:endParaRPr kumimoji="1" lang="zh-CN" altLang="en-US" sz="700">
              <a:solidFill>
                <a:schemeClr val="bg1"/>
              </a:solidFill>
              <a:latin typeface="+mj-lt"/>
              <a:ea typeface="微软雅黑" panose="020B0503020204020204" charset="-122"/>
              <a:cs typeface="微软雅黑" panose="020B0503020204020204" charset="-122"/>
            </a:endParaRP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1" lang="zh-CN" altLang="en-US"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endParaRPr>
          </a:p>
        </p:txBody>
      </p:sp>
      <p:sp>
        <p:nvSpPr>
          <p:cNvPr id="125" name="文本框 124">
            <a:extLst>
              <a:ext uri="{FF2B5EF4-FFF2-40B4-BE49-F238E27FC236}">
                <a16:creationId xmlns:a16="http://schemas.microsoft.com/office/drawing/2014/main" id="{831A3F8B-813F-1C49-8554-22CB21B4971D}"/>
              </a:ext>
            </a:extLst>
          </p:cNvPr>
          <p:cNvSpPr txBox="1"/>
          <p:nvPr/>
        </p:nvSpPr>
        <p:spPr>
          <a:xfrm>
            <a:off x="5178304" y="3152060"/>
            <a:ext cx="1155997" cy="59695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Official Launch of </a:t>
            </a:r>
            <a:r>
              <a:rPr kumimoji="1" lang="en-US" altLang="zh-CN" sz="700" b="0" i="0" u="none" strike="noStrike" kern="1200" cap="none" spc="0" normalizeH="0" baseline="0" noProof="0" err="1">
                <a:ln>
                  <a:noFill/>
                </a:ln>
                <a:solidFill>
                  <a:schemeClr val="bg1"/>
                </a:solidFill>
                <a:effectLst/>
                <a:uLnTx/>
                <a:uFillTx/>
                <a:latin typeface="+mj-lt"/>
                <a:ea typeface="微软雅黑" panose="020B0503020204020204" charset="-122"/>
                <a:cs typeface="微软雅黑" panose="020B0503020204020204" charset="-122"/>
              </a:rPr>
              <a:t>Sangfor</a:t>
            </a:r>
            <a:endPar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Next Generation</a:t>
            </a:r>
            <a:r>
              <a:rPr kumimoji="1" lang="zh-CN" altLang="en-US"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 </a:t>
            </a:r>
            <a:r>
              <a:rPr kumimoji="1" lang="en-US" altLang="zh-CN"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rPr>
              <a:t>Firewall</a:t>
            </a:r>
            <a:endParaRPr kumimoji="1" lang="zh-CN" altLang="en-US" sz="700" b="0" i="0" u="none" strike="noStrike" kern="1200" cap="none" spc="0" normalizeH="0" baseline="0" noProof="0">
              <a:ln>
                <a:noFill/>
              </a:ln>
              <a:solidFill>
                <a:schemeClr val="bg1"/>
              </a:solidFill>
              <a:effectLst/>
              <a:uLnTx/>
              <a:uFillTx/>
              <a:latin typeface="+mj-lt"/>
              <a:ea typeface="微软雅黑" panose="020B0503020204020204" charset="-122"/>
              <a:cs typeface="微软雅黑" panose="020B0503020204020204" charset="-122"/>
            </a:endParaRPr>
          </a:p>
        </p:txBody>
      </p:sp>
      <p:sp>
        <p:nvSpPr>
          <p:cNvPr id="100" name="圆角矩形 99">
            <a:extLst>
              <a:ext uri="{FF2B5EF4-FFF2-40B4-BE49-F238E27FC236}">
                <a16:creationId xmlns:a16="http://schemas.microsoft.com/office/drawing/2014/main" id="{52FC805F-BF72-8F4B-AF0E-9DF3E1BAC342}"/>
              </a:ext>
            </a:extLst>
          </p:cNvPr>
          <p:cNvSpPr/>
          <p:nvPr/>
        </p:nvSpPr>
        <p:spPr>
          <a:xfrm>
            <a:off x="543916" y="1307173"/>
            <a:ext cx="2050202" cy="1305095"/>
          </a:xfrm>
          <a:prstGeom prst="roundRect">
            <a:avLst>
              <a:gd name="adj" fmla="val 7791"/>
            </a:avLst>
          </a:prstGeom>
          <a:solidFill>
            <a:srgbClr val="0070C0">
              <a:alpha val="2401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矩形 1">
            <a:extLst>
              <a:ext uri="{FF2B5EF4-FFF2-40B4-BE49-F238E27FC236}">
                <a16:creationId xmlns:a16="http://schemas.microsoft.com/office/drawing/2014/main" id="{33A1BE27-6E34-4D46-A5A3-6B07B64A62B1}"/>
              </a:ext>
            </a:extLst>
          </p:cNvPr>
          <p:cNvSpPr/>
          <p:nvPr/>
        </p:nvSpPr>
        <p:spPr>
          <a:xfrm>
            <a:off x="664890" y="1816081"/>
            <a:ext cx="1431584" cy="733534"/>
          </a:xfrm>
          <a:prstGeom prst="rect">
            <a:avLst/>
          </a:prstGeom>
        </p:spPr>
        <p:txBody>
          <a:bodyPr wrap="square">
            <a:spAutoFit/>
          </a:bodyPr>
          <a:lstStyle/>
          <a:p>
            <a:pPr lvl="0">
              <a:lnSpc>
                <a:spcPct val="120000"/>
              </a:lnSpc>
              <a:defRPr/>
            </a:pPr>
            <a:r>
              <a:rPr kumimoji="1" lang="en-US" altLang="zh-CN" b="1" spc="20" dirty="0">
                <a:solidFill>
                  <a:prstClr val="white"/>
                </a:solidFill>
                <a:latin typeface="Century Gothic" panose="020B0702020202020204" pitchFamily="34" charset="0"/>
                <a:ea typeface="微软雅黑" panose="020B0503020204020204" charset="-122"/>
                <a:cs typeface="Century Gothic" panose="020B0702020202020204" pitchFamily="34" charset="0"/>
              </a:rPr>
              <a:t>Personal:</a:t>
            </a:r>
            <a:r>
              <a:rPr kumimoji="1" lang="zh-CN" altLang="en-US" b="1" spc="20" dirty="0">
                <a:solidFill>
                  <a:prstClr val="white"/>
                </a:solidFill>
                <a:latin typeface="Century Gothic" panose="020B0702020202020204" pitchFamily="34" charset="0"/>
                <a:ea typeface="微软雅黑" panose="020B0503020204020204" charset="-122"/>
                <a:cs typeface="Century Gothic" panose="020B0702020202020204" pitchFamily="34" charset="0"/>
              </a:rPr>
              <a:t> </a:t>
            </a:r>
            <a:r>
              <a:rPr kumimoji="1" lang="en-US" altLang="zh-CN" b="1" dirty="0">
                <a:solidFill>
                  <a:prstClr val="white"/>
                </a:solidFill>
                <a:latin typeface="Century Gothic" panose="020B0702020202020204" pitchFamily="34" charset="0"/>
                <a:ea typeface="微软雅黑" panose="020B0503020204020204" charset="-122"/>
                <a:cs typeface="Century Gothic" panose="020B0702020202020204" pitchFamily="34" charset="0"/>
              </a:rPr>
              <a:t>3</a:t>
            </a:r>
          </a:p>
          <a:p>
            <a:pPr lvl="0">
              <a:lnSpc>
                <a:spcPct val="120000"/>
              </a:lnSpc>
              <a:defRPr/>
            </a:pPr>
            <a:r>
              <a:rPr kumimoji="1" lang="en-US" altLang="zh-CN" b="1" dirty="0" err="1">
                <a:solidFill>
                  <a:prstClr val="white"/>
                </a:solidFill>
                <a:latin typeface="Century Gothic" panose="020B0702020202020204" pitchFamily="34" charset="0"/>
                <a:ea typeface="微软雅黑" panose="020B0503020204020204" charset="-122"/>
                <a:cs typeface="Century Gothic" panose="020B0702020202020204" pitchFamily="34" charset="0"/>
              </a:rPr>
              <a:t>Oficinas</a:t>
            </a:r>
            <a:r>
              <a:rPr kumimoji="1" lang="en-US" altLang="zh-CN" b="1" dirty="0">
                <a:solidFill>
                  <a:prstClr val="white"/>
                </a:solidFill>
                <a:latin typeface="Century Gothic" panose="020B0702020202020204" pitchFamily="34" charset="0"/>
                <a:ea typeface="微软雅黑" panose="020B0503020204020204" charset="-122"/>
                <a:cs typeface="Century Gothic" panose="020B0702020202020204" pitchFamily="34" charset="0"/>
              </a:rPr>
              <a:t>:</a:t>
            </a:r>
            <a:r>
              <a:rPr kumimoji="1" lang="zh-CN" altLang="en-US" b="1" dirty="0">
                <a:solidFill>
                  <a:prstClr val="white"/>
                </a:solidFill>
                <a:latin typeface="Century Gothic" panose="020B0702020202020204" pitchFamily="34" charset="0"/>
                <a:ea typeface="微软雅黑" panose="020B0503020204020204" charset="-122"/>
                <a:cs typeface="Century Gothic" panose="020B0702020202020204" pitchFamily="34" charset="0"/>
              </a:rPr>
              <a:t> </a:t>
            </a:r>
            <a:r>
              <a:rPr kumimoji="1" lang="en-US" altLang="zh-CN" b="1" spc="300" dirty="0">
                <a:solidFill>
                  <a:prstClr val="white"/>
                </a:solidFill>
                <a:latin typeface="Century Gothic" panose="020B0702020202020204" pitchFamily="34" charset="0"/>
                <a:ea typeface="微软雅黑" panose="020B0503020204020204" charset="-122"/>
                <a:cs typeface="Century Gothic" panose="020B0702020202020204" pitchFamily="34" charset="0"/>
              </a:rPr>
              <a:t>1</a:t>
            </a:r>
            <a:endParaRPr kumimoji="1" lang="zh-CN" altLang="en-US" b="1" spc="300" dirty="0">
              <a:solidFill>
                <a:prstClr val="white"/>
              </a:solidFill>
              <a:latin typeface="Century Gothic" panose="020B0702020202020204" pitchFamily="34" charset="0"/>
              <a:ea typeface="微软雅黑" panose="020B0503020204020204" charset="-122"/>
              <a:cs typeface="Century Gothic" panose="020B0702020202020204" pitchFamily="34" charset="0"/>
            </a:endParaRPr>
          </a:p>
        </p:txBody>
      </p:sp>
      <p:sp>
        <p:nvSpPr>
          <p:cNvPr id="101" name="矩形 100">
            <a:extLst>
              <a:ext uri="{FF2B5EF4-FFF2-40B4-BE49-F238E27FC236}">
                <a16:creationId xmlns:a16="http://schemas.microsoft.com/office/drawing/2014/main" id="{54B1BC58-5E1F-DB40-97E6-431A16159F33}"/>
              </a:ext>
            </a:extLst>
          </p:cNvPr>
          <p:cNvSpPr/>
          <p:nvPr/>
        </p:nvSpPr>
        <p:spPr>
          <a:xfrm>
            <a:off x="2825886" y="1815428"/>
            <a:ext cx="2585051" cy="732573"/>
          </a:xfrm>
          <a:prstGeom prst="rect">
            <a:avLst/>
          </a:prstGeom>
        </p:spPr>
        <p:txBody>
          <a:bodyPr wrap="square">
            <a:spAutoFit/>
          </a:bodyPr>
          <a:lstStyle/>
          <a:p>
            <a:pPr lvl="0">
              <a:lnSpc>
                <a:spcPct val="120000"/>
              </a:lnSpc>
              <a:defRPr/>
            </a:pPr>
            <a:r>
              <a:rPr kumimoji="1" lang="en-US" altLang="zh-CN" b="1" spc="20" dirty="0">
                <a:solidFill>
                  <a:prstClr val="white"/>
                </a:solidFill>
                <a:latin typeface="Century Gothic" panose="020B0702020202020204" pitchFamily="34" charset="0"/>
                <a:ea typeface="微软雅黑" panose="020B0503020204020204" charset="-122"/>
                <a:cs typeface="Century Gothic" panose="020B0702020202020204" pitchFamily="34" charset="0"/>
              </a:rPr>
              <a:t>Personal</a:t>
            </a:r>
            <a:r>
              <a:rPr kumimoji="1" lang="zh-CN" altLang="en-US" b="1" spc="20" dirty="0">
                <a:solidFill>
                  <a:prstClr val="white"/>
                </a:solidFill>
                <a:latin typeface="Century Gothic" panose="020B0702020202020204" pitchFamily="34" charset="0"/>
                <a:ea typeface="微软雅黑" panose="020B0503020204020204" charset="-122"/>
                <a:cs typeface="Century Gothic" panose="020B0702020202020204" pitchFamily="34" charset="0"/>
              </a:rPr>
              <a:t>：</a:t>
            </a:r>
            <a:r>
              <a:rPr kumimoji="1" lang="en-US" altLang="zh-CN" b="1" spc="20" dirty="0">
                <a:solidFill>
                  <a:prstClr val="white"/>
                </a:solidFill>
                <a:latin typeface="Century Gothic" panose="020B0702020202020204" pitchFamily="34" charset="0"/>
                <a:ea typeface="微软雅黑" panose="020B0503020204020204" charset="-122"/>
                <a:cs typeface="Century Gothic" panose="020B0702020202020204" pitchFamily="34" charset="0"/>
              </a:rPr>
              <a:t>9</a:t>
            </a:r>
            <a:r>
              <a:rPr kumimoji="1" lang="en-US" altLang="zh-CN" b="1" dirty="0">
                <a:solidFill>
                  <a:prstClr val="white"/>
                </a:solidFill>
                <a:latin typeface="Century Gothic" panose="020B0702020202020204" pitchFamily="34" charset="0"/>
                <a:ea typeface="微软雅黑" panose="020B0503020204020204" charset="-122"/>
                <a:cs typeface="Century Gothic" panose="020B0702020202020204" pitchFamily="34" charset="0"/>
              </a:rPr>
              <a:t>500+</a:t>
            </a:r>
          </a:p>
          <a:p>
            <a:pPr lvl="0">
              <a:lnSpc>
                <a:spcPct val="120000"/>
              </a:lnSpc>
              <a:defRPr/>
            </a:pPr>
            <a:r>
              <a:rPr kumimoji="1" lang="en-US" altLang="zh-CN" b="1" dirty="0" err="1">
                <a:solidFill>
                  <a:prstClr val="white"/>
                </a:solidFill>
                <a:latin typeface="Century Gothic" panose="020B0702020202020204" pitchFamily="34" charset="0"/>
                <a:ea typeface="微软雅黑" panose="020B0503020204020204" charset="-122"/>
                <a:cs typeface="Century Gothic" panose="020B0702020202020204" pitchFamily="34" charset="0"/>
              </a:rPr>
              <a:t>Oficinas</a:t>
            </a:r>
            <a:r>
              <a:rPr kumimoji="1" lang="en-US" altLang="zh-CN" b="1" dirty="0">
                <a:solidFill>
                  <a:prstClr val="white"/>
                </a:solidFill>
                <a:latin typeface="Century Gothic" panose="020B0702020202020204" pitchFamily="34" charset="0"/>
                <a:ea typeface="微软雅黑" panose="020B0503020204020204" charset="-122"/>
                <a:cs typeface="Century Gothic" panose="020B0702020202020204" pitchFamily="34" charset="0"/>
              </a:rPr>
              <a:t>: 60+</a:t>
            </a:r>
            <a:endParaRPr kumimoji="1" lang="zh-CN" altLang="en-US" b="1" spc="300" dirty="0">
              <a:solidFill>
                <a:prstClr val="white"/>
              </a:solidFill>
              <a:latin typeface="Century Gothic" panose="020B0702020202020204" pitchFamily="34" charset="0"/>
              <a:ea typeface="微软雅黑" panose="020B0503020204020204" charset="-122"/>
              <a:cs typeface="Century Gothic" panose="020B0702020202020204" pitchFamily="34" charset="0"/>
            </a:endParaRPr>
          </a:p>
        </p:txBody>
      </p:sp>
      <p:sp>
        <p:nvSpPr>
          <p:cNvPr id="3" name="圆角矩形 2">
            <a:extLst>
              <a:ext uri="{FF2B5EF4-FFF2-40B4-BE49-F238E27FC236}">
                <a16:creationId xmlns:a16="http://schemas.microsoft.com/office/drawing/2014/main" id="{3D611546-B7BB-4949-B5BA-3F474E6B95EB}"/>
              </a:ext>
            </a:extLst>
          </p:cNvPr>
          <p:cNvSpPr/>
          <p:nvPr/>
        </p:nvSpPr>
        <p:spPr>
          <a:xfrm>
            <a:off x="744132" y="1451054"/>
            <a:ext cx="659990" cy="309305"/>
          </a:xfrm>
          <a:prstGeom prst="roundRect">
            <a:avLst/>
          </a:prstGeom>
          <a:solidFill>
            <a:srgbClr val="2086FA"/>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b="1"/>
              <a:t>2000</a:t>
            </a:r>
            <a:endParaRPr kumimoji="1" lang="zh-CN" altLang="en-US" sz="1600" b="1"/>
          </a:p>
        </p:txBody>
      </p:sp>
      <p:sp>
        <p:nvSpPr>
          <p:cNvPr id="104" name="圆角矩形 103">
            <a:extLst>
              <a:ext uri="{FF2B5EF4-FFF2-40B4-BE49-F238E27FC236}">
                <a16:creationId xmlns:a16="http://schemas.microsoft.com/office/drawing/2014/main" id="{23C22C11-E71D-834B-A539-C7488E6357C2}"/>
              </a:ext>
            </a:extLst>
          </p:cNvPr>
          <p:cNvSpPr/>
          <p:nvPr/>
        </p:nvSpPr>
        <p:spPr>
          <a:xfrm>
            <a:off x="2913754" y="1451054"/>
            <a:ext cx="659990" cy="309305"/>
          </a:xfrm>
          <a:prstGeom prst="roundRect">
            <a:avLst/>
          </a:prstGeom>
          <a:solidFill>
            <a:srgbClr val="36B94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b="1"/>
              <a:t>2023</a:t>
            </a:r>
            <a:endParaRPr kumimoji="1" lang="zh-CN" altLang="en-US" sz="1600" b="1"/>
          </a:p>
        </p:txBody>
      </p:sp>
      <p:sp>
        <p:nvSpPr>
          <p:cNvPr id="105" name="灯片编号占位符 3">
            <a:extLst>
              <a:ext uri="{FF2B5EF4-FFF2-40B4-BE49-F238E27FC236}">
                <a16:creationId xmlns:a16="http://schemas.microsoft.com/office/drawing/2014/main" id="{1D3D607A-C391-1040-BCB2-3B93524E9EC7}"/>
              </a:ext>
            </a:extLst>
          </p:cNvPr>
          <p:cNvSpPr txBox="1">
            <a:spLocks/>
          </p:cNvSpPr>
          <p:nvPr/>
        </p:nvSpPr>
        <p:spPr>
          <a:xfrm>
            <a:off x="9803758" y="6562665"/>
            <a:ext cx="2183450" cy="239181"/>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050" err="1">
                <a:solidFill>
                  <a:schemeClr val="bg1">
                    <a:lumMod val="75000"/>
                  </a:schemeClr>
                </a:solidFill>
              </a:rPr>
              <a:t>Sangfor</a:t>
            </a:r>
            <a:r>
              <a:rPr lang="en-US" altLang="zh-CN" sz="1050">
                <a:solidFill>
                  <a:schemeClr val="bg1">
                    <a:lumMod val="75000"/>
                  </a:schemeClr>
                </a:solidFill>
              </a:rPr>
              <a:t> Technologies | </a:t>
            </a:r>
            <a:fld id="{6F6B6950-8D1A-4668-8374-25B44628E0DF}" type="slidenum">
              <a:rPr lang="zh-CN" altLang="en-US" sz="1050" smtClean="0">
                <a:solidFill>
                  <a:schemeClr val="bg1">
                    <a:lumMod val="75000"/>
                  </a:schemeClr>
                </a:solidFill>
              </a:rPr>
              <a:pPr algn="ctr"/>
              <a:t>2</a:t>
            </a:fld>
            <a:endParaRPr lang="zh-CN" altLang="en-US" sz="1050">
              <a:solidFill>
                <a:schemeClr val="bg1">
                  <a:lumMod val="75000"/>
                </a:schemeClr>
              </a:solidFill>
            </a:endParaRPr>
          </a:p>
        </p:txBody>
      </p:sp>
      <p:cxnSp>
        <p:nvCxnSpPr>
          <p:cNvPr id="110" name="直接连接符 110">
            <a:extLst>
              <a:ext uri="{FF2B5EF4-FFF2-40B4-BE49-F238E27FC236}">
                <a16:creationId xmlns:a16="http://schemas.microsoft.com/office/drawing/2014/main" id="{D4D6467F-13F2-5F47-8E4E-CDFCE0B3DBE0}"/>
              </a:ext>
            </a:extLst>
          </p:cNvPr>
          <p:cNvCxnSpPr>
            <a:cxnSpLocks/>
          </p:cNvCxnSpPr>
          <p:nvPr/>
        </p:nvCxnSpPr>
        <p:spPr>
          <a:xfrm>
            <a:off x="11571102" y="2400287"/>
            <a:ext cx="0" cy="32553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1" name="圆角矩形 110">
            <a:extLst>
              <a:ext uri="{FF2B5EF4-FFF2-40B4-BE49-F238E27FC236}">
                <a16:creationId xmlns:a16="http://schemas.microsoft.com/office/drawing/2014/main" id="{48ED1BE5-2B32-B048-96E7-C383DE22FA22}"/>
              </a:ext>
            </a:extLst>
          </p:cNvPr>
          <p:cNvSpPr/>
          <p:nvPr/>
        </p:nvSpPr>
        <p:spPr>
          <a:xfrm>
            <a:off x="11346595" y="5569655"/>
            <a:ext cx="476981" cy="178000"/>
          </a:xfrm>
          <a:prstGeom prst="roundRect">
            <a:avLst/>
          </a:prstGeom>
          <a:solidFill>
            <a:srgbClr val="208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a:ln>
                  <a:noFill/>
                </a:ln>
                <a:solidFill>
                  <a:schemeClr val="bg1"/>
                </a:solidFill>
                <a:effectLst/>
                <a:uLnTx/>
                <a:uFillTx/>
                <a:latin typeface="+mj-lt"/>
                <a:ea typeface="Microsoft YaHei" charset="-122"/>
                <a:cs typeface="Microsoft YaHei" charset="-122"/>
              </a:rPr>
              <a:t>2022</a:t>
            </a:r>
            <a:endParaRPr kumimoji="0" lang="zh-CN" altLang="en-US" sz="900" b="1" i="0" u="none" strike="noStrike" kern="1200" cap="none" spc="0" normalizeH="0" baseline="0" noProof="0">
              <a:ln>
                <a:noFill/>
              </a:ln>
              <a:solidFill>
                <a:schemeClr val="bg1"/>
              </a:solidFill>
              <a:effectLst/>
              <a:uLnTx/>
              <a:uFillTx/>
              <a:latin typeface="+mj-lt"/>
              <a:ea typeface="Microsoft YaHei" charset="-122"/>
              <a:cs typeface="Microsoft YaHei" charset="-122"/>
            </a:endParaRPr>
          </a:p>
        </p:txBody>
      </p:sp>
      <p:sp>
        <p:nvSpPr>
          <p:cNvPr id="112" name="椭圆 111">
            <a:extLst>
              <a:ext uri="{FF2B5EF4-FFF2-40B4-BE49-F238E27FC236}">
                <a16:creationId xmlns:a16="http://schemas.microsoft.com/office/drawing/2014/main" id="{204832E0-7142-9240-9037-E9850C6F4775}"/>
              </a:ext>
            </a:extLst>
          </p:cNvPr>
          <p:cNvSpPr/>
          <p:nvPr/>
        </p:nvSpPr>
        <p:spPr>
          <a:xfrm>
            <a:off x="6205800" y="4611781"/>
            <a:ext cx="115590" cy="11559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600" b="0" i="0" u="none" strike="noStrike" kern="1200" cap="none" spc="0" normalizeH="0" baseline="0" noProof="0">
              <a:ln>
                <a:noFill/>
              </a:ln>
              <a:solidFill>
                <a:schemeClr val="bg1"/>
              </a:solidFill>
              <a:effectLst/>
              <a:uLnTx/>
              <a:uFillTx/>
              <a:latin typeface="+mj-lt"/>
              <a:ea typeface="DengXian" panose="02010600030101010101" pitchFamily="2" charset="-122"/>
              <a:cs typeface="+mn-cs"/>
            </a:endParaRPr>
          </a:p>
        </p:txBody>
      </p:sp>
      <p:sp>
        <p:nvSpPr>
          <p:cNvPr id="114" name="矩形 113">
            <a:extLst>
              <a:ext uri="{FF2B5EF4-FFF2-40B4-BE49-F238E27FC236}">
                <a16:creationId xmlns:a16="http://schemas.microsoft.com/office/drawing/2014/main" id="{94426FED-4AEB-A14D-8175-B9C66E063F06}"/>
              </a:ext>
            </a:extLst>
          </p:cNvPr>
          <p:cNvSpPr/>
          <p:nvPr/>
        </p:nvSpPr>
        <p:spPr>
          <a:xfrm>
            <a:off x="10180542" y="1580898"/>
            <a:ext cx="1433932" cy="415498"/>
          </a:xfrm>
          <a:prstGeom prst="rect">
            <a:avLst/>
          </a:prstGeom>
          <a:solidFill>
            <a:srgbClr val="060D23"/>
          </a:solidFill>
        </p:spPr>
        <p:txBody>
          <a:bodyPr wrap="square">
            <a:spAutoFit/>
          </a:bodyPr>
          <a:lstStyle/>
          <a:p>
            <a:pPr algn="ctr"/>
            <a:r>
              <a:rPr lang="en" altLang="zh-CN" sz="700">
                <a:solidFill>
                  <a:schemeClr val="bg1"/>
                </a:solidFill>
              </a:rPr>
              <a:t>Achieved Visionary Position in the Gartner Network Firewalls 2021</a:t>
            </a:r>
          </a:p>
        </p:txBody>
      </p:sp>
      <p:sp>
        <p:nvSpPr>
          <p:cNvPr id="37" name="矩形标注 36">
            <a:extLst>
              <a:ext uri="{FF2B5EF4-FFF2-40B4-BE49-F238E27FC236}">
                <a16:creationId xmlns:a16="http://schemas.microsoft.com/office/drawing/2014/main" id="{C6678B16-3F00-B14B-B490-D1FC596E3E22}"/>
              </a:ext>
            </a:extLst>
          </p:cNvPr>
          <p:cNvSpPr/>
          <p:nvPr/>
        </p:nvSpPr>
        <p:spPr>
          <a:xfrm flipH="1">
            <a:off x="10837857" y="4969389"/>
            <a:ext cx="739157" cy="377169"/>
          </a:xfrm>
          <a:prstGeom prst="wedgeRectCallout">
            <a:avLst>
              <a:gd name="adj1" fmla="val -35594"/>
              <a:gd name="adj2" fmla="val 80792"/>
            </a:avLst>
          </a:prstGeom>
          <a:solidFill>
            <a:srgbClr val="36B94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pPr lvl="0">
              <a:lnSpc>
                <a:spcPct val="120000"/>
              </a:lnSpc>
              <a:defRPr/>
            </a:pPr>
            <a:r>
              <a:rPr kumimoji="1" lang="en-US" altLang="zh-CN" sz="900" b="1" spc="20">
                <a:solidFill>
                  <a:schemeClr val="bg1"/>
                </a:solidFill>
                <a:latin typeface="+mj-lt"/>
                <a:ea typeface="微软雅黑" panose="020B0503020204020204" charset="-122"/>
                <a:cs typeface="微软雅黑" panose="020B0503020204020204" charset="-122"/>
              </a:rPr>
              <a:t>Staff 9</a:t>
            </a:r>
            <a:r>
              <a:rPr kumimoji="1" lang="en-US" altLang="zh-CN" sz="900" b="1">
                <a:solidFill>
                  <a:schemeClr val="bg1"/>
                </a:solidFill>
                <a:latin typeface="+mj-lt"/>
                <a:ea typeface="微软雅黑" panose="020B0503020204020204" charset="-122"/>
                <a:cs typeface="微软雅黑" panose="020B0503020204020204" charset="-122"/>
              </a:rPr>
              <a:t>500+</a:t>
            </a:r>
          </a:p>
          <a:p>
            <a:pPr lvl="0">
              <a:lnSpc>
                <a:spcPct val="120000"/>
              </a:lnSpc>
              <a:defRPr/>
            </a:pPr>
            <a:r>
              <a:rPr kumimoji="1" lang="en-US" altLang="zh-CN" sz="900" b="1">
                <a:solidFill>
                  <a:schemeClr val="bg1"/>
                </a:solidFill>
                <a:latin typeface="+mj-lt"/>
                <a:ea typeface="微软雅黑" panose="020B0503020204020204" charset="-122"/>
                <a:cs typeface="微软雅黑" panose="020B0503020204020204" charset="-122"/>
              </a:rPr>
              <a:t>Office</a:t>
            </a:r>
            <a:r>
              <a:rPr kumimoji="1" lang="zh-CN" altLang="en-US" sz="900" b="1">
                <a:solidFill>
                  <a:schemeClr val="bg1"/>
                </a:solidFill>
                <a:latin typeface="+mj-lt"/>
                <a:ea typeface="微软雅黑" panose="020B0503020204020204" charset="-122"/>
                <a:cs typeface="微软雅黑" panose="020B0503020204020204" charset="-122"/>
              </a:rPr>
              <a:t> </a:t>
            </a:r>
            <a:r>
              <a:rPr kumimoji="1" lang="en-US" altLang="zh-CN" sz="900" b="1">
                <a:solidFill>
                  <a:schemeClr val="bg1"/>
                </a:solidFill>
                <a:latin typeface="+mj-lt"/>
                <a:ea typeface="微软雅黑" panose="020B0503020204020204" charset="-122"/>
                <a:cs typeface="微软雅黑" panose="020B0503020204020204" charset="-122"/>
              </a:rPr>
              <a:t>60+</a:t>
            </a:r>
            <a:endParaRPr kumimoji="1" lang="zh-CN" altLang="en-US" sz="900" b="1">
              <a:solidFill>
                <a:schemeClr val="bg1"/>
              </a:solidFill>
              <a:latin typeface="+mj-lt"/>
              <a:ea typeface="微软雅黑" panose="020B0503020204020204" charset="-122"/>
              <a:cs typeface="微软雅黑" panose="020B0503020204020204" charset="-122"/>
            </a:endParaRPr>
          </a:p>
        </p:txBody>
      </p:sp>
      <p:sp>
        <p:nvSpPr>
          <p:cNvPr id="113" name="椭圆 112">
            <a:extLst>
              <a:ext uri="{FF2B5EF4-FFF2-40B4-BE49-F238E27FC236}">
                <a16:creationId xmlns:a16="http://schemas.microsoft.com/office/drawing/2014/main" id="{BAB46501-6A4C-C046-9703-E383EEE4CC81}"/>
              </a:ext>
            </a:extLst>
          </p:cNvPr>
          <p:cNvSpPr/>
          <p:nvPr/>
        </p:nvSpPr>
        <p:spPr>
          <a:xfrm>
            <a:off x="4626884" y="5005173"/>
            <a:ext cx="115590" cy="115590"/>
          </a:xfrm>
          <a:prstGeom prst="ellipse">
            <a:avLst/>
          </a:prstGeom>
          <a:solidFill>
            <a:srgbClr val="208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600" b="0" i="0" u="none" strike="noStrike" kern="1200" cap="none" spc="0" normalizeH="0" baseline="0" noProof="0">
              <a:ln>
                <a:noFill/>
              </a:ln>
              <a:solidFill>
                <a:schemeClr val="bg1"/>
              </a:solidFill>
              <a:effectLst/>
              <a:uLnTx/>
              <a:uFillTx/>
              <a:latin typeface="+mj-lt"/>
              <a:ea typeface="DengXian" panose="02010600030101010101" pitchFamily="2" charset="-122"/>
              <a:cs typeface="+mn-cs"/>
            </a:endParaRPr>
          </a:p>
        </p:txBody>
      </p:sp>
      <p:sp>
        <p:nvSpPr>
          <p:cNvPr id="106" name="灯片编号占位符 3">
            <a:extLst>
              <a:ext uri="{FF2B5EF4-FFF2-40B4-BE49-F238E27FC236}">
                <a16:creationId xmlns:a16="http://schemas.microsoft.com/office/drawing/2014/main" id="{15818785-5AC5-1F49-8E64-A6F38EC9C84B}"/>
              </a:ext>
            </a:extLst>
          </p:cNvPr>
          <p:cNvSpPr txBox="1">
            <a:spLocks/>
          </p:cNvSpPr>
          <p:nvPr/>
        </p:nvSpPr>
        <p:spPr>
          <a:xfrm>
            <a:off x="445118" y="6557942"/>
            <a:ext cx="4849371" cy="30005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 altLang="zh-CN" sz="1050">
                <a:solidFill>
                  <a:schemeClr val="bg1">
                    <a:alpha val="66000"/>
                  </a:schemeClr>
                </a:solidFill>
              </a:rPr>
              <a:t>Make Your Digital Transformation Simpler and Secure</a:t>
            </a:r>
          </a:p>
        </p:txBody>
      </p:sp>
      <p:sp>
        <p:nvSpPr>
          <p:cNvPr id="107" name="圆角矩形 106">
            <a:extLst>
              <a:ext uri="{FF2B5EF4-FFF2-40B4-BE49-F238E27FC236}">
                <a16:creationId xmlns:a16="http://schemas.microsoft.com/office/drawing/2014/main" id="{E87FD1F0-184B-D04E-B521-573C7BBCBB7C}"/>
              </a:ext>
            </a:extLst>
          </p:cNvPr>
          <p:cNvSpPr/>
          <p:nvPr/>
        </p:nvSpPr>
        <p:spPr>
          <a:xfrm>
            <a:off x="11331729" y="656656"/>
            <a:ext cx="476980" cy="1780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a:ln>
                  <a:noFill/>
                </a:ln>
                <a:solidFill>
                  <a:schemeClr val="bg1"/>
                </a:solidFill>
                <a:effectLst/>
                <a:uLnTx/>
                <a:uFillTx/>
                <a:latin typeface="+mj-lt"/>
                <a:ea typeface="Microsoft YaHei" charset="-122"/>
                <a:cs typeface="Microsoft YaHei" charset="-122"/>
              </a:rPr>
              <a:t>2022</a:t>
            </a:r>
            <a:endParaRPr kumimoji="0" lang="zh-CN" altLang="en-US" sz="900" b="1" i="0" u="none" strike="noStrike" kern="1200" cap="none" spc="0" normalizeH="0" baseline="0" noProof="0">
              <a:ln>
                <a:noFill/>
              </a:ln>
              <a:solidFill>
                <a:schemeClr val="bg1"/>
              </a:solidFill>
              <a:effectLst/>
              <a:uLnTx/>
              <a:uFillTx/>
              <a:latin typeface="+mj-lt"/>
              <a:ea typeface="Microsoft YaHei" charset="-122"/>
              <a:cs typeface="Microsoft YaHei" charset="-122"/>
            </a:endParaRPr>
          </a:p>
        </p:txBody>
      </p:sp>
      <p:cxnSp>
        <p:nvCxnSpPr>
          <p:cNvPr id="121" name="直接连接符 110">
            <a:extLst>
              <a:ext uri="{FF2B5EF4-FFF2-40B4-BE49-F238E27FC236}">
                <a16:creationId xmlns:a16="http://schemas.microsoft.com/office/drawing/2014/main" id="{686E3E0F-F217-CC46-A2D5-1674BF3A9B22}"/>
              </a:ext>
            </a:extLst>
          </p:cNvPr>
          <p:cNvCxnSpPr>
            <a:cxnSpLocks/>
          </p:cNvCxnSpPr>
          <p:nvPr/>
        </p:nvCxnSpPr>
        <p:spPr>
          <a:xfrm>
            <a:off x="11577789" y="822858"/>
            <a:ext cx="0" cy="14833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6" name="矩形 125">
            <a:extLst>
              <a:ext uri="{FF2B5EF4-FFF2-40B4-BE49-F238E27FC236}">
                <a16:creationId xmlns:a16="http://schemas.microsoft.com/office/drawing/2014/main" id="{C613905D-BFF5-7B44-8CF0-C8BAD55BF45E}"/>
              </a:ext>
            </a:extLst>
          </p:cNvPr>
          <p:cNvSpPr/>
          <p:nvPr/>
        </p:nvSpPr>
        <p:spPr>
          <a:xfrm>
            <a:off x="10730889" y="146894"/>
            <a:ext cx="1568679" cy="271485"/>
          </a:xfrm>
          <a:prstGeom prst="rect">
            <a:avLst/>
          </a:prstGeom>
        </p:spPr>
        <p:txBody>
          <a:bodyPr wrap="square">
            <a:spAutoFit/>
          </a:bodyPr>
          <a:lstStyle/>
          <a:p>
            <a:pPr lvl="0" algn="ctr">
              <a:lnSpc>
                <a:spcPct val="120000"/>
              </a:lnSpc>
              <a:defRPr/>
            </a:pPr>
            <a:r>
              <a:rPr kumimoji="1" lang="en-US" altLang="zh-CN" sz="1050" b="1">
                <a:solidFill>
                  <a:schemeClr val="bg1"/>
                </a:solidFill>
                <a:latin typeface="+mj-lt"/>
                <a:ea typeface="微软雅黑" panose="020B0503020204020204" charset="-122"/>
                <a:cs typeface="微软雅黑" panose="020B0503020204020204" charset="-122"/>
              </a:rPr>
              <a:t>1.07</a:t>
            </a:r>
            <a:r>
              <a:rPr kumimoji="1" lang="zh-CN" altLang="en-US" sz="1050" b="1">
                <a:solidFill>
                  <a:schemeClr val="bg1"/>
                </a:solidFill>
                <a:latin typeface="+mj-lt"/>
                <a:ea typeface="微软雅黑" panose="020B0503020204020204" charset="-122"/>
                <a:cs typeface="微软雅黑" panose="020B0503020204020204" charset="-122"/>
              </a:rPr>
              <a:t> </a:t>
            </a:r>
            <a:r>
              <a:rPr kumimoji="1" lang="en-US" altLang="zh-CN" sz="1050" b="1">
                <a:solidFill>
                  <a:schemeClr val="bg1"/>
                </a:solidFill>
                <a:latin typeface="+mj-lt"/>
                <a:ea typeface="微软雅黑" panose="020B0503020204020204" charset="-122"/>
                <a:cs typeface="微软雅黑" panose="020B0503020204020204" charset="-122"/>
              </a:rPr>
              <a:t>Billion USD</a:t>
            </a:r>
            <a:endParaRPr kumimoji="1" lang="zh-CN" altLang="en-US" sz="1050">
              <a:solidFill>
                <a:schemeClr val="bg1"/>
              </a:solidFill>
              <a:latin typeface="+mj-lt"/>
              <a:ea typeface="微软雅黑" panose="020B0503020204020204" charset="-122"/>
              <a:cs typeface="微软雅黑" panose="020B0503020204020204" charset="-122"/>
            </a:endParaRPr>
          </a:p>
        </p:txBody>
      </p:sp>
      <p:sp>
        <p:nvSpPr>
          <p:cNvPr id="4" name="标题 3">
            <a:extLst>
              <a:ext uri="{FF2B5EF4-FFF2-40B4-BE49-F238E27FC236}">
                <a16:creationId xmlns:a16="http://schemas.microsoft.com/office/drawing/2014/main" id="{B6D79CE4-CAAC-7543-B44F-61A347B32EE8}"/>
              </a:ext>
            </a:extLst>
          </p:cNvPr>
          <p:cNvSpPr>
            <a:spLocks noGrp="1"/>
          </p:cNvSpPr>
          <p:nvPr>
            <p:ph type="title"/>
          </p:nvPr>
        </p:nvSpPr>
        <p:spPr/>
        <p:txBody>
          <a:bodyPr>
            <a:normAutofit/>
          </a:bodyPr>
          <a:lstStyle/>
          <a:p>
            <a:r>
              <a:rPr lang="en-US" altLang="zh-CN" sz="2400" dirty="0" err="1">
                <a:ea typeface="微软雅黑"/>
              </a:rPr>
              <a:t>Crecimiento</a:t>
            </a:r>
            <a:r>
              <a:rPr lang="en-US" altLang="zh-CN" sz="2400" dirty="0">
                <a:ea typeface="微软雅黑"/>
              </a:rPr>
              <a:t> y </a:t>
            </a:r>
            <a:r>
              <a:rPr lang="en-US" altLang="zh-CN" sz="2400" dirty="0" err="1">
                <a:ea typeface="微软雅黑"/>
              </a:rPr>
              <a:t>Expansión</a:t>
            </a:r>
            <a:endParaRPr lang="zh-CN" altLang="en-US" dirty="0"/>
          </a:p>
        </p:txBody>
      </p:sp>
      <p:sp>
        <p:nvSpPr>
          <p:cNvPr id="252" name="右箭头 251"/>
          <p:cNvSpPr/>
          <p:nvPr/>
        </p:nvSpPr>
        <p:spPr>
          <a:xfrm rot="16200000">
            <a:off x="11478008" y="2180905"/>
            <a:ext cx="186188" cy="215668"/>
          </a:xfrm>
          <a:prstGeom prst="rightArrow">
            <a:avLst/>
          </a:prstGeom>
          <a:solidFill>
            <a:srgbClr val="208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chemeClr val="bg1"/>
              </a:solidFill>
              <a:effectLst/>
              <a:uLnTx/>
              <a:uFillTx/>
              <a:latin typeface="+mj-lt"/>
              <a:ea typeface="DengXian" panose="02010600030101010101" pitchFamily="2" charset="-122"/>
              <a:cs typeface="+mn-cs"/>
            </a:endParaRPr>
          </a:p>
        </p:txBody>
      </p:sp>
      <p:sp>
        <p:nvSpPr>
          <p:cNvPr id="5" name="矩形 17">
            <a:extLst>
              <a:ext uri="{FF2B5EF4-FFF2-40B4-BE49-F238E27FC236}">
                <a16:creationId xmlns:a16="http://schemas.microsoft.com/office/drawing/2014/main" id="{27B17FC1-A574-264E-64ED-FA43F4929634}"/>
              </a:ext>
            </a:extLst>
          </p:cNvPr>
          <p:cNvSpPr/>
          <p:nvPr/>
        </p:nvSpPr>
        <p:spPr>
          <a:xfrm>
            <a:off x="10913004" y="367507"/>
            <a:ext cx="1204448" cy="307777"/>
          </a:xfrm>
          <a:prstGeom prst="rect">
            <a:avLst/>
          </a:prstGeom>
        </p:spPr>
        <p:txBody>
          <a:bodyPr wrap="square">
            <a:spAutoFit/>
          </a:bodyPr>
          <a:lstStyle/>
          <a:p>
            <a:pPr algn="ctr"/>
            <a:r>
              <a:rPr lang="en-US" altLang="zh-CN" sz="700">
                <a:solidFill>
                  <a:schemeClr val="bg1"/>
                </a:solidFill>
              </a:rPr>
              <a:t>Establishment of </a:t>
            </a:r>
          </a:p>
          <a:p>
            <a:pPr algn="ctr"/>
            <a:r>
              <a:rPr lang="en-US" altLang="zh-CN" sz="700">
                <a:solidFill>
                  <a:schemeClr val="bg1"/>
                </a:solidFill>
              </a:rPr>
              <a:t>Turkey Office</a:t>
            </a:r>
            <a:endParaRPr lang="zh-CN" altLang="en-US" sz="700">
              <a:solidFill>
                <a:schemeClr val="bg1"/>
              </a:solidFill>
            </a:endParaRPr>
          </a:p>
        </p:txBody>
      </p:sp>
      <p:sp>
        <p:nvSpPr>
          <p:cNvPr id="6" name="文本框 134">
            <a:extLst>
              <a:ext uri="{FF2B5EF4-FFF2-40B4-BE49-F238E27FC236}">
                <a16:creationId xmlns:a16="http://schemas.microsoft.com/office/drawing/2014/main" id="{517C5289-C91E-F6C2-3DE8-C53CFB0049E7}"/>
              </a:ext>
            </a:extLst>
          </p:cNvPr>
          <p:cNvSpPr txBox="1"/>
          <p:nvPr/>
        </p:nvSpPr>
        <p:spPr>
          <a:xfrm>
            <a:off x="8862378" y="4943122"/>
            <a:ext cx="978556" cy="415498"/>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1" lang="en-US" altLang="zh-CN" sz="700" b="0" i="0" u="none" strike="noStrike" kern="1200" cap="none" spc="0" normalizeH="0" baseline="0" noProof="0">
                <a:ln>
                  <a:noFill/>
                </a:ln>
                <a:solidFill>
                  <a:schemeClr val="bg1"/>
                </a:solidFill>
                <a:effectLst/>
                <a:uLnTx/>
                <a:uFillTx/>
                <a:latin typeface="Century Gothic" panose="020B0502020202020204" pitchFamily="34" charset="0"/>
                <a:ea typeface="微软雅黑" panose="020B0503020204020204" charset="-122"/>
                <a:cs typeface="微软雅黑" panose="020B0503020204020204" charset="-122"/>
              </a:rPr>
              <a:t>Establishment </a:t>
            </a:r>
          </a:p>
          <a:p>
            <a:pPr marL="0" marR="0" lvl="0" indent="0" algn="ctr" defTabSz="914400" rtl="0" eaLnBrk="1" fontAlgn="auto" latinLnBrk="0" hangingPunct="1">
              <a:spcBef>
                <a:spcPts val="0"/>
              </a:spcBef>
              <a:spcAft>
                <a:spcPts val="0"/>
              </a:spcAft>
              <a:buClrTx/>
              <a:buSzTx/>
              <a:buFontTx/>
              <a:buNone/>
              <a:tabLst/>
              <a:defRPr/>
            </a:pPr>
            <a:r>
              <a:rPr kumimoji="1" lang="en-US" altLang="zh-CN" sz="700" b="0" i="0" u="none" strike="noStrike" kern="1200" cap="none" spc="0" normalizeH="0" baseline="0" noProof="0">
                <a:ln>
                  <a:noFill/>
                </a:ln>
                <a:solidFill>
                  <a:schemeClr val="bg1"/>
                </a:solidFill>
                <a:effectLst/>
                <a:uLnTx/>
                <a:uFillTx/>
                <a:latin typeface="Century Gothic" panose="020B0502020202020204" pitchFamily="34" charset="0"/>
                <a:ea typeface="微软雅黑" panose="020B0503020204020204" charset="-122"/>
                <a:cs typeface="微软雅黑" panose="020B0503020204020204" charset="-122"/>
              </a:rPr>
              <a:t>of</a:t>
            </a:r>
            <a:r>
              <a:rPr kumimoji="1" lang="zh-CN" altLang="en-US" sz="700">
                <a:solidFill>
                  <a:schemeClr val="bg1"/>
                </a:solidFill>
                <a:latin typeface="Century Gothic" panose="020B0502020202020204" pitchFamily="34" charset="0"/>
                <a:ea typeface="微软雅黑" panose="020B0503020204020204" charset="-122"/>
                <a:cs typeface="微软雅黑" panose="020B0503020204020204" charset="-122"/>
              </a:rPr>
              <a:t> </a:t>
            </a:r>
            <a:r>
              <a:rPr kumimoji="1" lang="en-US" altLang="zh-CN" sz="700" b="0" i="0" u="none" strike="noStrike" kern="1200" cap="none" spc="0" normalizeH="0" baseline="0" noProof="0">
                <a:ln>
                  <a:noFill/>
                </a:ln>
                <a:solidFill>
                  <a:schemeClr val="bg1"/>
                </a:solidFill>
                <a:effectLst/>
                <a:uLnTx/>
                <a:uFillTx/>
                <a:latin typeface="Century Gothic" panose="020B0502020202020204" pitchFamily="34" charset="0"/>
                <a:ea typeface="微软雅黑" panose="020B0503020204020204" charset="-122"/>
                <a:cs typeface="微软雅黑" panose="020B0503020204020204" charset="-122"/>
              </a:rPr>
              <a:t>Italy </a:t>
            </a:r>
          </a:p>
          <a:p>
            <a:pPr marL="0" marR="0" lvl="0" indent="0" algn="ctr" defTabSz="914400" rtl="0" eaLnBrk="1" fontAlgn="auto" latinLnBrk="0" hangingPunct="1">
              <a:spcBef>
                <a:spcPts val="0"/>
              </a:spcBef>
              <a:spcAft>
                <a:spcPts val="0"/>
              </a:spcAft>
              <a:buClrTx/>
              <a:buSzTx/>
              <a:buFontTx/>
              <a:buNone/>
              <a:tabLst/>
              <a:defRPr/>
            </a:pPr>
            <a:r>
              <a:rPr kumimoji="1" lang="en-US" altLang="zh-CN" sz="700" b="0" i="0" u="none" strike="noStrike" kern="1200" cap="none" spc="0" normalizeH="0" baseline="0" noProof="0">
                <a:ln>
                  <a:noFill/>
                </a:ln>
                <a:solidFill>
                  <a:schemeClr val="bg1"/>
                </a:solidFill>
                <a:effectLst/>
                <a:uLnTx/>
                <a:uFillTx/>
                <a:latin typeface="Century Gothic" panose="020B0502020202020204" pitchFamily="34" charset="0"/>
                <a:ea typeface="微软雅黑" panose="020B0503020204020204" charset="-122"/>
                <a:cs typeface="微软雅黑" panose="020B0503020204020204" charset="-122"/>
              </a:rPr>
              <a:t>Office</a:t>
            </a:r>
            <a:endParaRPr kumimoji="1" lang="zh-CN" altLang="en-US" sz="700" b="0" i="0" u="none" strike="noStrike" kern="1200" cap="none" spc="0" normalizeH="0" baseline="0" noProof="0">
              <a:ln>
                <a:noFill/>
              </a:ln>
              <a:solidFill>
                <a:schemeClr val="bg1"/>
              </a:solidFill>
              <a:effectLst/>
              <a:uLnTx/>
              <a:uFillTx/>
              <a:latin typeface="Century Gothic" panose="020B0502020202020204" pitchFamily="34" charset="0"/>
              <a:ea typeface="微软雅黑" panose="020B0503020204020204" charset="-122"/>
              <a:cs typeface="微软雅黑" panose="020B0503020204020204" charset="-122"/>
            </a:endParaRPr>
          </a:p>
        </p:txBody>
      </p:sp>
      <p:cxnSp>
        <p:nvCxnSpPr>
          <p:cNvPr id="7" name="直接连接符 110">
            <a:extLst>
              <a:ext uri="{FF2B5EF4-FFF2-40B4-BE49-F238E27FC236}">
                <a16:creationId xmlns:a16="http://schemas.microsoft.com/office/drawing/2014/main" id="{FDFF88AF-231F-F0AD-9308-8FA450076078}"/>
              </a:ext>
            </a:extLst>
          </p:cNvPr>
          <p:cNvCxnSpPr>
            <a:cxnSpLocks/>
            <a:stCxn id="6" idx="2"/>
            <a:endCxn id="361" idx="0"/>
          </p:cNvCxnSpPr>
          <p:nvPr/>
        </p:nvCxnSpPr>
        <p:spPr>
          <a:xfrm>
            <a:off x="9351656" y="5358620"/>
            <a:ext cx="1" cy="21103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文本框 134">
            <a:extLst>
              <a:ext uri="{FF2B5EF4-FFF2-40B4-BE49-F238E27FC236}">
                <a16:creationId xmlns:a16="http://schemas.microsoft.com/office/drawing/2014/main" id="{9A968333-28DD-CABB-2865-0A2033AA1B63}"/>
              </a:ext>
            </a:extLst>
          </p:cNvPr>
          <p:cNvSpPr txBox="1"/>
          <p:nvPr/>
        </p:nvSpPr>
        <p:spPr>
          <a:xfrm>
            <a:off x="11105575" y="5840032"/>
            <a:ext cx="978556" cy="415498"/>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1" lang="en-US" altLang="zh-CN" sz="700" b="0" i="0" u="none" strike="noStrike" kern="1200" cap="none" spc="0" normalizeH="0" baseline="0" noProof="0">
                <a:ln>
                  <a:noFill/>
                </a:ln>
                <a:solidFill>
                  <a:schemeClr val="bg1"/>
                </a:solidFill>
                <a:effectLst/>
                <a:uLnTx/>
                <a:uFillTx/>
                <a:latin typeface="Century Gothic" panose="020B0502020202020204" pitchFamily="34" charset="0"/>
                <a:ea typeface="微软雅黑" panose="020B0503020204020204" charset="-122"/>
                <a:cs typeface="微软雅黑" panose="020B0503020204020204" charset="-122"/>
              </a:rPr>
              <a:t>Establishment </a:t>
            </a:r>
          </a:p>
          <a:p>
            <a:pPr marL="0" marR="0" lvl="0" indent="0" algn="ctr" defTabSz="914400" rtl="0" eaLnBrk="1" fontAlgn="auto" latinLnBrk="0" hangingPunct="1">
              <a:spcBef>
                <a:spcPts val="0"/>
              </a:spcBef>
              <a:spcAft>
                <a:spcPts val="0"/>
              </a:spcAft>
              <a:buClrTx/>
              <a:buSzTx/>
              <a:buFontTx/>
              <a:buNone/>
              <a:tabLst/>
              <a:defRPr/>
            </a:pPr>
            <a:r>
              <a:rPr kumimoji="1" lang="en-US" altLang="zh-CN" sz="700" b="0" i="0" u="none" strike="noStrike" kern="1200" cap="none" spc="0" normalizeH="0" baseline="0" noProof="0">
                <a:ln>
                  <a:noFill/>
                </a:ln>
                <a:solidFill>
                  <a:schemeClr val="bg1"/>
                </a:solidFill>
                <a:effectLst/>
                <a:uLnTx/>
                <a:uFillTx/>
                <a:latin typeface="Century Gothic" panose="020B0502020202020204" pitchFamily="34" charset="0"/>
                <a:ea typeface="微软雅黑" panose="020B0503020204020204" charset="-122"/>
                <a:cs typeface="微软雅黑" panose="020B0503020204020204" charset="-122"/>
              </a:rPr>
              <a:t>of</a:t>
            </a:r>
            <a:r>
              <a:rPr kumimoji="1" lang="zh-CN" altLang="en-US" sz="700">
                <a:solidFill>
                  <a:schemeClr val="bg1"/>
                </a:solidFill>
                <a:latin typeface="Century Gothic" panose="020B0502020202020204" pitchFamily="34" charset="0"/>
                <a:ea typeface="微软雅黑" panose="020B0503020204020204" charset="-122"/>
                <a:cs typeface="微软雅黑" panose="020B0503020204020204" charset="-122"/>
              </a:rPr>
              <a:t> </a:t>
            </a:r>
            <a:r>
              <a:rPr kumimoji="1" lang="en-US" altLang="zh-CN" sz="700" b="0" i="0" u="none" strike="noStrike" kern="1200" cap="none" spc="0" normalizeH="0" baseline="0" noProof="0">
                <a:ln>
                  <a:noFill/>
                </a:ln>
                <a:solidFill>
                  <a:schemeClr val="bg1"/>
                </a:solidFill>
                <a:effectLst/>
                <a:uLnTx/>
                <a:uFillTx/>
                <a:latin typeface="Century Gothic" panose="020B0502020202020204" pitchFamily="34" charset="0"/>
                <a:ea typeface="微软雅黑" panose="020B0503020204020204" charset="-122"/>
                <a:cs typeface="微软雅黑" panose="020B0503020204020204" charset="-122"/>
              </a:rPr>
              <a:t>Saudi Arabia Office</a:t>
            </a:r>
            <a:endParaRPr kumimoji="1" lang="zh-CN" altLang="en-US" sz="700" b="0" i="0" u="none" strike="noStrike" kern="1200" cap="none" spc="0" normalizeH="0" baseline="0" noProof="0">
              <a:ln>
                <a:noFill/>
              </a:ln>
              <a:solidFill>
                <a:schemeClr val="bg1"/>
              </a:solidFill>
              <a:effectLst/>
              <a:uLnTx/>
              <a:uFillTx/>
              <a:latin typeface="Century Gothic" panose="020B0502020202020204" pitchFamily="34" charset="0"/>
              <a:ea typeface="微软雅黑" panose="020B0503020204020204" charset="-122"/>
              <a:cs typeface="微软雅黑" panose="020B0503020204020204" charset="-122"/>
            </a:endParaRPr>
          </a:p>
        </p:txBody>
      </p:sp>
      <p:grpSp>
        <p:nvGrpSpPr>
          <p:cNvPr id="10" name="Group 9">
            <a:extLst>
              <a:ext uri="{FF2B5EF4-FFF2-40B4-BE49-F238E27FC236}">
                <a16:creationId xmlns:a16="http://schemas.microsoft.com/office/drawing/2014/main" id="{8087CAA0-3934-9842-F8DD-D576E8141F38}"/>
              </a:ext>
            </a:extLst>
          </p:cNvPr>
          <p:cNvGrpSpPr/>
          <p:nvPr/>
        </p:nvGrpSpPr>
        <p:grpSpPr>
          <a:xfrm>
            <a:off x="10479154" y="3081893"/>
            <a:ext cx="1618120" cy="645566"/>
            <a:chOff x="10479154" y="3081893"/>
            <a:chExt cx="1618120" cy="645566"/>
          </a:xfrm>
        </p:grpSpPr>
        <p:sp>
          <p:nvSpPr>
            <p:cNvPr id="8" name="Rectangle: Rounded Corners 7">
              <a:extLst>
                <a:ext uri="{FF2B5EF4-FFF2-40B4-BE49-F238E27FC236}">
                  <a16:creationId xmlns:a16="http://schemas.microsoft.com/office/drawing/2014/main" id="{A643FA2E-CB4D-D206-63E2-B5A33433E06F}"/>
                </a:ext>
              </a:extLst>
            </p:cNvPr>
            <p:cNvSpPr/>
            <p:nvPr/>
          </p:nvSpPr>
          <p:spPr>
            <a:xfrm>
              <a:off x="10479154" y="3081893"/>
              <a:ext cx="1618120" cy="645566"/>
            </a:xfrm>
            <a:prstGeom prst="roundRect">
              <a:avLst/>
            </a:prstGeom>
            <a:solidFill>
              <a:srgbClr val="00C9BF"/>
            </a:solidFill>
            <a:ln w="23556" cap="flat">
              <a:noFill/>
              <a:prstDash val="solid"/>
              <a:miter/>
            </a:ln>
          </p:spPr>
          <p:txBody>
            <a:bodyPr rtlCol="0" anchor="ctr"/>
            <a:lstStyle/>
            <a:p>
              <a:pPr algn="l"/>
              <a:endParaRPr lang="es-MX" dirty="0"/>
            </a:p>
          </p:txBody>
        </p:sp>
        <p:sp>
          <p:nvSpPr>
            <p:cNvPr id="9" name="TextBox 8">
              <a:extLst>
                <a:ext uri="{FF2B5EF4-FFF2-40B4-BE49-F238E27FC236}">
                  <a16:creationId xmlns:a16="http://schemas.microsoft.com/office/drawing/2014/main" id="{DA772E87-C3F3-22C8-059B-D01CCCD4F0D7}"/>
                </a:ext>
              </a:extLst>
            </p:cNvPr>
            <p:cNvSpPr txBox="1"/>
            <p:nvPr/>
          </p:nvSpPr>
          <p:spPr>
            <a:xfrm>
              <a:off x="10609818" y="3105588"/>
              <a:ext cx="1326004" cy="600164"/>
            </a:xfrm>
            <a:prstGeom prst="rect">
              <a:avLst/>
            </a:prstGeom>
            <a:noFill/>
          </p:spPr>
          <p:txBody>
            <a:bodyPr wrap="none" rtlCol="0">
              <a:spAutoFit/>
            </a:bodyPr>
            <a:lstStyle/>
            <a:p>
              <a:pPr algn="ctr"/>
              <a:r>
                <a:rPr lang="es-MX" sz="1100" dirty="0">
                  <a:solidFill>
                    <a:schemeClr val="bg1"/>
                  </a:solidFill>
                </a:rPr>
                <a:t>Julio 2023</a:t>
              </a:r>
            </a:p>
            <a:p>
              <a:pPr algn="ctr"/>
              <a:r>
                <a:rPr lang="es-MX" sz="1100" dirty="0">
                  <a:solidFill>
                    <a:schemeClr val="bg1"/>
                  </a:solidFill>
                </a:rPr>
                <a:t>Apertura Oficina</a:t>
              </a:r>
            </a:p>
            <a:p>
              <a:pPr algn="ctr"/>
              <a:r>
                <a:rPr lang="es-MX" sz="1100" dirty="0">
                  <a:solidFill>
                    <a:schemeClr val="bg1"/>
                  </a:solidFill>
                </a:rPr>
                <a:t>México</a:t>
              </a:r>
            </a:p>
          </p:txBody>
        </p:sp>
      </p:grpSp>
    </p:spTree>
    <p:extLst>
      <p:ext uri="{BB962C8B-B14F-4D97-AF65-F5344CB8AC3E}">
        <p14:creationId xmlns:p14="http://schemas.microsoft.com/office/powerpoint/2010/main" val="356286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0DBE3DD3-9F03-A0B3-F2C8-BC6FC71B7B4F}"/>
              </a:ext>
            </a:extLst>
          </p:cNvPr>
          <p:cNvSpPr>
            <a:spLocks noGrp="1"/>
          </p:cNvSpPr>
          <p:nvPr>
            <p:ph type="dt" sz="half" idx="10"/>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fld id="{604EA346-B3D2-43B5-83DE-798C4B6C65ED}" type="datetime1">
              <a:rPr kumimoji="0" lang="en-US" sz="1200" b="0" i="0" u="none" strike="noStrike" kern="1200" cap="none" spc="0" normalizeH="0" baseline="0" noProof="0" smtClean="0">
                <a:ln>
                  <a:noFill/>
                </a:ln>
                <a:solidFill>
                  <a:prstClr val="white"/>
                </a:solidFill>
                <a:effectLst/>
                <a:uLnTx/>
                <a:uFillTx/>
                <a:latin typeface="Century Gothic"/>
                <a:cs typeface="+mn-cs"/>
              </a:rPr>
              <a:pPr marL="0" marR="0" lvl="0" indent="0" algn="l" defTabSz="914400" rtl="0" eaLnBrk="1" fontAlgn="auto" latinLnBrk="0" hangingPunct="1">
                <a:lnSpc>
                  <a:spcPct val="150000"/>
                </a:lnSpc>
                <a:spcBef>
                  <a:spcPts val="0"/>
                </a:spcBef>
                <a:spcAft>
                  <a:spcPts val="0"/>
                </a:spcAft>
                <a:buClrTx/>
                <a:buSzTx/>
                <a:buFontTx/>
                <a:buNone/>
                <a:tabLst/>
                <a:defRPr/>
              </a:pPr>
              <a:t>2/19/2024</a:t>
            </a:fld>
            <a:endParaRPr kumimoji="0" lang="en-US" sz="1200" b="0" i="0" u="none" strike="noStrike" kern="1200" cap="none" spc="0" normalizeH="0" baseline="0" noProof="0">
              <a:ln>
                <a:noFill/>
              </a:ln>
              <a:solidFill>
                <a:prstClr val="white"/>
              </a:solidFill>
              <a:effectLst/>
              <a:uLnTx/>
              <a:uFillTx/>
              <a:latin typeface="Century Gothic"/>
              <a:cs typeface="+mn-cs"/>
            </a:endParaRPr>
          </a:p>
        </p:txBody>
      </p:sp>
      <p:sp>
        <p:nvSpPr>
          <p:cNvPr id="8" name="Footer Placeholder 7">
            <a:extLst>
              <a:ext uri="{FF2B5EF4-FFF2-40B4-BE49-F238E27FC236}">
                <a16:creationId xmlns:a16="http://schemas.microsoft.com/office/drawing/2014/main" id="{375D885E-75B3-2F5B-B165-9A985F7E88E0}"/>
              </a:ext>
            </a:extLst>
          </p:cNvPr>
          <p:cNvSpPr>
            <a:spLocks noGrp="1"/>
          </p:cNvSpPr>
          <p:nvPr>
            <p:ph type="ftr" sz="quarter" idx="11"/>
          </p:nvPr>
        </p:nvSpPr>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entury Gothic"/>
                <a:cs typeface="+mn-cs"/>
              </a:rPr>
              <a:t>www.sangfor.com</a:t>
            </a:r>
          </a:p>
        </p:txBody>
      </p:sp>
      <p:sp>
        <p:nvSpPr>
          <p:cNvPr id="6" name="Slide Number Placeholder 5">
            <a:extLst>
              <a:ext uri="{FF2B5EF4-FFF2-40B4-BE49-F238E27FC236}">
                <a16:creationId xmlns:a16="http://schemas.microsoft.com/office/drawing/2014/main" id="{0A4361F3-B693-2F87-F47B-05B4F07AA0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1CD55-B97F-446B-84F2-7037EFC3FADE}" type="slidenum">
              <a:rPr kumimoji="0" lang="en-US" sz="1200" b="0" i="0" u="none" strike="noStrike" kern="1200" cap="none" spc="0" normalizeH="0" baseline="0" noProof="0" smtClean="0">
                <a:ln>
                  <a:noFill/>
                </a:ln>
                <a:solidFill>
                  <a:prstClr val="white"/>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white"/>
              </a:solidFill>
              <a:effectLst/>
              <a:uLnTx/>
              <a:uFillTx/>
              <a:latin typeface="Century Gothic"/>
              <a:cs typeface="+mn-cs"/>
            </a:endParaRPr>
          </a:p>
        </p:txBody>
      </p:sp>
      <p:sp>
        <p:nvSpPr>
          <p:cNvPr id="4" name="Title 3">
            <a:extLst>
              <a:ext uri="{FF2B5EF4-FFF2-40B4-BE49-F238E27FC236}">
                <a16:creationId xmlns:a16="http://schemas.microsoft.com/office/drawing/2014/main" id="{FDDEEF1C-1123-3CB5-35FC-D4196E194330}"/>
              </a:ext>
            </a:extLst>
          </p:cNvPr>
          <p:cNvSpPr>
            <a:spLocks noGrp="1"/>
          </p:cNvSpPr>
          <p:nvPr>
            <p:ph type="ctrTitle"/>
          </p:nvPr>
        </p:nvSpPr>
        <p:spPr/>
        <p:txBody>
          <a:bodyPr>
            <a:normAutofit/>
          </a:bodyPr>
          <a:lstStyle/>
          <a:p>
            <a:r>
              <a:rPr lang="es-MX"/>
              <a:t>Detenga los ataques contra los dispositivos IoT</a:t>
            </a:r>
            <a:endParaRPr lang="en-US" dirty="0"/>
          </a:p>
        </p:txBody>
      </p:sp>
      <p:sp>
        <p:nvSpPr>
          <p:cNvPr id="5" name="圆角矩形 4">
            <a:extLst>
              <a:ext uri="{FF2B5EF4-FFF2-40B4-BE49-F238E27FC236}">
                <a16:creationId xmlns:a16="http://schemas.microsoft.com/office/drawing/2014/main" id="{26DB2F75-B2B3-337A-5EE8-62A92569F65D}"/>
              </a:ext>
            </a:extLst>
          </p:cNvPr>
          <p:cNvSpPr/>
          <p:nvPr/>
        </p:nvSpPr>
        <p:spPr>
          <a:xfrm>
            <a:off x="1774417" y="1403139"/>
            <a:ext cx="2329991" cy="1605363"/>
          </a:xfrm>
          <a:prstGeom prst="roundRect">
            <a:avLst>
              <a:gd name="adj" fmla="val 6034"/>
            </a:avLst>
          </a:prstGeom>
          <a:blipFill>
            <a:blip r:embed="rId2">
              <a:extLst>
                <a:ext uri="{28A0092B-C50C-407E-A947-70E740481C1C}">
                  <a14:useLocalDpi xmlns:a14="http://schemas.microsoft.com/office/drawing/2010/main" val="0"/>
                </a:ext>
              </a:extLst>
            </a:blip>
            <a:srcRect/>
            <a:stretch>
              <a:fillRect l="-2000" r="-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cs typeface="+mn-cs"/>
            </a:endParaRPr>
          </a:p>
        </p:txBody>
      </p:sp>
      <p:sp>
        <p:nvSpPr>
          <p:cNvPr id="9" name="任意形状 8">
            <a:extLst>
              <a:ext uri="{FF2B5EF4-FFF2-40B4-BE49-F238E27FC236}">
                <a16:creationId xmlns:a16="http://schemas.microsoft.com/office/drawing/2014/main" id="{0A9279CF-8B8D-CBC0-5A81-E6484F0C099A}"/>
              </a:ext>
            </a:extLst>
          </p:cNvPr>
          <p:cNvSpPr/>
          <p:nvPr/>
        </p:nvSpPr>
        <p:spPr>
          <a:xfrm>
            <a:off x="2033302" y="3051233"/>
            <a:ext cx="1812220" cy="672333"/>
          </a:xfrm>
          <a:custGeom>
            <a:avLst/>
            <a:gdLst>
              <a:gd name="connsiteX0" fmla="*/ 0 w 1812220"/>
              <a:gd name="connsiteY0" fmla="*/ 0 h 672333"/>
              <a:gd name="connsiteX1" fmla="*/ 1812220 w 1812220"/>
              <a:gd name="connsiteY1" fmla="*/ 0 h 672333"/>
              <a:gd name="connsiteX2" fmla="*/ 1812220 w 1812220"/>
              <a:gd name="connsiteY2" fmla="*/ 672333 h 672333"/>
              <a:gd name="connsiteX3" fmla="*/ 0 w 1812220"/>
              <a:gd name="connsiteY3" fmla="*/ 672333 h 672333"/>
              <a:gd name="connsiteX4" fmla="*/ 0 w 1812220"/>
              <a:gd name="connsiteY4" fmla="*/ 0 h 672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220" h="672333">
                <a:moveTo>
                  <a:pt x="0" y="0"/>
                </a:moveTo>
                <a:lnTo>
                  <a:pt x="1812220" y="0"/>
                </a:lnTo>
                <a:lnTo>
                  <a:pt x="1812220" y="672333"/>
                </a:lnTo>
                <a:lnTo>
                  <a:pt x="0" y="6723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n-US" sz="1200" b="1">
                <a:solidFill>
                  <a:prstClr val="white"/>
                </a:solidFill>
              </a:rPr>
              <a:t>Ataques de fuerza bruta</a:t>
            </a:r>
            <a:endParaRPr kumimoji="0" lang="en-US" sz="1200" b="1" i="0" u="none" strike="noStrike" kern="1200" cap="none" spc="0" normalizeH="0" baseline="0" noProof="0" dirty="0">
              <a:ln>
                <a:noFill/>
              </a:ln>
              <a:solidFill>
                <a:prstClr val="white"/>
              </a:solidFill>
              <a:effectLst/>
              <a:uLnTx/>
              <a:uFillTx/>
              <a:latin typeface="Century Gothic"/>
              <a:cs typeface="+mn-cs"/>
            </a:endParaRPr>
          </a:p>
        </p:txBody>
      </p:sp>
      <p:sp>
        <p:nvSpPr>
          <p:cNvPr id="10" name="圆角矩形 9">
            <a:extLst>
              <a:ext uri="{FF2B5EF4-FFF2-40B4-BE49-F238E27FC236}">
                <a16:creationId xmlns:a16="http://schemas.microsoft.com/office/drawing/2014/main" id="{8E18C4E4-0640-67C1-D30D-75C80D68B758}"/>
              </a:ext>
            </a:extLst>
          </p:cNvPr>
          <p:cNvSpPr/>
          <p:nvPr/>
        </p:nvSpPr>
        <p:spPr>
          <a:xfrm>
            <a:off x="4874088" y="1419865"/>
            <a:ext cx="2317845" cy="1588637"/>
          </a:xfrm>
          <a:prstGeom prst="roundRect">
            <a:avLst>
              <a:gd name="adj" fmla="val 5848"/>
            </a:avLst>
          </a:prstGeom>
          <a:blipFill>
            <a:blip r:embed="rId3">
              <a:extLst>
                <a:ext uri="{28A0092B-C50C-407E-A947-70E740481C1C}">
                  <a14:useLocalDpi xmlns:a14="http://schemas.microsoft.com/office/drawing/2010/main" val="0"/>
                </a:ext>
              </a:extLst>
            </a:blip>
            <a:srcRect/>
            <a:stretch>
              <a:fillRect l="-2000" r="-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cs typeface="+mn-cs"/>
            </a:endParaRPr>
          </a:p>
        </p:txBody>
      </p:sp>
      <p:sp>
        <p:nvSpPr>
          <p:cNvPr id="11" name="任意形状 10">
            <a:extLst>
              <a:ext uri="{FF2B5EF4-FFF2-40B4-BE49-F238E27FC236}">
                <a16:creationId xmlns:a16="http://schemas.microsoft.com/office/drawing/2014/main" id="{9CD2BCDC-333C-8D5F-DC12-27A38D31DA73}"/>
              </a:ext>
            </a:extLst>
          </p:cNvPr>
          <p:cNvSpPr/>
          <p:nvPr/>
        </p:nvSpPr>
        <p:spPr>
          <a:xfrm>
            <a:off x="4573206" y="3094542"/>
            <a:ext cx="2919608" cy="672333"/>
          </a:xfrm>
          <a:custGeom>
            <a:avLst/>
            <a:gdLst>
              <a:gd name="connsiteX0" fmla="*/ 0 w 1812220"/>
              <a:gd name="connsiteY0" fmla="*/ 0 h 672333"/>
              <a:gd name="connsiteX1" fmla="*/ 1812220 w 1812220"/>
              <a:gd name="connsiteY1" fmla="*/ 0 h 672333"/>
              <a:gd name="connsiteX2" fmla="*/ 1812220 w 1812220"/>
              <a:gd name="connsiteY2" fmla="*/ 672333 h 672333"/>
              <a:gd name="connsiteX3" fmla="*/ 0 w 1812220"/>
              <a:gd name="connsiteY3" fmla="*/ 672333 h 672333"/>
              <a:gd name="connsiteX4" fmla="*/ 0 w 1812220"/>
              <a:gd name="connsiteY4" fmla="*/ 0 h 672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220" h="672333">
                <a:moveTo>
                  <a:pt x="0" y="0"/>
                </a:moveTo>
                <a:lnTo>
                  <a:pt x="1812220" y="0"/>
                </a:lnTo>
                <a:lnTo>
                  <a:pt x="1812220" y="672333"/>
                </a:lnTo>
                <a:lnTo>
                  <a:pt x="0" y="6723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s-MX" sz="1200" b="1">
                <a:solidFill>
                  <a:prstClr val="white"/>
                </a:solidFill>
              </a:rPr>
              <a:t>Detectar contraseña débil
Vulnerabilidad de OWASP</a:t>
            </a:r>
            <a:endParaRPr kumimoji="0" lang="en-US" sz="1200" b="1" i="0" u="none" strike="noStrike" kern="1200" cap="none" spc="0" normalizeH="0" baseline="0" noProof="0" dirty="0">
              <a:ln>
                <a:noFill/>
              </a:ln>
              <a:solidFill>
                <a:prstClr val="white"/>
              </a:solidFill>
              <a:effectLst/>
              <a:uLnTx/>
              <a:uFillTx/>
              <a:latin typeface="Century Gothic"/>
              <a:cs typeface="+mn-cs"/>
            </a:endParaRPr>
          </a:p>
        </p:txBody>
      </p:sp>
      <p:sp>
        <p:nvSpPr>
          <p:cNvPr id="12" name="圆角矩形 11">
            <a:extLst>
              <a:ext uri="{FF2B5EF4-FFF2-40B4-BE49-F238E27FC236}">
                <a16:creationId xmlns:a16="http://schemas.microsoft.com/office/drawing/2014/main" id="{9C9D9085-489F-EB3F-F88C-CF1A2E069572}"/>
              </a:ext>
            </a:extLst>
          </p:cNvPr>
          <p:cNvSpPr/>
          <p:nvPr/>
        </p:nvSpPr>
        <p:spPr>
          <a:xfrm>
            <a:off x="7917009" y="1423428"/>
            <a:ext cx="2306696" cy="1589313"/>
          </a:xfrm>
          <a:prstGeom prst="roundRect">
            <a:avLst>
              <a:gd name="adj" fmla="val 7513"/>
            </a:avLst>
          </a:prstGeom>
          <a:blipFill rotWithShape="1">
            <a:blip r:embed="rId4"/>
            <a:srcRect/>
            <a:stretch>
              <a:fillRect l="-13000" r="-13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cs typeface="+mn-cs"/>
            </a:endParaRPr>
          </a:p>
        </p:txBody>
      </p:sp>
      <p:sp>
        <p:nvSpPr>
          <p:cNvPr id="13" name="任意形状 12">
            <a:extLst>
              <a:ext uri="{FF2B5EF4-FFF2-40B4-BE49-F238E27FC236}">
                <a16:creationId xmlns:a16="http://schemas.microsoft.com/office/drawing/2014/main" id="{EF221DE7-EE14-CDF0-887A-3947E904C00D}"/>
              </a:ext>
            </a:extLst>
          </p:cNvPr>
          <p:cNvSpPr/>
          <p:nvPr/>
        </p:nvSpPr>
        <p:spPr>
          <a:xfrm>
            <a:off x="7917009" y="3094541"/>
            <a:ext cx="2553934" cy="672333"/>
          </a:xfrm>
          <a:custGeom>
            <a:avLst/>
            <a:gdLst>
              <a:gd name="connsiteX0" fmla="*/ 0 w 1812220"/>
              <a:gd name="connsiteY0" fmla="*/ 0 h 672333"/>
              <a:gd name="connsiteX1" fmla="*/ 1812220 w 1812220"/>
              <a:gd name="connsiteY1" fmla="*/ 0 h 672333"/>
              <a:gd name="connsiteX2" fmla="*/ 1812220 w 1812220"/>
              <a:gd name="connsiteY2" fmla="*/ 672333 h 672333"/>
              <a:gd name="connsiteX3" fmla="*/ 0 w 1812220"/>
              <a:gd name="connsiteY3" fmla="*/ 672333 h 672333"/>
              <a:gd name="connsiteX4" fmla="*/ 0 w 1812220"/>
              <a:gd name="connsiteY4" fmla="*/ 0 h 672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220" h="672333">
                <a:moveTo>
                  <a:pt x="0" y="0"/>
                </a:moveTo>
                <a:lnTo>
                  <a:pt x="1812220" y="0"/>
                </a:lnTo>
                <a:lnTo>
                  <a:pt x="1812220" y="672333"/>
                </a:lnTo>
                <a:lnTo>
                  <a:pt x="0" y="6723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s-MX" sz="1200" b="1">
                <a:solidFill>
                  <a:prstClr val="white"/>
                </a:solidFill>
              </a:rPr>
              <a:t>Comportamientos maliciosos
Comunicación C&amp;C</a:t>
            </a:r>
            <a:endParaRPr kumimoji="0" lang="en-US" sz="1200" b="1" i="0" u="none" strike="noStrike" kern="1200" cap="none" spc="0" normalizeH="0" baseline="0" noProof="0" dirty="0">
              <a:ln>
                <a:noFill/>
              </a:ln>
              <a:solidFill>
                <a:prstClr val="white"/>
              </a:solidFill>
              <a:effectLst/>
              <a:uLnTx/>
              <a:uFillTx/>
              <a:latin typeface="Century Gothic"/>
              <a:cs typeface="+mn-cs"/>
            </a:endParaRPr>
          </a:p>
        </p:txBody>
      </p:sp>
      <p:sp>
        <p:nvSpPr>
          <p:cNvPr id="14" name="圆角矩形 13">
            <a:extLst>
              <a:ext uri="{FF2B5EF4-FFF2-40B4-BE49-F238E27FC236}">
                <a16:creationId xmlns:a16="http://schemas.microsoft.com/office/drawing/2014/main" id="{F88BDE9D-CF2D-4C31-7372-06F7673F3D13}"/>
              </a:ext>
            </a:extLst>
          </p:cNvPr>
          <p:cNvSpPr/>
          <p:nvPr/>
        </p:nvSpPr>
        <p:spPr>
          <a:xfrm>
            <a:off x="3293122" y="3827605"/>
            <a:ext cx="2317845" cy="1596994"/>
          </a:xfrm>
          <a:prstGeom prst="roundRect">
            <a:avLst>
              <a:gd name="adj" fmla="val 5016"/>
            </a:avLst>
          </a:prstGeom>
          <a:blipFill>
            <a:blip r:embed="rId5">
              <a:extLst>
                <a:ext uri="{28A0092B-C50C-407E-A947-70E740481C1C}">
                  <a14:useLocalDpi xmlns:a14="http://schemas.microsoft.com/office/drawing/2010/main" val="0"/>
                </a:ext>
              </a:extLst>
            </a:blip>
            <a:srcRect/>
            <a:stretch>
              <a:fillRect l="-11000" r="-11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cs typeface="+mn-cs"/>
            </a:endParaRPr>
          </a:p>
        </p:txBody>
      </p:sp>
      <p:sp>
        <p:nvSpPr>
          <p:cNvPr id="15" name="任意形状 14">
            <a:extLst>
              <a:ext uri="{FF2B5EF4-FFF2-40B4-BE49-F238E27FC236}">
                <a16:creationId xmlns:a16="http://schemas.microsoft.com/office/drawing/2014/main" id="{59D23AE0-0E70-2803-1003-105550BFE313}"/>
              </a:ext>
            </a:extLst>
          </p:cNvPr>
          <p:cNvSpPr/>
          <p:nvPr/>
        </p:nvSpPr>
        <p:spPr>
          <a:xfrm>
            <a:off x="3545934" y="5498494"/>
            <a:ext cx="1812220" cy="672333"/>
          </a:xfrm>
          <a:custGeom>
            <a:avLst/>
            <a:gdLst>
              <a:gd name="connsiteX0" fmla="*/ 0 w 1812220"/>
              <a:gd name="connsiteY0" fmla="*/ 0 h 672333"/>
              <a:gd name="connsiteX1" fmla="*/ 1812220 w 1812220"/>
              <a:gd name="connsiteY1" fmla="*/ 0 h 672333"/>
              <a:gd name="connsiteX2" fmla="*/ 1812220 w 1812220"/>
              <a:gd name="connsiteY2" fmla="*/ 672333 h 672333"/>
              <a:gd name="connsiteX3" fmla="*/ 0 w 1812220"/>
              <a:gd name="connsiteY3" fmla="*/ 672333 h 672333"/>
              <a:gd name="connsiteX4" fmla="*/ 0 w 1812220"/>
              <a:gd name="connsiteY4" fmla="*/ 0 h 672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220" h="672333">
                <a:moveTo>
                  <a:pt x="0" y="0"/>
                </a:moveTo>
                <a:lnTo>
                  <a:pt x="1812220" y="0"/>
                </a:lnTo>
                <a:lnTo>
                  <a:pt x="1812220" y="672333"/>
                </a:lnTo>
                <a:lnTo>
                  <a:pt x="0" y="6723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pt-BR" sz="1200" b="1">
                <a:solidFill>
                  <a:prstClr val="white"/>
                </a:solidFill>
              </a:rPr>
              <a:t>Firmas IPS de IoT dedicadas</a:t>
            </a:r>
            <a:endParaRPr kumimoji="0" lang="en-US" sz="1200" b="1" i="0" u="none" strike="noStrike" kern="1200" cap="none" spc="0" normalizeH="0" baseline="0" noProof="0" dirty="0">
              <a:ln>
                <a:noFill/>
              </a:ln>
              <a:solidFill>
                <a:prstClr val="white"/>
              </a:solidFill>
              <a:effectLst/>
              <a:uLnTx/>
              <a:uFillTx/>
              <a:latin typeface="Century Gothic"/>
              <a:cs typeface="+mn-cs"/>
            </a:endParaRPr>
          </a:p>
        </p:txBody>
      </p:sp>
      <p:sp>
        <p:nvSpPr>
          <p:cNvPr id="16" name="圆角矩形 15">
            <a:extLst>
              <a:ext uri="{FF2B5EF4-FFF2-40B4-BE49-F238E27FC236}">
                <a16:creationId xmlns:a16="http://schemas.microsoft.com/office/drawing/2014/main" id="{970181AD-834E-CB14-03D8-8C6B541F64D3}"/>
              </a:ext>
            </a:extLst>
          </p:cNvPr>
          <p:cNvSpPr/>
          <p:nvPr/>
        </p:nvSpPr>
        <p:spPr>
          <a:xfrm>
            <a:off x="6491513" y="3827605"/>
            <a:ext cx="2317844" cy="1596994"/>
          </a:xfrm>
          <a:prstGeom prst="roundRect">
            <a:avLst>
              <a:gd name="adj" fmla="val 5686"/>
            </a:avLst>
          </a:prstGeom>
          <a:blipFill>
            <a:blip r:embed="rId6">
              <a:extLst>
                <a:ext uri="{28A0092B-C50C-407E-A947-70E740481C1C}">
                  <a14:useLocalDpi xmlns:a14="http://schemas.microsoft.com/office/drawing/2010/main" val="0"/>
                </a:ext>
              </a:extLst>
            </a:blip>
            <a:srcRect/>
            <a:stretch>
              <a:fillRect l="-18000" r="-18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cs typeface="+mn-cs"/>
            </a:endParaRPr>
          </a:p>
        </p:txBody>
      </p:sp>
      <p:sp>
        <p:nvSpPr>
          <p:cNvPr id="17" name="任意形状 16">
            <a:extLst>
              <a:ext uri="{FF2B5EF4-FFF2-40B4-BE49-F238E27FC236}">
                <a16:creationId xmlns:a16="http://schemas.microsoft.com/office/drawing/2014/main" id="{2479D8F7-DC85-2D42-A214-2406185B4F72}"/>
              </a:ext>
            </a:extLst>
          </p:cNvPr>
          <p:cNvSpPr/>
          <p:nvPr/>
        </p:nvSpPr>
        <p:spPr>
          <a:xfrm>
            <a:off x="6318713" y="5460310"/>
            <a:ext cx="2663445" cy="672333"/>
          </a:xfrm>
          <a:custGeom>
            <a:avLst/>
            <a:gdLst>
              <a:gd name="connsiteX0" fmla="*/ 0 w 1812220"/>
              <a:gd name="connsiteY0" fmla="*/ 0 h 672333"/>
              <a:gd name="connsiteX1" fmla="*/ 1812220 w 1812220"/>
              <a:gd name="connsiteY1" fmla="*/ 0 h 672333"/>
              <a:gd name="connsiteX2" fmla="*/ 1812220 w 1812220"/>
              <a:gd name="connsiteY2" fmla="*/ 672333 h 672333"/>
              <a:gd name="connsiteX3" fmla="*/ 0 w 1812220"/>
              <a:gd name="connsiteY3" fmla="*/ 672333 h 672333"/>
              <a:gd name="connsiteX4" fmla="*/ 0 w 1812220"/>
              <a:gd name="connsiteY4" fmla="*/ 0 h 672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220" h="672333">
                <a:moveTo>
                  <a:pt x="0" y="0"/>
                </a:moveTo>
                <a:lnTo>
                  <a:pt x="1812220" y="0"/>
                </a:lnTo>
                <a:lnTo>
                  <a:pt x="1812220" y="672333"/>
                </a:lnTo>
                <a:lnTo>
                  <a:pt x="0" y="6723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0" numCol="1" spcCol="1270" anchor="t" anchorCtr="0">
            <a:noAutofit/>
          </a:bodyPr>
          <a:lstStyle/>
          <a:p>
            <a:pPr lvl="0" algn="ctr" defTabSz="533400">
              <a:spcBef>
                <a:spcPct val="0"/>
              </a:spcBef>
              <a:spcAft>
                <a:spcPct val="35000"/>
              </a:spcAft>
            </a:pPr>
            <a:r>
              <a:rPr lang="pt-BR" sz="1200" b="1" dirty="0">
                <a:solidFill>
                  <a:prstClr val="white"/>
                </a:solidFill>
              </a:rPr>
              <a:t>Auditar </a:t>
            </a:r>
            <a:r>
              <a:rPr lang="pt-BR" sz="1200" b="1" dirty="0" err="1">
                <a:solidFill>
                  <a:prstClr val="white"/>
                </a:solidFill>
              </a:rPr>
              <a:t>los</a:t>
            </a:r>
            <a:r>
              <a:rPr lang="pt-BR" sz="1200" b="1" dirty="0">
                <a:solidFill>
                  <a:prstClr val="white"/>
                </a:solidFill>
              </a:rPr>
              <a:t> protocolos de OT
</a:t>
            </a:r>
            <a:r>
              <a:rPr lang="pt-BR" sz="1100" b="1" dirty="0">
                <a:solidFill>
                  <a:prstClr val="white"/>
                </a:solidFill>
              </a:rPr>
              <a:t>(OPCDA, s7, s7-plus, MODBUS, IEC104, </a:t>
            </a:r>
            <a:r>
              <a:rPr lang="pt-BR" sz="1100" b="1" dirty="0" err="1">
                <a:solidFill>
                  <a:prstClr val="white"/>
                </a:solidFill>
              </a:rPr>
              <a:t>profinetIO</a:t>
            </a:r>
            <a:r>
              <a:rPr lang="pt-BR" sz="1100" b="1" dirty="0">
                <a:solidFill>
                  <a:prstClr val="white"/>
                </a:solidFill>
              </a:rPr>
              <a:t>, DNP3, CIP, etc.)</a:t>
            </a:r>
            <a:endParaRPr kumimoji="0" lang="en-US" sz="800" b="0" i="0" u="none" strike="noStrike" kern="1200" cap="none" spc="0" normalizeH="0" baseline="0" noProof="0" dirty="0">
              <a:ln>
                <a:noFill/>
              </a:ln>
              <a:solidFill>
                <a:prstClr val="white"/>
              </a:solidFill>
              <a:effectLst/>
              <a:uLnTx/>
              <a:uFillTx/>
              <a:latin typeface="Century Gothic"/>
              <a:cs typeface="+mn-cs"/>
            </a:endParaRPr>
          </a:p>
        </p:txBody>
      </p:sp>
    </p:spTree>
    <p:extLst>
      <p:ext uri="{BB962C8B-B14F-4D97-AF65-F5344CB8AC3E}">
        <p14:creationId xmlns:p14="http://schemas.microsoft.com/office/powerpoint/2010/main" val="38426247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F35BF-A1A9-0371-180A-3A59296FDE02}"/>
              </a:ext>
            </a:extLst>
          </p:cNvPr>
          <p:cNvPicPr>
            <a:picLocks noChangeAspect="1"/>
          </p:cNvPicPr>
          <p:nvPr/>
        </p:nvPicPr>
        <p:blipFill>
          <a:blip r:embed="rId2">
            <a:extLst>
              <a:ext uri="{BEBA8EAE-BF5A-486C-A8C5-ECC9F3942E4B}">
                <a14:imgProps xmlns:a14="http://schemas.microsoft.com/office/drawing/2010/main">
                  <a14:imgLayer r:embed="rId3">
                    <a14:imgEffect>
                      <a14:saturation sat="96000"/>
                    </a14:imgEffect>
                    <a14:imgEffect>
                      <a14:brightnessContrast bright="2000"/>
                    </a14:imgEffect>
                  </a14:imgLayer>
                </a14:imgProps>
              </a:ext>
            </a:extLst>
          </a:blip>
          <a:stretch>
            <a:fillRect/>
          </a:stretch>
        </p:blipFill>
        <p:spPr>
          <a:xfrm>
            <a:off x="923237" y="1213823"/>
            <a:ext cx="5819246" cy="4518733"/>
          </a:xfrm>
          <a:prstGeom prst="rect">
            <a:avLst/>
          </a:prstGeom>
          <a:ln w="15875">
            <a:solidFill>
              <a:srgbClr val="0067ED"/>
            </a:solidFill>
          </a:ln>
        </p:spPr>
      </p:pic>
      <p:sp>
        <p:nvSpPr>
          <p:cNvPr id="4" name="Title 3">
            <a:extLst>
              <a:ext uri="{FF2B5EF4-FFF2-40B4-BE49-F238E27FC236}">
                <a16:creationId xmlns:a16="http://schemas.microsoft.com/office/drawing/2014/main" id="{16291A13-A9FD-2DFE-7BA3-B3FB761904E4}"/>
              </a:ext>
            </a:extLst>
          </p:cNvPr>
          <p:cNvSpPr>
            <a:spLocks noGrp="1"/>
          </p:cNvSpPr>
          <p:nvPr>
            <p:ph type="ctrTitle"/>
          </p:nvPr>
        </p:nvSpPr>
        <p:spPr>
          <a:xfrm>
            <a:off x="558799" y="165099"/>
            <a:ext cx="8223061" cy="550863"/>
          </a:xfrm>
        </p:spPr>
        <p:txBody>
          <a:bodyPr>
            <a:normAutofit/>
          </a:bodyPr>
          <a:lstStyle/>
          <a:p>
            <a:r>
              <a:rPr lang="es-MX"/>
              <a:t>Protección IoT/OT fácil de poner en marcha</a:t>
            </a:r>
            <a:endParaRPr lang="en-US" dirty="0"/>
          </a:p>
        </p:txBody>
      </p:sp>
      <p:sp>
        <p:nvSpPr>
          <p:cNvPr id="7" name="Rectangle 6">
            <a:extLst>
              <a:ext uri="{FF2B5EF4-FFF2-40B4-BE49-F238E27FC236}">
                <a16:creationId xmlns:a16="http://schemas.microsoft.com/office/drawing/2014/main" id="{AD02C52E-0375-E0D7-002F-2603C7172B5C}"/>
              </a:ext>
            </a:extLst>
          </p:cNvPr>
          <p:cNvSpPr/>
          <p:nvPr/>
        </p:nvSpPr>
        <p:spPr>
          <a:xfrm>
            <a:off x="5495173" y="3249425"/>
            <a:ext cx="1092663" cy="674505"/>
          </a:xfrm>
          <a:prstGeom prst="rect">
            <a:avLst/>
          </a:prstGeom>
          <a:noFill/>
          <a:ln w="15875">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cs typeface="+mn-cs"/>
            </a:endParaRPr>
          </a:p>
        </p:txBody>
      </p:sp>
      <p:cxnSp>
        <p:nvCxnSpPr>
          <p:cNvPr id="9" name="Straight Arrow Connector 8">
            <a:extLst>
              <a:ext uri="{FF2B5EF4-FFF2-40B4-BE49-F238E27FC236}">
                <a16:creationId xmlns:a16="http://schemas.microsoft.com/office/drawing/2014/main" id="{C2E496E8-C44F-95C2-FCC5-5CED34963268}"/>
              </a:ext>
            </a:extLst>
          </p:cNvPr>
          <p:cNvCxnSpPr>
            <a:cxnSpLocks/>
          </p:cNvCxnSpPr>
          <p:nvPr/>
        </p:nvCxnSpPr>
        <p:spPr>
          <a:xfrm>
            <a:off x="6580816" y="3917082"/>
            <a:ext cx="477982" cy="598452"/>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Slide Number Placeholder 14">
            <a:extLst>
              <a:ext uri="{FF2B5EF4-FFF2-40B4-BE49-F238E27FC236}">
                <a16:creationId xmlns:a16="http://schemas.microsoft.com/office/drawing/2014/main" id="{9499AF64-A38B-920E-2B36-68ED9C3190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2FF8F-19C6-4BFC-8468-73864A2D65BD}" type="slidenum">
              <a:rPr kumimoji="0" lang="en-US" sz="1200" b="0" i="0" u="none" strike="noStrike" kern="1200" cap="none" spc="0" normalizeH="0" baseline="0" noProof="0" smtClean="0">
                <a:ln>
                  <a:noFill/>
                </a:ln>
                <a:solidFill>
                  <a:prstClr val="white"/>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white"/>
              </a:solidFill>
              <a:effectLst/>
              <a:uLnTx/>
              <a:uFillTx/>
              <a:latin typeface="Century Gothic"/>
              <a:cs typeface="+mn-cs"/>
            </a:endParaRPr>
          </a:p>
        </p:txBody>
      </p:sp>
      <p:grpSp>
        <p:nvGrpSpPr>
          <p:cNvPr id="24" name="组合 23">
            <a:extLst>
              <a:ext uri="{FF2B5EF4-FFF2-40B4-BE49-F238E27FC236}">
                <a16:creationId xmlns:a16="http://schemas.microsoft.com/office/drawing/2014/main" id="{182FB9CD-766F-73B8-810F-923CCEF31372}"/>
              </a:ext>
            </a:extLst>
          </p:cNvPr>
          <p:cNvGrpSpPr/>
          <p:nvPr/>
        </p:nvGrpSpPr>
        <p:grpSpPr>
          <a:xfrm>
            <a:off x="7226247" y="1213823"/>
            <a:ext cx="4088172" cy="2160704"/>
            <a:chOff x="7226247" y="1641835"/>
            <a:chExt cx="4088172" cy="1775301"/>
          </a:xfrm>
        </p:grpSpPr>
        <p:grpSp>
          <p:nvGrpSpPr>
            <p:cNvPr id="22" name="组合 21">
              <a:extLst>
                <a:ext uri="{FF2B5EF4-FFF2-40B4-BE49-F238E27FC236}">
                  <a16:creationId xmlns:a16="http://schemas.microsoft.com/office/drawing/2014/main" id="{E6FE4B92-EFD6-8EC0-CD9E-938CAE5ACCB4}"/>
                </a:ext>
              </a:extLst>
            </p:cNvPr>
            <p:cNvGrpSpPr/>
            <p:nvPr/>
          </p:nvGrpSpPr>
          <p:grpSpPr>
            <a:xfrm>
              <a:off x="7226247" y="1641835"/>
              <a:ext cx="4088172" cy="1775301"/>
              <a:chOff x="7226247" y="1641835"/>
              <a:chExt cx="4088172" cy="1775301"/>
            </a:xfrm>
          </p:grpSpPr>
          <p:sp>
            <p:nvSpPr>
              <p:cNvPr id="13" name="矩形 12">
                <a:extLst>
                  <a:ext uri="{FF2B5EF4-FFF2-40B4-BE49-F238E27FC236}">
                    <a16:creationId xmlns:a16="http://schemas.microsoft.com/office/drawing/2014/main" id="{3B7314BA-0CBB-B039-4C41-0D31DC42F40D}"/>
                  </a:ext>
                </a:extLst>
              </p:cNvPr>
              <p:cNvSpPr/>
              <p:nvPr/>
            </p:nvSpPr>
            <p:spPr>
              <a:xfrm>
                <a:off x="7226247" y="1641835"/>
                <a:ext cx="4088172" cy="1775301"/>
              </a:xfrm>
              <a:prstGeom prst="rect">
                <a:avLst/>
              </a:prstGeom>
              <a:solidFill>
                <a:srgbClr val="0067E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12" name="矩形 11">
                <a:extLst>
                  <a:ext uri="{FF2B5EF4-FFF2-40B4-BE49-F238E27FC236}">
                    <a16:creationId xmlns:a16="http://schemas.microsoft.com/office/drawing/2014/main" id="{17A5063D-1616-ECEA-DC1A-E43222A85182}"/>
                  </a:ext>
                </a:extLst>
              </p:cNvPr>
              <p:cNvSpPr/>
              <p:nvPr/>
            </p:nvSpPr>
            <p:spPr>
              <a:xfrm>
                <a:off x="7226247" y="1641835"/>
                <a:ext cx="4088172" cy="364839"/>
              </a:xfrm>
              <a:prstGeom prst="rect">
                <a:avLst/>
              </a:prstGeom>
              <a:solidFill>
                <a:srgbClr val="1AA724"/>
              </a:solidFill>
              <a:ln>
                <a:noFill/>
              </a:ln>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lvl="0" algn="ctr"/>
                <a:r>
                  <a:rPr lang="es-MX" altLang="zh-CN" sz="1200" b="1" dirty="0">
                    <a:solidFill>
                      <a:prstClr val="white"/>
                    </a:solidFill>
                  </a:rPr>
                  <a:t>Implementación de Network </a:t>
                </a:r>
                <a:r>
                  <a:rPr lang="es-MX" altLang="zh-CN" sz="1200" b="1" dirty="0" err="1">
                    <a:solidFill>
                      <a:prstClr val="white"/>
                    </a:solidFill>
                  </a:rPr>
                  <a:t>Secure</a:t>
                </a:r>
                <a:r>
                  <a:rPr lang="es-MX" altLang="zh-CN" sz="1200" b="1" dirty="0">
                    <a:solidFill>
                      <a:prstClr val="white"/>
                    </a:solidFill>
                  </a:rPr>
                  <a:t> como puerta de enlace</a:t>
                </a:r>
                <a:endParaRPr kumimoji="0" lang="en-US" altLang="zh-CN" sz="1200" b="1" i="0" u="none" strike="noStrike" kern="1200" cap="none" spc="0" normalizeH="0" baseline="0" noProof="0" dirty="0">
                  <a:ln>
                    <a:noFill/>
                  </a:ln>
                  <a:solidFill>
                    <a:prstClr val="white"/>
                  </a:solidFill>
                  <a:effectLst/>
                  <a:uLnTx/>
                  <a:uFillTx/>
                  <a:latin typeface="Century Gothic"/>
                  <a:cs typeface="+mn-cs"/>
                </a:endParaRPr>
              </a:p>
            </p:txBody>
          </p:sp>
        </p:grpSp>
        <p:sp>
          <p:nvSpPr>
            <p:cNvPr id="18" name="TextBox 17">
              <a:extLst>
                <a:ext uri="{FF2B5EF4-FFF2-40B4-BE49-F238E27FC236}">
                  <a16:creationId xmlns:a16="http://schemas.microsoft.com/office/drawing/2014/main" id="{C3A23CED-840D-4B38-9772-A9D71A244FB2}"/>
                </a:ext>
              </a:extLst>
            </p:cNvPr>
            <p:cNvSpPr txBox="1"/>
            <p:nvPr/>
          </p:nvSpPr>
          <p:spPr>
            <a:xfrm>
              <a:off x="7439290" y="2171155"/>
              <a:ext cx="3720482" cy="957409"/>
            </a:xfrm>
            <a:prstGeom prst="rect">
              <a:avLst/>
            </a:prstGeom>
            <a:noFill/>
          </p:spPr>
          <p:txBody>
            <a:bodyPr wrap="square" rtlCol="0">
              <a:spAutoFit/>
            </a:bodyPr>
            <a:lstStyle/>
            <a:p>
              <a:pPr marL="171450" lvl="0" indent="-171450">
                <a:lnSpc>
                  <a:spcPct val="150000"/>
                </a:lnSpc>
                <a:buFont typeface="Arial" panose="020B0604020202020204" pitchFamily="34" charset="0"/>
                <a:buChar char="•"/>
              </a:pPr>
              <a:r>
                <a:rPr lang="es-MX" sz="1200" dirty="0">
                  <a:solidFill>
                    <a:prstClr val="white"/>
                  </a:solidFill>
                </a:rPr>
                <a:t>Identificación de los activos de </a:t>
              </a:r>
              <a:r>
                <a:rPr lang="es-MX" sz="1200" dirty="0" err="1">
                  <a:solidFill>
                    <a:prstClr val="white"/>
                  </a:solidFill>
                </a:rPr>
                <a:t>IoT</a:t>
              </a:r>
              <a:r>
                <a:rPr lang="es-MX" sz="1200" dirty="0">
                  <a:solidFill>
                    <a:prstClr val="white"/>
                  </a:solidFill>
                </a:rPr>
                <a:t>
Filtrar virus, detener C2, prevención de intrusiones
Tecnología de engaño para proteger el </a:t>
              </a:r>
              <a:r>
                <a:rPr lang="es-MX" sz="1200" dirty="0" err="1">
                  <a:solidFill>
                    <a:prstClr val="white"/>
                  </a:solidFill>
                </a:rPr>
                <a:t>IoT</a:t>
              </a:r>
              <a:endParaRPr kumimoji="0" lang="en-US" sz="1200" b="0" i="0" u="none" strike="noStrike" kern="1200" cap="none" spc="0" normalizeH="0" baseline="0" noProof="0" dirty="0">
                <a:ln>
                  <a:noFill/>
                </a:ln>
                <a:solidFill>
                  <a:prstClr val="white"/>
                </a:solidFill>
                <a:effectLst/>
                <a:uLnTx/>
                <a:uFillTx/>
                <a:latin typeface="Century Gothic"/>
                <a:cs typeface="+mn-cs"/>
              </a:endParaRPr>
            </a:p>
          </p:txBody>
        </p:sp>
      </p:grpSp>
      <p:sp>
        <p:nvSpPr>
          <p:cNvPr id="19" name="Rectangle 18">
            <a:extLst>
              <a:ext uri="{FF2B5EF4-FFF2-40B4-BE49-F238E27FC236}">
                <a16:creationId xmlns:a16="http://schemas.microsoft.com/office/drawing/2014/main" id="{01A40162-C5CF-CCB6-B99C-538CE669D404}"/>
              </a:ext>
            </a:extLst>
          </p:cNvPr>
          <p:cNvSpPr/>
          <p:nvPr/>
        </p:nvSpPr>
        <p:spPr>
          <a:xfrm>
            <a:off x="2726573" y="2609198"/>
            <a:ext cx="1748226" cy="674505"/>
          </a:xfrm>
          <a:prstGeom prst="rect">
            <a:avLst/>
          </a:prstGeom>
          <a:noFill/>
          <a:ln w="15875">
            <a:solidFill>
              <a:srgbClr val="27DC3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cs typeface="+mn-cs"/>
            </a:endParaRPr>
          </a:p>
        </p:txBody>
      </p:sp>
      <p:cxnSp>
        <p:nvCxnSpPr>
          <p:cNvPr id="20" name="Straight Arrow Connector 19">
            <a:extLst>
              <a:ext uri="{FF2B5EF4-FFF2-40B4-BE49-F238E27FC236}">
                <a16:creationId xmlns:a16="http://schemas.microsoft.com/office/drawing/2014/main" id="{E4799EE5-5B0A-21C5-E441-C77B60FB7CC1}"/>
              </a:ext>
            </a:extLst>
          </p:cNvPr>
          <p:cNvCxnSpPr>
            <a:cxnSpLocks/>
            <a:stCxn id="19" idx="3"/>
          </p:cNvCxnSpPr>
          <p:nvPr/>
        </p:nvCxnSpPr>
        <p:spPr>
          <a:xfrm flipV="1">
            <a:off x="4474799" y="2466408"/>
            <a:ext cx="2591019" cy="480043"/>
          </a:xfrm>
          <a:prstGeom prst="straightConnector1">
            <a:avLst/>
          </a:prstGeom>
          <a:ln w="19050">
            <a:solidFill>
              <a:srgbClr val="27DC32"/>
            </a:solidFill>
            <a:tailEnd type="triangle"/>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A123CCFB-36C8-F632-91C9-E641968B31B5}"/>
              </a:ext>
            </a:extLst>
          </p:cNvPr>
          <p:cNvSpPr>
            <a:spLocks noGrp="1"/>
          </p:cNvSpPr>
          <p:nvPr>
            <p:ph type="dt" sz="half" idx="10"/>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fld id="{5FBD1C2D-F642-45F6-8864-9F64403896A1}" type="datetime1">
              <a:rPr kumimoji="0" lang="en-US" sz="1200" b="0" i="0" u="none" strike="noStrike" kern="1200" cap="none" spc="0" normalizeH="0" baseline="0" noProof="0" smtClean="0">
                <a:ln>
                  <a:noFill/>
                </a:ln>
                <a:solidFill>
                  <a:prstClr val="white"/>
                </a:solidFill>
                <a:effectLst/>
                <a:uLnTx/>
                <a:uFillTx/>
                <a:latin typeface="Century Gothic"/>
                <a:cs typeface="+mn-cs"/>
              </a:rPr>
              <a:pPr marL="0" marR="0" lvl="0" indent="0" algn="l" defTabSz="914400" rtl="0" eaLnBrk="1" fontAlgn="auto" latinLnBrk="0" hangingPunct="1">
                <a:lnSpc>
                  <a:spcPct val="150000"/>
                </a:lnSpc>
                <a:spcBef>
                  <a:spcPts val="0"/>
                </a:spcBef>
                <a:spcAft>
                  <a:spcPts val="0"/>
                </a:spcAft>
                <a:buClrTx/>
                <a:buSzTx/>
                <a:buFontTx/>
                <a:buNone/>
                <a:tabLst/>
                <a:defRPr/>
              </a:pPr>
              <a:t>2/19/2024</a:t>
            </a:fld>
            <a:endParaRPr kumimoji="0" lang="en-US" sz="1200" b="0" i="0" u="none" strike="noStrike" kern="1200" cap="none" spc="0" normalizeH="0" baseline="0" noProof="0">
              <a:ln>
                <a:noFill/>
              </a:ln>
              <a:solidFill>
                <a:prstClr val="white"/>
              </a:solidFill>
              <a:effectLst/>
              <a:uLnTx/>
              <a:uFillTx/>
              <a:latin typeface="Century Gothic"/>
              <a:cs typeface="+mn-cs"/>
            </a:endParaRPr>
          </a:p>
        </p:txBody>
      </p:sp>
      <p:sp>
        <p:nvSpPr>
          <p:cNvPr id="5" name="Footer Placeholder 4">
            <a:extLst>
              <a:ext uri="{FF2B5EF4-FFF2-40B4-BE49-F238E27FC236}">
                <a16:creationId xmlns:a16="http://schemas.microsoft.com/office/drawing/2014/main" id="{8023F67F-972A-F606-5535-CA253AAF3C90}"/>
              </a:ext>
            </a:extLst>
          </p:cNvPr>
          <p:cNvSpPr>
            <a:spLocks noGrp="1"/>
          </p:cNvSpPr>
          <p:nvPr>
            <p:ph type="ftr" sz="quarter" idx="11"/>
          </p:nvPr>
        </p:nvSpPr>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entury Gothic"/>
                <a:cs typeface="+mn-cs"/>
              </a:rPr>
              <a:t>www.sangfor.com</a:t>
            </a:r>
          </a:p>
        </p:txBody>
      </p:sp>
      <p:grpSp>
        <p:nvGrpSpPr>
          <p:cNvPr id="23" name="组合 22">
            <a:extLst>
              <a:ext uri="{FF2B5EF4-FFF2-40B4-BE49-F238E27FC236}">
                <a16:creationId xmlns:a16="http://schemas.microsoft.com/office/drawing/2014/main" id="{A94C4A3C-676A-B31E-5407-32BBF0229A22}"/>
              </a:ext>
            </a:extLst>
          </p:cNvPr>
          <p:cNvGrpSpPr/>
          <p:nvPr/>
        </p:nvGrpSpPr>
        <p:grpSpPr>
          <a:xfrm>
            <a:off x="7226247" y="3543370"/>
            <a:ext cx="4088172" cy="2633368"/>
            <a:chOff x="7226247" y="3543369"/>
            <a:chExt cx="4088172" cy="2529935"/>
          </a:xfrm>
        </p:grpSpPr>
        <p:sp>
          <p:nvSpPr>
            <p:cNvPr id="16" name="矩形 15">
              <a:extLst>
                <a:ext uri="{FF2B5EF4-FFF2-40B4-BE49-F238E27FC236}">
                  <a16:creationId xmlns:a16="http://schemas.microsoft.com/office/drawing/2014/main" id="{263030CE-3112-90AD-429A-C9841D57E519}"/>
                </a:ext>
              </a:extLst>
            </p:cNvPr>
            <p:cNvSpPr/>
            <p:nvPr/>
          </p:nvSpPr>
          <p:spPr>
            <a:xfrm>
              <a:off x="7226247" y="3543369"/>
              <a:ext cx="4088172" cy="2529935"/>
            </a:xfrm>
            <a:prstGeom prst="rect">
              <a:avLst/>
            </a:prstGeom>
            <a:solidFill>
              <a:srgbClr val="0067E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17" name="TextBox 17">
              <a:extLst>
                <a:ext uri="{FF2B5EF4-FFF2-40B4-BE49-F238E27FC236}">
                  <a16:creationId xmlns:a16="http://schemas.microsoft.com/office/drawing/2014/main" id="{816F1A01-B11C-36BA-645E-C3C734AC9688}"/>
                </a:ext>
              </a:extLst>
            </p:cNvPr>
            <p:cNvSpPr txBox="1"/>
            <p:nvPr/>
          </p:nvSpPr>
          <p:spPr>
            <a:xfrm>
              <a:off x="7439289" y="4138920"/>
              <a:ext cx="3736708" cy="1651724"/>
            </a:xfrm>
            <a:prstGeom prst="rect">
              <a:avLst/>
            </a:prstGeom>
            <a:noFill/>
          </p:spPr>
          <p:txBody>
            <a:bodyPr wrap="square" rtlCol="0">
              <a:spAutoFit/>
            </a:bodyPr>
            <a:lstStyle/>
            <a:p>
              <a:pPr marL="171450" lvl="0" indent="-171450">
                <a:lnSpc>
                  <a:spcPct val="150000"/>
                </a:lnSpc>
                <a:buFont typeface="Arial" panose="020B0604020202020204" pitchFamily="34" charset="0"/>
                <a:buChar char="•"/>
              </a:pPr>
              <a:r>
                <a:rPr lang="es-MX" altLang="zh-CN" sz="1200" dirty="0">
                  <a:solidFill>
                    <a:prstClr val="white"/>
                  </a:solidFill>
                </a:rPr>
                <a:t>El switch central refleja el tráfico en Network </a:t>
              </a:r>
              <a:r>
                <a:rPr lang="es-MX" altLang="zh-CN" sz="1200" dirty="0" err="1">
                  <a:solidFill>
                    <a:prstClr val="white"/>
                  </a:solidFill>
                </a:rPr>
                <a:t>Secure</a:t>
              </a:r>
              <a:r>
                <a:rPr lang="es-MX" altLang="zh-CN" sz="1200" dirty="0">
                  <a:solidFill>
                    <a:prstClr val="white"/>
                  </a:solidFill>
                </a:rPr>
                <a:t> para su detección y auditoría
Network </a:t>
              </a:r>
              <a:r>
                <a:rPr lang="es-MX" altLang="zh-CN" sz="1200" dirty="0" err="1">
                  <a:solidFill>
                    <a:prstClr val="white"/>
                  </a:solidFill>
                </a:rPr>
                <a:t>Secure</a:t>
              </a:r>
              <a:r>
                <a:rPr lang="es-MX" altLang="zh-CN" sz="1200" dirty="0">
                  <a:solidFill>
                    <a:prstClr val="white"/>
                  </a:solidFill>
                </a:rPr>
                <a:t> puede enviar el restablecimiento de TCP para finalizar las comunicaciones
Sin impacto en la red existente</a:t>
              </a:r>
              <a:endParaRPr kumimoji="0" lang="en-US" sz="1200" b="0" i="0" u="none" strike="noStrike" kern="1200" cap="none" spc="0" normalizeH="0" baseline="0" noProof="0" dirty="0">
                <a:ln>
                  <a:noFill/>
                </a:ln>
                <a:solidFill>
                  <a:prstClr val="white"/>
                </a:solidFill>
                <a:effectLst/>
                <a:uLnTx/>
                <a:uFillTx/>
                <a:latin typeface="Century Gothic"/>
                <a:cs typeface="+mn-cs"/>
              </a:endParaRPr>
            </a:p>
          </p:txBody>
        </p:sp>
        <p:sp>
          <p:nvSpPr>
            <p:cNvPr id="21" name="矩形 20">
              <a:extLst>
                <a:ext uri="{FF2B5EF4-FFF2-40B4-BE49-F238E27FC236}">
                  <a16:creationId xmlns:a16="http://schemas.microsoft.com/office/drawing/2014/main" id="{D9726F80-4612-EA33-C6F3-8FAA34E6DDF3}"/>
                </a:ext>
              </a:extLst>
            </p:cNvPr>
            <p:cNvSpPr/>
            <p:nvPr/>
          </p:nvSpPr>
          <p:spPr>
            <a:xfrm>
              <a:off x="7226247" y="3543371"/>
              <a:ext cx="4088172" cy="533681"/>
            </a:xfrm>
            <a:prstGeom prst="rect">
              <a:avLst/>
            </a:prstGeom>
            <a:solidFill>
              <a:srgbClr val="0067ED"/>
            </a:solidFill>
            <a:ln>
              <a:noFill/>
            </a:ln>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lvl="0">
                <a:lnSpc>
                  <a:spcPct val="150000"/>
                </a:lnSpc>
              </a:pPr>
              <a:r>
                <a:rPr lang="es-MX" altLang="zh-CN" sz="1200" b="1" dirty="0">
                  <a:solidFill>
                    <a:prstClr val="white"/>
                  </a:solidFill>
                </a:rPr>
                <a:t>Implementación de Network </a:t>
              </a:r>
              <a:r>
                <a:rPr lang="es-MX" altLang="zh-CN" sz="1200" b="1" dirty="0" err="1">
                  <a:solidFill>
                    <a:prstClr val="white"/>
                  </a:solidFill>
                </a:rPr>
                <a:t>Secure</a:t>
              </a:r>
              <a:r>
                <a:rPr lang="es-MX" altLang="zh-CN" sz="1200" b="1" dirty="0">
                  <a:solidFill>
                    <a:prstClr val="white"/>
                  </a:solidFill>
                </a:rPr>
                <a:t> como modo de bypass/supervisión</a:t>
              </a:r>
              <a:endParaRPr kumimoji="0" lang="en-US" altLang="zh-CN" sz="1200" b="1" i="0" u="none" strike="noStrike" kern="1200" cap="none" spc="0" normalizeH="0" baseline="0" noProof="0" dirty="0">
                <a:ln>
                  <a:noFill/>
                </a:ln>
                <a:solidFill>
                  <a:prstClr val="white"/>
                </a:solidFill>
                <a:effectLst/>
                <a:uLnTx/>
                <a:uFillTx/>
                <a:latin typeface="Century Gothic"/>
                <a:cs typeface="+mn-cs"/>
              </a:endParaRPr>
            </a:p>
          </p:txBody>
        </p:sp>
      </p:grpSp>
    </p:spTree>
    <p:extLst>
      <p:ext uri="{BB962C8B-B14F-4D97-AF65-F5344CB8AC3E}">
        <p14:creationId xmlns:p14="http://schemas.microsoft.com/office/powerpoint/2010/main" val="4719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linds(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500"/>
                                        <p:tgtEl>
                                          <p:spTgt spid="7"/>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1000"/>
                            </p:stCondLst>
                            <p:childTnLst>
                              <p:par>
                                <p:cTn id="26" presetID="3" presetClass="entr" presetSubtype="1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linds(horizont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D05479C2-6BB2-56FE-B267-0656B1326FA5}"/>
              </a:ext>
            </a:extLst>
          </p:cNvPr>
          <p:cNvSpPr/>
          <p:nvPr/>
        </p:nvSpPr>
        <p:spPr>
          <a:xfrm>
            <a:off x="5234066" y="2053652"/>
            <a:ext cx="1723869" cy="1798820"/>
          </a:xfrm>
          <a:prstGeom prst="roundRect">
            <a:avLst>
              <a:gd name="adj" fmla="val 10580"/>
            </a:avLst>
          </a:prstGeom>
          <a:solidFill>
            <a:srgbClr val="0067ED"/>
          </a:solidFill>
          <a:ln>
            <a:noFill/>
          </a:ln>
          <a:scene3d>
            <a:camera prst="orthographicFront"/>
            <a:lightRig rig="threePt" dir="t"/>
          </a:scene3d>
          <a:sp3d>
            <a:bevelT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6" name="Google Shape;126;p3">
            <a:extLst>
              <a:ext uri="{FF2B5EF4-FFF2-40B4-BE49-F238E27FC236}">
                <a16:creationId xmlns:a16="http://schemas.microsoft.com/office/drawing/2014/main" id="{7F492055-7766-0BE4-5807-2B8FAACF690B}"/>
              </a:ext>
            </a:extLst>
          </p:cNvPr>
          <p:cNvSpPr/>
          <p:nvPr/>
        </p:nvSpPr>
        <p:spPr>
          <a:xfrm>
            <a:off x="3100200" y="4141272"/>
            <a:ext cx="5991601" cy="954067"/>
          </a:xfrm>
          <a:prstGeom prst="rect">
            <a:avLst/>
          </a:prstGeom>
          <a:noFill/>
          <a:ln>
            <a:noFill/>
          </a:ln>
        </p:spPr>
        <p:txBody>
          <a:bodyPr spcFirstLastPara="1" wrap="square" lIns="91425" tIns="45700" rIns="91425" bIns="45700" anchor="ctr" anchorCtr="0">
            <a:spAutoFit/>
          </a:bodyPr>
          <a:lstStyle/>
          <a:p>
            <a:pPr lvl="0" algn="ctr"/>
            <a:r>
              <a:rPr lang="es-MX" sz="2800" b="1">
                <a:solidFill>
                  <a:prstClr val="white"/>
                </a:solidFill>
              </a:rPr>
              <a:t>SD-WAN segura e integración con SASE</a:t>
            </a:r>
            <a:endParaRPr kumimoji="0" lang="en-US" sz="2800" b="1" i="0" u="none" strike="noStrike" kern="1200" cap="none" spc="0" normalizeH="0" baseline="0" noProof="0" dirty="0">
              <a:ln>
                <a:noFill/>
              </a:ln>
              <a:solidFill>
                <a:prstClr val="white"/>
              </a:solidFill>
              <a:effectLst/>
              <a:uLnTx/>
              <a:uFillTx/>
              <a:latin typeface="Century Gothic"/>
              <a:cs typeface="+mn-cs"/>
            </a:endParaRPr>
          </a:p>
        </p:txBody>
      </p:sp>
      <p:pic>
        <p:nvPicPr>
          <p:cNvPr id="8" name="图形 7">
            <a:extLst>
              <a:ext uri="{FF2B5EF4-FFF2-40B4-BE49-F238E27FC236}">
                <a16:creationId xmlns:a16="http://schemas.microsoft.com/office/drawing/2014/main" id="{7E8777B5-1D7D-980C-D68F-74DFB884A7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15730" y="2172792"/>
            <a:ext cx="1560539" cy="1560539"/>
          </a:xfrm>
          <a:prstGeom prst="rect">
            <a:avLst/>
          </a:prstGeom>
        </p:spPr>
      </p:pic>
      <p:sp>
        <p:nvSpPr>
          <p:cNvPr id="9" name="Date Placeholder 8">
            <a:extLst>
              <a:ext uri="{FF2B5EF4-FFF2-40B4-BE49-F238E27FC236}">
                <a16:creationId xmlns:a16="http://schemas.microsoft.com/office/drawing/2014/main" id="{0F1F643F-566F-4BC3-2946-3AF2845243BC}"/>
              </a:ext>
            </a:extLst>
          </p:cNvPr>
          <p:cNvSpPr>
            <a:spLocks noGrp="1"/>
          </p:cNvSpPr>
          <p:nvPr>
            <p:ph type="dt" sz="half" idx="10"/>
          </p:nvPr>
        </p:nvSpPr>
        <p:spPr>
          <a:xfrm>
            <a:off x="1089660" y="6415619"/>
            <a:ext cx="2743200" cy="365125"/>
          </a:xfrm>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fld id="{D90277D6-BC37-4D65-A8D8-464840FDC812}" type="datetime1">
              <a:rPr kumimoji="0" lang="en-US" sz="1200" b="0" i="0" u="none" strike="noStrike" kern="1200" cap="none" spc="0" normalizeH="0" baseline="0" noProof="0" smtClean="0">
                <a:ln>
                  <a:noFill/>
                </a:ln>
                <a:solidFill>
                  <a:prstClr val="white"/>
                </a:solidFill>
                <a:effectLst/>
                <a:uLnTx/>
                <a:uFillTx/>
                <a:latin typeface="Century Gothic"/>
                <a:cs typeface="+mn-cs"/>
              </a:rPr>
              <a:pPr marL="0" marR="0" lvl="0" indent="0" algn="l" defTabSz="914400" rtl="0" eaLnBrk="1" fontAlgn="auto" latinLnBrk="0" hangingPunct="1">
                <a:lnSpc>
                  <a:spcPct val="150000"/>
                </a:lnSpc>
                <a:spcBef>
                  <a:spcPts val="0"/>
                </a:spcBef>
                <a:spcAft>
                  <a:spcPts val="0"/>
                </a:spcAft>
                <a:buClrTx/>
                <a:buSzTx/>
                <a:buFontTx/>
                <a:buNone/>
                <a:tabLst/>
                <a:defRPr/>
              </a:pPr>
              <a:t>2/19/2024</a:t>
            </a:fld>
            <a:endParaRPr kumimoji="0" lang="en-US" sz="1200" b="0" i="0" u="none" strike="noStrike" kern="1200" cap="none" spc="0" normalizeH="0" baseline="0" noProof="0">
              <a:ln>
                <a:noFill/>
              </a:ln>
              <a:solidFill>
                <a:prstClr val="white"/>
              </a:solidFill>
              <a:effectLst/>
              <a:uLnTx/>
              <a:uFillTx/>
              <a:latin typeface="Century Gothic"/>
              <a:cs typeface="+mn-cs"/>
            </a:endParaRPr>
          </a:p>
        </p:txBody>
      </p:sp>
      <p:sp>
        <p:nvSpPr>
          <p:cNvPr id="10" name="Slide Number Placeholder 7">
            <a:extLst>
              <a:ext uri="{FF2B5EF4-FFF2-40B4-BE49-F238E27FC236}">
                <a16:creationId xmlns:a16="http://schemas.microsoft.com/office/drawing/2014/main" id="{28BE5CA6-CB59-ED7E-A691-B26CD5E37AC0}"/>
              </a:ext>
            </a:extLst>
          </p:cNvPr>
          <p:cNvSpPr>
            <a:spLocks noGrp="1"/>
          </p:cNvSpPr>
          <p:nvPr>
            <p:ph type="sldNum" sz="quarter" idx="12"/>
          </p:nvPr>
        </p:nvSpPr>
        <p:spPr>
          <a:xfrm>
            <a:off x="8432797" y="641561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1CD55-B97F-446B-84F2-7037EFC3FADE}" type="slidenum">
              <a:rPr kumimoji="0" lang="en-US" sz="1200" b="0" i="0" u="none" strike="noStrike" kern="1200" cap="none" spc="0" normalizeH="0" baseline="0" noProof="0" smtClean="0">
                <a:ln>
                  <a:noFill/>
                </a:ln>
                <a:solidFill>
                  <a:prstClr val="white"/>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white"/>
              </a:solidFill>
              <a:effectLst/>
              <a:uLnTx/>
              <a:uFillTx/>
              <a:latin typeface="Century Gothic"/>
              <a:cs typeface="+mn-cs"/>
            </a:endParaRPr>
          </a:p>
        </p:txBody>
      </p:sp>
    </p:spTree>
    <p:extLst>
      <p:ext uri="{BB962C8B-B14F-4D97-AF65-F5344CB8AC3E}">
        <p14:creationId xmlns:p14="http://schemas.microsoft.com/office/powerpoint/2010/main" val="19247822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ED7E8-5E0F-5706-CF92-E5B382695DFF}"/>
              </a:ext>
            </a:extLst>
          </p:cNvPr>
          <p:cNvSpPr>
            <a:spLocks noGrp="1"/>
          </p:cNvSpPr>
          <p:nvPr>
            <p:ph type="ctrTitle"/>
          </p:nvPr>
        </p:nvSpPr>
        <p:spPr/>
        <p:txBody>
          <a:bodyPr/>
          <a:lstStyle/>
          <a:p>
            <a:r>
              <a:rPr lang="en-US" dirty="0" err="1"/>
              <a:t>Ventajas</a:t>
            </a:r>
            <a:r>
              <a:rPr lang="en-US" dirty="0"/>
              <a:t> / </a:t>
            </a:r>
            <a:r>
              <a:rPr lang="en-US" dirty="0" err="1"/>
              <a:t>Desventajas</a:t>
            </a:r>
            <a:r>
              <a:rPr lang="en-US" dirty="0"/>
              <a:t> de SD-WAN</a:t>
            </a:r>
          </a:p>
        </p:txBody>
      </p:sp>
      <p:grpSp>
        <p:nvGrpSpPr>
          <p:cNvPr id="9" name="组合 8">
            <a:extLst>
              <a:ext uri="{FF2B5EF4-FFF2-40B4-BE49-F238E27FC236}">
                <a16:creationId xmlns:a16="http://schemas.microsoft.com/office/drawing/2014/main" id="{ACFE019D-0D51-F024-7FF9-B3101B3DD452}"/>
              </a:ext>
            </a:extLst>
          </p:cNvPr>
          <p:cNvGrpSpPr/>
          <p:nvPr/>
        </p:nvGrpSpPr>
        <p:grpSpPr>
          <a:xfrm>
            <a:off x="1104071" y="2038822"/>
            <a:ext cx="415477" cy="2719218"/>
            <a:chOff x="1104071" y="2038822"/>
            <a:chExt cx="415477" cy="2719218"/>
          </a:xfrm>
        </p:grpSpPr>
        <p:sp>
          <p:nvSpPr>
            <p:cNvPr id="49" name="Freeform 76">
              <a:extLst>
                <a:ext uri="{FF2B5EF4-FFF2-40B4-BE49-F238E27FC236}">
                  <a16:creationId xmlns:a16="http://schemas.microsoft.com/office/drawing/2014/main" id="{49BEFD0B-A286-9472-962A-A7F86B9B2B32}"/>
                </a:ext>
              </a:extLst>
            </p:cNvPr>
            <p:cNvSpPr/>
            <p:nvPr/>
          </p:nvSpPr>
          <p:spPr bwMode="auto">
            <a:xfrm>
              <a:off x="1104071" y="2038822"/>
              <a:ext cx="415477" cy="360673"/>
            </a:xfrm>
            <a:custGeom>
              <a:avLst/>
              <a:gdLst>
                <a:gd name="T0" fmla="*/ 150 w 154"/>
                <a:gd name="T1" fmla="*/ 0 h 133"/>
                <a:gd name="T2" fmla="*/ 54 w 154"/>
                <a:gd name="T3" fmla="*/ 84 h 133"/>
                <a:gd name="T4" fmla="*/ 17 w 154"/>
                <a:gd name="T5" fmla="*/ 54 h 133"/>
                <a:gd name="T6" fmla="*/ 0 w 154"/>
                <a:gd name="T7" fmla="*/ 68 h 133"/>
                <a:gd name="T8" fmla="*/ 65 w 154"/>
                <a:gd name="T9" fmla="*/ 133 h 133"/>
                <a:gd name="T10" fmla="*/ 154 w 154"/>
                <a:gd name="T11" fmla="*/ 9 h 133"/>
                <a:gd name="T12" fmla="*/ 150 w 154"/>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4" h="133">
                  <a:moveTo>
                    <a:pt x="150" y="0"/>
                  </a:moveTo>
                  <a:cubicBezTo>
                    <a:pt x="104" y="29"/>
                    <a:pt x="69" y="65"/>
                    <a:pt x="54" y="84"/>
                  </a:cubicBezTo>
                  <a:cubicBezTo>
                    <a:pt x="17" y="54"/>
                    <a:pt x="17" y="54"/>
                    <a:pt x="17" y="54"/>
                  </a:cubicBezTo>
                  <a:cubicBezTo>
                    <a:pt x="0" y="68"/>
                    <a:pt x="0" y="68"/>
                    <a:pt x="0" y="68"/>
                  </a:cubicBezTo>
                  <a:cubicBezTo>
                    <a:pt x="65" y="133"/>
                    <a:pt x="65" y="133"/>
                    <a:pt x="65" y="133"/>
                  </a:cubicBezTo>
                  <a:cubicBezTo>
                    <a:pt x="76" y="105"/>
                    <a:pt x="111" y="49"/>
                    <a:pt x="154" y="9"/>
                  </a:cubicBezTo>
                  <a:lnTo>
                    <a:pt x="150" y="0"/>
                  </a:lnTo>
                  <a:close/>
                </a:path>
              </a:pathLst>
            </a:custGeom>
            <a:solidFill>
              <a:srgbClr val="1AA724"/>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entury Gothic"/>
                <a:cs typeface="+mn-cs"/>
              </a:endParaRPr>
            </a:p>
          </p:txBody>
        </p:sp>
        <p:sp>
          <p:nvSpPr>
            <p:cNvPr id="52" name="Freeform 76">
              <a:extLst>
                <a:ext uri="{FF2B5EF4-FFF2-40B4-BE49-F238E27FC236}">
                  <a16:creationId xmlns:a16="http://schemas.microsoft.com/office/drawing/2014/main" id="{6C7B40D8-183B-80F3-04F2-476544718BEF}"/>
                </a:ext>
              </a:extLst>
            </p:cNvPr>
            <p:cNvSpPr/>
            <p:nvPr/>
          </p:nvSpPr>
          <p:spPr bwMode="auto">
            <a:xfrm>
              <a:off x="1104071" y="3196652"/>
              <a:ext cx="415477" cy="360673"/>
            </a:xfrm>
            <a:custGeom>
              <a:avLst/>
              <a:gdLst>
                <a:gd name="T0" fmla="*/ 150 w 154"/>
                <a:gd name="T1" fmla="*/ 0 h 133"/>
                <a:gd name="T2" fmla="*/ 54 w 154"/>
                <a:gd name="T3" fmla="*/ 84 h 133"/>
                <a:gd name="T4" fmla="*/ 17 w 154"/>
                <a:gd name="T5" fmla="*/ 54 h 133"/>
                <a:gd name="T6" fmla="*/ 0 w 154"/>
                <a:gd name="T7" fmla="*/ 68 h 133"/>
                <a:gd name="T8" fmla="*/ 65 w 154"/>
                <a:gd name="T9" fmla="*/ 133 h 133"/>
                <a:gd name="T10" fmla="*/ 154 w 154"/>
                <a:gd name="T11" fmla="*/ 9 h 133"/>
                <a:gd name="T12" fmla="*/ 150 w 154"/>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4" h="133">
                  <a:moveTo>
                    <a:pt x="150" y="0"/>
                  </a:moveTo>
                  <a:cubicBezTo>
                    <a:pt x="104" y="29"/>
                    <a:pt x="69" y="65"/>
                    <a:pt x="54" y="84"/>
                  </a:cubicBezTo>
                  <a:cubicBezTo>
                    <a:pt x="17" y="54"/>
                    <a:pt x="17" y="54"/>
                    <a:pt x="17" y="54"/>
                  </a:cubicBezTo>
                  <a:cubicBezTo>
                    <a:pt x="0" y="68"/>
                    <a:pt x="0" y="68"/>
                    <a:pt x="0" y="68"/>
                  </a:cubicBezTo>
                  <a:cubicBezTo>
                    <a:pt x="65" y="133"/>
                    <a:pt x="65" y="133"/>
                    <a:pt x="65" y="133"/>
                  </a:cubicBezTo>
                  <a:cubicBezTo>
                    <a:pt x="76" y="105"/>
                    <a:pt x="111" y="49"/>
                    <a:pt x="154" y="9"/>
                  </a:cubicBezTo>
                  <a:lnTo>
                    <a:pt x="150" y="0"/>
                  </a:lnTo>
                  <a:close/>
                </a:path>
              </a:pathLst>
            </a:custGeom>
            <a:solidFill>
              <a:srgbClr val="1AA724"/>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entury Gothic"/>
                <a:cs typeface="+mn-cs"/>
              </a:endParaRPr>
            </a:p>
          </p:txBody>
        </p:sp>
        <p:sp>
          <p:nvSpPr>
            <p:cNvPr id="53" name="Freeform 76">
              <a:extLst>
                <a:ext uri="{FF2B5EF4-FFF2-40B4-BE49-F238E27FC236}">
                  <a16:creationId xmlns:a16="http://schemas.microsoft.com/office/drawing/2014/main" id="{BC23EB30-517A-E9DF-57C2-C068B9F8413B}"/>
                </a:ext>
              </a:extLst>
            </p:cNvPr>
            <p:cNvSpPr/>
            <p:nvPr/>
          </p:nvSpPr>
          <p:spPr bwMode="auto">
            <a:xfrm>
              <a:off x="1104071" y="4397367"/>
              <a:ext cx="415477" cy="360673"/>
            </a:xfrm>
            <a:custGeom>
              <a:avLst/>
              <a:gdLst>
                <a:gd name="T0" fmla="*/ 150 w 154"/>
                <a:gd name="T1" fmla="*/ 0 h 133"/>
                <a:gd name="T2" fmla="*/ 54 w 154"/>
                <a:gd name="T3" fmla="*/ 84 h 133"/>
                <a:gd name="T4" fmla="*/ 17 w 154"/>
                <a:gd name="T5" fmla="*/ 54 h 133"/>
                <a:gd name="T6" fmla="*/ 0 w 154"/>
                <a:gd name="T7" fmla="*/ 68 h 133"/>
                <a:gd name="T8" fmla="*/ 65 w 154"/>
                <a:gd name="T9" fmla="*/ 133 h 133"/>
                <a:gd name="T10" fmla="*/ 154 w 154"/>
                <a:gd name="T11" fmla="*/ 9 h 133"/>
                <a:gd name="T12" fmla="*/ 150 w 154"/>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4" h="133">
                  <a:moveTo>
                    <a:pt x="150" y="0"/>
                  </a:moveTo>
                  <a:cubicBezTo>
                    <a:pt x="104" y="29"/>
                    <a:pt x="69" y="65"/>
                    <a:pt x="54" y="84"/>
                  </a:cubicBezTo>
                  <a:cubicBezTo>
                    <a:pt x="17" y="54"/>
                    <a:pt x="17" y="54"/>
                    <a:pt x="17" y="54"/>
                  </a:cubicBezTo>
                  <a:cubicBezTo>
                    <a:pt x="0" y="68"/>
                    <a:pt x="0" y="68"/>
                    <a:pt x="0" y="68"/>
                  </a:cubicBezTo>
                  <a:cubicBezTo>
                    <a:pt x="65" y="133"/>
                    <a:pt x="65" y="133"/>
                    <a:pt x="65" y="133"/>
                  </a:cubicBezTo>
                  <a:cubicBezTo>
                    <a:pt x="76" y="105"/>
                    <a:pt x="111" y="49"/>
                    <a:pt x="154" y="9"/>
                  </a:cubicBezTo>
                  <a:lnTo>
                    <a:pt x="150" y="0"/>
                  </a:lnTo>
                  <a:close/>
                </a:path>
              </a:pathLst>
            </a:custGeom>
            <a:solidFill>
              <a:srgbClr val="1AA724"/>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entury Gothic"/>
                <a:cs typeface="+mn-cs"/>
              </a:endParaRPr>
            </a:p>
          </p:txBody>
        </p:sp>
      </p:grpSp>
      <p:cxnSp>
        <p:nvCxnSpPr>
          <p:cNvPr id="55" name="Straight Connector 54">
            <a:extLst>
              <a:ext uri="{FF2B5EF4-FFF2-40B4-BE49-F238E27FC236}">
                <a16:creationId xmlns:a16="http://schemas.microsoft.com/office/drawing/2014/main" id="{F5B30C28-CD33-7C1A-2797-AB4FC35AE127}"/>
              </a:ext>
            </a:extLst>
          </p:cNvPr>
          <p:cNvCxnSpPr>
            <a:cxnSpLocks/>
          </p:cNvCxnSpPr>
          <p:nvPr/>
        </p:nvCxnSpPr>
        <p:spPr>
          <a:xfrm>
            <a:off x="6314364" y="1388855"/>
            <a:ext cx="0" cy="4119716"/>
          </a:xfrm>
          <a:prstGeom prst="line">
            <a:avLst/>
          </a:prstGeom>
          <a:ln>
            <a:solidFill>
              <a:schemeClr val="tx2">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0" name="组合 9">
            <a:extLst>
              <a:ext uri="{FF2B5EF4-FFF2-40B4-BE49-F238E27FC236}">
                <a16:creationId xmlns:a16="http://schemas.microsoft.com/office/drawing/2014/main" id="{ADC532EE-C7AD-49ED-F65F-E97BFCC567E7}"/>
              </a:ext>
            </a:extLst>
          </p:cNvPr>
          <p:cNvGrpSpPr/>
          <p:nvPr/>
        </p:nvGrpSpPr>
        <p:grpSpPr>
          <a:xfrm>
            <a:off x="6535522" y="1933665"/>
            <a:ext cx="468448" cy="2776658"/>
            <a:chOff x="6369080" y="1933665"/>
            <a:chExt cx="468448" cy="2776658"/>
          </a:xfrm>
        </p:grpSpPr>
        <p:pic>
          <p:nvPicPr>
            <p:cNvPr id="62" name="图片 70">
              <a:extLst>
                <a:ext uri="{FF2B5EF4-FFF2-40B4-BE49-F238E27FC236}">
                  <a16:creationId xmlns:a16="http://schemas.microsoft.com/office/drawing/2014/main" id="{2A43F9BE-8485-FD52-8733-4DDA38B4ADAA}"/>
                </a:ext>
              </a:extLst>
            </p:cNvPr>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6371603" y="1933665"/>
              <a:ext cx="465923" cy="430356"/>
            </a:xfrm>
            <a:prstGeom prst="rect">
              <a:avLst/>
            </a:prstGeom>
          </p:spPr>
        </p:pic>
        <p:pic>
          <p:nvPicPr>
            <p:cNvPr id="65" name="图片 70">
              <a:extLst>
                <a:ext uri="{FF2B5EF4-FFF2-40B4-BE49-F238E27FC236}">
                  <a16:creationId xmlns:a16="http://schemas.microsoft.com/office/drawing/2014/main" id="{3B47C5F9-6EEC-807F-95EF-C3CCA01699DB}"/>
                </a:ext>
              </a:extLst>
            </p:cNvPr>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6369082" y="3115384"/>
              <a:ext cx="468446" cy="432686"/>
            </a:xfrm>
            <a:prstGeom prst="rect">
              <a:avLst/>
            </a:prstGeom>
          </p:spPr>
        </p:pic>
        <p:pic>
          <p:nvPicPr>
            <p:cNvPr id="66" name="图片 70">
              <a:extLst>
                <a:ext uri="{FF2B5EF4-FFF2-40B4-BE49-F238E27FC236}">
                  <a16:creationId xmlns:a16="http://schemas.microsoft.com/office/drawing/2014/main" id="{4E999CB1-02D2-557E-A95D-8890711BD9ED}"/>
                </a:ext>
              </a:extLst>
            </p:cNvPr>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6369080" y="4277637"/>
              <a:ext cx="468446" cy="432686"/>
            </a:xfrm>
            <a:prstGeom prst="rect">
              <a:avLst/>
            </a:prstGeom>
          </p:spPr>
        </p:pic>
      </p:grpSp>
      <p:sp>
        <p:nvSpPr>
          <p:cNvPr id="69" name="Slide Number Placeholder 68">
            <a:extLst>
              <a:ext uri="{FF2B5EF4-FFF2-40B4-BE49-F238E27FC236}">
                <a16:creationId xmlns:a16="http://schemas.microsoft.com/office/drawing/2014/main" id="{BDEC2806-BFA6-7B1C-80F0-78D19E8348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1CD55-B97F-446B-84F2-7037EFC3FADE}" type="slidenum">
              <a:rPr kumimoji="0" lang="en-US" sz="1200" b="0" i="0" u="none" strike="noStrike" kern="1200" cap="none" spc="0" normalizeH="0" baseline="0" noProof="0" smtClean="0">
                <a:ln>
                  <a:noFill/>
                </a:ln>
                <a:solidFill>
                  <a:prstClr val="white"/>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white"/>
              </a:solidFill>
              <a:effectLst/>
              <a:uLnTx/>
              <a:uFillTx/>
              <a:latin typeface="Century Gothic"/>
              <a:cs typeface="+mn-cs"/>
            </a:endParaRPr>
          </a:p>
        </p:txBody>
      </p:sp>
      <p:sp>
        <p:nvSpPr>
          <p:cNvPr id="70" name="Date Placeholder 69">
            <a:extLst>
              <a:ext uri="{FF2B5EF4-FFF2-40B4-BE49-F238E27FC236}">
                <a16:creationId xmlns:a16="http://schemas.microsoft.com/office/drawing/2014/main" id="{77DB3698-B2BA-4E8C-45E1-0C287584E586}"/>
              </a:ext>
            </a:extLst>
          </p:cNvPr>
          <p:cNvSpPr>
            <a:spLocks noGrp="1"/>
          </p:cNvSpPr>
          <p:nvPr>
            <p:ph type="dt" sz="half" idx="10"/>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fld id="{36891F26-3038-4F8D-A3BA-5D57F6E16EEA}" type="datetime1">
              <a:rPr kumimoji="0" lang="en-US" sz="1200" b="0" i="0" u="none" strike="noStrike" kern="1200" cap="none" spc="0" normalizeH="0" baseline="0" noProof="0" smtClean="0">
                <a:ln>
                  <a:noFill/>
                </a:ln>
                <a:solidFill>
                  <a:prstClr val="white"/>
                </a:solidFill>
                <a:effectLst/>
                <a:uLnTx/>
                <a:uFillTx/>
                <a:latin typeface="Century Gothic"/>
                <a:cs typeface="+mn-cs"/>
              </a:rPr>
              <a:pPr marL="0" marR="0" lvl="0" indent="0" algn="l" defTabSz="914400" rtl="0" eaLnBrk="1" fontAlgn="auto" latinLnBrk="0" hangingPunct="1">
                <a:lnSpc>
                  <a:spcPct val="150000"/>
                </a:lnSpc>
                <a:spcBef>
                  <a:spcPts val="0"/>
                </a:spcBef>
                <a:spcAft>
                  <a:spcPts val="0"/>
                </a:spcAft>
                <a:buClrTx/>
                <a:buSzTx/>
                <a:buFontTx/>
                <a:buNone/>
                <a:tabLst/>
                <a:defRPr/>
              </a:pPr>
              <a:t>2/19/2024</a:t>
            </a:fld>
            <a:endParaRPr kumimoji="0" lang="en-US" sz="1200" b="0" i="0" u="none" strike="noStrike" kern="1200" cap="none" spc="0" normalizeH="0" baseline="0" noProof="0">
              <a:ln>
                <a:noFill/>
              </a:ln>
              <a:solidFill>
                <a:prstClr val="white"/>
              </a:solidFill>
              <a:effectLst/>
              <a:uLnTx/>
              <a:uFillTx/>
              <a:latin typeface="Century Gothic"/>
              <a:cs typeface="+mn-cs"/>
            </a:endParaRPr>
          </a:p>
        </p:txBody>
      </p:sp>
      <p:sp>
        <p:nvSpPr>
          <p:cNvPr id="71" name="Footer Placeholder 70">
            <a:extLst>
              <a:ext uri="{FF2B5EF4-FFF2-40B4-BE49-F238E27FC236}">
                <a16:creationId xmlns:a16="http://schemas.microsoft.com/office/drawing/2014/main" id="{990DE5AE-8B76-4762-814A-20AE7507D6E1}"/>
              </a:ext>
            </a:extLst>
          </p:cNvPr>
          <p:cNvSpPr>
            <a:spLocks noGrp="1"/>
          </p:cNvSpPr>
          <p:nvPr>
            <p:ph type="ftr" sz="quarter" idx="11"/>
          </p:nvPr>
        </p:nvSpPr>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entury Gothic"/>
                <a:cs typeface="+mn-cs"/>
              </a:rPr>
              <a:t>www.sangfor.com</a:t>
            </a:r>
          </a:p>
        </p:txBody>
      </p:sp>
      <p:sp>
        <p:nvSpPr>
          <p:cNvPr id="3" name="圆角矩形 2">
            <a:extLst>
              <a:ext uri="{FF2B5EF4-FFF2-40B4-BE49-F238E27FC236}">
                <a16:creationId xmlns:a16="http://schemas.microsoft.com/office/drawing/2014/main" id="{3788C3B5-B2BD-0949-DF57-5225078868C7}"/>
              </a:ext>
            </a:extLst>
          </p:cNvPr>
          <p:cNvSpPr/>
          <p:nvPr/>
        </p:nvSpPr>
        <p:spPr>
          <a:xfrm>
            <a:off x="1665027" y="1948302"/>
            <a:ext cx="3930555" cy="518615"/>
          </a:xfrm>
          <a:prstGeom prst="roundRect">
            <a:avLst/>
          </a:prstGeom>
          <a:solidFill>
            <a:srgbClr val="0067ED"/>
          </a:solidFill>
          <a:ln>
            <a:noFill/>
          </a:ln>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MX" altLang="zh-CN" b="1">
                <a:solidFill>
                  <a:prstClr val="white"/>
                </a:solidFill>
              </a:rPr>
              <a:t>Mejor velocidad con un menor coste total de propiedad</a:t>
            </a:r>
            <a:endParaRPr kumimoji="0" lang="en-US" altLang="zh-CN" sz="1800" b="1" i="0" u="none" strike="noStrike" kern="1200" cap="none" spc="0" normalizeH="0" baseline="0" noProof="0" dirty="0">
              <a:ln>
                <a:noFill/>
              </a:ln>
              <a:solidFill>
                <a:prstClr val="white"/>
              </a:solidFill>
              <a:effectLst/>
              <a:uLnTx/>
              <a:uFillTx/>
              <a:latin typeface="Century Gothic"/>
              <a:cs typeface="+mn-cs"/>
            </a:endParaRPr>
          </a:p>
        </p:txBody>
      </p:sp>
      <p:sp>
        <p:nvSpPr>
          <p:cNvPr id="4" name="圆角矩形 3">
            <a:extLst>
              <a:ext uri="{FF2B5EF4-FFF2-40B4-BE49-F238E27FC236}">
                <a16:creationId xmlns:a16="http://schemas.microsoft.com/office/drawing/2014/main" id="{18B09B1F-6A5F-107F-9A89-1ADFFFF8E28E}"/>
              </a:ext>
            </a:extLst>
          </p:cNvPr>
          <p:cNvSpPr/>
          <p:nvPr/>
        </p:nvSpPr>
        <p:spPr>
          <a:xfrm>
            <a:off x="1665027" y="3094328"/>
            <a:ext cx="3930555" cy="518615"/>
          </a:xfrm>
          <a:prstGeom prst="roundRect">
            <a:avLst/>
          </a:prstGeom>
          <a:solidFill>
            <a:srgbClr val="0067ED"/>
          </a:solidFill>
          <a:ln>
            <a:noFill/>
          </a:ln>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b="1">
                <a:solidFill>
                  <a:prstClr val="white"/>
                </a:solidFill>
              </a:rPr>
              <a:t>Agilidad empresarial</a:t>
            </a:r>
            <a:endParaRPr kumimoji="0" lang="en-US" altLang="zh-CN" sz="1800" b="1" i="0" u="none" strike="noStrike" kern="1200" cap="none" spc="0" normalizeH="0" baseline="0" noProof="0" dirty="0">
              <a:ln>
                <a:noFill/>
              </a:ln>
              <a:solidFill>
                <a:prstClr val="white"/>
              </a:solidFill>
              <a:effectLst/>
              <a:uLnTx/>
              <a:uFillTx/>
              <a:latin typeface="Century Gothic"/>
              <a:cs typeface="+mn-cs"/>
            </a:endParaRPr>
          </a:p>
        </p:txBody>
      </p:sp>
      <p:sp>
        <p:nvSpPr>
          <p:cNvPr id="5" name="圆角矩形 4">
            <a:extLst>
              <a:ext uri="{FF2B5EF4-FFF2-40B4-BE49-F238E27FC236}">
                <a16:creationId xmlns:a16="http://schemas.microsoft.com/office/drawing/2014/main" id="{2741C064-5ABD-84D9-7529-25AAB48CCF78}"/>
              </a:ext>
            </a:extLst>
          </p:cNvPr>
          <p:cNvSpPr/>
          <p:nvPr/>
        </p:nvSpPr>
        <p:spPr>
          <a:xfrm>
            <a:off x="1665027" y="4240354"/>
            <a:ext cx="3930555" cy="518615"/>
          </a:xfrm>
          <a:prstGeom prst="roundRect">
            <a:avLst/>
          </a:prstGeom>
          <a:solidFill>
            <a:srgbClr val="0067ED"/>
          </a:solidFill>
          <a:ln>
            <a:noFill/>
          </a:ln>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b="1">
                <a:solidFill>
                  <a:prstClr val="white"/>
                </a:solidFill>
              </a:rPr>
              <a:t>Gestión simplificada</a:t>
            </a:r>
            <a:endParaRPr kumimoji="0" lang="en-US" altLang="zh-CN" sz="1800" b="1" i="0" u="none" strike="noStrike" kern="1200" cap="none" spc="0" normalizeH="0" baseline="0" noProof="0">
              <a:ln>
                <a:noFill/>
              </a:ln>
              <a:solidFill>
                <a:prstClr val="white"/>
              </a:solidFill>
              <a:effectLst/>
              <a:uLnTx/>
              <a:uFillTx/>
              <a:latin typeface="Century Gothic"/>
              <a:cs typeface="+mn-cs"/>
            </a:endParaRPr>
          </a:p>
        </p:txBody>
      </p:sp>
      <p:sp>
        <p:nvSpPr>
          <p:cNvPr id="6" name="圆角矩形 5">
            <a:extLst>
              <a:ext uri="{FF2B5EF4-FFF2-40B4-BE49-F238E27FC236}">
                <a16:creationId xmlns:a16="http://schemas.microsoft.com/office/drawing/2014/main" id="{767DB391-F2DD-3997-CAC0-8D6A19BAC838}"/>
              </a:ext>
            </a:extLst>
          </p:cNvPr>
          <p:cNvSpPr/>
          <p:nvPr/>
        </p:nvSpPr>
        <p:spPr>
          <a:xfrm>
            <a:off x="7107332" y="1948302"/>
            <a:ext cx="3930555" cy="518615"/>
          </a:xfrm>
          <a:prstGeom prst="roundRect">
            <a:avLst/>
          </a:prstGeom>
          <a:solidFill>
            <a:srgbClr val="1AA724"/>
          </a:solidFill>
          <a:ln>
            <a:noFill/>
          </a:ln>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MX" altLang="zh-CN" b="1">
                <a:solidFill>
                  <a:prstClr val="white"/>
                </a:solidFill>
              </a:rPr>
              <a:t>Falta de control de seguridad</a:t>
            </a:r>
            <a:endParaRPr kumimoji="0" lang="en-US" altLang="zh-CN" sz="1800" b="1" i="0" u="none" strike="noStrike" kern="1200" cap="none" spc="0" normalizeH="0" baseline="0" noProof="0">
              <a:ln>
                <a:noFill/>
              </a:ln>
              <a:solidFill>
                <a:prstClr val="white"/>
              </a:solidFill>
              <a:effectLst/>
              <a:uLnTx/>
              <a:uFillTx/>
              <a:latin typeface="Century Gothic"/>
              <a:cs typeface="+mn-cs"/>
            </a:endParaRPr>
          </a:p>
        </p:txBody>
      </p:sp>
      <p:sp>
        <p:nvSpPr>
          <p:cNvPr id="7" name="圆角矩形 6">
            <a:extLst>
              <a:ext uri="{FF2B5EF4-FFF2-40B4-BE49-F238E27FC236}">
                <a16:creationId xmlns:a16="http://schemas.microsoft.com/office/drawing/2014/main" id="{D53D45F9-2DEE-860D-550A-DCB4C4AAED3A}"/>
              </a:ext>
            </a:extLst>
          </p:cNvPr>
          <p:cNvSpPr/>
          <p:nvPr/>
        </p:nvSpPr>
        <p:spPr>
          <a:xfrm>
            <a:off x="7107332" y="3094328"/>
            <a:ext cx="3930555" cy="518615"/>
          </a:xfrm>
          <a:prstGeom prst="roundRect">
            <a:avLst/>
          </a:prstGeom>
          <a:solidFill>
            <a:srgbClr val="1AA724"/>
          </a:solidFill>
          <a:ln>
            <a:noFill/>
          </a:ln>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MX" altLang="zh-CN" b="1">
                <a:solidFill>
                  <a:prstClr val="white"/>
                </a:solidFill>
              </a:rPr>
              <a:t>Comportamiento del usuario no administrado</a:t>
            </a:r>
            <a:endParaRPr kumimoji="0" lang="en-US" altLang="zh-CN" sz="1800" b="1" i="0" u="none" strike="noStrike" kern="1200" cap="none" spc="0" normalizeH="0" baseline="0" noProof="0">
              <a:ln>
                <a:noFill/>
              </a:ln>
              <a:solidFill>
                <a:prstClr val="white"/>
              </a:solidFill>
              <a:effectLst/>
              <a:uLnTx/>
              <a:uFillTx/>
              <a:latin typeface="Century Gothic"/>
              <a:cs typeface="+mn-cs"/>
            </a:endParaRPr>
          </a:p>
        </p:txBody>
      </p:sp>
      <p:sp>
        <p:nvSpPr>
          <p:cNvPr id="8" name="圆角矩形 7">
            <a:extLst>
              <a:ext uri="{FF2B5EF4-FFF2-40B4-BE49-F238E27FC236}">
                <a16:creationId xmlns:a16="http://schemas.microsoft.com/office/drawing/2014/main" id="{C7B2AA8B-2086-86B0-D626-674F91320EDB}"/>
              </a:ext>
            </a:extLst>
          </p:cNvPr>
          <p:cNvSpPr/>
          <p:nvPr/>
        </p:nvSpPr>
        <p:spPr>
          <a:xfrm>
            <a:off x="7107332" y="4240354"/>
            <a:ext cx="3930555" cy="518615"/>
          </a:xfrm>
          <a:prstGeom prst="roundRect">
            <a:avLst/>
          </a:prstGeom>
          <a:solidFill>
            <a:srgbClr val="1AA724"/>
          </a:solidFill>
          <a:ln>
            <a:noFill/>
          </a:ln>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MX" altLang="zh-CN" b="1">
                <a:solidFill>
                  <a:prstClr val="white"/>
                </a:solidFill>
              </a:rPr>
              <a:t>Inversión en dispositivos en ROBO</a:t>
            </a:r>
            <a:endParaRPr kumimoji="0" lang="en-US" altLang="zh-CN" sz="1800" b="1" i="0" u="none" strike="noStrike" kern="1200" cap="none" spc="0" normalizeH="0" baseline="0" noProof="0">
              <a:ln>
                <a:noFill/>
              </a:ln>
              <a:solidFill>
                <a:prstClr val="white"/>
              </a:solidFill>
              <a:effectLst/>
              <a:uLnTx/>
              <a:uFillTx/>
              <a:latin typeface="Century Gothic"/>
              <a:cs typeface="+mn-cs"/>
            </a:endParaRPr>
          </a:p>
        </p:txBody>
      </p:sp>
    </p:spTree>
    <p:extLst>
      <p:ext uri="{BB962C8B-B14F-4D97-AF65-F5344CB8AC3E}">
        <p14:creationId xmlns:p14="http://schemas.microsoft.com/office/powerpoint/2010/main" val="316239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up)">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Date Placeholder 70">
            <a:extLst>
              <a:ext uri="{FF2B5EF4-FFF2-40B4-BE49-F238E27FC236}">
                <a16:creationId xmlns:a16="http://schemas.microsoft.com/office/drawing/2014/main" id="{E4655369-D8BA-AFD6-44C6-BC2386F6DD61}"/>
              </a:ext>
            </a:extLst>
          </p:cNvPr>
          <p:cNvSpPr>
            <a:spLocks noGrp="1"/>
          </p:cNvSpPr>
          <p:nvPr>
            <p:ph type="dt" sz="half" idx="10"/>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fld id="{76A5AE44-67F8-40E4-BFC8-6D3707C520B7}" type="datetime1">
              <a:rPr kumimoji="0" lang="en-US" sz="1200" b="0" i="0" u="none" strike="noStrike" kern="1200" cap="none" spc="0" normalizeH="0" baseline="0" noProof="0" smtClean="0">
                <a:ln>
                  <a:noFill/>
                </a:ln>
                <a:solidFill>
                  <a:prstClr val="white"/>
                </a:solidFill>
                <a:effectLst/>
                <a:uLnTx/>
                <a:uFillTx/>
                <a:latin typeface="Century Gothic"/>
                <a:cs typeface="+mn-cs"/>
              </a:rPr>
              <a:pPr marL="0" marR="0" lvl="0" indent="0" algn="l" defTabSz="914400" rtl="0" eaLnBrk="1" fontAlgn="auto" latinLnBrk="0" hangingPunct="1">
                <a:lnSpc>
                  <a:spcPct val="150000"/>
                </a:lnSpc>
                <a:spcBef>
                  <a:spcPts val="0"/>
                </a:spcBef>
                <a:spcAft>
                  <a:spcPts val="0"/>
                </a:spcAft>
                <a:buClrTx/>
                <a:buSzTx/>
                <a:buFontTx/>
                <a:buNone/>
                <a:tabLst/>
                <a:defRPr/>
              </a:pPr>
              <a:t>2/19/2024</a:t>
            </a:fld>
            <a:endParaRPr kumimoji="0" lang="en-US" sz="1200" b="0" i="0" u="none" strike="noStrike" kern="1200" cap="none" spc="0" normalizeH="0" baseline="0" noProof="0">
              <a:ln>
                <a:noFill/>
              </a:ln>
              <a:solidFill>
                <a:prstClr val="white"/>
              </a:solidFill>
              <a:effectLst/>
              <a:uLnTx/>
              <a:uFillTx/>
              <a:latin typeface="Century Gothic"/>
              <a:cs typeface="+mn-cs"/>
            </a:endParaRPr>
          </a:p>
        </p:txBody>
      </p:sp>
      <p:sp>
        <p:nvSpPr>
          <p:cNvPr id="72" name="Footer Placeholder 71">
            <a:extLst>
              <a:ext uri="{FF2B5EF4-FFF2-40B4-BE49-F238E27FC236}">
                <a16:creationId xmlns:a16="http://schemas.microsoft.com/office/drawing/2014/main" id="{64455923-53BD-AB63-751E-517A46387642}"/>
              </a:ext>
            </a:extLst>
          </p:cNvPr>
          <p:cNvSpPr>
            <a:spLocks noGrp="1"/>
          </p:cNvSpPr>
          <p:nvPr>
            <p:ph type="ftr" sz="quarter" idx="11"/>
          </p:nvPr>
        </p:nvSpPr>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entury Gothic"/>
                <a:cs typeface="+mn-cs"/>
              </a:rPr>
              <a:t>www.sangfor.com</a:t>
            </a:r>
          </a:p>
        </p:txBody>
      </p:sp>
      <p:sp>
        <p:nvSpPr>
          <p:cNvPr id="73" name="灯片编号占位符 72">
            <a:extLst>
              <a:ext uri="{FF2B5EF4-FFF2-40B4-BE49-F238E27FC236}">
                <a16:creationId xmlns:a16="http://schemas.microsoft.com/office/drawing/2014/main" id="{0815753C-F818-9077-02E4-3121148CED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white"/>
                </a:solidFill>
                <a:effectLst/>
                <a:uLnTx/>
                <a:uFillTx/>
                <a:latin typeface="Century Gothic"/>
                <a:cs typeface="+mn-cs"/>
              </a:rPr>
              <a:t>Page  </a:t>
            </a:r>
            <a:fld id="{6F6B6950-8D1A-4668-8374-25B44628E0DF}" type="slidenum">
              <a:rPr kumimoji="0" lang="zh-CN" altLang="en-US" sz="1200" b="0" i="0" u="none" strike="noStrike" kern="1200" cap="none" spc="0" normalizeH="0" baseline="0" noProof="0" smtClean="0">
                <a:ln>
                  <a:noFill/>
                </a:ln>
                <a:solidFill>
                  <a:prstClr val="white"/>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white"/>
              </a:solidFill>
              <a:effectLst/>
              <a:uLnTx/>
              <a:uFillTx/>
              <a:latin typeface="Century Gothic"/>
              <a:cs typeface="+mn-cs"/>
            </a:endParaRPr>
          </a:p>
        </p:txBody>
      </p:sp>
      <p:sp>
        <p:nvSpPr>
          <p:cNvPr id="5" name="Title 4">
            <a:extLst>
              <a:ext uri="{FF2B5EF4-FFF2-40B4-BE49-F238E27FC236}">
                <a16:creationId xmlns:a16="http://schemas.microsoft.com/office/drawing/2014/main" id="{B55412D8-E985-1CCB-AA56-E248E3301C1B}"/>
              </a:ext>
            </a:extLst>
          </p:cNvPr>
          <p:cNvSpPr>
            <a:spLocks noGrp="1"/>
          </p:cNvSpPr>
          <p:nvPr>
            <p:ph type="ctrTitle"/>
          </p:nvPr>
        </p:nvSpPr>
        <p:spPr/>
        <p:txBody>
          <a:bodyPr>
            <a:normAutofit/>
          </a:bodyPr>
          <a:lstStyle/>
          <a:p>
            <a:r>
              <a:rPr lang="pt-BR" altLang="zh-CN">
                <a:latin typeface="Century Gothic" panose="020B0502020202020204" pitchFamily="34" charset="0"/>
                <a:ea typeface="微软雅黑" charset="-122"/>
              </a:rPr>
              <a:t>Arquitectura SD-WAN segura de Sangfor</a:t>
            </a:r>
            <a:endParaRPr lang="en-US" altLang="zh-CN" dirty="0">
              <a:solidFill>
                <a:schemeClr val="bg1"/>
              </a:solidFill>
              <a:latin typeface="Century Gothic" panose="020B0502020202020204" pitchFamily="34" charset="0"/>
              <a:ea typeface="微软雅黑" charset="-122"/>
            </a:endParaRPr>
          </a:p>
        </p:txBody>
      </p:sp>
      <p:sp>
        <p:nvSpPr>
          <p:cNvPr id="7" name="矩形 76">
            <a:extLst>
              <a:ext uri="{FF2B5EF4-FFF2-40B4-BE49-F238E27FC236}">
                <a16:creationId xmlns:a16="http://schemas.microsoft.com/office/drawing/2014/main" id="{F15C8BD4-6221-E365-DFCE-84599B87B9F3}"/>
              </a:ext>
            </a:extLst>
          </p:cNvPr>
          <p:cNvSpPr/>
          <p:nvPr/>
        </p:nvSpPr>
        <p:spPr>
          <a:xfrm>
            <a:off x="1113604" y="1489784"/>
            <a:ext cx="5470040" cy="829984"/>
          </a:xfrm>
          <a:prstGeom prst="rect">
            <a:avLst/>
          </a:prstGeom>
          <a:solidFill>
            <a:srgbClr val="34569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8" name="矩形 77">
            <a:extLst>
              <a:ext uri="{FF2B5EF4-FFF2-40B4-BE49-F238E27FC236}">
                <a16:creationId xmlns:a16="http://schemas.microsoft.com/office/drawing/2014/main" id="{22C201E0-4BDD-6FF5-429E-E854F4CCFB37}"/>
              </a:ext>
            </a:extLst>
          </p:cNvPr>
          <p:cNvSpPr/>
          <p:nvPr/>
        </p:nvSpPr>
        <p:spPr>
          <a:xfrm>
            <a:off x="1121205" y="1489785"/>
            <a:ext cx="5462737" cy="834820"/>
          </a:xfrm>
          <a:prstGeom prst="rect">
            <a:avLst/>
          </a:prstGeom>
          <a:noFill/>
          <a:ln>
            <a:solidFill>
              <a:srgbClr val="0AAFF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cs typeface="+mn-cs"/>
            </a:endParaRPr>
          </a:p>
        </p:txBody>
      </p:sp>
      <p:sp>
        <p:nvSpPr>
          <p:cNvPr id="9" name="TextBox 67">
            <a:extLst>
              <a:ext uri="{FF2B5EF4-FFF2-40B4-BE49-F238E27FC236}">
                <a16:creationId xmlns:a16="http://schemas.microsoft.com/office/drawing/2014/main" id="{7A5C9E93-80F2-33F5-8AAB-FCDB7855250D}"/>
              </a:ext>
            </a:extLst>
          </p:cNvPr>
          <p:cNvSpPr txBox="1"/>
          <p:nvPr/>
        </p:nvSpPr>
        <p:spPr>
          <a:xfrm>
            <a:off x="1149235" y="1684981"/>
            <a:ext cx="14683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lvl="0" algn="ctr"/>
            <a:r>
              <a:rPr lang="en-US" altLang="zh-CN" sz="1200" b="1">
                <a:solidFill>
                  <a:prstClr val="white"/>
                </a:solidFill>
              </a:rPr>
              <a:t>Administración 
&amp; Visibilidad</a:t>
            </a:r>
            <a:endParaRPr kumimoji="0" lang="zh-CN" altLang="en-US" sz="1200" b="1" i="0" u="none" strike="noStrike" kern="1200" cap="none" spc="0" normalizeH="0" baseline="0" noProof="0" dirty="0">
              <a:ln>
                <a:noFill/>
              </a:ln>
              <a:solidFill>
                <a:prstClr val="white"/>
              </a:solidFill>
              <a:effectLst/>
              <a:uLnTx/>
              <a:uFillTx/>
              <a:latin typeface="Century Gothic"/>
              <a:cs typeface="+mn-cs"/>
            </a:endParaRPr>
          </a:p>
        </p:txBody>
      </p:sp>
      <p:cxnSp>
        <p:nvCxnSpPr>
          <p:cNvPr id="22" name="直线连接符 145">
            <a:extLst>
              <a:ext uri="{FF2B5EF4-FFF2-40B4-BE49-F238E27FC236}">
                <a16:creationId xmlns:a16="http://schemas.microsoft.com/office/drawing/2014/main" id="{A5B3D852-036F-0937-2AD8-70543418000C}"/>
              </a:ext>
            </a:extLst>
          </p:cNvPr>
          <p:cNvCxnSpPr>
            <a:cxnSpLocks/>
          </p:cNvCxnSpPr>
          <p:nvPr/>
        </p:nvCxnSpPr>
        <p:spPr>
          <a:xfrm>
            <a:off x="2547653" y="1484947"/>
            <a:ext cx="2" cy="834820"/>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16" name="矩形 125">
            <a:extLst>
              <a:ext uri="{FF2B5EF4-FFF2-40B4-BE49-F238E27FC236}">
                <a16:creationId xmlns:a16="http://schemas.microsoft.com/office/drawing/2014/main" id="{95A9F8A1-B6C5-90D8-3B57-39934FC4FB46}"/>
              </a:ext>
            </a:extLst>
          </p:cNvPr>
          <p:cNvSpPr/>
          <p:nvPr/>
        </p:nvSpPr>
        <p:spPr>
          <a:xfrm>
            <a:off x="1121205" y="2750314"/>
            <a:ext cx="9615920" cy="829984"/>
          </a:xfrm>
          <a:prstGeom prst="rect">
            <a:avLst/>
          </a:prstGeom>
          <a:solidFill>
            <a:srgbClr val="34569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17" name="矩形 126">
            <a:extLst>
              <a:ext uri="{FF2B5EF4-FFF2-40B4-BE49-F238E27FC236}">
                <a16:creationId xmlns:a16="http://schemas.microsoft.com/office/drawing/2014/main" id="{D7F90C7D-166D-7951-2E99-163CB0A82C32}"/>
              </a:ext>
            </a:extLst>
          </p:cNvPr>
          <p:cNvSpPr/>
          <p:nvPr/>
        </p:nvSpPr>
        <p:spPr>
          <a:xfrm>
            <a:off x="1134566" y="2750315"/>
            <a:ext cx="9603083" cy="834820"/>
          </a:xfrm>
          <a:prstGeom prst="rect">
            <a:avLst/>
          </a:prstGeom>
          <a:noFill/>
          <a:ln>
            <a:solidFill>
              <a:srgbClr val="0AAFF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cs typeface="+mn-cs"/>
            </a:endParaRPr>
          </a:p>
        </p:txBody>
      </p:sp>
      <p:cxnSp>
        <p:nvCxnSpPr>
          <p:cNvPr id="18" name="直线连接符 127">
            <a:extLst>
              <a:ext uri="{FF2B5EF4-FFF2-40B4-BE49-F238E27FC236}">
                <a16:creationId xmlns:a16="http://schemas.microsoft.com/office/drawing/2014/main" id="{25CC2B92-E79B-0381-34CC-AEEACEE71927}"/>
              </a:ext>
            </a:extLst>
          </p:cNvPr>
          <p:cNvCxnSpPr>
            <a:cxnSpLocks/>
          </p:cNvCxnSpPr>
          <p:nvPr/>
        </p:nvCxnSpPr>
        <p:spPr>
          <a:xfrm>
            <a:off x="2555255" y="2750314"/>
            <a:ext cx="2" cy="834820"/>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67">
            <a:extLst>
              <a:ext uri="{FF2B5EF4-FFF2-40B4-BE49-F238E27FC236}">
                <a16:creationId xmlns:a16="http://schemas.microsoft.com/office/drawing/2014/main" id="{8FAC7704-B804-EC42-E2E3-1E625DCF7C95}"/>
              </a:ext>
            </a:extLst>
          </p:cNvPr>
          <p:cNvSpPr txBox="1"/>
          <p:nvPr/>
        </p:nvSpPr>
        <p:spPr>
          <a:xfrm>
            <a:off x="1221933" y="2958708"/>
            <a:ext cx="117630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lvl="0" algn="ctr"/>
            <a:r>
              <a:rPr lang="en-US" altLang="zh-CN" sz="1200" b="1" dirty="0" err="1">
                <a:solidFill>
                  <a:prstClr val="white"/>
                </a:solidFill>
              </a:rPr>
              <a:t>Perímetro</a:t>
            </a:r>
            <a:r>
              <a:rPr lang="en-US" altLang="zh-CN" sz="1200" b="1" dirty="0">
                <a:solidFill>
                  <a:prstClr val="white"/>
                </a:solidFill>
              </a:rPr>
              <a:t> </a:t>
            </a:r>
            <a:r>
              <a:rPr kumimoji="0" lang="en-US" altLang="zh-CN" sz="1200" b="1" i="0" u="none" strike="noStrike" kern="1200" cap="none" spc="0" normalizeH="0" baseline="0" noProof="0" dirty="0">
                <a:ln>
                  <a:noFill/>
                </a:ln>
                <a:solidFill>
                  <a:prstClr val="white"/>
                </a:solidFill>
                <a:effectLst/>
                <a:uLnTx/>
                <a:uFillTx/>
                <a:latin typeface="Century Gothic"/>
                <a:cs typeface="+mn-cs"/>
              </a:rPr>
              <a:t>HQ/DC</a:t>
            </a:r>
            <a:endParaRPr kumimoji="0" lang="zh-CN" altLang="en-US" sz="1200" b="1" i="0" u="none" strike="noStrike" kern="1200" cap="none" spc="0" normalizeH="0" baseline="0" noProof="0" dirty="0">
              <a:ln>
                <a:noFill/>
              </a:ln>
              <a:solidFill>
                <a:prstClr val="white"/>
              </a:solidFill>
              <a:effectLst/>
              <a:uLnTx/>
              <a:uFillTx/>
              <a:latin typeface="Century Gothic"/>
              <a:cs typeface="+mn-cs"/>
            </a:endParaRPr>
          </a:p>
        </p:txBody>
      </p:sp>
      <p:sp>
        <p:nvSpPr>
          <p:cNvPr id="34" name="文本框 171">
            <a:extLst>
              <a:ext uri="{FF2B5EF4-FFF2-40B4-BE49-F238E27FC236}">
                <a16:creationId xmlns:a16="http://schemas.microsoft.com/office/drawing/2014/main" id="{534E0C4A-0566-E624-2DE3-90A10A4D8F0A}"/>
              </a:ext>
            </a:extLst>
          </p:cNvPr>
          <p:cNvSpPr txBox="1"/>
          <p:nvPr/>
        </p:nvSpPr>
        <p:spPr>
          <a:xfrm>
            <a:off x="3419967" y="3307972"/>
            <a:ext cx="1415943"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a:ln>
                  <a:noFill/>
                </a:ln>
                <a:solidFill>
                  <a:prstClr val="white"/>
                </a:solidFill>
                <a:effectLst/>
                <a:uLnTx/>
                <a:uFillTx/>
                <a:latin typeface="Century Gothic"/>
                <a:cs typeface="+mn-cs"/>
              </a:rPr>
              <a:t>Network Secure</a:t>
            </a:r>
            <a:endParaRPr kumimoji="0" lang="zh-CN" altLang="en-US" sz="1050" b="0" i="0" u="none" strike="noStrike" kern="1200" cap="none" spc="0" normalizeH="0" baseline="0" noProof="0">
              <a:ln>
                <a:noFill/>
              </a:ln>
              <a:solidFill>
                <a:prstClr val="white"/>
              </a:solidFill>
              <a:effectLst/>
              <a:uLnTx/>
              <a:uFillTx/>
              <a:latin typeface="Century Gothic"/>
              <a:cs typeface="+mn-cs"/>
            </a:endParaRPr>
          </a:p>
        </p:txBody>
      </p:sp>
      <p:sp>
        <p:nvSpPr>
          <p:cNvPr id="35" name="文本框 172">
            <a:extLst>
              <a:ext uri="{FF2B5EF4-FFF2-40B4-BE49-F238E27FC236}">
                <a16:creationId xmlns:a16="http://schemas.microsoft.com/office/drawing/2014/main" id="{6CE231E6-DDE1-8239-CF8A-95615668FC6D}"/>
              </a:ext>
            </a:extLst>
          </p:cNvPr>
          <p:cNvSpPr txBox="1"/>
          <p:nvPr/>
        </p:nvSpPr>
        <p:spPr>
          <a:xfrm>
            <a:off x="6019344" y="3307972"/>
            <a:ext cx="1415943"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a:ln>
                  <a:noFill/>
                </a:ln>
                <a:solidFill>
                  <a:prstClr val="white"/>
                </a:solidFill>
                <a:effectLst/>
                <a:uLnTx/>
                <a:uFillTx/>
                <a:latin typeface="Century Gothic"/>
                <a:cs typeface="+mn-cs"/>
              </a:rPr>
              <a:t>Network Secure</a:t>
            </a:r>
            <a:endParaRPr kumimoji="0" lang="zh-CN" altLang="en-US" sz="1050" b="0" i="0" u="none" strike="noStrike" kern="1200" cap="none" spc="0" normalizeH="0" baseline="0" noProof="0">
              <a:ln>
                <a:noFill/>
              </a:ln>
              <a:solidFill>
                <a:prstClr val="white"/>
              </a:solidFill>
              <a:effectLst/>
              <a:uLnTx/>
              <a:uFillTx/>
              <a:latin typeface="Century Gothic"/>
              <a:cs typeface="+mn-cs"/>
            </a:endParaRPr>
          </a:p>
        </p:txBody>
      </p:sp>
      <p:pic>
        <p:nvPicPr>
          <p:cNvPr id="36" name="Picture 2">
            <a:extLst>
              <a:ext uri="{FF2B5EF4-FFF2-40B4-BE49-F238E27FC236}">
                <a16:creationId xmlns:a16="http://schemas.microsoft.com/office/drawing/2014/main" id="{22AD5792-11BA-A19F-6DFC-AA74C1A9C5C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7556"/>
          <a:stretch/>
        </p:blipFill>
        <p:spPr bwMode="auto">
          <a:xfrm>
            <a:off x="3739202" y="2788374"/>
            <a:ext cx="765015" cy="537269"/>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直线箭头连接符 178">
            <a:extLst>
              <a:ext uri="{FF2B5EF4-FFF2-40B4-BE49-F238E27FC236}">
                <a16:creationId xmlns:a16="http://schemas.microsoft.com/office/drawing/2014/main" id="{335C79F9-08B2-D21B-905B-11CBB2B085BE}"/>
              </a:ext>
            </a:extLst>
          </p:cNvPr>
          <p:cNvCxnSpPr>
            <a:cxnSpLocks/>
          </p:cNvCxnSpPr>
          <p:nvPr/>
        </p:nvCxnSpPr>
        <p:spPr>
          <a:xfrm>
            <a:off x="4008811" y="2326790"/>
            <a:ext cx="0" cy="392334"/>
          </a:xfrm>
          <a:prstGeom prst="straightConnector1">
            <a:avLst/>
          </a:prstGeom>
          <a:ln w="12700">
            <a:solidFill>
              <a:srgbClr val="06B0E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直线箭头连接符 179">
            <a:extLst>
              <a:ext uri="{FF2B5EF4-FFF2-40B4-BE49-F238E27FC236}">
                <a16:creationId xmlns:a16="http://schemas.microsoft.com/office/drawing/2014/main" id="{B03EAC83-24CE-AE9F-56F1-AA72D2F6DD22}"/>
              </a:ext>
            </a:extLst>
          </p:cNvPr>
          <p:cNvCxnSpPr>
            <a:cxnSpLocks/>
          </p:cNvCxnSpPr>
          <p:nvPr/>
        </p:nvCxnSpPr>
        <p:spPr>
          <a:xfrm>
            <a:off x="9117179" y="2328735"/>
            <a:ext cx="0" cy="392334"/>
          </a:xfrm>
          <a:prstGeom prst="straightConnector1">
            <a:avLst/>
          </a:prstGeom>
          <a:ln w="12700">
            <a:solidFill>
              <a:srgbClr val="06B0E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0" name="组合 143">
            <a:extLst>
              <a:ext uri="{FF2B5EF4-FFF2-40B4-BE49-F238E27FC236}">
                <a16:creationId xmlns:a16="http://schemas.microsoft.com/office/drawing/2014/main" id="{78A0C3FC-B2E2-3E70-1445-D8A04FE29B48}"/>
              </a:ext>
            </a:extLst>
          </p:cNvPr>
          <p:cNvGrpSpPr/>
          <p:nvPr/>
        </p:nvGrpSpPr>
        <p:grpSpPr>
          <a:xfrm>
            <a:off x="6809076" y="1480110"/>
            <a:ext cx="3920444" cy="839658"/>
            <a:chOff x="3333169" y="1182929"/>
            <a:chExt cx="3920444" cy="839658"/>
          </a:xfrm>
        </p:grpSpPr>
        <p:sp>
          <p:nvSpPr>
            <p:cNvPr id="41" name="矩形 180">
              <a:extLst>
                <a:ext uri="{FF2B5EF4-FFF2-40B4-BE49-F238E27FC236}">
                  <a16:creationId xmlns:a16="http://schemas.microsoft.com/office/drawing/2014/main" id="{0717B234-D543-5D46-69C9-B795FD4C3727}"/>
                </a:ext>
              </a:extLst>
            </p:cNvPr>
            <p:cNvSpPr/>
            <p:nvPr/>
          </p:nvSpPr>
          <p:spPr>
            <a:xfrm>
              <a:off x="3333169" y="1187766"/>
              <a:ext cx="3920443" cy="829984"/>
            </a:xfrm>
            <a:prstGeom prst="rect">
              <a:avLst/>
            </a:prstGeom>
            <a:solidFill>
              <a:srgbClr val="34569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42" name="矩形 181">
              <a:extLst>
                <a:ext uri="{FF2B5EF4-FFF2-40B4-BE49-F238E27FC236}">
                  <a16:creationId xmlns:a16="http://schemas.microsoft.com/office/drawing/2014/main" id="{AB3B97DA-6250-DABB-DCAB-E05198ABCCA3}"/>
                </a:ext>
              </a:extLst>
            </p:cNvPr>
            <p:cNvSpPr/>
            <p:nvPr/>
          </p:nvSpPr>
          <p:spPr>
            <a:xfrm>
              <a:off x="3340771" y="1187767"/>
              <a:ext cx="3912842" cy="834820"/>
            </a:xfrm>
            <a:prstGeom prst="rect">
              <a:avLst/>
            </a:prstGeom>
            <a:noFill/>
            <a:ln>
              <a:solidFill>
                <a:srgbClr val="0AAFF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cs typeface="+mn-cs"/>
              </a:endParaRPr>
            </a:p>
          </p:txBody>
        </p:sp>
        <p:sp>
          <p:nvSpPr>
            <p:cNvPr id="43" name="TextBox 67">
              <a:extLst>
                <a:ext uri="{FF2B5EF4-FFF2-40B4-BE49-F238E27FC236}">
                  <a16:creationId xmlns:a16="http://schemas.microsoft.com/office/drawing/2014/main" id="{34B79493-1CB0-42B7-25B2-6F5E8BA2068E}"/>
                </a:ext>
              </a:extLst>
            </p:cNvPr>
            <p:cNvSpPr txBox="1"/>
            <p:nvPr/>
          </p:nvSpPr>
          <p:spPr>
            <a:xfrm>
              <a:off x="3362683" y="1340307"/>
              <a:ext cx="136389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lvl="0" algn="ctr"/>
              <a:r>
                <a:rPr lang="en-US" altLang="zh-CN" sz="1400" b="1">
                  <a:solidFill>
                    <a:prstClr val="white"/>
                  </a:solidFill>
                </a:rPr>
                <a:t>Aplicaciones SaaS</a:t>
              </a:r>
              <a:endParaRPr kumimoji="0" lang="zh-CN" altLang="en-US" sz="1400" b="1" i="0" u="none" strike="noStrike" kern="1200" cap="none" spc="0" normalizeH="0" baseline="0" noProof="0" dirty="0">
                <a:ln>
                  <a:noFill/>
                </a:ln>
                <a:solidFill>
                  <a:prstClr val="white"/>
                </a:solidFill>
                <a:effectLst/>
                <a:uLnTx/>
                <a:uFillTx/>
                <a:latin typeface="Century Gothic"/>
                <a:cs typeface="+mn-cs"/>
              </a:endParaRPr>
            </a:p>
          </p:txBody>
        </p:sp>
        <p:cxnSp>
          <p:nvCxnSpPr>
            <p:cNvPr id="44" name="直线连接符 183">
              <a:extLst>
                <a:ext uri="{FF2B5EF4-FFF2-40B4-BE49-F238E27FC236}">
                  <a16:creationId xmlns:a16="http://schemas.microsoft.com/office/drawing/2014/main" id="{BEA8AEFD-95CC-1F86-BD53-0B5B19A8084C}"/>
                </a:ext>
              </a:extLst>
            </p:cNvPr>
            <p:cNvCxnSpPr>
              <a:cxnSpLocks/>
            </p:cNvCxnSpPr>
            <p:nvPr/>
          </p:nvCxnSpPr>
          <p:spPr>
            <a:xfrm>
              <a:off x="4744733" y="1182929"/>
              <a:ext cx="2" cy="834820"/>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grpSp>
      <p:grpSp>
        <p:nvGrpSpPr>
          <p:cNvPr id="45" name="组合 185">
            <a:extLst>
              <a:ext uri="{FF2B5EF4-FFF2-40B4-BE49-F238E27FC236}">
                <a16:creationId xmlns:a16="http://schemas.microsoft.com/office/drawing/2014/main" id="{8752F15B-372E-E66F-97C1-8B02E99D39BC}"/>
              </a:ext>
            </a:extLst>
          </p:cNvPr>
          <p:cNvGrpSpPr/>
          <p:nvPr/>
        </p:nvGrpSpPr>
        <p:grpSpPr>
          <a:xfrm>
            <a:off x="8769297" y="1718879"/>
            <a:ext cx="373766" cy="373766"/>
            <a:chOff x="6570663" y="1537494"/>
            <a:chExt cx="1046163" cy="1046162"/>
          </a:xfrm>
          <a:solidFill>
            <a:srgbClr val="FFFFFF"/>
          </a:solidFill>
        </p:grpSpPr>
        <p:sp>
          <p:nvSpPr>
            <p:cNvPr id="46" name="Freeform 26">
              <a:extLst>
                <a:ext uri="{FF2B5EF4-FFF2-40B4-BE49-F238E27FC236}">
                  <a16:creationId xmlns:a16="http://schemas.microsoft.com/office/drawing/2014/main" id="{7A3FFFEE-8CBE-81C9-7227-3D29EFACA54C}"/>
                </a:ext>
              </a:extLst>
            </p:cNvPr>
            <p:cNvSpPr>
              <a:spLocks noEditPoints="1"/>
            </p:cNvSpPr>
            <p:nvPr/>
          </p:nvSpPr>
          <p:spPr bwMode="auto">
            <a:xfrm>
              <a:off x="6570663" y="1537494"/>
              <a:ext cx="1046163" cy="242887"/>
            </a:xfrm>
            <a:custGeom>
              <a:avLst/>
              <a:gdLst>
                <a:gd name="T0" fmla="*/ 0 w 659"/>
                <a:gd name="T1" fmla="*/ 0 h 153"/>
                <a:gd name="T2" fmla="*/ 0 w 659"/>
                <a:gd name="T3" fmla="*/ 153 h 153"/>
                <a:gd name="T4" fmla="*/ 659 w 659"/>
                <a:gd name="T5" fmla="*/ 153 h 153"/>
                <a:gd name="T6" fmla="*/ 659 w 659"/>
                <a:gd name="T7" fmla="*/ 0 h 153"/>
                <a:gd name="T8" fmla="*/ 0 w 659"/>
                <a:gd name="T9" fmla="*/ 0 h 153"/>
                <a:gd name="T10" fmla="*/ 119 w 659"/>
                <a:gd name="T11" fmla="*/ 112 h 153"/>
                <a:gd name="T12" fmla="*/ 45 w 659"/>
                <a:gd name="T13" fmla="*/ 112 h 153"/>
                <a:gd name="T14" fmla="*/ 45 w 659"/>
                <a:gd name="T15" fmla="*/ 45 h 153"/>
                <a:gd name="T16" fmla="*/ 114 w 659"/>
                <a:gd name="T17" fmla="*/ 45 h 153"/>
                <a:gd name="T18" fmla="*/ 114 w 659"/>
                <a:gd name="T19" fmla="*/ 112 h 153"/>
                <a:gd name="T20" fmla="*/ 119 w 659"/>
                <a:gd name="T21" fmla="*/ 112 h 153"/>
                <a:gd name="T22" fmla="*/ 222 w 659"/>
                <a:gd name="T23" fmla="*/ 112 h 153"/>
                <a:gd name="T24" fmla="*/ 152 w 659"/>
                <a:gd name="T25" fmla="*/ 112 h 153"/>
                <a:gd name="T26" fmla="*/ 152 w 659"/>
                <a:gd name="T27" fmla="*/ 45 h 153"/>
                <a:gd name="T28" fmla="*/ 222 w 659"/>
                <a:gd name="T29" fmla="*/ 45 h 153"/>
                <a:gd name="T30" fmla="*/ 222 w 659"/>
                <a:gd name="T31" fmla="*/ 112 h 153"/>
                <a:gd name="T32" fmla="*/ 329 w 659"/>
                <a:gd name="T33" fmla="*/ 112 h 153"/>
                <a:gd name="T34" fmla="*/ 260 w 659"/>
                <a:gd name="T35" fmla="*/ 112 h 153"/>
                <a:gd name="T36" fmla="*/ 260 w 659"/>
                <a:gd name="T37" fmla="*/ 45 h 153"/>
                <a:gd name="T38" fmla="*/ 329 w 659"/>
                <a:gd name="T39" fmla="*/ 45 h 153"/>
                <a:gd name="T40" fmla="*/ 329 w 659"/>
                <a:gd name="T41" fmla="*/ 112 h 153"/>
                <a:gd name="T42" fmla="*/ 329 w 659"/>
                <a:gd name="T43" fmla="*/ 112 h 153"/>
                <a:gd name="T44" fmla="*/ 329 w 659"/>
                <a:gd name="T45" fmla="*/ 11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59" h="153">
                  <a:moveTo>
                    <a:pt x="0" y="0"/>
                  </a:moveTo>
                  <a:lnTo>
                    <a:pt x="0" y="153"/>
                  </a:lnTo>
                  <a:lnTo>
                    <a:pt x="659" y="153"/>
                  </a:lnTo>
                  <a:lnTo>
                    <a:pt x="659" y="0"/>
                  </a:lnTo>
                  <a:lnTo>
                    <a:pt x="0" y="0"/>
                  </a:lnTo>
                  <a:close/>
                  <a:moveTo>
                    <a:pt x="119" y="112"/>
                  </a:moveTo>
                  <a:lnTo>
                    <a:pt x="45" y="112"/>
                  </a:lnTo>
                  <a:lnTo>
                    <a:pt x="45" y="45"/>
                  </a:lnTo>
                  <a:lnTo>
                    <a:pt x="114" y="45"/>
                  </a:lnTo>
                  <a:lnTo>
                    <a:pt x="114" y="112"/>
                  </a:lnTo>
                  <a:lnTo>
                    <a:pt x="119" y="112"/>
                  </a:lnTo>
                  <a:close/>
                  <a:moveTo>
                    <a:pt x="222" y="112"/>
                  </a:moveTo>
                  <a:lnTo>
                    <a:pt x="152" y="112"/>
                  </a:lnTo>
                  <a:lnTo>
                    <a:pt x="152" y="45"/>
                  </a:lnTo>
                  <a:lnTo>
                    <a:pt x="222" y="45"/>
                  </a:lnTo>
                  <a:lnTo>
                    <a:pt x="222" y="112"/>
                  </a:lnTo>
                  <a:close/>
                  <a:moveTo>
                    <a:pt x="329" y="112"/>
                  </a:moveTo>
                  <a:lnTo>
                    <a:pt x="260" y="112"/>
                  </a:lnTo>
                  <a:lnTo>
                    <a:pt x="260" y="45"/>
                  </a:lnTo>
                  <a:lnTo>
                    <a:pt x="329" y="45"/>
                  </a:lnTo>
                  <a:lnTo>
                    <a:pt x="329" y="112"/>
                  </a:lnTo>
                  <a:close/>
                  <a:moveTo>
                    <a:pt x="329" y="112"/>
                  </a:moveTo>
                  <a:lnTo>
                    <a:pt x="329" y="1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a:cs typeface="+mn-cs"/>
              </a:endParaRPr>
            </a:p>
          </p:txBody>
        </p:sp>
        <p:sp>
          <p:nvSpPr>
            <p:cNvPr id="47" name="Freeform 28">
              <a:extLst>
                <a:ext uri="{FF2B5EF4-FFF2-40B4-BE49-F238E27FC236}">
                  <a16:creationId xmlns:a16="http://schemas.microsoft.com/office/drawing/2014/main" id="{1D074DCE-6265-2019-35C6-B6A02A221304}"/>
                </a:ext>
              </a:extLst>
            </p:cNvPr>
            <p:cNvSpPr>
              <a:spLocks noEditPoints="1"/>
            </p:cNvSpPr>
            <p:nvPr/>
          </p:nvSpPr>
          <p:spPr bwMode="auto">
            <a:xfrm>
              <a:off x="6570663" y="1935956"/>
              <a:ext cx="1046163" cy="242887"/>
            </a:xfrm>
            <a:custGeom>
              <a:avLst/>
              <a:gdLst>
                <a:gd name="T0" fmla="*/ 0 w 659"/>
                <a:gd name="T1" fmla="*/ 0 h 153"/>
                <a:gd name="T2" fmla="*/ 0 w 659"/>
                <a:gd name="T3" fmla="*/ 153 h 153"/>
                <a:gd name="T4" fmla="*/ 659 w 659"/>
                <a:gd name="T5" fmla="*/ 153 h 153"/>
                <a:gd name="T6" fmla="*/ 659 w 659"/>
                <a:gd name="T7" fmla="*/ 0 h 153"/>
                <a:gd name="T8" fmla="*/ 0 w 659"/>
                <a:gd name="T9" fmla="*/ 0 h 153"/>
                <a:gd name="T10" fmla="*/ 119 w 659"/>
                <a:gd name="T11" fmla="*/ 112 h 153"/>
                <a:gd name="T12" fmla="*/ 45 w 659"/>
                <a:gd name="T13" fmla="*/ 112 h 153"/>
                <a:gd name="T14" fmla="*/ 45 w 659"/>
                <a:gd name="T15" fmla="*/ 45 h 153"/>
                <a:gd name="T16" fmla="*/ 114 w 659"/>
                <a:gd name="T17" fmla="*/ 45 h 153"/>
                <a:gd name="T18" fmla="*/ 114 w 659"/>
                <a:gd name="T19" fmla="*/ 112 h 153"/>
                <a:gd name="T20" fmla="*/ 119 w 659"/>
                <a:gd name="T21" fmla="*/ 112 h 153"/>
                <a:gd name="T22" fmla="*/ 222 w 659"/>
                <a:gd name="T23" fmla="*/ 112 h 153"/>
                <a:gd name="T24" fmla="*/ 152 w 659"/>
                <a:gd name="T25" fmla="*/ 112 h 153"/>
                <a:gd name="T26" fmla="*/ 152 w 659"/>
                <a:gd name="T27" fmla="*/ 45 h 153"/>
                <a:gd name="T28" fmla="*/ 222 w 659"/>
                <a:gd name="T29" fmla="*/ 45 h 153"/>
                <a:gd name="T30" fmla="*/ 222 w 659"/>
                <a:gd name="T31" fmla="*/ 112 h 153"/>
                <a:gd name="T32" fmla="*/ 329 w 659"/>
                <a:gd name="T33" fmla="*/ 112 h 153"/>
                <a:gd name="T34" fmla="*/ 260 w 659"/>
                <a:gd name="T35" fmla="*/ 112 h 153"/>
                <a:gd name="T36" fmla="*/ 260 w 659"/>
                <a:gd name="T37" fmla="*/ 45 h 153"/>
                <a:gd name="T38" fmla="*/ 329 w 659"/>
                <a:gd name="T39" fmla="*/ 45 h 153"/>
                <a:gd name="T40" fmla="*/ 329 w 659"/>
                <a:gd name="T41" fmla="*/ 112 h 153"/>
                <a:gd name="T42" fmla="*/ 329 w 659"/>
                <a:gd name="T43" fmla="*/ 112 h 153"/>
                <a:gd name="T44" fmla="*/ 329 w 659"/>
                <a:gd name="T45" fmla="*/ 11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59" h="153">
                  <a:moveTo>
                    <a:pt x="0" y="0"/>
                  </a:moveTo>
                  <a:lnTo>
                    <a:pt x="0" y="153"/>
                  </a:lnTo>
                  <a:lnTo>
                    <a:pt x="659" y="153"/>
                  </a:lnTo>
                  <a:lnTo>
                    <a:pt x="659" y="0"/>
                  </a:lnTo>
                  <a:lnTo>
                    <a:pt x="0" y="0"/>
                  </a:lnTo>
                  <a:close/>
                  <a:moveTo>
                    <a:pt x="119" y="112"/>
                  </a:moveTo>
                  <a:lnTo>
                    <a:pt x="45" y="112"/>
                  </a:lnTo>
                  <a:lnTo>
                    <a:pt x="45" y="45"/>
                  </a:lnTo>
                  <a:lnTo>
                    <a:pt x="114" y="45"/>
                  </a:lnTo>
                  <a:lnTo>
                    <a:pt x="114" y="112"/>
                  </a:lnTo>
                  <a:lnTo>
                    <a:pt x="119" y="112"/>
                  </a:lnTo>
                  <a:close/>
                  <a:moveTo>
                    <a:pt x="222" y="112"/>
                  </a:moveTo>
                  <a:lnTo>
                    <a:pt x="152" y="112"/>
                  </a:lnTo>
                  <a:lnTo>
                    <a:pt x="152" y="45"/>
                  </a:lnTo>
                  <a:lnTo>
                    <a:pt x="222" y="45"/>
                  </a:lnTo>
                  <a:lnTo>
                    <a:pt x="222" y="112"/>
                  </a:lnTo>
                  <a:close/>
                  <a:moveTo>
                    <a:pt x="329" y="112"/>
                  </a:moveTo>
                  <a:lnTo>
                    <a:pt x="260" y="112"/>
                  </a:lnTo>
                  <a:lnTo>
                    <a:pt x="260" y="45"/>
                  </a:lnTo>
                  <a:lnTo>
                    <a:pt x="329" y="45"/>
                  </a:lnTo>
                  <a:lnTo>
                    <a:pt x="329" y="112"/>
                  </a:lnTo>
                  <a:close/>
                  <a:moveTo>
                    <a:pt x="329" y="112"/>
                  </a:moveTo>
                  <a:lnTo>
                    <a:pt x="329" y="1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a:cs typeface="+mn-cs"/>
              </a:endParaRPr>
            </a:p>
          </p:txBody>
        </p:sp>
        <p:sp>
          <p:nvSpPr>
            <p:cNvPr id="48" name="Freeform 30">
              <a:extLst>
                <a:ext uri="{FF2B5EF4-FFF2-40B4-BE49-F238E27FC236}">
                  <a16:creationId xmlns:a16="http://schemas.microsoft.com/office/drawing/2014/main" id="{90C5280E-A1CF-E647-510B-4010B85C7C1A}"/>
                </a:ext>
              </a:extLst>
            </p:cNvPr>
            <p:cNvSpPr>
              <a:spLocks noEditPoints="1"/>
            </p:cNvSpPr>
            <p:nvPr/>
          </p:nvSpPr>
          <p:spPr bwMode="auto">
            <a:xfrm>
              <a:off x="6570663" y="2340769"/>
              <a:ext cx="1046163" cy="242887"/>
            </a:xfrm>
            <a:custGeom>
              <a:avLst/>
              <a:gdLst>
                <a:gd name="T0" fmla="*/ 0 w 659"/>
                <a:gd name="T1" fmla="*/ 0 h 153"/>
                <a:gd name="T2" fmla="*/ 0 w 659"/>
                <a:gd name="T3" fmla="*/ 153 h 153"/>
                <a:gd name="T4" fmla="*/ 659 w 659"/>
                <a:gd name="T5" fmla="*/ 153 h 153"/>
                <a:gd name="T6" fmla="*/ 659 w 659"/>
                <a:gd name="T7" fmla="*/ 0 h 153"/>
                <a:gd name="T8" fmla="*/ 0 w 659"/>
                <a:gd name="T9" fmla="*/ 0 h 153"/>
                <a:gd name="T10" fmla="*/ 119 w 659"/>
                <a:gd name="T11" fmla="*/ 108 h 153"/>
                <a:gd name="T12" fmla="*/ 45 w 659"/>
                <a:gd name="T13" fmla="*/ 108 h 153"/>
                <a:gd name="T14" fmla="*/ 45 w 659"/>
                <a:gd name="T15" fmla="*/ 41 h 153"/>
                <a:gd name="T16" fmla="*/ 114 w 659"/>
                <a:gd name="T17" fmla="*/ 41 h 153"/>
                <a:gd name="T18" fmla="*/ 114 w 659"/>
                <a:gd name="T19" fmla="*/ 108 h 153"/>
                <a:gd name="T20" fmla="*/ 119 w 659"/>
                <a:gd name="T21" fmla="*/ 108 h 153"/>
                <a:gd name="T22" fmla="*/ 222 w 659"/>
                <a:gd name="T23" fmla="*/ 108 h 153"/>
                <a:gd name="T24" fmla="*/ 152 w 659"/>
                <a:gd name="T25" fmla="*/ 108 h 153"/>
                <a:gd name="T26" fmla="*/ 152 w 659"/>
                <a:gd name="T27" fmla="*/ 41 h 153"/>
                <a:gd name="T28" fmla="*/ 222 w 659"/>
                <a:gd name="T29" fmla="*/ 41 h 153"/>
                <a:gd name="T30" fmla="*/ 222 w 659"/>
                <a:gd name="T31" fmla="*/ 108 h 153"/>
                <a:gd name="T32" fmla="*/ 329 w 659"/>
                <a:gd name="T33" fmla="*/ 108 h 153"/>
                <a:gd name="T34" fmla="*/ 260 w 659"/>
                <a:gd name="T35" fmla="*/ 108 h 153"/>
                <a:gd name="T36" fmla="*/ 260 w 659"/>
                <a:gd name="T37" fmla="*/ 41 h 153"/>
                <a:gd name="T38" fmla="*/ 329 w 659"/>
                <a:gd name="T39" fmla="*/ 41 h 153"/>
                <a:gd name="T40" fmla="*/ 329 w 659"/>
                <a:gd name="T41" fmla="*/ 108 h 153"/>
                <a:gd name="T42" fmla="*/ 329 w 659"/>
                <a:gd name="T43" fmla="*/ 108 h 153"/>
                <a:gd name="T44" fmla="*/ 329 w 659"/>
                <a:gd name="T45" fmla="*/ 10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59" h="153">
                  <a:moveTo>
                    <a:pt x="0" y="0"/>
                  </a:moveTo>
                  <a:lnTo>
                    <a:pt x="0" y="153"/>
                  </a:lnTo>
                  <a:lnTo>
                    <a:pt x="659" y="153"/>
                  </a:lnTo>
                  <a:lnTo>
                    <a:pt x="659" y="0"/>
                  </a:lnTo>
                  <a:lnTo>
                    <a:pt x="0" y="0"/>
                  </a:lnTo>
                  <a:close/>
                  <a:moveTo>
                    <a:pt x="119" y="108"/>
                  </a:moveTo>
                  <a:lnTo>
                    <a:pt x="45" y="108"/>
                  </a:lnTo>
                  <a:lnTo>
                    <a:pt x="45" y="41"/>
                  </a:lnTo>
                  <a:lnTo>
                    <a:pt x="114" y="41"/>
                  </a:lnTo>
                  <a:lnTo>
                    <a:pt x="114" y="108"/>
                  </a:lnTo>
                  <a:lnTo>
                    <a:pt x="119" y="108"/>
                  </a:lnTo>
                  <a:close/>
                  <a:moveTo>
                    <a:pt x="222" y="108"/>
                  </a:moveTo>
                  <a:lnTo>
                    <a:pt x="152" y="108"/>
                  </a:lnTo>
                  <a:lnTo>
                    <a:pt x="152" y="41"/>
                  </a:lnTo>
                  <a:lnTo>
                    <a:pt x="222" y="41"/>
                  </a:lnTo>
                  <a:lnTo>
                    <a:pt x="222" y="108"/>
                  </a:lnTo>
                  <a:close/>
                  <a:moveTo>
                    <a:pt x="329" y="108"/>
                  </a:moveTo>
                  <a:lnTo>
                    <a:pt x="260" y="108"/>
                  </a:lnTo>
                  <a:lnTo>
                    <a:pt x="260" y="41"/>
                  </a:lnTo>
                  <a:lnTo>
                    <a:pt x="329" y="41"/>
                  </a:lnTo>
                  <a:lnTo>
                    <a:pt x="329" y="108"/>
                  </a:lnTo>
                  <a:close/>
                  <a:moveTo>
                    <a:pt x="329" y="108"/>
                  </a:moveTo>
                  <a:lnTo>
                    <a:pt x="329" y="10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a:cs typeface="+mn-cs"/>
              </a:endParaRPr>
            </a:p>
          </p:txBody>
        </p:sp>
      </p:grpSp>
      <p:pic>
        <p:nvPicPr>
          <p:cNvPr id="49" name="图片 189">
            <a:extLst>
              <a:ext uri="{FF2B5EF4-FFF2-40B4-BE49-F238E27FC236}">
                <a16:creationId xmlns:a16="http://schemas.microsoft.com/office/drawing/2014/main" id="{111A0DDA-5D61-C8B1-56CC-02649CDF19A5}"/>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9754863" y="1718636"/>
            <a:ext cx="445908" cy="412126"/>
          </a:xfrm>
          <a:prstGeom prst="rect">
            <a:avLst/>
          </a:prstGeom>
        </p:spPr>
      </p:pic>
      <p:pic>
        <p:nvPicPr>
          <p:cNvPr id="56" name="图片 196">
            <a:extLst>
              <a:ext uri="{FF2B5EF4-FFF2-40B4-BE49-F238E27FC236}">
                <a16:creationId xmlns:a16="http://schemas.microsoft.com/office/drawing/2014/main" id="{F47D38CC-F325-ABE4-95AD-DB45B45DAD78}"/>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4306160" y="1632507"/>
            <a:ext cx="400270" cy="373407"/>
          </a:xfrm>
          <a:prstGeom prst="rect">
            <a:avLst/>
          </a:prstGeom>
        </p:spPr>
      </p:pic>
      <p:sp>
        <p:nvSpPr>
          <p:cNvPr id="57" name="Freeform 5">
            <a:extLst>
              <a:ext uri="{FF2B5EF4-FFF2-40B4-BE49-F238E27FC236}">
                <a16:creationId xmlns:a16="http://schemas.microsoft.com/office/drawing/2014/main" id="{ED9404F0-B9EF-6A5E-11F7-FD19CFE0273D}"/>
              </a:ext>
            </a:extLst>
          </p:cNvPr>
          <p:cNvSpPr>
            <a:spLocks noEditPoints="1"/>
          </p:cNvSpPr>
          <p:nvPr/>
        </p:nvSpPr>
        <p:spPr bwMode="auto">
          <a:xfrm>
            <a:off x="5494680" y="1633615"/>
            <a:ext cx="336278" cy="371190"/>
          </a:xfrm>
          <a:custGeom>
            <a:avLst/>
            <a:gdLst>
              <a:gd name="T0" fmla="*/ 215 w 1796"/>
              <a:gd name="T1" fmla="*/ 152 h 1980"/>
              <a:gd name="T2" fmla="*/ 322 w 1796"/>
              <a:gd name="T3" fmla="*/ 0 h 1980"/>
              <a:gd name="T4" fmla="*/ 1416 w 1796"/>
              <a:gd name="T5" fmla="*/ 0 h 1980"/>
              <a:gd name="T6" fmla="*/ 1498 w 1796"/>
              <a:gd name="T7" fmla="*/ 52 h 1980"/>
              <a:gd name="T8" fmla="*/ 1698 w 1796"/>
              <a:gd name="T9" fmla="*/ 184 h 1980"/>
              <a:gd name="T10" fmla="*/ 1786 w 1796"/>
              <a:gd name="T11" fmla="*/ 272 h 1980"/>
              <a:gd name="T12" fmla="*/ 924 w 1796"/>
              <a:gd name="T13" fmla="*/ 1972 h 1980"/>
              <a:gd name="T14" fmla="*/ 872 w 1796"/>
              <a:gd name="T15" fmla="*/ 1972 h 1980"/>
              <a:gd name="T16" fmla="*/ 10 w 1796"/>
              <a:gd name="T17" fmla="*/ 272 h 1980"/>
              <a:gd name="T18" fmla="*/ 98 w 1796"/>
              <a:gd name="T19" fmla="*/ 184 h 1980"/>
              <a:gd name="T20" fmla="*/ 1149 w 1796"/>
              <a:gd name="T21" fmla="*/ 765 h 1980"/>
              <a:gd name="T22" fmla="*/ 1075 w 1796"/>
              <a:gd name="T23" fmla="*/ 504 h 1980"/>
              <a:gd name="T24" fmla="*/ 896 w 1796"/>
              <a:gd name="T25" fmla="*/ 430 h 1980"/>
              <a:gd name="T26" fmla="*/ 644 w 1796"/>
              <a:gd name="T27" fmla="*/ 683 h 1980"/>
              <a:gd name="T28" fmla="*/ 600 w 1796"/>
              <a:gd name="T29" fmla="*/ 849 h 1980"/>
              <a:gd name="T30" fmla="*/ 699 w 1796"/>
              <a:gd name="T31" fmla="*/ 1335 h 1980"/>
              <a:gd name="T32" fmla="*/ 1196 w 1796"/>
              <a:gd name="T33" fmla="*/ 1235 h 1980"/>
              <a:gd name="T34" fmla="*/ 1149 w 1796"/>
              <a:gd name="T35" fmla="*/ 765 h 1980"/>
              <a:gd name="T36" fmla="*/ 896 w 1796"/>
              <a:gd name="T37" fmla="*/ 885 h 1980"/>
              <a:gd name="T38" fmla="*/ 860 w 1796"/>
              <a:gd name="T39" fmla="*/ 999 h 1980"/>
              <a:gd name="T40" fmla="*/ 969 w 1796"/>
              <a:gd name="T41" fmla="*/ 1179 h 1980"/>
              <a:gd name="T42" fmla="*/ 958 w 1796"/>
              <a:gd name="T43" fmla="*/ 948 h 1980"/>
              <a:gd name="T44" fmla="*/ 774 w 1796"/>
              <a:gd name="T45" fmla="*/ 750 h 1980"/>
              <a:gd name="T46" fmla="*/ 1018 w 1796"/>
              <a:gd name="T47" fmla="*/ 750 h 1980"/>
              <a:gd name="T48" fmla="*/ 983 w 1796"/>
              <a:gd name="T49" fmla="*/ 597 h 1980"/>
              <a:gd name="T50" fmla="*/ 810 w 1796"/>
              <a:gd name="T51" fmla="*/ 597 h 1980"/>
              <a:gd name="T52" fmla="*/ 774 w 1796"/>
              <a:gd name="T53" fmla="*/ 750 h 1980"/>
              <a:gd name="T54" fmla="*/ 485 w 1796"/>
              <a:gd name="T55" fmla="*/ 458 h 1980"/>
              <a:gd name="T56" fmla="*/ 532 w 1796"/>
              <a:gd name="T57" fmla="*/ 1249 h 1980"/>
              <a:gd name="T58" fmla="*/ 1263 w 1796"/>
              <a:gd name="T59" fmla="*/ 1249 h 1980"/>
              <a:gd name="T60" fmla="*/ 1311 w 1796"/>
              <a:gd name="T61" fmla="*/ 458 h 1980"/>
              <a:gd name="T62" fmla="*/ 570 w 1796"/>
              <a:gd name="T63" fmla="*/ 365 h 1980"/>
              <a:gd name="T64" fmla="*/ 312 w 1796"/>
              <a:gd name="T65" fmla="*/ 304 h 1980"/>
              <a:gd name="T66" fmla="*/ 189 w 1796"/>
              <a:gd name="T67" fmla="*/ 354 h 1980"/>
              <a:gd name="T68" fmla="*/ 898 w 1796"/>
              <a:gd name="T69" fmla="*/ 1791 h 1980"/>
              <a:gd name="T70" fmla="*/ 1606 w 1796"/>
              <a:gd name="T71" fmla="*/ 354 h 1980"/>
              <a:gd name="T72" fmla="*/ 1363 w 1796"/>
              <a:gd name="T73" fmla="*/ 181 h 1980"/>
              <a:gd name="T74" fmla="*/ 312 w 1796"/>
              <a:gd name="T75" fmla="*/ 304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96" h="1980">
                <a:moveTo>
                  <a:pt x="98" y="184"/>
                </a:moveTo>
                <a:cubicBezTo>
                  <a:pt x="143" y="183"/>
                  <a:pt x="183" y="173"/>
                  <a:pt x="215" y="152"/>
                </a:cubicBezTo>
                <a:cubicBezTo>
                  <a:pt x="248" y="131"/>
                  <a:pt x="276" y="99"/>
                  <a:pt x="298" y="52"/>
                </a:cubicBezTo>
                <a:lnTo>
                  <a:pt x="322" y="0"/>
                </a:lnTo>
                <a:lnTo>
                  <a:pt x="379" y="0"/>
                </a:lnTo>
                <a:lnTo>
                  <a:pt x="1416" y="0"/>
                </a:lnTo>
                <a:lnTo>
                  <a:pt x="1473" y="0"/>
                </a:lnTo>
                <a:lnTo>
                  <a:pt x="1498" y="52"/>
                </a:lnTo>
                <a:cubicBezTo>
                  <a:pt x="1520" y="99"/>
                  <a:pt x="1548" y="131"/>
                  <a:pt x="1580" y="152"/>
                </a:cubicBezTo>
                <a:cubicBezTo>
                  <a:pt x="1613" y="173"/>
                  <a:pt x="1653" y="183"/>
                  <a:pt x="1698" y="184"/>
                </a:cubicBezTo>
                <a:lnTo>
                  <a:pt x="1784" y="186"/>
                </a:lnTo>
                <a:lnTo>
                  <a:pt x="1786" y="272"/>
                </a:lnTo>
                <a:cubicBezTo>
                  <a:pt x="1796" y="780"/>
                  <a:pt x="1721" y="1159"/>
                  <a:pt x="1576" y="1433"/>
                </a:cubicBezTo>
                <a:cubicBezTo>
                  <a:pt x="1426" y="1717"/>
                  <a:pt x="1203" y="1888"/>
                  <a:pt x="924" y="1972"/>
                </a:cubicBezTo>
                <a:lnTo>
                  <a:pt x="898" y="1980"/>
                </a:lnTo>
                <a:lnTo>
                  <a:pt x="872" y="1972"/>
                </a:lnTo>
                <a:cubicBezTo>
                  <a:pt x="593" y="1888"/>
                  <a:pt x="370" y="1717"/>
                  <a:pt x="220" y="1433"/>
                </a:cubicBezTo>
                <a:cubicBezTo>
                  <a:pt x="75" y="1159"/>
                  <a:pt x="0" y="780"/>
                  <a:pt x="10" y="272"/>
                </a:cubicBezTo>
                <a:lnTo>
                  <a:pt x="12" y="186"/>
                </a:lnTo>
                <a:lnTo>
                  <a:pt x="98" y="184"/>
                </a:lnTo>
                <a:close/>
                <a:moveTo>
                  <a:pt x="1149" y="765"/>
                </a:moveTo>
                <a:lnTo>
                  <a:pt x="1149" y="765"/>
                </a:lnTo>
                <a:lnTo>
                  <a:pt x="1149" y="683"/>
                </a:lnTo>
                <a:cubicBezTo>
                  <a:pt x="1149" y="613"/>
                  <a:pt x="1120" y="550"/>
                  <a:pt x="1075" y="504"/>
                </a:cubicBezTo>
                <a:cubicBezTo>
                  <a:pt x="1029" y="459"/>
                  <a:pt x="966" y="430"/>
                  <a:pt x="897" y="430"/>
                </a:cubicBezTo>
                <a:lnTo>
                  <a:pt x="896" y="430"/>
                </a:lnTo>
                <a:cubicBezTo>
                  <a:pt x="827" y="430"/>
                  <a:pt x="764" y="459"/>
                  <a:pt x="718" y="504"/>
                </a:cubicBezTo>
                <a:cubicBezTo>
                  <a:pt x="673" y="550"/>
                  <a:pt x="644" y="613"/>
                  <a:pt x="644" y="683"/>
                </a:cubicBezTo>
                <a:lnTo>
                  <a:pt x="644" y="767"/>
                </a:lnTo>
                <a:cubicBezTo>
                  <a:pt x="618" y="785"/>
                  <a:pt x="600" y="815"/>
                  <a:pt x="600" y="849"/>
                </a:cubicBezTo>
                <a:lnTo>
                  <a:pt x="600" y="1235"/>
                </a:lnTo>
                <a:cubicBezTo>
                  <a:pt x="600" y="1290"/>
                  <a:pt x="645" y="1335"/>
                  <a:pt x="699" y="1335"/>
                </a:cubicBezTo>
                <a:lnTo>
                  <a:pt x="1096" y="1335"/>
                </a:lnTo>
                <a:cubicBezTo>
                  <a:pt x="1151" y="1335"/>
                  <a:pt x="1196" y="1290"/>
                  <a:pt x="1196" y="1235"/>
                </a:cubicBezTo>
                <a:lnTo>
                  <a:pt x="1196" y="849"/>
                </a:lnTo>
                <a:cubicBezTo>
                  <a:pt x="1196" y="814"/>
                  <a:pt x="1177" y="783"/>
                  <a:pt x="1149" y="765"/>
                </a:cubicBezTo>
                <a:close/>
                <a:moveTo>
                  <a:pt x="896" y="885"/>
                </a:moveTo>
                <a:lnTo>
                  <a:pt x="896" y="885"/>
                </a:lnTo>
                <a:cubicBezTo>
                  <a:pt x="862" y="885"/>
                  <a:pt x="834" y="913"/>
                  <a:pt x="834" y="948"/>
                </a:cubicBezTo>
                <a:cubicBezTo>
                  <a:pt x="834" y="969"/>
                  <a:pt x="844" y="987"/>
                  <a:pt x="860" y="999"/>
                </a:cubicBezTo>
                <a:lnTo>
                  <a:pt x="828" y="1179"/>
                </a:lnTo>
                <a:lnTo>
                  <a:pt x="969" y="1179"/>
                </a:lnTo>
                <a:lnTo>
                  <a:pt x="934" y="997"/>
                </a:lnTo>
                <a:cubicBezTo>
                  <a:pt x="949" y="985"/>
                  <a:pt x="958" y="967"/>
                  <a:pt x="958" y="948"/>
                </a:cubicBezTo>
                <a:cubicBezTo>
                  <a:pt x="958" y="913"/>
                  <a:pt x="930" y="885"/>
                  <a:pt x="896" y="885"/>
                </a:cubicBezTo>
                <a:close/>
                <a:moveTo>
                  <a:pt x="774" y="750"/>
                </a:moveTo>
                <a:lnTo>
                  <a:pt x="774" y="750"/>
                </a:lnTo>
                <a:lnTo>
                  <a:pt x="1018" y="750"/>
                </a:lnTo>
                <a:lnTo>
                  <a:pt x="1018" y="683"/>
                </a:lnTo>
                <a:cubicBezTo>
                  <a:pt x="1018" y="649"/>
                  <a:pt x="1005" y="619"/>
                  <a:pt x="983" y="597"/>
                </a:cubicBezTo>
                <a:cubicBezTo>
                  <a:pt x="960" y="574"/>
                  <a:pt x="930" y="561"/>
                  <a:pt x="897" y="561"/>
                </a:cubicBezTo>
                <a:cubicBezTo>
                  <a:pt x="863" y="561"/>
                  <a:pt x="832" y="574"/>
                  <a:pt x="810" y="597"/>
                </a:cubicBezTo>
                <a:cubicBezTo>
                  <a:pt x="788" y="619"/>
                  <a:pt x="774" y="649"/>
                  <a:pt x="774" y="683"/>
                </a:cubicBezTo>
                <a:lnTo>
                  <a:pt x="774" y="750"/>
                </a:lnTo>
                <a:close/>
                <a:moveTo>
                  <a:pt x="485" y="458"/>
                </a:moveTo>
                <a:lnTo>
                  <a:pt x="485" y="458"/>
                </a:lnTo>
                <a:cubicBezTo>
                  <a:pt x="458" y="476"/>
                  <a:pt x="429" y="489"/>
                  <a:pt x="398" y="496"/>
                </a:cubicBezTo>
                <a:cubicBezTo>
                  <a:pt x="398" y="826"/>
                  <a:pt x="445" y="1072"/>
                  <a:pt x="532" y="1249"/>
                </a:cubicBezTo>
                <a:cubicBezTo>
                  <a:pt x="618" y="1422"/>
                  <a:pt x="742" y="1529"/>
                  <a:pt x="898" y="1584"/>
                </a:cubicBezTo>
                <a:cubicBezTo>
                  <a:pt x="1053" y="1529"/>
                  <a:pt x="1178" y="1422"/>
                  <a:pt x="1263" y="1249"/>
                </a:cubicBezTo>
                <a:cubicBezTo>
                  <a:pt x="1351" y="1072"/>
                  <a:pt x="1398" y="826"/>
                  <a:pt x="1397" y="496"/>
                </a:cubicBezTo>
                <a:cubicBezTo>
                  <a:pt x="1366" y="489"/>
                  <a:pt x="1337" y="476"/>
                  <a:pt x="1311" y="458"/>
                </a:cubicBezTo>
                <a:cubicBezTo>
                  <a:pt x="1278" y="436"/>
                  <a:pt x="1249" y="405"/>
                  <a:pt x="1226" y="365"/>
                </a:cubicBezTo>
                <a:lnTo>
                  <a:pt x="570" y="365"/>
                </a:lnTo>
                <a:cubicBezTo>
                  <a:pt x="546" y="405"/>
                  <a:pt x="518" y="436"/>
                  <a:pt x="485" y="458"/>
                </a:cubicBezTo>
                <a:close/>
                <a:moveTo>
                  <a:pt x="312" y="304"/>
                </a:moveTo>
                <a:lnTo>
                  <a:pt x="312" y="304"/>
                </a:lnTo>
                <a:cubicBezTo>
                  <a:pt x="275" y="328"/>
                  <a:pt x="234" y="345"/>
                  <a:pt x="189" y="354"/>
                </a:cubicBezTo>
                <a:cubicBezTo>
                  <a:pt x="188" y="790"/>
                  <a:pt x="256" y="1115"/>
                  <a:pt x="379" y="1349"/>
                </a:cubicBezTo>
                <a:cubicBezTo>
                  <a:pt x="500" y="1577"/>
                  <a:pt x="677" y="1718"/>
                  <a:pt x="898" y="1791"/>
                </a:cubicBezTo>
                <a:cubicBezTo>
                  <a:pt x="1118" y="1718"/>
                  <a:pt x="1295" y="1577"/>
                  <a:pt x="1416" y="1349"/>
                </a:cubicBezTo>
                <a:cubicBezTo>
                  <a:pt x="1540" y="1115"/>
                  <a:pt x="1607" y="790"/>
                  <a:pt x="1606" y="354"/>
                </a:cubicBezTo>
                <a:cubicBezTo>
                  <a:pt x="1562" y="345"/>
                  <a:pt x="1521" y="328"/>
                  <a:pt x="1484" y="304"/>
                </a:cubicBezTo>
                <a:cubicBezTo>
                  <a:pt x="1437" y="275"/>
                  <a:pt x="1396" y="234"/>
                  <a:pt x="1363" y="181"/>
                </a:cubicBezTo>
                <a:lnTo>
                  <a:pt x="433" y="181"/>
                </a:lnTo>
                <a:cubicBezTo>
                  <a:pt x="399" y="234"/>
                  <a:pt x="359" y="275"/>
                  <a:pt x="312" y="304"/>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entury Gothic"/>
              <a:cs typeface="+mn-cs"/>
            </a:endParaRPr>
          </a:p>
        </p:txBody>
      </p:sp>
      <p:sp>
        <p:nvSpPr>
          <p:cNvPr id="58" name="文本框 198">
            <a:extLst>
              <a:ext uri="{FF2B5EF4-FFF2-40B4-BE49-F238E27FC236}">
                <a16:creationId xmlns:a16="http://schemas.microsoft.com/office/drawing/2014/main" id="{56B016FB-E080-4DFE-3C8E-1755D8C6CFEC}"/>
              </a:ext>
            </a:extLst>
          </p:cNvPr>
          <p:cNvSpPr txBox="1"/>
          <p:nvPr/>
        </p:nvSpPr>
        <p:spPr>
          <a:xfrm>
            <a:off x="2617898" y="2019688"/>
            <a:ext cx="1415943"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a:ln>
                  <a:noFill/>
                </a:ln>
                <a:solidFill>
                  <a:prstClr val="white"/>
                </a:solidFill>
                <a:effectLst/>
                <a:uLnTx/>
                <a:uFillTx/>
                <a:latin typeface="Century Gothic"/>
                <a:cs typeface="+mn-cs"/>
              </a:rPr>
              <a:t>Cyber Command</a:t>
            </a:r>
            <a:endParaRPr kumimoji="0" lang="zh-CN" altLang="en-US" sz="1050" b="0" i="0" u="none" strike="noStrike" kern="1200" cap="none" spc="0" normalizeH="0" baseline="0" noProof="0">
              <a:ln>
                <a:noFill/>
              </a:ln>
              <a:solidFill>
                <a:prstClr val="white"/>
              </a:solidFill>
              <a:effectLst/>
              <a:uLnTx/>
              <a:uFillTx/>
              <a:latin typeface="Century Gothic"/>
              <a:cs typeface="+mn-cs"/>
            </a:endParaRPr>
          </a:p>
        </p:txBody>
      </p:sp>
      <p:sp>
        <p:nvSpPr>
          <p:cNvPr id="59" name="文本框 199">
            <a:extLst>
              <a:ext uri="{FF2B5EF4-FFF2-40B4-BE49-F238E27FC236}">
                <a16:creationId xmlns:a16="http://schemas.microsoft.com/office/drawing/2014/main" id="{50779EEF-94D1-EEB0-D797-693EB739E88B}"/>
              </a:ext>
            </a:extLst>
          </p:cNvPr>
          <p:cNvSpPr txBox="1"/>
          <p:nvPr/>
        </p:nvSpPr>
        <p:spPr>
          <a:xfrm>
            <a:off x="3811707" y="2017772"/>
            <a:ext cx="1415943"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a:ln>
                  <a:noFill/>
                </a:ln>
                <a:solidFill>
                  <a:prstClr val="white"/>
                </a:solidFill>
                <a:effectLst/>
                <a:uLnTx/>
                <a:uFillTx/>
                <a:latin typeface="Century Gothic"/>
                <a:cs typeface="+mn-cs"/>
              </a:rPr>
              <a:t>Central Manager</a:t>
            </a:r>
            <a:endParaRPr kumimoji="0" lang="zh-CN" altLang="en-US" sz="1050" b="0" i="0" u="none" strike="noStrike" kern="1200" cap="none" spc="0" normalizeH="0" baseline="0" noProof="0">
              <a:ln>
                <a:noFill/>
              </a:ln>
              <a:solidFill>
                <a:prstClr val="white"/>
              </a:solidFill>
              <a:effectLst/>
              <a:uLnTx/>
              <a:uFillTx/>
              <a:latin typeface="Century Gothic"/>
              <a:cs typeface="+mn-cs"/>
            </a:endParaRPr>
          </a:p>
        </p:txBody>
      </p:sp>
      <p:sp>
        <p:nvSpPr>
          <p:cNvPr id="60" name="文本框 200">
            <a:extLst>
              <a:ext uri="{FF2B5EF4-FFF2-40B4-BE49-F238E27FC236}">
                <a16:creationId xmlns:a16="http://schemas.microsoft.com/office/drawing/2014/main" id="{C408222B-1E7F-73A1-7B7F-DA1B4BA71182}"/>
              </a:ext>
            </a:extLst>
          </p:cNvPr>
          <p:cNvSpPr txBox="1"/>
          <p:nvPr/>
        </p:nvSpPr>
        <p:spPr>
          <a:xfrm>
            <a:off x="5005515" y="2012935"/>
            <a:ext cx="1415943"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a:ln>
                  <a:noFill/>
                </a:ln>
                <a:solidFill>
                  <a:prstClr val="white"/>
                </a:solidFill>
                <a:effectLst/>
                <a:uLnTx/>
                <a:uFillTx/>
                <a:latin typeface="Century Gothic"/>
                <a:cs typeface="+mn-cs"/>
              </a:rPr>
              <a:t>Endpoint Secure</a:t>
            </a:r>
            <a:endParaRPr kumimoji="0" lang="zh-CN" altLang="en-US" sz="1050" b="0" i="0" u="none" strike="noStrike" kern="1200" cap="none" spc="0" normalizeH="0" baseline="0" noProof="0">
              <a:ln>
                <a:noFill/>
              </a:ln>
              <a:solidFill>
                <a:prstClr val="white"/>
              </a:solidFill>
              <a:effectLst/>
              <a:uLnTx/>
              <a:uFillTx/>
              <a:latin typeface="Century Gothic"/>
              <a:cs typeface="+mn-cs"/>
            </a:endParaRPr>
          </a:p>
        </p:txBody>
      </p:sp>
      <p:grpSp>
        <p:nvGrpSpPr>
          <p:cNvPr id="55" name="Group 54">
            <a:extLst>
              <a:ext uri="{FF2B5EF4-FFF2-40B4-BE49-F238E27FC236}">
                <a16:creationId xmlns:a16="http://schemas.microsoft.com/office/drawing/2014/main" id="{639DA79B-2A15-ECCF-42A0-74F6B60901AF}"/>
              </a:ext>
            </a:extLst>
          </p:cNvPr>
          <p:cNvGrpSpPr/>
          <p:nvPr/>
        </p:nvGrpSpPr>
        <p:grpSpPr>
          <a:xfrm>
            <a:off x="6100991" y="3943434"/>
            <a:ext cx="4628526" cy="849991"/>
            <a:chOff x="5982243" y="3834252"/>
            <a:chExt cx="4628526" cy="849991"/>
          </a:xfrm>
        </p:grpSpPr>
        <p:sp>
          <p:nvSpPr>
            <p:cNvPr id="6" name="矩形 119">
              <a:extLst>
                <a:ext uri="{FF2B5EF4-FFF2-40B4-BE49-F238E27FC236}">
                  <a16:creationId xmlns:a16="http://schemas.microsoft.com/office/drawing/2014/main" id="{A40A5C00-6AF1-112E-C452-42F78372019D}"/>
                </a:ext>
              </a:extLst>
            </p:cNvPr>
            <p:cNvSpPr/>
            <p:nvPr/>
          </p:nvSpPr>
          <p:spPr>
            <a:xfrm>
              <a:off x="5982243" y="3834252"/>
              <a:ext cx="4628524" cy="829984"/>
            </a:xfrm>
            <a:prstGeom prst="rect">
              <a:avLst/>
            </a:prstGeom>
            <a:solidFill>
              <a:srgbClr val="34569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20" name="iconfont-11790-5634494">
              <a:extLst>
                <a:ext uri="{FF2B5EF4-FFF2-40B4-BE49-F238E27FC236}">
                  <a16:creationId xmlns:a16="http://schemas.microsoft.com/office/drawing/2014/main" id="{EC674BF6-257D-EFB1-F8D7-18AA01442045}"/>
                </a:ext>
              </a:extLst>
            </p:cNvPr>
            <p:cNvSpPr/>
            <p:nvPr/>
          </p:nvSpPr>
          <p:spPr>
            <a:xfrm>
              <a:off x="7580693" y="4057916"/>
              <a:ext cx="421383" cy="464995"/>
            </a:xfrm>
            <a:custGeom>
              <a:avLst/>
              <a:gdLst>
                <a:gd name="T0" fmla="*/ 5600 w 11200"/>
                <a:gd name="T1" fmla="*/ 6400 h 12800"/>
                <a:gd name="T2" fmla="*/ 8800 w 11200"/>
                <a:gd name="T3" fmla="*/ 3200 h 12800"/>
                <a:gd name="T4" fmla="*/ 5600 w 11200"/>
                <a:gd name="T5" fmla="*/ 0 h 12800"/>
                <a:gd name="T6" fmla="*/ 2400 w 11200"/>
                <a:gd name="T7" fmla="*/ 3200 h 12800"/>
                <a:gd name="T8" fmla="*/ 5600 w 11200"/>
                <a:gd name="T9" fmla="*/ 6400 h 12800"/>
                <a:gd name="T10" fmla="*/ 7840 w 11200"/>
                <a:gd name="T11" fmla="*/ 7200 h 12800"/>
                <a:gd name="T12" fmla="*/ 7423 w 11200"/>
                <a:gd name="T13" fmla="*/ 7200 h 12800"/>
                <a:gd name="T14" fmla="*/ 5600 w 11200"/>
                <a:gd name="T15" fmla="*/ 7600 h 12800"/>
                <a:gd name="T16" fmla="*/ 3778 w 11200"/>
                <a:gd name="T17" fmla="*/ 7200 h 12800"/>
                <a:gd name="T18" fmla="*/ 3360 w 11200"/>
                <a:gd name="T19" fmla="*/ 7200 h 12800"/>
                <a:gd name="T20" fmla="*/ 0 w 11200"/>
                <a:gd name="T21" fmla="*/ 10560 h 12800"/>
                <a:gd name="T22" fmla="*/ 0 w 11200"/>
                <a:gd name="T23" fmla="*/ 11600 h 12800"/>
                <a:gd name="T24" fmla="*/ 1200 w 11200"/>
                <a:gd name="T25" fmla="*/ 12800 h 12800"/>
                <a:gd name="T26" fmla="*/ 10000 w 11200"/>
                <a:gd name="T27" fmla="*/ 12800 h 12800"/>
                <a:gd name="T28" fmla="*/ 11200 w 11200"/>
                <a:gd name="T29" fmla="*/ 11600 h 12800"/>
                <a:gd name="T30" fmla="*/ 11200 w 11200"/>
                <a:gd name="T31" fmla="*/ 10560 h 12800"/>
                <a:gd name="T32" fmla="*/ 7840 w 11200"/>
                <a:gd name="T33" fmla="*/ 720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00" h="12800">
                  <a:moveTo>
                    <a:pt x="5600" y="6400"/>
                  </a:moveTo>
                  <a:cubicBezTo>
                    <a:pt x="7368" y="6400"/>
                    <a:pt x="8800" y="4968"/>
                    <a:pt x="8800" y="3200"/>
                  </a:cubicBezTo>
                  <a:cubicBezTo>
                    <a:pt x="8800" y="1433"/>
                    <a:pt x="7368" y="0"/>
                    <a:pt x="5600" y="0"/>
                  </a:cubicBezTo>
                  <a:cubicBezTo>
                    <a:pt x="3833" y="0"/>
                    <a:pt x="2400" y="1433"/>
                    <a:pt x="2400" y="3200"/>
                  </a:cubicBezTo>
                  <a:cubicBezTo>
                    <a:pt x="2400" y="4968"/>
                    <a:pt x="3833" y="6400"/>
                    <a:pt x="5600" y="6400"/>
                  </a:cubicBezTo>
                  <a:close/>
                  <a:moveTo>
                    <a:pt x="7840" y="7200"/>
                  </a:moveTo>
                  <a:lnTo>
                    <a:pt x="7423" y="7200"/>
                  </a:lnTo>
                  <a:cubicBezTo>
                    <a:pt x="6868" y="7455"/>
                    <a:pt x="6250" y="7600"/>
                    <a:pt x="5600" y="7600"/>
                  </a:cubicBezTo>
                  <a:cubicBezTo>
                    <a:pt x="4950" y="7600"/>
                    <a:pt x="4335" y="7455"/>
                    <a:pt x="3778" y="7200"/>
                  </a:cubicBezTo>
                  <a:lnTo>
                    <a:pt x="3360" y="7200"/>
                  </a:lnTo>
                  <a:cubicBezTo>
                    <a:pt x="1505" y="7200"/>
                    <a:pt x="0" y="8705"/>
                    <a:pt x="0" y="10560"/>
                  </a:cubicBezTo>
                  <a:lnTo>
                    <a:pt x="0" y="11600"/>
                  </a:lnTo>
                  <a:cubicBezTo>
                    <a:pt x="0" y="12263"/>
                    <a:pt x="538" y="12800"/>
                    <a:pt x="1200" y="12800"/>
                  </a:cubicBezTo>
                  <a:lnTo>
                    <a:pt x="10000" y="12800"/>
                  </a:lnTo>
                  <a:cubicBezTo>
                    <a:pt x="10663" y="12800"/>
                    <a:pt x="11200" y="12263"/>
                    <a:pt x="11200" y="11600"/>
                  </a:cubicBezTo>
                  <a:lnTo>
                    <a:pt x="11200" y="10560"/>
                  </a:lnTo>
                  <a:cubicBezTo>
                    <a:pt x="11200" y="8705"/>
                    <a:pt x="9695" y="7200"/>
                    <a:pt x="7840" y="72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cs typeface="+mn-cs"/>
              </a:endParaRPr>
            </a:p>
          </p:txBody>
        </p:sp>
        <p:sp>
          <p:nvSpPr>
            <p:cNvPr id="21" name="文本框 130">
              <a:extLst>
                <a:ext uri="{FF2B5EF4-FFF2-40B4-BE49-F238E27FC236}">
                  <a16:creationId xmlns:a16="http://schemas.microsoft.com/office/drawing/2014/main" id="{1E0CF5E5-C1E0-31AB-D46F-1F6D73A6206F}"/>
                </a:ext>
              </a:extLst>
            </p:cNvPr>
            <p:cNvSpPr txBox="1"/>
            <p:nvPr/>
          </p:nvSpPr>
          <p:spPr>
            <a:xfrm>
              <a:off x="6092577" y="4005223"/>
              <a:ext cx="913070" cy="523220"/>
            </a:xfrm>
            <a:prstGeom prst="rect">
              <a:avLst/>
            </a:prstGeom>
            <a:noFill/>
          </p:spPr>
          <p:txBody>
            <a:bodyPr wrap="square" rtlCol="0">
              <a:spAutoFit/>
            </a:bodyPr>
            <a:lstStyle/>
            <a:p>
              <a:pPr lvl="0"/>
              <a:r>
                <a:rPr lang="en-US" altLang="zh-CN" sz="1400" b="1">
                  <a:solidFill>
                    <a:prstClr val="white"/>
                  </a:solidFill>
                </a:rPr>
                <a:t>Usuarios remotos</a:t>
              </a:r>
              <a:endParaRPr kumimoji="0" lang="zh-CN" altLang="en-US" sz="1400" b="1" i="0" u="none" strike="noStrike" kern="1200" cap="none" spc="0" normalizeH="0" baseline="0" noProof="0" dirty="0">
                <a:ln>
                  <a:noFill/>
                </a:ln>
                <a:solidFill>
                  <a:prstClr val="white"/>
                </a:solidFill>
                <a:effectLst/>
                <a:uLnTx/>
                <a:uFillTx/>
                <a:latin typeface="Century Gothic"/>
                <a:cs typeface="+mn-cs"/>
              </a:endParaRPr>
            </a:p>
          </p:txBody>
        </p:sp>
        <p:sp>
          <p:nvSpPr>
            <p:cNvPr id="62" name="矩形 120">
              <a:extLst>
                <a:ext uri="{FF2B5EF4-FFF2-40B4-BE49-F238E27FC236}">
                  <a16:creationId xmlns:a16="http://schemas.microsoft.com/office/drawing/2014/main" id="{62FF8557-B7A7-B0AA-5A12-789D3B1DE69B}"/>
                </a:ext>
              </a:extLst>
            </p:cNvPr>
            <p:cNvSpPr/>
            <p:nvPr/>
          </p:nvSpPr>
          <p:spPr>
            <a:xfrm>
              <a:off x="5982243" y="3834849"/>
              <a:ext cx="4628526" cy="834820"/>
            </a:xfrm>
            <a:prstGeom prst="rect">
              <a:avLst/>
            </a:prstGeom>
            <a:noFill/>
            <a:ln>
              <a:solidFill>
                <a:srgbClr val="0AAFF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cs typeface="+mn-cs"/>
              </a:endParaRPr>
            </a:p>
          </p:txBody>
        </p:sp>
        <p:cxnSp>
          <p:nvCxnSpPr>
            <p:cNvPr id="63" name="直线连接符 146">
              <a:extLst>
                <a:ext uri="{FF2B5EF4-FFF2-40B4-BE49-F238E27FC236}">
                  <a16:creationId xmlns:a16="http://schemas.microsoft.com/office/drawing/2014/main" id="{9E621BB3-E1E1-B30B-2C7A-19B37A748FA2}"/>
                </a:ext>
              </a:extLst>
            </p:cNvPr>
            <p:cNvCxnSpPr>
              <a:cxnSpLocks/>
            </p:cNvCxnSpPr>
            <p:nvPr/>
          </p:nvCxnSpPr>
          <p:spPr>
            <a:xfrm>
              <a:off x="7053324" y="3849423"/>
              <a:ext cx="2" cy="834820"/>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64" name="iconfont-11790-5634494">
              <a:extLst>
                <a:ext uri="{FF2B5EF4-FFF2-40B4-BE49-F238E27FC236}">
                  <a16:creationId xmlns:a16="http://schemas.microsoft.com/office/drawing/2014/main" id="{4310A3D8-BAAD-3E13-A1FF-7A85236E643F}"/>
                </a:ext>
              </a:extLst>
            </p:cNvPr>
            <p:cNvSpPr/>
            <p:nvPr/>
          </p:nvSpPr>
          <p:spPr>
            <a:xfrm>
              <a:off x="8263934" y="4057916"/>
              <a:ext cx="421383" cy="464995"/>
            </a:xfrm>
            <a:custGeom>
              <a:avLst/>
              <a:gdLst>
                <a:gd name="T0" fmla="*/ 5600 w 11200"/>
                <a:gd name="T1" fmla="*/ 6400 h 12800"/>
                <a:gd name="T2" fmla="*/ 8800 w 11200"/>
                <a:gd name="T3" fmla="*/ 3200 h 12800"/>
                <a:gd name="T4" fmla="*/ 5600 w 11200"/>
                <a:gd name="T5" fmla="*/ 0 h 12800"/>
                <a:gd name="T6" fmla="*/ 2400 w 11200"/>
                <a:gd name="T7" fmla="*/ 3200 h 12800"/>
                <a:gd name="T8" fmla="*/ 5600 w 11200"/>
                <a:gd name="T9" fmla="*/ 6400 h 12800"/>
                <a:gd name="T10" fmla="*/ 7840 w 11200"/>
                <a:gd name="T11" fmla="*/ 7200 h 12800"/>
                <a:gd name="T12" fmla="*/ 7423 w 11200"/>
                <a:gd name="T13" fmla="*/ 7200 h 12800"/>
                <a:gd name="T14" fmla="*/ 5600 w 11200"/>
                <a:gd name="T15" fmla="*/ 7600 h 12800"/>
                <a:gd name="T16" fmla="*/ 3778 w 11200"/>
                <a:gd name="T17" fmla="*/ 7200 h 12800"/>
                <a:gd name="T18" fmla="*/ 3360 w 11200"/>
                <a:gd name="T19" fmla="*/ 7200 h 12800"/>
                <a:gd name="T20" fmla="*/ 0 w 11200"/>
                <a:gd name="T21" fmla="*/ 10560 h 12800"/>
                <a:gd name="T22" fmla="*/ 0 w 11200"/>
                <a:gd name="T23" fmla="*/ 11600 h 12800"/>
                <a:gd name="T24" fmla="*/ 1200 w 11200"/>
                <a:gd name="T25" fmla="*/ 12800 h 12800"/>
                <a:gd name="T26" fmla="*/ 10000 w 11200"/>
                <a:gd name="T27" fmla="*/ 12800 h 12800"/>
                <a:gd name="T28" fmla="*/ 11200 w 11200"/>
                <a:gd name="T29" fmla="*/ 11600 h 12800"/>
                <a:gd name="T30" fmla="*/ 11200 w 11200"/>
                <a:gd name="T31" fmla="*/ 10560 h 12800"/>
                <a:gd name="T32" fmla="*/ 7840 w 11200"/>
                <a:gd name="T33" fmla="*/ 720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00" h="12800">
                  <a:moveTo>
                    <a:pt x="5600" y="6400"/>
                  </a:moveTo>
                  <a:cubicBezTo>
                    <a:pt x="7368" y="6400"/>
                    <a:pt x="8800" y="4968"/>
                    <a:pt x="8800" y="3200"/>
                  </a:cubicBezTo>
                  <a:cubicBezTo>
                    <a:pt x="8800" y="1433"/>
                    <a:pt x="7368" y="0"/>
                    <a:pt x="5600" y="0"/>
                  </a:cubicBezTo>
                  <a:cubicBezTo>
                    <a:pt x="3833" y="0"/>
                    <a:pt x="2400" y="1433"/>
                    <a:pt x="2400" y="3200"/>
                  </a:cubicBezTo>
                  <a:cubicBezTo>
                    <a:pt x="2400" y="4968"/>
                    <a:pt x="3833" y="6400"/>
                    <a:pt x="5600" y="6400"/>
                  </a:cubicBezTo>
                  <a:close/>
                  <a:moveTo>
                    <a:pt x="7840" y="7200"/>
                  </a:moveTo>
                  <a:lnTo>
                    <a:pt x="7423" y="7200"/>
                  </a:lnTo>
                  <a:cubicBezTo>
                    <a:pt x="6868" y="7455"/>
                    <a:pt x="6250" y="7600"/>
                    <a:pt x="5600" y="7600"/>
                  </a:cubicBezTo>
                  <a:cubicBezTo>
                    <a:pt x="4950" y="7600"/>
                    <a:pt x="4335" y="7455"/>
                    <a:pt x="3778" y="7200"/>
                  </a:cubicBezTo>
                  <a:lnTo>
                    <a:pt x="3360" y="7200"/>
                  </a:lnTo>
                  <a:cubicBezTo>
                    <a:pt x="1505" y="7200"/>
                    <a:pt x="0" y="8705"/>
                    <a:pt x="0" y="10560"/>
                  </a:cubicBezTo>
                  <a:lnTo>
                    <a:pt x="0" y="11600"/>
                  </a:lnTo>
                  <a:cubicBezTo>
                    <a:pt x="0" y="12263"/>
                    <a:pt x="538" y="12800"/>
                    <a:pt x="1200" y="12800"/>
                  </a:cubicBezTo>
                  <a:lnTo>
                    <a:pt x="10000" y="12800"/>
                  </a:lnTo>
                  <a:cubicBezTo>
                    <a:pt x="10663" y="12800"/>
                    <a:pt x="11200" y="12263"/>
                    <a:pt x="11200" y="11600"/>
                  </a:cubicBezTo>
                  <a:lnTo>
                    <a:pt x="11200" y="10560"/>
                  </a:lnTo>
                  <a:cubicBezTo>
                    <a:pt x="11200" y="8705"/>
                    <a:pt x="9695" y="7200"/>
                    <a:pt x="7840" y="72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cs typeface="+mn-cs"/>
              </a:endParaRPr>
            </a:p>
          </p:txBody>
        </p:sp>
        <p:sp>
          <p:nvSpPr>
            <p:cNvPr id="65" name="iconfont-11790-5634494">
              <a:extLst>
                <a:ext uri="{FF2B5EF4-FFF2-40B4-BE49-F238E27FC236}">
                  <a16:creationId xmlns:a16="http://schemas.microsoft.com/office/drawing/2014/main" id="{EA87F895-C828-F143-226F-A187E2E695BB}"/>
                </a:ext>
              </a:extLst>
            </p:cNvPr>
            <p:cNvSpPr/>
            <p:nvPr/>
          </p:nvSpPr>
          <p:spPr>
            <a:xfrm>
              <a:off x="8933263" y="4053507"/>
              <a:ext cx="421383" cy="464995"/>
            </a:xfrm>
            <a:custGeom>
              <a:avLst/>
              <a:gdLst>
                <a:gd name="T0" fmla="*/ 5600 w 11200"/>
                <a:gd name="T1" fmla="*/ 6400 h 12800"/>
                <a:gd name="T2" fmla="*/ 8800 w 11200"/>
                <a:gd name="T3" fmla="*/ 3200 h 12800"/>
                <a:gd name="T4" fmla="*/ 5600 w 11200"/>
                <a:gd name="T5" fmla="*/ 0 h 12800"/>
                <a:gd name="T6" fmla="*/ 2400 w 11200"/>
                <a:gd name="T7" fmla="*/ 3200 h 12800"/>
                <a:gd name="T8" fmla="*/ 5600 w 11200"/>
                <a:gd name="T9" fmla="*/ 6400 h 12800"/>
                <a:gd name="T10" fmla="*/ 7840 w 11200"/>
                <a:gd name="T11" fmla="*/ 7200 h 12800"/>
                <a:gd name="T12" fmla="*/ 7423 w 11200"/>
                <a:gd name="T13" fmla="*/ 7200 h 12800"/>
                <a:gd name="T14" fmla="*/ 5600 w 11200"/>
                <a:gd name="T15" fmla="*/ 7600 h 12800"/>
                <a:gd name="T16" fmla="*/ 3778 w 11200"/>
                <a:gd name="T17" fmla="*/ 7200 h 12800"/>
                <a:gd name="T18" fmla="*/ 3360 w 11200"/>
                <a:gd name="T19" fmla="*/ 7200 h 12800"/>
                <a:gd name="T20" fmla="*/ 0 w 11200"/>
                <a:gd name="T21" fmla="*/ 10560 h 12800"/>
                <a:gd name="T22" fmla="*/ 0 w 11200"/>
                <a:gd name="T23" fmla="*/ 11600 h 12800"/>
                <a:gd name="T24" fmla="*/ 1200 w 11200"/>
                <a:gd name="T25" fmla="*/ 12800 h 12800"/>
                <a:gd name="T26" fmla="*/ 10000 w 11200"/>
                <a:gd name="T27" fmla="*/ 12800 h 12800"/>
                <a:gd name="T28" fmla="*/ 11200 w 11200"/>
                <a:gd name="T29" fmla="*/ 11600 h 12800"/>
                <a:gd name="T30" fmla="*/ 11200 w 11200"/>
                <a:gd name="T31" fmla="*/ 10560 h 12800"/>
                <a:gd name="T32" fmla="*/ 7840 w 11200"/>
                <a:gd name="T33" fmla="*/ 720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00" h="12800">
                  <a:moveTo>
                    <a:pt x="5600" y="6400"/>
                  </a:moveTo>
                  <a:cubicBezTo>
                    <a:pt x="7368" y="6400"/>
                    <a:pt x="8800" y="4968"/>
                    <a:pt x="8800" y="3200"/>
                  </a:cubicBezTo>
                  <a:cubicBezTo>
                    <a:pt x="8800" y="1433"/>
                    <a:pt x="7368" y="0"/>
                    <a:pt x="5600" y="0"/>
                  </a:cubicBezTo>
                  <a:cubicBezTo>
                    <a:pt x="3833" y="0"/>
                    <a:pt x="2400" y="1433"/>
                    <a:pt x="2400" y="3200"/>
                  </a:cubicBezTo>
                  <a:cubicBezTo>
                    <a:pt x="2400" y="4968"/>
                    <a:pt x="3833" y="6400"/>
                    <a:pt x="5600" y="6400"/>
                  </a:cubicBezTo>
                  <a:close/>
                  <a:moveTo>
                    <a:pt x="7840" y="7200"/>
                  </a:moveTo>
                  <a:lnTo>
                    <a:pt x="7423" y="7200"/>
                  </a:lnTo>
                  <a:cubicBezTo>
                    <a:pt x="6868" y="7455"/>
                    <a:pt x="6250" y="7600"/>
                    <a:pt x="5600" y="7600"/>
                  </a:cubicBezTo>
                  <a:cubicBezTo>
                    <a:pt x="4950" y="7600"/>
                    <a:pt x="4335" y="7455"/>
                    <a:pt x="3778" y="7200"/>
                  </a:cubicBezTo>
                  <a:lnTo>
                    <a:pt x="3360" y="7200"/>
                  </a:lnTo>
                  <a:cubicBezTo>
                    <a:pt x="1505" y="7200"/>
                    <a:pt x="0" y="8705"/>
                    <a:pt x="0" y="10560"/>
                  </a:cubicBezTo>
                  <a:lnTo>
                    <a:pt x="0" y="11600"/>
                  </a:lnTo>
                  <a:cubicBezTo>
                    <a:pt x="0" y="12263"/>
                    <a:pt x="538" y="12800"/>
                    <a:pt x="1200" y="12800"/>
                  </a:cubicBezTo>
                  <a:lnTo>
                    <a:pt x="10000" y="12800"/>
                  </a:lnTo>
                  <a:cubicBezTo>
                    <a:pt x="10663" y="12800"/>
                    <a:pt x="11200" y="12263"/>
                    <a:pt x="11200" y="11600"/>
                  </a:cubicBezTo>
                  <a:lnTo>
                    <a:pt x="11200" y="10560"/>
                  </a:lnTo>
                  <a:cubicBezTo>
                    <a:pt x="11200" y="8705"/>
                    <a:pt x="9695" y="7200"/>
                    <a:pt x="7840" y="72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cs typeface="+mn-cs"/>
              </a:endParaRPr>
            </a:p>
          </p:txBody>
        </p:sp>
        <p:sp>
          <p:nvSpPr>
            <p:cNvPr id="66" name="iconfont-11790-5634494">
              <a:extLst>
                <a:ext uri="{FF2B5EF4-FFF2-40B4-BE49-F238E27FC236}">
                  <a16:creationId xmlns:a16="http://schemas.microsoft.com/office/drawing/2014/main" id="{4F3102A6-8C87-303C-3973-3E2C79F70284}"/>
                </a:ext>
              </a:extLst>
            </p:cNvPr>
            <p:cNvSpPr/>
            <p:nvPr/>
          </p:nvSpPr>
          <p:spPr>
            <a:xfrm>
              <a:off x="9567414" y="4021357"/>
              <a:ext cx="421383" cy="464995"/>
            </a:xfrm>
            <a:custGeom>
              <a:avLst/>
              <a:gdLst>
                <a:gd name="T0" fmla="*/ 5600 w 11200"/>
                <a:gd name="T1" fmla="*/ 6400 h 12800"/>
                <a:gd name="T2" fmla="*/ 8800 w 11200"/>
                <a:gd name="T3" fmla="*/ 3200 h 12800"/>
                <a:gd name="T4" fmla="*/ 5600 w 11200"/>
                <a:gd name="T5" fmla="*/ 0 h 12800"/>
                <a:gd name="T6" fmla="*/ 2400 w 11200"/>
                <a:gd name="T7" fmla="*/ 3200 h 12800"/>
                <a:gd name="T8" fmla="*/ 5600 w 11200"/>
                <a:gd name="T9" fmla="*/ 6400 h 12800"/>
                <a:gd name="T10" fmla="*/ 7840 w 11200"/>
                <a:gd name="T11" fmla="*/ 7200 h 12800"/>
                <a:gd name="T12" fmla="*/ 7423 w 11200"/>
                <a:gd name="T13" fmla="*/ 7200 h 12800"/>
                <a:gd name="T14" fmla="*/ 5600 w 11200"/>
                <a:gd name="T15" fmla="*/ 7600 h 12800"/>
                <a:gd name="T16" fmla="*/ 3778 w 11200"/>
                <a:gd name="T17" fmla="*/ 7200 h 12800"/>
                <a:gd name="T18" fmla="*/ 3360 w 11200"/>
                <a:gd name="T19" fmla="*/ 7200 h 12800"/>
                <a:gd name="T20" fmla="*/ 0 w 11200"/>
                <a:gd name="T21" fmla="*/ 10560 h 12800"/>
                <a:gd name="T22" fmla="*/ 0 w 11200"/>
                <a:gd name="T23" fmla="*/ 11600 h 12800"/>
                <a:gd name="T24" fmla="*/ 1200 w 11200"/>
                <a:gd name="T25" fmla="*/ 12800 h 12800"/>
                <a:gd name="T26" fmla="*/ 10000 w 11200"/>
                <a:gd name="T27" fmla="*/ 12800 h 12800"/>
                <a:gd name="T28" fmla="*/ 11200 w 11200"/>
                <a:gd name="T29" fmla="*/ 11600 h 12800"/>
                <a:gd name="T30" fmla="*/ 11200 w 11200"/>
                <a:gd name="T31" fmla="*/ 10560 h 12800"/>
                <a:gd name="T32" fmla="*/ 7840 w 11200"/>
                <a:gd name="T33" fmla="*/ 720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00" h="12800">
                  <a:moveTo>
                    <a:pt x="5600" y="6400"/>
                  </a:moveTo>
                  <a:cubicBezTo>
                    <a:pt x="7368" y="6400"/>
                    <a:pt x="8800" y="4968"/>
                    <a:pt x="8800" y="3200"/>
                  </a:cubicBezTo>
                  <a:cubicBezTo>
                    <a:pt x="8800" y="1433"/>
                    <a:pt x="7368" y="0"/>
                    <a:pt x="5600" y="0"/>
                  </a:cubicBezTo>
                  <a:cubicBezTo>
                    <a:pt x="3833" y="0"/>
                    <a:pt x="2400" y="1433"/>
                    <a:pt x="2400" y="3200"/>
                  </a:cubicBezTo>
                  <a:cubicBezTo>
                    <a:pt x="2400" y="4968"/>
                    <a:pt x="3833" y="6400"/>
                    <a:pt x="5600" y="6400"/>
                  </a:cubicBezTo>
                  <a:close/>
                  <a:moveTo>
                    <a:pt x="7840" y="7200"/>
                  </a:moveTo>
                  <a:lnTo>
                    <a:pt x="7423" y="7200"/>
                  </a:lnTo>
                  <a:cubicBezTo>
                    <a:pt x="6868" y="7455"/>
                    <a:pt x="6250" y="7600"/>
                    <a:pt x="5600" y="7600"/>
                  </a:cubicBezTo>
                  <a:cubicBezTo>
                    <a:pt x="4950" y="7600"/>
                    <a:pt x="4335" y="7455"/>
                    <a:pt x="3778" y="7200"/>
                  </a:cubicBezTo>
                  <a:lnTo>
                    <a:pt x="3360" y="7200"/>
                  </a:lnTo>
                  <a:cubicBezTo>
                    <a:pt x="1505" y="7200"/>
                    <a:pt x="0" y="8705"/>
                    <a:pt x="0" y="10560"/>
                  </a:cubicBezTo>
                  <a:lnTo>
                    <a:pt x="0" y="11600"/>
                  </a:lnTo>
                  <a:cubicBezTo>
                    <a:pt x="0" y="12263"/>
                    <a:pt x="538" y="12800"/>
                    <a:pt x="1200" y="12800"/>
                  </a:cubicBezTo>
                  <a:lnTo>
                    <a:pt x="10000" y="12800"/>
                  </a:lnTo>
                  <a:cubicBezTo>
                    <a:pt x="10663" y="12800"/>
                    <a:pt x="11200" y="12263"/>
                    <a:pt x="11200" y="11600"/>
                  </a:cubicBezTo>
                  <a:lnTo>
                    <a:pt x="11200" y="10560"/>
                  </a:lnTo>
                  <a:cubicBezTo>
                    <a:pt x="11200" y="8705"/>
                    <a:pt x="9695" y="7200"/>
                    <a:pt x="7840" y="72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cs typeface="+mn-cs"/>
              </a:endParaRPr>
            </a:p>
          </p:txBody>
        </p:sp>
      </p:grpSp>
      <p:grpSp>
        <p:nvGrpSpPr>
          <p:cNvPr id="54" name="Group 53">
            <a:extLst>
              <a:ext uri="{FF2B5EF4-FFF2-40B4-BE49-F238E27FC236}">
                <a16:creationId xmlns:a16="http://schemas.microsoft.com/office/drawing/2014/main" id="{4A818641-E3EE-6F13-3922-69EEE191C62A}"/>
              </a:ext>
            </a:extLst>
          </p:cNvPr>
          <p:cNvGrpSpPr/>
          <p:nvPr/>
        </p:nvGrpSpPr>
        <p:grpSpPr>
          <a:xfrm>
            <a:off x="1113603" y="3948930"/>
            <a:ext cx="4704351" cy="846721"/>
            <a:chOff x="994855" y="3839748"/>
            <a:chExt cx="4704351" cy="846721"/>
          </a:xfrm>
        </p:grpSpPr>
        <p:sp>
          <p:nvSpPr>
            <p:cNvPr id="13" name="矩形 119">
              <a:extLst>
                <a:ext uri="{FF2B5EF4-FFF2-40B4-BE49-F238E27FC236}">
                  <a16:creationId xmlns:a16="http://schemas.microsoft.com/office/drawing/2014/main" id="{031D9D08-B0C6-48D8-4927-EB499DFF76C3}"/>
                </a:ext>
              </a:extLst>
            </p:cNvPr>
            <p:cNvSpPr/>
            <p:nvPr/>
          </p:nvSpPr>
          <p:spPr>
            <a:xfrm>
              <a:off x="994855" y="3839748"/>
              <a:ext cx="4704351" cy="829984"/>
            </a:xfrm>
            <a:prstGeom prst="rect">
              <a:avLst/>
            </a:prstGeom>
            <a:solidFill>
              <a:srgbClr val="34569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14" name="矩形 120">
              <a:extLst>
                <a:ext uri="{FF2B5EF4-FFF2-40B4-BE49-F238E27FC236}">
                  <a16:creationId xmlns:a16="http://schemas.microsoft.com/office/drawing/2014/main" id="{C072675A-D785-9C41-3662-8C1DB69406BE}"/>
                </a:ext>
              </a:extLst>
            </p:cNvPr>
            <p:cNvSpPr/>
            <p:nvPr/>
          </p:nvSpPr>
          <p:spPr>
            <a:xfrm>
              <a:off x="1008216" y="3839749"/>
              <a:ext cx="4690990" cy="834820"/>
            </a:xfrm>
            <a:prstGeom prst="rect">
              <a:avLst/>
            </a:prstGeom>
            <a:noFill/>
            <a:ln>
              <a:solidFill>
                <a:srgbClr val="0AAFF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cs typeface="+mn-cs"/>
              </a:endParaRPr>
            </a:p>
          </p:txBody>
        </p:sp>
        <p:sp>
          <p:nvSpPr>
            <p:cNvPr id="15" name="TextBox 67">
              <a:extLst>
                <a:ext uri="{FF2B5EF4-FFF2-40B4-BE49-F238E27FC236}">
                  <a16:creationId xmlns:a16="http://schemas.microsoft.com/office/drawing/2014/main" id="{51712DBF-5BEC-ADBA-48B6-45A214B5F4E0}"/>
                </a:ext>
              </a:extLst>
            </p:cNvPr>
            <p:cNvSpPr txBox="1"/>
            <p:nvPr/>
          </p:nvSpPr>
          <p:spPr>
            <a:xfrm>
              <a:off x="1183305" y="4046964"/>
              <a:ext cx="105267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err="1">
                  <a:ln>
                    <a:noFill/>
                  </a:ln>
                  <a:solidFill>
                    <a:prstClr val="white"/>
                  </a:solidFill>
                  <a:effectLst/>
                  <a:uLnTx/>
                  <a:uFillTx/>
                  <a:latin typeface="Century Gothic"/>
                  <a:cs typeface="+mn-cs"/>
                </a:rPr>
                <a:t>Acceso</a:t>
              </a:r>
              <a:r>
                <a:rPr kumimoji="0" lang="en-US" altLang="zh-CN" sz="1200" b="1" i="0" u="none" strike="noStrike" kern="1200" cap="none" spc="0" normalizeH="0" baseline="0" noProof="0" dirty="0">
                  <a:ln>
                    <a:noFill/>
                  </a:ln>
                  <a:solidFill>
                    <a:prstClr val="white"/>
                  </a:solidFill>
                  <a:effectLst/>
                  <a:uLnTx/>
                  <a:uFillTx/>
                  <a:latin typeface="Century Gothic"/>
                  <a:cs typeface="+mn-cs"/>
                </a:rPr>
                <a:t> </a:t>
              </a:r>
              <a:r>
                <a:rPr kumimoji="0" lang="en-US" altLang="zh-CN" sz="1200" b="1" i="0" u="none" strike="noStrike" kern="1200" cap="none" spc="0" normalizeH="0" baseline="0" noProof="0" dirty="0" err="1">
                  <a:ln>
                    <a:noFill/>
                  </a:ln>
                  <a:solidFill>
                    <a:prstClr val="white"/>
                  </a:solidFill>
                  <a:effectLst/>
                  <a:uLnTx/>
                  <a:uFillTx/>
                  <a:latin typeface="Century Gothic"/>
                  <a:cs typeface="+mn-cs"/>
                </a:rPr>
                <a:t>Sucursales</a:t>
              </a:r>
              <a:endParaRPr kumimoji="0" lang="zh-CN" altLang="en-US" sz="1200" b="1" i="0" u="none" strike="noStrike" kern="1200" cap="none" spc="0" normalizeH="0" baseline="0" noProof="0" dirty="0">
                <a:ln>
                  <a:noFill/>
                </a:ln>
                <a:solidFill>
                  <a:prstClr val="white"/>
                </a:solidFill>
                <a:effectLst/>
                <a:uLnTx/>
                <a:uFillTx/>
                <a:latin typeface="Century Gothic"/>
                <a:cs typeface="+mn-cs"/>
              </a:endParaRPr>
            </a:p>
          </p:txBody>
        </p:sp>
        <p:cxnSp>
          <p:nvCxnSpPr>
            <p:cNvPr id="23" name="直线连接符 146">
              <a:extLst>
                <a:ext uri="{FF2B5EF4-FFF2-40B4-BE49-F238E27FC236}">
                  <a16:creationId xmlns:a16="http://schemas.microsoft.com/office/drawing/2014/main" id="{583F2C5F-D443-27D5-BFF9-5B1547B6F486}"/>
                </a:ext>
              </a:extLst>
            </p:cNvPr>
            <p:cNvCxnSpPr>
              <a:cxnSpLocks/>
            </p:cNvCxnSpPr>
            <p:nvPr/>
          </p:nvCxnSpPr>
          <p:spPr>
            <a:xfrm>
              <a:off x="2428905" y="3842168"/>
              <a:ext cx="2" cy="834820"/>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pic>
          <p:nvPicPr>
            <p:cNvPr id="31" name="Picture 2">
              <a:extLst>
                <a:ext uri="{FF2B5EF4-FFF2-40B4-BE49-F238E27FC236}">
                  <a16:creationId xmlns:a16="http://schemas.microsoft.com/office/drawing/2014/main" id="{E21D29DA-46F4-5DBB-1D7D-57D62516929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7556"/>
            <a:stretch/>
          </p:blipFill>
          <p:spPr bwMode="auto">
            <a:xfrm>
              <a:off x="3033899" y="3882689"/>
              <a:ext cx="765015" cy="537269"/>
            </a:xfrm>
            <a:prstGeom prst="rect">
              <a:avLst/>
            </a:prstGeom>
            <a:noFill/>
            <a:extLst>
              <a:ext uri="{909E8E84-426E-40DD-AFC4-6F175D3DCCD1}">
                <a14:hiddenFill xmlns:a14="http://schemas.microsoft.com/office/drawing/2010/main">
                  <a:solidFill>
                    <a:srgbClr val="FFFFFF"/>
                  </a:solidFill>
                </a14:hiddenFill>
              </a:ext>
            </a:extLst>
          </p:spPr>
        </p:pic>
        <p:sp>
          <p:nvSpPr>
            <p:cNvPr id="32" name="文本框 167">
              <a:extLst>
                <a:ext uri="{FF2B5EF4-FFF2-40B4-BE49-F238E27FC236}">
                  <a16:creationId xmlns:a16="http://schemas.microsoft.com/office/drawing/2014/main" id="{D192A953-323E-0400-DEFC-8E2534699657}"/>
                </a:ext>
              </a:extLst>
            </p:cNvPr>
            <p:cNvSpPr txBox="1"/>
            <p:nvPr/>
          </p:nvSpPr>
          <p:spPr>
            <a:xfrm>
              <a:off x="2690765" y="4424795"/>
              <a:ext cx="1415943"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a:ln>
                    <a:noFill/>
                  </a:ln>
                  <a:solidFill>
                    <a:prstClr val="white"/>
                  </a:solidFill>
                  <a:effectLst/>
                  <a:uLnTx/>
                  <a:uFillTx/>
                  <a:latin typeface="Century Gothic"/>
                  <a:cs typeface="+mn-cs"/>
                </a:rPr>
                <a:t>Network Secure</a:t>
              </a:r>
              <a:endParaRPr kumimoji="0" lang="zh-CN" altLang="en-US" sz="1050" b="0" i="0" u="none" strike="noStrike" kern="1200" cap="none" spc="0" normalizeH="0" baseline="0" noProof="0">
                <a:ln>
                  <a:noFill/>
                </a:ln>
                <a:solidFill>
                  <a:prstClr val="white"/>
                </a:solidFill>
                <a:effectLst/>
                <a:uLnTx/>
                <a:uFillTx/>
                <a:latin typeface="Century Gothic"/>
                <a:cs typeface="+mn-cs"/>
              </a:endParaRPr>
            </a:p>
          </p:txBody>
        </p:sp>
        <p:pic>
          <p:nvPicPr>
            <p:cNvPr id="67" name="Picture 2">
              <a:extLst>
                <a:ext uri="{FF2B5EF4-FFF2-40B4-BE49-F238E27FC236}">
                  <a16:creationId xmlns:a16="http://schemas.microsoft.com/office/drawing/2014/main" id="{2312AB1D-C2EF-1E40-467C-0E6F8EACBF9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7556"/>
            <a:stretch/>
          </p:blipFill>
          <p:spPr bwMode="auto">
            <a:xfrm>
              <a:off x="4436920" y="3869038"/>
              <a:ext cx="765015" cy="537269"/>
            </a:xfrm>
            <a:prstGeom prst="rect">
              <a:avLst/>
            </a:prstGeom>
            <a:noFill/>
            <a:extLst>
              <a:ext uri="{909E8E84-426E-40DD-AFC4-6F175D3DCCD1}">
                <a14:hiddenFill xmlns:a14="http://schemas.microsoft.com/office/drawing/2010/main">
                  <a:solidFill>
                    <a:srgbClr val="FFFFFF"/>
                  </a:solidFill>
                </a14:hiddenFill>
              </a:ext>
            </a:extLst>
          </p:spPr>
        </p:pic>
        <p:sp>
          <p:nvSpPr>
            <p:cNvPr id="68" name="文本框 167">
              <a:extLst>
                <a:ext uri="{FF2B5EF4-FFF2-40B4-BE49-F238E27FC236}">
                  <a16:creationId xmlns:a16="http://schemas.microsoft.com/office/drawing/2014/main" id="{815291E1-6DDF-73F4-7DCA-406613F7AD48}"/>
                </a:ext>
              </a:extLst>
            </p:cNvPr>
            <p:cNvSpPr txBox="1"/>
            <p:nvPr/>
          </p:nvSpPr>
          <p:spPr>
            <a:xfrm>
              <a:off x="4111456" y="4432553"/>
              <a:ext cx="1415943"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a:ln>
                    <a:noFill/>
                  </a:ln>
                  <a:solidFill>
                    <a:prstClr val="white"/>
                  </a:solidFill>
                  <a:effectLst/>
                  <a:uLnTx/>
                  <a:uFillTx/>
                  <a:latin typeface="Century Gothic"/>
                  <a:cs typeface="+mn-cs"/>
                </a:rPr>
                <a:t>Network Secure</a:t>
              </a:r>
              <a:endParaRPr kumimoji="0" lang="zh-CN" altLang="en-US" sz="1050" b="0" i="0" u="none" strike="noStrike" kern="1200" cap="none" spc="0" normalizeH="0" baseline="0" noProof="0">
                <a:ln>
                  <a:noFill/>
                </a:ln>
                <a:solidFill>
                  <a:prstClr val="white"/>
                </a:solidFill>
                <a:effectLst/>
                <a:uLnTx/>
                <a:uFillTx/>
                <a:latin typeface="Century Gothic"/>
                <a:cs typeface="+mn-cs"/>
              </a:endParaRPr>
            </a:p>
          </p:txBody>
        </p:sp>
      </p:grpSp>
      <p:grpSp>
        <p:nvGrpSpPr>
          <p:cNvPr id="75" name="Group 74">
            <a:extLst>
              <a:ext uri="{FF2B5EF4-FFF2-40B4-BE49-F238E27FC236}">
                <a16:creationId xmlns:a16="http://schemas.microsoft.com/office/drawing/2014/main" id="{46602B6F-55FC-3735-A5C8-B56E04A8213D}"/>
              </a:ext>
            </a:extLst>
          </p:cNvPr>
          <p:cNvGrpSpPr/>
          <p:nvPr/>
        </p:nvGrpSpPr>
        <p:grpSpPr>
          <a:xfrm>
            <a:off x="4008811" y="3549199"/>
            <a:ext cx="4471932" cy="441735"/>
            <a:chOff x="3890063" y="3440017"/>
            <a:chExt cx="4471932" cy="441735"/>
          </a:xfrm>
        </p:grpSpPr>
        <p:cxnSp>
          <p:nvCxnSpPr>
            <p:cNvPr id="37" name="直线箭头连接符 174">
              <a:extLst>
                <a:ext uri="{FF2B5EF4-FFF2-40B4-BE49-F238E27FC236}">
                  <a16:creationId xmlns:a16="http://schemas.microsoft.com/office/drawing/2014/main" id="{F3B50AD8-77CF-7009-5299-11BBB7CD1E2F}"/>
                </a:ext>
              </a:extLst>
            </p:cNvPr>
            <p:cNvCxnSpPr>
              <a:cxnSpLocks/>
            </p:cNvCxnSpPr>
            <p:nvPr/>
          </p:nvCxnSpPr>
          <p:spPr>
            <a:xfrm>
              <a:off x="3890063" y="3445469"/>
              <a:ext cx="0" cy="392334"/>
            </a:xfrm>
            <a:prstGeom prst="straightConnector1">
              <a:avLst/>
            </a:prstGeom>
            <a:ln w="12700">
              <a:solidFill>
                <a:srgbClr val="06B0E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9" name="文本框 70">
              <a:extLst>
                <a:ext uri="{FF2B5EF4-FFF2-40B4-BE49-F238E27FC236}">
                  <a16:creationId xmlns:a16="http://schemas.microsoft.com/office/drawing/2014/main" id="{1D201F8D-1043-A6BA-2E40-EC27791407F0}"/>
                </a:ext>
              </a:extLst>
            </p:cNvPr>
            <p:cNvSpPr txBox="1"/>
            <p:nvPr/>
          </p:nvSpPr>
          <p:spPr>
            <a:xfrm rot="16200000">
              <a:off x="5928042" y="1631662"/>
              <a:ext cx="369332" cy="4130847"/>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a:ln>
                    <a:noFill/>
                  </a:ln>
                  <a:solidFill>
                    <a:prstClr val="white"/>
                  </a:solidFill>
                  <a:effectLst/>
                  <a:uLnTx/>
                  <a:uFillTx/>
                  <a:latin typeface="Century Gothic"/>
                  <a:cs typeface="+mn-cs"/>
                </a:rPr>
                <a:t>SD-WAN Connection, SSL VPN/</a:t>
              </a:r>
              <a:r>
                <a:rPr kumimoji="0" lang="en-US" altLang="zh-CN" sz="1200" b="1" i="0" u="none" strike="noStrike" kern="1200" cap="none" spc="0" normalizeH="0" baseline="0" noProof="0" err="1">
                  <a:ln>
                    <a:noFill/>
                  </a:ln>
                  <a:solidFill>
                    <a:prstClr val="white"/>
                  </a:solidFill>
                  <a:effectLst/>
                  <a:uLnTx/>
                  <a:uFillTx/>
                  <a:latin typeface="Century Gothic"/>
                  <a:cs typeface="+mn-cs"/>
                </a:rPr>
                <a:t>Sangfor</a:t>
              </a:r>
              <a:r>
                <a:rPr kumimoji="0" lang="en-US" altLang="zh-CN" sz="1200" b="1" i="0" u="none" strike="noStrike" kern="1200" cap="none" spc="0" normalizeH="0" baseline="0" noProof="0">
                  <a:ln>
                    <a:noFill/>
                  </a:ln>
                  <a:solidFill>
                    <a:prstClr val="white"/>
                  </a:solidFill>
                  <a:effectLst/>
                  <a:uLnTx/>
                  <a:uFillTx/>
                  <a:latin typeface="Century Gothic"/>
                  <a:cs typeface="+mn-cs"/>
                </a:rPr>
                <a:t> Access Secure</a:t>
              </a:r>
              <a:endParaRPr kumimoji="0" lang="zh-CN" altLang="en-US" sz="1200" b="1" i="0" u="none" strike="noStrike" kern="1200" cap="none" spc="0" normalizeH="0" baseline="0" noProof="0">
                <a:ln>
                  <a:noFill/>
                </a:ln>
                <a:solidFill>
                  <a:prstClr val="white"/>
                </a:solidFill>
                <a:effectLst/>
                <a:uLnTx/>
                <a:uFillTx/>
                <a:latin typeface="Century Gothic"/>
                <a:cs typeface="+mn-cs"/>
              </a:endParaRPr>
            </a:p>
          </p:txBody>
        </p:sp>
        <p:cxnSp>
          <p:nvCxnSpPr>
            <p:cNvPr id="70" name="直线箭头连接符 174">
              <a:extLst>
                <a:ext uri="{FF2B5EF4-FFF2-40B4-BE49-F238E27FC236}">
                  <a16:creationId xmlns:a16="http://schemas.microsoft.com/office/drawing/2014/main" id="{243A57D1-AE1D-6AFC-A28E-B88C0C59AA9D}"/>
                </a:ext>
              </a:extLst>
            </p:cNvPr>
            <p:cNvCxnSpPr>
              <a:cxnSpLocks/>
            </p:cNvCxnSpPr>
            <p:nvPr/>
          </p:nvCxnSpPr>
          <p:spPr>
            <a:xfrm>
              <a:off x="8361995" y="3440017"/>
              <a:ext cx="0" cy="392334"/>
            </a:xfrm>
            <a:prstGeom prst="straightConnector1">
              <a:avLst/>
            </a:prstGeom>
            <a:ln w="12700">
              <a:solidFill>
                <a:srgbClr val="06B0E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3" name="Picture 2" descr="A logo of a person with a magnifying glass&#10;&#10;Description automatically generated with low confidence">
            <a:extLst>
              <a:ext uri="{FF2B5EF4-FFF2-40B4-BE49-F238E27FC236}">
                <a16:creationId xmlns:a16="http://schemas.microsoft.com/office/drawing/2014/main" id="{0F8CCD81-3BF0-7769-6515-A5E2E78447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7168" y="1577353"/>
            <a:ext cx="437402" cy="456605"/>
          </a:xfrm>
          <a:prstGeom prst="rect">
            <a:avLst/>
          </a:prstGeom>
        </p:spPr>
      </p:pic>
      <p:sp>
        <p:nvSpPr>
          <p:cNvPr id="2" name="文本框 49">
            <a:extLst>
              <a:ext uri="{FF2B5EF4-FFF2-40B4-BE49-F238E27FC236}">
                <a16:creationId xmlns:a16="http://schemas.microsoft.com/office/drawing/2014/main" id="{8D51AE05-0837-825F-92AC-463280F37E7B}"/>
              </a:ext>
            </a:extLst>
          </p:cNvPr>
          <p:cNvSpPr txBox="1"/>
          <p:nvPr/>
        </p:nvSpPr>
        <p:spPr>
          <a:xfrm>
            <a:off x="1113602" y="980813"/>
            <a:ext cx="9623517" cy="369332"/>
          </a:xfrm>
          <a:prstGeom prst="rect">
            <a:avLst/>
          </a:prstGeom>
          <a:solidFill>
            <a:srgbClr val="0067ED"/>
          </a:solidFill>
        </p:spPr>
        <p:txBody>
          <a:bodyPr wrap="square">
            <a:spAutoFit/>
          </a:bodyPr>
          <a:lstStyle/>
          <a:p>
            <a:pPr lvl="0" algn="ctr"/>
            <a:r>
              <a:rPr kumimoji="1" lang="es-MX" altLang="zh-CN" b="1">
                <a:solidFill>
                  <a:prstClr val="white"/>
                </a:solidFill>
                <a:latin typeface="Century Gothic" panose="020B0502020202020204" pitchFamily="34" charset="0"/>
                <a:ea typeface="微软雅黑" charset="-122"/>
              </a:rPr>
              <a:t>SD-WAN segura completa, rentable y fácil de usar</a:t>
            </a:r>
            <a:endParaRPr kumimoji="1" lang="zh-CN" altLang="en-US" sz="1800" b="0" i="0" u="none" strike="noStrike" kern="1200" cap="none" spc="0" normalizeH="0" baseline="0" noProof="0" dirty="0">
              <a:ln>
                <a:noFill/>
              </a:ln>
              <a:solidFill>
                <a:prstClr val="white"/>
              </a:solidFill>
              <a:effectLst/>
              <a:uLnTx/>
              <a:uFillTx/>
              <a:latin typeface="Century Gothic"/>
              <a:cs typeface="+mn-cs"/>
            </a:endParaRPr>
          </a:p>
        </p:txBody>
      </p:sp>
      <p:sp>
        <p:nvSpPr>
          <p:cNvPr id="4" name="文本框 70">
            <a:extLst>
              <a:ext uri="{FF2B5EF4-FFF2-40B4-BE49-F238E27FC236}">
                <a16:creationId xmlns:a16="http://schemas.microsoft.com/office/drawing/2014/main" id="{5CC27D30-2BA0-4282-E9D1-BF09F3C31A8D}"/>
              </a:ext>
            </a:extLst>
          </p:cNvPr>
          <p:cNvSpPr txBox="1"/>
          <p:nvPr/>
        </p:nvSpPr>
        <p:spPr>
          <a:xfrm rot="16200000">
            <a:off x="3817850" y="1343938"/>
            <a:ext cx="369332" cy="2430158"/>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a:ln>
                  <a:noFill/>
                </a:ln>
                <a:solidFill>
                  <a:prstClr val="white"/>
                </a:solidFill>
                <a:effectLst/>
                <a:uLnTx/>
                <a:uFillTx/>
                <a:latin typeface="Century Gothic"/>
                <a:cs typeface="+mn-cs"/>
              </a:rPr>
              <a:t>Security mgt, </a:t>
            </a:r>
            <a:r>
              <a:rPr kumimoji="0" lang="zh-CN" altLang="en-US" sz="1200" b="1" i="0" u="none" strike="noStrike" kern="1200" cap="none" spc="0" normalizeH="0" baseline="0" noProof="0">
                <a:ln>
                  <a:noFill/>
                </a:ln>
                <a:solidFill>
                  <a:prstClr val="white"/>
                </a:solidFill>
                <a:effectLst/>
                <a:uLnTx/>
                <a:uFillTx/>
                <a:latin typeface="Century Gothic"/>
                <a:cs typeface="+mn-cs"/>
              </a:rPr>
              <a:t>    </a:t>
            </a:r>
            <a:r>
              <a:rPr kumimoji="0" lang="en-US" altLang="zh-CN" sz="1200" b="1" i="0" u="none" strike="noStrike" kern="1200" cap="none" spc="0" normalizeH="0" baseline="0" noProof="0">
                <a:ln>
                  <a:noFill/>
                </a:ln>
                <a:solidFill>
                  <a:prstClr val="white"/>
                </a:solidFill>
                <a:effectLst/>
                <a:uLnTx/>
                <a:uFillTx/>
                <a:latin typeface="Century Gothic"/>
                <a:cs typeface="+mn-cs"/>
              </a:rPr>
              <a:t>Device MGT</a:t>
            </a:r>
            <a:endParaRPr kumimoji="0" lang="zh-CN" altLang="en-US" sz="1200" b="1" i="0" u="none" strike="noStrike" kern="1200" cap="none" spc="0" normalizeH="0" baseline="0" noProof="0">
              <a:ln>
                <a:noFill/>
              </a:ln>
              <a:solidFill>
                <a:prstClr val="white"/>
              </a:solidFill>
              <a:effectLst/>
              <a:uLnTx/>
              <a:uFillTx/>
              <a:latin typeface="Century Gothic"/>
              <a:cs typeface="+mn-cs"/>
            </a:endParaRPr>
          </a:p>
        </p:txBody>
      </p:sp>
      <p:grpSp>
        <p:nvGrpSpPr>
          <p:cNvPr id="52" name="Group 51">
            <a:extLst>
              <a:ext uri="{FF2B5EF4-FFF2-40B4-BE49-F238E27FC236}">
                <a16:creationId xmlns:a16="http://schemas.microsoft.com/office/drawing/2014/main" id="{ACD98D54-C3FE-E15E-6C99-B7348B4AB315}"/>
              </a:ext>
            </a:extLst>
          </p:cNvPr>
          <p:cNvGrpSpPr/>
          <p:nvPr/>
        </p:nvGrpSpPr>
        <p:grpSpPr>
          <a:xfrm>
            <a:off x="1113603" y="5178504"/>
            <a:ext cx="9616444" cy="837858"/>
            <a:chOff x="994855" y="5069322"/>
            <a:chExt cx="9616444" cy="837858"/>
          </a:xfrm>
        </p:grpSpPr>
        <p:sp>
          <p:nvSpPr>
            <p:cNvPr id="10" name="矩形 115">
              <a:extLst>
                <a:ext uri="{FF2B5EF4-FFF2-40B4-BE49-F238E27FC236}">
                  <a16:creationId xmlns:a16="http://schemas.microsoft.com/office/drawing/2014/main" id="{2394836E-7590-9ABF-8FD2-26F9CC3C9278}"/>
                </a:ext>
              </a:extLst>
            </p:cNvPr>
            <p:cNvSpPr/>
            <p:nvPr/>
          </p:nvSpPr>
          <p:spPr>
            <a:xfrm>
              <a:off x="994855" y="5069322"/>
              <a:ext cx="9615920" cy="829984"/>
            </a:xfrm>
            <a:prstGeom prst="rect">
              <a:avLst/>
            </a:prstGeom>
            <a:solidFill>
              <a:srgbClr val="34569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white"/>
                </a:solidFill>
                <a:effectLst/>
                <a:uLnTx/>
                <a:uFillTx/>
                <a:latin typeface="Century Gothic"/>
                <a:cs typeface="+mn-cs"/>
              </a:endParaRPr>
            </a:p>
          </p:txBody>
        </p:sp>
        <p:sp>
          <p:nvSpPr>
            <p:cNvPr id="11" name="矩形 116">
              <a:extLst>
                <a:ext uri="{FF2B5EF4-FFF2-40B4-BE49-F238E27FC236}">
                  <a16:creationId xmlns:a16="http://schemas.microsoft.com/office/drawing/2014/main" id="{DB926770-C48E-9B21-0B60-9962F268DFC8}"/>
                </a:ext>
              </a:extLst>
            </p:cNvPr>
            <p:cNvSpPr/>
            <p:nvPr/>
          </p:nvSpPr>
          <p:spPr>
            <a:xfrm>
              <a:off x="1008216" y="5069323"/>
              <a:ext cx="9603083" cy="834820"/>
            </a:xfrm>
            <a:prstGeom prst="rect">
              <a:avLst/>
            </a:prstGeom>
            <a:noFill/>
            <a:ln>
              <a:solidFill>
                <a:srgbClr val="0AAFF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entury Gothic"/>
                <a:cs typeface="+mn-cs"/>
              </a:endParaRPr>
            </a:p>
          </p:txBody>
        </p:sp>
        <p:sp>
          <p:nvSpPr>
            <p:cNvPr id="12" name="TextBox 67">
              <a:extLst>
                <a:ext uri="{FF2B5EF4-FFF2-40B4-BE49-F238E27FC236}">
                  <a16:creationId xmlns:a16="http://schemas.microsoft.com/office/drawing/2014/main" id="{22D630E2-E865-B890-3668-DE5E87D78071}"/>
                </a:ext>
              </a:extLst>
            </p:cNvPr>
            <p:cNvSpPr txBox="1"/>
            <p:nvPr/>
          </p:nvSpPr>
          <p:spPr>
            <a:xfrm>
              <a:off x="1273890" y="5350375"/>
              <a:ext cx="115032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err="1">
                  <a:ln>
                    <a:noFill/>
                  </a:ln>
                  <a:solidFill>
                    <a:prstClr val="white"/>
                  </a:solidFill>
                  <a:effectLst/>
                  <a:uLnTx/>
                  <a:uFillTx/>
                  <a:latin typeface="Century Gothic"/>
                  <a:cs typeface="+mn-cs"/>
                </a:rPr>
                <a:t>Estaciones</a:t>
              </a:r>
              <a:r>
                <a:rPr kumimoji="0" lang="en-US" altLang="zh-CN" sz="1200" b="1" i="0" u="none" strike="noStrike" kern="1200" cap="none" spc="0" normalizeH="0" baseline="0" noProof="0" dirty="0">
                  <a:ln>
                    <a:noFill/>
                  </a:ln>
                  <a:solidFill>
                    <a:prstClr val="white"/>
                  </a:solidFill>
                  <a:effectLst/>
                  <a:uLnTx/>
                  <a:uFillTx/>
                  <a:latin typeface="Century Gothic"/>
                  <a:cs typeface="+mn-cs"/>
                </a:rPr>
                <a:t> de </a:t>
              </a:r>
              <a:r>
                <a:rPr kumimoji="0" lang="en-US" altLang="zh-CN" sz="1200" b="1" i="0" u="none" strike="noStrike" kern="1200" cap="none" spc="0" normalizeH="0" baseline="0" noProof="0" dirty="0" err="1">
                  <a:ln>
                    <a:noFill/>
                  </a:ln>
                  <a:solidFill>
                    <a:prstClr val="white"/>
                  </a:solidFill>
                  <a:effectLst/>
                  <a:uLnTx/>
                  <a:uFillTx/>
                  <a:latin typeface="Century Gothic"/>
                  <a:cs typeface="+mn-cs"/>
                </a:rPr>
                <a:t>trabajo</a:t>
              </a:r>
              <a:endParaRPr kumimoji="0" lang="zh-CN" altLang="en-US" sz="1200" b="1" i="0" u="none" strike="noStrike" kern="1200" cap="none" spc="0" normalizeH="0" baseline="0" noProof="0" dirty="0">
                <a:ln>
                  <a:noFill/>
                </a:ln>
                <a:solidFill>
                  <a:prstClr val="white"/>
                </a:solidFill>
                <a:effectLst/>
                <a:uLnTx/>
                <a:uFillTx/>
                <a:latin typeface="Century Gothic"/>
                <a:cs typeface="+mn-cs"/>
              </a:endParaRPr>
            </a:p>
          </p:txBody>
        </p:sp>
        <p:cxnSp>
          <p:nvCxnSpPr>
            <p:cNvPr id="24" name="直线连接符 147">
              <a:extLst>
                <a:ext uri="{FF2B5EF4-FFF2-40B4-BE49-F238E27FC236}">
                  <a16:creationId xmlns:a16="http://schemas.microsoft.com/office/drawing/2014/main" id="{3A3A9573-4D5C-517A-975F-739C390BDA37}"/>
                </a:ext>
              </a:extLst>
            </p:cNvPr>
            <p:cNvCxnSpPr>
              <a:cxnSpLocks/>
            </p:cNvCxnSpPr>
            <p:nvPr/>
          </p:nvCxnSpPr>
          <p:spPr>
            <a:xfrm>
              <a:off x="2428905" y="5072360"/>
              <a:ext cx="2" cy="834820"/>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25" name="文本框 154">
              <a:extLst>
                <a:ext uri="{FF2B5EF4-FFF2-40B4-BE49-F238E27FC236}">
                  <a16:creationId xmlns:a16="http://schemas.microsoft.com/office/drawing/2014/main" id="{24F2DA1A-7E09-7076-DB06-B8BF953CE207}"/>
                </a:ext>
              </a:extLst>
            </p:cNvPr>
            <p:cNvSpPr txBox="1"/>
            <p:nvPr/>
          </p:nvSpPr>
          <p:spPr>
            <a:xfrm>
              <a:off x="3199311" y="5582454"/>
              <a:ext cx="141594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white"/>
                  </a:solidFill>
                  <a:effectLst/>
                  <a:uLnTx/>
                  <a:uFillTx/>
                  <a:latin typeface="Century Gothic"/>
                  <a:cs typeface="+mn-cs"/>
                </a:rPr>
                <a:t>Endpoint Secure</a:t>
              </a:r>
              <a:endParaRPr kumimoji="0" lang="zh-CN" altLang="en-US" sz="1200" b="0" i="0" u="none" strike="noStrike" kern="1200" cap="none" spc="0" normalizeH="0" baseline="0" noProof="0">
                <a:ln>
                  <a:noFill/>
                </a:ln>
                <a:solidFill>
                  <a:prstClr val="white"/>
                </a:solidFill>
                <a:effectLst/>
                <a:uLnTx/>
                <a:uFillTx/>
                <a:latin typeface="Century Gothic"/>
                <a:cs typeface="+mn-cs"/>
              </a:endParaRPr>
            </a:p>
          </p:txBody>
        </p:sp>
        <p:sp>
          <p:nvSpPr>
            <p:cNvPr id="26" name="文本框 155">
              <a:extLst>
                <a:ext uri="{FF2B5EF4-FFF2-40B4-BE49-F238E27FC236}">
                  <a16:creationId xmlns:a16="http://schemas.microsoft.com/office/drawing/2014/main" id="{A2422184-2068-4FFC-7418-46952B3524F1}"/>
                </a:ext>
              </a:extLst>
            </p:cNvPr>
            <p:cNvSpPr txBox="1"/>
            <p:nvPr/>
          </p:nvSpPr>
          <p:spPr>
            <a:xfrm>
              <a:off x="5741510" y="5583412"/>
              <a:ext cx="141594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white"/>
                  </a:solidFill>
                  <a:effectLst/>
                  <a:uLnTx/>
                  <a:uFillTx/>
                  <a:latin typeface="Century Gothic"/>
                  <a:cs typeface="+mn-cs"/>
                </a:rPr>
                <a:t>Endpoint Secure</a:t>
              </a:r>
              <a:endParaRPr kumimoji="0" lang="zh-CN" altLang="en-US" sz="1200" b="0" i="0" u="none" strike="noStrike" kern="1200" cap="none" spc="0" normalizeH="0" baseline="0" noProof="0">
                <a:ln>
                  <a:noFill/>
                </a:ln>
                <a:solidFill>
                  <a:prstClr val="white"/>
                </a:solidFill>
                <a:effectLst/>
                <a:uLnTx/>
                <a:uFillTx/>
                <a:latin typeface="Century Gothic"/>
                <a:cs typeface="+mn-cs"/>
              </a:endParaRPr>
            </a:p>
          </p:txBody>
        </p:sp>
        <p:sp>
          <p:nvSpPr>
            <p:cNvPr id="27" name="文本框 156">
              <a:extLst>
                <a:ext uri="{FF2B5EF4-FFF2-40B4-BE49-F238E27FC236}">
                  <a16:creationId xmlns:a16="http://schemas.microsoft.com/office/drawing/2014/main" id="{567004D4-6586-A0E3-E783-C8806F0ACADD}"/>
                </a:ext>
              </a:extLst>
            </p:cNvPr>
            <p:cNvSpPr txBox="1"/>
            <p:nvPr/>
          </p:nvSpPr>
          <p:spPr>
            <a:xfrm>
              <a:off x="8283708" y="5581496"/>
              <a:ext cx="141594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white"/>
                  </a:solidFill>
                  <a:effectLst/>
                  <a:uLnTx/>
                  <a:uFillTx/>
                  <a:latin typeface="Century Gothic"/>
                  <a:cs typeface="+mn-cs"/>
                </a:rPr>
                <a:t>Endpoint Secure</a:t>
              </a:r>
              <a:endParaRPr kumimoji="0" lang="zh-CN" altLang="en-US" sz="1200" b="0" i="0" u="none" strike="noStrike" kern="1200" cap="none" spc="0" normalizeH="0" baseline="0" noProof="0">
                <a:ln>
                  <a:noFill/>
                </a:ln>
                <a:solidFill>
                  <a:prstClr val="white"/>
                </a:solidFill>
                <a:effectLst/>
                <a:uLnTx/>
                <a:uFillTx/>
                <a:latin typeface="Century Gothic"/>
                <a:cs typeface="+mn-cs"/>
              </a:endParaRPr>
            </a:p>
          </p:txBody>
        </p:sp>
        <p:pic>
          <p:nvPicPr>
            <p:cNvPr id="28" name="图片 157" descr="徽标&#10;&#10;描述已自动生成">
              <a:extLst>
                <a:ext uri="{FF2B5EF4-FFF2-40B4-BE49-F238E27FC236}">
                  <a16:creationId xmlns:a16="http://schemas.microsoft.com/office/drawing/2014/main" id="{9FA06291-D874-0A2F-06F2-5DBB0B1A41E2}"/>
                </a:ext>
              </a:extLst>
            </p:cNvPr>
            <p:cNvPicPr>
              <a:picLocks noChangeAspect="1"/>
            </p:cNvPicPr>
            <p:nvPr/>
          </p:nvPicPr>
          <p:blipFill rotWithShape="1">
            <a:blip r:embed="rId6"/>
            <a:srcRect b="18175"/>
            <a:stretch/>
          </p:blipFill>
          <p:spPr>
            <a:xfrm>
              <a:off x="3569839" y="5106299"/>
              <a:ext cx="636815" cy="521075"/>
            </a:xfrm>
            <a:prstGeom prst="rect">
              <a:avLst/>
            </a:prstGeom>
          </p:spPr>
        </p:pic>
        <p:pic>
          <p:nvPicPr>
            <p:cNvPr id="29" name="图片 158" descr="徽标&#10;&#10;描述已自动生成">
              <a:extLst>
                <a:ext uri="{FF2B5EF4-FFF2-40B4-BE49-F238E27FC236}">
                  <a16:creationId xmlns:a16="http://schemas.microsoft.com/office/drawing/2014/main" id="{DF1C74B0-2201-10DB-0F99-B62004D11DE1}"/>
                </a:ext>
              </a:extLst>
            </p:cNvPr>
            <p:cNvPicPr>
              <a:picLocks noChangeAspect="1"/>
            </p:cNvPicPr>
            <p:nvPr/>
          </p:nvPicPr>
          <p:blipFill rotWithShape="1">
            <a:blip r:embed="rId6"/>
            <a:srcRect b="18175"/>
            <a:stretch/>
          </p:blipFill>
          <p:spPr>
            <a:xfrm>
              <a:off x="6131073" y="5106299"/>
              <a:ext cx="636815" cy="521075"/>
            </a:xfrm>
            <a:prstGeom prst="rect">
              <a:avLst/>
            </a:prstGeom>
          </p:spPr>
        </p:pic>
        <p:pic>
          <p:nvPicPr>
            <p:cNvPr id="30" name="图片 159" descr="徽标&#10;&#10;描述已自动生成">
              <a:extLst>
                <a:ext uri="{FF2B5EF4-FFF2-40B4-BE49-F238E27FC236}">
                  <a16:creationId xmlns:a16="http://schemas.microsoft.com/office/drawing/2014/main" id="{E56C83B6-796B-84A0-4F31-94C092EA8EAC}"/>
                </a:ext>
              </a:extLst>
            </p:cNvPr>
            <p:cNvPicPr>
              <a:picLocks noChangeAspect="1"/>
            </p:cNvPicPr>
            <p:nvPr/>
          </p:nvPicPr>
          <p:blipFill rotWithShape="1">
            <a:blip r:embed="rId6"/>
            <a:srcRect b="18175"/>
            <a:stretch/>
          </p:blipFill>
          <p:spPr>
            <a:xfrm>
              <a:off x="8673272" y="5106299"/>
              <a:ext cx="636815" cy="521075"/>
            </a:xfrm>
            <a:prstGeom prst="rect">
              <a:avLst/>
            </a:prstGeom>
          </p:spPr>
        </p:pic>
      </p:grpSp>
      <p:pic>
        <p:nvPicPr>
          <p:cNvPr id="82" name="Picture 81" descr="A blue and green logo&#10;&#10;Description automatically generated with medium confidence">
            <a:extLst>
              <a:ext uri="{FF2B5EF4-FFF2-40B4-BE49-F238E27FC236}">
                <a16:creationId xmlns:a16="http://schemas.microsoft.com/office/drawing/2014/main" id="{E5A650E0-535C-AA0C-8E4F-766BBD2673CB}"/>
              </a:ext>
            </a:extLst>
          </p:cNvPr>
          <p:cNvPicPr>
            <a:picLocks noChangeAspect="1"/>
          </p:cNvPicPr>
          <p:nvPr/>
        </p:nvPicPr>
        <p:blipFill>
          <a:blip r:embed="rId7"/>
          <a:stretch>
            <a:fillRect/>
          </a:stretch>
        </p:blipFill>
        <p:spPr>
          <a:xfrm>
            <a:off x="8956180" y="2737439"/>
            <a:ext cx="818508" cy="793494"/>
          </a:xfrm>
          <a:prstGeom prst="rect">
            <a:avLst/>
          </a:prstGeom>
        </p:spPr>
      </p:pic>
      <p:sp>
        <p:nvSpPr>
          <p:cNvPr id="85" name="文本框 171">
            <a:extLst>
              <a:ext uri="{FF2B5EF4-FFF2-40B4-BE49-F238E27FC236}">
                <a16:creationId xmlns:a16="http://schemas.microsoft.com/office/drawing/2014/main" id="{636AE8F4-9C37-8477-7200-A5C0BD125337}"/>
              </a:ext>
            </a:extLst>
          </p:cNvPr>
          <p:cNvSpPr txBox="1"/>
          <p:nvPr/>
        </p:nvSpPr>
        <p:spPr>
          <a:xfrm>
            <a:off x="8279886" y="3307972"/>
            <a:ext cx="217109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err="1">
                <a:ln>
                  <a:noFill/>
                </a:ln>
                <a:solidFill>
                  <a:prstClr val="white"/>
                </a:solidFill>
                <a:effectLst/>
                <a:uLnTx/>
                <a:uFillTx/>
                <a:latin typeface="Century Gothic"/>
                <a:cs typeface="+mn-cs"/>
              </a:rPr>
              <a:t>Sangfor</a:t>
            </a:r>
            <a:r>
              <a:rPr kumimoji="0" lang="en-US" altLang="zh-CN" sz="1050" b="0" i="0" u="none" strike="noStrike" kern="1200" cap="none" spc="0" normalizeH="0" baseline="0" noProof="0">
                <a:ln>
                  <a:noFill/>
                </a:ln>
                <a:solidFill>
                  <a:prstClr val="white"/>
                </a:solidFill>
                <a:effectLst/>
                <a:uLnTx/>
                <a:uFillTx/>
                <a:latin typeface="Century Gothic"/>
                <a:cs typeface="+mn-cs"/>
              </a:rPr>
              <a:t> Access Secure</a:t>
            </a:r>
            <a:endParaRPr kumimoji="0" lang="zh-CN" altLang="en-US" sz="1050" b="0" i="0" u="none" strike="noStrike" kern="1200" cap="none" spc="0" normalizeH="0" baseline="0" noProof="0">
              <a:ln>
                <a:noFill/>
              </a:ln>
              <a:solidFill>
                <a:prstClr val="white"/>
              </a:solidFill>
              <a:effectLst/>
              <a:uLnTx/>
              <a:uFillTx/>
              <a:latin typeface="Century Gothic"/>
              <a:cs typeface="+mn-cs"/>
            </a:endParaRPr>
          </a:p>
        </p:txBody>
      </p:sp>
      <p:sp>
        <p:nvSpPr>
          <p:cNvPr id="51" name="文本框 70">
            <a:extLst>
              <a:ext uri="{FF2B5EF4-FFF2-40B4-BE49-F238E27FC236}">
                <a16:creationId xmlns:a16="http://schemas.microsoft.com/office/drawing/2014/main" id="{3C51C6A3-CD2A-24F7-876B-F2055FD33138}"/>
              </a:ext>
            </a:extLst>
          </p:cNvPr>
          <p:cNvSpPr txBox="1"/>
          <p:nvPr/>
        </p:nvSpPr>
        <p:spPr>
          <a:xfrm rot="16200000">
            <a:off x="8991480" y="1071807"/>
            <a:ext cx="369332" cy="2953410"/>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a:ln>
                  <a:noFill/>
                </a:ln>
                <a:solidFill>
                  <a:prstClr val="white"/>
                </a:solidFill>
                <a:effectLst/>
                <a:uLnTx/>
                <a:uFillTx/>
                <a:latin typeface="Century Gothic"/>
                <a:cs typeface="+mn-cs"/>
              </a:rPr>
              <a:t>Access to SaaS, </a:t>
            </a:r>
            <a:r>
              <a:rPr kumimoji="0" lang="zh-CN" altLang="en-US" sz="1200" b="1" i="0" u="none" strike="noStrike" kern="1200" cap="none" spc="0" normalizeH="0" baseline="0" noProof="0">
                <a:ln>
                  <a:noFill/>
                </a:ln>
                <a:solidFill>
                  <a:prstClr val="white"/>
                </a:solidFill>
                <a:effectLst/>
                <a:uLnTx/>
                <a:uFillTx/>
                <a:latin typeface="Century Gothic"/>
                <a:cs typeface="+mn-cs"/>
              </a:rPr>
              <a:t>   </a:t>
            </a:r>
            <a:r>
              <a:rPr kumimoji="0" lang="en-US" altLang="zh-CN" sz="1200" b="1" i="0" u="none" strike="noStrike" kern="1200" cap="none" spc="0" normalizeH="0" baseline="0" noProof="0">
                <a:ln>
                  <a:noFill/>
                </a:ln>
                <a:solidFill>
                  <a:prstClr val="white"/>
                </a:solidFill>
                <a:effectLst/>
                <a:uLnTx/>
                <a:uFillTx/>
                <a:latin typeface="Century Gothic"/>
                <a:cs typeface="+mn-cs"/>
              </a:rPr>
              <a:t>System on Cloud</a:t>
            </a:r>
            <a:endParaRPr kumimoji="0" lang="zh-CN" altLang="en-US" sz="1200" b="1" i="0" u="none" strike="noStrike" kern="1200" cap="none" spc="0" normalizeH="0" baseline="0" noProof="0">
              <a:ln>
                <a:noFill/>
              </a:ln>
              <a:solidFill>
                <a:prstClr val="white"/>
              </a:solidFill>
              <a:effectLst/>
              <a:uLnTx/>
              <a:uFillTx/>
              <a:latin typeface="Century Gothic"/>
              <a:cs typeface="+mn-cs"/>
            </a:endParaRPr>
          </a:p>
        </p:txBody>
      </p:sp>
      <p:pic>
        <p:nvPicPr>
          <p:cNvPr id="53" name="Picture 2">
            <a:extLst>
              <a:ext uri="{FF2B5EF4-FFF2-40B4-BE49-F238E27FC236}">
                <a16:creationId xmlns:a16="http://schemas.microsoft.com/office/drawing/2014/main" id="{5F785C2F-DE2B-7799-EE14-4870060DDF5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7556"/>
          <a:stretch/>
        </p:blipFill>
        <p:spPr bwMode="auto">
          <a:xfrm>
            <a:off x="6347691" y="2788374"/>
            <a:ext cx="765015" cy="537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9808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D8DFBC-44C8-FC59-9749-4E8776E0CF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white"/>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white"/>
              </a:solidFill>
              <a:effectLst/>
              <a:uLnTx/>
              <a:uFillTx/>
              <a:latin typeface="Century Gothic"/>
              <a:cs typeface="+mn-cs"/>
            </a:endParaRPr>
          </a:p>
        </p:txBody>
      </p:sp>
      <p:sp>
        <p:nvSpPr>
          <p:cNvPr id="2" name="Title 1">
            <a:extLst>
              <a:ext uri="{FF2B5EF4-FFF2-40B4-BE49-F238E27FC236}">
                <a16:creationId xmlns:a16="http://schemas.microsoft.com/office/drawing/2014/main" id="{84C98093-C483-8E19-931D-A03EFC14EBDA}"/>
              </a:ext>
            </a:extLst>
          </p:cNvPr>
          <p:cNvSpPr>
            <a:spLocks noGrp="1"/>
          </p:cNvSpPr>
          <p:nvPr>
            <p:ph type="ctrTitle"/>
          </p:nvPr>
        </p:nvSpPr>
        <p:spPr>
          <a:xfrm>
            <a:off x="558799" y="165099"/>
            <a:ext cx="8603307" cy="550863"/>
          </a:xfrm>
        </p:spPr>
        <p:txBody>
          <a:bodyPr>
            <a:normAutofit fontScale="90000"/>
          </a:bodyPr>
          <a:lstStyle/>
          <a:p>
            <a:r>
              <a:rPr lang="es-MX"/>
              <a:t>Dirección y optimización inteligente del tráfico SD-WAN</a:t>
            </a:r>
            <a:endParaRPr lang="en-US" dirty="0"/>
          </a:p>
        </p:txBody>
      </p:sp>
      <p:pic>
        <p:nvPicPr>
          <p:cNvPr id="5" name="Picture 4">
            <a:extLst>
              <a:ext uri="{FF2B5EF4-FFF2-40B4-BE49-F238E27FC236}">
                <a16:creationId xmlns:a16="http://schemas.microsoft.com/office/drawing/2014/main" id="{34A25139-54DB-3899-3040-B5ED1A1179D5}"/>
              </a:ext>
            </a:extLst>
          </p:cNvPr>
          <p:cNvPicPr>
            <a:picLocks noChangeAspect="1"/>
          </p:cNvPicPr>
          <p:nvPr/>
        </p:nvPicPr>
        <p:blipFill>
          <a:blip r:embed="rId2"/>
          <a:stretch>
            <a:fillRect/>
          </a:stretch>
        </p:blipFill>
        <p:spPr>
          <a:xfrm>
            <a:off x="1340739" y="1074812"/>
            <a:ext cx="5353051" cy="2972232"/>
          </a:xfrm>
          <a:prstGeom prst="rect">
            <a:avLst/>
          </a:prstGeom>
        </p:spPr>
      </p:pic>
      <p:sp>
        <p:nvSpPr>
          <p:cNvPr id="6" name="Rectangle 5">
            <a:extLst>
              <a:ext uri="{FF2B5EF4-FFF2-40B4-BE49-F238E27FC236}">
                <a16:creationId xmlns:a16="http://schemas.microsoft.com/office/drawing/2014/main" id="{5D6FE430-2912-329D-2862-0DB697215598}"/>
              </a:ext>
            </a:extLst>
          </p:cNvPr>
          <p:cNvSpPr/>
          <p:nvPr/>
        </p:nvSpPr>
        <p:spPr>
          <a:xfrm>
            <a:off x="1478713" y="2110102"/>
            <a:ext cx="5026720" cy="1008021"/>
          </a:xfrm>
          <a:prstGeom prst="rect">
            <a:avLst/>
          </a:prstGeom>
          <a:noFill/>
          <a:ln w="19050" cap="flat" cmpd="sng" algn="ctr">
            <a:solidFill>
              <a:srgbClr val="00B0F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entury Gothic"/>
              <a:cs typeface="+mn-cs"/>
            </a:endParaRPr>
          </a:p>
        </p:txBody>
      </p:sp>
      <p:sp>
        <p:nvSpPr>
          <p:cNvPr id="7" name="TextBox 6">
            <a:extLst>
              <a:ext uri="{FF2B5EF4-FFF2-40B4-BE49-F238E27FC236}">
                <a16:creationId xmlns:a16="http://schemas.microsoft.com/office/drawing/2014/main" id="{60C1DC1F-1BA5-4F78-8F47-CAE287A59D8D}"/>
              </a:ext>
            </a:extLst>
          </p:cNvPr>
          <p:cNvSpPr txBox="1"/>
          <p:nvPr/>
        </p:nvSpPr>
        <p:spPr>
          <a:xfrm>
            <a:off x="7034112" y="2461048"/>
            <a:ext cx="4498041" cy="307777"/>
          </a:xfrm>
          <a:prstGeom prst="rect">
            <a:avLst/>
          </a:prstGeom>
          <a:noFill/>
        </p:spPr>
        <p:txBody>
          <a:bodyPr wrap="square" rtlCol="0">
            <a:spAutoFit/>
          </a:bodyPr>
          <a:lstStyle/>
          <a:p>
            <a:pPr lvl="0"/>
            <a:r>
              <a:rPr lang="es-MX" sz="1400">
                <a:solidFill>
                  <a:prstClr val="white"/>
                </a:solidFill>
              </a:rPr>
              <a:t>Dirigir el tráfico por aplicación, dirección IP</a:t>
            </a:r>
            <a:endParaRPr kumimoji="0" lang="en-US" sz="1400" b="0" i="0" u="none" strike="noStrike" kern="1200" cap="none" spc="0" normalizeH="0" baseline="0" noProof="0">
              <a:ln>
                <a:noFill/>
              </a:ln>
              <a:solidFill>
                <a:prstClr val="white"/>
              </a:solidFill>
              <a:effectLst/>
              <a:uLnTx/>
              <a:uFillTx/>
              <a:latin typeface="Century Gothic"/>
              <a:cs typeface="+mn-cs"/>
            </a:endParaRPr>
          </a:p>
        </p:txBody>
      </p:sp>
      <p:cxnSp>
        <p:nvCxnSpPr>
          <p:cNvPr id="8" name="Straight Arrow Connector 7">
            <a:extLst>
              <a:ext uri="{FF2B5EF4-FFF2-40B4-BE49-F238E27FC236}">
                <a16:creationId xmlns:a16="http://schemas.microsoft.com/office/drawing/2014/main" id="{B113EE5C-F506-894D-BA0C-43F571F98D16}"/>
              </a:ext>
            </a:extLst>
          </p:cNvPr>
          <p:cNvCxnSpPr>
            <a:cxnSpLocks/>
            <a:stCxn id="6" idx="3"/>
          </p:cNvCxnSpPr>
          <p:nvPr/>
        </p:nvCxnSpPr>
        <p:spPr>
          <a:xfrm flipV="1">
            <a:off x="6505433" y="2614112"/>
            <a:ext cx="528679" cy="1"/>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F7528ED1-79CB-2082-D9D0-968685528F23}"/>
              </a:ext>
            </a:extLst>
          </p:cNvPr>
          <p:cNvSpPr/>
          <p:nvPr/>
        </p:nvSpPr>
        <p:spPr>
          <a:xfrm>
            <a:off x="1476535" y="3409596"/>
            <a:ext cx="5026720" cy="550864"/>
          </a:xfrm>
          <a:prstGeom prst="rect">
            <a:avLst/>
          </a:prstGeom>
          <a:noFill/>
          <a:ln w="19050" cap="flat" cmpd="sng" algn="ctr">
            <a:solidFill>
              <a:srgbClr val="00B0F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entury Gothic"/>
              <a:cs typeface="+mn-cs"/>
            </a:endParaRPr>
          </a:p>
        </p:txBody>
      </p:sp>
      <p:cxnSp>
        <p:nvCxnSpPr>
          <p:cNvPr id="10" name="Straight Arrow Connector 9">
            <a:extLst>
              <a:ext uri="{FF2B5EF4-FFF2-40B4-BE49-F238E27FC236}">
                <a16:creationId xmlns:a16="http://schemas.microsoft.com/office/drawing/2014/main" id="{DFFDAA34-1D2E-FB43-25A1-8AD10B8D6D7B}"/>
              </a:ext>
            </a:extLst>
          </p:cNvPr>
          <p:cNvCxnSpPr>
            <a:cxnSpLocks/>
            <a:stCxn id="9" idx="3"/>
          </p:cNvCxnSpPr>
          <p:nvPr/>
        </p:nvCxnSpPr>
        <p:spPr>
          <a:xfrm>
            <a:off x="6503255" y="3685028"/>
            <a:ext cx="530857" cy="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E02567D-F494-904F-DC74-E6590C27F4A4}"/>
              </a:ext>
            </a:extLst>
          </p:cNvPr>
          <p:cNvSpPr txBox="1"/>
          <p:nvPr/>
        </p:nvSpPr>
        <p:spPr>
          <a:xfrm>
            <a:off x="7034112" y="3361863"/>
            <a:ext cx="4361769" cy="954107"/>
          </a:xfrm>
          <a:prstGeom prst="rect">
            <a:avLst/>
          </a:prstGeom>
          <a:noFill/>
        </p:spPr>
        <p:txBody>
          <a:bodyPr wrap="square" rtlCol="0">
            <a:spAutoFit/>
          </a:bodyPr>
          <a:lstStyle/>
          <a:p>
            <a:pPr lvl="0"/>
            <a:r>
              <a:rPr lang="es-MX" sz="1400">
                <a:solidFill>
                  <a:prstClr val="white"/>
                </a:solidFill>
              </a:rPr>
              <a:t>La mejor selección de ruta incluye en función de la naturaleza de la aplicación, el ancho de banda y el SLA de enlace (fluctuación, latencia, pérdida de paquetes)</a:t>
            </a:r>
            <a:endParaRPr kumimoji="0" lang="en-US" sz="1400" b="0" i="0" u="none" strike="noStrike" kern="1200" cap="none" spc="0" normalizeH="0" baseline="0" noProof="0" dirty="0">
              <a:ln>
                <a:noFill/>
              </a:ln>
              <a:solidFill>
                <a:prstClr val="white"/>
              </a:solidFill>
              <a:effectLst/>
              <a:uLnTx/>
              <a:uFillTx/>
              <a:latin typeface="Century Gothic"/>
              <a:cs typeface="+mn-cs"/>
            </a:endParaRPr>
          </a:p>
        </p:txBody>
      </p:sp>
      <p:sp>
        <p:nvSpPr>
          <p:cNvPr id="14" name="TextBox 13">
            <a:extLst>
              <a:ext uri="{FF2B5EF4-FFF2-40B4-BE49-F238E27FC236}">
                <a16:creationId xmlns:a16="http://schemas.microsoft.com/office/drawing/2014/main" id="{51978701-0607-1901-FBC0-3C42859FFBE0}"/>
              </a:ext>
            </a:extLst>
          </p:cNvPr>
          <p:cNvSpPr txBox="1"/>
          <p:nvPr/>
        </p:nvSpPr>
        <p:spPr>
          <a:xfrm>
            <a:off x="1340739" y="961753"/>
            <a:ext cx="5353050" cy="307777"/>
          </a:xfrm>
          <a:prstGeom prst="rect">
            <a:avLst/>
          </a:prstGeom>
          <a:solidFill>
            <a:srgbClr val="0067ED"/>
          </a:solidFill>
        </p:spPr>
        <p:txBody>
          <a:bodyPr wrap="square" rtlCol="0">
            <a:spAutoFit/>
          </a:bodyPr>
          <a:lstStyle/>
          <a:p>
            <a:pPr lvl="0" algn="ctr"/>
            <a:r>
              <a:rPr lang="es-MX" sz="1400" b="1">
                <a:solidFill>
                  <a:prstClr val="white"/>
                </a:solidFill>
              </a:rPr>
              <a:t>Mejor selección de ruta basada en la aplicación, SLA</a:t>
            </a:r>
            <a:endParaRPr kumimoji="0" lang="en-US" sz="1400" b="1" i="0" u="none" strike="noStrike" kern="1200" cap="none" spc="0" normalizeH="0" baseline="0" noProof="0" dirty="0">
              <a:ln>
                <a:noFill/>
              </a:ln>
              <a:solidFill>
                <a:prstClr val="white"/>
              </a:solidFill>
              <a:effectLst/>
              <a:uLnTx/>
              <a:uFillTx/>
              <a:latin typeface="Century Gothic"/>
              <a:cs typeface="+mn-cs"/>
            </a:endParaRPr>
          </a:p>
        </p:txBody>
      </p:sp>
      <p:pic>
        <p:nvPicPr>
          <p:cNvPr id="22" name="Picture 21">
            <a:extLst>
              <a:ext uri="{FF2B5EF4-FFF2-40B4-BE49-F238E27FC236}">
                <a16:creationId xmlns:a16="http://schemas.microsoft.com/office/drawing/2014/main" id="{5D60C1CF-8E13-2605-F235-766E4F10788C}"/>
              </a:ext>
            </a:extLst>
          </p:cNvPr>
          <p:cNvPicPr>
            <a:picLocks noChangeAspect="1"/>
          </p:cNvPicPr>
          <p:nvPr/>
        </p:nvPicPr>
        <p:blipFill>
          <a:blip r:embed="rId3"/>
          <a:stretch>
            <a:fillRect/>
          </a:stretch>
        </p:blipFill>
        <p:spPr>
          <a:xfrm>
            <a:off x="1340739" y="4645828"/>
            <a:ext cx="5353050" cy="1524000"/>
          </a:xfrm>
          <a:prstGeom prst="rect">
            <a:avLst/>
          </a:prstGeom>
        </p:spPr>
      </p:pic>
      <p:sp>
        <p:nvSpPr>
          <p:cNvPr id="23" name="TextBox 22">
            <a:extLst>
              <a:ext uri="{FF2B5EF4-FFF2-40B4-BE49-F238E27FC236}">
                <a16:creationId xmlns:a16="http://schemas.microsoft.com/office/drawing/2014/main" id="{49DC918C-3126-4C68-FA55-A4137A8ED126}"/>
              </a:ext>
            </a:extLst>
          </p:cNvPr>
          <p:cNvSpPr txBox="1"/>
          <p:nvPr/>
        </p:nvSpPr>
        <p:spPr>
          <a:xfrm>
            <a:off x="6861699" y="5177176"/>
            <a:ext cx="3906385" cy="523220"/>
          </a:xfrm>
          <a:prstGeom prst="rect">
            <a:avLst/>
          </a:prstGeom>
          <a:noFill/>
        </p:spPr>
        <p:txBody>
          <a:bodyPr wrap="square" rtlCol="0">
            <a:spAutoFit/>
          </a:bodyPr>
          <a:lstStyle/>
          <a:p>
            <a:pPr lvl="0"/>
            <a:r>
              <a:rPr lang="es-MX" sz="1400">
                <a:solidFill>
                  <a:prstClr val="white"/>
                </a:solidFill>
              </a:rPr>
              <a:t>Mejore el rendimiento de 2 a 5 veces en entornos de alta pérdida de paquetes</a:t>
            </a:r>
            <a:endParaRPr kumimoji="0" lang="en-US" sz="1400" b="0" i="0" u="none" strike="noStrike" kern="1200" cap="none" spc="0" normalizeH="0" baseline="0" noProof="0" dirty="0">
              <a:ln>
                <a:noFill/>
              </a:ln>
              <a:solidFill>
                <a:prstClr val="white"/>
              </a:solidFill>
              <a:effectLst/>
              <a:uLnTx/>
              <a:uFillTx/>
              <a:latin typeface="Century Gothic"/>
              <a:cs typeface="+mn-cs"/>
            </a:endParaRPr>
          </a:p>
        </p:txBody>
      </p:sp>
      <p:sp>
        <p:nvSpPr>
          <p:cNvPr id="24" name="Date Placeholder 23">
            <a:extLst>
              <a:ext uri="{FF2B5EF4-FFF2-40B4-BE49-F238E27FC236}">
                <a16:creationId xmlns:a16="http://schemas.microsoft.com/office/drawing/2014/main" id="{751754A6-3B10-72B5-0917-B5B7C428405C}"/>
              </a:ext>
            </a:extLst>
          </p:cNvPr>
          <p:cNvSpPr>
            <a:spLocks noGrp="1"/>
          </p:cNvSpPr>
          <p:nvPr>
            <p:ph type="dt" sz="half" idx="10"/>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fld id="{CCFAE966-FAD1-4C63-86F1-023FFAF41281}" type="datetime1">
              <a:rPr kumimoji="0" lang="en-US" sz="1200" b="0" i="0" u="none" strike="noStrike" kern="1200" cap="none" spc="0" normalizeH="0" baseline="0" noProof="0" smtClean="0">
                <a:ln>
                  <a:noFill/>
                </a:ln>
                <a:solidFill>
                  <a:prstClr val="white"/>
                </a:solidFill>
                <a:effectLst/>
                <a:uLnTx/>
                <a:uFillTx/>
                <a:latin typeface="Century Gothic"/>
                <a:cs typeface="+mn-cs"/>
              </a:rPr>
              <a:pPr marL="0" marR="0" lvl="0" indent="0" algn="l" defTabSz="914400" rtl="0" eaLnBrk="1" fontAlgn="auto" latinLnBrk="0" hangingPunct="1">
                <a:lnSpc>
                  <a:spcPct val="150000"/>
                </a:lnSpc>
                <a:spcBef>
                  <a:spcPts val="0"/>
                </a:spcBef>
                <a:spcAft>
                  <a:spcPts val="0"/>
                </a:spcAft>
                <a:buClrTx/>
                <a:buSzTx/>
                <a:buFontTx/>
                <a:buNone/>
                <a:tabLst/>
                <a:defRPr/>
              </a:pPr>
              <a:t>2/19/2024</a:t>
            </a:fld>
            <a:endParaRPr kumimoji="0" lang="en-US" sz="1200" b="0" i="0" u="none" strike="noStrike" kern="1200" cap="none" spc="0" normalizeH="0" baseline="0" noProof="0">
              <a:ln>
                <a:noFill/>
              </a:ln>
              <a:solidFill>
                <a:prstClr val="white"/>
              </a:solidFill>
              <a:effectLst/>
              <a:uLnTx/>
              <a:uFillTx/>
              <a:latin typeface="Century Gothic"/>
              <a:cs typeface="+mn-cs"/>
            </a:endParaRPr>
          </a:p>
        </p:txBody>
      </p:sp>
      <p:sp>
        <p:nvSpPr>
          <p:cNvPr id="25" name="Footer Placeholder 24">
            <a:extLst>
              <a:ext uri="{FF2B5EF4-FFF2-40B4-BE49-F238E27FC236}">
                <a16:creationId xmlns:a16="http://schemas.microsoft.com/office/drawing/2014/main" id="{DE686B64-4675-A8A6-3412-EE9BC61DCAD1}"/>
              </a:ext>
            </a:extLst>
          </p:cNvPr>
          <p:cNvSpPr>
            <a:spLocks noGrp="1"/>
          </p:cNvSpPr>
          <p:nvPr>
            <p:ph type="ftr" sz="quarter" idx="11"/>
          </p:nvPr>
        </p:nvSpPr>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entury Gothic"/>
                <a:cs typeface="+mn-cs"/>
              </a:rPr>
              <a:t>www.sangfor.com</a:t>
            </a:r>
          </a:p>
        </p:txBody>
      </p:sp>
      <p:sp>
        <p:nvSpPr>
          <p:cNvPr id="15" name="TextBox 14">
            <a:extLst>
              <a:ext uri="{FF2B5EF4-FFF2-40B4-BE49-F238E27FC236}">
                <a16:creationId xmlns:a16="http://schemas.microsoft.com/office/drawing/2014/main" id="{810AA691-3929-C41A-EA66-EA4DC95ACFEB}"/>
              </a:ext>
            </a:extLst>
          </p:cNvPr>
          <p:cNvSpPr txBox="1"/>
          <p:nvPr/>
        </p:nvSpPr>
        <p:spPr>
          <a:xfrm>
            <a:off x="1340739" y="4344519"/>
            <a:ext cx="5353050" cy="307777"/>
          </a:xfrm>
          <a:prstGeom prst="rect">
            <a:avLst/>
          </a:prstGeom>
          <a:solidFill>
            <a:srgbClr val="23BE29"/>
          </a:solidFill>
        </p:spPr>
        <p:txBody>
          <a:bodyPr wrap="square" rtlCol="0">
            <a:spAutoFit/>
          </a:bodyPr>
          <a:lstStyle/>
          <a:p>
            <a:pPr lvl="0"/>
            <a:r>
              <a:rPr lang="en-US" sz="1400" b="1">
                <a:solidFill>
                  <a:prstClr val="white"/>
                </a:solidFill>
              </a:rPr>
              <a:t>Optimizar enlaces inestables</a:t>
            </a:r>
            <a:endParaRPr kumimoji="0" lang="en-US" sz="1400" b="1" i="0" u="none" strike="noStrike" kern="1200" cap="none" spc="0" normalizeH="0" baseline="0" noProof="0" dirty="0">
              <a:ln>
                <a:noFill/>
              </a:ln>
              <a:solidFill>
                <a:prstClr val="white"/>
              </a:solidFill>
              <a:effectLst/>
              <a:uLnTx/>
              <a:uFillTx/>
              <a:latin typeface="Century Gothic"/>
              <a:cs typeface="+mn-cs"/>
            </a:endParaRPr>
          </a:p>
        </p:txBody>
      </p:sp>
    </p:spTree>
    <p:extLst>
      <p:ext uri="{BB962C8B-B14F-4D97-AF65-F5344CB8AC3E}">
        <p14:creationId xmlns:p14="http://schemas.microsoft.com/office/powerpoint/2010/main" val="27837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1)">
                                      <p:cBhvr>
                                        <p:cTn id="21" dur="1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randombar(horizontal)">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P spid="11" grpId="0"/>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E14D9-3BB0-FB06-332A-0E5DCDA6D1B5}"/>
              </a:ext>
            </a:extLst>
          </p:cNvPr>
          <p:cNvSpPr>
            <a:spLocks noGrp="1"/>
          </p:cNvSpPr>
          <p:nvPr>
            <p:ph type="ctrTitle"/>
          </p:nvPr>
        </p:nvSpPr>
        <p:spPr>
          <a:xfrm>
            <a:off x="558800" y="165099"/>
            <a:ext cx="9106310" cy="550863"/>
          </a:xfrm>
        </p:spPr>
        <p:txBody>
          <a:bodyPr/>
          <a:lstStyle/>
          <a:p>
            <a:r>
              <a:rPr lang="en-US"/>
              <a:t>Network Secure Integrates with Access Secure</a:t>
            </a:r>
          </a:p>
        </p:txBody>
      </p:sp>
      <p:sp>
        <p:nvSpPr>
          <p:cNvPr id="4" name="TextBox 3">
            <a:extLst>
              <a:ext uri="{FF2B5EF4-FFF2-40B4-BE49-F238E27FC236}">
                <a16:creationId xmlns:a16="http://schemas.microsoft.com/office/drawing/2014/main" id="{92A070B3-F331-5CAB-B997-DECFEDCE14E9}"/>
              </a:ext>
            </a:extLst>
          </p:cNvPr>
          <p:cNvSpPr txBox="1"/>
          <p:nvPr/>
        </p:nvSpPr>
        <p:spPr>
          <a:xfrm>
            <a:off x="12492773" y="2140206"/>
            <a:ext cx="3613490" cy="980589"/>
          </a:xfrm>
          <a:prstGeom prst="rect">
            <a:avLst/>
          </a:prstGeom>
          <a:noFill/>
        </p:spPr>
        <p:txBody>
          <a:bodyPr wrap="non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white"/>
                </a:solidFill>
                <a:effectLst/>
                <a:uLnTx/>
                <a:uFillTx/>
                <a:latin typeface="Century Gothic"/>
                <a:cs typeface="+mn-cs"/>
              </a:rPr>
              <a:t>Security flexibility for businesses</a:t>
            </a: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prstClr val="white"/>
                </a:solidFill>
                <a:effectLst/>
                <a:uLnTx/>
                <a:uFillTx/>
                <a:latin typeface="Century Gothic"/>
                <a:cs typeface="+mn-cs"/>
              </a:rPr>
              <a:t>Branch Site: local security</a:t>
            </a: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prstClr val="white"/>
                </a:solidFill>
                <a:effectLst/>
                <a:uLnTx/>
                <a:uFillTx/>
                <a:latin typeface="Century Gothic"/>
                <a:cs typeface="+mn-cs"/>
              </a:rPr>
              <a:t>ROBO: </a:t>
            </a:r>
            <a:r>
              <a:rPr kumimoji="0" lang="en-US" sz="1200" b="0" i="0" u="none" strike="noStrike" kern="1200" cap="none" spc="0" normalizeH="0" baseline="0" noProof="0" err="1">
                <a:ln>
                  <a:noFill/>
                </a:ln>
                <a:solidFill>
                  <a:prstClr val="white"/>
                </a:solidFill>
                <a:effectLst/>
                <a:uLnTx/>
                <a:uFillTx/>
                <a:latin typeface="Century Gothic"/>
                <a:cs typeface="+mn-cs"/>
              </a:rPr>
              <a:t>Sangfor</a:t>
            </a:r>
            <a:r>
              <a:rPr kumimoji="0" lang="en-US" sz="1200" b="0" i="0" u="none" strike="noStrike" kern="1200" cap="none" spc="0" normalizeH="0" baseline="0" noProof="0">
                <a:ln>
                  <a:noFill/>
                </a:ln>
                <a:solidFill>
                  <a:prstClr val="white"/>
                </a:solidFill>
                <a:effectLst/>
                <a:uLnTx/>
                <a:uFillTx/>
                <a:latin typeface="Century Gothic"/>
                <a:cs typeface="+mn-cs"/>
              </a:rPr>
              <a:t> Access Secure</a:t>
            </a:r>
          </a:p>
        </p:txBody>
      </p:sp>
      <p:sp>
        <p:nvSpPr>
          <p:cNvPr id="5" name="TextBox 4">
            <a:extLst>
              <a:ext uri="{FF2B5EF4-FFF2-40B4-BE49-F238E27FC236}">
                <a16:creationId xmlns:a16="http://schemas.microsoft.com/office/drawing/2014/main" id="{3F0A3714-B192-7813-C233-90737170FE48}"/>
              </a:ext>
            </a:extLst>
          </p:cNvPr>
          <p:cNvSpPr txBox="1"/>
          <p:nvPr/>
        </p:nvSpPr>
        <p:spPr>
          <a:xfrm>
            <a:off x="12492773" y="3694636"/>
            <a:ext cx="4642618" cy="1257588"/>
          </a:xfrm>
          <a:prstGeom prst="rect">
            <a:avLst/>
          </a:prstGeom>
          <a:noFill/>
        </p:spPr>
        <p:txBody>
          <a:bodyPr wrap="non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white"/>
                </a:solidFill>
                <a:effectLst/>
                <a:uLnTx/>
                <a:uFillTx/>
                <a:latin typeface="Century Gothic"/>
                <a:cs typeface="+mn-cs"/>
              </a:rPr>
              <a:t>Optimize traffic on demand</a:t>
            </a: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prstClr val="white"/>
                </a:solidFill>
                <a:effectLst/>
                <a:uLnTx/>
                <a:uFillTx/>
                <a:latin typeface="Century Gothic"/>
                <a:cs typeface="+mn-cs"/>
              </a:rPr>
              <a:t>HQ-Branch: Local links + best path selection</a:t>
            </a: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prstClr val="white"/>
                </a:solidFill>
                <a:effectLst/>
                <a:uLnTx/>
                <a:uFillTx/>
                <a:latin typeface="Century Gothic"/>
                <a:cs typeface="+mn-cs"/>
              </a:rPr>
              <a:t>SaaS/IaaS/Cloud: </a:t>
            </a:r>
            <a:r>
              <a:rPr kumimoji="0" lang="en-US" sz="1200" b="0" i="0" u="none" strike="noStrike" kern="1200" cap="none" spc="0" normalizeH="0" baseline="0" noProof="0" err="1">
                <a:ln>
                  <a:noFill/>
                </a:ln>
                <a:solidFill>
                  <a:prstClr val="white"/>
                </a:solidFill>
                <a:effectLst/>
                <a:uLnTx/>
                <a:uFillTx/>
                <a:latin typeface="Century Gothic"/>
                <a:cs typeface="+mn-cs"/>
              </a:rPr>
              <a:t>Sangfor</a:t>
            </a:r>
            <a:r>
              <a:rPr kumimoji="0" lang="en-US" sz="1200" b="0" i="0" u="none" strike="noStrike" kern="1200" cap="none" spc="0" normalizeH="0" baseline="0" noProof="0">
                <a:ln>
                  <a:noFill/>
                </a:ln>
                <a:solidFill>
                  <a:prstClr val="white"/>
                </a:solidFill>
                <a:effectLst/>
                <a:uLnTx/>
                <a:uFillTx/>
                <a:latin typeface="Century Gothic"/>
                <a:cs typeface="+mn-cs"/>
              </a:rPr>
              <a:t> Access Secure</a:t>
            </a: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prstClr val="white"/>
                </a:solidFill>
                <a:effectLst/>
                <a:uLnTx/>
                <a:uFillTx/>
                <a:latin typeface="Century Gothic"/>
                <a:cs typeface="+mn-cs"/>
              </a:rPr>
              <a:t>Over Country connection: </a:t>
            </a:r>
            <a:r>
              <a:rPr kumimoji="0" lang="en-US" sz="1200" b="0" i="0" u="none" strike="noStrike" kern="1200" cap="none" spc="0" normalizeH="0" baseline="0" noProof="0" err="1">
                <a:ln>
                  <a:noFill/>
                </a:ln>
                <a:solidFill>
                  <a:prstClr val="white"/>
                </a:solidFill>
                <a:effectLst/>
                <a:uLnTx/>
                <a:uFillTx/>
                <a:latin typeface="Century Gothic"/>
                <a:cs typeface="+mn-cs"/>
              </a:rPr>
              <a:t>Sangfor</a:t>
            </a:r>
            <a:r>
              <a:rPr kumimoji="0" lang="en-US" sz="1200" b="0" i="0" u="none" strike="noStrike" kern="1200" cap="none" spc="0" normalizeH="0" baseline="0" noProof="0">
                <a:ln>
                  <a:noFill/>
                </a:ln>
                <a:solidFill>
                  <a:prstClr val="white"/>
                </a:solidFill>
                <a:effectLst/>
                <a:uLnTx/>
                <a:uFillTx/>
                <a:latin typeface="Century Gothic"/>
                <a:cs typeface="+mn-cs"/>
              </a:rPr>
              <a:t> Access Secure</a:t>
            </a:r>
          </a:p>
        </p:txBody>
      </p:sp>
      <p:sp>
        <p:nvSpPr>
          <p:cNvPr id="8" name="Slide Number Placeholder 7">
            <a:extLst>
              <a:ext uri="{FF2B5EF4-FFF2-40B4-BE49-F238E27FC236}">
                <a16:creationId xmlns:a16="http://schemas.microsoft.com/office/drawing/2014/main" id="{76E21852-7269-8F6C-6D13-333ECD8EC4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1CD55-B97F-446B-84F2-7037EFC3FADE}" type="slidenum">
              <a:rPr kumimoji="0" lang="en-US" sz="1200" b="0" i="0" u="none" strike="noStrike" kern="1200" cap="none" spc="0" normalizeH="0" baseline="0" noProof="0" smtClean="0">
                <a:ln>
                  <a:noFill/>
                </a:ln>
                <a:solidFill>
                  <a:prstClr val="white"/>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white"/>
              </a:solidFill>
              <a:effectLst/>
              <a:uLnTx/>
              <a:uFillTx/>
              <a:latin typeface="Century Gothic"/>
              <a:cs typeface="+mn-cs"/>
            </a:endParaRPr>
          </a:p>
        </p:txBody>
      </p:sp>
      <p:sp>
        <p:nvSpPr>
          <p:cNvPr id="9" name="Date Placeholder 8">
            <a:extLst>
              <a:ext uri="{FF2B5EF4-FFF2-40B4-BE49-F238E27FC236}">
                <a16:creationId xmlns:a16="http://schemas.microsoft.com/office/drawing/2014/main" id="{237E60BD-31D3-E476-270A-FA099E6877C1}"/>
              </a:ext>
            </a:extLst>
          </p:cNvPr>
          <p:cNvSpPr>
            <a:spLocks noGrp="1"/>
          </p:cNvSpPr>
          <p:nvPr>
            <p:ph type="dt" sz="half" idx="10"/>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fld id="{C33AD02B-81FE-42EE-B54D-1B6F321754B5}" type="datetime1">
              <a:rPr kumimoji="0" lang="en-US" sz="1200" b="0" i="0" u="none" strike="noStrike" kern="1200" cap="none" spc="0" normalizeH="0" baseline="0" noProof="0" smtClean="0">
                <a:ln>
                  <a:noFill/>
                </a:ln>
                <a:solidFill>
                  <a:prstClr val="white"/>
                </a:solidFill>
                <a:effectLst/>
                <a:uLnTx/>
                <a:uFillTx/>
                <a:latin typeface="Century Gothic"/>
                <a:cs typeface="+mn-cs"/>
              </a:rPr>
              <a:pPr marL="0" marR="0" lvl="0" indent="0" algn="l" defTabSz="914400" rtl="0" eaLnBrk="1" fontAlgn="auto" latinLnBrk="0" hangingPunct="1">
                <a:lnSpc>
                  <a:spcPct val="150000"/>
                </a:lnSpc>
                <a:spcBef>
                  <a:spcPts val="0"/>
                </a:spcBef>
                <a:spcAft>
                  <a:spcPts val="0"/>
                </a:spcAft>
                <a:buClrTx/>
                <a:buSzTx/>
                <a:buFontTx/>
                <a:buNone/>
                <a:tabLst/>
                <a:defRPr/>
              </a:pPr>
              <a:t>2/19/2024</a:t>
            </a:fld>
            <a:endParaRPr kumimoji="0" lang="en-US" sz="1200" b="0" i="0" u="none" strike="noStrike" kern="1200" cap="none" spc="0" normalizeH="0" baseline="0" noProof="0">
              <a:ln>
                <a:noFill/>
              </a:ln>
              <a:solidFill>
                <a:prstClr val="white"/>
              </a:solidFill>
              <a:effectLst/>
              <a:uLnTx/>
              <a:uFillTx/>
              <a:latin typeface="Century Gothic"/>
              <a:cs typeface="+mn-cs"/>
            </a:endParaRPr>
          </a:p>
        </p:txBody>
      </p:sp>
      <p:sp>
        <p:nvSpPr>
          <p:cNvPr id="10" name="Footer Placeholder 9">
            <a:extLst>
              <a:ext uri="{FF2B5EF4-FFF2-40B4-BE49-F238E27FC236}">
                <a16:creationId xmlns:a16="http://schemas.microsoft.com/office/drawing/2014/main" id="{9C9B5CD5-E6C6-C2FF-451F-4BACB85BD829}"/>
              </a:ext>
            </a:extLst>
          </p:cNvPr>
          <p:cNvSpPr>
            <a:spLocks noGrp="1"/>
          </p:cNvSpPr>
          <p:nvPr>
            <p:ph type="ftr" sz="quarter" idx="11"/>
          </p:nvPr>
        </p:nvSpPr>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entury Gothic"/>
                <a:cs typeface="+mn-cs"/>
              </a:rPr>
              <a:t>www.sangfor.com</a:t>
            </a:r>
          </a:p>
        </p:txBody>
      </p:sp>
      <p:grpSp>
        <p:nvGrpSpPr>
          <p:cNvPr id="6" name="Group 31">
            <a:extLst>
              <a:ext uri="{FF2B5EF4-FFF2-40B4-BE49-F238E27FC236}">
                <a16:creationId xmlns:a16="http://schemas.microsoft.com/office/drawing/2014/main" id="{455FAEFD-1F07-D335-5736-40B348670FCC}"/>
              </a:ext>
            </a:extLst>
          </p:cNvPr>
          <p:cNvGrpSpPr/>
          <p:nvPr/>
        </p:nvGrpSpPr>
        <p:grpSpPr>
          <a:xfrm>
            <a:off x="7376136" y="1707727"/>
            <a:ext cx="4114798" cy="1292323"/>
            <a:chOff x="695442" y="1413191"/>
            <a:chExt cx="4434123" cy="1292323"/>
          </a:xfrm>
        </p:grpSpPr>
        <p:sp>
          <p:nvSpPr>
            <p:cNvPr id="7" name="矩形 9">
              <a:extLst>
                <a:ext uri="{FF2B5EF4-FFF2-40B4-BE49-F238E27FC236}">
                  <a16:creationId xmlns:a16="http://schemas.microsoft.com/office/drawing/2014/main" id="{689C6199-5054-72FC-DF67-D743372D64CA}"/>
                </a:ext>
              </a:extLst>
            </p:cNvPr>
            <p:cNvSpPr/>
            <p:nvPr/>
          </p:nvSpPr>
          <p:spPr>
            <a:xfrm flipH="1">
              <a:off x="708820" y="1813266"/>
              <a:ext cx="4420745" cy="892248"/>
            </a:xfrm>
            <a:prstGeom prst="rect">
              <a:avLst/>
            </a:prstGeom>
            <a:solidFill>
              <a:srgbClr val="00B0F0">
                <a:alpha val="100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grpSp>
          <p:nvGrpSpPr>
            <p:cNvPr id="11" name="iŝliḍé">
              <a:extLst>
                <a:ext uri="{FF2B5EF4-FFF2-40B4-BE49-F238E27FC236}">
                  <a16:creationId xmlns:a16="http://schemas.microsoft.com/office/drawing/2014/main" id="{17FB754E-3931-9475-E231-46DACEE20FA3}"/>
                </a:ext>
              </a:extLst>
            </p:cNvPr>
            <p:cNvGrpSpPr/>
            <p:nvPr/>
          </p:nvGrpSpPr>
          <p:grpSpPr>
            <a:xfrm>
              <a:off x="695442" y="1413191"/>
              <a:ext cx="4434123" cy="944544"/>
              <a:chOff x="149089" y="1187215"/>
              <a:chExt cx="4434123" cy="944544"/>
            </a:xfrm>
          </p:grpSpPr>
          <p:sp>
            <p:nvSpPr>
              <p:cNvPr id="12" name="išḷiḋé">
                <a:extLst>
                  <a:ext uri="{FF2B5EF4-FFF2-40B4-BE49-F238E27FC236}">
                    <a16:creationId xmlns:a16="http://schemas.microsoft.com/office/drawing/2014/main" id="{6DBD7883-0417-79D0-866C-5105C1C275D1}"/>
                  </a:ext>
                </a:extLst>
              </p:cNvPr>
              <p:cNvSpPr/>
              <p:nvPr/>
            </p:nvSpPr>
            <p:spPr bwMode="auto">
              <a:xfrm>
                <a:off x="149089" y="1744162"/>
                <a:ext cx="3228944" cy="38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45720" rIns="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altLang="zh-CN" sz="1200" b="0" i="0" u="none" strike="noStrike" kern="1200" cap="none" spc="0" normalizeH="0" baseline="0" noProof="0">
                    <a:ln>
                      <a:noFill/>
                    </a:ln>
                    <a:solidFill>
                      <a:prstClr val="white"/>
                    </a:solidFill>
                    <a:effectLst/>
                    <a:uLnTx/>
                    <a:uFillTx/>
                    <a:latin typeface="Century Gothic"/>
                    <a:cs typeface="+mn-cs"/>
                  </a:rPr>
                  <a:t>Branch Site: local security</a:t>
                </a: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altLang="zh-CN" sz="1200" b="0" i="0" u="none" strike="noStrike" kern="1200" cap="none" spc="0" normalizeH="0" baseline="0" noProof="0">
                    <a:ln>
                      <a:noFill/>
                    </a:ln>
                    <a:solidFill>
                      <a:prstClr val="white"/>
                    </a:solidFill>
                    <a:effectLst/>
                    <a:uLnTx/>
                    <a:uFillTx/>
                    <a:latin typeface="Century Gothic"/>
                    <a:cs typeface="+mn-cs"/>
                  </a:rPr>
                  <a:t>ROBO: </a:t>
                </a:r>
                <a:r>
                  <a:rPr kumimoji="0" lang="en-US" altLang="zh-CN" sz="1200" b="0" i="0" u="none" strike="noStrike" kern="1200" cap="none" spc="0" normalizeH="0" baseline="0" noProof="0" err="1">
                    <a:ln>
                      <a:noFill/>
                    </a:ln>
                    <a:solidFill>
                      <a:prstClr val="white"/>
                    </a:solidFill>
                    <a:effectLst/>
                    <a:uLnTx/>
                    <a:uFillTx/>
                    <a:latin typeface="Century Gothic"/>
                    <a:cs typeface="+mn-cs"/>
                  </a:rPr>
                  <a:t>Sangfor</a:t>
                </a:r>
                <a:r>
                  <a:rPr kumimoji="0" lang="en-US" altLang="zh-CN" sz="1200" b="0" i="0" u="none" strike="noStrike" kern="1200" cap="none" spc="0" normalizeH="0" baseline="0" noProof="0">
                    <a:ln>
                      <a:noFill/>
                    </a:ln>
                    <a:solidFill>
                      <a:prstClr val="white"/>
                    </a:solidFill>
                    <a:effectLst/>
                    <a:uLnTx/>
                    <a:uFillTx/>
                    <a:latin typeface="Century Gothic"/>
                    <a:cs typeface="+mn-cs"/>
                  </a:rPr>
                  <a:t> Access Secure</a:t>
                </a:r>
              </a:p>
            </p:txBody>
          </p:sp>
          <p:sp>
            <p:nvSpPr>
              <p:cNvPr id="13" name="i$1îďê">
                <a:extLst>
                  <a:ext uri="{FF2B5EF4-FFF2-40B4-BE49-F238E27FC236}">
                    <a16:creationId xmlns:a16="http://schemas.microsoft.com/office/drawing/2014/main" id="{9EA8F82C-6693-2954-85A1-828C7BB15733}"/>
                  </a:ext>
                </a:extLst>
              </p:cNvPr>
              <p:cNvSpPr txBox="1"/>
              <p:nvPr/>
            </p:nvSpPr>
            <p:spPr bwMode="auto">
              <a:xfrm>
                <a:off x="162471" y="1187215"/>
                <a:ext cx="4420741" cy="387597"/>
              </a:xfrm>
              <a:prstGeom prst="rect">
                <a:avLst/>
              </a:prstGeom>
              <a:solidFill>
                <a:srgbClr val="1AA724"/>
              </a:solidFill>
              <a:ln>
                <a:noFill/>
              </a:ln>
              <a:scene3d>
                <a:camera prst="orthographicFront"/>
                <a:lightRig rig="threePt" dir="t"/>
              </a:scene3d>
              <a:sp3d>
                <a:bevelT w="25400" h="12700"/>
              </a:sp3d>
              <a:extLst>
                <a:ext uri="{91240B29-F687-4F45-9708-019B960494DF}">
                  <a14:hiddenLine xmlns:a14="http://schemas.microsoft.com/office/drawing/2010/main" w="9525">
                    <a:solidFill>
                      <a:srgbClr val="000000"/>
                    </a:solidFill>
                    <a:miter lim="800000"/>
                    <a:headEnd/>
                    <a:tailEnd/>
                  </a14:hiddenLine>
                </a:ext>
              </a:extLst>
            </p:spPr>
            <p:txBody>
              <a:bodyPr wrap="square" lIns="91440" tIns="0" rIns="91440" bIns="108000" anchor="b" anchorCtr="0">
                <a:normAutofit fontScale="92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600" b="1" i="0" u="none" strike="noStrike" kern="1200" cap="none" spc="0" normalizeH="0" baseline="0" noProof="0">
                    <a:ln>
                      <a:noFill/>
                    </a:ln>
                    <a:solidFill>
                      <a:prstClr val="white"/>
                    </a:solidFill>
                    <a:effectLst/>
                    <a:uLnTx/>
                    <a:uFillTx/>
                    <a:latin typeface="Century Gothic"/>
                    <a:cs typeface="+mn-cs"/>
                  </a:rPr>
                  <a:t>Security flexibility for businesses</a:t>
                </a:r>
              </a:p>
            </p:txBody>
          </p:sp>
        </p:grpSp>
      </p:grpSp>
      <p:grpSp>
        <p:nvGrpSpPr>
          <p:cNvPr id="14" name="Group 30">
            <a:extLst>
              <a:ext uri="{FF2B5EF4-FFF2-40B4-BE49-F238E27FC236}">
                <a16:creationId xmlns:a16="http://schemas.microsoft.com/office/drawing/2014/main" id="{C8AA2DC5-9216-506A-C070-E43081739DD5}"/>
              </a:ext>
            </a:extLst>
          </p:cNvPr>
          <p:cNvGrpSpPr/>
          <p:nvPr/>
        </p:nvGrpSpPr>
        <p:grpSpPr>
          <a:xfrm>
            <a:off x="7376136" y="3369204"/>
            <a:ext cx="4114800" cy="2335179"/>
            <a:chOff x="695586" y="2412099"/>
            <a:chExt cx="4386287" cy="2335179"/>
          </a:xfrm>
        </p:grpSpPr>
        <p:sp>
          <p:nvSpPr>
            <p:cNvPr id="15" name="矩形 13">
              <a:extLst>
                <a:ext uri="{FF2B5EF4-FFF2-40B4-BE49-F238E27FC236}">
                  <a16:creationId xmlns:a16="http://schemas.microsoft.com/office/drawing/2014/main" id="{171932A9-1FC1-F77A-B83D-44ADE4E1E08C}"/>
                </a:ext>
              </a:extLst>
            </p:cNvPr>
            <p:cNvSpPr/>
            <p:nvPr/>
          </p:nvSpPr>
          <p:spPr>
            <a:xfrm flipH="1">
              <a:off x="708823" y="2796033"/>
              <a:ext cx="4373049" cy="1951245"/>
            </a:xfrm>
            <a:prstGeom prst="rect">
              <a:avLst/>
            </a:prstGeom>
            <a:solidFill>
              <a:srgbClr val="00B0F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grpSp>
          <p:nvGrpSpPr>
            <p:cNvPr id="16" name="iŝliḍé">
              <a:extLst>
                <a:ext uri="{FF2B5EF4-FFF2-40B4-BE49-F238E27FC236}">
                  <a16:creationId xmlns:a16="http://schemas.microsoft.com/office/drawing/2014/main" id="{0B100C78-E0CA-6995-F0A4-C0AD99CB8D5D}"/>
                </a:ext>
              </a:extLst>
            </p:cNvPr>
            <p:cNvGrpSpPr/>
            <p:nvPr/>
          </p:nvGrpSpPr>
          <p:grpSpPr>
            <a:xfrm>
              <a:off x="695586" y="2412099"/>
              <a:ext cx="4386287" cy="2238371"/>
              <a:chOff x="149233" y="1154574"/>
              <a:chExt cx="4386287" cy="2238371"/>
            </a:xfrm>
          </p:grpSpPr>
          <p:sp>
            <p:nvSpPr>
              <p:cNvPr id="17" name="išḷiḋé">
                <a:extLst>
                  <a:ext uri="{FF2B5EF4-FFF2-40B4-BE49-F238E27FC236}">
                    <a16:creationId xmlns:a16="http://schemas.microsoft.com/office/drawing/2014/main" id="{2C4293EF-695D-6F4A-8BF2-BE02B1015DB5}"/>
                  </a:ext>
                </a:extLst>
              </p:cNvPr>
              <p:cNvSpPr/>
              <p:nvPr/>
            </p:nvSpPr>
            <p:spPr bwMode="auto">
              <a:xfrm>
                <a:off x="149233" y="1792407"/>
                <a:ext cx="4173789" cy="160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45720" rIns="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altLang="zh-CN" sz="1200" b="0" i="0" u="none" strike="noStrike" kern="1200" cap="none" spc="0" normalizeH="0" baseline="0" noProof="0">
                    <a:ln>
                      <a:noFill/>
                    </a:ln>
                    <a:solidFill>
                      <a:prstClr val="white"/>
                    </a:solidFill>
                    <a:effectLst/>
                    <a:uLnTx/>
                    <a:uFillTx/>
                    <a:latin typeface="Century Gothic"/>
                    <a:cs typeface="+mn-cs"/>
                  </a:rPr>
                  <a:t>HQ-Branch: Local links + best path selection</a:t>
                </a: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altLang="zh-CN" sz="1200" b="0" i="0" u="none" strike="noStrike" kern="1200" cap="none" spc="0" normalizeH="0" baseline="0" noProof="0">
                    <a:ln>
                      <a:noFill/>
                    </a:ln>
                    <a:solidFill>
                      <a:prstClr val="white"/>
                    </a:solidFill>
                    <a:effectLst/>
                    <a:uLnTx/>
                    <a:uFillTx/>
                    <a:latin typeface="Century Gothic"/>
                    <a:cs typeface="+mn-cs"/>
                  </a:rPr>
                  <a:t>SaaS/IaaS/Cloud: </a:t>
                </a:r>
                <a:r>
                  <a:rPr kumimoji="0" lang="en-US" altLang="zh-CN" sz="1200" b="0" i="0" u="none" strike="noStrike" kern="1200" cap="none" spc="0" normalizeH="0" baseline="0" noProof="0" err="1">
                    <a:ln>
                      <a:noFill/>
                    </a:ln>
                    <a:solidFill>
                      <a:prstClr val="white"/>
                    </a:solidFill>
                    <a:effectLst/>
                    <a:uLnTx/>
                    <a:uFillTx/>
                    <a:latin typeface="Century Gothic"/>
                    <a:cs typeface="+mn-cs"/>
                  </a:rPr>
                  <a:t>Sangfor</a:t>
                </a:r>
                <a:r>
                  <a:rPr kumimoji="0" lang="en-US" altLang="zh-CN" sz="1200" b="0" i="0" u="none" strike="noStrike" kern="1200" cap="none" spc="0" normalizeH="0" baseline="0" noProof="0">
                    <a:ln>
                      <a:noFill/>
                    </a:ln>
                    <a:solidFill>
                      <a:prstClr val="white"/>
                    </a:solidFill>
                    <a:effectLst/>
                    <a:uLnTx/>
                    <a:uFillTx/>
                    <a:latin typeface="Century Gothic"/>
                    <a:cs typeface="+mn-cs"/>
                  </a:rPr>
                  <a:t> Access Secure</a:t>
                </a: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altLang="zh-CN" sz="1200" b="0" i="0" u="none" strike="noStrike" kern="1200" cap="none" spc="0" normalizeH="0" baseline="0" noProof="0">
                    <a:ln>
                      <a:noFill/>
                    </a:ln>
                    <a:solidFill>
                      <a:prstClr val="white"/>
                    </a:solidFill>
                    <a:effectLst/>
                    <a:uLnTx/>
                    <a:uFillTx/>
                    <a:latin typeface="Century Gothic"/>
                    <a:cs typeface="+mn-cs"/>
                  </a:rPr>
                  <a:t>Over Country connection: </a:t>
                </a:r>
                <a:r>
                  <a:rPr kumimoji="0" lang="en-US" altLang="zh-CN" sz="1200" b="0" i="0" u="none" strike="noStrike" kern="1200" cap="none" spc="0" normalizeH="0" baseline="0" noProof="0" err="1">
                    <a:ln>
                      <a:noFill/>
                    </a:ln>
                    <a:solidFill>
                      <a:prstClr val="white"/>
                    </a:solidFill>
                    <a:effectLst/>
                    <a:uLnTx/>
                    <a:uFillTx/>
                    <a:latin typeface="Century Gothic"/>
                    <a:cs typeface="+mn-cs"/>
                  </a:rPr>
                  <a:t>Sangfor</a:t>
                </a:r>
                <a:r>
                  <a:rPr kumimoji="0" lang="en-US" altLang="zh-CN" sz="1200" b="0" i="0" u="none" strike="noStrike" kern="1200" cap="none" spc="0" normalizeH="0" baseline="0" noProof="0">
                    <a:ln>
                      <a:noFill/>
                    </a:ln>
                    <a:solidFill>
                      <a:prstClr val="white"/>
                    </a:solidFill>
                    <a:effectLst/>
                    <a:uLnTx/>
                    <a:uFillTx/>
                    <a:latin typeface="Century Gothic"/>
                    <a:cs typeface="+mn-cs"/>
                  </a:rPr>
                  <a:t> Access Secure</a:t>
                </a:r>
              </a:p>
            </p:txBody>
          </p:sp>
          <p:sp>
            <p:nvSpPr>
              <p:cNvPr id="18" name="i$1îďê">
                <a:extLst>
                  <a:ext uri="{FF2B5EF4-FFF2-40B4-BE49-F238E27FC236}">
                    <a16:creationId xmlns:a16="http://schemas.microsoft.com/office/drawing/2014/main" id="{C3068617-5F6C-1BEC-411E-6C6618CC06FF}"/>
                  </a:ext>
                </a:extLst>
              </p:cNvPr>
              <p:cNvSpPr txBox="1"/>
              <p:nvPr/>
            </p:nvSpPr>
            <p:spPr bwMode="auto">
              <a:xfrm>
                <a:off x="162472" y="1154574"/>
                <a:ext cx="4373048" cy="387597"/>
              </a:xfrm>
              <a:prstGeom prst="rect">
                <a:avLst/>
              </a:prstGeom>
              <a:solidFill>
                <a:srgbClr val="0067ED"/>
              </a:solidFill>
              <a:ln>
                <a:noFill/>
              </a:ln>
              <a:scene3d>
                <a:camera prst="orthographicFront"/>
                <a:lightRig rig="threePt" dir="t"/>
              </a:scene3d>
              <a:sp3d>
                <a:bevelT w="25400" h="12700"/>
              </a:sp3d>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72000" anchor="b" anchorCtr="0">
                <a:normAutofit fontScale="92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600" b="1" i="0" u="none" strike="noStrike" kern="1200" cap="none" spc="0" normalizeH="0" baseline="0" noProof="0">
                    <a:ln>
                      <a:noFill/>
                    </a:ln>
                    <a:solidFill>
                      <a:prstClr val="white"/>
                    </a:solidFill>
                    <a:effectLst/>
                    <a:uLnTx/>
                    <a:uFillTx/>
                    <a:latin typeface="Century Gothic"/>
                    <a:cs typeface="+mn-cs"/>
                  </a:rPr>
                  <a:t>Optimize traffic on demand</a:t>
                </a:r>
              </a:p>
            </p:txBody>
          </p:sp>
        </p:grpSp>
      </p:grpSp>
      <p:grpSp>
        <p:nvGrpSpPr>
          <p:cNvPr id="20" name="Group 19">
            <a:extLst>
              <a:ext uri="{FF2B5EF4-FFF2-40B4-BE49-F238E27FC236}">
                <a16:creationId xmlns:a16="http://schemas.microsoft.com/office/drawing/2014/main" id="{8B939026-B35C-9C5C-C983-BD7327B30BD8}"/>
              </a:ext>
            </a:extLst>
          </p:cNvPr>
          <p:cNvGrpSpPr/>
          <p:nvPr/>
        </p:nvGrpSpPr>
        <p:grpSpPr>
          <a:xfrm>
            <a:off x="888557" y="1153617"/>
            <a:ext cx="6300085" cy="4550766"/>
            <a:chOff x="888557" y="1153617"/>
            <a:chExt cx="6300085" cy="4550766"/>
          </a:xfrm>
        </p:grpSpPr>
        <p:pic>
          <p:nvPicPr>
            <p:cNvPr id="3" name="Picture 2">
              <a:extLst>
                <a:ext uri="{FF2B5EF4-FFF2-40B4-BE49-F238E27FC236}">
                  <a16:creationId xmlns:a16="http://schemas.microsoft.com/office/drawing/2014/main" id="{2550DAB2-79F8-DBC1-C898-237F7337F44D}"/>
                </a:ext>
              </a:extLst>
            </p:cNvPr>
            <p:cNvPicPr>
              <a:picLocks noChangeAspect="1"/>
            </p:cNvPicPr>
            <p:nvPr/>
          </p:nvPicPr>
          <p:blipFill>
            <a:blip r:embed="rId2"/>
            <a:stretch>
              <a:fillRect/>
            </a:stretch>
          </p:blipFill>
          <p:spPr>
            <a:xfrm>
              <a:off x="888557" y="1153617"/>
              <a:ext cx="6300085" cy="4550766"/>
            </a:xfrm>
            <a:prstGeom prst="rect">
              <a:avLst/>
            </a:prstGeom>
          </p:spPr>
        </p:pic>
        <p:sp>
          <p:nvSpPr>
            <p:cNvPr id="19" name="Rectangle 18">
              <a:extLst>
                <a:ext uri="{FF2B5EF4-FFF2-40B4-BE49-F238E27FC236}">
                  <a16:creationId xmlns:a16="http://schemas.microsoft.com/office/drawing/2014/main" id="{38BB2CD6-9162-E827-D7AE-1332132BC316}"/>
                </a:ext>
              </a:extLst>
            </p:cNvPr>
            <p:cNvSpPr/>
            <p:nvPr/>
          </p:nvSpPr>
          <p:spPr>
            <a:xfrm>
              <a:off x="3924299" y="3973096"/>
              <a:ext cx="557214" cy="134564"/>
            </a:xfrm>
            <a:prstGeom prst="rect">
              <a:avLst/>
            </a:prstGeom>
            <a:solidFill>
              <a:srgbClr val="AEBC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N</a:t>
              </a:r>
              <a:r>
                <a:rPr kumimoji="0" lang="en-US" altLang="zh-CN" sz="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etwork Secure</a:t>
              </a:r>
              <a:endParaRPr kumimoji="0" lang="en-US" sz="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989987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a:extLst>
              <a:ext uri="{FF2B5EF4-FFF2-40B4-BE49-F238E27FC236}">
                <a16:creationId xmlns:a16="http://schemas.microsoft.com/office/drawing/2014/main" id="{05DC9CC7-53EA-DA43-3FAC-25217FEBF3D9}"/>
              </a:ext>
            </a:extLst>
          </p:cNvPr>
          <p:cNvGrpSpPr/>
          <p:nvPr/>
        </p:nvGrpSpPr>
        <p:grpSpPr>
          <a:xfrm>
            <a:off x="8827041" y="2950343"/>
            <a:ext cx="65779" cy="1522473"/>
            <a:chOff x="8972779" y="3109850"/>
            <a:chExt cx="65779" cy="1522473"/>
          </a:xfrm>
        </p:grpSpPr>
        <p:cxnSp>
          <p:nvCxnSpPr>
            <p:cNvPr id="100" name="Straight Connector 99">
              <a:extLst>
                <a:ext uri="{FF2B5EF4-FFF2-40B4-BE49-F238E27FC236}">
                  <a16:creationId xmlns:a16="http://schemas.microsoft.com/office/drawing/2014/main" id="{00CDAD9C-8EF1-CC52-AFA6-620DF2663EFE}"/>
                </a:ext>
              </a:extLst>
            </p:cNvPr>
            <p:cNvCxnSpPr>
              <a:cxnSpLocks/>
            </p:cNvCxnSpPr>
            <p:nvPr/>
          </p:nvCxnSpPr>
          <p:spPr>
            <a:xfrm flipH="1" flipV="1">
              <a:off x="8972779" y="3109850"/>
              <a:ext cx="3406" cy="1522473"/>
            </a:xfrm>
            <a:prstGeom prst="line">
              <a:avLst/>
            </a:prstGeom>
            <a:ln w="12700">
              <a:solidFill>
                <a:srgbClr val="1AA724"/>
              </a:solidFill>
            </a:ln>
          </p:spPr>
          <p:style>
            <a:lnRef idx="1">
              <a:schemeClr val="accent1"/>
            </a:lnRef>
            <a:fillRef idx="0">
              <a:schemeClr val="accent1"/>
            </a:fillRef>
            <a:effectRef idx="0">
              <a:schemeClr val="accent1"/>
            </a:effectRef>
            <a:fontRef idx="minor">
              <a:schemeClr val="tx1"/>
            </a:fontRef>
          </p:style>
        </p:cxnSp>
        <p:cxnSp>
          <p:nvCxnSpPr>
            <p:cNvPr id="17" name="Straight Connector 99">
              <a:extLst>
                <a:ext uri="{FF2B5EF4-FFF2-40B4-BE49-F238E27FC236}">
                  <a16:creationId xmlns:a16="http://schemas.microsoft.com/office/drawing/2014/main" id="{80178303-0B6A-7BB5-7DF6-365CF068D821}"/>
                </a:ext>
              </a:extLst>
            </p:cNvPr>
            <p:cNvCxnSpPr>
              <a:cxnSpLocks/>
            </p:cNvCxnSpPr>
            <p:nvPr/>
          </p:nvCxnSpPr>
          <p:spPr>
            <a:xfrm flipH="1" flipV="1">
              <a:off x="9035152" y="3109850"/>
              <a:ext cx="3406" cy="152247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Date Placeholder 4">
            <a:extLst>
              <a:ext uri="{FF2B5EF4-FFF2-40B4-BE49-F238E27FC236}">
                <a16:creationId xmlns:a16="http://schemas.microsoft.com/office/drawing/2014/main" id="{C6043E9F-4EA6-7540-79D0-F4E12F2110DA}"/>
              </a:ext>
            </a:extLst>
          </p:cNvPr>
          <p:cNvSpPr>
            <a:spLocks noGrp="1"/>
          </p:cNvSpPr>
          <p:nvPr>
            <p:ph type="dt" sz="half" idx="10"/>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fld id="{C1A9603F-29B3-4F30-AF38-649D3F249582}" type="datetime1">
              <a:rPr kumimoji="0" lang="en-US" sz="1200" b="0" i="0" u="none" strike="noStrike" kern="1200" cap="none" spc="0" normalizeH="0" baseline="0" noProof="0" smtClean="0">
                <a:ln>
                  <a:noFill/>
                </a:ln>
                <a:solidFill>
                  <a:prstClr val="white"/>
                </a:solidFill>
                <a:effectLst/>
                <a:uLnTx/>
                <a:uFillTx/>
                <a:latin typeface="Century Gothic"/>
                <a:cs typeface="+mn-cs"/>
              </a:rPr>
              <a:pPr marL="0" marR="0" lvl="0" indent="0" algn="l" defTabSz="914400" rtl="0" eaLnBrk="1" fontAlgn="auto" latinLnBrk="0" hangingPunct="1">
                <a:lnSpc>
                  <a:spcPct val="150000"/>
                </a:lnSpc>
                <a:spcBef>
                  <a:spcPts val="0"/>
                </a:spcBef>
                <a:spcAft>
                  <a:spcPts val="0"/>
                </a:spcAft>
                <a:buClrTx/>
                <a:buSzTx/>
                <a:buFontTx/>
                <a:buNone/>
                <a:tabLst/>
                <a:defRPr/>
              </a:pPr>
              <a:t>2/19/2024</a:t>
            </a:fld>
            <a:endParaRPr kumimoji="0" lang="en-US" sz="1200" b="0" i="0" u="none" strike="noStrike" kern="1200" cap="none" spc="0" normalizeH="0" baseline="0" noProof="0">
              <a:ln>
                <a:noFill/>
              </a:ln>
              <a:solidFill>
                <a:prstClr val="white"/>
              </a:solidFill>
              <a:effectLst/>
              <a:uLnTx/>
              <a:uFillTx/>
              <a:latin typeface="Century Gothic"/>
              <a:cs typeface="+mn-cs"/>
            </a:endParaRPr>
          </a:p>
        </p:txBody>
      </p:sp>
      <p:sp>
        <p:nvSpPr>
          <p:cNvPr id="7" name="Footer Placeholder 6">
            <a:extLst>
              <a:ext uri="{FF2B5EF4-FFF2-40B4-BE49-F238E27FC236}">
                <a16:creationId xmlns:a16="http://schemas.microsoft.com/office/drawing/2014/main" id="{39D3D5B9-3439-B4E4-33AA-F90E3A722810}"/>
              </a:ext>
            </a:extLst>
          </p:cNvPr>
          <p:cNvSpPr>
            <a:spLocks noGrp="1"/>
          </p:cNvSpPr>
          <p:nvPr>
            <p:ph type="ftr" sz="quarter" idx="11"/>
          </p:nvPr>
        </p:nvSpPr>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entury Gothic"/>
                <a:cs typeface="+mn-cs"/>
              </a:rPr>
              <a:t>www.sangfor.com</a:t>
            </a:r>
          </a:p>
        </p:txBody>
      </p:sp>
      <p:sp>
        <p:nvSpPr>
          <p:cNvPr id="4" name="Slide Number Placeholder 3">
            <a:extLst>
              <a:ext uri="{FF2B5EF4-FFF2-40B4-BE49-F238E27FC236}">
                <a16:creationId xmlns:a16="http://schemas.microsoft.com/office/drawing/2014/main" id="{70AC3364-E446-8FF5-AF9E-90AAFA9CEE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entury Gothic"/>
                <a:cs typeface="+mn-cs"/>
              </a:rPr>
              <a:t>Page  </a:t>
            </a:r>
            <a:fld id="{00000000-1234-1234-1234-123412341234}" type="slidenum">
              <a:rPr kumimoji="0" lang="en-US" sz="1200" b="0" i="0" u="none" strike="noStrike" kern="1200" cap="none" spc="0" normalizeH="0" baseline="0" noProof="0" smtClean="0">
                <a:ln>
                  <a:noFill/>
                </a:ln>
                <a:solidFill>
                  <a:prstClr val="white"/>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sz="1200" b="0" i="0" u="none" strike="noStrike" kern="1200" cap="none" spc="0" normalizeH="0" baseline="0" noProof="0">
              <a:ln>
                <a:noFill/>
              </a:ln>
              <a:solidFill>
                <a:prstClr val="white"/>
              </a:solidFill>
              <a:effectLst/>
              <a:uLnTx/>
              <a:uFillTx/>
              <a:latin typeface="Century Gothic"/>
              <a:cs typeface="+mn-cs"/>
            </a:endParaRPr>
          </a:p>
        </p:txBody>
      </p:sp>
      <p:sp>
        <p:nvSpPr>
          <p:cNvPr id="6" name="Title 5">
            <a:extLst>
              <a:ext uri="{FF2B5EF4-FFF2-40B4-BE49-F238E27FC236}">
                <a16:creationId xmlns:a16="http://schemas.microsoft.com/office/drawing/2014/main" id="{614F00CD-5AC0-E3C9-656C-71C61FEAAE07}"/>
              </a:ext>
            </a:extLst>
          </p:cNvPr>
          <p:cNvSpPr>
            <a:spLocks noGrp="1"/>
          </p:cNvSpPr>
          <p:nvPr>
            <p:ph type="ctrTitle"/>
          </p:nvPr>
        </p:nvSpPr>
        <p:spPr/>
        <p:txBody>
          <a:bodyPr/>
          <a:lstStyle/>
          <a:p>
            <a:r>
              <a:rPr lang="en-US"/>
              <a:t>Casos de uso típicos</a:t>
            </a:r>
            <a:endParaRPr lang="en-US" dirty="0"/>
          </a:p>
        </p:txBody>
      </p:sp>
      <p:grpSp>
        <p:nvGrpSpPr>
          <p:cNvPr id="103" name="Group 102">
            <a:extLst>
              <a:ext uri="{FF2B5EF4-FFF2-40B4-BE49-F238E27FC236}">
                <a16:creationId xmlns:a16="http://schemas.microsoft.com/office/drawing/2014/main" id="{1B630D9E-0CD8-EDD6-67B3-E8822505BBEE}"/>
              </a:ext>
            </a:extLst>
          </p:cNvPr>
          <p:cNvGrpSpPr/>
          <p:nvPr/>
        </p:nvGrpSpPr>
        <p:grpSpPr>
          <a:xfrm>
            <a:off x="6162157" y="4222644"/>
            <a:ext cx="625298" cy="652382"/>
            <a:chOff x="6440113" y="4519822"/>
            <a:chExt cx="1267856" cy="1322772"/>
          </a:xfrm>
        </p:grpSpPr>
        <p:pic>
          <p:nvPicPr>
            <p:cNvPr id="104" name="Picture 103">
              <a:extLst>
                <a:ext uri="{FF2B5EF4-FFF2-40B4-BE49-F238E27FC236}">
                  <a16:creationId xmlns:a16="http://schemas.microsoft.com/office/drawing/2014/main" id="{CF919C30-14F9-A0D9-E291-94B1DF15D0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0113" y="4519822"/>
              <a:ext cx="1267856" cy="830664"/>
            </a:xfrm>
            <a:prstGeom prst="rect">
              <a:avLst/>
            </a:prstGeom>
          </p:spPr>
        </p:pic>
        <p:sp>
          <p:nvSpPr>
            <p:cNvPr id="105" name="TextBox 104">
              <a:extLst>
                <a:ext uri="{FF2B5EF4-FFF2-40B4-BE49-F238E27FC236}">
                  <a16:creationId xmlns:a16="http://schemas.microsoft.com/office/drawing/2014/main" id="{B18A6856-F39A-8E6F-3A2B-CEEA240E69B8}"/>
                </a:ext>
              </a:extLst>
            </p:cNvPr>
            <p:cNvSpPr txBox="1"/>
            <p:nvPr/>
          </p:nvSpPr>
          <p:spPr>
            <a:xfrm>
              <a:off x="6599649" y="5405759"/>
              <a:ext cx="965974" cy="43683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Century Gothic"/>
                  <a:cs typeface="+mn-cs"/>
                </a:rPr>
                <a:t>ROBO</a:t>
              </a:r>
            </a:p>
          </p:txBody>
        </p:sp>
      </p:grpSp>
      <p:sp>
        <p:nvSpPr>
          <p:cNvPr id="167" name="Rectangle 166">
            <a:extLst>
              <a:ext uri="{FF2B5EF4-FFF2-40B4-BE49-F238E27FC236}">
                <a16:creationId xmlns:a16="http://schemas.microsoft.com/office/drawing/2014/main" id="{988DA0FF-CD3F-9B8F-C18C-8E9EEFCF726E}"/>
              </a:ext>
            </a:extLst>
          </p:cNvPr>
          <p:cNvSpPr/>
          <p:nvPr/>
        </p:nvSpPr>
        <p:spPr>
          <a:xfrm>
            <a:off x="1019900" y="1007151"/>
            <a:ext cx="4414995" cy="5148950"/>
          </a:xfrm>
          <a:prstGeom prst="rect">
            <a:avLst/>
          </a:prstGeom>
          <a:noFill/>
          <a:ln w="9525" cap="flat" cmpd="sng" algn="ctr">
            <a:solidFill>
              <a:srgbClr val="0067ED"/>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spcFirstLastPara="0" vert="horz" wrap="square" lIns="341375" tIns="341375" rIns="341376" bIns="897927" numCol="1" spcCol="1270" rtlCol="0" anchor="ctr" anchorCtr="0">
            <a:noAutofit/>
          </a:bodyPr>
          <a:lstStyle/>
          <a:p>
            <a:pPr marL="0" marR="0" lvl="0" indent="0" algn="ctr" defTabSz="2133600" rtl="0" eaLnBrk="1" fontAlgn="auto" latinLnBrk="0" hangingPunct="1">
              <a:lnSpc>
                <a:spcPct val="90000"/>
              </a:lnSpc>
              <a:spcBef>
                <a:spcPct val="0"/>
              </a:spcBef>
              <a:spcAft>
                <a:spcPct val="3500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entury Gothic"/>
              <a:cs typeface="+mn-cs"/>
            </a:endParaRPr>
          </a:p>
        </p:txBody>
      </p:sp>
      <p:sp>
        <p:nvSpPr>
          <p:cNvPr id="45" name="TextBox 44">
            <a:extLst>
              <a:ext uri="{FF2B5EF4-FFF2-40B4-BE49-F238E27FC236}">
                <a16:creationId xmlns:a16="http://schemas.microsoft.com/office/drawing/2014/main" id="{96DC4629-951D-06A9-3266-3A222685111C}"/>
              </a:ext>
            </a:extLst>
          </p:cNvPr>
          <p:cNvSpPr txBox="1"/>
          <p:nvPr/>
        </p:nvSpPr>
        <p:spPr>
          <a:xfrm>
            <a:off x="740035" y="5253981"/>
            <a:ext cx="4578939" cy="808601"/>
          </a:xfrm>
          <a:prstGeom prst="rect">
            <a:avLst/>
          </a:prstGeom>
          <a:noFill/>
          <a:ln>
            <a:noFill/>
          </a:ln>
        </p:spPr>
        <p:style>
          <a:lnRef idx="3">
            <a:schemeClr val="lt1"/>
          </a:lnRef>
          <a:fillRef idx="1">
            <a:schemeClr val="accent5"/>
          </a:fillRef>
          <a:effectRef idx="1">
            <a:schemeClr val="accent5"/>
          </a:effectRef>
          <a:fontRef idx="minor">
            <a:schemeClr val="lt1"/>
          </a:fontRef>
        </p:style>
        <p:txBody>
          <a:bodyPr wrap="square" lIns="468000" tIns="72000" rIns="216000" bIns="72000" rtlCol="0">
            <a:spAutoFit/>
          </a:bodyPr>
          <a:lstStyle>
            <a:defPPr>
              <a:defRPr lang="zh-CN"/>
            </a:defPPr>
            <a:lvl1pPr marL="342900" lvl="0" indent="-342900">
              <a:lnSpc>
                <a:spcPct val="150000"/>
              </a:lnSpc>
              <a:buFont typeface="+mj-lt"/>
              <a:buAutoNum type="arabicPeriod"/>
              <a:defRPr sz="1000">
                <a:solidFill>
                  <a:prstClr val="white"/>
                </a:solidFill>
              </a:defRPr>
            </a:lvl1pPr>
          </a:lstStyle>
          <a:p>
            <a:r>
              <a:rPr lang="es-MX" dirty="0"/>
              <a:t>Conexión de sucursal a HQ/DC a través de MPLS, VPN
El usuario remoto se conecta a la sede central a través de SSL VPN</a:t>
            </a:r>
            <a:endParaRPr lang="en-US" dirty="0"/>
          </a:p>
        </p:txBody>
      </p:sp>
      <p:cxnSp>
        <p:nvCxnSpPr>
          <p:cNvPr id="47" name="Straight Connector 46">
            <a:extLst>
              <a:ext uri="{FF2B5EF4-FFF2-40B4-BE49-F238E27FC236}">
                <a16:creationId xmlns:a16="http://schemas.microsoft.com/office/drawing/2014/main" id="{C03717F6-66BE-55F6-6FDB-3B00133A8D0E}"/>
              </a:ext>
            </a:extLst>
          </p:cNvPr>
          <p:cNvCxnSpPr>
            <a:cxnSpLocks/>
          </p:cNvCxnSpPr>
          <p:nvPr/>
        </p:nvCxnSpPr>
        <p:spPr>
          <a:xfrm flipV="1">
            <a:off x="2614576" y="3289954"/>
            <a:ext cx="675457" cy="1265691"/>
          </a:xfrm>
          <a:prstGeom prst="line">
            <a:avLst/>
          </a:prstGeom>
          <a:ln w="12700">
            <a:solidFill>
              <a:srgbClr val="23BE29"/>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E183D93-24DD-5B99-414E-07B978E3B46A}"/>
              </a:ext>
            </a:extLst>
          </p:cNvPr>
          <p:cNvCxnSpPr>
            <a:cxnSpLocks/>
          </p:cNvCxnSpPr>
          <p:nvPr/>
        </p:nvCxnSpPr>
        <p:spPr>
          <a:xfrm flipH="1" flipV="1">
            <a:off x="3342067" y="3236186"/>
            <a:ext cx="172838" cy="1258022"/>
          </a:xfrm>
          <a:prstGeom prst="line">
            <a:avLst/>
          </a:prstGeom>
          <a:ln w="12700">
            <a:solidFill>
              <a:srgbClr val="23BE29"/>
            </a:solidFill>
          </a:ln>
        </p:spPr>
        <p:style>
          <a:lnRef idx="1">
            <a:schemeClr val="accent1"/>
          </a:lnRef>
          <a:fillRef idx="0">
            <a:schemeClr val="accent1"/>
          </a:fillRef>
          <a:effectRef idx="0">
            <a:schemeClr val="accent1"/>
          </a:effectRef>
          <a:fontRef idx="minor">
            <a:schemeClr val="tx1"/>
          </a:fontRef>
        </p:style>
      </p:cxnSp>
      <p:grpSp>
        <p:nvGrpSpPr>
          <p:cNvPr id="21" name="组合 20">
            <a:extLst>
              <a:ext uri="{FF2B5EF4-FFF2-40B4-BE49-F238E27FC236}">
                <a16:creationId xmlns:a16="http://schemas.microsoft.com/office/drawing/2014/main" id="{1A2C9AFB-F666-4A60-EAC7-A8BB1B706B41}"/>
              </a:ext>
            </a:extLst>
          </p:cNvPr>
          <p:cNvGrpSpPr/>
          <p:nvPr/>
        </p:nvGrpSpPr>
        <p:grpSpPr>
          <a:xfrm>
            <a:off x="1817114" y="3286915"/>
            <a:ext cx="1410896" cy="60905"/>
            <a:chOff x="1901035" y="3236186"/>
            <a:chExt cx="1410896" cy="60905"/>
          </a:xfrm>
        </p:grpSpPr>
        <p:cxnSp>
          <p:nvCxnSpPr>
            <p:cNvPr id="46" name="Straight Connector 45">
              <a:extLst>
                <a:ext uri="{FF2B5EF4-FFF2-40B4-BE49-F238E27FC236}">
                  <a16:creationId xmlns:a16="http://schemas.microsoft.com/office/drawing/2014/main" id="{664097D5-3D0B-05C6-177D-9920644276E9}"/>
                </a:ext>
              </a:extLst>
            </p:cNvPr>
            <p:cNvCxnSpPr>
              <a:cxnSpLocks/>
            </p:cNvCxnSpPr>
            <p:nvPr/>
          </p:nvCxnSpPr>
          <p:spPr>
            <a:xfrm flipV="1">
              <a:off x="1986610" y="3236186"/>
              <a:ext cx="1323710" cy="20326"/>
            </a:xfrm>
            <a:prstGeom prst="line">
              <a:avLst/>
            </a:prstGeom>
            <a:ln w="12700">
              <a:solidFill>
                <a:srgbClr val="23BE29"/>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C7B24F2-4C3F-E2EF-3DC0-F16F0820045E}"/>
                </a:ext>
              </a:extLst>
            </p:cNvPr>
            <p:cNvCxnSpPr>
              <a:cxnSpLocks/>
            </p:cNvCxnSpPr>
            <p:nvPr/>
          </p:nvCxnSpPr>
          <p:spPr>
            <a:xfrm flipH="1">
              <a:off x="1901035" y="3274791"/>
              <a:ext cx="1410896" cy="223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DF300AA7-2A90-E27C-DCDF-A1231B83A268}"/>
              </a:ext>
            </a:extLst>
          </p:cNvPr>
          <p:cNvGrpSpPr/>
          <p:nvPr/>
        </p:nvGrpSpPr>
        <p:grpSpPr>
          <a:xfrm>
            <a:off x="1270145" y="3011216"/>
            <a:ext cx="902633" cy="628241"/>
            <a:chOff x="6440113" y="4519822"/>
            <a:chExt cx="1830183" cy="1273824"/>
          </a:xfrm>
        </p:grpSpPr>
        <p:pic>
          <p:nvPicPr>
            <p:cNvPr id="55" name="Picture 54">
              <a:extLst>
                <a:ext uri="{FF2B5EF4-FFF2-40B4-BE49-F238E27FC236}">
                  <a16:creationId xmlns:a16="http://schemas.microsoft.com/office/drawing/2014/main" id="{B095E260-B5CD-8F45-E013-DCC249F978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0113" y="4519822"/>
              <a:ext cx="1267856" cy="830664"/>
            </a:xfrm>
            <a:prstGeom prst="rect">
              <a:avLst/>
            </a:prstGeom>
          </p:spPr>
        </p:pic>
        <p:sp>
          <p:nvSpPr>
            <p:cNvPr id="56" name="TextBox 55">
              <a:extLst>
                <a:ext uri="{FF2B5EF4-FFF2-40B4-BE49-F238E27FC236}">
                  <a16:creationId xmlns:a16="http://schemas.microsoft.com/office/drawing/2014/main" id="{747ABE4C-8D37-90FF-1A68-80D6EF9C6DFA}"/>
                </a:ext>
              </a:extLst>
            </p:cNvPr>
            <p:cNvSpPr txBox="1"/>
            <p:nvPr/>
          </p:nvSpPr>
          <p:spPr>
            <a:xfrm>
              <a:off x="6527509" y="5356811"/>
              <a:ext cx="1742787" cy="43683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Century Gothic"/>
                  <a:cs typeface="+mn-cs"/>
                </a:rPr>
                <a:t>Branch Office</a:t>
              </a:r>
            </a:p>
          </p:txBody>
        </p:sp>
      </p:grpSp>
      <p:cxnSp>
        <p:nvCxnSpPr>
          <p:cNvPr id="57" name="Straight Connector 56">
            <a:extLst>
              <a:ext uri="{FF2B5EF4-FFF2-40B4-BE49-F238E27FC236}">
                <a16:creationId xmlns:a16="http://schemas.microsoft.com/office/drawing/2014/main" id="{FC33FE6B-DE91-13B4-4C0A-7E07402D1948}"/>
              </a:ext>
            </a:extLst>
          </p:cNvPr>
          <p:cNvCxnSpPr>
            <a:cxnSpLocks/>
          </p:cNvCxnSpPr>
          <p:nvPr/>
        </p:nvCxnSpPr>
        <p:spPr>
          <a:xfrm flipV="1">
            <a:off x="2598712" y="3256512"/>
            <a:ext cx="674609" cy="12376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8489F33-02FE-C315-7F8F-B95EC9991982}"/>
              </a:ext>
            </a:extLst>
          </p:cNvPr>
          <p:cNvCxnSpPr>
            <a:cxnSpLocks/>
            <a:stCxn id="69" idx="2"/>
          </p:cNvCxnSpPr>
          <p:nvPr/>
        </p:nvCxnSpPr>
        <p:spPr>
          <a:xfrm flipH="1" flipV="1">
            <a:off x="3318400" y="3289954"/>
            <a:ext cx="173494" cy="131273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77C45954-AA42-D708-2578-116DDA786E74}"/>
              </a:ext>
            </a:extLst>
          </p:cNvPr>
          <p:cNvGrpSpPr/>
          <p:nvPr/>
        </p:nvGrpSpPr>
        <p:grpSpPr>
          <a:xfrm>
            <a:off x="1654846" y="4042677"/>
            <a:ext cx="1372050" cy="1009262"/>
            <a:chOff x="3359384" y="4575094"/>
            <a:chExt cx="1742787" cy="1281970"/>
          </a:xfrm>
        </p:grpSpPr>
        <p:sp>
          <p:nvSpPr>
            <p:cNvPr id="60" name="TextBox 59">
              <a:extLst>
                <a:ext uri="{FF2B5EF4-FFF2-40B4-BE49-F238E27FC236}">
                  <a16:creationId xmlns:a16="http://schemas.microsoft.com/office/drawing/2014/main" id="{97E6349D-6F8A-51A5-9B28-5E5213B48A79}"/>
                </a:ext>
              </a:extLst>
            </p:cNvPr>
            <p:cNvSpPr txBox="1"/>
            <p:nvPr/>
          </p:nvSpPr>
          <p:spPr>
            <a:xfrm>
              <a:off x="3359384" y="5420229"/>
              <a:ext cx="1742787" cy="43683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Century Gothic"/>
                  <a:cs typeface="+mn-cs"/>
                </a:rPr>
                <a:t>Branch Office</a:t>
              </a:r>
            </a:p>
          </p:txBody>
        </p:sp>
        <p:pic>
          <p:nvPicPr>
            <p:cNvPr id="61" name="Picture 60">
              <a:extLst>
                <a:ext uri="{FF2B5EF4-FFF2-40B4-BE49-F238E27FC236}">
                  <a16:creationId xmlns:a16="http://schemas.microsoft.com/office/drawing/2014/main" id="{1E00F2B0-D096-385D-7F4B-E74A99814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7119" y="4575094"/>
              <a:ext cx="1267856" cy="830664"/>
            </a:xfrm>
            <a:prstGeom prst="rect">
              <a:avLst/>
            </a:prstGeom>
          </p:spPr>
        </p:pic>
      </p:grpSp>
      <p:grpSp>
        <p:nvGrpSpPr>
          <p:cNvPr id="62" name="Group 61">
            <a:extLst>
              <a:ext uri="{FF2B5EF4-FFF2-40B4-BE49-F238E27FC236}">
                <a16:creationId xmlns:a16="http://schemas.microsoft.com/office/drawing/2014/main" id="{D4CDED8D-F5CB-FC2E-3430-A4CFC90CE8A6}"/>
              </a:ext>
            </a:extLst>
          </p:cNvPr>
          <p:cNvGrpSpPr/>
          <p:nvPr/>
        </p:nvGrpSpPr>
        <p:grpSpPr>
          <a:xfrm>
            <a:off x="3239530" y="3995980"/>
            <a:ext cx="1372050" cy="1041382"/>
            <a:chOff x="5988418" y="4519822"/>
            <a:chExt cx="1742787" cy="1322771"/>
          </a:xfrm>
        </p:grpSpPr>
        <p:pic>
          <p:nvPicPr>
            <p:cNvPr id="63" name="Picture 62">
              <a:extLst>
                <a:ext uri="{FF2B5EF4-FFF2-40B4-BE49-F238E27FC236}">
                  <a16:creationId xmlns:a16="http://schemas.microsoft.com/office/drawing/2014/main" id="{B268CF53-BFFA-146C-00DA-FBB1834FE8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0113" y="4519822"/>
              <a:ext cx="1267856" cy="830664"/>
            </a:xfrm>
            <a:prstGeom prst="rect">
              <a:avLst/>
            </a:prstGeom>
          </p:spPr>
        </p:pic>
        <p:sp>
          <p:nvSpPr>
            <p:cNvPr id="64" name="TextBox 63">
              <a:extLst>
                <a:ext uri="{FF2B5EF4-FFF2-40B4-BE49-F238E27FC236}">
                  <a16:creationId xmlns:a16="http://schemas.microsoft.com/office/drawing/2014/main" id="{8F91EFD1-D62C-F9B3-C480-4FC360D62A08}"/>
                </a:ext>
              </a:extLst>
            </p:cNvPr>
            <p:cNvSpPr txBox="1"/>
            <p:nvPr/>
          </p:nvSpPr>
          <p:spPr>
            <a:xfrm>
              <a:off x="5988418" y="5405759"/>
              <a:ext cx="1742787" cy="43683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Century Gothic"/>
                  <a:cs typeface="+mn-cs"/>
                </a:rPr>
                <a:t>Branch Office</a:t>
              </a:r>
            </a:p>
          </p:txBody>
        </p:sp>
      </p:grpSp>
      <p:grpSp>
        <p:nvGrpSpPr>
          <p:cNvPr id="65" name="Group 64">
            <a:extLst>
              <a:ext uri="{FF2B5EF4-FFF2-40B4-BE49-F238E27FC236}">
                <a16:creationId xmlns:a16="http://schemas.microsoft.com/office/drawing/2014/main" id="{069AD95F-ACF0-1D15-47BA-0D968A664730}"/>
              </a:ext>
            </a:extLst>
          </p:cNvPr>
          <p:cNvGrpSpPr/>
          <p:nvPr/>
        </p:nvGrpSpPr>
        <p:grpSpPr>
          <a:xfrm>
            <a:off x="3239530" y="2899196"/>
            <a:ext cx="1465252" cy="966352"/>
            <a:chOff x="4842697" y="2909249"/>
            <a:chExt cx="1760891" cy="1161329"/>
          </a:xfrm>
        </p:grpSpPr>
        <p:pic>
          <p:nvPicPr>
            <p:cNvPr id="66" name="Picture 65" descr="Icon&#10;&#10;Description automatically generated">
              <a:extLst>
                <a:ext uri="{FF2B5EF4-FFF2-40B4-BE49-F238E27FC236}">
                  <a16:creationId xmlns:a16="http://schemas.microsoft.com/office/drawing/2014/main" id="{B090603F-C012-D377-FCB3-374556FD9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2697" y="2909249"/>
              <a:ext cx="1303894" cy="836744"/>
            </a:xfrm>
            <a:prstGeom prst="rect">
              <a:avLst/>
            </a:prstGeom>
          </p:spPr>
        </p:pic>
        <p:sp>
          <p:nvSpPr>
            <p:cNvPr id="67" name="TextBox 66">
              <a:extLst>
                <a:ext uri="{FF2B5EF4-FFF2-40B4-BE49-F238E27FC236}">
                  <a16:creationId xmlns:a16="http://schemas.microsoft.com/office/drawing/2014/main" id="{1203182B-8155-5855-D6E0-752A00113705}"/>
                </a:ext>
              </a:extLst>
            </p:cNvPr>
            <p:cNvSpPr txBox="1"/>
            <p:nvPr/>
          </p:nvSpPr>
          <p:spPr>
            <a:xfrm>
              <a:off x="5507598" y="3633743"/>
              <a:ext cx="1095990" cy="43683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Century Gothic"/>
                  <a:cs typeface="+mn-cs"/>
                </a:rPr>
                <a:t>HQ/DC</a:t>
              </a:r>
            </a:p>
          </p:txBody>
        </p:sp>
      </p:grpSp>
      <p:pic>
        <p:nvPicPr>
          <p:cNvPr id="69" name="Picture 68">
            <a:extLst>
              <a:ext uri="{FF2B5EF4-FFF2-40B4-BE49-F238E27FC236}">
                <a16:creationId xmlns:a16="http://schemas.microsoft.com/office/drawing/2014/main" id="{D3480830-DAED-342F-A532-683E6B99E268}"/>
              </a:ext>
            </a:extLst>
          </p:cNvPr>
          <p:cNvPicPr>
            <a:picLocks noChangeAspect="1"/>
          </p:cNvPicPr>
          <p:nvPr/>
        </p:nvPicPr>
        <p:blipFill>
          <a:blip r:embed="rId4"/>
          <a:stretch>
            <a:fillRect/>
          </a:stretch>
        </p:blipFill>
        <p:spPr>
          <a:xfrm>
            <a:off x="3429222" y="4495148"/>
            <a:ext cx="125344" cy="107535"/>
          </a:xfrm>
          <a:prstGeom prst="rect">
            <a:avLst/>
          </a:prstGeom>
        </p:spPr>
      </p:pic>
      <p:grpSp>
        <p:nvGrpSpPr>
          <p:cNvPr id="70" name="Group 69">
            <a:extLst>
              <a:ext uri="{FF2B5EF4-FFF2-40B4-BE49-F238E27FC236}">
                <a16:creationId xmlns:a16="http://schemas.microsoft.com/office/drawing/2014/main" id="{EB847A19-B72D-AB16-A8A1-33CEAF2A714F}"/>
              </a:ext>
            </a:extLst>
          </p:cNvPr>
          <p:cNvGrpSpPr/>
          <p:nvPr/>
        </p:nvGrpSpPr>
        <p:grpSpPr>
          <a:xfrm>
            <a:off x="3206146" y="1629902"/>
            <a:ext cx="1453368" cy="1177361"/>
            <a:chOff x="8406840" y="1370043"/>
            <a:chExt cx="1729787" cy="1401287"/>
          </a:xfrm>
        </p:grpSpPr>
        <p:grpSp>
          <p:nvGrpSpPr>
            <p:cNvPr id="71" name="Group 70">
              <a:extLst>
                <a:ext uri="{FF2B5EF4-FFF2-40B4-BE49-F238E27FC236}">
                  <a16:creationId xmlns:a16="http://schemas.microsoft.com/office/drawing/2014/main" id="{A99C62D9-B3D5-9165-7B93-54FB973AB674}"/>
                </a:ext>
              </a:extLst>
            </p:cNvPr>
            <p:cNvGrpSpPr/>
            <p:nvPr/>
          </p:nvGrpSpPr>
          <p:grpSpPr>
            <a:xfrm>
              <a:off x="8406840" y="1370043"/>
              <a:ext cx="1729787" cy="1401287"/>
              <a:chOff x="268827" y="3029225"/>
              <a:chExt cx="1729787" cy="1401287"/>
            </a:xfrm>
          </p:grpSpPr>
          <p:grpSp>
            <p:nvGrpSpPr>
              <p:cNvPr id="73" name="Group 72">
                <a:extLst>
                  <a:ext uri="{FF2B5EF4-FFF2-40B4-BE49-F238E27FC236}">
                    <a16:creationId xmlns:a16="http://schemas.microsoft.com/office/drawing/2014/main" id="{CA65B52B-38A3-63BB-F7C3-7A6DBA08F796}"/>
                  </a:ext>
                </a:extLst>
              </p:cNvPr>
              <p:cNvGrpSpPr/>
              <p:nvPr/>
            </p:nvGrpSpPr>
            <p:grpSpPr>
              <a:xfrm>
                <a:off x="375660" y="3029225"/>
                <a:ext cx="1376842" cy="647232"/>
                <a:chOff x="415712" y="2057111"/>
                <a:chExt cx="1376842" cy="647232"/>
              </a:xfrm>
            </p:grpSpPr>
            <p:pic>
              <p:nvPicPr>
                <p:cNvPr id="75" name="Picture 74" descr="Icon&#10;&#10;Description automatically generated">
                  <a:extLst>
                    <a:ext uri="{FF2B5EF4-FFF2-40B4-BE49-F238E27FC236}">
                      <a16:creationId xmlns:a16="http://schemas.microsoft.com/office/drawing/2014/main" id="{027F30B7-B0D0-131A-58B5-DD87954518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189" y="2065424"/>
                  <a:ext cx="420776" cy="414262"/>
                </a:xfrm>
                <a:prstGeom prst="rect">
                  <a:avLst/>
                </a:prstGeom>
              </p:spPr>
            </p:pic>
            <p:pic>
              <p:nvPicPr>
                <p:cNvPr id="76" name="Picture 75" descr="Icon&#10;&#10;Description automatically generated">
                  <a:extLst>
                    <a:ext uri="{FF2B5EF4-FFF2-40B4-BE49-F238E27FC236}">
                      <a16:creationId xmlns:a16="http://schemas.microsoft.com/office/drawing/2014/main" id="{754CA8E1-4A62-687D-4E3A-2E197D422F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712" y="2057122"/>
                  <a:ext cx="430968" cy="424275"/>
                </a:xfrm>
                <a:prstGeom prst="rect">
                  <a:avLst/>
                </a:prstGeom>
              </p:spPr>
            </p:pic>
            <p:pic>
              <p:nvPicPr>
                <p:cNvPr id="77" name="Picture 76" descr="Icon&#10;&#10;Description automatically generated">
                  <a:extLst>
                    <a:ext uri="{FF2B5EF4-FFF2-40B4-BE49-F238E27FC236}">
                      <a16:creationId xmlns:a16="http://schemas.microsoft.com/office/drawing/2014/main" id="{E0E8A9D2-CA46-3A3E-A38E-4B7FE0A767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1564" y="2057111"/>
                  <a:ext cx="430990" cy="424297"/>
                </a:xfrm>
                <a:prstGeom prst="rect">
                  <a:avLst/>
                </a:prstGeom>
              </p:spPr>
            </p:pic>
            <p:pic>
              <p:nvPicPr>
                <p:cNvPr id="78" name="Picture 77" descr="Graphical user interface&#10;&#10;Description automatically generated">
                  <a:extLst>
                    <a:ext uri="{FF2B5EF4-FFF2-40B4-BE49-F238E27FC236}">
                      <a16:creationId xmlns:a16="http://schemas.microsoft.com/office/drawing/2014/main" id="{5EFDE321-1EEF-40D7-A273-361C743143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840" y="2394234"/>
                  <a:ext cx="430968" cy="310109"/>
                </a:xfrm>
                <a:prstGeom prst="rect">
                  <a:avLst/>
                </a:prstGeom>
              </p:spPr>
            </p:pic>
          </p:grpSp>
          <p:sp>
            <p:nvSpPr>
              <p:cNvPr id="74" name="TextBox 73">
                <a:extLst>
                  <a:ext uri="{FF2B5EF4-FFF2-40B4-BE49-F238E27FC236}">
                    <a16:creationId xmlns:a16="http://schemas.microsoft.com/office/drawing/2014/main" id="{12A7088C-6CD1-8F46-D8C1-BF58A7E3805D}"/>
                  </a:ext>
                </a:extLst>
              </p:cNvPr>
              <p:cNvSpPr txBox="1"/>
              <p:nvPr/>
            </p:nvSpPr>
            <p:spPr>
              <a:xfrm>
                <a:off x="268827" y="3744057"/>
                <a:ext cx="1729787" cy="68645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Century Gothic"/>
                    <a:cs typeface="+mn-cs"/>
                  </a:rPr>
                  <a:t>Remote Users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Century Gothic"/>
                    <a:cs typeface="+mn-cs"/>
                  </a:rPr>
                  <a:t>WFX Users</a:t>
                </a:r>
              </a:p>
            </p:txBody>
          </p:sp>
        </p:grpSp>
        <p:pic>
          <p:nvPicPr>
            <p:cNvPr id="72" name="Picture 71" descr="Graphical user interface&#10;&#10;Description automatically generated">
              <a:extLst>
                <a:ext uri="{FF2B5EF4-FFF2-40B4-BE49-F238E27FC236}">
                  <a16:creationId xmlns:a16="http://schemas.microsoft.com/office/drawing/2014/main" id="{2419E493-B4B5-396F-1776-FD824B5B69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11413" y="1690404"/>
              <a:ext cx="430968" cy="310109"/>
            </a:xfrm>
            <a:prstGeom prst="rect">
              <a:avLst/>
            </a:prstGeom>
          </p:spPr>
        </p:pic>
      </p:grpSp>
      <p:cxnSp>
        <p:nvCxnSpPr>
          <p:cNvPr id="79" name="Connector: Curved 78">
            <a:extLst>
              <a:ext uri="{FF2B5EF4-FFF2-40B4-BE49-F238E27FC236}">
                <a16:creationId xmlns:a16="http://schemas.microsoft.com/office/drawing/2014/main" id="{90C66DB9-FE0A-FC27-B6F0-2787C44FCDB2}"/>
              </a:ext>
            </a:extLst>
          </p:cNvPr>
          <p:cNvCxnSpPr>
            <a:stCxn id="78" idx="1"/>
            <a:endCxn id="66" idx="0"/>
          </p:cNvCxnSpPr>
          <p:nvPr/>
        </p:nvCxnSpPr>
        <p:spPr>
          <a:xfrm rot="10800000" flipH="1" flipV="1">
            <a:off x="3402719" y="2043430"/>
            <a:ext cx="379301" cy="855766"/>
          </a:xfrm>
          <a:prstGeom prst="curvedConnector4">
            <a:avLst>
              <a:gd name="adj1" fmla="val -60269"/>
              <a:gd name="adj2" fmla="val 57612"/>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80" name="Picture 79" descr="A blue card with white text&#10;&#10;Description automatically generated with low confidence">
            <a:extLst>
              <a:ext uri="{FF2B5EF4-FFF2-40B4-BE49-F238E27FC236}">
                <a16:creationId xmlns:a16="http://schemas.microsoft.com/office/drawing/2014/main" id="{264CE1DC-6BCE-F54F-DCF2-AC84E8F90B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6590" y="3208255"/>
            <a:ext cx="514227" cy="208381"/>
          </a:xfrm>
          <a:prstGeom prst="rect">
            <a:avLst/>
          </a:prstGeom>
        </p:spPr>
      </p:pic>
      <p:pic>
        <p:nvPicPr>
          <p:cNvPr id="81" name="Picture 80" descr="A blue card with white text&#10;&#10;Description automatically generated with low confidence">
            <a:extLst>
              <a:ext uri="{FF2B5EF4-FFF2-40B4-BE49-F238E27FC236}">
                <a16:creationId xmlns:a16="http://schemas.microsoft.com/office/drawing/2014/main" id="{35E8748E-E78B-63B5-1A02-895B564852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5561" y="4417906"/>
            <a:ext cx="533529" cy="216203"/>
          </a:xfrm>
          <a:prstGeom prst="rect">
            <a:avLst/>
          </a:prstGeom>
        </p:spPr>
      </p:pic>
      <p:pic>
        <p:nvPicPr>
          <p:cNvPr id="82" name="Picture 81" descr="A blue card with white text&#10;&#10;Description automatically generated with low confidence">
            <a:extLst>
              <a:ext uri="{FF2B5EF4-FFF2-40B4-BE49-F238E27FC236}">
                <a16:creationId xmlns:a16="http://schemas.microsoft.com/office/drawing/2014/main" id="{B6A0BCB9-D0A8-A154-8375-A96CA0ADE0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01553" y="4415440"/>
            <a:ext cx="533529" cy="216203"/>
          </a:xfrm>
          <a:prstGeom prst="rect">
            <a:avLst/>
          </a:prstGeom>
        </p:spPr>
      </p:pic>
      <p:pic>
        <p:nvPicPr>
          <p:cNvPr id="83" name="Picture 82" descr="A blue card with white text&#10;&#10;Description automatically generated with low confidence">
            <a:extLst>
              <a:ext uri="{FF2B5EF4-FFF2-40B4-BE49-F238E27FC236}">
                <a16:creationId xmlns:a16="http://schemas.microsoft.com/office/drawing/2014/main" id="{A6796D3A-A061-6DA6-4494-61061E2C4E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15957" y="3214765"/>
            <a:ext cx="799174" cy="323851"/>
          </a:xfrm>
          <a:prstGeom prst="rect">
            <a:avLst/>
          </a:prstGeom>
        </p:spPr>
      </p:pic>
      <p:cxnSp>
        <p:nvCxnSpPr>
          <p:cNvPr id="101" name="Straight Connector 100">
            <a:extLst>
              <a:ext uri="{FF2B5EF4-FFF2-40B4-BE49-F238E27FC236}">
                <a16:creationId xmlns:a16="http://schemas.microsoft.com/office/drawing/2014/main" id="{D603F82F-DE04-EA75-B408-34D5EBD0EF1E}"/>
              </a:ext>
            </a:extLst>
          </p:cNvPr>
          <p:cNvCxnSpPr>
            <a:cxnSpLocks/>
          </p:cNvCxnSpPr>
          <p:nvPr/>
        </p:nvCxnSpPr>
        <p:spPr>
          <a:xfrm flipH="1" flipV="1">
            <a:off x="8951656" y="3202905"/>
            <a:ext cx="1000742" cy="3060"/>
          </a:xfrm>
          <a:prstGeom prst="line">
            <a:avLst/>
          </a:prstGeom>
          <a:ln w="12700">
            <a:solidFill>
              <a:srgbClr val="1AA724"/>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E5237D47-90C6-1AC0-BDF7-465010D02387}"/>
              </a:ext>
            </a:extLst>
          </p:cNvPr>
          <p:cNvCxnSpPr>
            <a:cxnSpLocks/>
            <a:endCxn id="117" idx="2"/>
          </p:cNvCxnSpPr>
          <p:nvPr/>
        </p:nvCxnSpPr>
        <p:spPr>
          <a:xfrm flipH="1" flipV="1">
            <a:off x="8994488" y="3248679"/>
            <a:ext cx="1291218" cy="36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8CBB9219-F0A7-208F-E64E-E70C36525871}"/>
              </a:ext>
            </a:extLst>
          </p:cNvPr>
          <p:cNvGrpSpPr/>
          <p:nvPr/>
        </p:nvGrpSpPr>
        <p:grpSpPr>
          <a:xfrm>
            <a:off x="8447097" y="4045207"/>
            <a:ext cx="1269613" cy="833117"/>
            <a:chOff x="2834356" y="4127189"/>
            <a:chExt cx="2574272" cy="1689231"/>
          </a:xfrm>
        </p:grpSpPr>
        <p:sp>
          <p:nvSpPr>
            <p:cNvPr id="109" name="TextBox 108">
              <a:extLst>
                <a:ext uri="{FF2B5EF4-FFF2-40B4-BE49-F238E27FC236}">
                  <a16:creationId xmlns:a16="http://schemas.microsoft.com/office/drawing/2014/main" id="{1A53BCC0-496B-9CE0-A06F-1BDAF31CD4AF}"/>
                </a:ext>
              </a:extLst>
            </p:cNvPr>
            <p:cNvSpPr txBox="1"/>
            <p:nvPr/>
          </p:nvSpPr>
          <p:spPr>
            <a:xfrm>
              <a:off x="2834356" y="5379585"/>
              <a:ext cx="1817542" cy="43683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Century Gothic"/>
                  <a:cs typeface="+mn-cs"/>
                </a:rPr>
                <a:t>Remote Office</a:t>
              </a:r>
            </a:p>
          </p:txBody>
        </p:sp>
        <p:pic>
          <p:nvPicPr>
            <p:cNvPr id="110" name="Picture 109">
              <a:extLst>
                <a:ext uri="{FF2B5EF4-FFF2-40B4-BE49-F238E27FC236}">
                  <a16:creationId xmlns:a16="http://schemas.microsoft.com/office/drawing/2014/main" id="{21249704-D5BA-8E9D-6BE4-F3DB290BBE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7120" y="4127189"/>
              <a:ext cx="1951508" cy="1278573"/>
            </a:xfrm>
            <a:prstGeom prst="rect">
              <a:avLst/>
            </a:prstGeom>
          </p:spPr>
        </p:pic>
      </p:grpSp>
      <p:grpSp>
        <p:nvGrpSpPr>
          <p:cNvPr id="111" name="Group 110">
            <a:extLst>
              <a:ext uri="{FF2B5EF4-FFF2-40B4-BE49-F238E27FC236}">
                <a16:creationId xmlns:a16="http://schemas.microsoft.com/office/drawing/2014/main" id="{41C3A383-EABF-4663-E63B-6B274DB6F521}"/>
              </a:ext>
            </a:extLst>
          </p:cNvPr>
          <p:cNvGrpSpPr/>
          <p:nvPr/>
        </p:nvGrpSpPr>
        <p:grpSpPr>
          <a:xfrm>
            <a:off x="9873030" y="2788847"/>
            <a:ext cx="1182349" cy="845116"/>
            <a:chOff x="5829394" y="4293282"/>
            <a:chExt cx="2397331" cy="1713560"/>
          </a:xfrm>
        </p:grpSpPr>
        <p:pic>
          <p:nvPicPr>
            <p:cNvPr id="112" name="Picture 111">
              <a:extLst>
                <a:ext uri="{FF2B5EF4-FFF2-40B4-BE49-F238E27FC236}">
                  <a16:creationId xmlns:a16="http://schemas.microsoft.com/office/drawing/2014/main" id="{9FCBA6FD-52A6-6A2F-171A-4FB4DE0C12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1125" y="4293282"/>
              <a:ext cx="1905600" cy="1248496"/>
            </a:xfrm>
            <a:prstGeom prst="rect">
              <a:avLst/>
            </a:prstGeom>
          </p:spPr>
        </p:pic>
        <p:sp>
          <p:nvSpPr>
            <p:cNvPr id="113" name="TextBox 112">
              <a:extLst>
                <a:ext uri="{FF2B5EF4-FFF2-40B4-BE49-F238E27FC236}">
                  <a16:creationId xmlns:a16="http://schemas.microsoft.com/office/drawing/2014/main" id="{638CF8F7-4837-6E03-983F-4F0DD447F6FC}"/>
                </a:ext>
              </a:extLst>
            </p:cNvPr>
            <p:cNvSpPr txBox="1"/>
            <p:nvPr/>
          </p:nvSpPr>
          <p:spPr>
            <a:xfrm>
              <a:off x="5829394" y="5570007"/>
              <a:ext cx="1817539" cy="43683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Century Gothic"/>
                  <a:cs typeface="+mn-cs"/>
                </a:rPr>
                <a:t>Remote Office</a:t>
              </a:r>
            </a:p>
          </p:txBody>
        </p:sp>
      </p:grpSp>
      <p:grpSp>
        <p:nvGrpSpPr>
          <p:cNvPr id="114" name="Group 113">
            <a:extLst>
              <a:ext uri="{FF2B5EF4-FFF2-40B4-BE49-F238E27FC236}">
                <a16:creationId xmlns:a16="http://schemas.microsoft.com/office/drawing/2014/main" id="{B77167B2-8A4B-7A4E-2FF2-0B32166E1187}"/>
              </a:ext>
            </a:extLst>
          </p:cNvPr>
          <p:cNvGrpSpPr/>
          <p:nvPr/>
        </p:nvGrpSpPr>
        <p:grpSpPr>
          <a:xfrm>
            <a:off x="8256149" y="2853268"/>
            <a:ext cx="784253" cy="780696"/>
            <a:chOff x="4556435" y="2909249"/>
            <a:chExt cx="1590156" cy="1200623"/>
          </a:xfrm>
        </p:grpSpPr>
        <p:pic>
          <p:nvPicPr>
            <p:cNvPr id="115" name="Picture 114" descr="Icon&#10;&#10;Description automatically generated">
              <a:extLst>
                <a:ext uri="{FF2B5EF4-FFF2-40B4-BE49-F238E27FC236}">
                  <a16:creationId xmlns:a16="http://schemas.microsoft.com/office/drawing/2014/main" id="{08EE59D4-DC62-BE82-2168-FE393844F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2697" y="2909249"/>
              <a:ext cx="1303894" cy="836744"/>
            </a:xfrm>
            <a:prstGeom prst="rect">
              <a:avLst/>
            </a:prstGeom>
          </p:spPr>
        </p:pic>
        <p:sp>
          <p:nvSpPr>
            <p:cNvPr id="116" name="TextBox 115">
              <a:extLst>
                <a:ext uri="{FF2B5EF4-FFF2-40B4-BE49-F238E27FC236}">
                  <a16:creationId xmlns:a16="http://schemas.microsoft.com/office/drawing/2014/main" id="{2913881D-7F8E-8368-BC08-10AC91684090}"/>
                </a:ext>
              </a:extLst>
            </p:cNvPr>
            <p:cNvSpPr txBox="1"/>
            <p:nvPr/>
          </p:nvSpPr>
          <p:spPr>
            <a:xfrm>
              <a:off x="4556435" y="3778543"/>
              <a:ext cx="1095988" cy="331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Century Gothic"/>
                  <a:cs typeface="+mn-cs"/>
                </a:rPr>
                <a:t>HQ/DC</a:t>
              </a:r>
            </a:p>
          </p:txBody>
        </p:sp>
      </p:grpSp>
      <p:pic>
        <p:nvPicPr>
          <p:cNvPr id="117" name="Picture 116">
            <a:extLst>
              <a:ext uri="{FF2B5EF4-FFF2-40B4-BE49-F238E27FC236}">
                <a16:creationId xmlns:a16="http://schemas.microsoft.com/office/drawing/2014/main" id="{2439BED6-CFA2-0CC9-2705-BE7625E6442E}"/>
              </a:ext>
            </a:extLst>
          </p:cNvPr>
          <p:cNvPicPr>
            <a:picLocks noChangeAspect="1"/>
          </p:cNvPicPr>
          <p:nvPr/>
        </p:nvPicPr>
        <p:blipFill>
          <a:blip r:embed="rId4"/>
          <a:stretch>
            <a:fillRect/>
          </a:stretch>
        </p:blipFill>
        <p:spPr>
          <a:xfrm>
            <a:off x="8931816" y="3141144"/>
            <a:ext cx="125344" cy="107535"/>
          </a:xfrm>
          <a:prstGeom prst="rect">
            <a:avLst/>
          </a:prstGeom>
        </p:spPr>
      </p:pic>
      <p:grpSp>
        <p:nvGrpSpPr>
          <p:cNvPr id="119" name="Group 118">
            <a:extLst>
              <a:ext uri="{FF2B5EF4-FFF2-40B4-BE49-F238E27FC236}">
                <a16:creationId xmlns:a16="http://schemas.microsoft.com/office/drawing/2014/main" id="{DF85F64D-D36E-F6F1-D288-6970219CE3B3}"/>
              </a:ext>
            </a:extLst>
          </p:cNvPr>
          <p:cNvGrpSpPr/>
          <p:nvPr/>
        </p:nvGrpSpPr>
        <p:grpSpPr>
          <a:xfrm>
            <a:off x="7124540" y="4244439"/>
            <a:ext cx="853118" cy="639124"/>
            <a:chOff x="8410506" y="1370043"/>
            <a:chExt cx="1729787" cy="1295893"/>
          </a:xfrm>
        </p:grpSpPr>
        <p:grpSp>
          <p:nvGrpSpPr>
            <p:cNvPr id="120" name="Group 119">
              <a:extLst>
                <a:ext uri="{FF2B5EF4-FFF2-40B4-BE49-F238E27FC236}">
                  <a16:creationId xmlns:a16="http://schemas.microsoft.com/office/drawing/2014/main" id="{B32805A3-C445-62A9-BD94-0A6036A29B22}"/>
                </a:ext>
              </a:extLst>
            </p:cNvPr>
            <p:cNvGrpSpPr/>
            <p:nvPr/>
          </p:nvGrpSpPr>
          <p:grpSpPr>
            <a:xfrm>
              <a:off x="8410506" y="1370043"/>
              <a:ext cx="1729787" cy="1295893"/>
              <a:chOff x="272493" y="3029225"/>
              <a:chExt cx="1729787" cy="1295893"/>
            </a:xfrm>
          </p:grpSpPr>
          <p:grpSp>
            <p:nvGrpSpPr>
              <p:cNvPr id="122" name="Group 121">
                <a:extLst>
                  <a:ext uri="{FF2B5EF4-FFF2-40B4-BE49-F238E27FC236}">
                    <a16:creationId xmlns:a16="http://schemas.microsoft.com/office/drawing/2014/main" id="{0C8A6E32-22F6-A0D5-C3CA-735B020636DF}"/>
                  </a:ext>
                </a:extLst>
              </p:cNvPr>
              <p:cNvGrpSpPr/>
              <p:nvPr/>
            </p:nvGrpSpPr>
            <p:grpSpPr>
              <a:xfrm>
                <a:off x="375660" y="3029225"/>
                <a:ext cx="1376842" cy="647232"/>
                <a:chOff x="415712" y="2057111"/>
                <a:chExt cx="1376842" cy="647232"/>
              </a:xfrm>
            </p:grpSpPr>
            <p:pic>
              <p:nvPicPr>
                <p:cNvPr id="124" name="Picture 123" descr="Icon&#10;&#10;Description automatically generated">
                  <a:extLst>
                    <a:ext uri="{FF2B5EF4-FFF2-40B4-BE49-F238E27FC236}">
                      <a16:creationId xmlns:a16="http://schemas.microsoft.com/office/drawing/2014/main" id="{EDFFB8EC-6D62-6170-27B9-204A547785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189" y="2065424"/>
                  <a:ext cx="420776" cy="414262"/>
                </a:xfrm>
                <a:prstGeom prst="rect">
                  <a:avLst/>
                </a:prstGeom>
              </p:spPr>
            </p:pic>
            <p:pic>
              <p:nvPicPr>
                <p:cNvPr id="125" name="Picture 124" descr="Icon&#10;&#10;Description automatically generated">
                  <a:extLst>
                    <a:ext uri="{FF2B5EF4-FFF2-40B4-BE49-F238E27FC236}">
                      <a16:creationId xmlns:a16="http://schemas.microsoft.com/office/drawing/2014/main" id="{D4F0BD98-F280-8F1D-4AA3-7CA6C1E857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712" y="2057122"/>
                  <a:ext cx="430968" cy="424275"/>
                </a:xfrm>
                <a:prstGeom prst="rect">
                  <a:avLst/>
                </a:prstGeom>
              </p:spPr>
            </p:pic>
            <p:pic>
              <p:nvPicPr>
                <p:cNvPr id="126" name="Picture 125" descr="Icon&#10;&#10;Description automatically generated">
                  <a:extLst>
                    <a:ext uri="{FF2B5EF4-FFF2-40B4-BE49-F238E27FC236}">
                      <a16:creationId xmlns:a16="http://schemas.microsoft.com/office/drawing/2014/main" id="{411B6909-7EEA-963D-D283-7684B857E4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1564" y="2057111"/>
                  <a:ext cx="430990" cy="424297"/>
                </a:xfrm>
                <a:prstGeom prst="rect">
                  <a:avLst/>
                </a:prstGeom>
              </p:spPr>
            </p:pic>
            <p:pic>
              <p:nvPicPr>
                <p:cNvPr id="127" name="Picture 126" descr="Graphical user interface&#10;&#10;Description automatically generated">
                  <a:extLst>
                    <a:ext uri="{FF2B5EF4-FFF2-40B4-BE49-F238E27FC236}">
                      <a16:creationId xmlns:a16="http://schemas.microsoft.com/office/drawing/2014/main" id="{2E91BE8C-C345-D1B6-4BAE-2217C6A98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840" y="2394234"/>
                  <a:ext cx="430968" cy="310109"/>
                </a:xfrm>
                <a:prstGeom prst="rect">
                  <a:avLst/>
                </a:prstGeom>
              </p:spPr>
            </p:pic>
          </p:grpSp>
          <p:sp>
            <p:nvSpPr>
              <p:cNvPr id="123" name="TextBox 122">
                <a:extLst>
                  <a:ext uri="{FF2B5EF4-FFF2-40B4-BE49-F238E27FC236}">
                    <a16:creationId xmlns:a16="http://schemas.microsoft.com/office/drawing/2014/main" id="{1BD09636-8348-CDD9-F037-24CA2411997F}"/>
                  </a:ext>
                </a:extLst>
              </p:cNvPr>
              <p:cNvSpPr txBox="1"/>
              <p:nvPr/>
            </p:nvSpPr>
            <p:spPr>
              <a:xfrm>
                <a:off x="272493" y="3638663"/>
                <a:ext cx="1729787" cy="68645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Century Gothic"/>
                    <a:cs typeface="+mn-cs"/>
                  </a:rPr>
                  <a:t>Remote Users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Century Gothic"/>
                    <a:cs typeface="+mn-cs"/>
                  </a:rPr>
                  <a:t>WFX Users</a:t>
                </a:r>
              </a:p>
            </p:txBody>
          </p:sp>
        </p:grpSp>
        <p:pic>
          <p:nvPicPr>
            <p:cNvPr id="121" name="Picture 120" descr="Graphical user interface&#10;&#10;Description automatically generated">
              <a:extLst>
                <a:ext uri="{FF2B5EF4-FFF2-40B4-BE49-F238E27FC236}">
                  <a16:creationId xmlns:a16="http://schemas.microsoft.com/office/drawing/2014/main" id="{9B9955ED-9A75-48F6-06FB-42C4DC565B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11413" y="1690404"/>
              <a:ext cx="430968" cy="310109"/>
            </a:xfrm>
            <a:prstGeom prst="rect">
              <a:avLst/>
            </a:prstGeom>
          </p:spPr>
        </p:pic>
      </p:grpSp>
      <p:pic>
        <p:nvPicPr>
          <p:cNvPr id="129" name="Picture 128" descr="A blue card with white text&#10;&#10;Description automatically generated with low confidence">
            <a:extLst>
              <a:ext uri="{FF2B5EF4-FFF2-40B4-BE49-F238E27FC236}">
                <a16:creationId xmlns:a16="http://schemas.microsoft.com/office/drawing/2014/main" id="{EF46D57F-117D-7F52-8333-3C5F2E3B30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6621" y="4472816"/>
            <a:ext cx="334233" cy="135442"/>
          </a:xfrm>
          <a:prstGeom prst="rect">
            <a:avLst/>
          </a:prstGeom>
        </p:spPr>
      </p:pic>
      <p:pic>
        <p:nvPicPr>
          <p:cNvPr id="130" name="Picture 129" descr="A blue card with white text&#10;&#10;Description automatically generated with low confidence">
            <a:extLst>
              <a:ext uri="{FF2B5EF4-FFF2-40B4-BE49-F238E27FC236}">
                <a16:creationId xmlns:a16="http://schemas.microsoft.com/office/drawing/2014/main" id="{05895387-BEFC-1309-ECF5-1E9711EAF0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96847" y="4347326"/>
            <a:ext cx="754471" cy="305736"/>
          </a:xfrm>
          <a:prstGeom prst="rect">
            <a:avLst/>
          </a:prstGeom>
        </p:spPr>
      </p:pic>
      <p:pic>
        <p:nvPicPr>
          <p:cNvPr id="131" name="Picture 130" descr="A blue card with white text&#10;&#10;Description automatically generated with low confidence">
            <a:extLst>
              <a:ext uri="{FF2B5EF4-FFF2-40B4-BE49-F238E27FC236}">
                <a16:creationId xmlns:a16="http://schemas.microsoft.com/office/drawing/2014/main" id="{6D6A7EB2-5E9E-7ED9-F851-DDB643A888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39283" y="3125471"/>
            <a:ext cx="546423" cy="221428"/>
          </a:xfrm>
          <a:prstGeom prst="rect">
            <a:avLst/>
          </a:prstGeom>
        </p:spPr>
      </p:pic>
      <p:pic>
        <p:nvPicPr>
          <p:cNvPr id="132" name="Picture 131" descr="A blue card with white text&#10;&#10;Description automatically generated with low confidence">
            <a:extLst>
              <a:ext uri="{FF2B5EF4-FFF2-40B4-BE49-F238E27FC236}">
                <a16:creationId xmlns:a16="http://schemas.microsoft.com/office/drawing/2014/main" id="{8628FF0A-42F0-098C-49DB-5C4A912881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84202" y="3135626"/>
            <a:ext cx="334233" cy="135442"/>
          </a:xfrm>
          <a:prstGeom prst="rect">
            <a:avLst/>
          </a:prstGeom>
        </p:spPr>
      </p:pic>
      <p:cxnSp>
        <p:nvCxnSpPr>
          <p:cNvPr id="150" name="Connector: Curved 149">
            <a:extLst>
              <a:ext uri="{FF2B5EF4-FFF2-40B4-BE49-F238E27FC236}">
                <a16:creationId xmlns:a16="http://schemas.microsoft.com/office/drawing/2014/main" id="{28D0315D-95F4-7626-FAC1-0301AD4DA292}"/>
              </a:ext>
            </a:extLst>
          </p:cNvPr>
          <p:cNvCxnSpPr>
            <a:cxnSpLocks/>
            <a:stCxn id="115" idx="1"/>
          </p:cNvCxnSpPr>
          <p:nvPr/>
        </p:nvCxnSpPr>
        <p:spPr>
          <a:xfrm rot="10800000" flipV="1">
            <a:off x="7493872" y="3125314"/>
            <a:ext cx="903460" cy="113012"/>
          </a:xfrm>
          <a:prstGeom prst="curvedConnector3">
            <a:avLst>
              <a:gd name="adj1" fmla="val 50000"/>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53" name="Connector: Curved 152">
            <a:extLst>
              <a:ext uri="{FF2B5EF4-FFF2-40B4-BE49-F238E27FC236}">
                <a16:creationId xmlns:a16="http://schemas.microsoft.com/office/drawing/2014/main" id="{DB625190-4797-B56D-710F-5C57CF6A6D8A}"/>
              </a:ext>
            </a:extLst>
          </p:cNvPr>
          <p:cNvCxnSpPr>
            <a:cxnSpLocks/>
          </p:cNvCxnSpPr>
          <p:nvPr/>
        </p:nvCxnSpPr>
        <p:spPr>
          <a:xfrm rot="10800000" flipV="1">
            <a:off x="7099434" y="1667644"/>
            <a:ext cx="1259271" cy="1329947"/>
          </a:xfrm>
          <a:prstGeom prst="curvedConnector2">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156" name="Group 155">
            <a:extLst>
              <a:ext uri="{FF2B5EF4-FFF2-40B4-BE49-F238E27FC236}">
                <a16:creationId xmlns:a16="http://schemas.microsoft.com/office/drawing/2014/main" id="{27D0758A-6CB2-8D3F-0F38-183605B847A9}"/>
              </a:ext>
            </a:extLst>
          </p:cNvPr>
          <p:cNvGrpSpPr/>
          <p:nvPr/>
        </p:nvGrpSpPr>
        <p:grpSpPr>
          <a:xfrm>
            <a:off x="7960098" y="1404645"/>
            <a:ext cx="1656648" cy="1209970"/>
            <a:chOff x="4019666" y="1099818"/>
            <a:chExt cx="1599526" cy="1168248"/>
          </a:xfrm>
        </p:grpSpPr>
        <p:pic>
          <p:nvPicPr>
            <p:cNvPr id="157" name="Picture 156" descr="Graphical user interface, application&#10;&#10;Description automatically generated">
              <a:extLst>
                <a:ext uri="{FF2B5EF4-FFF2-40B4-BE49-F238E27FC236}">
                  <a16:creationId xmlns:a16="http://schemas.microsoft.com/office/drawing/2014/main" id="{C627DC01-E321-A579-4534-3F9A51489977}"/>
                </a:ext>
              </a:extLst>
            </p:cNvPr>
            <p:cNvPicPr>
              <a:picLocks noChangeAspect="1"/>
            </p:cNvPicPr>
            <p:nvPr/>
          </p:nvPicPr>
          <p:blipFill>
            <a:blip r:embed="rId9">
              <a:duotone>
                <a:schemeClr val="accent1">
                  <a:shade val="45000"/>
                  <a:satMod val="135000"/>
                </a:schemeClr>
                <a:prstClr val="white"/>
              </a:duotone>
              <a:extLst>
                <a:ext uri="{BEBA8EAE-BF5A-486C-A8C5-ECC9F3942E4B}">
                  <a14:imgProps xmlns:a14="http://schemas.microsoft.com/office/drawing/2010/main">
                    <a14:imgLayer r:embed="rId10">
                      <a14:imgEffect>
                        <a14:colorTemperature colorTemp="5941"/>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019666" y="1099818"/>
              <a:ext cx="1599526" cy="976237"/>
            </a:xfrm>
            <a:prstGeom prst="rect">
              <a:avLst/>
            </a:prstGeom>
            <a:ln>
              <a:noFill/>
            </a:ln>
            <a:effectLst>
              <a:outerShdw blurRad="292100" dist="139700" dir="2700000" algn="tl" rotWithShape="0">
                <a:srgbClr val="333333">
                  <a:alpha val="65000"/>
                </a:srgbClr>
              </a:outerShdw>
            </a:effectLst>
          </p:spPr>
        </p:pic>
        <p:sp>
          <p:nvSpPr>
            <p:cNvPr id="158" name="TextBox 157">
              <a:extLst>
                <a:ext uri="{FF2B5EF4-FFF2-40B4-BE49-F238E27FC236}">
                  <a16:creationId xmlns:a16="http://schemas.microsoft.com/office/drawing/2014/main" id="{BDD47540-5C0C-64A3-3AF4-186A3A788E22}"/>
                </a:ext>
              </a:extLst>
            </p:cNvPr>
            <p:cNvSpPr txBox="1"/>
            <p:nvPr/>
          </p:nvSpPr>
          <p:spPr>
            <a:xfrm>
              <a:off x="4231739" y="2030335"/>
              <a:ext cx="1293143" cy="2377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entury Gothic"/>
                  <a:cs typeface="+mn-cs"/>
                </a:rPr>
                <a:t>SaaS Applications</a:t>
              </a:r>
            </a:p>
          </p:txBody>
        </p:sp>
      </p:grpSp>
      <p:pic>
        <p:nvPicPr>
          <p:cNvPr id="162" name="图片 188" descr="徽标, 公司名称&#10;&#10;描述已自动生成">
            <a:extLst>
              <a:ext uri="{FF2B5EF4-FFF2-40B4-BE49-F238E27FC236}">
                <a16:creationId xmlns:a16="http://schemas.microsoft.com/office/drawing/2014/main" id="{613D10BB-41AD-D361-6619-317BCECDF02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25975" y="3011215"/>
            <a:ext cx="593566" cy="502137"/>
          </a:xfrm>
          <a:prstGeom prst="rect">
            <a:avLst/>
          </a:prstGeom>
        </p:spPr>
      </p:pic>
      <p:sp>
        <p:nvSpPr>
          <p:cNvPr id="163" name="文本框 189">
            <a:extLst>
              <a:ext uri="{FF2B5EF4-FFF2-40B4-BE49-F238E27FC236}">
                <a16:creationId xmlns:a16="http://schemas.microsoft.com/office/drawing/2014/main" id="{225CFC0E-6379-6A93-67DD-8C8B2297B3DF}"/>
              </a:ext>
            </a:extLst>
          </p:cNvPr>
          <p:cNvSpPr txBox="1"/>
          <p:nvPr/>
        </p:nvSpPr>
        <p:spPr>
          <a:xfrm>
            <a:off x="6095232" y="3080084"/>
            <a:ext cx="830742"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a:ln>
                  <a:noFill/>
                </a:ln>
                <a:solidFill>
                  <a:prstClr val="white"/>
                </a:solidFill>
                <a:effectLst/>
                <a:uLnTx/>
                <a:uFillTx/>
                <a:latin typeface="Century Gothic" panose="020B0502020202020204" pitchFamily="34" charset="0"/>
                <a:ea typeface="Microsoft YaHei" panose="020B0503020204020204" pitchFamily="34" charset="-122"/>
                <a:cs typeface="+mn-cs"/>
              </a:rPr>
              <a:t>ACCESS SECURE</a:t>
            </a:r>
            <a:endParaRPr kumimoji="0" lang="zh-CN" altLang="en-US" sz="800" b="1" i="0" u="none" strike="noStrike" kern="1200" cap="none" spc="0" normalizeH="0" baseline="0" noProof="0">
              <a:ln>
                <a:noFill/>
              </a:ln>
              <a:solidFill>
                <a:prstClr val="white"/>
              </a:solidFill>
              <a:effectLst/>
              <a:uLnTx/>
              <a:uFillTx/>
              <a:latin typeface="Century Gothic" panose="020B0502020202020204" pitchFamily="34" charset="0"/>
              <a:ea typeface="Microsoft YaHei" panose="020B0503020204020204" pitchFamily="34" charset="-122"/>
              <a:cs typeface="+mn-cs"/>
            </a:endParaRPr>
          </a:p>
        </p:txBody>
      </p:sp>
      <p:cxnSp>
        <p:nvCxnSpPr>
          <p:cNvPr id="164" name="Connector: Curved 163">
            <a:extLst>
              <a:ext uri="{FF2B5EF4-FFF2-40B4-BE49-F238E27FC236}">
                <a16:creationId xmlns:a16="http://schemas.microsoft.com/office/drawing/2014/main" id="{97781075-E00A-B182-0A6C-3DBF136B42AF}"/>
              </a:ext>
            </a:extLst>
          </p:cNvPr>
          <p:cNvCxnSpPr>
            <a:cxnSpLocks/>
            <a:stCxn id="124" idx="0"/>
            <a:endCxn id="162" idx="2"/>
          </p:cNvCxnSpPr>
          <p:nvPr/>
        </p:nvCxnSpPr>
        <p:spPr>
          <a:xfrm rot="16200000" flipV="1">
            <a:off x="7000629" y="3735481"/>
            <a:ext cx="735187" cy="290926"/>
          </a:xfrm>
          <a:prstGeom prst="curvedConnector3">
            <a:avLst>
              <a:gd name="adj1" fmla="val 50000"/>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68" name="Rectangle 167">
            <a:extLst>
              <a:ext uri="{FF2B5EF4-FFF2-40B4-BE49-F238E27FC236}">
                <a16:creationId xmlns:a16="http://schemas.microsoft.com/office/drawing/2014/main" id="{4175FE0F-E1D0-E032-958E-C405D205D594}"/>
              </a:ext>
            </a:extLst>
          </p:cNvPr>
          <p:cNvSpPr/>
          <p:nvPr/>
        </p:nvSpPr>
        <p:spPr>
          <a:xfrm>
            <a:off x="5874712" y="995957"/>
            <a:ext cx="5362006" cy="5148950"/>
          </a:xfrm>
          <a:prstGeom prst="rect">
            <a:avLst/>
          </a:prstGeom>
          <a:noFill/>
          <a:ln w="9525" cap="flat" cmpd="sng" algn="ctr">
            <a:solidFill>
              <a:srgbClr val="23BE29"/>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spcFirstLastPara="0" vert="horz" wrap="square" lIns="341375" tIns="341375" rIns="341376" bIns="897927" numCol="1" spcCol="1270" rtlCol="0" anchor="ctr" anchorCtr="0">
            <a:noAutofit/>
          </a:bodyPr>
          <a:lstStyle/>
          <a:p>
            <a:pPr marL="0" marR="0" lvl="0" indent="0" algn="ctr" defTabSz="2133600" rtl="0" eaLnBrk="1" fontAlgn="auto" latinLnBrk="0" hangingPunct="1">
              <a:lnSpc>
                <a:spcPct val="90000"/>
              </a:lnSpc>
              <a:spcBef>
                <a:spcPct val="0"/>
              </a:spcBef>
              <a:spcAft>
                <a:spcPct val="3500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entury Gothic"/>
              <a:cs typeface="+mn-cs"/>
            </a:endParaRPr>
          </a:p>
        </p:txBody>
      </p:sp>
      <p:sp>
        <p:nvSpPr>
          <p:cNvPr id="169" name="TextBox 168">
            <a:extLst>
              <a:ext uri="{FF2B5EF4-FFF2-40B4-BE49-F238E27FC236}">
                <a16:creationId xmlns:a16="http://schemas.microsoft.com/office/drawing/2014/main" id="{77B0D2FB-DD55-587E-5952-F7E05C320F7A}"/>
              </a:ext>
            </a:extLst>
          </p:cNvPr>
          <p:cNvSpPr txBox="1"/>
          <p:nvPr/>
        </p:nvSpPr>
        <p:spPr>
          <a:xfrm>
            <a:off x="5598839" y="5022701"/>
            <a:ext cx="5573261" cy="1039434"/>
          </a:xfrm>
          <a:prstGeom prst="rect">
            <a:avLst/>
          </a:prstGeom>
          <a:noFill/>
          <a:ln>
            <a:noFill/>
          </a:ln>
        </p:spPr>
        <p:style>
          <a:lnRef idx="3">
            <a:schemeClr val="lt1"/>
          </a:lnRef>
          <a:fillRef idx="1">
            <a:schemeClr val="accent5"/>
          </a:fillRef>
          <a:effectRef idx="1">
            <a:schemeClr val="accent5"/>
          </a:effectRef>
          <a:fontRef idx="minor">
            <a:schemeClr val="lt1"/>
          </a:fontRef>
        </p:style>
        <p:txBody>
          <a:bodyPr wrap="square" lIns="468000" tIns="72000" rIns="216000" bIns="72000" rtlCol="0">
            <a:spAutoFit/>
          </a:bodyPr>
          <a:lstStyle/>
          <a:p>
            <a:pPr marL="342900" lvl="0" indent="-342900">
              <a:lnSpc>
                <a:spcPct val="150000"/>
              </a:lnSpc>
              <a:buFont typeface="+mj-lt"/>
              <a:buAutoNum type="arabicPeriod"/>
            </a:pPr>
            <a:r>
              <a:rPr lang="es-MX" sz="1000" dirty="0">
                <a:solidFill>
                  <a:prstClr val="white"/>
                </a:solidFill>
              </a:rPr>
              <a:t>Las sucursales se conectan a la sede central / DC a través de MPLS, VPN
El usuario remoto, el agente de uso del sitio ROBO o la puerta de enlace se conectan a Sangfor Access </a:t>
            </a:r>
            <a:r>
              <a:rPr lang="es-MX" sz="1000" dirty="0" err="1">
                <a:solidFill>
                  <a:prstClr val="white"/>
                </a:solidFill>
              </a:rPr>
              <a:t>Secure</a:t>
            </a:r>
            <a:r>
              <a:rPr lang="es-MX" sz="1000" dirty="0">
                <a:solidFill>
                  <a:prstClr val="white"/>
                </a:solidFill>
              </a:rPr>
              <a:t>, utilizan el poder de SASE para proporcionar control de seguridad y optimización de acceso.</a:t>
            </a:r>
            <a:endParaRPr kumimoji="0" lang="en-US" sz="1000" b="0" i="0" u="none" strike="noStrike" kern="1200" cap="none" spc="0" normalizeH="0" baseline="0" noProof="0" dirty="0">
              <a:ln>
                <a:noFill/>
              </a:ln>
              <a:solidFill>
                <a:prstClr val="white"/>
              </a:solidFill>
              <a:effectLst/>
              <a:uLnTx/>
              <a:uFillTx/>
              <a:latin typeface="Century Gothic"/>
              <a:cs typeface="+mn-cs"/>
            </a:endParaRPr>
          </a:p>
        </p:txBody>
      </p:sp>
      <p:cxnSp>
        <p:nvCxnSpPr>
          <p:cNvPr id="149" name="Connector: Curved 148">
            <a:extLst>
              <a:ext uri="{FF2B5EF4-FFF2-40B4-BE49-F238E27FC236}">
                <a16:creationId xmlns:a16="http://schemas.microsoft.com/office/drawing/2014/main" id="{4C66A5C5-978D-A6F5-79A9-9A58B2AFEF8F}"/>
              </a:ext>
            </a:extLst>
          </p:cNvPr>
          <p:cNvCxnSpPr>
            <a:cxnSpLocks/>
            <a:stCxn id="129" idx="1"/>
          </p:cNvCxnSpPr>
          <p:nvPr/>
        </p:nvCxnSpPr>
        <p:spPr>
          <a:xfrm rot="10800000" flipH="1">
            <a:off x="6596621" y="3479064"/>
            <a:ext cx="502813" cy="1061473"/>
          </a:xfrm>
          <a:prstGeom prst="curvedConnector4">
            <a:avLst>
              <a:gd name="adj1" fmla="val -42312"/>
              <a:gd name="adj2" fmla="val 53190"/>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C804500F-EBC5-C7CA-6DAF-C925BE675388}"/>
              </a:ext>
            </a:extLst>
          </p:cNvPr>
          <p:cNvSpPr/>
          <p:nvPr/>
        </p:nvSpPr>
        <p:spPr>
          <a:xfrm>
            <a:off x="5874712" y="995957"/>
            <a:ext cx="5362006" cy="338554"/>
          </a:xfrm>
          <a:prstGeom prst="rect">
            <a:avLst/>
          </a:prstGeom>
          <a:solidFill>
            <a:srgbClr val="1AA724"/>
          </a:solidFill>
          <a:ln>
            <a:noFill/>
          </a:ln>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400" b="1">
                <a:solidFill>
                  <a:prstClr val="white"/>
                </a:solidFill>
              </a:rPr>
              <a:t>Aplicación SaaS y WFX</a:t>
            </a:r>
            <a:endParaRPr kumimoji="0" lang="en-US" altLang="zh-CN" sz="1400" b="1" i="0" u="none" strike="noStrike" kern="1200" cap="none" spc="0" normalizeH="0" baseline="0" noProof="0" dirty="0">
              <a:ln>
                <a:noFill/>
              </a:ln>
              <a:solidFill>
                <a:prstClr val="white"/>
              </a:solidFill>
              <a:effectLst/>
              <a:uLnTx/>
              <a:uFillTx/>
              <a:latin typeface="Century Gothic"/>
              <a:cs typeface="+mn-cs"/>
            </a:endParaRPr>
          </a:p>
        </p:txBody>
      </p:sp>
      <p:sp>
        <p:nvSpPr>
          <p:cNvPr id="20" name="矩形 19">
            <a:extLst>
              <a:ext uri="{FF2B5EF4-FFF2-40B4-BE49-F238E27FC236}">
                <a16:creationId xmlns:a16="http://schemas.microsoft.com/office/drawing/2014/main" id="{0868656D-00CC-EE41-30FD-4A4D1806F98C}"/>
              </a:ext>
            </a:extLst>
          </p:cNvPr>
          <p:cNvSpPr/>
          <p:nvPr/>
        </p:nvSpPr>
        <p:spPr>
          <a:xfrm>
            <a:off x="1019901" y="995957"/>
            <a:ext cx="4424536" cy="338554"/>
          </a:xfrm>
          <a:prstGeom prst="rect">
            <a:avLst/>
          </a:prstGeom>
          <a:solidFill>
            <a:srgbClr val="0067ED"/>
          </a:solidFill>
          <a:ln>
            <a:noFill/>
          </a:ln>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bIns="108000" rtlCol="0" anchor="ctr"/>
          <a:lstStyle/>
          <a:p>
            <a:pPr lvl="0" algn="ctr">
              <a:lnSpc>
                <a:spcPct val="150000"/>
              </a:lnSpc>
            </a:pPr>
            <a:r>
              <a:rPr lang="en-US" altLang="zh-CN" sz="1400" b="1">
                <a:solidFill>
                  <a:prstClr val="white"/>
                </a:solidFill>
              </a:rPr>
              <a:t>Caso de implementación tradicional</a:t>
            </a:r>
            <a:endParaRPr kumimoji="0" lang="en-US" altLang="zh-CN" sz="1400" b="1" i="0" u="none" strike="noStrike" kern="1200" cap="none" spc="0" normalizeH="0" baseline="0" noProof="0" dirty="0">
              <a:ln>
                <a:noFill/>
              </a:ln>
              <a:solidFill>
                <a:prstClr val="white"/>
              </a:solidFill>
              <a:effectLst/>
              <a:uLnTx/>
              <a:uFillTx/>
              <a:latin typeface="Century Gothic"/>
              <a:cs typeface="+mn-cs"/>
            </a:endParaRPr>
          </a:p>
        </p:txBody>
      </p:sp>
    </p:spTree>
    <p:extLst>
      <p:ext uri="{BB962C8B-B14F-4D97-AF65-F5344CB8AC3E}">
        <p14:creationId xmlns:p14="http://schemas.microsoft.com/office/powerpoint/2010/main" val="6998183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6756D45C-D478-93DA-849D-9C9DCF1378BE}"/>
              </a:ext>
            </a:extLst>
          </p:cNvPr>
          <p:cNvSpPr/>
          <p:nvPr/>
        </p:nvSpPr>
        <p:spPr>
          <a:xfrm>
            <a:off x="5234066" y="2053652"/>
            <a:ext cx="1723869" cy="1798820"/>
          </a:xfrm>
          <a:prstGeom prst="roundRect">
            <a:avLst>
              <a:gd name="adj" fmla="val 10580"/>
            </a:avLst>
          </a:prstGeom>
          <a:solidFill>
            <a:srgbClr val="1BB126"/>
          </a:solidFill>
          <a:ln>
            <a:noFill/>
          </a:ln>
          <a:scene3d>
            <a:camera prst="orthographicFront"/>
            <a:lightRig rig="threePt" dir="t"/>
          </a:scene3d>
          <a:sp3d>
            <a:bevelT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7" name="文本框 6">
            <a:extLst>
              <a:ext uri="{FF2B5EF4-FFF2-40B4-BE49-F238E27FC236}">
                <a16:creationId xmlns:a16="http://schemas.microsoft.com/office/drawing/2014/main" id="{7CFFCD86-850D-ECD6-0FF5-04C82E6EE873}"/>
              </a:ext>
            </a:extLst>
          </p:cNvPr>
          <p:cNvSpPr txBox="1"/>
          <p:nvPr/>
        </p:nvSpPr>
        <p:spPr>
          <a:xfrm>
            <a:off x="3050498" y="4132501"/>
            <a:ext cx="6100996" cy="954107"/>
          </a:xfrm>
          <a:prstGeom prst="rect">
            <a:avLst/>
          </a:prstGeom>
          <a:noFill/>
        </p:spPr>
        <p:txBody>
          <a:bodyPr wrap="square">
            <a:spAutoFit/>
          </a:bodyPr>
          <a:lstStyle/>
          <a:p>
            <a:pPr lvl="0" algn="ctr"/>
            <a:r>
              <a:rPr lang="es-MX" altLang="zh-CN" sz="2800" b="1">
                <a:solidFill>
                  <a:prstClr val="white"/>
                </a:solidFill>
              </a:rPr>
              <a:t>Actualización de la experiencia de operación de seguridad</a:t>
            </a:r>
            <a:endParaRPr kumimoji="0" lang="en-US" altLang="zh-CN" sz="2800" b="1" i="0" u="none" strike="noStrike" kern="1200" cap="none" spc="0" normalizeH="0" baseline="0" noProof="0" dirty="0">
              <a:ln>
                <a:noFill/>
              </a:ln>
              <a:solidFill>
                <a:prstClr val="white"/>
              </a:solidFill>
              <a:effectLst/>
              <a:uLnTx/>
              <a:uFillTx/>
              <a:latin typeface="Century Gothic"/>
              <a:cs typeface="+mn-cs"/>
            </a:endParaRPr>
          </a:p>
        </p:txBody>
      </p:sp>
      <p:pic>
        <p:nvPicPr>
          <p:cNvPr id="9" name="图形 8">
            <a:extLst>
              <a:ext uri="{FF2B5EF4-FFF2-40B4-BE49-F238E27FC236}">
                <a16:creationId xmlns:a16="http://schemas.microsoft.com/office/drawing/2014/main" id="{11144208-553E-FA78-3FB7-AA87DF014E8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08014" y="2265076"/>
            <a:ext cx="1375972" cy="1375972"/>
          </a:xfrm>
          <a:prstGeom prst="rect">
            <a:avLst/>
          </a:prstGeom>
        </p:spPr>
      </p:pic>
      <p:sp>
        <p:nvSpPr>
          <p:cNvPr id="10" name="Date Placeholder 8">
            <a:extLst>
              <a:ext uri="{FF2B5EF4-FFF2-40B4-BE49-F238E27FC236}">
                <a16:creationId xmlns:a16="http://schemas.microsoft.com/office/drawing/2014/main" id="{042B9FA4-2EC0-9A92-B4BF-E78A6148DE55}"/>
              </a:ext>
            </a:extLst>
          </p:cNvPr>
          <p:cNvSpPr>
            <a:spLocks noGrp="1"/>
          </p:cNvSpPr>
          <p:nvPr>
            <p:ph type="dt" sz="half" idx="10"/>
          </p:nvPr>
        </p:nvSpPr>
        <p:spPr>
          <a:xfrm>
            <a:off x="1089660" y="6415619"/>
            <a:ext cx="2743200" cy="365125"/>
          </a:xfrm>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fld id="{D90277D6-BC37-4D65-A8D8-464840FDC812}" type="datetime1">
              <a:rPr kumimoji="0" lang="en-US" sz="1200" b="0" i="0" u="none" strike="noStrike" kern="1200" cap="none" spc="0" normalizeH="0" baseline="0" noProof="0" smtClean="0">
                <a:ln>
                  <a:noFill/>
                </a:ln>
                <a:solidFill>
                  <a:prstClr val="white"/>
                </a:solidFill>
                <a:effectLst/>
                <a:uLnTx/>
                <a:uFillTx/>
                <a:latin typeface="Century Gothic"/>
                <a:cs typeface="+mn-cs"/>
              </a:rPr>
              <a:pPr marL="0" marR="0" lvl="0" indent="0" algn="l" defTabSz="914400" rtl="0" eaLnBrk="1" fontAlgn="auto" latinLnBrk="0" hangingPunct="1">
                <a:lnSpc>
                  <a:spcPct val="150000"/>
                </a:lnSpc>
                <a:spcBef>
                  <a:spcPts val="0"/>
                </a:spcBef>
                <a:spcAft>
                  <a:spcPts val="0"/>
                </a:spcAft>
                <a:buClrTx/>
                <a:buSzTx/>
                <a:buFontTx/>
                <a:buNone/>
                <a:tabLst/>
                <a:defRPr/>
              </a:pPr>
              <a:t>2/19/2024</a:t>
            </a:fld>
            <a:endParaRPr kumimoji="0" lang="en-US" sz="1200" b="0" i="0" u="none" strike="noStrike" kern="1200" cap="none" spc="0" normalizeH="0" baseline="0" noProof="0">
              <a:ln>
                <a:noFill/>
              </a:ln>
              <a:solidFill>
                <a:prstClr val="white"/>
              </a:solidFill>
              <a:effectLst/>
              <a:uLnTx/>
              <a:uFillTx/>
              <a:latin typeface="Century Gothic"/>
              <a:cs typeface="+mn-cs"/>
            </a:endParaRPr>
          </a:p>
        </p:txBody>
      </p:sp>
      <p:sp>
        <p:nvSpPr>
          <p:cNvPr id="11" name="Slide Number Placeholder 7">
            <a:extLst>
              <a:ext uri="{FF2B5EF4-FFF2-40B4-BE49-F238E27FC236}">
                <a16:creationId xmlns:a16="http://schemas.microsoft.com/office/drawing/2014/main" id="{DACAA7C4-B8DC-AEBE-E236-6DD4FEFCC463}"/>
              </a:ext>
            </a:extLst>
          </p:cNvPr>
          <p:cNvSpPr>
            <a:spLocks noGrp="1"/>
          </p:cNvSpPr>
          <p:nvPr>
            <p:ph type="sldNum" sz="quarter" idx="12"/>
          </p:nvPr>
        </p:nvSpPr>
        <p:spPr>
          <a:xfrm>
            <a:off x="8432797" y="641561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1CD55-B97F-446B-84F2-7037EFC3FADE}" type="slidenum">
              <a:rPr kumimoji="0" lang="en-US" sz="1200" b="0" i="0" u="none" strike="noStrike" kern="1200" cap="none" spc="0" normalizeH="0" baseline="0" noProof="0" smtClean="0">
                <a:ln>
                  <a:noFill/>
                </a:ln>
                <a:solidFill>
                  <a:prstClr val="white"/>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white"/>
              </a:solidFill>
              <a:effectLst/>
              <a:uLnTx/>
              <a:uFillTx/>
              <a:latin typeface="Century Gothic"/>
              <a:cs typeface="+mn-cs"/>
            </a:endParaRPr>
          </a:p>
        </p:txBody>
      </p:sp>
    </p:spTree>
    <p:extLst>
      <p:ext uri="{BB962C8B-B14F-4D97-AF65-F5344CB8AC3E}">
        <p14:creationId xmlns:p14="http://schemas.microsoft.com/office/powerpoint/2010/main" val="9561630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5EFE3-0CBC-74C9-EF60-4086556A7B28}"/>
              </a:ext>
            </a:extLst>
          </p:cNvPr>
          <p:cNvSpPr>
            <a:spLocks noGrp="1"/>
          </p:cNvSpPr>
          <p:nvPr>
            <p:ph type="ctrTitle"/>
          </p:nvPr>
        </p:nvSpPr>
        <p:spPr>
          <a:xfrm>
            <a:off x="548640" y="516232"/>
            <a:ext cx="8955968" cy="550863"/>
          </a:xfrm>
        </p:spPr>
        <p:txBody>
          <a:bodyPr>
            <a:noAutofit/>
          </a:bodyPr>
          <a:lstStyle/>
          <a:p>
            <a:r>
              <a:rPr lang="es-MX" dirty="0"/>
              <a:t>Integración mejorada entre Firewall y  </a:t>
            </a:r>
            <a:r>
              <a:rPr lang="es-MX" dirty="0" err="1"/>
              <a:t>Endpoint</a:t>
            </a:r>
            <a:r>
              <a:rPr lang="es-MX" dirty="0"/>
              <a:t> </a:t>
            </a:r>
            <a:r>
              <a:rPr lang="es-MX" dirty="0" err="1"/>
              <a:t>Secure</a:t>
            </a:r>
            <a:endParaRPr lang="en-US" dirty="0"/>
          </a:p>
        </p:txBody>
      </p:sp>
      <p:sp>
        <p:nvSpPr>
          <p:cNvPr id="14" name="Slide Number Placeholder 13">
            <a:extLst>
              <a:ext uri="{FF2B5EF4-FFF2-40B4-BE49-F238E27FC236}">
                <a16:creationId xmlns:a16="http://schemas.microsoft.com/office/drawing/2014/main" id="{5A608C48-8ED2-F7F4-AD94-52A999696D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2FF8F-19C6-4BFC-8468-73864A2D65BD}" type="slidenum">
              <a:rPr kumimoji="0" lang="en-US" sz="1200" b="0" i="0" u="none" strike="noStrike" kern="1200" cap="none" spc="0" normalizeH="0" baseline="0" noProof="0" smtClean="0">
                <a:ln>
                  <a:noFill/>
                </a:ln>
                <a:solidFill>
                  <a:prstClr val="white"/>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white"/>
              </a:solidFill>
              <a:effectLst/>
              <a:uLnTx/>
              <a:uFillTx/>
              <a:latin typeface="Century Gothic"/>
              <a:cs typeface="+mn-cs"/>
            </a:endParaRPr>
          </a:p>
        </p:txBody>
      </p:sp>
      <p:sp>
        <p:nvSpPr>
          <p:cNvPr id="3" name="Date Placeholder 2">
            <a:extLst>
              <a:ext uri="{FF2B5EF4-FFF2-40B4-BE49-F238E27FC236}">
                <a16:creationId xmlns:a16="http://schemas.microsoft.com/office/drawing/2014/main" id="{25B12211-96DC-25BE-6F05-BD3F2EF88716}"/>
              </a:ext>
            </a:extLst>
          </p:cNvPr>
          <p:cNvSpPr>
            <a:spLocks noGrp="1"/>
          </p:cNvSpPr>
          <p:nvPr>
            <p:ph type="dt" sz="half" idx="10"/>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fld id="{62A7916A-0E27-45EA-8EF1-6FB96017ECCA}" type="datetime1">
              <a:rPr kumimoji="0" lang="en-US" sz="1200" b="0" i="0" u="none" strike="noStrike" kern="1200" cap="none" spc="0" normalizeH="0" baseline="0" noProof="0" smtClean="0">
                <a:ln>
                  <a:noFill/>
                </a:ln>
                <a:solidFill>
                  <a:prstClr val="white"/>
                </a:solidFill>
                <a:effectLst/>
                <a:uLnTx/>
                <a:uFillTx/>
                <a:latin typeface="Century Gothic"/>
                <a:cs typeface="+mn-cs"/>
              </a:rPr>
              <a:pPr marL="0" marR="0" lvl="0" indent="0" algn="l" defTabSz="914400" rtl="0" eaLnBrk="1" fontAlgn="auto" latinLnBrk="0" hangingPunct="1">
                <a:lnSpc>
                  <a:spcPct val="150000"/>
                </a:lnSpc>
                <a:spcBef>
                  <a:spcPts val="0"/>
                </a:spcBef>
                <a:spcAft>
                  <a:spcPts val="0"/>
                </a:spcAft>
                <a:buClrTx/>
                <a:buSzTx/>
                <a:buFontTx/>
                <a:buNone/>
                <a:tabLst/>
                <a:defRPr/>
              </a:pPr>
              <a:t>2/19/2024</a:t>
            </a:fld>
            <a:endParaRPr kumimoji="0" lang="en-US" sz="1200" b="0" i="0" u="none" strike="noStrike" kern="1200" cap="none" spc="0" normalizeH="0" baseline="0" noProof="0">
              <a:ln>
                <a:noFill/>
              </a:ln>
              <a:solidFill>
                <a:prstClr val="white"/>
              </a:solidFill>
              <a:effectLst/>
              <a:uLnTx/>
              <a:uFillTx/>
              <a:latin typeface="Century Gothic"/>
              <a:cs typeface="+mn-cs"/>
            </a:endParaRPr>
          </a:p>
        </p:txBody>
      </p:sp>
      <p:sp>
        <p:nvSpPr>
          <p:cNvPr id="5" name="Footer Placeholder 4">
            <a:extLst>
              <a:ext uri="{FF2B5EF4-FFF2-40B4-BE49-F238E27FC236}">
                <a16:creationId xmlns:a16="http://schemas.microsoft.com/office/drawing/2014/main" id="{F7AB3B49-839F-BF8B-508B-C6A4ABE206E7}"/>
              </a:ext>
            </a:extLst>
          </p:cNvPr>
          <p:cNvSpPr>
            <a:spLocks noGrp="1"/>
          </p:cNvSpPr>
          <p:nvPr>
            <p:ph type="ftr" sz="quarter" idx="11"/>
          </p:nvPr>
        </p:nvSpPr>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entury Gothic"/>
                <a:cs typeface="+mn-cs"/>
              </a:rPr>
              <a:t>www.sangfor.com</a:t>
            </a:r>
          </a:p>
        </p:txBody>
      </p:sp>
      <p:grpSp>
        <p:nvGrpSpPr>
          <p:cNvPr id="46" name="组合 45">
            <a:extLst>
              <a:ext uri="{FF2B5EF4-FFF2-40B4-BE49-F238E27FC236}">
                <a16:creationId xmlns:a16="http://schemas.microsoft.com/office/drawing/2014/main" id="{54A700FE-B729-C94B-B5FE-2C765513A3A8}"/>
              </a:ext>
            </a:extLst>
          </p:cNvPr>
          <p:cNvGrpSpPr/>
          <p:nvPr/>
        </p:nvGrpSpPr>
        <p:grpSpPr>
          <a:xfrm>
            <a:off x="567880" y="1449155"/>
            <a:ext cx="10963831" cy="1696089"/>
            <a:chOff x="567880" y="1449155"/>
            <a:chExt cx="10963831" cy="1696089"/>
          </a:xfrm>
        </p:grpSpPr>
        <p:sp>
          <p:nvSpPr>
            <p:cNvPr id="15" name="椭圆 14">
              <a:extLst>
                <a:ext uri="{FF2B5EF4-FFF2-40B4-BE49-F238E27FC236}">
                  <a16:creationId xmlns:a16="http://schemas.microsoft.com/office/drawing/2014/main" id="{2C73D8C8-16B4-DDE5-C7E4-149B33489A64}"/>
                </a:ext>
              </a:extLst>
            </p:cNvPr>
            <p:cNvSpPr/>
            <p:nvPr/>
          </p:nvSpPr>
          <p:spPr>
            <a:xfrm>
              <a:off x="3675548" y="1868652"/>
              <a:ext cx="1001341" cy="1001341"/>
            </a:xfrm>
            <a:prstGeom prst="ellipse">
              <a:avLst/>
            </a:prstGeom>
            <a:solidFill>
              <a:schemeClr val="bg1"/>
            </a:solidFill>
            <a:ln w="38100">
              <a:solidFill>
                <a:srgbClr val="0067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24" name="Rectangle 23">
              <a:extLst>
                <a:ext uri="{FF2B5EF4-FFF2-40B4-BE49-F238E27FC236}">
                  <a16:creationId xmlns:a16="http://schemas.microsoft.com/office/drawing/2014/main" id="{E593A487-8AFD-9214-A555-59E40991E130}"/>
                </a:ext>
              </a:extLst>
            </p:cNvPr>
            <p:cNvSpPr/>
            <p:nvPr/>
          </p:nvSpPr>
          <p:spPr>
            <a:xfrm>
              <a:off x="676275" y="1449156"/>
              <a:ext cx="10855436" cy="1696088"/>
            </a:xfrm>
            <a:prstGeom prst="rect">
              <a:avLst/>
            </a:prstGeom>
            <a:noFill/>
            <a:ln>
              <a:solidFill>
                <a:srgbClr val="0067ED"/>
              </a:solidFill>
              <a:prstDash val="solid"/>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1375" tIns="341375" rIns="341376" bIns="897927" numCol="1" spcCol="1270" rtlCol="0" anchor="ctr" anchorCtr="0">
              <a:noAutofit/>
            </a:bodyPr>
            <a:lstStyle/>
            <a:p>
              <a:pPr marL="0" marR="0" lvl="0" indent="0" algn="ctr" defTabSz="2133600" rtl="0" eaLnBrk="1" fontAlgn="auto" latinLnBrk="0" hangingPunct="1">
                <a:lnSpc>
                  <a:spcPct val="90000"/>
                </a:lnSpc>
                <a:spcBef>
                  <a:spcPct val="0"/>
                </a:spcBef>
                <a:spcAft>
                  <a:spcPct val="3500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entury Gothic"/>
                <a:cs typeface="+mn-cs"/>
              </a:endParaRPr>
            </a:p>
          </p:txBody>
        </p:sp>
        <p:pic>
          <p:nvPicPr>
            <p:cNvPr id="8" name="Picture 7" descr="A picture containing graphics, graphic design, screenshot, cartoon&#10;&#10;Description automatically generated">
              <a:extLst>
                <a:ext uri="{FF2B5EF4-FFF2-40B4-BE49-F238E27FC236}">
                  <a16:creationId xmlns:a16="http://schemas.microsoft.com/office/drawing/2014/main" id="{60D455DE-36F9-4344-0BB4-3ADA2473D150}"/>
                </a:ext>
              </a:extLst>
            </p:cNvPr>
            <p:cNvPicPr>
              <a:picLocks noChangeAspect="1"/>
            </p:cNvPicPr>
            <p:nvPr/>
          </p:nvPicPr>
          <p:blipFill rotWithShape="1">
            <a:blip r:embed="rId2"/>
            <a:srcRect l="16224" t="11532" r="13646" b="26518"/>
            <a:stretch/>
          </p:blipFill>
          <p:spPr>
            <a:xfrm>
              <a:off x="3773631" y="2007272"/>
              <a:ext cx="871044" cy="744651"/>
            </a:xfrm>
            <a:prstGeom prst="rect">
              <a:avLst/>
            </a:prstGeom>
          </p:spPr>
        </p:pic>
        <p:sp>
          <p:nvSpPr>
            <p:cNvPr id="9" name="Plus Sign 8">
              <a:extLst>
                <a:ext uri="{FF2B5EF4-FFF2-40B4-BE49-F238E27FC236}">
                  <a16:creationId xmlns:a16="http://schemas.microsoft.com/office/drawing/2014/main" id="{A5334EA4-C237-BCCB-29E6-8DDB065C92A9}"/>
                </a:ext>
              </a:extLst>
            </p:cNvPr>
            <p:cNvSpPr/>
            <p:nvPr/>
          </p:nvSpPr>
          <p:spPr>
            <a:xfrm>
              <a:off x="2876450" y="2082019"/>
              <a:ext cx="565950" cy="535871"/>
            </a:xfrm>
            <a:prstGeom prst="mathPlus">
              <a:avLst/>
            </a:prstGeom>
            <a:solidFill>
              <a:srgbClr val="0067E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1375" tIns="341375" rIns="341376" bIns="897927" numCol="1" spcCol="1270" rtlCol="0" anchor="ctr" anchorCtr="0">
              <a:noAutofit/>
            </a:bodyPr>
            <a:lstStyle/>
            <a:p>
              <a:pPr marL="0" marR="0" lvl="0" indent="0" algn="ctr" defTabSz="2133600" rtl="0" eaLnBrk="1" fontAlgn="auto" latinLnBrk="0" hangingPunct="1">
                <a:lnSpc>
                  <a:spcPct val="90000"/>
                </a:lnSpc>
                <a:spcBef>
                  <a:spcPct val="0"/>
                </a:spcBef>
                <a:spcAft>
                  <a:spcPct val="3500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entury Gothic"/>
                <a:cs typeface="+mn-cs"/>
              </a:endParaRPr>
            </a:p>
          </p:txBody>
        </p:sp>
        <p:sp>
          <p:nvSpPr>
            <p:cNvPr id="26" name="Arrow: Right 25">
              <a:extLst>
                <a:ext uri="{FF2B5EF4-FFF2-40B4-BE49-F238E27FC236}">
                  <a16:creationId xmlns:a16="http://schemas.microsoft.com/office/drawing/2014/main" id="{FC3B9411-D2CE-1D4D-E2FD-4CB508C156FA}"/>
                </a:ext>
              </a:extLst>
            </p:cNvPr>
            <p:cNvSpPr/>
            <p:nvPr/>
          </p:nvSpPr>
          <p:spPr>
            <a:xfrm>
              <a:off x="5030503" y="2141911"/>
              <a:ext cx="848661" cy="349909"/>
            </a:xfrm>
            <a:prstGeom prst="rightArrow">
              <a:avLst/>
            </a:prstGeom>
            <a:gradFill>
              <a:gsLst>
                <a:gs pos="100000">
                  <a:schemeClr val="bg1"/>
                </a:gs>
                <a:gs pos="0">
                  <a:schemeClr val="bg1">
                    <a:alpha val="0"/>
                  </a:schemeClr>
                </a:gs>
              </a:gsLst>
              <a:lin ang="0" scaled="0"/>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1375" tIns="341375" rIns="341376" bIns="897927" numCol="1" spcCol="1270" rtlCol="0" anchor="ctr" anchorCtr="0">
              <a:noAutofit/>
            </a:bodyPr>
            <a:lstStyle/>
            <a:p>
              <a:pPr marL="0" marR="0" lvl="0" indent="0" algn="ctr" defTabSz="2133600" rtl="0" eaLnBrk="1" fontAlgn="auto" latinLnBrk="0" hangingPunct="1">
                <a:lnSpc>
                  <a:spcPct val="90000"/>
                </a:lnSpc>
                <a:spcBef>
                  <a:spcPct val="0"/>
                </a:spcBef>
                <a:spcAft>
                  <a:spcPct val="3500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entury Gothic"/>
                <a:cs typeface="+mn-cs"/>
              </a:endParaRPr>
            </a:p>
          </p:txBody>
        </p:sp>
        <p:sp>
          <p:nvSpPr>
            <p:cNvPr id="7" name="直角三角形 6">
              <a:extLst>
                <a:ext uri="{FF2B5EF4-FFF2-40B4-BE49-F238E27FC236}">
                  <a16:creationId xmlns:a16="http://schemas.microsoft.com/office/drawing/2014/main" id="{A76A71CE-72E0-7EB5-9204-62283E706005}"/>
                </a:ext>
              </a:extLst>
            </p:cNvPr>
            <p:cNvSpPr/>
            <p:nvPr/>
          </p:nvSpPr>
          <p:spPr>
            <a:xfrm rot="5400000">
              <a:off x="676275" y="1449155"/>
              <a:ext cx="1018574" cy="1018574"/>
            </a:xfrm>
            <a:prstGeom prst="rtTriangle">
              <a:avLst/>
            </a:prstGeom>
            <a:solidFill>
              <a:srgbClr val="006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11" name="椭圆 10">
              <a:extLst>
                <a:ext uri="{FF2B5EF4-FFF2-40B4-BE49-F238E27FC236}">
                  <a16:creationId xmlns:a16="http://schemas.microsoft.com/office/drawing/2014/main" id="{8BB2F415-339C-0D97-C6AF-507716236D74}"/>
                </a:ext>
              </a:extLst>
            </p:cNvPr>
            <p:cNvSpPr/>
            <p:nvPr/>
          </p:nvSpPr>
          <p:spPr>
            <a:xfrm>
              <a:off x="1694849" y="1868652"/>
              <a:ext cx="1001341" cy="1001341"/>
            </a:xfrm>
            <a:prstGeom prst="ellipse">
              <a:avLst/>
            </a:prstGeom>
            <a:solidFill>
              <a:schemeClr val="bg1"/>
            </a:solidFill>
            <a:ln w="38100">
              <a:solidFill>
                <a:srgbClr val="0067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pic>
          <p:nvPicPr>
            <p:cNvPr id="6" name="Picture 5" descr="A picture containing graphics, symbol&#10;&#10;Description automatically generated">
              <a:extLst>
                <a:ext uri="{FF2B5EF4-FFF2-40B4-BE49-F238E27FC236}">
                  <a16:creationId xmlns:a16="http://schemas.microsoft.com/office/drawing/2014/main" id="{164570D9-24BC-AC94-113E-AA48E8114394}"/>
                </a:ext>
              </a:extLst>
            </p:cNvPr>
            <p:cNvPicPr>
              <a:picLocks noChangeAspect="1"/>
            </p:cNvPicPr>
            <p:nvPr/>
          </p:nvPicPr>
          <p:blipFill rotWithShape="1">
            <a:blip r:embed="rId3"/>
            <a:srcRect l="18352" t="11998" r="20010" b="24147"/>
            <a:stretch/>
          </p:blipFill>
          <p:spPr>
            <a:xfrm>
              <a:off x="1802942" y="2007273"/>
              <a:ext cx="784884" cy="788276"/>
            </a:xfrm>
            <a:prstGeom prst="rect">
              <a:avLst/>
            </a:prstGeom>
          </p:spPr>
        </p:pic>
        <p:sp>
          <p:nvSpPr>
            <p:cNvPr id="29" name="圆角矩形 28">
              <a:extLst>
                <a:ext uri="{FF2B5EF4-FFF2-40B4-BE49-F238E27FC236}">
                  <a16:creationId xmlns:a16="http://schemas.microsoft.com/office/drawing/2014/main" id="{40F1CEB2-95A6-313C-C394-4E4159D1626A}"/>
                </a:ext>
              </a:extLst>
            </p:cNvPr>
            <p:cNvSpPr/>
            <p:nvPr/>
          </p:nvSpPr>
          <p:spPr>
            <a:xfrm>
              <a:off x="6096001" y="2084186"/>
              <a:ext cx="5211650" cy="483072"/>
            </a:xfrm>
            <a:prstGeom prst="roundRect">
              <a:avLst/>
            </a:prstGeom>
            <a:solidFill>
              <a:srgbClr val="0067ED">
                <a:alpha val="7410"/>
              </a:srgbClr>
            </a:solidFill>
            <a:ln>
              <a:solidFill>
                <a:srgbClr val="0067ED"/>
              </a:solidFill>
            </a:ln>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MX" altLang="zh-CN" sz="1600" b="1" dirty="0">
                  <a:solidFill>
                    <a:prstClr val="white"/>
                  </a:solidFill>
                </a:rPr>
                <a:t>Un clic para terminar procesos maliciosos</a:t>
              </a:r>
              <a:endParaRPr kumimoji="0" lang="en-US" altLang="zh-CN" sz="1600" b="1" i="0" u="none" strike="noStrike" kern="1200" cap="none" spc="0" normalizeH="0" baseline="0" noProof="0" dirty="0">
                <a:ln>
                  <a:noFill/>
                </a:ln>
                <a:solidFill>
                  <a:prstClr val="white"/>
                </a:solidFill>
                <a:effectLst/>
                <a:uLnTx/>
                <a:uFillTx/>
                <a:latin typeface="Century Gothic"/>
                <a:cs typeface="+mn-cs"/>
              </a:endParaRPr>
            </a:p>
          </p:txBody>
        </p:sp>
        <p:sp>
          <p:nvSpPr>
            <p:cNvPr id="33" name="文本框 32">
              <a:extLst>
                <a:ext uri="{FF2B5EF4-FFF2-40B4-BE49-F238E27FC236}">
                  <a16:creationId xmlns:a16="http://schemas.microsoft.com/office/drawing/2014/main" id="{682BC499-58A6-4376-A371-CF3B9A332DBB}"/>
                </a:ext>
              </a:extLst>
            </p:cNvPr>
            <p:cNvSpPr txBox="1"/>
            <p:nvPr/>
          </p:nvSpPr>
          <p:spPr>
            <a:xfrm rot="18923518">
              <a:off x="567880" y="1665878"/>
              <a:ext cx="95137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a:ln>
                    <a:noFill/>
                  </a:ln>
                  <a:solidFill>
                    <a:prstClr val="white"/>
                  </a:solidFill>
                  <a:effectLst/>
                  <a:uLnTx/>
                  <a:uFillTx/>
                  <a:latin typeface="Century Gothic"/>
                  <a:cs typeface="+mn-cs"/>
                </a:rPr>
                <a:t>NGAF</a:t>
              </a:r>
            </a:p>
          </p:txBody>
        </p:sp>
      </p:grpSp>
      <p:grpSp>
        <p:nvGrpSpPr>
          <p:cNvPr id="48" name="组合 47">
            <a:extLst>
              <a:ext uri="{FF2B5EF4-FFF2-40B4-BE49-F238E27FC236}">
                <a16:creationId xmlns:a16="http://schemas.microsoft.com/office/drawing/2014/main" id="{8B117865-54F9-58A3-C54F-F1E5EF806893}"/>
              </a:ext>
            </a:extLst>
          </p:cNvPr>
          <p:cNvGrpSpPr/>
          <p:nvPr/>
        </p:nvGrpSpPr>
        <p:grpSpPr>
          <a:xfrm>
            <a:off x="425044" y="3399669"/>
            <a:ext cx="11098674" cy="2663066"/>
            <a:chOff x="425044" y="3399669"/>
            <a:chExt cx="11098674" cy="2663066"/>
          </a:xfrm>
        </p:grpSpPr>
        <p:grpSp>
          <p:nvGrpSpPr>
            <p:cNvPr id="47" name="组合 46">
              <a:extLst>
                <a:ext uri="{FF2B5EF4-FFF2-40B4-BE49-F238E27FC236}">
                  <a16:creationId xmlns:a16="http://schemas.microsoft.com/office/drawing/2014/main" id="{2864CABE-CC27-B273-CA3C-17C0F4C8A05A}"/>
                </a:ext>
              </a:extLst>
            </p:cNvPr>
            <p:cNvGrpSpPr/>
            <p:nvPr/>
          </p:nvGrpSpPr>
          <p:grpSpPr>
            <a:xfrm>
              <a:off x="663633" y="3399669"/>
              <a:ext cx="10860085" cy="2663066"/>
              <a:chOff x="663633" y="3399669"/>
              <a:chExt cx="10860085" cy="2663066"/>
            </a:xfrm>
          </p:grpSpPr>
          <p:sp>
            <p:nvSpPr>
              <p:cNvPr id="25" name="Rectangle 24">
                <a:extLst>
                  <a:ext uri="{FF2B5EF4-FFF2-40B4-BE49-F238E27FC236}">
                    <a16:creationId xmlns:a16="http://schemas.microsoft.com/office/drawing/2014/main" id="{A7C7E25D-CA9F-9FCE-54A5-73AB555E22EC}"/>
                  </a:ext>
                </a:extLst>
              </p:cNvPr>
              <p:cNvSpPr/>
              <p:nvPr/>
            </p:nvSpPr>
            <p:spPr>
              <a:xfrm>
                <a:off x="668282" y="3399669"/>
                <a:ext cx="10855436" cy="2663066"/>
              </a:xfrm>
              <a:prstGeom prst="rect">
                <a:avLst/>
              </a:prstGeom>
              <a:noFill/>
              <a:ln>
                <a:solidFill>
                  <a:srgbClr val="23BE29"/>
                </a:solidFill>
                <a:prstDash val="solid"/>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1375" tIns="341375" rIns="341376" bIns="897927" numCol="1" spcCol="1270" rtlCol="0" anchor="ctr" anchorCtr="0">
                <a:noAutofit/>
              </a:bodyPr>
              <a:lstStyle/>
              <a:p>
                <a:pPr marL="0" marR="0" lvl="0" indent="0" algn="ctr" defTabSz="2133600" rtl="0" eaLnBrk="1" fontAlgn="auto" latinLnBrk="0" hangingPunct="1">
                  <a:lnSpc>
                    <a:spcPct val="90000"/>
                  </a:lnSpc>
                  <a:spcBef>
                    <a:spcPct val="0"/>
                  </a:spcBef>
                  <a:spcAft>
                    <a:spcPct val="3500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entury Gothic"/>
                  <a:cs typeface="+mn-cs"/>
                </a:endParaRPr>
              </a:p>
            </p:txBody>
          </p:sp>
          <p:sp>
            <p:nvSpPr>
              <p:cNvPr id="34" name="直角三角形 33">
                <a:extLst>
                  <a:ext uri="{FF2B5EF4-FFF2-40B4-BE49-F238E27FC236}">
                    <a16:creationId xmlns:a16="http://schemas.microsoft.com/office/drawing/2014/main" id="{73B81B3D-AE7C-7FB4-3B48-222C174C3DB6}"/>
                  </a:ext>
                </a:extLst>
              </p:cNvPr>
              <p:cNvSpPr/>
              <p:nvPr/>
            </p:nvSpPr>
            <p:spPr>
              <a:xfrm rot="5400000">
                <a:off x="663633" y="3399669"/>
                <a:ext cx="1018574" cy="1018574"/>
              </a:xfrm>
              <a:prstGeom prst="rtTriangle">
                <a:avLst/>
              </a:prstGeom>
              <a:solidFill>
                <a:srgbClr val="23B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36" name="椭圆 35">
                <a:extLst>
                  <a:ext uri="{FF2B5EF4-FFF2-40B4-BE49-F238E27FC236}">
                    <a16:creationId xmlns:a16="http://schemas.microsoft.com/office/drawing/2014/main" id="{AD00FA48-F951-E3EB-5EF2-CEBDCC3C962F}"/>
                  </a:ext>
                </a:extLst>
              </p:cNvPr>
              <p:cNvSpPr/>
              <p:nvPr/>
            </p:nvSpPr>
            <p:spPr>
              <a:xfrm>
                <a:off x="3675548" y="4134181"/>
                <a:ext cx="1001341" cy="1001341"/>
              </a:xfrm>
              <a:prstGeom prst="ellipse">
                <a:avLst/>
              </a:prstGeom>
              <a:solidFill>
                <a:schemeClr val="bg1"/>
              </a:solidFill>
              <a:ln w="38100">
                <a:solidFill>
                  <a:srgbClr val="23BE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pic>
            <p:nvPicPr>
              <p:cNvPr id="37" name="Picture 7" descr="A picture containing graphics, graphic design, screenshot, cartoon&#10;&#10;Description automatically generated">
                <a:extLst>
                  <a:ext uri="{FF2B5EF4-FFF2-40B4-BE49-F238E27FC236}">
                    <a16:creationId xmlns:a16="http://schemas.microsoft.com/office/drawing/2014/main" id="{EF9BFFEB-12F7-E4DF-2538-4C17F05E0B57}"/>
                  </a:ext>
                </a:extLst>
              </p:cNvPr>
              <p:cNvPicPr>
                <a:picLocks noChangeAspect="1"/>
              </p:cNvPicPr>
              <p:nvPr/>
            </p:nvPicPr>
            <p:blipFill rotWithShape="1">
              <a:blip r:embed="rId2"/>
              <a:srcRect l="16224" t="11532" r="13646" b="26518"/>
              <a:stretch/>
            </p:blipFill>
            <p:spPr>
              <a:xfrm>
                <a:off x="3773631" y="4272801"/>
                <a:ext cx="871044" cy="744651"/>
              </a:xfrm>
              <a:prstGeom prst="rect">
                <a:avLst/>
              </a:prstGeom>
            </p:spPr>
          </p:pic>
          <p:sp>
            <p:nvSpPr>
              <p:cNvPr id="38" name="Plus Sign 8">
                <a:extLst>
                  <a:ext uri="{FF2B5EF4-FFF2-40B4-BE49-F238E27FC236}">
                    <a16:creationId xmlns:a16="http://schemas.microsoft.com/office/drawing/2014/main" id="{FC88872B-C83E-833D-8710-C7E8A703F7C0}"/>
                  </a:ext>
                </a:extLst>
              </p:cNvPr>
              <p:cNvSpPr/>
              <p:nvPr/>
            </p:nvSpPr>
            <p:spPr>
              <a:xfrm>
                <a:off x="2876450" y="4347548"/>
                <a:ext cx="565950" cy="535871"/>
              </a:xfrm>
              <a:prstGeom prst="mathPlus">
                <a:avLst/>
              </a:prstGeom>
              <a:solidFill>
                <a:srgbClr val="23BE2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1375" tIns="341375" rIns="341376" bIns="897927" numCol="1" spcCol="1270" rtlCol="0" anchor="ctr" anchorCtr="0">
                <a:noAutofit/>
              </a:bodyPr>
              <a:lstStyle/>
              <a:p>
                <a:pPr marL="0" marR="0" lvl="0" indent="0" algn="ctr" defTabSz="2133600" rtl="0" eaLnBrk="1" fontAlgn="auto" latinLnBrk="0" hangingPunct="1">
                  <a:lnSpc>
                    <a:spcPct val="90000"/>
                  </a:lnSpc>
                  <a:spcBef>
                    <a:spcPct val="0"/>
                  </a:spcBef>
                  <a:spcAft>
                    <a:spcPct val="3500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entury Gothic"/>
                  <a:cs typeface="+mn-cs"/>
                </a:endParaRPr>
              </a:p>
            </p:txBody>
          </p:sp>
          <p:sp>
            <p:nvSpPr>
              <p:cNvPr id="39" name="Arrow: Right 25">
                <a:extLst>
                  <a:ext uri="{FF2B5EF4-FFF2-40B4-BE49-F238E27FC236}">
                    <a16:creationId xmlns:a16="http://schemas.microsoft.com/office/drawing/2014/main" id="{668629B1-AEE8-AD27-A923-DE72E1E33E3A}"/>
                  </a:ext>
                </a:extLst>
              </p:cNvPr>
              <p:cNvSpPr/>
              <p:nvPr/>
            </p:nvSpPr>
            <p:spPr>
              <a:xfrm>
                <a:off x="5030503" y="4407440"/>
                <a:ext cx="848661" cy="349909"/>
              </a:xfrm>
              <a:prstGeom prst="rightArrow">
                <a:avLst/>
              </a:prstGeom>
              <a:gradFill>
                <a:gsLst>
                  <a:gs pos="100000">
                    <a:schemeClr val="bg1"/>
                  </a:gs>
                  <a:gs pos="0">
                    <a:schemeClr val="bg1">
                      <a:alpha val="0"/>
                    </a:schemeClr>
                  </a:gs>
                </a:gsLst>
                <a:lin ang="0" scaled="0"/>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1375" tIns="341375" rIns="341376" bIns="897927" numCol="1" spcCol="1270" rtlCol="0" anchor="ctr" anchorCtr="0">
                <a:noAutofit/>
              </a:bodyPr>
              <a:lstStyle/>
              <a:p>
                <a:pPr marL="0" marR="0" lvl="0" indent="0" algn="ctr" defTabSz="2133600" rtl="0" eaLnBrk="1" fontAlgn="auto" latinLnBrk="0" hangingPunct="1">
                  <a:lnSpc>
                    <a:spcPct val="90000"/>
                  </a:lnSpc>
                  <a:spcBef>
                    <a:spcPct val="0"/>
                  </a:spcBef>
                  <a:spcAft>
                    <a:spcPct val="3500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entury Gothic"/>
                  <a:cs typeface="+mn-cs"/>
                </a:endParaRPr>
              </a:p>
            </p:txBody>
          </p:sp>
          <p:sp>
            <p:nvSpPr>
              <p:cNvPr id="40" name="椭圆 39">
                <a:extLst>
                  <a:ext uri="{FF2B5EF4-FFF2-40B4-BE49-F238E27FC236}">
                    <a16:creationId xmlns:a16="http://schemas.microsoft.com/office/drawing/2014/main" id="{E8153BCF-15CD-2DF7-278A-4059D8C357CD}"/>
                  </a:ext>
                </a:extLst>
              </p:cNvPr>
              <p:cNvSpPr/>
              <p:nvPr/>
            </p:nvSpPr>
            <p:spPr>
              <a:xfrm>
                <a:off x="1694849" y="4134181"/>
                <a:ext cx="1001341" cy="1001341"/>
              </a:xfrm>
              <a:prstGeom prst="ellipse">
                <a:avLst/>
              </a:prstGeom>
              <a:solidFill>
                <a:schemeClr val="bg1"/>
              </a:solidFill>
              <a:ln w="38100">
                <a:solidFill>
                  <a:srgbClr val="23BE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pic>
            <p:nvPicPr>
              <p:cNvPr id="41" name="Picture 5" descr="A picture containing graphics, symbol&#10;&#10;Description automatically generated">
                <a:extLst>
                  <a:ext uri="{FF2B5EF4-FFF2-40B4-BE49-F238E27FC236}">
                    <a16:creationId xmlns:a16="http://schemas.microsoft.com/office/drawing/2014/main" id="{4689C30D-5877-DBF8-A2AF-E64DB7A76B0D}"/>
                  </a:ext>
                </a:extLst>
              </p:cNvPr>
              <p:cNvPicPr>
                <a:picLocks noChangeAspect="1"/>
              </p:cNvPicPr>
              <p:nvPr/>
            </p:nvPicPr>
            <p:blipFill rotWithShape="1">
              <a:blip r:embed="rId3"/>
              <a:srcRect l="18352" t="11998" r="20010" b="24147"/>
              <a:stretch/>
            </p:blipFill>
            <p:spPr>
              <a:xfrm>
                <a:off x="1802942" y="4272802"/>
                <a:ext cx="784884" cy="788276"/>
              </a:xfrm>
              <a:prstGeom prst="rect">
                <a:avLst/>
              </a:prstGeom>
            </p:spPr>
          </p:pic>
          <p:sp>
            <p:nvSpPr>
              <p:cNvPr id="43" name="圆角矩形 42">
                <a:extLst>
                  <a:ext uri="{FF2B5EF4-FFF2-40B4-BE49-F238E27FC236}">
                    <a16:creationId xmlns:a16="http://schemas.microsoft.com/office/drawing/2014/main" id="{4E6E5397-0F79-1EDE-4211-CE7D089268AC}"/>
                  </a:ext>
                </a:extLst>
              </p:cNvPr>
              <p:cNvSpPr/>
              <p:nvPr/>
            </p:nvSpPr>
            <p:spPr>
              <a:xfrm>
                <a:off x="6096000" y="3638151"/>
                <a:ext cx="5211651" cy="593638"/>
              </a:xfrm>
              <a:prstGeom prst="roundRect">
                <a:avLst/>
              </a:prstGeom>
              <a:solidFill>
                <a:srgbClr val="23BE29">
                  <a:alpha val="10814"/>
                </a:srgbClr>
              </a:solidFill>
              <a:ln>
                <a:solidFill>
                  <a:srgbClr val="23BE29"/>
                </a:solidFill>
              </a:ln>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MX" altLang="zh-CN" sz="1400" b="1" dirty="0">
                    <a:solidFill>
                      <a:prstClr val="white"/>
                    </a:solidFill>
                  </a:rPr>
                  <a:t>La inteligencia de amenazas a través de IP + </a:t>
                </a:r>
                <a:r>
                  <a:rPr lang="es-MX" altLang="zh-CN" sz="1400" b="1" dirty="0" err="1">
                    <a:solidFill>
                      <a:prstClr val="white"/>
                    </a:solidFill>
                  </a:rPr>
                  <a:t>AgentID</a:t>
                </a:r>
                <a:r>
                  <a:rPr lang="es-MX" altLang="zh-CN" sz="1400" b="1" dirty="0">
                    <a:solidFill>
                      <a:prstClr val="white"/>
                    </a:solidFill>
                  </a:rPr>
                  <a:t> facilita la identificación del cliente real en el entorno DHCP</a:t>
                </a:r>
                <a:endParaRPr kumimoji="0" lang="en-US" altLang="zh-CN" sz="1400" b="1" i="0" u="none" strike="noStrike" kern="1200" cap="none" spc="0" normalizeH="0" baseline="0" noProof="0" dirty="0">
                  <a:ln>
                    <a:noFill/>
                  </a:ln>
                  <a:solidFill>
                    <a:prstClr val="white"/>
                  </a:solidFill>
                  <a:effectLst/>
                  <a:uLnTx/>
                  <a:uFillTx/>
                  <a:latin typeface="Century Gothic"/>
                  <a:cs typeface="+mn-cs"/>
                </a:endParaRPr>
              </a:p>
            </p:txBody>
          </p:sp>
          <p:sp>
            <p:nvSpPr>
              <p:cNvPr id="44" name="圆角矩形 43">
                <a:extLst>
                  <a:ext uri="{FF2B5EF4-FFF2-40B4-BE49-F238E27FC236}">
                    <a16:creationId xmlns:a16="http://schemas.microsoft.com/office/drawing/2014/main" id="{982169A3-5D4F-84E4-61F1-79A85FC23E02}"/>
                  </a:ext>
                </a:extLst>
              </p:cNvPr>
              <p:cNvSpPr/>
              <p:nvPr/>
            </p:nvSpPr>
            <p:spPr>
              <a:xfrm>
                <a:off x="6096000" y="4402673"/>
                <a:ext cx="5211651" cy="593638"/>
              </a:xfrm>
              <a:prstGeom prst="roundRect">
                <a:avLst/>
              </a:prstGeom>
              <a:solidFill>
                <a:srgbClr val="23BE29">
                  <a:alpha val="10814"/>
                </a:srgbClr>
              </a:solidFill>
              <a:ln>
                <a:solidFill>
                  <a:srgbClr val="23BE29"/>
                </a:solidFill>
              </a:ln>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MX" altLang="zh-CN" sz="1400" b="1" dirty="0">
                    <a:solidFill>
                      <a:prstClr val="white"/>
                    </a:solidFill>
                  </a:rPr>
                  <a:t>Un clic para iniciar el escaneo completo/rápido del disco</a:t>
                </a:r>
                <a:endParaRPr kumimoji="0" lang="en-US" altLang="zh-CN" sz="1400" b="1" i="0" u="none" strike="noStrike" kern="1200" cap="none" spc="0" normalizeH="0" baseline="0" noProof="0" dirty="0">
                  <a:ln>
                    <a:noFill/>
                  </a:ln>
                  <a:solidFill>
                    <a:prstClr val="white"/>
                  </a:solidFill>
                  <a:effectLst/>
                  <a:uLnTx/>
                  <a:uFillTx/>
                  <a:latin typeface="Century Gothic"/>
                  <a:cs typeface="+mn-cs"/>
                </a:endParaRPr>
              </a:p>
            </p:txBody>
          </p:sp>
          <p:sp>
            <p:nvSpPr>
              <p:cNvPr id="45" name="圆角矩形 44">
                <a:extLst>
                  <a:ext uri="{FF2B5EF4-FFF2-40B4-BE49-F238E27FC236}">
                    <a16:creationId xmlns:a16="http://schemas.microsoft.com/office/drawing/2014/main" id="{7E38FA76-281D-7D96-1396-BDBC89D5479F}"/>
                  </a:ext>
                </a:extLst>
              </p:cNvPr>
              <p:cNvSpPr/>
              <p:nvPr/>
            </p:nvSpPr>
            <p:spPr>
              <a:xfrm>
                <a:off x="6096000" y="5167196"/>
                <a:ext cx="5211651" cy="593638"/>
              </a:xfrm>
              <a:prstGeom prst="roundRect">
                <a:avLst/>
              </a:prstGeom>
              <a:solidFill>
                <a:srgbClr val="0067ED">
                  <a:alpha val="10814"/>
                </a:srgbClr>
              </a:solidFill>
              <a:ln>
                <a:solidFill>
                  <a:srgbClr val="0067ED"/>
                </a:solidFill>
              </a:ln>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MX" altLang="zh-CN" sz="1400" b="1" dirty="0">
                    <a:solidFill>
                      <a:prstClr val="white"/>
                    </a:solidFill>
                  </a:rPr>
                  <a:t>Un clic para finalizar un proceso malicioso</a:t>
                </a:r>
                <a:endParaRPr kumimoji="0" lang="en-US" altLang="zh-CN" sz="1400" b="1" i="0" u="none" strike="noStrike" kern="1200" cap="none" spc="0" normalizeH="0" baseline="0" noProof="0" dirty="0">
                  <a:ln>
                    <a:noFill/>
                  </a:ln>
                  <a:solidFill>
                    <a:prstClr val="white"/>
                  </a:solidFill>
                  <a:effectLst/>
                  <a:uLnTx/>
                  <a:uFillTx/>
                  <a:latin typeface="Century Gothic"/>
                  <a:cs typeface="+mn-cs"/>
                </a:endParaRPr>
              </a:p>
            </p:txBody>
          </p:sp>
        </p:grpSp>
        <p:sp>
          <p:nvSpPr>
            <p:cNvPr id="35" name="文本框 34">
              <a:extLst>
                <a:ext uri="{FF2B5EF4-FFF2-40B4-BE49-F238E27FC236}">
                  <a16:creationId xmlns:a16="http://schemas.microsoft.com/office/drawing/2014/main" id="{10F579F4-1FD2-DC2D-CCFE-31B29E5E40F4}"/>
                </a:ext>
              </a:extLst>
            </p:cNvPr>
            <p:cNvSpPr txBox="1"/>
            <p:nvPr/>
          </p:nvSpPr>
          <p:spPr>
            <a:xfrm rot="18923518">
              <a:off x="425044" y="3545728"/>
              <a:ext cx="1237051" cy="440249"/>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altLang="zh-CN" sz="1400" b="1" i="0" u="none" strike="noStrike" kern="1200" cap="none" spc="0" normalizeH="0" baseline="0" noProof="0">
                  <a:ln>
                    <a:noFill/>
                  </a:ln>
                  <a:solidFill>
                    <a:prstClr val="white"/>
                  </a:solidFill>
                  <a:effectLst/>
                  <a:uLnTx/>
                  <a:uFillTx/>
                  <a:latin typeface="Century Gothic"/>
                  <a:cs typeface="+mn-cs"/>
                </a:rPr>
                <a:t>Network Secure</a:t>
              </a:r>
            </a:p>
          </p:txBody>
        </p:sp>
      </p:grpSp>
    </p:spTree>
    <p:extLst>
      <p:ext uri="{BB962C8B-B14F-4D97-AF65-F5344CB8AC3E}">
        <p14:creationId xmlns:p14="http://schemas.microsoft.com/office/powerpoint/2010/main" val="172055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linds(horizont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blinds(horizontal)">
                                      <p:cBhvr>
                                        <p:cTn id="1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灯片编号占位符 3">
            <a:extLst>
              <a:ext uri="{FF2B5EF4-FFF2-40B4-BE49-F238E27FC236}">
                <a16:creationId xmlns:a16="http://schemas.microsoft.com/office/drawing/2014/main" id="{49798DBA-9A9D-4747-8CCE-106275BA6A9A}"/>
              </a:ext>
            </a:extLst>
          </p:cNvPr>
          <p:cNvSpPr txBox="1">
            <a:spLocks/>
          </p:cNvSpPr>
          <p:nvPr/>
        </p:nvSpPr>
        <p:spPr>
          <a:xfrm>
            <a:off x="9803758" y="6562665"/>
            <a:ext cx="2183450" cy="239181"/>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altLang="zh-CN" sz="1050">
                <a:solidFill>
                  <a:schemeClr val="bg1">
                    <a:lumMod val="75000"/>
                  </a:schemeClr>
                </a:solidFill>
              </a:rPr>
              <a:t>Sangfor Technologies | </a:t>
            </a:r>
            <a:fld id="{6F6B6950-8D1A-4668-8374-25B44628E0DF}" type="slidenum">
              <a:rPr lang="es-ES_tradnl" altLang="zh-CN" sz="1050" smtClean="0">
                <a:solidFill>
                  <a:schemeClr val="bg1">
                    <a:lumMod val="75000"/>
                  </a:schemeClr>
                </a:solidFill>
              </a:rPr>
              <a:pPr algn="ctr"/>
              <a:t>3</a:t>
            </a:fld>
            <a:endParaRPr lang="es-ES_tradnl" altLang="zh-CN" sz="1050" dirty="0">
              <a:solidFill>
                <a:schemeClr val="bg1">
                  <a:lumMod val="75000"/>
                </a:schemeClr>
              </a:solidFill>
            </a:endParaRPr>
          </a:p>
        </p:txBody>
      </p:sp>
      <p:sp>
        <p:nvSpPr>
          <p:cNvPr id="51" name="灯片编号占位符 3">
            <a:extLst>
              <a:ext uri="{FF2B5EF4-FFF2-40B4-BE49-F238E27FC236}">
                <a16:creationId xmlns:a16="http://schemas.microsoft.com/office/drawing/2014/main" id="{9CFEF0EF-D54D-774C-8871-66CC6E99322C}"/>
              </a:ext>
            </a:extLst>
          </p:cNvPr>
          <p:cNvSpPr txBox="1">
            <a:spLocks/>
          </p:cNvSpPr>
          <p:nvPr/>
        </p:nvSpPr>
        <p:spPr>
          <a:xfrm>
            <a:off x="445118" y="6557942"/>
            <a:ext cx="4849371" cy="30005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altLang="zh-CN" sz="1050">
                <a:solidFill>
                  <a:schemeClr val="bg1">
                    <a:alpha val="66000"/>
                  </a:schemeClr>
                </a:solidFill>
              </a:rPr>
              <a:t>Make Your Digital Transformation Simpler and Secure</a:t>
            </a:r>
            <a:endParaRPr lang="es-ES_tradnl" altLang="zh-CN" sz="1050" dirty="0">
              <a:solidFill>
                <a:schemeClr val="bg1">
                  <a:alpha val="66000"/>
                </a:schemeClr>
              </a:solidFill>
            </a:endParaRPr>
          </a:p>
        </p:txBody>
      </p:sp>
      <p:grpSp>
        <p:nvGrpSpPr>
          <p:cNvPr id="2" name="组合 50">
            <a:extLst>
              <a:ext uri="{FF2B5EF4-FFF2-40B4-BE49-F238E27FC236}">
                <a16:creationId xmlns:a16="http://schemas.microsoft.com/office/drawing/2014/main" id="{4A9C7673-BA95-B57F-1485-7B08896557F1}"/>
              </a:ext>
            </a:extLst>
          </p:cNvPr>
          <p:cNvGrpSpPr/>
          <p:nvPr/>
        </p:nvGrpSpPr>
        <p:grpSpPr>
          <a:xfrm>
            <a:off x="5144979" y="1491229"/>
            <a:ext cx="1783709" cy="1663545"/>
            <a:chOff x="4815660" y="1800665"/>
            <a:chExt cx="2068659" cy="1929299"/>
          </a:xfrm>
        </p:grpSpPr>
        <p:sp>
          <p:nvSpPr>
            <p:cNvPr id="3" name="圆角矩形 52">
              <a:extLst>
                <a:ext uri="{FF2B5EF4-FFF2-40B4-BE49-F238E27FC236}">
                  <a16:creationId xmlns:a16="http://schemas.microsoft.com/office/drawing/2014/main" id="{830C3918-96A9-DE72-F149-D70CB6752A39}"/>
                </a:ext>
              </a:extLst>
            </p:cNvPr>
            <p:cNvSpPr/>
            <p:nvPr/>
          </p:nvSpPr>
          <p:spPr>
            <a:xfrm>
              <a:off x="4815660" y="1800665"/>
              <a:ext cx="2068659" cy="1929299"/>
            </a:xfrm>
            <a:prstGeom prst="roundRect">
              <a:avLst>
                <a:gd name="adj" fmla="val 9558"/>
              </a:avLst>
            </a:prstGeom>
            <a:solidFill>
              <a:srgbClr val="2086FA"/>
            </a:solidFill>
            <a:ln>
              <a:noFill/>
            </a:ln>
            <a:effectLst>
              <a:outerShdw blurRad="618574" dir="17390493" sx="109019" sy="109019" algn="t" rotWithShape="0">
                <a:srgbClr val="2086F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s-ES_tradnl" altLang="zh-CN" sz="1600" b="0" i="0" u="none" strike="noStrike" kern="1200" cap="none" spc="0" normalizeH="0" baseline="0" noProof="0" dirty="0">
                <a:ln>
                  <a:noFill/>
                </a:ln>
                <a:solidFill>
                  <a:prstClr val="white"/>
                </a:solidFill>
                <a:effectLst/>
                <a:uLnTx/>
                <a:uFillTx/>
                <a:latin typeface="Century Gothic"/>
                <a:cs typeface="+mn-cs"/>
              </a:endParaRPr>
            </a:p>
          </p:txBody>
        </p:sp>
        <p:pic>
          <p:nvPicPr>
            <p:cNvPr id="4" name="图片 66">
              <a:extLst>
                <a:ext uri="{FF2B5EF4-FFF2-40B4-BE49-F238E27FC236}">
                  <a16:creationId xmlns:a16="http://schemas.microsoft.com/office/drawing/2014/main" id="{08B8EF15-9996-3DC6-0A55-E352F93D10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45100" y="2190354"/>
              <a:ext cx="1409778" cy="1135287"/>
            </a:xfrm>
            <a:prstGeom prst="rect">
              <a:avLst/>
            </a:prstGeom>
          </p:spPr>
        </p:pic>
      </p:grpSp>
      <p:sp>
        <p:nvSpPr>
          <p:cNvPr id="5" name="上箭头 68">
            <a:extLst>
              <a:ext uri="{FF2B5EF4-FFF2-40B4-BE49-F238E27FC236}">
                <a16:creationId xmlns:a16="http://schemas.microsoft.com/office/drawing/2014/main" id="{7640485C-E480-7358-6674-39B7EFE9741C}"/>
              </a:ext>
            </a:extLst>
          </p:cNvPr>
          <p:cNvSpPr/>
          <p:nvPr/>
        </p:nvSpPr>
        <p:spPr>
          <a:xfrm rot="5400000">
            <a:off x="7356725" y="2053737"/>
            <a:ext cx="158774" cy="759396"/>
          </a:xfrm>
          <a:prstGeom prst="upArrow">
            <a:avLst>
              <a:gd name="adj1" fmla="val 42001"/>
              <a:gd name="adj2" fmla="val 95993"/>
            </a:avLst>
          </a:prstGeom>
          <a:gradFill>
            <a:gsLst>
              <a:gs pos="100000">
                <a:srgbClr val="000206">
                  <a:alpha val="0"/>
                </a:srgbClr>
              </a:gs>
              <a:gs pos="0">
                <a:srgbClr val="3DD54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s-ES_tradnl" altLang="zh-CN" sz="1800" b="0" i="0" u="none" strike="noStrike" kern="1200" cap="none" spc="0" normalizeH="0" baseline="0" noProof="0" dirty="0">
              <a:ln>
                <a:noFill/>
              </a:ln>
              <a:solidFill>
                <a:prstClr val="white"/>
              </a:solidFill>
              <a:effectLst/>
              <a:uLnTx/>
              <a:uFillTx/>
              <a:latin typeface="Century Gothic"/>
              <a:cs typeface="+mn-cs"/>
            </a:endParaRPr>
          </a:p>
        </p:txBody>
      </p:sp>
      <p:sp>
        <p:nvSpPr>
          <p:cNvPr id="6" name="上箭头 69">
            <a:extLst>
              <a:ext uri="{FF2B5EF4-FFF2-40B4-BE49-F238E27FC236}">
                <a16:creationId xmlns:a16="http://schemas.microsoft.com/office/drawing/2014/main" id="{EBAEA1D6-E983-19D1-C40A-C8D0034EC304}"/>
              </a:ext>
            </a:extLst>
          </p:cNvPr>
          <p:cNvSpPr/>
          <p:nvPr/>
        </p:nvSpPr>
        <p:spPr>
          <a:xfrm rot="16200000">
            <a:off x="4525747" y="2066822"/>
            <a:ext cx="158774" cy="759396"/>
          </a:xfrm>
          <a:prstGeom prst="upArrow">
            <a:avLst>
              <a:gd name="adj1" fmla="val 42001"/>
              <a:gd name="adj2" fmla="val 95993"/>
            </a:avLst>
          </a:prstGeom>
          <a:gradFill>
            <a:gsLst>
              <a:gs pos="100000">
                <a:srgbClr val="000206">
                  <a:alpha val="0"/>
                </a:srgbClr>
              </a:gs>
              <a:gs pos="0">
                <a:srgbClr val="2086F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s-ES_tradnl" altLang="zh-CN" sz="1800" b="0" i="0" u="none" strike="noStrike" kern="1200" cap="none" spc="0" normalizeH="0" baseline="0" noProof="0" dirty="0">
              <a:ln>
                <a:noFill/>
              </a:ln>
              <a:solidFill>
                <a:prstClr val="white"/>
              </a:solidFill>
              <a:effectLst/>
              <a:uLnTx/>
              <a:uFillTx/>
              <a:latin typeface="Century Gothic"/>
              <a:cs typeface="+mn-cs"/>
            </a:endParaRPr>
          </a:p>
        </p:txBody>
      </p:sp>
      <p:sp>
        <p:nvSpPr>
          <p:cNvPr id="7" name="弧 70">
            <a:extLst>
              <a:ext uri="{FF2B5EF4-FFF2-40B4-BE49-F238E27FC236}">
                <a16:creationId xmlns:a16="http://schemas.microsoft.com/office/drawing/2014/main" id="{C84F9CCB-7099-246E-88FA-32BAEF382B08}"/>
              </a:ext>
            </a:extLst>
          </p:cNvPr>
          <p:cNvSpPr/>
          <p:nvPr/>
        </p:nvSpPr>
        <p:spPr>
          <a:xfrm>
            <a:off x="6422104" y="3246125"/>
            <a:ext cx="1564795" cy="1583872"/>
          </a:xfrm>
          <a:prstGeom prst="arc">
            <a:avLst>
              <a:gd name="adj1" fmla="val 16200000"/>
              <a:gd name="adj2" fmla="val 21315865"/>
            </a:avLst>
          </a:prstGeom>
          <a:ln w="63500">
            <a:gradFill>
              <a:gsLst>
                <a:gs pos="0">
                  <a:srgbClr val="070C21"/>
                </a:gs>
                <a:gs pos="99000">
                  <a:srgbClr val="9EC3E7"/>
                </a:gs>
              </a:gsLst>
              <a:lin ang="5400000" scaled="1"/>
            </a:gradFill>
            <a:headEnd w="med" len="med"/>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s-ES_tradnl" altLang="zh-CN" sz="1800" b="0" i="0" u="none" strike="noStrike" kern="1200" cap="none" spc="0" normalizeH="0" baseline="0" noProof="0" dirty="0">
              <a:ln>
                <a:noFill/>
              </a:ln>
              <a:solidFill>
                <a:prstClr val="black"/>
              </a:solidFill>
              <a:effectLst/>
              <a:uLnTx/>
              <a:uFillTx/>
              <a:latin typeface="Century Gothic"/>
              <a:cs typeface="+mn-cs"/>
            </a:endParaRPr>
          </a:p>
        </p:txBody>
      </p:sp>
      <p:sp>
        <p:nvSpPr>
          <p:cNvPr id="8" name="弧 76">
            <a:extLst>
              <a:ext uri="{FF2B5EF4-FFF2-40B4-BE49-F238E27FC236}">
                <a16:creationId xmlns:a16="http://schemas.microsoft.com/office/drawing/2014/main" id="{845B2B75-9430-0AEF-24D9-73A29DDE4CFA}"/>
              </a:ext>
            </a:extLst>
          </p:cNvPr>
          <p:cNvSpPr/>
          <p:nvPr/>
        </p:nvSpPr>
        <p:spPr>
          <a:xfrm flipH="1">
            <a:off x="4115923" y="3246125"/>
            <a:ext cx="1581586" cy="1583872"/>
          </a:xfrm>
          <a:prstGeom prst="arc">
            <a:avLst>
              <a:gd name="adj1" fmla="val 16200000"/>
              <a:gd name="adj2" fmla="val 21315865"/>
            </a:avLst>
          </a:prstGeom>
          <a:ln w="63500">
            <a:gradFill>
              <a:gsLst>
                <a:gs pos="0">
                  <a:srgbClr val="060E22"/>
                </a:gs>
                <a:gs pos="99000">
                  <a:srgbClr val="00B0F0"/>
                </a:gs>
              </a:gsLst>
              <a:lin ang="5400000" scaled="1"/>
            </a:gradFill>
            <a:headEnd w="med" len="med"/>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s-ES_tradnl" altLang="zh-CN" sz="1800" b="0" i="0" u="none" strike="noStrike" kern="1200" cap="none" spc="0" normalizeH="0" baseline="0" noProof="0" dirty="0">
              <a:ln>
                <a:noFill/>
              </a:ln>
              <a:solidFill>
                <a:prstClr val="black"/>
              </a:solidFill>
              <a:effectLst/>
              <a:uLnTx/>
              <a:uFillTx/>
              <a:latin typeface="Century Gothic"/>
              <a:cs typeface="+mn-cs"/>
            </a:endParaRPr>
          </a:p>
        </p:txBody>
      </p:sp>
      <p:sp>
        <p:nvSpPr>
          <p:cNvPr id="10" name="圆角矩形 85">
            <a:extLst>
              <a:ext uri="{FF2B5EF4-FFF2-40B4-BE49-F238E27FC236}">
                <a16:creationId xmlns:a16="http://schemas.microsoft.com/office/drawing/2014/main" id="{48A1DF74-CDCE-901F-D51A-9F5F08F9FC3E}"/>
              </a:ext>
            </a:extLst>
          </p:cNvPr>
          <p:cNvSpPr/>
          <p:nvPr/>
        </p:nvSpPr>
        <p:spPr>
          <a:xfrm>
            <a:off x="636700" y="1641936"/>
            <a:ext cx="3479223" cy="1860602"/>
          </a:xfrm>
          <a:prstGeom prst="roundRect">
            <a:avLst>
              <a:gd name="adj" fmla="val 7791"/>
            </a:avLst>
          </a:prstGeom>
          <a:solidFill>
            <a:srgbClr val="0070C0">
              <a:alpha val="2401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s-ES_tradnl" altLang="zh-CN" sz="1800" b="0" i="0" u="none" strike="noStrike" kern="1200" cap="none" spc="0" normalizeH="0" baseline="0" noProof="0" dirty="0">
              <a:ln>
                <a:noFill/>
              </a:ln>
              <a:solidFill>
                <a:prstClr val="white"/>
              </a:solidFill>
              <a:effectLst/>
              <a:uLnTx/>
              <a:uFillTx/>
              <a:latin typeface="Century Gothic"/>
              <a:cs typeface="+mn-cs"/>
            </a:endParaRPr>
          </a:p>
        </p:txBody>
      </p:sp>
      <p:sp>
        <p:nvSpPr>
          <p:cNvPr id="12" name="圆角矩形 87">
            <a:extLst>
              <a:ext uri="{FF2B5EF4-FFF2-40B4-BE49-F238E27FC236}">
                <a16:creationId xmlns:a16="http://schemas.microsoft.com/office/drawing/2014/main" id="{70FE1098-4487-44C5-5615-BEEA9399D87B}"/>
              </a:ext>
            </a:extLst>
          </p:cNvPr>
          <p:cNvSpPr/>
          <p:nvPr/>
        </p:nvSpPr>
        <p:spPr>
          <a:xfrm>
            <a:off x="885423" y="1932503"/>
            <a:ext cx="573092" cy="541126"/>
          </a:xfrm>
          <a:prstGeom prst="roundRect">
            <a:avLst/>
          </a:prstGeom>
          <a:solidFill>
            <a:srgbClr val="218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s-ES_tradnl" altLang="zh-CN" sz="1800" b="0" i="0" u="none" strike="noStrike" kern="1200" cap="none" spc="0" normalizeH="0" baseline="0" noProof="0" dirty="0">
              <a:ln>
                <a:noFill/>
              </a:ln>
              <a:solidFill>
                <a:prstClr val="white"/>
              </a:solidFill>
              <a:effectLst/>
              <a:uLnTx/>
              <a:uFillTx/>
              <a:latin typeface="Century Gothic"/>
              <a:cs typeface="+mn-cs"/>
            </a:endParaRPr>
          </a:p>
        </p:txBody>
      </p:sp>
      <p:sp>
        <p:nvSpPr>
          <p:cNvPr id="13" name="文本框 88">
            <a:extLst>
              <a:ext uri="{FF2B5EF4-FFF2-40B4-BE49-F238E27FC236}">
                <a16:creationId xmlns:a16="http://schemas.microsoft.com/office/drawing/2014/main" id="{8AC076F8-C4A0-57F9-3A5E-B124F756D722}"/>
              </a:ext>
            </a:extLst>
          </p:cNvPr>
          <p:cNvSpPr txBox="1"/>
          <p:nvPr/>
        </p:nvSpPr>
        <p:spPr>
          <a:xfrm>
            <a:off x="1532675" y="1789915"/>
            <a:ext cx="1894853" cy="118494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es-ES_tradnl" altLang="zh-CN" sz="1600" b="1" i="0" u="none" strike="noStrike" kern="1200" cap="none" spc="0" normalizeH="0" baseline="0" noProof="0">
                <a:ln>
                  <a:noFill/>
                </a:ln>
                <a:solidFill>
                  <a:srgbClr val="2086FA"/>
                </a:solidFill>
                <a:effectLst/>
                <a:uLnTx/>
                <a:uFillTx/>
                <a:latin typeface="Century Gothic" panose="020B0502020202020204" pitchFamily="34" charset="0"/>
                <a:ea typeface="微软雅黑" panose="020B0503020204020204" pitchFamily="34" charset="-122"/>
                <a:cs typeface="+mn-cs"/>
              </a:rPr>
              <a:t>Sangfor Security</a:t>
            </a:r>
          </a:p>
          <a:p>
            <a:pPr marL="0" marR="0" lvl="0" indent="0" algn="l" defTabSz="914400" rtl="0" eaLnBrk="1" fontAlgn="auto" latinLnBrk="0" hangingPunct="1">
              <a:spcBef>
                <a:spcPts val="0"/>
              </a:spcBef>
              <a:spcAft>
                <a:spcPts val="0"/>
              </a:spcAft>
              <a:buClrTx/>
              <a:buSzTx/>
              <a:buFontTx/>
              <a:buNone/>
              <a:tabLst/>
              <a:defRPr/>
            </a:pPr>
            <a:r>
              <a:rPr kumimoji="0" lang="es-ES_tradnl" altLang="zh-CN" sz="14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rPr>
              <a:t>Seguridad de clase mundial para empresas</a:t>
            </a:r>
            <a:endParaRPr kumimoji="0" lang="es-ES_tradnl" altLang="zh-CN" sz="1400" b="0"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pic>
        <p:nvPicPr>
          <p:cNvPr id="14" name="图形 89">
            <a:extLst>
              <a:ext uri="{FF2B5EF4-FFF2-40B4-BE49-F238E27FC236}">
                <a16:creationId xmlns:a16="http://schemas.microsoft.com/office/drawing/2014/main" id="{49B1A35A-88E5-D978-EF80-535874E01B8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37200" y="1981191"/>
            <a:ext cx="465341" cy="465341"/>
          </a:xfrm>
          <a:prstGeom prst="rect">
            <a:avLst/>
          </a:prstGeom>
        </p:spPr>
      </p:pic>
      <p:sp>
        <p:nvSpPr>
          <p:cNvPr id="16" name="圆角矩形 91">
            <a:extLst>
              <a:ext uri="{FF2B5EF4-FFF2-40B4-BE49-F238E27FC236}">
                <a16:creationId xmlns:a16="http://schemas.microsoft.com/office/drawing/2014/main" id="{4B3F9360-D995-EF47-E052-BF00135B63FB}"/>
              </a:ext>
            </a:extLst>
          </p:cNvPr>
          <p:cNvSpPr/>
          <p:nvPr/>
        </p:nvSpPr>
        <p:spPr>
          <a:xfrm>
            <a:off x="8076078" y="1645499"/>
            <a:ext cx="3479223" cy="1853477"/>
          </a:xfrm>
          <a:prstGeom prst="roundRect">
            <a:avLst>
              <a:gd name="adj" fmla="val 7791"/>
            </a:avLst>
          </a:prstGeom>
          <a:solidFill>
            <a:srgbClr val="0070C0">
              <a:alpha val="2401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s-ES_tradnl" altLang="zh-CN" sz="1800" b="0" i="0" u="none" strike="noStrike" kern="1200" cap="none" spc="0" normalizeH="0" baseline="0" noProof="0" dirty="0">
              <a:ln>
                <a:noFill/>
              </a:ln>
              <a:solidFill>
                <a:prstClr val="white"/>
              </a:solidFill>
              <a:effectLst/>
              <a:uLnTx/>
              <a:uFillTx/>
              <a:latin typeface="Century Gothic"/>
              <a:cs typeface="+mn-cs"/>
            </a:endParaRPr>
          </a:p>
        </p:txBody>
      </p:sp>
      <p:sp>
        <p:nvSpPr>
          <p:cNvPr id="17" name="圆角矩形 92">
            <a:extLst>
              <a:ext uri="{FF2B5EF4-FFF2-40B4-BE49-F238E27FC236}">
                <a16:creationId xmlns:a16="http://schemas.microsoft.com/office/drawing/2014/main" id="{05B5CFEB-DF6B-53B2-7AF9-34E0C1C79882}"/>
              </a:ext>
            </a:extLst>
          </p:cNvPr>
          <p:cNvSpPr/>
          <p:nvPr/>
        </p:nvSpPr>
        <p:spPr>
          <a:xfrm>
            <a:off x="8342037" y="1938361"/>
            <a:ext cx="573092" cy="541126"/>
          </a:xfrm>
          <a:prstGeom prst="roundRect">
            <a:avLst/>
          </a:prstGeom>
          <a:solidFill>
            <a:srgbClr val="36B9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s-ES_tradnl" altLang="zh-CN" sz="1800" b="0" i="0" u="none" strike="noStrike" kern="1200" cap="none" spc="0" normalizeH="0" baseline="0" noProof="0" dirty="0">
              <a:ln>
                <a:noFill/>
              </a:ln>
              <a:solidFill>
                <a:prstClr val="white"/>
              </a:solidFill>
              <a:effectLst/>
              <a:uLnTx/>
              <a:uFillTx/>
              <a:latin typeface="Century Gothic"/>
              <a:cs typeface="+mn-cs"/>
            </a:endParaRPr>
          </a:p>
        </p:txBody>
      </p:sp>
      <p:pic>
        <p:nvPicPr>
          <p:cNvPr id="18" name="Picture 5" descr="F:\公司的\logo\子品牌\深信服横式组合-01.png">
            <a:extLst>
              <a:ext uri="{FF2B5EF4-FFF2-40B4-BE49-F238E27FC236}">
                <a16:creationId xmlns:a16="http://schemas.microsoft.com/office/drawing/2014/main" id="{AB26FDC5-B778-A263-A04D-911FDC13C310}"/>
              </a:ext>
            </a:extLst>
          </p:cNvPr>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brightnessContrast bright="22000"/>
                    </a14:imgEffect>
                  </a14:imgLayer>
                </a14:imgProps>
              </a:ext>
              <a:ext uri="{28A0092B-C50C-407E-A947-70E740481C1C}">
                <a14:useLocalDpi xmlns:a14="http://schemas.microsoft.com/office/drawing/2010/main"/>
              </a:ext>
            </a:extLst>
          </a:blip>
          <a:srcRect/>
          <a:stretch/>
        </p:blipFill>
        <p:spPr bwMode="auto">
          <a:xfrm>
            <a:off x="10651781" y="2750328"/>
            <a:ext cx="766777" cy="658594"/>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文本框 94">
            <a:extLst>
              <a:ext uri="{FF2B5EF4-FFF2-40B4-BE49-F238E27FC236}">
                <a16:creationId xmlns:a16="http://schemas.microsoft.com/office/drawing/2014/main" id="{C77CA570-71C8-ABB0-CB4D-883956746EF6}"/>
              </a:ext>
            </a:extLst>
          </p:cNvPr>
          <p:cNvSpPr txBox="1"/>
          <p:nvPr/>
        </p:nvSpPr>
        <p:spPr>
          <a:xfrm>
            <a:off x="9024641" y="1795773"/>
            <a:ext cx="2230159" cy="140038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es-ES_tradnl" altLang="zh-CN" sz="1600" b="1" i="0" u="none" strike="noStrike" kern="1200" cap="none" spc="0" normalizeH="0" baseline="0" noProof="0" dirty="0">
                <a:ln>
                  <a:noFill/>
                </a:ln>
                <a:solidFill>
                  <a:srgbClr val="36B943"/>
                </a:solidFill>
                <a:effectLst/>
                <a:uLnTx/>
                <a:uFillTx/>
                <a:latin typeface="Century Gothic"/>
                <a:ea typeface="微软雅黑"/>
              </a:rPr>
              <a:t>Sangfor Cloud</a:t>
            </a:r>
          </a:p>
          <a:p>
            <a:pPr>
              <a:defRPr/>
            </a:pPr>
            <a:r>
              <a:rPr lang="es-ES_tradnl" altLang="zh-CN" sz="1400" dirty="0">
                <a:solidFill>
                  <a:schemeClr val="bg1"/>
                </a:solidFill>
                <a:latin typeface="Century Gothic"/>
                <a:ea typeface="微软雅黑"/>
              </a:rPr>
              <a:t>Plataforma para </a:t>
            </a:r>
            <a:r>
              <a:rPr lang="es-ES_tradnl" altLang="zh-CN" sz="1400" dirty="0" err="1">
                <a:solidFill>
                  <a:schemeClr val="bg1"/>
                </a:solidFill>
                <a:latin typeface="Century Gothic"/>
                <a:ea typeface="微软雅黑"/>
              </a:rPr>
              <a:t>aplicaciónes</a:t>
            </a:r>
            <a:r>
              <a:rPr lang="es-ES_tradnl" altLang="zh-CN" sz="1400" dirty="0">
                <a:solidFill>
                  <a:schemeClr val="bg1"/>
                </a:solidFill>
                <a:latin typeface="Century Gothic"/>
                <a:ea typeface="微软雅黑"/>
              </a:rPr>
              <a:t> con seguridad y disponibilidad</a:t>
            </a:r>
            <a:endParaRPr lang="es-ES_tradnl" altLang="zh-CN" sz="1400" dirty="0">
              <a:solidFill>
                <a:schemeClr val="bg1"/>
              </a:solidFill>
              <a:ea typeface="微软雅黑"/>
            </a:endParaRPr>
          </a:p>
        </p:txBody>
      </p:sp>
      <p:pic>
        <p:nvPicPr>
          <p:cNvPr id="20" name="图形 95">
            <a:extLst>
              <a:ext uri="{FF2B5EF4-FFF2-40B4-BE49-F238E27FC236}">
                <a16:creationId xmlns:a16="http://schemas.microsoft.com/office/drawing/2014/main" id="{B2B9A72E-9AE5-7B8C-D3F2-D5A71891B1E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429500" y="2003468"/>
            <a:ext cx="396261" cy="396261"/>
          </a:xfrm>
          <a:prstGeom prst="rect">
            <a:avLst/>
          </a:prstGeom>
        </p:spPr>
      </p:pic>
      <p:sp>
        <p:nvSpPr>
          <p:cNvPr id="22" name="圆角矩形 97">
            <a:extLst>
              <a:ext uri="{FF2B5EF4-FFF2-40B4-BE49-F238E27FC236}">
                <a16:creationId xmlns:a16="http://schemas.microsoft.com/office/drawing/2014/main" id="{BA48F06D-DEFF-28BA-B9E5-2A5017712BE4}"/>
              </a:ext>
            </a:extLst>
          </p:cNvPr>
          <p:cNvSpPr/>
          <p:nvPr/>
        </p:nvSpPr>
        <p:spPr>
          <a:xfrm>
            <a:off x="2315481" y="4079985"/>
            <a:ext cx="3651160" cy="1976505"/>
          </a:xfrm>
          <a:prstGeom prst="roundRect">
            <a:avLst>
              <a:gd name="adj" fmla="val 7791"/>
            </a:avLst>
          </a:prstGeom>
          <a:solidFill>
            <a:srgbClr val="0070C0">
              <a:alpha val="2401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s-ES_tradnl" altLang="zh-CN" sz="1800" b="0" i="0" u="none" strike="noStrike" kern="1200" cap="none" spc="0" normalizeH="0" baseline="0" noProof="0" dirty="0">
              <a:ln>
                <a:noFill/>
              </a:ln>
              <a:solidFill>
                <a:prstClr val="white"/>
              </a:solidFill>
              <a:effectLst/>
              <a:uLnTx/>
              <a:uFillTx/>
              <a:latin typeface="Century Gothic"/>
              <a:cs typeface="+mn-cs"/>
            </a:endParaRPr>
          </a:p>
        </p:txBody>
      </p:sp>
      <p:sp>
        <p:nvSpPr>
          <p:cNvPr id="24" name="圆角矩形 99">
            <a:extLst>
              <a:ext uri="{FF2B5EF4-FFF2-40B4-BE49-F238E27FC236}">
                <a16:creationId xmlns:a16="http://schemas.microsoft.com/office/drawing/2014/main" id="{C4263E13-381B-7146-2164-486FBDAC3216}"/>
              </a:ext>
            </a:extLst>
          </p:cNvPr>
          <p:cNvSpPr/>
          <p:nvPr/>
        </p:nvSpPr>
        <p:spPr>
          <a:xfrm>
            <a:off x="2649076" y="4377976"/>
            <a:ext cx="573092" cy="541126"/>
          </a:xfrm>
          <a:prstGeom prst="roundRect">
            <a:avLst/>
          </a:prstGeom>
          <a:solidFill>
            <a:srgbClr val="00B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s-ES_tradnl" altLang="zh-CN" sz="1800" b="0" i="0" u="none" strike="noStrike" kern="1200" cap="none" spc="0" normalizeH="0" baseline="0" noProof="0" dirty="0">
              <a:ln>
                <a:noFill/>
              </a:ln>
              <a:solidFill>
                <a:prstClr val="white"/>
              </a:solidFill>
              <a:effectLst/>
              <a:uLnTx/>
              <a:uFillTx/>
              <a:latin typeface="Century Gothic"/>
              <a:cs typeface="+mn-cs"/>
            </a:endParaRPr>
          </a:p>
        </p:txBody>
      </p:sp>
      <p:sp>
        <p:nvSpPr>
          <p:cNvPr id="25" name="文本框 100">
            <a:extLst>
              <a:ext uri="{FF2B5EF4-FFF2-40B4-BE49-F238E27FC236}">
                <a16:creationId xmlns:a16="http://schemas.microsoft.com/office/drawing/2014/main" id="{6C9F1384-8B6C-69BF-4388-0CCBD94580E9}"/>
              </a:ext>
            </a:extLst>
          </p:cNvPr>
          <p:cNvSpPr txBox="1"/>
          <p:nvPr/>
        </p:nvSpPr>
        <p:spPr>
          <a:xfrm>
            <a:off x="3296328" y="4720648"/>
            <a:ext cx="1949055" cy="954107"/>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s-ES_tradnl" altLang="zh-CN" sz="14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rPr>
              <a:t>Infraestructura de nube para la transformación digital</a:t>
            </a:r>
            <a:endParaRPr kumimoji="0" lang="es-ES_tradnl" altLang="zh-CN" sz="1400" b="0"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28" name="圆角矩形 103">
            <a:extLst>
              <a:ext uri="{FF2B5EF4-FFF2-40B4-BE49-F238E27FC236}">
                <a16:creationId xmlns:a16="http://schemas.microsoft.com/office/drawing/2014/main" id="{121E8196-38C1-24FA-02E5-04ECB5556DDA}"/>
              </a:ext>
            </a:extLst>
          </p:cNvPr>
          <p:cNvSpPr/>
          <p:nvPr/>
        </p:nvSpPr>
        <p:spPr>
          <a:xfrm>
            <a:off x="6158638" y="4079985"/>
            <a:ext cx="3645120" cy="1976505"/>
          </a:xfrm>
          <a:prstGeom prst="roundRect">
            <a:avLst>
              <a:gd name="adj" fmla="val 7791"/>
            </a:avLst>
          </a:prstGeom>
          <a:solidFill>
            <a:srgbClr val="0070C0">
              <a:alpha val="2401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s-ES_tradnl" altLang="zh-CN" sz="1800" b="0" i="0" u="none" strike="noStrike" kern="1200" cap="none" spc="0" normalizeH="0" baseline="0" noProof="0" dirty="0">
              <a:ln>
                <a:noFill/>
              </a:ln>
              <a:solidFill>
                <a:prstClr val="white"/>
              </a:solidFill>
              <a:effectLst/>
              <a:uLnTx/>
              <a:uFillTx/>
              <a:latin typeface="Century Gothic"/>
              <a:cs typeface="+mn-cs"/>
            </a:endParaRPr>
          </a:p>
        </p:txBody>
      </p:sp>
      <p:pic>
        <p:nvPicPr>
          <p:cNvPr id="29" name="图片 13">
            <a:extLst>
              <a:ext uri="{FF2B5EF4-FFF2-40B4-BE49-F238E27FC236}">
                <a16:creationId xmlns:a16="http://schemas.microsoft.com/office/drawing/2014/main" id="{181280F1-199B-708A-E76B-3977D033956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024642" y="5316597"/>
            <a:ext cx="575436" cy="605218"/>
          </a:xfrm>
          <a:prstGeom prst="rect">
            <a:avLst/>
          </a:prstGeom>
        </p:spPr>
      </p:pic>
      <p:sp>
        <p:nvSpPr>
          <p:cNvPr id="30" name="文本框 105">
            <a:extLst>
              <a:ext uri="{FF2B5EF4-FFF2-40B4-BE49-F238E27FC236}">
                <a16:creationId xmlns:a16="http://schemas.microsoft.com/office/drawing/2014/main" id="{0BF13861-F5B8-8406-3215-7D57FF10FF09}"/>
              </a:ext>
            </a:extLst>
          </p:cNvPr>
          <p:cNvSpPr txBox="1"/>
          <p:nvPr/>
        </p:nvSpPr>
        <p:spPr>
          <a:xfrm>
            <a:off x="7160783" y="4277965"/>
            <a:ext cx="1830590" cy="42223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altLang="zh-CN" sz="1600" b="1" i="0" u="none" strike="noStrike" kern="1200" cap="none" spc="0" normalizeH="0" baseline="0" noProof="0">
                <a:ln>
                  <a:noFill/>
                </a:ln>
                <a:solidFill>
                  <a:srgbClr val="9EC3E7"/>
                </a:solidFill>
                <a:effectLst/>
                <a:uLnTx/>
                <a:uFillTx/>
                <a:latin typeface="Century Gothic" panose="020B0502020202020204" pitchFamily="34" charset="0"/>
                <a:ea typeface="微软雅黑" panose="020B0503020204020204" pitchFamily="34" charset="-122"/>
                <a:cs typeface="+mn-cs"/>
              </a:rPr>
              <a:t>Sundray</a:t>
            </a:r>
            <a:endParaRPr kumimoji="0" lang="es-ES_tradnl" altLang="zh-CN" sz="1600" b="1" i="0" u="none" strike="noStrike" kern="1200" cap="none" spc="0" normalizeH="0" baseline="0" noProof="0" dirty="0">
              <a:ln>
                <a:noFill/>
              </a:ln>
              <a:solidFill>
                <a:srgbClr val="9EC3E7"/>
              </a:solidFill>
              <a:effectLst/>
              <a:uLnTx/>
              <a:uFillTx/>
              <a:latin typeface="Century Gothic" panose="020B0502020202020204" pitchFamily="34" charset="0"/>
              <a:ea typeface="微软雅黑" panose="020B0503020204020204" pitchFamily="34" charset="-122"/>
              <a:cs typeface="+mn-cs"/>
            </a:endParaRPr>
          </a:p>
        </p:txBody>
      </p:sp>
      <p:sp>
        <p:nvSpPr>
          <p:cNvPr id="31" name="圆角矩形 106">
            <a:extLst>
              <a:ext uri="{FF2B5EF4-FFF2-40B4-BE49-F238E27FC236}">
                <a16:creationId xmlns:a16="http://schemas.microsoft.com/office/drawing/2014/main" id="{AAC02573-A4D6-1EAD-2B87-99725920DE86}"/>
              </a:ext>
            </a:extLst>
          </p:cNvPr>
          <p:cNvSpPr/>
          <p:nvPr/>
        </p:nvSpPr>
        <p:spPr>
          <a:xfrm>
            <a:off x="6469764" y="4387106"/>
            <a:ext cx="573092" cy="541126"/>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s-ES_tradnl" altLang="zh-CN" sz="1800" b="0" i="0" u="none" strike="noStrike" kern="1200" cap="none" spc="0" normalizeH="0" baseline="0" noProof="0" dirty="0">
              <a:ln>
                <a:noFill/>
              </a:ln>
              <a:solidFill>
                <a:prstClr val="white"/>
              </a:solidFill>
              <a:effectLst/>
              <a:uLnTx/>
              <a:uFillTx/>
              <a:latin typeface="Century Gothic"/>
              <a:cs typeface="+mn-cs"/>
            </a:endParaRPr>
          </a:p>
        </p:txBody>
      </p:sp>
      <p:pic>
        <p:nvPicPr>
          <p:cNvPr id="32" name="图形 107">
            <a:extLst>
              <a:ext uri="{FF2B5EF4-FFF2-40B4-BE49-F238E27FC236}">
                <a16:creationId xmlns:a16="http://schemas.microsoft.com/office/drawing/2014/main" id="{C2AE221D-EA78-D69E-C341-6CDDAE1614C9}"/>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581390" y="4478748"/>
            <a:ext cx="382418" cy="351918"/>
          </a:xfrm>
          <a:prstGeom prst="rect">
            <a:avLst/>
          </a:prstGeom>
        </p:spPr>
      </p:pic>
      <p:sp>
        <p:nvSpPr>
          <p:cNvPr id="33" name="文本框 100">
            <a:extLst>
              <a:ext uri="{FF2B5EF4-FFF2-40B4-BE49-F238E27FC236}">
                <a16:creationId xmlns:a16="http://schemas.microsoft.com/office/drawing/2014/main" id="{FE472AF8-B201-D966-8915-AE5522C3D070}"/>
              </a:ext>
            </a:extLst>
          </p:cNvPr>
          <p:cNvSpPr txBox="1"/>
          <p:nvPr/>
        </p:nvSpPr>
        <p:spPr>
          <a:xfrm>
            <a:off x="3291897" y="4266405"/>
            <a:ext cx="2701649" cy="42223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altLang="zh-CN" sz="1600" b="1" i="0" u="none" strike="noStrike" kern="1200" cap="none" spc="0" normalizeH="0" baseline="0" noProof="0">
                <a:ln>
                  <a:noFill/>
                </a:ln>
                <a:solidFill>
                  <a:srgbClr val="00B4F8"/>
                </a:solidFill>
                <a:effectLst/>
                <a:uLnTx/>
                <a:uFillTx/>
                <a:latin typeface="Century Gothic" panose="020B0502020202020204" pitchFamily="34" charset="0"/>
                <a:ea typeface="微软雅黑" panose="020B0503020204020204" pitchFamily="34" charset="-122"/>
                <a:cs typeface="+mn-cs"/>
              </a:rPr>
              <a:t>Sangfor IT Infrastructure</a:t>
            </a:r>
            <a:endParaRPr kumimoji="0" lang="es-ES_tradnl" altLang="zh-CN" sz="1600" b="1" i="0" u="none" strike="noStrike" kern="1200" cap="none" spc="0" normalizeH="0" baseline="0" noProof="0" dirty="0">
              <a:ln>
                <a:noFill/>
              </a:ln>
              <a:solidFill>
                <a:srgbClr val="00B4F8"/>
              </a:solidFill>
              <a:effectLst/>
              <a:uLnTx/>
              <a:uFillTx/>
              <a:latin typeface="Century Gothic" panose="020B0502020202020204" pitchFamily="34" charset="0"/>
              <a:ea typeface="微软雅黑" panose="020B0503020204020204" pitchFamily="34" charset="-122"/>
              <a:cs typeface="+mn-cs"/>
            </a:endParaRPr>
          </a:p>
        </p:txBody>
      </p:sp>
      <p:grpSp>
        <p:nvGrpSpPr>
          <p:cNvPr id="39" name="组合 38">
            <a:extLst>
              <a:ext uri="{FF2B5EF4-FFF2-40B4-BE49-F238E27FC236}">
                <a16:creationId xmlns:a16="http://schemas.microsoft.com/office/drawing/2014/main" id="{56F23A69-7ABD-5046-ACE1-898C23079075}"/>
              </a:ext>
            </a:extLst>
          </p:cNvPr>
          <p:cNvGrpSpPr/>
          <p:nvPr/>
        </p:nvGrpSpPr>
        <p:grpSpPr>
          <a:xfrm>
            <a:off x="2722636" y="4498470"/>
            <a:ext cx="433075" cy="334118"/>
            <a:chOff x="2722636" y="4513253"/>
            <a:chExt cx="433075" cy="334118"/>
          </a:xfrm>
        </p:grpSpPr>
        <p:sp>
          <p:nvSpPr>
            <p:cNvPr id="34" name="图形 101">
              <a:extLst>
                <a:ext uri="{FF2B5EF4-FFF2-40B4-BE49-F238E27FC236}">
                  <a16:creationId xmlns:a16="http://schemas.microsoft.com/office/drawing/2014/main" id="{615E7850-AEB2-DF07-6955-2FB9A7219A9C}"/>
                </a:ext>
              </a:extLst>
            </p:cNvPr>
            <p:cNvSpPr/>
            <p:nvPr/>
          </p:nvSpPr>
          <p:spPr>
            <a:xfrm>
              <a:off x="2770753" y="4513253"/>
              <a:ext cx="328095" cy="211149"/>
            </a:xfrm>
            <a:custGeom>
              <a:avLst/>
              <a:gdLst>
                <a:gd name="connsiteX0" fmla="*/ 17918 w 328095"/>
                <a:gd name="connsiteY0" fmla="*/ 211150 h 211149"/>
                <a:gd name="connsiteX1" fmla="*/ 3023 w 328095"/>
                <a:gd name="connsiteY1" fmla="*/ 198838 h 211149"/>
                <a:gd name="connsiteX2" fmla="*/ 0 w 328095"/>
                <a:gd name="connsiteY2" fmla="*/ 167059 h 211149"/>
                <a:gd name="connsiteX3" fmla="*/ 167061 w 328095"/>
                <a:gd name="connsiteY3" fmla="*/ 0 h 211149"/>
                <a:gd name="connsiteX4" fmla="*/ 327487 w 328095"/>
                <a:gd name="connsiteY4" fmla="*/ 120311 h 211149"/>
                <a:gd name="connsiteX5" fmla="*/ 317144 w 328095"/>
                <a:gd name="connsiteY5" fmla="*/ 139135 h 211149"/>
                <a:gd name="connsiteX6" fmla="*/ 298319 w 328095"/>
                <a:gd name="connsiteY6" fmla="*/ 128795 h 211149"/>
                <a:gd name="connsiteX7" fmla="*/ 167062 w 328095"/>
                <a:gd name="connsiteY7" fmla="*/ 30374 h 211149"/>
                <a:gd name="connsiteX8" fmla="*/ 30374 w 328095"/>
                <a:gd name="connsiteY8" fmla="*/ 167059 h 211149"/>
                <a:gd name="connsiteX9" fmla="*/ 32849 w 328095"/>
                <a:gd name="connsiteY9" fmla="*/ 193084 h 211149"/>
                <a:gd name="connsiteX10" fmla="*/ 20813 w 328095"/>
                <a:gd name="connsiteY10" fmla="*/ 210874 h 211149"/>
                <a:gd name="connsiteX11" fmla="*/ 17918 w 328095"/>
                <a:gd name="connsiteY11" fmla="*/ 211150 h 21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095" h="211149">
                  <a:moveTo>
                    <a:pt x="17918" y="211150"/>
                  </a:moveTo>
                  <a:cubicBezTo>
                    <a:pt x="10785" y="211150"/>
                    <a:pt x="4425" y="206102"/>
                    <a:pt x="3023" y="198838"/>
                  </a:cubicBezTo>
                  <a:cubicBezTo>
                    <a:pt x="1018" y="188436"/>
                    <a:pt x="0" y="177745"/>
                    <a:pt x="0" y="167059"/>
                  </a:cubicBezTo>
                  <a:cubicBezTo>
                    <a:pt x="0" y="74943"/>
                    <a:pt x="74945" y="0"/>
                    <a:pt x="167061" y="0"/>
                  </a:cubicBezTo>
                  <a:cubicBezTo>
                    <a:pt x="240912" y="0"/>
                    <a:pt x="306881" y="49474"/>
                    <a:pt x="327487" y="120311"/>
                  </a:cubicBezTo>
                  <a:cubicBezTo>
                    <a:pt x="329830" y="128364"/>
                    <a:pt x="325197" y="136794"/>
                    <a:pt x="317144" y="139135"/>
                  </a:cubicBezTo>
                  <a:cubicBezTo>
                    <a:pt x="309091" y="141478"/>
                    <a:pt x="300662" y="136847"/>
                    <a:pt x="298319" y="128795"/>
                  </a:cubicBezTo>
                  <a:cubicBezTo>
                    <a:pt x="281460" y="70846"/>
                    <a:pt x="227490" y="30374"/>
                    <a:pt x="167062" y="30374"/>
                  </a:cubicBezTo>
                  <a:cubicBezTo>
                    <a:pt x="91694" y="30374"/>
                    <a:pt x="30374" y="91692"/>
                    <a:pt x="30374" y="167059"/>
                  </a:cubicBezTo>
                  <a:cubicBezTo>
                    <a:pt x="30374" y="175819"/>
                    <a:pt x="31207" y="184575"/>
                    <a:pt x="32849" y="193084"/>
                  </a:cubicBezTo>
                  <a:cubicBezTo>
                    <a:pt x="34439" y="201320"/>
                    <a:pt x="29050" y="209284"/>
                    <a:pt x="20813" y="210874"/>
                  </a:cubicBezTo>
                  <a:cubicBezTo>
                    <a:pt x="19841" y="211061"/>
                    <a:pt x="18872" y="211150"/>
                    <a:pt x="17918" y="211150"/>
                  </a:cubicBezTo>
                  <a:close/>
                </a:path>
              </a:pathLst>
            </a:custGeom>
            <a:solidFill>
              <a:schemeClr val="bg1"/>
            </a:solidFill>
            <a:ln w="474" cap="flat">
              <a:noFill/>
              <a:prstDash val="solid"/>
              <a:miter/>
            </a:ln>
          </p:spPr>
          <p:txBody>
            <a:bodyPr rtlCol="0" anchor="ctr"/>
            <a:lstStyle/>
            <a:p>
              <a:endParaRPr lang="es-ES_tradnl" altLang="zh-CN" dirty="0"/>
            </a:p>
          </p:txBody>
        </p:sp>
        <p:sp>
          <p:nvSpPr>
            <p:cNvPr id="35" name="图形 101">
              <a:extLst>
                <a:ext uri="{FF2B5EF4-FFF2-40B4-BE49-F238E27FC236}">
                  <a16:creationId xmlns:a16="http://schemas.microsoft.com/office/drawing/2014/main" id="{615E7850-AEB2-DF07-6955-2FB9A7219A9C}"/>
                </a:ext>
              </a:extLst>
            </p:cNvPr>
            <p:cNvSpPr/>
            <p:nvPr/>
          </p:nvSpPr>
          <p:spPr>
            <a:xfrm>
              <a:off x="2790148" y="4672452"/>
              <a:ext cx="314549" cy="174919"/>
            </a:xfrm>
            <a:custGeom>
              <a:avLst/>
              <a:gdLst>
                <a:gd name="connsiteX0" fmla="*/ 147666 w 314549"/>
                <a:gd name="connsiteY0" fmla="*/ 174920 h 174919"/>
                <a:gd name="connsiteX1" fmla="*/ 1951 w 314549"/>
                <a:gd name="connsiteY1" fmla="*/ 89628 h 174919"/>
                <a:gd name="connsiteX2" fmla="*/ 7748 w 314549"/>
                <a:gd name="connsiteY2" fmla="*/ 68946 h 174919"/>
                <a:gd name="connsiteX3" fmla="*/ 28430 w 314549"/>
                <a:gd name="connsiteY3" fmla="*/ 74742 h 174919"/>
                <a:gd name="connsiteX4" fmla="*/ 147666 w 314549"/>
                <a:gd name="connsiteY4" fmla="*/ 144546 h 174919"/>
                <a:gd name="connsiteX5" fmla="*/ 284188 w 314549"/>
                <a:gd name="connsiteY5" fmla="*/ 14468 h 174919"/>
                <a:gd name="connsiteX6" fmla="*/ 300082 w 314549"/>
                <a:gd name="connsiteY6" fmla="*/ 17 h 174919"/>
                <a:gd name="connsiteX7" fmla="*/ 314532 w 314549"/>
                <a:gd name="connsiteY7" fmla="*/ 15907 h 174919"/>
                <a:gd name="connsiteX8" fmla="*/ 147666 w 314549"/>
                <a:gd name="connsiteY8" fmla="*/ 174920 h 17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549" h="174919">
                  <a:moveTo>
                    <a:pt x="147666" y="174920"/>
                  </a:moveTo>
                  <a:cubicBezTo>
                    <a:pt x="87367" y="174920"/>
                    <a:pt x="31530" y="142237"/>
                    <a:pt x="1951" y="89628"/>
                  </a:cubicBezTo>
                  <a:cubicBezTo>
                    <a:pt x="-2159" y="82316"/>
                    <a:pt x="436" y="73056"/>
                    <a:pt x="7748" y="68946"/>
                  </a:cubicBezTo>
                  <a:cubicBezTo>
                    <a:pt x="15062" y="64832"/>
                    <a:pt x="24320" y="67428"/>
                    <a:pt x="28430" y="74742"/>
                  </a:cubicBezTo>
                  <a:cubicBezTo>
                    <a:pt x="52637" y="117797"/>
                    <a:pt x="98328" y="144546"/>
                    <a:pt x="147666" y="144546"/>
                  </a:cubicBezTo>
                  <a:cubicBezTo>
                    <a:pt x="220764" y="144546"/>
                    <a:pt x="280732" y="87408"/>
                    <a:pt x="284188" y="14468"/>
                  </a:cubicBezTo>
                  <a:cubicBezTo>
                    <a:pt x="284583" y="6090"/>
                    <a:pt x="291643" y="-379"/>
                    <a:pt x="300082" y="17"/>
                  </a:cubicBezTo>
                  <a:cubicBezTo>
                    <a:pt x="308456" y="415"/>
                    <a:pt x="314928" y="7529"/>
                    <a:pt x="314532" y="15907"/>
                  </a:cubicBezTo>
                  <a:cubicBezTo>
                    <a:pt x="310301" y="105072"/>
                    <a:pt x="237005" y="174920"/>
                    <a:pt x="147666" y="174920"/>
                  </a:cubicBezTo>
                  <a:close/>
                </a:path>
              </a:pathLst>
            </a:custGeom>
            <a:solidFill>
              <a:schemeClr val="bg1"/>
            </a:solidFill>
            <a:ln w="474" cap="flat">
              <a:noFill/>
              <a:prstDash val="solid"/>
              <a:miter/>
            </a:ln>
          </p:spPr>
          <p:txBody>
            <a:bodyPr rtlCol="0" anchor="ctr"/>
            <a:lstStyle/>
            <a:p>
              <a:endParaRPr lang="es-ES_tradnl" altLang="zh-CN" dirty="0"/>
            </a:p>
          </p:txBody>
        </p:sp>
        <p:sp>
          <p:nvSpPr>
            <p:cNvPr id="36" name="图形 101">
              <a:extLst>
                <a:ext uri="{FF2B5EF4-FFF2-40B4-BE49-F238E27FC236}">
                  <a16:creationId xmlns:a16="http://schemas.microsoft.com/office/drawing/2014/main" id="{615E7850-AEB2-DF07-6955-2FB9A7219A9C}"/>
                </a:ext>
              </a:extLst>
            </p:cNvPr>
            <p:cNvSpPr/>
            <p:nvPr/>
          </p:nvSpPr>
          <p:spPr>
            <a:xfrm>
              <a:off x="2722636" y="4605340"/>
              <a:ext cx="433075" cy="155873"/>
            </a:xfrm>
            <a:custGeom>
              <a:avLst/>
              <a:gdLst>
                <a:gd name="connsiteX0" fmla="*/ 82921 w 433075"/>
                <a:gd name="connsiteY0" fmla="*/ 155874 h 155873"/>
                <a:gd name="connsiteX1" fmla="*/ 672 w 433075"/>
                <a:gd name="connsiteY1" fmla="*/ 125524 h 155873"/>
                <a:gd name="connsiteX2" fmla="*/ 19386 w 433075"/>
                <a:gd name="connsiteY2" fmla="*/ 87593 h 155873"/>
                <a:gd name="connsiteX3" fmla="*/ 37219 w 433075"/>
                <a:gd name="connsiteY3" fmla="*/ 89131 h 155873"/>
                <a:gd name="connsiteX4" fmla="*/ 35681 w 433075"/>
                <a:gd name="connsiteY4" fmla="*/ 106963 h 155873"/>
                <a:gd name="connsiteX5" fmla="*/ 25331 w 433075"/>
                <a:gd name="connsiteY5" fmla="*/ 119829 h 155873"/>
                <a:gd name="connsiteX6" fmla="*/ 225062 w 433075"/>
                <a:gd name="connsiteY6" fmla="*/ 111993 h 155873"/>
                <a:gd name="connsiteX7" fmla="*/ 407764 w 433075"/>
                <a:gd name="connsiteY7" fmla="*/ 30916 h 155873"/>
                <a:gd name="connsiteX8" fmla="*/ 407764 w 433075"/>
                <a:gd name="connsiteY8" fmla="*/ 30916 h 155873"/>
                <a:gd name="connsiteX9" fmla="*/ 395834 w 433075"/>
                <a:gd name="connsiteY9" fmla="*/ 24805 h 155873"/>
                <a:gd name="connsiteX10" fmla="*/ 387257 w 433075"/>
                <a:gd name="connsiteY10" fmla="*/ 9096 h 155873"/>
                <a:gd name="connsiteX11" fmla="*/ 402963 w 433075"/>
                <a:gd name="connsiteY11" fmla="*/ 516 h 155873"/>
                <a:gd name="connsiteX12" fmla="*/ 432428 w 433075"/>
                <a:gd name="connsiteY12" fmla="*/ 25222 h 155873"/>
                <a:gd name="connsiteX13" fmla="*/ 230786 w 433075"/>
                <a:gd name="connsiteY13" fmla="*/ 136648 h 155873"/>
                <a:gd name="connsiteX14" fmla="*/ 82921 w 433075"/>
                <a:gd name="connsiteY14" fmla="*/ 155874 h 15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3075" h="155873">
                  <a:moveTo>
                    <a:pt x="82921" y="155874"/>
                  </a:moveTo>
                  <a:cubicBezTo>
                    <a:pt x="40241" y="155874"/>
                    <a:pt x="5937" y="148179"/>
                    <a:pt x="672" y="125524"/>
                  </a:cubicBezTo>
                  <a:cubicBezTo>
                    <a:pt x="-2191" y="113212"/>
                    <a:pt x="4105" y="100449"/>
                    <a:pt x="19386" y="87593"/>
                  </a:cubicBezTo>
                  <a:cubicBezTo>
                    <a:pt x="24736" y="83094"/>
                    <a:pt x="32717" y="83780"/>
                    <a:pt x="37219" y="89131"/>
                  </a:cubicBezTo>
                  <a:cubicBezTo>
                    <a:pt x="41717" y="94477"/>
                    <a:pt x="41031" y="102461"/>
                    <a:pt x="35681" y="106963"/>
                  </a:cubicBezTo>
                  <a:cubicBezTo>
                    <a:pt x="25492" y="115536"/>
                    <a:pt x="25329" y="119789"/>
                    <a:pt x="25331" y="119829"/>
                  </a:cubicBezTo>
                  <a:cubicBezTo>
                    <a:pt x="29195" y="129493"/>
                    <a:pt x="96473" y="141856"/>
                    <a:pt x="225062" y="111993"/>
                  </a:cubicBezTo>
                  <a:cubicBezTo>
                    <a:pt x="353624" y="82123"/>
                    <a:pt x="408574" y="41367"/>
                    <a:pt x="407764" y="30916"/>
                  </a:cubicBezTo>
                  <a:lnTo>
                    <a:pt x="407764" y="30916"/>
                  </a:lnTo>
                  <a:cubicBezTo>
                    <a:pt x="407749" y="30916"/>
                    <a:pt x="406053" y="27806"/>
                    <a:pt x="395834" y="24805"/>
                  </a:cubicBezTo>
                  <a:cubicBezTo>
                    <a:pt x="389125" y="22835"/>
                    <a:pt x="385284" y="15803"/>
                    <a:pt x="387257" y="9096"/>
                  </a:cubicBezTo>
                  <a:cubicBezTo>
                    <a:pt x="389219" y="2388"/>
                    <a:pt x="396249" y="-1454"/>
                    <a:pt x="402963" y="516"/>
                  </a:cubicBezTo>
                  <a:cubicBezTo>
                    <a:pt x="419861" y="5477"/>
                    <a:pt x="429772" y="13790"/>
                    <a:pt x="432428" y="25222"/>
                  </a:cubicBezTo>
                  <a:cubicBezTo>
                    <a:pt x="443685" y="73688"/>
                    <a:pt x="305452" y="119300"/>
                    <a:pt x="230786" y="136648"/>
                  </a:cubicBezTo>
                  <a:cubicBezTo>
                    <a:pt x="191024" y="145885"/>
                    <a:pt x="131540" y="155872"/>
                    <a:pt x="82921" y="155874"/>
                  </a:cubicBezTo>
                  <a:close/>
                </a:path>
              </a:pathLst>
            </a:custGeom>
            <a:solidFill>
              <a:schemeClr val="bg1"/>
            </a:solidFill>
            <a:ln w="474" cap="flat">
              <a:noFill/>
              <a:prstDash val="solid"/>
              <a:miter/>
            </a:ln>
          </p:spPr>
          <p:txBody>
            <a:bodyPr rtlCol="0" anchor="ctr"/>
            <a:lstStyle/>
            <a:p>
              <a:endParaRPr lang="es-ES_tradnl" altLang="zh-CN" dirty="0"/>
            </a:p>
          </p:txBody>
        </p:sp>
        <p:sp>
          <p:nvSpPr>
            <p:cNvPr id="37" name="图形 101">
              <a:extLst>
                <a:ext uri="{FF2B5EF4-FFF2-40B4-BE49-F238E27FC236}">
                  <a16:creationId xmlns:a16="http://schemas.microsoft.com/office/drawing/2014/main" id="{615E7850-AEB2-DF07-6955-2FB9A7219A9C}"/>
                </a:ext>
              </a:extLst>
            </p:cNvPr>
            <p:cNvSpPr/>
            <p:nvPr/>
          </p:nvSpPr>
          <p:spPr>
            <a:xfrm>
              <a:off x="2850322" y="4541575"/>
              <a:ext cx="172359" cy="124321"/>
            </a:xfrm>
            <a:custGeom>
              <a:avLst/>
              <a:gdLst>
                <a:gd name="connsiteX0" fmla="*/ 74411 w 172359"/>
                <a:gd name="connsiteY0" fmla="*/ 124321 h 124321"/>
                <a:gd name="connsiteX1" fmla="*/ 70605 w 172359"/>
                <a:gd name="connsiteY1" fmla="*/ 123790 h 124321"/>
                <a:gd name="connsiteX2" fmla="*/ 60579 w 172359"/>
                <a:gd name="connsiteY2" fmla="*/ 111826 h 124321"/>
                <a:gd name="connsiteX3" fmla="*/ 59412 w 172359"/>
                <a:gd name="connsiteY3" fmla="*/ 104240 h 124321"/>
                <a:gd name="connsiteX4" fmla="*/ 57287 w 172359"/>
                <a:gd name="connsiteY4" fmla="*/ 85226 h 124321"/>
                <a:gd name="connsiteX5" fmla="*/ 54202 w 172359"/>
                <a:gd name="connsiteY5" fmla="*/ 63473 h 124321"/>
                <a:gd name="connsiteX6" fmla="*/ 45866 w 172359"/>
                <a:gd name="connsiteY6" fmla="*/ 55855 h 124321"/>
                <a:gd name="connsiteX7" fmla="*/ 45777 w 172359"/>
                <a:gd name="connsiteY7" fmla="*/ 55855 h 124321"/>
                <a:gd name="connsiteX8" fmla="*/ 22363 w 172359"/>
                <a:gd name="connsiteY8" fmla="*/ 50770 h 124321"/>
                <a:gd name="connsiteX9" fmla="*/ 18710 w 172359"/>
                <a:gd name="connsiteY9" fmla="*/ 49332 h 124321"/>
                <a:gd name="connsiteX10" fmla="*/ 156 w 172359"/>
                <a:gd name="connsiteY10" fmla="*/ 18451 h 124321"/>
                <a:gd name="connsiteX11" fmla="*/ 10686 w 172359"/>
                <a:gd name="connsiteY11" fmla="*/ 3978 h 124321"/>
                <a:gd name="connsiteX12" fmla="*/ 25157 w 172359"/>
                <a:gd name="connsiteY12" fmla="*/ 14493 h 124321"/>
                <a:gd name="connsiteX13" fmla="*/ 28909 w 172359"/>
                <a:gd name="connsiteY13" fmla="*/ 26133 h 124321"/>
                <a:gd name="connsiteX14" fmla="*/ 31822 w 172359"/>
                <a:gd name="connsiteY14" fmla="*/ 27290 h 124321"/>
                <a:gd name="connsiteX15" fmla="*/ 46074 w 172359"/>
                <a:gd name="connsiteY15" fmla="*/ 30558 h 124321"/>
                <a:gd name="connsiteX16" fmla="*/ 76858 w 172359"/>
                <a:gd name="connsiteY16" fmla="*/ 51781 h 124321"/>
                <a:gd name="connsiteX17" fmla="*/ 78534 w 172359"/>
                <a:gd name="connsiteY17" fmla="*/ 56011 h 124321"/>
                <a:gd name="connsiteX18" fmla="*/ 82549 w 172359"/>
                <a:gd name="connsiteY18" fmla="*/ 83325 h 124321"/>
                <a:gd name="connsiteX19" fmla="*/ 87819 w 172359"/>
                <a:gd name="connsiteY19" fmla="*/ 77852 h 124321"/>
                <a:gd name="connsiteX20" fmla="*/ 92466 w 172359"/>
                <a:gd name="connsiteY20" fmla="*/ 74839 h 124321"/>
                <a:gd name="connsiteX21" fmla="*/ 98775 w 172359"/>
                <a:gd name="connsiteY21" fmla="*/ 70555 h 124321"/>
                <a:gd name="connsiteX22" fmla="*/ 98656 w 172359"/>
                <a:gd name="connsiteY22" fmla="*/ 57756 h 124321"/>
                <a:gd name="connsiteX23" fmla="*/ 100213 w 172359"/>
                <a:gd name="connsiteY23" fmla="*/ 30869 h 124321"/>
                <a:gd name="connsiteX24" fmla="*/ 125787 w 172359"/>
                <a:gd name="connsiteY24" fmla="*/ 9443 h 124321"/>
                <a:gd name="connsiteX25" fmla="*/ 128630 w 172359"/>
                <a:gd name="connsiteY25" fmla="*/ 8253 h 124321"/>
                <a:gd name="connsiteX26" fmla="*/ 156276 w 172359"/>
                <a:gd name="connsiteY26" fmla="*/ 477 h 124321"/>
                <a:gd name="connsiteX27" fmla="*/ 171883 w 172359"/>
                <a:gd name="connsiteY27" fmla="*/ 9235 h 124321"/>
                <a:gd name="connsiteX28" fmla="*/ 163128 w 172359"/>
                <a:gd name="connsiteY28" fmla="*/ 24845 h 124321"/>
                <a:gd name="connsiteX29" fmla="*/ 137015 w 172359"/>
                <a:gd name="connsiteY29" fmla="*/ 32189 h 124321"/>
                <a:gd name="connsiteX30" fmla="*/ 123884 w 172359"/>
                <a:gd name="connsiteY30" fmla="*/ 41004 h 124321"/>
                <a:gd name="connsiteX31" fmla="*/ 123963 w 172359"/>
                <a:gd name="connsiteY31" fmla="*/ 57162 h 124321"/>
                <a:gd name="connsiteX32" fmla="*/ 123740 w 172359"/>
                <a:gd name="connsiteY32" fmla="*/ 75405 h 124321"/>
                <a:gd name="connsiteX33" fmla="*/ 105568 w 172359"/>
                <a:gd name="connsiteY33" fmla="*/ 96500 h 124321"/>
                <a:gd name="connsiteX34" fmla="*/ 103432 w 172359"/>
                <a:gd name="connsiteY34" fmla="*/ 97803 h 124321"/>
                <a:gd name="connsiteX35" fmla="*/ 98350 w 172359"/>
                <a:gd name="connsiteY35" fmla="*/ 104220 h 124321"/>
                <a:gd name="connsiteX36" fmla="*/ 74411 w 172359"/>
                <a:gd name="connsiteY36" fmla="*/ 124321 h 12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72359" h="124321">
                  <a:moveTo>
                    <a:pt x="74411" y="124321"/>
                  </a:moveTo>
                  <a:cubicBezTo>
                    <a:pt x="73190" y="124321"/>
                    <a:pt x="71924" y="124148"/>
                    <a:pt x="70605" y="123790"/>
                  </a:cubicBezTo>
                  <a:cubicBezTo>
                    <a:pt x="65157" y="122307"/>
                    <a:pt x="61315" y="117722"/>
                    <a:pt x="60579" y="111826"/>
                  </a:cubicBezTo>
                  <a:cubicBezTo>
                    <a:pt x="60282" y="109470"/>
                    <a:pt x="59852" y="106892"/>
                    <a:pt x="59412" y="104240"/>
                  </a:cubicBezTo>
                  <a:cubicBezTo>
                    <a:pt x="58414" y="98218"/>
                    <a:pt x="57287" y="91393"/>
                    <a:pt x="57287" y="85226"/>
                  </a:cubicBezTo>
                  <a:cubicBezTo>
                    <a:pt x="57287" y="81298"/>
                    <a:pt x="55616" y="70934"/>
                    <a:pt x="54202" y="63473"/>
                  </a:cubicBezTo>
                  <a:cubicBezTo>
                    <a:pt x="51463" y="59793"/>
                    <a:pt x="47621" y="56206"/>
                    <a:pt x="45866" y="55855"/>
                  </a:cubicBezTo>
                  <a:cubicBezTo>
                    <a:pt x="45836" y="55855"/>
                    <a:pt x="45807" y="55855"/>
                    <a:pt x="45777" y="55855"/>
                  </a:cubicBezTo>
                  <a:cubicBezTo>
                    <a:pt x="34995" y="55855"/>
                    <a:pt x="28573" y="53269"/>
                    <a:pt x="22363" y="50770"/>
                  </a:cubicBezTo>
                  <a:cubicBezTo>
                    <a:pt x="21202" y="50301"/>
                    <a:pt x="20000" y="49816"/>
                    <a:pt x="18710" y="49332"/>
                  </a:cubicBezTo>
                  <a:cubicBezTo>
                    <a:pt x="5589" y="44415"/>
                    <a:pt x="1362" y="26096"/>
                    <a:pt x="156" y="18451"/>
                  </a:cubicBezTo>
                  <a:cubicBezTo>
                    <a:pt x="-931" y="11546"/>
                    <a:pt x="3780" y="5065"/>
                    <a:pt x="10686" y="3978"/>
                  </a:cubicBezTo>
                  <a:cubicBezTo>
                    <a:pt x="17613" y="2890"/>
                    <a:pt x="24065" y="7600"/>
                    <a:pt x="25157" y="14493"/>
                  </a:cubicBezTo>
                  <a:cubicBezTo>
                    <a:pt x="25864" y="18819"/>
                    <a:pt x="27589" y="24091"/>
                    <a:pt x="28909" y="26133"/>
                  </a:cubicBezTo>
                  <a:cubicBezTo>
                    <a:pt x="29918" y="26523"/>
                    <a:pt x="30881" y="26912"/>
                    <a:pt x="31822" y="27290"/>
                  </a:cubicBezTo>
                  <a:cubicBezTo>
                    <a:pt x="37052" y="29396"/>
                    <a:pt x="39934" y="30558"/>
                    <a:pt x="46074" y="30558"/>
                  </a:cubicBezTo>
                  <a:cubicBezTo>
                    <a:pt x="62744" y="30558"/>
                    <a:pt x="74639" y="48237"/>
                    <a:pt x="76858" y="51781"/>
                  </a:cubicBezTo>
                  <a:cubicBezTo>
                    <a:pt x="77670" y="53076"/>
                    <a:pt x="78238" y="54510"/>
                    <a:pt x="78534" y="56011"/>
                  </a:cubicBezTo>
                  <a:cubicBezTo>
                    <a:pt x="79167" y="59167"/>
                    <a:pt x="82138" y="74404"/>
                    <a:pt x="82549" y="83325"/>
                  </a:cubicBezTo>
                  <a:cubicBezTo>
                    <a:pt x="84690" y="80677"/>
                    <a:pt x="86188" y="79074"/>
                    <a:pt x="87819" y="77852"/>
                  </a:cubicBezTo>
                  <a:cubicBezTo>
                    <a:pt x="88951" y="77002"/>
                    <a:pt x="90587" y="75976"/>
                    <a:pt x="92466" y="74839"/>
                  </a:cubicBezTo>
                  <a:cubicBezTo>
                    <a:pt x="94122" y="73840"/>
                    <a:pt x="97325" y="71902"/>
                    <a:pt x="98775" y="70555"/>
                  </a:cubicBezTo>
                  <a:cubicBezTo>
                    <a:pt x="98888" y="67688"/>
                    <a:pt x="98755" y="61842"/>
                    <a:pt x="98656" y="57756"/>
                  </a:cubicBezTo>
                  <a:cubicBezTo>
                    <a:pt x="98295" y="42309"/>
                    <a:pt x="98335" y="35554"/>
                    <a:pt x="100213" y="30869"/>
                  </a:cubicBezTo>
                  <a:cubicBezTo>
                    <a:pt x="101182" y="28446"/>
                    <a:pt x="103757" y="22000"/>
                    <a:pt x="125787" y="9443"/>
                  </a:cubicBezTo>
                  <a:cubicBezTo>
                    <a:pt x="126682" y="8931"/>
                    <a:pt x="127637" y="8533"/>
                    <a:pt x="128630" y="8253"/>
                  </a:cubicBezTo>
                  <a:lnTo>
                    <a:pt x="156276" y="477"/>
                  </a:lnTo>
                  <a:cubicBezTo>
                    <a:pt x="163014" y="-1419"/>
                    <a:pt x="169995" y="2507"/>
                    <a:pt x="171883" y="9235"/>
                  </a:cubicBezTo>
                  <a:cubicBezTo>
                    <a:pt x="173777" y="15963"/>
                    <a:pt x="169857" y="22952"/>
                    <a:pt x="163128" y="24845"/>
                  </a:cubicBezTo>
                  <a:lnTo>
                    <a:pt x="137015" y="32189"/>
                  </a:lnTo>
                  <a:cubicBezTo>
                    <a:pt x="131858" y="35217"/>
                    <a:pt x="126450" y="38861"/>
                    <a:pt x="123884" y="41004"/>
                  </a:cubicBezTo>
                  <a:cubicBezTo>
                    <a:pt x="123676" y="44860"/>
                    <a:pt x="123850" y="52355"/>
                    <a:pt x="123963" y="57162"/>
                  </a:cubicBezTo>
                  <a:cubicBezTo>
                    <a:pt x="124171" y="66061"/>
                    <a:pt x="124270" y="71705"/>
                    <a:pt x="123740" y="75405"/>
                  </a:cubicBezTo>
                  <a:cubicBezTo>
                    <a:pt x="122154" y="86466"/>
                    <a:pt x="111772" y="92747"/>
                    <a:pt x="105568" y="96500"/>
                  </a:cubicBezTo>
                  <a:cubicBezTo>
                    <a:pt x="104762" y="96987"/>
                    <a:pt x="104020" y="97412"/>
                    <a:pt x="103432" y="97803"/>
                  </a:cubicBezTo>
                  <a:cubicBezTo>
                    <a:pt x="102389" y="98969"/>
                    <a:pt x="100080" y="101972"/>
                    <a:pt x="98350" y="104220"/>
                  </a:cubicBezTo>
                  <a:cubicBezTo>
                    <a:pt x="89267" y="116020"/>
                    <a:pt x="82875" y="124321"/>
                    <a:pt x="74411" y="124321"/>
                  </a:cubicBezTo>
                  <a:close/>
                </a:path>
              </a:pathLst>
            </a:custGeom>
            <a:solidFill>
              <a:schemeClr val="bg1"/>
            </a:solidFill>
            <a:ln w="474" cap="flat">
              <a:noFill/>
              <a:prstDash val="solid"/>
              <a:miter/>
            </a:ln>
          </p:spPr>
          <p:txBody>
            <a:bodyPr rtlCol="0" anchor="ctr"/>
            <a:lstStyle/>
            <a:p>
              <a:endParaRPr lang="es-ES_tradnl" altLang="zh-CN" dirty="0"/>
            </a:p>
          </p:txBody>
        </p:sp>
        <p:sp>
          <p:nvSpPr>
            <p:cNvPr id="38" name="图形 101">
              <a:extLst>
                <a:ext uri="{FF2B5EF4-FFF2-40B4-BE49-F238E27FC236}">
                  <a16:creationId xmlns:a16="http://schemas.microsoft.com/office/drawing/2014/main" id="{615E7850-AEB2-DF07-6955-2FB9A7219A9C}"/>
                </a:ext>
              </a:extLst>
            </p:cNvPr>
            <p:cNvSpPr/>
            <p:nvPr/>
          </p:nvSpPr>
          <p:spPr>
            <a:xfrm>
              <a:off x="2898062" y="4748771"/>
              <a:ext cx="111250" cy="88339"/>
            </a:xfrm>
            <a:custGeom>
              <a:avLst/>
              <a:gdLst>
                <a:gd name="connsiteX0" fmla="*/ 91919 w 111250"/>
                <a:gd name="connsiteY0" fmla="*/ 88339 h 88339"/>
                <a:gd name="connsiteX1" fmla="*/ 88938 w 111250"/>
                <a:gd name="connsiteY1" fmla="*/ 87983 h 88339"/>
                <a:gd name="connsiteX2" fmla="*/ 79605 w 111250"/>
                <a:gd name="connsiteY2" fmla="*/ 72712 h 88339"/>
                <a:gd name="connsiteX3" fmla="*/ 85225 w 111250"/>
                <a:gd name="connsiteY3" fmla="*/ 49435 h 88339"/>
                <a:gd name="connsiteX4" fmla="*/ 80910 w 111250"/>
                <a:gd name="connsiteY4" fmla="*/ 40568 h 88339"/>
                <a:gd name="connsiteX5" fmla="*/ 76351 w 111250"/>
                <a:gd name="connsiteY5" fmla="*/ 49148 h 88339"/>
                <a:gd name="connsiteX6" fmla="*/ 66627 w 111250"/>
                <a:gd name="connsiteY6" fmla="*/ 55782 h 88339"/>
                <a:gd name="connsiteX7" fmla="*/ 45527 w 111250"/>
                <a:gd name="connsiteY7" fmla="*/ 58220 h 88339"/>
                <a:gd name="connsiteX8" fmla="*/ 20724 w 111250"/>
                <a:gd name="connsiteY8" fmla="*/ 78746 h 88339"/>
                <a:gd name="connsiteX9" fmla="*/ 2907 w 111250"/>
                <a:gd name="connsiteY9" fmla="*/ 77067 h 88339"/>
                <a:gd name="connsiteX10" fmla="*/ 4588 w 111250"/>
                <a:gd name="connsiteY10" fmla="*/ 59248 h 88339"/>
                <a:gd name="connsiteX11" fmla="*/ 32278 w 111250"/>
                <a:gd name="connsiteY11" fmla="*/ 36328 h 88339"/>
                <a:gd name="connsiteX12" fmla="*/ 38893 w 111250"/>
                <a:gd name="connsiteY12" fmla="*/ 33506 h 88339"/>
                <a:gd name="connsiteX13" fmla="*/ 57115 w 111250"/>
                <a:gd name="connsiteY13" fmla="*/ 31400 h 88339"/>
                <a:gd name="connsiteX14" fmla="*/ 70227 w 111250"/>
                <a:gd name="connsiteY14" fmla="*/ 6720 h 88339"/>
                <a:gd name="connsiteX15" fmla="*/ 81627 w 111250"/>
                <a:gd name="connsiteY15" fmla="*/ 5 h 88339"/>
                <a:gd name="connsiteX16" fmla="*/ 92785 w 111250"/>
                <a:gd name="connsiteY16" fmla="*/ 7121 h 88339"/>
                <a:gd name="connsiteX17" fmla="*/ 109975 w 111250"/>
                <a:gd name="connsiteY17" fmla="*/ 42449 h 88339"/>
                <a:gd name="connsiteX18" fmla="*/ 110899 w 111250"/>
                <a:gd name="connsiteY18" fmla="*/ 50955 h 88339"/>
                <a:gd name="connsiteX19" fmla="*/ 104215 w 111250"/>
                <a:gd name="connsiteY19" fmla="*/ 78650 h 88339"/>
                <a:gd name="connsiteX20" fmla="*/ 91919 w 111250"/>
                <a:gd name="connsiteY20" fmla="*/ 88339 h 8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250" h="88339">
                  <a:moveTo>
                    <a:pt x="91919" y="88339"/>
                  </a:moveTo>
                  <a:cubicBezTo>
                    <a:pt x="90935" y="88339"/>
                    <a:pt x="89937" y="88226"/>
                    <a:pt x="88938" y="87983"/>
                  </a:cubicBezTo>
                  <a:cubicBezTo>
                    <a:pt x="82145" y="86345"/>
                    <a:pt x="77968" y="79507"/>
                    <a:pt x="79605" y="72712"/>
                  </a:cubicBezTo>
                  <a:lnTo>
                    <a:pt x="85225" y="49435"/>
                  </a:lnTo>
                  <a:lnTo>
                    <a:pt x="80910" y="40568"/>
                  </a:lnTo>
                  <a:lnTo>
                    <a:pt x="76351" y="49148"/>
                  </a:lnTo>
                  <a:cubicBezTo>
                    <a:pt x="74398" y="52824"/>
                    <a:pt x="70760" y="55305"/>
                    <a:pt x="66627" y="55782"/>
                  </a:cubicBezTo>
                  <a:lnTo>
                    <a:pt x="45527" y="58220"/>
                  </a:lnTo>
                  <a:lnTo>
                    <a:pt x="20724" y="78746"/>
                  </a:lnTo>
                  <a:cubicBezTo>
                    <a:pt x="15346" y="83200"/>
                    <a:pt x="7361" y="82451"/>
                    <a:pt x="2907" y="77067"/>
                  </a:cubicBezTo>
                  <a:cubicBezTo>
                    <a:pt x="-1552" y="71681"/>
                    <a:pt x="-796" y="63705"/>
                    <a:pt x="4588" y="59248"/>
                  </a:cubicBezTo>
                  <a:lnTo>
                    <a:pt x="32278" y="36328"/>
                  </a:lnTo>
                  <a:cubicBezTo>
                    <a:pt x="34162" y="34767"/>
                    <a:pt x="36460" y="33785"/>
                    <a:pt x="38893" y="33506"/>
                  </a:cubicBezTo>
                  <a:lnTo>
                    <a:pt x="57115" y="31400"/>
                  </a:lnTo>
                  <a:lnTo>
                    <a:pt x="70227" y="6720"/>
                  </a:lnTo>
                  <a:cubicBezTo>
                    <a:pt x="72461" y="2516"/>
                    <a:pt x="76836" y="-129"/>
                    <a:pt x="81627" y="5"/>
                  </a:cubicBezTo>
                  <a:cubicBezTo>
                    <a:pt x="86393" y="89"/>
                    <a:pt x="90704" y="2840"/>
                    <a:pt x="92785" y="7121"/>
                  </a:cubicBezTo>
                  <a:lnTo>
                    <a:pt x="109975" y="42449"/>
                  </a:lnTo>
                  <a:cubicBezTo>
                    <a:pt x="111260" y="45091"/>
                    <a:pt x="111587" y="48100"/>
                    <a:pt x="110899" y="50955"/>
                  </a:cubicBezTo>
                  <a:lnTo>
                    <a:pt x="104215" y="78650"/>
                  </a:lnTo>
                  <a:cubicBezTo>
                    <a:pt x="102815" y="84446"/>
                    <a:pt x="97629" y="88339"/>
                    <a:pt x="91919" y="88339"/>
                  </a:cubicBezTo>
                  <a:close/>
                </a:path>
              </a:pathLst>
            </a:custGeom>
            <a:solidFill>
              <a:schemeClr val="bg1"/>
            </a:solidFill>
            <a:ln w="474" cap="flat">
              <a:noFill/>
              <a:prstDash val="solid"/>
              <a:miter/>
            </a:ln>
          </p:spPr>
          <p:txBody>
            <a:bodyPr rtlCol="0" anchor="ctr"/>
            <a:lstStyle/>
            <a:p>
              <a:endParaRPr lang="es-ES_tradnl" altLang="zh-CN" dirty="0"/>
            </a:p>
          </p:txBody>
        </p:sp>
      </p:grpSp>
      <p:sp>
        <p:nvSpPr>
          <p:cNvPr id="45" name="文本框 100">
            <a:extLst>
              <a:ext uri="{FF2B5EF4-FFF2-40B4-BE49-F238E27FC236}">
                <a16:creationId xmlns:a16="http://schemas.microsoft.com/office/drawing/2014/main" id="{D0A2C537-4E62-3044-B880-6233886EBA4D}"/>
              </a:ext>
            </a:extLst>
          </p:cNvPr>
          <p:cNvSpPr txBox="1"/>
          <p:nvPr/>
        </p:nvSpPr>
        <p:spPr>
          <a:xfrm>
            <a:off x="7149870" y="4720648"/>
            <a:ext cx="19490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altLang="zh-CN" sz="14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rPr>
              <a:t>Redes corporativas GE, WiFi, &amp; IoT </a:t>
            </a:r>
            <a:endParaRPr kumimoji="0" lang="es-ES_tradnl" altLang="zh-CN" sz="1400" b="0"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9" name="标题 8">
            <a:extLst>
              <a:ext uri="{FF2B5EF4-FFF2-40B4-BE49-F238E27FC236}">
                <a16:creationId xmlns:a16="http://schemas.microsoft.com/office/drawing/2014/main" id="{6254B3C5-C60C-2740-978C-74810825D7AB}"/>
              </a:ext>
            </a:extLst>
          </p:cNvPr>
          <p:cNvSpPr>
            <a:spLocks noGrp="1"/>
          </p:cNvSpPr>
          <p:nvPr>
            <p:ph type="title"/>
          </p:nvPr>
        </p:nvSpPr>
        <p:spPr/>
        <p:txBody>
          <a:bodyPr>
            <a:normAutofit/>
          </a:bodyPr>
          <a:lstStyle/>
          <a:p>
            <a:r>
              <a:rPr lang="es-ES_tradnl" altLang="zh-CN" sz="2400">
                <a:ea typeface="微软雅黑"/>
              </a:rPr>
              <a:t>División empresarial</a:t>
            </a:r>
            <a:endParaRPr lang="es-ES_tradnl" altLang="zh-CN" dirty="0"/>
          </a:p>
        </p:txBody>
      </p:sp>
      <p:pic>
        <p:nvPicPr>
          <p:cNvPr id="15" name="图片 14">
            <a:extLst>
              <a:ext uri="{FF2B5EF4-FFF2-40B4-BE49-F238E27FC236}">
                <a16:creationId xmlns:a16="http://schemas.microsoft.com/office/drawing/2014/main" id="{08773108-C294-1085-F197-A39DB84D3CD2}"/>
              </a:ext>
            </a:extLst>
          </p:cNvPr>
          <p:cNvPicPr>
            <a:picLocks noChangeAspect="1"/>
          </p:cNvPicPr>
          <p:nvPr/>
        </p:nvPicPr>
        <p:blipFill rotWithShape="1">
          <a:blip r:embed="rId13" cstate="screen">
            <a:extLst>
              <a:ext uri="{BEBA8EAE-BF5A-486C-A8C5-ECC9F3942E4B}">
                <a14:imgProps xmlns:a14="http://schemas.microsoft.com/office/drawing/2010/main">
                  <a14:imgLayer r:embed="rId14">
                    <a14:imgEffect>
                      <a14:brightnessContrast bright="19000"/>
                    </a14:imgEffect>
                  </a14:imgLayer>
                </a14:imgProps>
              </a:ext>
              <a:ext uri="{28A0092B-C50C-407E-A947-70E740481C1C}">
                <a14:useLocalDpi xmlns:a14="http://schemas.microsoft.com/office/drawing/2010/main"/>
              </a:ext>
            </a:extLst>
          </a:blip>
          <a:srcRect r="54052"/>
          <a:stretch/>
        </p:blipFill>
        <p:spPr>
          <a:xfrm>
            <a:off x="3311110" y="2747286"/>
            <a:ext cx="602142" cy="550622"/>
          </a:xfrm>
          <a:prstGeom prst="rect">
            <a:avLst/>
          </a:prstGeom>
        </p:spPr>
      </p:pic>
      <p:pic>
        <p:nvPicPr>
          <p:cNvPr id="11" name="图片 10">
            <a:extLst>
              <a:ext uri="{FF2B5EF4-FFF2-40B4-BE49-F238E27FC236}">
                <a16:creationId xmlns:a16="http://schemas.microsoft.com/office/drawing/2014/main" id="{983CE7C7-BF8A-72E0-FDAB-40E31A6BE1B4}"/>
              </a:ext>
            </a:extLst>
          </p:cNvPr>
          <p:cNvPicPr>
            <a:picLocks noChangeAspect="1"/>
          </p:cNvPicPr>
          <p:nvPr/>
        </p:nvPicPr>
        <p:blipFill rotWithShape="1">
          <a:blip r:embed="rId15" cstate="screen">
            <a:extLst>
              <a:ext uri="{BEBA8EAE-BF5A-486C-A8C5-ECC9F3942E4B}">
                <a14:imgProps xmlns:a14="http://schemas.microsoft.com/office/drawing/2010/main">
                  <a14:imgLayer r:embed="rId16">
                    <a14:imgEffect>
                      <a14:brightnessContrast bright="24000"/>
                    </a14:imgEffect>
                  </a14:imgLayer>
                </a14:imgProps>
              </a:ext>
              <a:ext uri="{28A0092B-C50C-407E-A947-70E740481C1C}">
                <a14:useLocalDpi xmlns:a14="http://schemas.microsoft.com/office/drawing/2010/main"/>
              </a:ext>
            </a:extLst>
          </a:blip>
          <a:srcRect l="24972" t="8771" r="24972" b="67280"/>
          <a:stretch/>
        </p:blipFill>
        <p:spPr>
          <a:xfrm>
            <a:off x="4599215" y="5355545"/>
            <a:ext cx="1745840" cy="593993"/>
          </a:xfrm>
          <a:prstGeom prst="rect">
            <a:avLst/>
          </a:prstGeom>
        </p:spPr>
      </p:pic>
    </p:spTree>
    <p:extLst>
      <p:ext uri="{BB962C8B-B14F-4D97-AF65-F5344CB8AC3E}">
        <p14:creationId xmlns:p14="http://schemas.microsoft.com/office/powerpoint/2010/main" val="287158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5EFE3-0CBC-74C9-EF60-4086556A7B28}"/>
              </a:ext>
            </a:extLst>
          </p:cNvPr>
          <p:cNvSpPr>
            <a:spLocks noGrp="1"/>
          </p:cNvSpPr>
          <p:nvPr>
            <p:ph type="ctrTitle"/>
          </p:nvPr>
        </p:nvSpPr>
        <p:spPr>
          <a:xfrm>
            <a:off x="558800" y="165099"/>
            <a:ext cx="8241168" cy="550863"/>
          </a:xfrm>
        </p:spPr>
        <p:txBody>
          <a:bodyPr>
            <a:normAutofit/>
          </a:bodyPr>
          <a:lstStyle/>
          <a:p>
            <a:r>
              <a:rPr lang="es-MX" dirty="0"/>
              <a:t>Seguimiento y respuesta en el </a:t>
            </a:r>
            <a:r>
              <a:rPr lang="es-MX" dirty="0" err="1"/>
              <a:t>End</a:t>
            </a:r>
            <a:r>
              <a:rPr lang="es-MX" dirty="0"/>
              <a:t> Point</a:t>
            </a:r>
            <a:endParaRPr lang="en-US" dirty="0"/>
          </a:p>
        </p:txBody>
      </p:sp>
      <p:pic>
        <p:nvPicPr>
          <p:cNvPr id="3" name="Picture 2">
            <a:extLst>
              <a:ext uri="{FF2B5EF4-FFF2-40B4-BE49-F238E27FC236}">
                <a16:creationId xmlns:a16="http://schemas.microsoft.com/office/drawing/2014/main" id="{112F3F7A-8D0C-5EF2-A6BA-E12FEC4EBFE3}"/>
              </a:ext>
            </a:extLst>
          </p:cNvPr>
          <p:cNvPicPr>
            <a:picLocks noChangeAspect="1"/>
          </p:cNvPicPr>
          <p:nvPr/>
        </p:nvPicPr>
        <p:blipFill rotWithShape="1">
          <a:blip r:embed="rId2"/>
          <a:srcRect t="2817" r="1036" b="3484"/>
          <a:stretch/>
        </p:blipFill>
        <p:spPr>
          <a:xfrm>
            <a:off x="787404" y="1946709"/>
            <a:ext cx="10617192" cy="3435916"/>
          </a:xfrm>
          <a:prstGeom prst="rect">
            <a:avLst/>
          </a:prstGeom>
          <a:ln>
            <a:solidFill>
              <a:schemeClr val="bg1"/>
            </a:solidFill>
          </a:ln>
        </p:spPr>
      </p:pic>
      <p:sp>
        <p:nvSpPr>
          <p:cNvPr id="7" name="Rectangle 6">
            <a:extLst>
              <a:ext uri="{FF2B5EF4-FFF2-40B4-BE49-F238E27FC236}">
                <a16:creationId xmlns:a16="http://schemas.microsoft.com/office/drawing/2014/main" id="{3D40BF16-57C9-3BCD-B9EE-6E4B2D99F411}"/>
              </a:ext>
            </a:extLst>
          </p:cNvPr>
          <p:cNvSpPr/>
          <p:nvPr/>
        </p:nvSpPr>
        <p:spPr>
          <a:xfrm>
            <a:off x="2482917" y="4484938"/>
            <a:ext cx="1819746" cy="262550"/>
          </a:xfrm>
          <a:prstGeom prst="rect">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entury Gothic"/>
              <a:cs typeface="+mn-cs"/>
            </a:endParaRPr>
          </a:p>
        </p:txBody>
      </p:sp>
      <p:sp>
        <p:nvSpPr>
          <p:cNvPr id="15" name="Slide Number Placeholder 14">
            <a:extLst>
              <a:ext uri="{FF2B5EF4-FFF2-40B4-BE49-F238E27FC236}">
                <a16:creationId xmlns:a16="http://schemas.microsoft.com/office/drawing/2014/main" id="{CA979FB1-5E47-C3EA-3F25-68FC5DF38D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2FF8F-19C6-4BFC-8468-73864A2D65BD}" type="slidenum">
              <a:rPr kumimoji="0" lang="en-US" sz="1200" b="0" i="0" u="none" strike="noStrike" kern="1200" cap="none" spc="0" normalizeH="0" baseline="0" noProof="0" smtClean="0">
                <a:ln>
                  <a:noFill/>
                </a:ln>
                <a:solidFill>
                  <a:prstClr val="white"/>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white"/>
              </a:solidFill>
              <a:effectLst/>
              <a:uLnTx/>
              <a:uFillTx/>
              <a:latin typeface="Century Gothic"/>
              <a:cs typeface="+mn-cs"/>
            </a:endParaRPr>
          </a:p>
        </p:txBody>
      </p:sp>
      <p:cxnSp>
        <p:nvCxnSpPr>
          <p:cNvPr id="5" name="Straight Arrow Connector 4">
            <a:extLst>
              <a:ext uri="{FF2B5EF4-FFF2-40B4-BE49-F238E27FC236}">
                <a16:creationId xmlns:a16="http://schemas.microsoft.com/office/drawing/2014/main" id="{8A20A644-EBD3-0ABB-775B-41DB462A4C30}"/>
              </a:ext>
            </a:extLst>
          </p:cNvPr>
          <p:cNvCxnSpPr>
            <a:cxnSpLocks/>
          </p:cNvCxnSpPr>
          <p:nvPr/>
        </p:nvCxnSpPr>
        <p:spPr>
          <a:xfrm>
            <a:off x="3400569" y="4760058"/>
            <a:ext cx="0" cy="878889"/>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0ED6A9A-D2F0-371B-630E-341A3C34BC7C}"/>
              </a:ext>
            </a:extLst>
          </p:cNvPr>
          <p:cNvSpPr txBox="1"/>
          <p:nvPr/>
        </p:nvSpPr>
        <p:spPr>
          <a:xfrm>
            <a:off x="1626922" y="5730319"/>
            <a:ext cx="3836307" cy="276999"/>
          </a:xfrm>
          <a:prstGeom prst="rect">
            <a:avLst/>
          </a:prstGeom>
          <a:noFill/>
        </p:spPr>
        <p:txBody>
          <a:bodyPr wrap="none" rtlCol="0">
            <a:spAutoFit/>
          </a:bodyPr>
          <a:lstStyle/>
          <a:p>
            <a:pPr lvl="0"/>
            <a:r>
              <a:rPr lang="es-MX" sz="1200">
                <a:solidFill>
                  <a:prstClr val="white"/>
                </a:solidFill>
              </a:rPr>
              <a:t>Mostrar el ID del agente junto con la dirección IP</a:t>
            </a:r>
            <a:endParaRPr kumimoji="0" lang="en-US" sz="1200" b="0" i="0" u="none" strike="noStrike" kern="1200" cap="none" spc="0" normalizeH="0" baseline="0" noProof="0" dirty="0">
              <a:ln>
                <a:noFill/>
              </a:ln>
              <a:solidFill>
                <a:prstClr val="white"/>
              </a:solidFill>
              <a:effectLst/>
              <a:uLnTx/>
              <a:uFillTx/>
              <a:latin typeface="Century Gothic"/>
              <a:cs typeface="+mn-cs"/>
            </a:endParaRPr>
          </a:p>
        </p:txBody>
      </p:sp>
      <p:cxnSp>
        <p:nvCxnSpPr>
          <p:cNvPr id="9" name="Straight Arrow Connector 8">
            <a:extLst>
              <a:ext uri="{FF2B5EF4-FFF2-40B4-BE49-F238E27FC236}">
                <a16:creationId xmlns:a16="http://schemas.microsoft.com/office/drawing/2014/main" id="{B454E9F3-D203-D2EA-746B-CE4A62FB0E88}"/>
              </a:ext>
            </a:extLst>
          </p:cNvPr>
          <p:cNvCxnSpPr>
            <a:cxnSpLocks/>
          </p:cNvCxnSpPr>
          <p:nvPr/>
        </p:nvCxnSpPr>
        <p:spPr>
          <a:xfrm flipH="1">
            <a:off x="9375241" y="4937611"/>
            <a:ext cx="1358283" cy="701336"/>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E81CAEA-9A1F-CA06-CBF1-8DC3F46A7796}"/>
              </a:ext>
            </a:extLst>
          </p:cNvPr>
          <p:cNvSpPr txBox="1"/>
          <p:nvPr/>
        </p:nvSpPr>
        <p:spPr>
          <a:xfrm>
            <a:off x="7477164" y="5713200"/>
            <a:ext cx="3491661" cy="276999"/>
          </a:xfrm>
          <a:prstGeom prst="rect">
            <a:avLst/>
          </a:prstGeom>
          <a:noFill/>
        </p:spPr>
        <p:txBody>
          <a:bodyPr wrap="none" rtlCol="0">
            <a:spAutoFit/>
          </a:bodyPr>
          <a:lstStyle/>
          <a:p>
            <a:pPr lvl="0"/>
            <a:r>
              <a:rPr lang="en-US" sz="1200">
                <a:solidFill>
                  <a:prstClr val="white"/>
                </a:solidFill>
              </a:rPr>
              <a:t>Inicie "Escaneo rápido", "Escaneo completo"</a:t>
            </a:r>
            <a:endParaRPr kumimoji="0" lang="en-US" sz="1200" b="0" i="0" u="none" strike="noStrike" kern="1200" cap="none" spc="0" normalizeH="0" baseline="0" noProof="0" dirty="0">
              <a:ln>
                <a:noFill/>
              </a:ln>
              <a:solidFill>
                <a:prstClr val="white"/>
              </a:solidFill>
              <a:effectLst/>
              <a:uLnTx/>
              <a:uFillTx/>
              <a:latin typeface="Century Gothic"/>
              <a:cs typeface="+mn-cs"/>
            </a:endParaRPr>
          </a:p>
        </p:txBody>
      </p:sp>
      <p:sp>
        <p:nvSpPr>
          <p:cNvPr id="50" name="Date Placeholder 49">
            <a:extLst>
              <a:ext uri="{FF2B5EF4-FFF2-40B4-BE49-F238E27FC236}">
                <a16:creationId xmlns:a16="http://schemas.microsoft.com/office/drawing/2014/main" id="{FDCDF390-9775-50B4-7241-9D137B19E726}"/>
              </a:ext>
            </a:extLst>
          </p:cNvPr>
          <p:cNvSpPr>
            <a:spLocks noGrp="1"/>
          </p:cNvSpPr>
          <p:nvPr>
            <p:ph type="dt" sz="half" idx="10"/>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fld id="{14560656-A88C-4209-849A-B927A1D3BC53}" type="datetime1">
              <a:rPr kumimoji="0" lang="en-US" sz="1200" b="0" i="0" u="none" strike="noStrike" kern="1200" cap="none" spc="0" normalizeH="0" baseline="0" noProof="0" smtClean="0">
                <a:ln>
                  <a:noFill/>
                </a:ln>
                <a:solidFill>
                  <a:prstClr val="white"/>
                </a:solidFill>
                <a:effectLst/>
                <a:uLnTx/>
                <a:uFillTx/>
                <a:latin typeface="Century Gothic"/>
                <a:cs typeface="+mn-cs"/>
              </a:rPr>
              <a:pPr marL="0" marR="0" lvl="0" indent="0" algn="l" defTabSz="914400" rtl="0" eaLnBrk="1" fontAlgn="auto" latinLnBrk="0" hangingPunct="1">
                <a:lnSpc>
                  <a:spcPct val="150000"/>
                </a:lnSpc>
                <a:spcBef>
                  <a:spcPts val="0"/>
                </a:spcBef>
                <a:spcAft>
                  <a:spcPts val="0"/>
                </a:spcAft>
                <a:buClrTx/>
                <a:buSzTx/>
                <a:buFontTx/>
                <a:buNone/>
                <a:tabLst/>
                <a:defRPr/>
              </a:pPr>
              <a:t>2/19/2024</a:t>
            </a:fld>
            <a:endParaRPr kumimoji="0" lang="en-US" sz="1200" b="0" i="0" u="none" strike="noStrike" kern="1200" cap="none" spc="0" normalizeH="0" baseline="0" noProof="0">
              <a:ln>
                <a:noFill/>
              </a:ln>
              <a:solidFill>
                <a:prstClr val="white"/>
              </a:solidFill>
              <a:effectLst/>
              <a:uLnTx/>
              <a:uFillTx/>
              <a:latin typeface="Century Gothic"/>
              <a:cs typeface="+mn-cs"/>
            </a:endParaRPr>
          </a:p>
        </p:txBody>
      </p:sp>
      <p:sp>
        <p:nvSpPr>
          <p:cNvPr id="51" name="Footer Placeholder 50">
            <a:extLst>
              <a:ext uri="{FF2B5EF4-FFF2-40B4-BE49-F238E27FC236}">
                <a16:creationId xmlns:a16="http://schemas.microsoft.com/office/drawing/2014/main" id="{0A0EC75F-A706-8A08-6102-597881A92062}"/>
              </a:ext>
            </a:extLst>
          </p:cNvPr>
          <p:cNvSpPr>
            <a:spLocks noGrp="1"/>
          </p:cNvSpPr>
          <p:nvPr>
            <p:ph type="ftr" sz="quarter" idx="11"/>
          </p:nvPr>
        </p:nvSpPr>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entury Gothic"/>
                <a:cs typeface="+mn-cs"/>
              </a:rPr>
              <a:t>www.sangfor.com</a:t>
            </a:r>
          </a:p>
        </p:txBody>
      </p:sp>
      <p:grpSp>
        <p:nvGrpSpPr>
          <p:cNvPr id="24" name="组合 23">
            <a:extLst>
              <a:ext uri="{FF2B5EF4-FFF2-40B4-BE49-F238E27FC236}">
                <a16:creationId xmlns:a16="http://schemas.microsoft.com/office/drawing/2014/main" id="{C5D1CBF4-D5EA-DCBB-B521-FF49263469CD}"/>
              </a:ext>
            </a:extLst>
          </p:cNvPr>
          <p:cNvGrpSpPr/>
          <p:nvPr/>
        </p:nvGrpSpPr>
        <p:grpSpPr>
          <a:xfrm>
            <a:off x="779165" y="1212142"/>
            <a:ext cx="10636508" cy="526629"/>
            <a:chOff x="779165" y="1212142"/>
            <a:chExt cx="10636508" cy="526629"/>
          </a:xfrm>
        </p:grpSpPr>
        <p:sp>
          <p:nvSpPr>
            <p:cNvPr id="4" name="圆角矩形 3">
              <a:extLst>
                <a:ext uri="{FF2B5EF4-FFF2-40B4-BE49-F238E27FC236}">
                  <a16:creationId xmlns:a16="http://schemas.microsoft.com/office/drawing/2014/main" id="{75CDA2FD-2F66-7BCE-1EF7-67F9BE4AE71F}"/>
                </a:ext>
              </a:extLst>
            </p:cNvPr>
            <p:cNvSpPr/>
            <p:nvPr/>
          </p:nvSpPr>
          <p:spPr>
            <a:xfrm>
              <a:off x="779165" y="1212142"/>
              <a:ext cx="2128158" cy="513568"/>
            </a:xfrm>
            <a:prstGeom prst="roundRect">
              <a:avLst/>
            </a:prstGeom>
            <a:solidFill>
              <a:srgbClr val="0067ED"/>
            </a:solidFill>
            <a:ln>
              <a:noFill/>
            </a:ln>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400" b="1">
                  <a:solidFill>
                    <a:prstClr val="white"/>
                  </a:solidFill>
                </a:rPr>
                <a:t>Descubrir amenaza</a:t>
              </a:r>
              <a:endParaRPr kumimoji="0" lang="en-US" altLang="zh-CN" sz="1400" b="1" i="0" u="none" strike="noStrike" kern="1200" cap="none" spc="0" normalizeH="0" baseline="0" noProof="0">
                <a:ln>
                  <a:noFill/>
                </a:ln>
                <a:solidFill>
                  <a:prstClr val="white"/>
                </a:solidFill>
                <a:effectLst/>
                <a:uLnTx/>
                <a:uFillTx/>
                <a:latin typeface="Century Gothic"/>
                <a:cs typeface="+mn-cs"/>
              </a:endParaRPr>
            </a:p>
          </p:txBody>
        </p:sp>
        <p:sp>
          <p:nvSpPr>
            <p:cNvPr id="10" name="圆角矩形 9">
              <a:extLst>
                <a:ext uri="{FF2B5EF4-FFF2-40B4-BE49-F238E27FC236}">
                  <a16:creationId xmlns:a16="http://schemas.microsoft.com/office/drawing/2014/main" id="{85C61CE8-02B7-30A7-95E1-ED0645809B73}"/>
                </a:ext>
              </a:extLst>
            </p:cNvPr>
            <p:cNvSpPr/>
            <p:nvPr/>
          </p:nvSpPr>
          <p:spPr>
            <a:xfrm>
              <a:off x="3615282" y="1212142"/>
              <a:ext cx="2128158" cy="513568"/>
            </a:xfrm>
            <a:prstGeom prst="roundRect">
              <a:avLst/>
            </a:prstGeom>
            <a:solidFill>
              <a:srgbClr val="23BE29"/>
            </a:solidFill>
            <a:ln>
              <a:noFill/>
            </a:ln>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400" b="1">
                  <a:solidFill>
                    <a:prstClr val="white"/>
                  </a:solidFill>
                </a:rPr>
                <a:t>Localice la fuente</a:t>
              </a:r>
              <a:endParaRPr kumimoji="0" lang="en-US" altLang="zh-CN" sz="1400" b="1" i="0" u="none" strike="noStrike" kern="1200" cap="none" spc="0" normalizeH="0" baseline="0" noProof="0">
                <a:ln>
                  <a:noFill/>
                </a:ln>
                <a:solidFill>
                  <a:prstClr val="white"/>
                </a:solidFill>
                <a:effectLst/>
                <a:uLnTx/>
                <a:uFillTx/>
                <a:latin typeface="Century Gothic"/>
                <a:cs typeface="+mn-cs"/>
              </a:endParaRPr>
            </a:p>
          </p:txBody>
        </p:sp>
        <p:sp>
          <p:nvSpPr>
            <p:cNvPr id="11" name="圆角矩形 10">
              <a:extLst>
                <a:ext uri="{FF2B5EF4-FFF2-40B4-BE49-F238E27FC236}">
                  <a16:creationId xmlns:a16="http://schemas.microsoft.com/office/drawing/2014/main" id="{4C733CE1-D7B8-3D9B-504C-B527FCE68F42}"/>
                </a:ext>
              </a:extLst>
            </p:cNvPr>
            <p:cNvSpPr/>
            <p:nvPr/>
          </p:nvSpPr>
          <p:spPr>
            <a:xfrm>
              <a:off x="6451399" y="1212142"/>
              <a:ext cx="2128158" cy="513568"/>
            </a:xfrm>
            <a:prstGeom prst="roundRect">
              <a:avLst/>
            </a:prstGeom>
            <a:solidFill>
              <a:srgbClr val="00B0F0"/>
            </a:solidFill>
            <a:ln>
              <a:noFill/>
            </a:ln>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r>
                <a:rPr lang="en-US" altLang="zh-CN" sz="1400" b="1">
                  <a:solidFill>
                    <a:prstClr val="white"/>
                  </a:solidFill>
                </a:rPr>
                <a:t>Mitigación inmediata</a:t>
              </a:r>
              <a:endParaRPr kumimoji="0" lang="en-US" altLang="zh-CN" sz="1400" b="1" i="0" u="none" strike="noStrike" kern="1200" cap="none" spc="0" normalizeH="0" baseline="0" noProof="0">
                <a:ln>
                  <a:noFill/>
                </a:ln>
                <a:solidFill>
                  <a:prstClr val="white"/>
                </a:solidFill>
                <a:effectLst/>
                <a:uLnTx/>
                <a:uFillTx/>
                <a:latin typeface="Century Gothic"/>
                <a:cs typeface="+mn-cs"/>
              </a:endParaRPr>
            </a:p>
          </p:txBody>
        </p:sp>
        <p:sp>
          <p:nvSpPr>
            <p:cNvPr id="14" name="圆角矩形 13">
              <a:extLst>
                <a:ext uri="{FF2B5EF4-FFF2-40B4-BE49-F238E27FC236}">
                  <a16:creationId xmlns:a16="http://schemas.microsoft.com/office/drawing/2014/main" id="{DA5D30C0-4644-275E-B6F2-06AF4FB2E6B9}"/>
                </a:ext>
              </a:extLst>
            </p:cNvPr>
            <p:cNvSpPr/>
            <p:nvPr/>
          </p:nvSpPr>
          <p:spPr>
            <a:xfrm>
              <a:off x="9287515" y="1225203"/>
              <a:ext cx="2128158" cy="513568"/>
            </a:xfrm>
            <a:prstGeom prst="roundRect">
              <a:avLst/>
            </a:prstGeom>
            <a:solidFill>
              <a:srgbClr val="0067ED"/>
            </a:solidFill>
            <a:ln>
              <a:noFill/>
            </a:ln>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pPr>
              <a:r>
                <a:rPr lang="en-US" altLang="zh-CN" sz="1400" b="1">
                  <a:solidFill>
                    <a:prstClr val="white"/>
                  </a:solidFill>
                </a:rPr>
                <a:t>Limpie las amenazas restantes</a:t>
              </a:r>
              <a:endParaRPr kumimoji="0" lang="en-US" altLang="zh-CN" sz="1400" b="1" i="0" u="none" strike="noStrike" kern="1200" cap="none" spc="0" normalizeH="0" baseline="0" noProof="0">
                <a:ln>
                  <a:noFill/>
                </a:ln>
                <a:solidFill>
                  <a:prstClr val="white"/>
                </a:solidFill>
                <a:effectLst/>
                <a:uLnTx/>
                <a:uFillTx/>
                <a:latin typeface="Century Gothic"/>
                <a:cs typeface="+mn-cs"/>
              </a:endParaRPr>
            </a:p>
          </p:txBody>
        </p:sp>
        <p:sp>
          <p:nvSpPr>
            <p:cNvPr id="20" name="右箭头 19">
              <a:extLst>
                <a:ext uri="{FF2B5EF4-FFF2-40B4-BE49-F238E27FC236}">
                  <a16:creationId xmlns:a16="http://schemas.microsoft.com/office/drawing/2014/main" id="{1DC163D8-BE6D-F39F-5064-7A6D7F3CE163}"/>
                </a:ext>
              </a:extLst>
            </p:cNvPr>
            <p:cNvSpPr/>
            <p:nvPr/>
          </p:nvSpPr>
          <p:spPr>
            <a:xfrm>
              <a:off x="3099331" y="1334742"/>
              <a:ext cx="375138" cy="257908"/>
            </a:xfrm>
            <a:prstGeom prst="rightArrow">
              <a:avLst/>
            </a:prstGeom>
            <a:gradFill>
              <a:gsLst>
                <a:gs pos="100000">
                  <a:schemeClr val="bg1"/>
                </a:gs>
                <a:gs pos="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21" name="右箭头 20">
              <a:extLst>
                <a:ext uri="{FF2B5EF4-FFF2-40B4-BE49-F238E27FC236}">
                  <a16:creationId xmlns:a16="http://schemas.microsoft.com/office/drawing/2014/main" id="{370D39B7-4874-3462-03A0-9B75E6D953BA}"/>
                </a:ext>
              </a:extLst>
            </p:cNvPr>
            <p:cNvSpPr/>
            <p:nvPr/>
          </p:nvSpPr>
          <p:spPr>
            <a:xfrm>
              <a:off x="5912027" y="1334742"/>
              <a:ext cx="375138" cy="257908"/>
            </a:xfrm>
            <a:prstGeom prst="rightArrow">
              <a:avLst/>
            </a:prstGeom>
            <a:gradFill>
              <a:gsLst>
                <a:gs pos="100000">
                  <a:schemeClr val="bg1"/>
                </a:gs>
                <a:gs pos="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23" name="右箭头 22">
              <a:extLst>
                <a:ext uri="{FF2B5EF4-FFF2-40B4-BE49-F238E27FC236}">
                  <a16:creationId xmlns:a16="http://schemas.microsoft.com/office/drawing/2014/main" id="{2D7E78A1-83C5-0F4B-74A4-07A489E766C9}"/>
                </a:ext>
              </a:extLst>
            </p:cNvPr>
            <p:cNvSpPr/>
            <p:nvPr/>
          </p:nvSpPr>
          <p:spPr>
            <a:xfrm>
              <a:off x="8743791" y="1345051"/>
              <a:ext cx="375138" cy="257908"/>
            </a:xfrm>
            <a:prstGeom prst="rightArrow">
              <a:avLst/>
            </a:prstGeom>
            <a:gradFill>
              <a:gsLst>
                <a:gs pos="100000">
                  <a:schemeClr val="bg1"/>
                </a:gs>
                <a:gs pos="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grpSp>
    </p:spTree>
    <p:extLst>
      <p:ext uri="{BB962C8B-B14F-4D97-AF65-F5344CB8AC3E}">
        <p14:creationId xmlns:p14="http://schemas.microsoft.com/office/powerpoint/2010/main" val="44359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right)">
                                      <p:cBhvr>
                                        <p:cTn id="19" dur="500"/>
                                        <p:tgtEl>
                                          <p:spTgt spid="9"/>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2">
            <a:extLst>
              <a:ext uri="{FF2B5EF4-FFF2-40B4-BE49-F238E27FC236}">
                <a16:creationId xmlns:a16="http://schemas.microsoft.com/office/drawing/2014/main" id="{65757BA0-190C-3902-D0EC-E9F1909379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F44E6C-3C0E-43A3-AA46-19DFD0A2DEA9}" type="slidenum">
              <a:rPr kumimoji="0" lang="en-US" sz="1200" b="0" i="0" u="none" strike="noStrike" kern="1200" cap="none" spc="0" normalizeH="0" baseline="0" noProof="0" smtClean="0">
                <a:ln>
                  <a:noFill/>
                </a:ln>
                <a:solidFill>
                  <a:prstClr val="white"/>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white"/>
              </a:solidFill>
              <a:effectLst/>
              <a:uLnTx/>
              <a:uFillTx/>
              <a:latin typeface="Century Gothic"/>
              <a:cs typeface="+mn-cs"/>
            </a:endParaRPr>
          </a:p>
        </p:txBody>
      </p:sp>
      <p:sp>
        <p:nvSpPr>
          <p:cNvPr id="5" name="Title 4">
            <a:extLst>
              <a:ext uri="{FF2B5EF4-FFF2-40B4-BE49-F238E27FC236}">
                <a16:creationId xmlns:a16="http://schemas.microsoft.com/office/drawing/2014/main" id="{A12B003A-0B5F-5B54-DEF5-F13A915A75F6}"/>
              </a:ext>
            </a:extLst>
          </p:cNvPr>
          <p:cNvSpPr>
            <a:spLocks noGrp="1"/>
          </p:cNvSpPr>
          <p:nvPr>
            <p:ph type="ctrTitle"/>
          </p:nvPr>
        </p:nvSpPr>
        <p:spPr>
          <a:xfrm>
            <a:off x="558799" y="203199"/>
            <a:ext cx="8585201" cy="550863"/>
          </a:xfrm>
        </p:spPr>
        <p:txBody>
          <a:bodyPr>
            <a:normAutofit/>
          </a:bodyPr>
          <a:lstStyle/>
          <a:p>
            <a:r>
              <a:rPr lang="es-MX"/>
              <a:t>Punto débil: políticas de control de acceso complejas</a:t>
            </a:r>
            <a:endParaRPr lang="en-US" dirty="0"/>
          </a:p>
        </p:txBody>
      </p:sp>
      <p:sp>
        <p:nvSpPr>
          <p:cNvPr id="6" name="Rectangle 5">
            <a:extLst>
              <a:ext uri="{FF2B5EF4-FFF2-40B4-BE49-F238E27FC236}">
                <a16:creationId xmlns:a16="http://schemas.microsoft.com/office/drawing/2014/main" id="{7C071165-ED28-49DC-E69F-B27D3B9F3870}"/>
              </a:ext>
            </a:extLst>
          </p:cNvPr>
          <p:cNvSpPr/>
          <p:nvPr/>
        </p:nvSpPr>
        <p:spPr>
          <a:xfrm>
            <a:off x="1534960" y="5004772"/>
            <a:ext cx="4404220" cy="427839"/>
          </a:xfrm>
          <a:prstGeom prst="rect">
            <a:avLst/>
          </a:prstGeom>
          <a:solidFill>
            <a:schemeClr val="accent5">
              <a:alpha val="15000"/>
            </a:schemeClr>
          </a:solidFill>
          <a:ln>
            <a:solidFill>
              <a:srgbClr val="0067ED"/>
            </a:solidFill>
          </a:ln>
        </p:spPr>
        <p:style>
          <a:lnRef idx="3">
            <a:schemeClr val="lt1"/>
          </a:lnRef>
          <a:fillRef idx="1">
            <a:schemeClr val="accent5"/>
          </a:fillRef>
          <a:effectRef idx="1">
            <a:schemeClr val="accent5"/>
          </a:effectRef>
          <a:fontRef idx="minor">
            <a:schemeClr val="lt1"/>
          </a:fontRef>
        </p:style>
        <p:txBody>
          <a:bodyPr rtlCol="0" anchor="ctr"/>
          <a:lstStyle/>
          <a:p>
            <a:pPr lvl="0" algn="ctr"/>
            <a:r>
              <a:rPr kumimoji="1" lang="es-MX" sz="1200" b="1" dirty="0">
                <a:solidFill>
                  <a:srgbClr val="00BCFF"/>
                </a:solidFill>
              </a:rPr>
              <a:t>Directiva 2: </a:t>
            </a:r>
            <a:r>
              <a:rPr kumimoji="1" lang="es-MX" sz="1200" b="1" dirty="0">
                <a:solidFill>
                  <a:schemeClr val="bg1"/>
                </a:solidFill>
              </a:rPr>
              <a:t>Permitir la aplicación </a:t>
            </a:r>
            <a:r>
              <a:rPr kumimoji="1" lang="es-MX" sz="1200" b="1" dirty="0" err="1">
                <a:solidFill>
                  <a:schemeClr val="bg1"/>
                </a:solidFill>
              </a:rPr>
              <a:t>xxxx</a:t>
            </a:r>
            <a:endParaRPr kumimoji="1" lang="en-US" sz="1200" b="0" i="0" u="none" strike="noStrike" kern="1200" cap="none" spc="0" normalizeH="0" baseline="0" noProof="0" dirty="0">
              <a:ln>
                <a:noFill/>
              </a:ln>
              <a:solidFill>
                <a:schemeClr val="bg1"/>
              </a:solidFill>
              <a:effectLst/>
              <a:uLnTx/>
              <a:uFillTx/>
              <a:latin typeface="Century Gothic"/>
            </a:endParaRPr>
          </a:p>
        </p:txBody>
      </p:sp>
      <p:sp>
        <p:nvSpPr>
          <p:cNvPr id="7" name="Rectangle 6">
            <a:extLst>
              <a:ext uri="{FF2B5EF4-FFF2-40B4-BE49-F238E27FC236}">
                <a16:creationId xmlns:a16="http://schemas.microsoft.com/office/drawing/2014/main" id="{8A18DEA5-D7CB-E21B-1628-4185DCD4E5D7}"/>
              </a:ext>
            </a:extLst>
          </p:cNvPr>
          <p:cNvSpPr/>
          <p:nvPr/>
        </p:nvSpPr>
        <p:spPr>
          <a:xfrm>
            <a:off x="1534960" y="5591023"/>
            <a:ext cx="4404220" cy="427839"/>
          </a:xfrm>
          <a:prstGeom prst="rect">
            <a:avLst/>
          </a:prstGeom>
          <a:solidFill>
            <a:schemeClr val="accent5">
              <a:alpha val="15000"/>
            </a:schemeClr>
          </a:solidFill>
          <a:ln>
            <a:solidFill>
              <a:srgbClr val="0067ED"/>
            </a:solidFill>
          </a:ln>
        </p:spPr>
        <p:style>
          <a:lnRef idx="3">
            <a:schemeClr val="lt1"/>
          </a:lnRef>
          <a:fillRef idx="1">
            <a:schemeClr val="accent5"/>
          </a:fillRef>
          <a:effectRef idx="1">
            <a:schemeClr val="accent5"/>
          </a:effectRef>
          <a:fontRef idx="minor">
            <a:schemeClr val="lt1"/>
          </a:fontRef>
        </p:style>
        <p:txBody>
          <a:bodyPr rtlCol="0" anchor="ctr"/>
          <a:lstStyle/>
          <a:p>
            <a:pPr lvl="0" algn="ctr"/>
            <a:r>
              <a:rPr kumimoji="1" lang="en-US" sz="1200" b="1" dirty="0">
                <a:solidFill>
                  <a:srgbClr val="00BCFF"/>
                </a:solidFill>
              </a:rPr>
              <a:t>Política 1: </a:t>
            </a:r>
            <a:r>
              <a:rPr kumimoji="1" lang="en-US" sz="1200" b="1" dirty="0" err="1">
                <a:solidFill>
                  <a:schemeClr val="bg1"/>
                </a:solidFill>
              </a:rPr>
              <a:t>Denegar</a:t>
            </a:r>
            <a:r>
              <a:rPr kumimoji="1" lang="en-US" sz="1200" b="1" dirty="0">
                <a:solidFill>
                  <a:schemeClr val="bg1"/>
                </a:solidFill>
              </a:rPr>
              <a:t> </a:t>
            </a:r>
            <a:r>
              <a:rPr kumimoji="1" lang="en-US" sz="1200" b="1" dirty="0" err="1">
                <a:solidFill>
                  <a:schemeClr val="bg1"/>
                </a:solidFill>
              </a:rPr>
              <a:t>todo</a:t>
            </a:r>
            <a:endParaRPr kumimoji="1" lang="en-US" sz="1200" b="0" i="0" u="none" strike="noStrike" kern="1200" cap="none" spc="0" normalizeH="0" baseline="0" noProof="0" dirty="0">
              <a:ln>
                <a:noFill/>
              </a:ln>
              <a:solidFill>
                <a:schemeClr val="bg1"/>
              </a:solidFill>
              <a:effectLst/>
              <a:uLnTx/>
              <a:uFillTx/>
              <a:latin typeface="Century Gothic"/>
              <a:cs typeface="+mn-cs"/>
            </a:endParaRPr>
          </a:p>
        </p:txBody>
      </p:sp>
      <p:sp>
        <p:nvSpPr>
          <p:cNvPr id="8" name="Rectangle 7">
            <a:extLst>
              <a:ext uri="{FF2B5EF4-FFF2-40B4-BE49-F238E27FC236}">
                <a16:creationId xmlns:a16="http://schemas.microsoft.com/office/drawing/2014/main" id="{A2FCE48F-E042-9709-23E2-3F788326D27A}"/>
              </a:ext>
            </a:extLst>
          </p:cNvPr>
          <p:cNvSpPr/>
          <p:nvPr/>
        </p:nvSpPr>
        <p:spPr>
          <a:xfrm>
            <a:off x="1534960" y="4399086"/>
            <a:ext cx="4404220" cy="427839"/>
          </a:xfrm>
          <a:prstGeom prst="rect">
            <a:avLst/>
          </a:prstGeom>
          <a:solidFill>
            <a:schemeClr val="accent5">
              <a:alpha val="15000"/>
            </a:schemeClr>
          </a:solidFill>
          <a:ln>
            <a:solidFill>
              <a:srgbClr val="0067ED"/>
            </a:solidFill>
          </a:ln>
        </p:spPr>
        <p:style>
          <a:lnRef idx="3">
            <a:schemeClr val="lt1"/>
          </a:lnRef>
          <a:fillRef idx="1">
            <a:schemeClr val="accent5"/>
          </a:fillRef>
          <a:effectRef idx="1">
            <a:schemeClr val="accent5"/>
          </a:effectRef>
          <a:fontRef idx="minor">
            <a:schemeClr val="lt1"/>
          </a:fontRef>
        </p:style>
        <p:txBody>
          <a:bodyPr rtlCol="0" anchor="ctr"/>
          <a:lstStyle/>
          <a:p>
            <a:pPr lvl="0" algn="ctr"/>
            <a:r>
              <a:rPr kumimoji="1" lang="es-MX" sz="1200" b="1" dirty="0">
                <a:solidFill>
                  <a:srgbClr val="00BCFF"/>
                </a:solidFill>
              </a:rPr>
              <a:t>Directiva 3: </a:t>
            </a:r>
            <a:r>
              <a:rPr kumimoji="1" lang="es-MX" sz="1200" b="1" dirty="0">
                <a:solidFill>
                  <a:schemeClr val="bg1"/>
                </a:solidFill>
              </a:rPr>
              <a:t>Permitir el servicio </a:t>
            </a:r>
            <a:r>
              <a:rPr kumimoji="1" lang="es-MX" sz="1200" b="1" dirty="0" err="1">
                <a:solidFill>
                  <a:schemeClr val="bg1"/>
                </a:solidFill>
              </a:rPr>
              <a:t>xxxxx</a:t>
            </a:r>
            <a:endParaRPr kumimoji="1" lang="en-US" sz="1200" b="0" i="0" u="none" strike="noStrike" kern="1200" cap="none" spc="0" normalizeH="0" baseline="0" noProof="0" dirty="0">
              <a:ln>
                <a:noFill/>
              </a:ln>
              <a:solidFill>
                <a:schemeClr val="bg1"/>
              </a:solidFill>
              <a:effectLst/>
              <a:uLnTx/>
              <a:uFillTx/>
              <a:latin typeface="Century Gothic"/>
            </a:endParaRPr>
          </a:p>
        </p:txBody>
      </p:sp>
      <p:sp>
        <p:nvSpPr>
          <p:cNvPr id="9" name="Rectangle 8">
            <a:extLst>
              <a:ext uri="{FF2B5EF4-FFF2-40B4-BE49-F238E27FC236}">
                <a16:creationId xmlns:a16="http://schemas.microsoft.com/office/drawing/2014/main" id="{0A3C08CE-A8F7-17A7-F70A-7B1E3AAF1942}"/>
              </a:ext>
            </a:extLst>
          </p:cNvPr>
          <p:cNvSpPr/>
          <p:nvPr/>
        </p:nvSpPr>
        <p:spPr>
          <a:xfrm>
            <a:off x="1534960" y="3793400"/>
            <a:ext cx="4404220" cy="427839"/>
          </a:xfrm>
          <a:prstGeom prst="rect">
            <a:avLst/>
          </a:prstGeom>
          <a:solidFill>
            <a:schemeClr val="accent5">
              <a:alpha val="15000"/>
            </a:schemeClr>
          </a:solidFill>
          <a:ln>
            <a:solidFill>
              <a:srgbClr val="0067ED"/>
            </a:solidFill>
          </a:ln>
        </p:spPr>
        <p:style>
          <a:lnRef idx="3">
            <a:schemeClr val="lt1"/>
          </a:lnRef>
          <a:fillRef idx="1">
            <a:schemeClr val="accent5"/>
          </a:fillRef>
          <a:effectRef idx="1">
            <a:schemeClr val="accent5"/>
          </a:effectRef>
          <a:fontRef idx="minor">
            <a:schemeClr val="lt1"/>
          </a:fontRef>
        </p:style>
        <p:txBody>
          <a:bodyPr rtlCol="0" anchor="ctr"/>
          <a:lstStyle/>
          <a:p>
            <a:pPr lvl="0" algn="ctr"/>
            <a:r>
              <a:rPr kumimoji="1" lang="es-MX" sz="1200" b="1" dirty="0">
                <a:solidFill>
                  <a:srgbClr val="00BCFF"/>
                </a:solidFill>
              </a:rPr>
              <a:t>Política 4: </a:t>
            </a:r>
            <a:r>
              <a:rPr kumimoji="1" lang="es-MX" sz="1200" b="1" dirty="0">
                <a:solidFill>
                  <a:schemeClr val="bg1"/>
                </a:solidFill>
              </a:rPr>
              <a:t>El equipo del sistema solicita abrir </a:t>
            </a:r>
            <a:r>
              <a:rPr kumimoji="1" lang="es-MX" sz="1200" b="1" dirty="0" err="1">
                <a:solidFill>
                  <a:schemeClr val="bg1"/>
                </a:solidFill>
              </a:rPr>
              <a:t>xxxx</a:t>
            </a:r>
            <a:endParaRPr kumimoji="1" lang="en-US" sz="1200" b="0" i="0" u="none" strike="noStrike" kern="1200" cap="none" spc="0" normalizeH="0" baseline="0" noProof="0" dirty="0">
              <a:ln>
                <a:noFill/>
              </a:ln>
              <a:solidFill>
                <a:schemeClr val="bg1"/>
              </a:solidFill>
              <a:effectLst/>
              <a:uLnTx/>
              <a:uFillTx/>
              <a:latin typeface="Century Gothic"/>
            </a:endParaRPr>
          </a:p>
        </p:txBody>
      </p:sp>
      <p:sp>
        <p:nvSpPr>
          <p:cNvPr id="10" name="Rectangle 9">
            <a:extLst>
              <a:ext uri="{FF2B5EF4-FFF2-40B4-BE49-F238E27FC236}">
                <a16:creationId xmlns:a16="http://schemas.microsoft.com/office/drawing/2014/main" id="{26201496-B77B-492F-59FD-72D72F26AEDB}"/>
              </a:ext>
            </a:extLst>
          </p:cNvPr>
          <p:cNvSpPr/>
          <p:nvPr/>
        </p:nvSpPr>
        <p:spPr>
          <a:xfrm>
            <a:off x="1534960" y="3207149"/>
            <a:ext cx="4404220" cy="427839"/>
          </a:xfrm>
          <a:prstGeom prst="rect">
            <a:avLst/>
          </a:prstGeom>
          <a:solidFill>
            <a:schemeClr val="accent5">
              <a:alpha val="15000"/>
            </a:schemeClr>
          </a:solidFill>
          <a:ln>
            <a:solidFill>
              <a:srgbClr val="0067ED"/>
            </a:solidFill>
          </a:ln>
        </p:spPr>
        <p:style>
          <a:lnRef idx="3">
            <a:schemeClr val="lt1"/>
          </a:lnRef>
          <a:fillRef idx="1">
            <a:schemeClr val="accent5"/>
          </a:fillRef>
          <a:effectRef idx="1">
            <a:schemeClr val="accent5"/>
          </a:effectRef>
          <a:fontRef idx="minor">
            <a:schemeClr val="lt1"/>
          </a:fontRef>
        </p:style>
        <p:txBody>
          <a:bodyPr rtlCol="0" anchor="ctr"/>
          <a:lstStyle/>
          <a:p>
            <a:pPr lvl="0" algn="ctr"/>
            <a:r>
              <a:rPr kumimoji="1" lang="es-MX" sz="1200" b="1" dirty="0">
                <a:solidFill>
                  <a:srgbClr val="00BCFF"/>
                </a:solidFill>
              </a:rPr>
              <a:t>Política 5: </a:t>
            </a:r>
            <a:r>
              <a:rPr kumimoji="1" lang="es-MX" sz="1200" b="1" dirty="0">
                <a:solidFill>
                  <a:schemeClr val="bg1"/>
                </a:solidFill>
              </a:rPr>
              <a:t>Finanzas quiere acceder a </a:t>
            </a:r>
            <a:r>
              <a:rPr kumimoji="1" lang="es-MX" sz="1200" b="1" dirty="0" err="1">
                <a:solidFill>
                  <a:schemeClr val="bg1"/>
                </a:solidFill>
              </a:rPr>
              <a:t>xxxx</a:t>
            </a:r>
            <a:r>
              <a:rPr kumimoji="1" lang="es-MX" sz="1200" b="1" dirty="0">
                <a:solidFill>
                  <a:schemeClr val="bg1"/>
                </a:solidFill>
              </a:rPr>
              <a:t> durante unos días</a:t>
            </a:r>
            <a:endParaRPr kumimoji="1" lang="en-US" sz="1200" b="0" i="0" u="none" strike="noStrike" kern="1200" cap="none" spc="0" normalizeH="0" baseline="0" noProof="0" dirty="0">
              <a:ln>
                <a:noFill/>
              </a:ln>
              <a:solidFill>
                <a:schemeClr val="bg1"/>
              </a:solidFill>
              <a:effectLst/>
              <a:uLnTx/>
              <a:uFillTx/>
              <a:latin typeface="Century Gothic"/>
            </a:endParaRPr>
          </a:p>
        </p:txBody>
      </p:sp>
      <p:sp>
        <p:nvSpPr>
          <p:cNvPr id="11" name="Rectangle 10">
            <a:extLst>
              <a:ext uri="{FF2B5EF4-FFF2-40B4-BE49-F238E27FC236}">
                <a16:creationId xmlns:a16="http://schemas.microsoft.com/office/drawing/2014/main" id="{FBE85998-BF62-15B1-3DE0-E258C805EC27}"/>
              </a:ext>
            </a:extLst>
          </p:cNvPr>
          <p:cNvSpPr/>
          <p:nvPr/>
        </p:nvSpPr>
        <p:spPr>
          <a:xfrm>
            <a:off x="1534960" y="2601463"/>
            <a:ext cx="4404220" cy="427839"/>
          </a:xfrm>
          <a:prstGeom prst="rect">
            <a:avLst/>
          </a:prstGeom>
          <a:solidFill>
            <a:schemeClr val="accent5">
              <a:alpha val="15000"/>
            </a:schemeClr>
          </a:solidFill>
          <a:ln>
            <a:solidFill>
              <a:srgbClr val="0067ED"/>
            </a:solidFill>
          </a:ln>
        </p:spPr>
        <p:style>
          <a:lnRef idx="3">
            <a:schemeClr val="lt1"/>
          </a:lnRef>
          <a:fillRef idx="1">
            <a:schemeClr val="accent5"/>
          </a:fillRef>
          <a:effectRef idx="1">
            <a:schemeClr val="accent5"/>
          </a:effectRef>
          <a:fontRef idx="minor">
            <a:schemeClr val="lt1"/>
          </a:fontRef>
        </p:style>
        <p:txBody>
          <a:bodyPr rtlCol="0" anchor="ctr"/>
          <a:lstStyle/>
          <a:p>
            <a:pPr lvl="0" algn="ctr"/>
            <a:r>
              <a:rPr kumimoji="1" lang="es-MX" sz="1200" b="1" dirty="0">
                <a:solidFill>
                  <a:srgbClr val="00BCFF"/>
                </a:solidFill>
              </a:rPr>
              <a:t>Directiva 6: </a:t>
            </a:r>
            <a:r>
              <a:rPr kumimoji="1" lang="es-MX" sz="1200" b="1" dirty="0">
                <a:solidFill>
                  <a:schemeClr val="bg1"/>
                </a:solidFill>
              </a:rPr>
              <a:t>Directiva temporal para la solución de problemas</a:t>
            </a:r>
            <a:endParaRPr kumimoji="1" lang="en-US" sz="1200" b="0" i="0" u="none" strike="noStrike" kern="1200" cap="none" spc="0" normalizeH="0" baseline="0" noProof="0" dirty="0">
              <a:ln>
                <a:noFill/>
              </a:ln>
              <a:solidFill>
                <a:schemeClr val="bg1"/>
              </a:solidFill>
              <a:effectLst/>
              <a:uLnTx/>
              <a:uFillTx/>
              <a:latin typeface="Century Gothic"/>
            </a:endParaRPr>
          </a:p>
        </p:txBody>
      </p:sp>
      <p:grpSp>
        <p:nvGrpSpPr>
          <p:cNvPr id="16" name="Group 15">
            <a:extLst>
              <a:ext uri="{FF2B5EF4-FFF2-40B4-BE49-F238E27FC236}">
                <a16:creationId xmlns:a16="http://schemas.microsoft.com/office/drawing/2014/main" id="{B57E5701-8BF1-8FD8-5A8F-D90EA2F32530}"/>
              </a:ext>
            </a:extLst>
          </p:cNvPr>
          <p:cNvGrpSpPr/>
          <p:nvPr/>
        </p:nvGrpSpPr>
        <p:grpSpPr>
          <a:xfrm>
            <a:off x="3772131" y="1854752"/>
            <a:ext cx="121457" cy="594462"/>
            <a:chOff x="2869057" y="1679052"/>
            <a:chExt cx="151002" cy="739070"/>
          </a:xfrm>
          <a:solidFill>
            <a:srgbClr val="007CDA"/>
          </a:solidFill>
        </p:grpSpPr>
        <p:sp>
          <p:nvSpPr>
            <p:cNvPr id="12" name="Oval 11">
              <a:extLst>
                <a:ext uri="{FF2B5EF4-FFF2-40B4-BE49-F238E27FC236}">
                  <a16:creationId xmlns:a16="http://schemas.microsoft.com/office/drawing/2014/main" id="{0DC25C98-2800-C52A-CB40-9FB9B3B51C71}"/>
                </a:ext>
              </a:extLst>
            </p:cNvPr>
            <p:cNvSpPr/>
            <p:nvPr/>
          </p:nvSpPr>
          <p:spPr>
            <a:xfrm>
              <a:off x="2869057" y="2267120"/>
              <a:ext cx="151002" cy="151002"/>
            </a:xfrm>
            <a:prstGeom prst="ellipse">
              <a:avLst/>
            </a:prstGeom>
            <a:grpFill/>
            <a:ln>
              <a:no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200" b="0" i="0" u="none" strike="noStrike" kern="1200" cap="none" spc="0" normalizeH="0" baseline="0" noProof="0">
                <a:ln>
                  <a:noFill/>
                </a:ln>
                <a:solidFill>
                  <a:prstClr val="white"/>
                </a:solidFill>
                <a:effectLst/>
                <a:uLnTx/>
                <a:uFillTx/>
                <a:latin typeface="Century Gothic"/>
                <a:cs typeface="+mn-cs"/>
              </a:endParaRPr>
            </a:p>
          </p:txBody>
        </p:sp>
        <p:sp>
          <p:nvSpPr>
            <p:cNvPr id="13" name="Oval 12">
              <a:extLst>
                <a:ext uri="{FF2B5EF4-FFF2-40B4-BE49-F238E27FC236}">
                  <a16:creationId xmlns:a16="http://schemas.microsoft.com/office/drawing/2014/main" id="{463F2833-7694-834C-9FD6-1BE7FACC5723}"/>
                </a:ext>
              </a:extLst>
            </p:cNvPr>
            <p:cNvSpPr/>
            <p:nvPr/>
          </p:nvSpPr>
          <p:spPr>
            <a:xfrm>
              <a:off x="2869057" y="1969101"/>
              <a:ext cx="151002" cy="151002"/>
            </a:xfrm>
            <a:prstGeom prst="ellipse">
              <a:avLst/>
            </a:prstGeom>
            <a:grpFill/>
            <a:ln>
              <a:no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200" b="0" i="0" u="none" strike="noStrike" kern="1200" cap="none" spc="0" normalizeH="0" baseline="0" noProof="0">
                <a:ln>
                  <a:noFill/>
                </a:ln>
                <a:solidFill>
                  <a:prstClr val="white"/>
                </a:solidFill>
                <a:effectLst/>
                <a:uLnTx/>
                <a:uFillTx/>
                <a:latin typeface="Century Gothic"/>
                <a:cs typeface="+mn-cs"/>
              </a:endParaRPr>
            </a:p>
          </p:txBody>
        </p:sp>
        <p:sp>
          <p:nvSpPr>
            <p:cNvPr id="14" name="Oval 13">
              <a:extLst>
                <a:ext uri="{FF2B5EF4-FFF2-40B4-BE49-F238E27FC236}">
                  <a16:creationId xmlns:a16="http://schemas.microsoft.com/office/drawing/2014/main" id="{B0E17A79-F267-C3FA-DC86-8A5A088C0335}"/>
                </a:ext>
              </a:extLst>
            </p:cNvPr>
            <p:cNvSpPr/>
            <p:nvPr/>
          </p:nvSpPr>
          <p:spPr>
            <a:xfrm>
              <a:off x="2869057" y="1679052"/>
              <a:ext cx="151002" cy="151002"/>
            </a:xfrm>
            <a:prstGeom prst="ellipse">
              <a:avLst/>
            </a:prstGeom>
            <a:grpFill/>
            <a:ln>
              <a:no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200" b="0" i="0" u="none" strike="noStrike" kern="1200" cap="none" spc="0" normalizeH="0" baseline="0" noProof="0">
                <a:ln>
                  <a:noFill/>
                </a:ln>
                <a:solidFill>
                  <a:prstClr val="white"/>
                </a:solidFill>
                <a:effectLst/>
                <a:uLnTx/>
                <a:uFillTx/>
                <a:latin typeface="Century Gothic"/>
                <a:cs typeface="+mn-cs"/>
              </a:endParaRPr>
            </a:p>
          </p:txBody>
        </p:sp>
      </p:grpSp>
      <p:sp>
        <p:nvSpPr>
          <p:cNvPr id="15" name="Rectangle 14">
            <a:extLst>
              <a:ext uri="{FF2B5EF4-FFF2-40B4-BE49-F238E27FC236}">
                <a16:creationId xmlns:a16="http://schemas.microsoft.com/office/drawing/2014/main" id="{E3FD6407-6A6C-EB80-CF3A-73033D89F5F4}"/>
              </a:ext>
            </a:extLst>
          </p:cNvPr>
          <p:cNvSpPr/>
          <p:nvPr/>
        </p:nvSpPr>
        <p:spPr>
          <a:xfrm>
            <a:off x="1534960" y="1152475"/>
            <a:ext cx="4404220" cy="584595"/>
          </a:xfrm>
          <a:prstGeom prst="rect">
            <a:avLst/>
          </a:prstGeom>
          <a:solidFill>
            <a:srgbClr val="0067ED"/>
          </a:solidFill>
          <a:ln>
            <a:noFill/>
          </a:ln>
          <a:scene3d>
            <a:camera prst="orthographicFront"/>
            <a:lightRig rig="threePt" dir="t"/>
          </a:scene3d>
          <a:sp3d>
            <a:bevelT w="25400" h="12700"/>
          </a:sp3d>
        </p:spPr>
        <p:style>
          <a:lnRef idx="3">
            <a:schemeClr val="lt1"/>
          </a:lnRef>
          <a:fillRef idx="1">
            <a:schemeClr val="accent5"/>
          </a:fillRef>
          <a:effectRef idx="1">
            <a:schemeClr val="accent5"/>
          </a:effectRef>
          <a:fontRef idx="minor">
            <a:schemeClr val="lt1"/>
          </a:fontRef>
        </p:style>
        <p:txBody>
          <a:bodyPr rtlCol="0" anchor="ctr"/>
          <a:lstStyle/>
          <a:p>
            <a:pPr lvl="0" algn="ctr"/>
            <a:r>
              <a:rPr kumimoji="1" lang="en-US" sz="1600" b="1">
                <a:solidFill>
                  <a:prstClr val="white"/>
                </a:solidFill>
              </a:rPr>
              <a:t>Política N: XXXXX</a:t>
            </a:r>
            <a:endParaRPr kumimoji="1" lang="en-US" sz="1600" b="1" i="0" u="none" strike="noStrike" kern="1200" cap="none" spc="0" normalizeH="0" baseline="0" noProof="0" dirty="0">
              <a:ln>
                <a:noFill/>
              </a:ln>
              <a:solidFill>
                <a:prstClr val="white"/>
              </a:solidFill>
              <a:effectLst/>
              <a:uLnTx/>
              <a:uFillTx/>
              <a:latin typeface="Century Gothic"/>
              <a:cs typeface="+mn-cs"/>
            </a:endParaRPr>
          </a:p>
        </p:txBody>
      </p:sp>
      <p:sp>
        <p:nvSpPr>
          <p:cNvPr id="20" name="Rectangle 12">
            <a:extLst>
              <a:ext uri="{FF2B5EF4-FFF2-40B4-BE49-F238E27FC236}">
                <a16:creationId xmlns:a16="http://schemas.microsoft.com/office/drawing/2014/main" id="{9A4C3F97-0253-B765-0998-F9E8CEBF1940}"/>
              </a:ext>
            </a:extLst>
          </p:cNvPr>
          <p:cNvSpPr/>
          <p:nvPr/>
        </p:nvSpPr>
        <p:spPr>
          <a:xfrm>
            <a:off x="6418729" y="1152475"/>
            <a:ext cx="4343400" cy="4866387"/>
          </a:xfrm>
          <a:prstGeom prst="rect">
            <a:avLst/>
          </a:prstGeom>
          <a:noFill/>
          <a:ln w="12700" cap="flat" cmpd="sng" algn="ctr">
            <a:solidFill>
              <a:srgbClr val="23BE29"/>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4472C4"/>
              </a:solidFill>
              <a:effectLst/>
              <a:uLnTx/>
              <a:uFillTx/>
              <a:latin typeface="Century Gothic"/>
              <a:cs typeface="+mn-cs"/>
            </a:endParaRPr>
          </a:p>
        </p:txBody>
      </p:sp>
      <p:sp>
        <p:nvSpPr>
          <p:cNvPr id="21" name="TextBox 15">
            <a:extLst>
              <a:ext uri="{FF2B5EF4-FFF2-40B4-BE49-F238E27FC236}">
                <a16:creationId xmlns:a16="http://schemas.microsoft.com/office/drawing/2014/main" id="{81B62E15-2293-3C76-E200-F75C0E6355B6}"/>
              </a:ext>
            </a:extLst>
          </p:cNvPr>
          <p:cNvSpPr txBox="1"/>
          <p:nvPr/>
        </p:nvSpPr>
        <p:spPr>
          <a:xfrm>
            <a:off x="6606862" y="1916527"/>
            <a:ext cx="4113772" cy="3738844"/>
          </a:xfrm>
          <a:prstGeom prst="rect">
            <a:avLst/>
          </a:prstGeom>
          <a:noFill/>
        </p:spPr>
        <p:txBody>
          <a:bodyPr wrap="square" rtlCol="0">
            <a:spAutoFit/>
          </a:bodyPr>
          <a:lstStyle/>
          <a:p>
            <a:pPr marL="342900" lvl="0" indent="-342900">
              <a:lnSpc>
                <a:spcPct val="150000"/>
              </a:lnSpc>
              <a:buFont typeface="+mj-lt"/>
              <a:buAutoNum type="arabicPeriod"/>
            </a:pPr>
            <a:r>
              <a:rPr lang="es-MX" sz="1600">
                <a:solidFill>
                  <a:srgbClr val="E7E6E6"/>
                </a:solidFill>
              </a:rPr>
              <a:t>Solicitudes de políticas de seguridad aleatorias
Configuraciones incorrectas
Políticas temporales que no se eliminan a tiempo
Tomar el control de un firewall del administrador anterior
Con el tiempo, termina con cientos de políticas que son difíciles de entender y administrar</a:t>
            </a:r>
            <a:endParaRPr kumimoji="0" lang="en-US" sz="1600" b="0" i="0" u="none" strike="noStrike" kern="1200" cap="none" spc="0" normalizeH="0" baseline="0" noProof="0" dirty="0">
              <a:ln>
                <a:noFill/>
              </a:ln>
              <a:solidFill>
                <a:srgbClr val="E7E6E6"/>
              </a:solidFill>
              <a:effectLst/>
              <a:uLnTx/>
              <a:uFillTx/>
              <a:latin typeface="Century Gothic"/>
              <a:cs typeface="+mn-cs"/>
            </a:endParaRPr>
          </a:p>
        </p:txBody>
      </p:sp>
      <p:sp>
        <p:nvSpPr>
          <p:cNvPr id="17" name="矩形 16">
            <a:extLst>
              <a:ext uri="{FF2B5EF4-FFF2-40B4-BE49-F238E27FC236}">
                <a16:creationId xmlns:a16="http://schemas.microsoft.com/office/drawing/2014/main" id="{287B1E71-A1E4-0B10-A20F-5E131053A957}"/>
              </a:ext>
            </a:extLst>
          </p:cNvPr>
          <p:cNvSpPr/>
          <p:nvPr/>
        </p:nvSpPr>
        <p:spPr>
          <a:xfrm>
            <a:off x="6409204" y="1152474"/>
            <a:ext cx="4366746" cy="584596"/>
          </a:xfrm>
          <a:prstGeom prst="rect">
            <a:avLst/>
          </a:prstGeom>
          <a:solidFill>
            <a:srgbClr val="23BE29"/>
          </a:solidFill>
          <a:ln>
            <a:noFill/>
          </a:ln>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MX" altLang="zh-CN" sz="1600" b="1">
                <a:solidFill>
                  <a:prstClr val="white"/>
                </a:solidFill>
              </a:rPr>
              <a:t>Políticas de control cada vez más complejas</a:t>
            </a:r>
            <a:endParaRPr kumimoji="0" lang="en-US" altLang="zh-CN" sz="1600" b="1" i="0" u="none" strike="noStrike" kern="1200" cap="none" spc="0" normalizeH="0" baseline="0" noProof="0" dirty="0">
              <a:ln>
                <a:noFill/>
              </a:ln>
              <a:solidFill>
                <a:prstClr val="white"/>
              </a:solidFill>
              <a:effectLst/>
              <a:uLnTx/>
              <a:uFillTx/>
              <a:latin typeface="Century Gothic"/>
              <a:cs typeface="+mn-cs"/>
            </a:endParaRPr>
          </a:p>
        </p:txBody>
      </p:sp>
      <p:sp>
        <p:nvSpPr>
          <p:cNvPr id="23" name="Footer Placeholder 29">
            <a:extLst>
              <a:ext uri="{FF2B5EF4-FFF2-40B4-BE49-F238E27FC236}">
                <a16:creationId xmlns:a16="http://schemas.microsoft.com/office/drawing/2014/main" id="{BF8D5EB9-5A3E-9405-AA69-AF986804EA4C}"/>
              </a:ext>
            </a:extLst>
          </p:cNvPr>
          <p:cNvSpPr txBox="1">
            <a:spLocks/>
          </p:cNvSpPr>
          <p:nvPr/>
        </p:nvSpPr>
        <p:spPr>
          <a:xfrm>
            <a:off x="4038600" y="6415619"/>
            <a:ext cx="4114800" cy="365125"/>
          </a:xfrm>
          <a:prstGeom prst="rect">
            <a:avLst/>
          </a:prstGeom>
        </p:spPr>
        <p:txBody>
          <a:bodyPr/>
          <a:lstStyle>
            <a:defPPr>
              <a:defRPr lang="zh-CN"/>
            </a:defPPr>
            <a:lvl1pPr marL="0" algn="ctr" defTabSz="914400" rtl="0" eaLnBrk="1" latinLnBrk="0" hangingPunct="1">
              <a:lnSpc>
                <a:spcPct val="150000"/>
              </a:lnSpc>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white"/>
                </a:solidFill>
                <a:effectLst/>
                <a:uLnTx/>
                <a:uFillTx/>
                <a:latin typeface="Century Gothic"/>
                <a:cs typeface="+mn-cs"/>
              </a:rPr>
              <a:t>www.sangfor.com</a:t>
            </a:r>
            <a:endParaRPr kumimoji="0" lang="en-US" sz="1200" b="0" i="0" u="none" strike="noStrike" kern="1200" cap="none" spc="0" normalizeH="0" baseline="0" noProof="0">
              <a:ln>
                <a:noFill/>
              </a:ln>
              <a:solidFill>
                <a:prstClr val="white"/>
              </a:solidFill>
              <a:effectLst/>
              <a:uLnTx/>
              <a:uFillTx/>
              <a:latin typeface="Century Gothic"/>
              <a:cs typeface="+mn-cs"/>
            </a:endParaRPr>
          </a:p>
        </p:txBody>
      </p:sp>
      <p:sp>
        <p:nvSpPr>
          <p:cNvPr id="4" name="Date Placeholder 3">
            <a:extLst>
              <a:ext uri="{FF2B5EF4-FFF2-40B4-BE49-F238E27FC236}">
                <a16:creationId xmlns:a16="http://schemas.microsoft.com/office/drawing/2014/main" id="{696C4F29-87CA-C28B-4A91-FAEE08C389C1}"/>
              </a:ext>
            </a:extLst>
          </p:cNvPr>
          <p:cNvSpPr>
            <a:spLocks noGrp="1"/>
          </p:cNvSpPr>
          <p:nvPr>
            <p:ph type="dt" sz="half" idx="10"/>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fld id="{3677DAC5-DD15-41A3-9E25-EAF0D140B744}" type="datetime1">
              <a:rPr kumimoji="0" lang="en-US" sz="1200" b="0" i="0" u="none" strike="noStrike" kern="1200" cap="none" spc="0" normalizeH="0" baseline="0" noProof="0" smtClean="0">
                <a:ln>
                  <a:noFill/>
                </a:ln>
                <a:solidFill>
                  <a:prstClr val="white"/>
                </a:solidFill>
                <a:effectLst/>
                <a:uLnTx/>
                <a:uFillTx/>
                <a:latin typeface="Century Gothic"/>
                <a:cs typeface="+mn-cs"/>
              </a:rPr>
              <a:pPr marL="0" marR="0" lvl="0" indent="0" algn="l" defTabSz="914400" rtl="0" eaLnBrk="1" fontAlgn="auto" latinLnBrk="0" hangingPunct="1">
                <a:lnSpc>
                  <a:spcPct val="150000"/>
                </a:lnSpc>
                <a:spcBef>
                  <a:spcPts val="0"/>
                </a:spcBef>
                <a:spcAft>
                  <a:spcPts val="0"/>
                </a:spcAft>
                <a:buClrTx/>
                <a:buSzTx/>
                <a:buFontTx/>
                <a:buNone/>
                <a:tabLst/>
                <a:defRPr/>
              </a:pPr>
              <a:t>2/19/2024</a:t>
            </a:fld>
            <a:endParaRPr kumimoji="0" lang="en-US" sz="1200" b="0" i="0" u="none" strike="noStrike" kern="1200" cap="none" spc="0" normalizeH="0" baseline="0" noProof="0">
              <a:ln>
                <a:noFill/>
              </a:ln>
              <a:solidFill>
                <a:prstClr val="white"/>
              </a:solidFill>
              <a:effectLst/>
              <a:uLnTx/>
              <a:uFillTx/>
              <a:latin typeface="Century Gothic"/>
              <a:cs typeface="+mn-cs"/>
            </a:endParaRPr>
          </a:p>
        </p:txBody>
      </p:sp>
      <p:sp>
        <p:nvSpPr>
          <p:cNvPr id="19" name="Footer Placeholder 18">
            <a:extLst>
              <a:ext uri="{FF2B5EF4-FFF2-40B4-BE49-F238E27FC236}">
                <a16:creationId xmlns:a16="http://schemas.microsoft.com/office/drawing/2014/main" id="{68D75092-8B08-305E-BA3F-EDC916945B6B}"/>
              </a:ext>
            </a:extLst>
          </p:cNvPr>
          <p:cNvSpPr>
            <a:spLocks noGrp="1"/>
          </p:cNvSpPr>
          <p:nvPr>
            <p:ph type="ftr" sz="quarter" idx="11"/>
          </p:nvPr>
        </p:nvSpPr>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entury Gothic"/>
                <a:cs typeface="+mn-cs"/>
              </a:rPr>
              <a:t>www.sangfor.com</a:t>
            </a:r>
          </a:p>
        </p:txBody>
      </p:sp>
    </p:spTree>
    <p:extLst>
      <p:ext uri="{BB962C8B-B14F-4D97-AF65-F5344CB8AC3E}">
        <p14:creationId xmlns:p14="http://schemas.microsoft.com/office/powerpoint/2010/main" val="295664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0-#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0-#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0879D20E-9A46-FF01-2F9B-EB0DD5BC1D64}"/>
              </a:ext>
            </a:extLst>
          </p:cNvPr>
          <p:cNvSpPr>
            <a:spLocks noGrp="1"/>
          </p:cNvSpPr>
          <p:nvPr>
            <p:ph type="dt" sz="half" idx="10"/>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fld id="{76DDB61B-7BF9-4EEF-A9D7-F522E35B4B65}" type="datetime1">
              <a:rPr kumimoji="0" lang="en-US" sz="1200" b="0" i="0" u="none" strike="noStrike" kern="1200" cap="none" spc="0" normalizeH="0" baseline="0" noProof="0" smtClean="0">
                <a:ln>
                  <a:noFill/>
                </a:ln>
                <a:solidFill>
                  <a:prstClr val="white"/>
                </a:solidFill>
                <a:effectLst/>
                <a:uLnTx/>
                <a:uFillTx/>
                <a:latin typeface="Century Gothic"/>
                <a:cs typeface="+mn-cs"/>
              </a:rPr>
              <a:pPr marL="0" marR="0" lvl="0" indent="0" algn="l" defTabSz="914400" rtl="0" eaLnBrk="1" fontAlgn="auto" latinLnBrk="0" hangingPunct="1">
                <a:lnSpc>
                  <a:spcPct val="150000"/>
                </a:lnSpc>
                <a:spcBef>
                  <a:spcPts val="0"/>
                </a:spcBef>
                <a:spcAft>
                  <a:spcPts val="0"/>
                </a:spcAft>
                <a:buClrTx/>
                <a:buSzTx/>
                <a:buFontTx/>
                <a:buNone/>
                <a:tabLst/>
                <a:defRPr/>
              </a:pPr>
              <a:t>2/19/2024</a:t>
            </a:fld>
            <a:endParaRPr kumimoji="0" lang="en-US" sz="1200" b="0" i="0" u="none" strike="noStrike" kern="1200" cap="none" spc="0" normalizeH="0" baseline="0" noProof="0">
              <a:ln>
                <a:noFill/>
              </a:ln>
              <a:solidFill>
                <a:prstClr val="white"/>
              </a:solidFill>
              <a:effectLst/>
              <a:uLnTx/>
              <a:uFillTx/>
              <a:latin typeface="Century Gothic"/>
              <a:cs typeface="+mn-cs"/>
            </a:endParaRPr>
          </a:p>
        </p:txBody>
      </p:sp>
      <p:sp>
        <p:nvSpPr>
          <p:cNvPr id="8" name="Footer Placeholder 7">
            <a:extLst>
              <a:ext uri="{FF2B5EF4-FFF2-40B4-BE49-F238E27FC236}">
                <a16:creationId xmlns:a16="http://schemas.microsoft.com/office/drawing/2014/main" id="{6725B68E-4B74-4228-D596-709768EE8F39}"/>
              </a:ext>
            </a:extLst>
          </p:cNvPr>
          <p:cNvSpPr>
            <a:spLocks noGrp="1"/>
          </p:cNvSpPr>
          <p:nvPr>
            <p:ph type="ftr" sz="quarter" idx="11"/>
          </p:nvPr>
        </p:nvSpPr>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entury Gothic"/>
                <a:cs typeface="+mn-cs"/>
              </a:rPr>
              <a:t>www.sangfor.com</a:t>
            </a:r>
          </a:p>
        </p:txBody>
      </p:sp>
      <p:sp>
        <p:nvSpPr>
          <p:cNvPr id="4" name="Slide Number Placeholder 3">
            <a:extLst>
              <a:ext uri="{FF2B5EF4-FFF2-40B4-BE49-F238E27FC236}">
                <a16:creationId xmlns:a16="http://schemas.microsoft.com/office/drawing/2014/main" id="{C42348CA-82EB-807B-3700-9EC955ED7D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entury Gothic"/>
                <a:cs typeface="+mn-cs"/>
              </a:rPr>
              <a:t>Page  </a:t>
            </a:r>
            <a:fld id="{00000000-1234-1234-1234-123412341234}" type="slidenum">
              <a:rPr kumimoji="0" lang="en-US" sz="1200" b="0" i="0" u="none" strike="noStrike" kern="1200" cap="none" spc="0" normalizeH="0" baseline="0" noProof="0" smtClean="0">
                <a:ln>
                  <a:noFill/>
                </a:ln>
                <a:solidFill>
                  <a:prstClr val="white"/>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sz="1200" b="0" i="0" u="none" strike="noStrike" kern="1200" cap="none" spc="0" normalizeH="0" baseline="0" noProof="0">
              <a:ln>
                <a:noFill/>
              </a:ln>
              <a:solidFill>
                <a:prstClr val="white"/>
              </a:solidFill>
              <a:effectLst/>
              <a:uLnTx/>
              <a:uFillTx/>
              <a:latin typeface="Century Gothic"/>
              <a:cs typeface="+mn-cs"/>
            </a:endParaRPr>
          </a:p>
        </p:txBody>
      </p:sp>
      <p:sp>
        <p:nvSpPr>
          <p:cNvPr id="5" name="Title 4">
            <a:extLst>
              <a:ext uri="{FF2B5EF4-FFF2-40B4-BE49-F238E27FC236}">
                <a16:creationId xmlns:a16="http://schemas.microsoft.com/office/drawing/2014/main" id="{B202FDD7-F3C5-0111-042D-A54688D0129B}"/>
              </a:ext>
            </a:extLst>
          </p:cNvPr>
          <p:cNvSpPr>
            <a:spLocks noGrp="1"/>
          </p:cNvSpPr>
          <p:nvPr>
            <p:ph type="ctrTitle"/>
          </p:nvPr>
        </p:nvSpPr>
        <p:spPr/>
        <p:txBody>
          <a:bodyPr>
            <a:normAutofit/>
          </a:bodyPr>
          <a:lstStyle/>
          <a:p>
            <a:r>
              <a:rPr lang="es-MX"/>
              <a:t>SOC Lite | Optimización de políticas sin esfuerzo</a:t>
            </a:r>
            <a:endParaRPr lang="en-US" dirty="0"/>
          </a:p>
        </p:txBody>
      </p:sp>
      <p:pic>
        <p:nvPicPr>
          <p:cNvPr id="6" name="Picture 5">
            <a:extLst>
              <a:ext uri="{FF2B5EF4-FFF2-40B4-BE49-F238E27FC236}">
                <a16:creationId xmlns:a16="http://schemas.microsoft.com/office/drawing/2014/main" id="{34868DD0-9DEB-12DE-6496-605F4CB0DE66}"/>
              </a:ext>
            </a:extLst>
          </p:cNvPr>
          <p:cNvPicPr>
            <a:picLocks noChangeAspect="1"/>
          </p:cNvPicPr>
          <p:nvPr/>
        </p:nvPicPr>
        <p:blipFill>
          <a:blip r:embed="rId3"/>
          <a:stretch>
            <a:fillRect/>
          </a:stretch>
        </p:blipFill>
        <p:spPr>
          <a:xfrm>
            <a:off x="1910281" y="1814702"/>
            <a:ext cx="8094129" cy="42378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reflection blurRad="115570" stA="25000" endPos="38000" dist="50800" dir="5400000" sy="-100000" algn="bl" rotWithShape="0"/>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8DF9116A-58A8-E476-D9A3-3D78518C9505}"/>
              </a:ext>
            </a:extLst>
          </p:cNvPr>
          <p:cNvPicPr>
            <a:picLocks noChangeAspect="1"/>
          </p:cNvPicPr>
          <p:nvPr/>
        </p:nvPicPr>
        <p:blipFill>
          <a:blip r:embed="rId4"/>
          <a:stretch>
            <a:fillRect/>
          </a:stretch>
        </p:blipFill>
        <p:spPr>
          <a:xfrm>
            <a:off x="6096000" y="2316760"/>
            <a:ext cx="5334000" cy="3400424"/>
          </a:xfrm>
          <a:prstGeom prst="rect">
            <a:avLst/>
          </a:prstGeom>
        </p:spPr>
      </p:pic>
      <p:sp>
        <p:nvSpPr>
          <p:cNvPr id="12" name="Rectangle 11">
            <a:extLst>
              <a:ext uri="{FF2B5EF4-FFF2-40B4-BE49-F238E27FC236}">
                <a16:creationId xmlns:a16="http://schemas.microsoft.com/office/drawing/2014/main" id="{82BF9B76-7076-BAC9-86C2-860349759895}"/>
              </a:ext>
            </a:extLst>
          </p:cNvPr>
          <p:cNvSpPr/>
          <p:nvPr/>
        </p:nvSpPr>
        <p:spPr>
          <a:xfrm>
            <a:off x="2025621" y="4849746"/>
            <a:ext cx="1807239" cy="405581"/>
          </a:xfrm>
          <a:prstGeom prst="rect">
            <a:avLst/>
          </a:prstGeom>
          <a:noFill/>
          <a:ln w="1905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entury Gothic"/>
              <a:cs typeface="+mn-cs"/>
            </a:endParaRPr>
          </a:p>
        </p:txBody>
      </p:sp>
      <p:cxnSp>
        <p:nvCxnSpPr>
          <p:cNvPr id="14" name="Straight Arrow Connector 13">
            <a:extLst>
              <a:ext uri="{FF2B5EF4-FFF2-40B4-BE49-F238E27FC236}">
                <a16:creationId xmlns:a16="http://schemas.microsoft.com/office/drawing/2014/main" id="{5D3B272E-EA35-7674-EB22-2A14F8AE2F19}"/>
              </a:ext>
            </a:extLst>
          </p:cNvPr>
          <p:cNvCxnSpPr>
            <a:cxnSpLocks/>
            <a:stCxn id="12" idx="0"/>
          </p:cNvCxnSpPr>
          <p:nvPr/>
        </p:nvCxnSpPr>
        <p:spPr>
          <a:xfrm flipV="1">
            <a:off x="2929241" y="3593087"/>
            <a:ext cx="3093092" cy="12566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A3F9B4C-25B5-710E-1A6D-E25259F5579D}"/>
              </a:ext>
            </a:extLst>
          </p:cNvPr>
          <p:cNvSpPr txBox="1"/>
          <p:nvPr/>
        </p:nvSpPr>
        <p:spPr>
          <a:xfrm>
            <a:off x="863600" y="863695"/>
            <a:ext cx="10417909" cy="956769"/>
          </a:xfrm>
          <a:prstGeom prst="rect">
            <a:avLst/>
          </a:prstGeom>
          <a:noFill/>
        </p:spPr>
        <p:txBody>
          <a:bodyPr wrap="square">
            <a:spAutoFit/>
          </a:bodyPr>
          <a:lstStyle/>
          <a:p>
            <a:pPr lvl="0" algn="ctr">
              <a:lnSpc>
                <a:spcPct val="150000"/>
              </a:lnSpc>
              <a:spcAft>
                <a:spcPts val="2400"/>
              </a:spcAft>
            </a:pPr>
            <a:r>
              <a:rPr lang="es-MX" b="1" dirty="0">
                <a:solidFill>
                  <a:prstClr val="white"/>
                </a:solidFill>
              </a:rPr>
              <a:t>Identifique duplicaciones, conflictos y errores de configuración en miles de políticas con un solo clic</a:t>
            </a:r>
            <a:endParaRPr kumimoji="0" lang="en-US" sz="1800" b="1" i="0" u="none" strike="noStrike" kern="1200" cap="none" spc="0" normalizeH="0" baseline="0" noProof="0" dirty="0">
              <a:ln>
                <a:noFill/>
              </a:ln>
              <a:solidFill>
                <a:prstClr val="white"/>
              </a:solidFill>
              <a:effectLst/>
              <a:uLnTx/>
              <a:uFillTx/>
              <a:latin typeface="Century Gothic"/>
              <a:cs typeface="+mn-cs"/>
            </a:endParaRPr>
          </a:p>
        </p:txBody>
      </p:sp>
    </p:spTree>
    <p:extLst>
      <p:ext uri="{BB962C8B-B14F-4D97-AF65-F5344CB8AC3E}">
        <p14:creationId xmlns:p14="http://schemas.microsoft.com/office/powerpoint/2010/main" val="3984981874"/>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000"/>
                                        <p:tgtEl>
                                          <p:spTgt spid="1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par>
                          <p:cTn id="12" fill="hold">
                            <p:stCondLst>
                              <p:cond delay="1500"/>
                            </p:stCondLst>
                            <p:childTnLst>
                              <p:par>
                                <p:cTn id="13" presetID="14" presetClass="entr" presetSubtype="1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B00B1-6306-8E73-6D03-616C7CF36EAE}"/>
              </a:ext>
            </a:extLst>
          </p:cNvPr>
          <p:cNvSpPr>
            <a:spLocks noGrp="1"/>
          </p:cNvSpPr>
          <p:nvPr>
            <p:ph type="ctrTitle"/>
          </p:nvPr>
        </p:nvSpPr>
        <p:spPr/>
        <p:txBody>
          <a:bodyPr/>
          <a:lstStyle/>
          <a:p>
            <a:r>
              <a:rPr lang="en-US"/>
              <a:t>Compatibilidad con dominios virtuales</a:t>
            </a:r>
            <a:endParaRPr lang="en-US" dirty="0"/>
          </a:p>
        </p:txBody>
      </p:sp>
      <p:sp>
        <p:nvSpPr>
          <p:cNvPr id="3" name="Slide Number Placeholder 3">
            <a:extLst>
              <a:ext uri="{FF2B5EF4-FFF2-40B4-BE49-F238E27FC236}">
                <a16:creationId xmlns:a16="http://schemas.microsoft.com/office/drawing/2014/main" id="{6D7E880A-DDDA-1685-103F-7F65F3F9E54E}"/>
              </a:ext>
            </a:extLst>
          </p:cNvPr>
          <p:cNvSpPr txBox="1">
            <a:spLocks/>
          </p:cNvSpPr>
          <p:nvPr/>
        </p:nvSpPr>
        <p:spPr>
          <a:xfrm>
            <a:off x="9091303" y="6492874"/>
            <a:ext cx="2743200" cy="365125"/>
          </a:xfrm>
          <a:prstGeom prst="rect">
            <a:avLst/>
          </a:prstGeom>
        </p:spPr>
        <p:txBody>
          <a:bodyPr/>
          <a:lstStyle>
            <a:defPPr>
              <a:defRPr lang="zh-CN"/>
            </a:defPPr>
            <a:lvl1pPr marL="0" algn="l" defTabSz="914400" rtl="0" eaLnBrk="1" latinLnBrk="0" hangingPunct="1">
              <a:lnSpc>
                <a:spcPct val="150000"/>
              </a:lnSpc>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5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white"/>
                </a:solidFill>
                <a:effectLst/>
                <a:uLnTx/>
                <a:uFillTx/>
                <a:latin typeface="Century Gothic"/>
                <a:cs typeface="+mn-cs"/>
              </a:rPr>
              <a:pPr marL="0" marR="0" lvl="0" indent="0" algn="r" defTabSz="914400" rtl="0" eaLnBrk="1" fontAlgn="auto" latinLnBrk="0" hangingPunct="1">
                <a:lnSpc>
                  <a:spcPct val="15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white"/>
              </a:solidFill>
              <a:effectLst/>
              <a:uLnTx/>
              <a:uFillTx/>
              <a:latin typeface="Century Gothic"/>
              <a:cs typeface="+mn-cs"/>
            </a:endParaRPr>
          </a:p>
        </p:txBody>
      </p:sp>
      <p:grpSp>
        <p:nvGrpSpPr>
          <p:cNvPr id="13" name="组合 12">
            <a:extLst>
              <a:ext uri="{FF2B5EF4-FFF2-40B4-BE49-F238E27FC236}">
                <a16:creationId xmlns:a16="http://schemas.microsoft.com/office/drawing/2014/main" id="{E002024F-BB14-86FA-D123-B71D465392D8}"/>
              </a:ext>
            </a:extLst>
          </p:cNvPr>
          <p:cNvGrpSpPr/>
          <p:nvPr/>
        </p:nvGrpSpPr>
        <p:grpSpPr>
          <a:xfrm>
            <a:off x="1797741" y="2156313"/>
            <a:ext cx="8596519" cy="4028775"/>
            <a:chOff x="1543943" y="2369888"/>
            <a:chExt cx="8181975" cy="3834498"/>
          </a:xfrm>
        </p:grpSpPr>
        <p:pic>
          <p:nvPicPr>
            <p:cNvPr id="4" name="Picture 3">
              <a:extLst>
                <a:ext uri="{FF2B5EF4-FFF2-40B4-BE49-F238E27FC236}">
                  <a16:creationId xmlns:a16="http://schemas.microsoft.com/office/drawing/2014/main" id="{DA4B1DA6-674F-F75F-DC9A-B63240914E5F}"/>
                </a:ext>
              </a:extLst>
            </p:cNvPr>
            <p:cNvPicPr>
              <a:picLocks noChangeAspect="1"/>
            </p:cNvPicPr>
            <p:nvPr/>
          </p:nvPicPr>
          <p:blipFill>
            <a:blip r:embed="rId2"/>
            <a:stretch>
              <a:fillRect/>
            </a:stretch>
          </p:blipFill>
          <p:spPr>
            <a:xfrm>
              <a:off x="1543943" y="2369888"/>
              <a:ext cx="8181975" cy="2074935"/>
            </a:xfrm>
            <a:prstGeom prst="roundRect">
              <a:avLst>
                <a:gd name="adj" fmla="val 2825"/>
              </a:avLst>
            </a:prstGeom>
            <a:solidFill>
              <a:srgbClr val="FFFFFF">
                <a:shade val="85000"/>
              </a:srgbClr>
            </a:solidFill>
            <a:ln>
              <a:noFill/>
            </a:ln>
            <a:effectLst/>
          </p:spPr>
        </p:pic>
        <p:pic>
          <p:nvPicPr>
            <p:cNvPr id="7" name="Picture 6">
              <a:extLst>
                <a:ext uri="{FF2B5EF4-FFF2-40B4-BE49-F238E27FC236}">
                  <a16:creationId xmlns:a16="http://schemas.microsoft.com/office/drawing/2014/main" id="{E5536116-F59C-4383-3E36-1A25ACBF73D0}"/>
                </a:ext>
              </a:extLst>
            </p:cNvPr>
            <p:cNvPicPr>
              <a:picLocks noChangeAspect="1"/>
            </p:cNvPicPr>
            <p:nvPr/>
          </p:nvPicPr>
          <p:blipFill>
            <a:blip r:embed="rId3"/>
            <a:stretch>
              <a:fillRect/>
            </a:stretch>
          </p:blipFill>
          <p:spPr>
            <a:xfrm>
              <a:off x="1543943" y="4508987"/>
              <a:ext cx="8181975" cy="1695399"/>
            </a:xfrm>
            <a:prstGeom prst="roundRect">
              <a:avLst>
                <a:gd name="adj" fmla="val 3754"/>
              </a:avLst>
            </a:prstGeom>
            <a:solidFill>
              <a:srgbClr val="FFFFFF">
                <a:shade val="85000"/>
              </a:srgbClr>
            </a:solidFill>
            <a:ln>
              <a:noFill/>
            </a:ln>
            <a:effectLst/>
          </p:spPr>
        </p:pic>
      </p:grpSp>
      <p:sp>
        <p:nvSpPr>
          <p:cNvPr id="10" name="Slide Number Placeholder 9">
            <a:extLst>
              <a:ext uri="{FF2B5EF4-FFF2-40B4-BE49-F238E27FC236}">
                <a16:creationId xmlns:a16="http://schemas.microsoft.com/office/drawing/2014/main" id="{B1EB07FD-02A4-6996-D908-1094359740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1CD55-B97F-446B-84F2-7037EFC3FADE}" type="slidenum">
              <a:rPr kumimoji="0" lang="en-US" sz="1200" b="0" i="0" u="none" strike="noStrike" kern="1200" cap="none" spc="0" normalizeH="0" baseline="0" noProof="0" smtClean="0">
                <a:ln>
                  <a:noFill/>
                </a:ln>
                <a:solidFill>
                  <a:prstClr val="white"/>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white"/>
              </a:solidFill>
              <a:effectLst/>
              <a:uLnTx/>
              <a:uFillTx/>
              <a:latin typeface="Century Gothic"/>
              <a:cs typeface="+mn-cs"/>
            </a:endParaRPr>
          </a:p>
        </p:txBody>
      </p:sp>
      <p:sp>
        <p:nvSpPr>
          <p:cNvPr id="11" name="Date Placeholder 10">
            <a:extLst>
              <a:ext uri="{FF2B5EF4-FFF2-40B4-BE49-F238E27FC236}">
                <a16:creationId xmlns:a16="http://schemas.microsoft.com/office/drawing/2014/main" id="{3380DBB9-07E0-EC35-281A-B296B0EA86AA}"/>
              </a:ext>
            </a:extLst>
          </p:cNvPr>
          <p:cNvSpPr>
            <a:spLocks noGrp="1"/>
          </p:cNvSpPr>
          <p:nvPr>
            <p:ph type="dt" sz="half" idx="10"/>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fld id="{E1A0C74D-9DDF-403F-A507-093B428A3AAD}" type="datetime1">
              <a:rPr kumimoji="0" lang="en-US" sz="1200" b="0" i="0" u="none" strike="noStrike" kern="1200" cap="none" spc="0" normalizeH="0" baseline="0" noProof="0" smtClean="0">
                <a:ln>
                  <a:noFill/>
                </a:ln>
                <a:solidFill>
                  <a:prstClr val="white"/>
                </a:solidFill>
                <a:effectLst/>
                <a:uLnTx/>
                <a:uFillTx/>
                <a:latin typeface="Century Gothic"/>
                <a:cs typeface="+mn-cs"/>
              </a:rPr>
              <a:pPr marL="0" marR="0" lvl="0" indent="0" algn="l" defTabSz="914400" rtl="0" eaLnBrk="1" fontAlgn="auto" latinLnBrk="0" hangingPunct="1">
                <a:lnSpc>
                  <a:spcPct val="150000"/>
                </a:lnSpc>
                <a:spcBef>
                  <a:spcPts val="0"/>
                </a:spcBef>
                <a:spcAft>
                  <a:spcPts val="0"/>
                </a:spcAft>
                <a:buClrTx/>
                <a:buSzTx/>
                <a:buFontTx/>
                <a:buNone/>
                <a:tabLst/>
                <a:defRPr/>
              </a:pPr>
              <a:t>2/19/2024</a:t>
            </a:fld>
            <a:endParaRPr kumimoji="0" lang="en-US" sz="1200" b="0" i="0" u="none" strike="noStrike" kern="1200" cap="none" spc="0" normalizeH="0" baseline="0" noProof="0">
              <a:ln>
                <a:noFill/>
              </a:ln>
              <a:solidFill>
                <a:prstClr val="white"/>
              </a:solidFill>
              <a:effectLst/>
              <a:uLnTx/>
              <a:uFillTx/>
              <a:latin typeface="Century Gothic"/>
              <a:cs typeface="+mn-cs"/>
            </a:endParaRPr>
          </a:p>
        </p:txBody>
      </p:sp>
      <p:sp>
        <p:nvSpPr>
          <p:cNvPr id="12" name="Footer Placeholder 11">
            <a:extLst>
              <a:ext uri="{FF2B5EF4-FFF2-40B4-BE49-F238E27FC236}">
                <a16:creationId xmlns:a16="http://schemas.microsoft.com/office/drawing/2014/main" id="{3BED363A-7C41-9761-C28C-3C85C4CC2A30}"/>
              </a:ext>
            </a:extLst>
          </p:cNvPr>
          <p:cNvSpPr>
            <a:spLocks noGrp="1"/>
          </p:cNvSpPr>
          <p:nvPr>
            <p:ph type="ftr" sz="quarter" idx="11"/>
          </p:nvPr>
        </p:nvSpPr>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entury Gothic"/>
                <a:cs typeface="+mn-cs"/>
              </a:rPr>
              <a:t>www.sangfor.com</a:t>
            </a:r>
          </a:p>
        </p:txBody>
      </p:sp>
      <p:sp>
        <p:nvSpPr>
          <p:cNvPr id="8" name="圆角矩形 7">
            <a:extLst>
              <a:ext uri="{FF2B5EF4-FFF2-40B4-BE49-F238E27FC236}">
                <a16:creationId xmlns:a16="http://schemas.microsoft.com/office/drawing/2014/main" id="{551CAA56-7B02-3086-17A5-F3BD7E4C07AD}"/>
              </a:ext>
            </a:extLst>
          </p:cNvPr>
          <p:cNvSpPr/>
          <p:nvPr/>
        </p:nvSpPr>
        <p:spPr>
          <a:xfrm>
            <a:off x="1797741" y="1062404"/>
            <a:ext cx="8596519" cy="463180"/>
          </a:xfrm>
          <a:prstGeom prst="roundRect">
            <a:avLst/>
          </a:prstGeom>
          <a:solidFill>
            <a:srgbClr val="0067ED"/>
          </a:solidFill>
          <a:ln>
            <a:noFill/>
          </a:ln>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MX" altLang="zh-CN" sz="1400" b="1" dirty="0">
                <a:solidFill>
                  <a:prstClr val="white"/>
                </a:solidFill>
              </a:rPr>
              <a:t>La compatibilidad con dominios virtuales permite al administrador definir varias instancias virtuales en un solo dispositivo.</a:t>
            </a:r>
            <a:endParaRPr kumimoji="0" lang="en-US" altLang="zh-CN" sz="1400" b="1" i="0" u="none" strike="noStrike" kern="1200" cap="none" spc="0" normalizeH="0" baseline="0" noProof="0" dirty="0">
              <a:ln>
                <a:noFill/>
              </a:ln>
              <a:solidFill>
                <a:prstClr val="white"/>
              </a:solidFill>
              <a:effectLst/>
              <a:uLnTx/>
              <a:uFillTx/>
              <a:latin typeface="Century Gothic"/>
              <a:cs typeface="+mn-cs"/>
            </a:endParaRPr>
          </a:p>
        </p:txBody>
      </p:sp>
      <p:sp>
        <p:nvSpPr>
          <p:cNvPr id="9" name="圆角矩形 8">
            <a:extLst>
              <a:ext uri="{FF2B5EF4-FFF2-40B4-BE49-F238E27FC236}">
                <a16:creationId xmlns:a16="http://schemas.microsoft.com/office/drawing/2014/main" id="{619A9C59-842E-C8F6-0B99-A4DA58AABF4A}"/>
              </a:ext>
            </a:extLst>
          </p:cNvPr>
          <p:cNvSpPr/>
          <p:nvPr/>
        </p:nvSpPr>
        <p:spPr>
          <a:xfrm>
            <a:off x="1797741" y="1644926"/>
            <a:ext cx="8596519" cy="392045"/>
          </a:xfrm>
          <a:prstGeom prst="roundRect">
            <a:avLst/>
          </a:prstGeom>
          <a:solidFill>
            <a:srgbClr val="1AA724"/>
          </a:solidFill>
          <a:ln>
            <a:noFill/>
          </a:ln>
          <a:scene3d>
            <a:camera prst="orthographicFront"/>
            <a:lightRig rig="threePt" dir="t"/>
          </a:scene3d>
          <a:sp3d>
            <a:bevelT w="254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MX" altLang="zh-CN" sz="1400" b="1" dirty="0">
                <a:solidFill>
                  <a:prstClr val="white"/>
                </a:solidFill>
              </a:rPr>
              <a:t>Cada instancia de dominio virtual incluye un panel de administración dedicado, interfaces, etc.</a:t>
            </a:r>
            <a:endParaRPr kumimoji="0" lang="en-US" altLang="zh-CN" sz="1400" b="1" i="0" u="none" strike="noStrike" kern="1200" cap="none" spc="0" normalizeH="0" baseline="0" noProof="0" dirty="0">
              <a:ln>
                <a:noFill/>
              </a:ln>
              <a:solidFill>
                <a:prstClr val="white"/>
              </a:solidFill>
              <a:effectLst/>
              <a:uLnTx/>
              <a:uFillTx/>
              <a:latin typeface="Century Gothic"/>
              <a:cs typeface="+mn-cs"/>
            </a:endParaRPr>
          </a:p>
        </p:txBody>
      </p:sp>
    </p:spTree>
    <p:extLst>
      <p:ext uri="{BB962C8B-B14F-4D97-AF65-F5344CB8AC3E}">
        <p14:creationId xmlns:p14="http://schemas.microsoft.com/office/powerpoint/2010/main" val="40415237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13FA994-BD30-5123-EEC1-85B67E9CF1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white"/>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white"/>
              </a:solidFill>
              <a:effectLst/>
              <a:uLnTx/>
              <a:uFillTx/>
              <a:latin typeface="Century Gothic"/>
              <a:cs typeface="+mn-cs"/>
            </a:endParaRPr>
          </a:p>
        </p:txBody>
      </p:sp>
      <p:sp>
        <p:nvSpPr>
          <p:cNvPr id="2" name="Title 1">
            <a:extLst>
              <a:ext uri="{FF2B5EF4-FFF2-40B4-BE49-F238E27FC236}">
                <a16:creationId xmlns:a16="http://schemas.microsoft.com/office/drawing/2014/main" id="{510412CE-19EC-8CE8-04C9-8C3273CF3DAE}"/>
              </a:ext>
            </a:extLst>
          </p:cNvPr>
          <p:cNvSpPr>
            <a:spLocks noGrp="1"/>
          </p:cNvSpPr>
          <p:nvPr>
            <p:ph type="ctrTitle"/>
          </p:nvPr>
        </p:nvSpPr>
        <p:spPr/>
        <p:txBody>
          <a:bodyPr/>
          <a:lstStyle/>
          <a:p>
            <a:r>
              <a:rPr lang="es-MX"/>
              <a:t>Mejora de la alta disponibilidad</a:t>
            </a:r>
            <a:endParaRPr lang="en-US" dirty="0"/>
          </a:p>
        </p:txBody>
      </p:sp>
      <p:grpSp>
        <p:nvGrpSpPr>
          <p:cNvPr id="32" name="Group 31">
            <a:extLst>
              <a:ext uri="{FF2B5EF4-FFF2-40B4-BE49-F238E27FC236}">
                <a16:creationId xmlns:a16="http://schemas.microsoft.com/office/drawing/2014/main" id="{7950ED71-A848-DE22-928E-9468F3B34BA9}"/>
              </a:ext>
            </a:extLst>
          </p:cNvPr>
          <p:cNvGrpSpPr/>
          <p:nvPr/>
        </p:nvGrpSpPr>
        <p:grpSpPr>
          <a:xfrm>
            <a:off x="1431155" y="1275706"/>
            <a:ext cx="4803410" cy="864957"/>
            <a:chOff x="708820" y="1413191"/>
            <a:chExt cx="4420745" cy="864957"/>
          </a:xfrm>
        </p:grpSpPr>
        <p:sp>
          <p:nvSpPr>
            <p:cNvPr id="7" name="矩形 9">
              <a:extLst>
                <a:ext uri="{FF2B5EF4-FFF2-40B4-BE49-F238E27FC236}">
                  <a16:creationId xmlns:a16="http://schemas.microsoft.com/office/drawing/2014/main" id="{A6367A2B-BA9F-6712-1AFC-7404C33A9864}"/>
                </a:ext>
              </a:extLst>
            </p:cNvPr>
            <p:cNvSpPr/>
            <p:nvPr/>
          </p:nvSpPr>
          <p:spPr>
            <a:xfrm flipH="1">
              <a:off x="708820" y="1813266"/>
              <a:ext cx="4420745" cy="464882"/>
            </a:xfrm>
            <a:prstGeom prst="rect">
              <a:avLst/>
            </a:prstGeom>
            <a:solidFill>
              <a:srgbClr val="00B0F0">
                <a:alpha val="100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grpSp>
          <p:nvGrpSpPr>
            <p:cNvPr id="8" name="iŝliḍé">
              <a:extLst>
                <a:ext uri="{FF2B5EF4-FFF2-40B4-BE49-F238E27FC236}">
                  <a16:creationId xmlns:a16="http://schemas.microsoft.com/office/drawing/2014/main" id="{0B4870D4-84F4-8C1F-B5B3-A74CECE12C88}"/>
                </a:ext>
              </a:extLst>
            </p:cNvPr>
            <p:cNvGrpSpPr/>
            <p:nvPr/>
          </p:nvGrpSpPr>
          <p:grpSpPr>
            <a:xfrm>
              <a:off x="708824" y="1413191"/>
              <a:ext cx="4420741" cy="816986"/>
              <a:chOff x="162471" y="1187215"/>
              <a:chExt cx="4420741" cy="816986"/>
            </a:xfrm>
          </p:grpSpPr>
          <p:sp>
            <p:nvSpPr>
              <p:cNvPr id="9" name="išḷiḋé">
                <a:extLst>
                  <a:ext uri="{FF2B5EF4-FFF2-40B4-BE49-F238E27FC236}">
                    <a16:creationId xmlns:a16="http://schemas.microsoft.com/office/drawing/2014/main" id="{C679FCA6-91EC-480E-91AB-0F3789997A1B}"/>
                  </a:ext>
                </a:extLst>
              </p:cNvPr>
              <p:cNvSpPr/>
              <p:nvPr/>
            </p:nvSpPr>
            <p:spPr bwMode="auto">
              <a:xfrm>
                <a:off x="314841" y="1616604"/>
                <a:ext cx="4221483" cy="38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285750" lvl="0" indent="-285750">
                  <a:lnSpc>
                    <a:spcPct val="150000"/>
                  </a:lnSpc>
                  <a:buFont typeface="Arial" panose="020B0604020202020204" pitchFamily="34" charset="0"/>
                  <a:buChar char="•"/>
                </a:pPr>
                <a:r>
                  <a:rPr kumimoji="1" lang="es-MX" altLang="zh-CN" sz="1200">
                    <a:solidFill>
                      <a:prstClr val="white"/>
                    </a:solidFill>
                    <a:ea typeface="微软雅黑" panose="020B0503020204020204" charset="-122"/>
                    <a:cs typeface="+mn-ea"/>
                    <a:sym typeface="+mn-ea"/>
                  </a:rPr>
                  <a:t>Mecanismo de conmutación por error más confiable</a:t>
                </a:r>
                <a:endParaRPr kumimoji="0" lang="en-US" altLang="zh-CN" sz="1200" b="0" i="0" u="none" strike="noStrike" kern="1200" cap="none" spc="0" normalizeH="0" baseline="0" noProof="0" dirty="0">
                  <a:ln>
                    <a:noFill/>
                  </a:ln>
                  <a:solidFill>
                    <a:prstClr val="white"/>
                  </a:solidFill>
                  <a:effectLst/>
                  <a:uLnTx/>
                  <a:uFillTx/>
                  <a:latin typeface="Century Gothic"/>
                  <a:ea typeface="微软雅黑" panose="020B0503020204020204" charset="-122"/>
                  <a:cs typeface="+mn-ea"/>
                  <a:sym typeface="+mn-lt"/>
                </a:endParaRPr>
              </a:p>
            </p:txBody>
          </p:sp>
          <p:sp>
            <p:nvSpPr>
              <p:cNvPr id="10" name="i$1îďê">
                <a:extLst>
                  <a:ext uri="{FF2B5EF4-FFF2-40B4-BE49-F238E27FC236}">
                    <a16:creationId xmlns:a16="http://schemas.microsoft.com/office/drawing/2014/main" id="{48B0C23B-1CDD-97B3-19AA-215403901995}"/>
                  </a:ext>
                </a:extLst>
              </p:cNvPr>
              <p:cNvSpPr txBox="1"/>
              <p:nvPr/>
            </p:nvSpPr>
            <p:spPr bwMode="auto">
              <a:xfrm>
                <a:off x="162471" y="1187215"/>
                <a:ext cx="4420741" cy="387597"/>
              </a:xfrm>
              <a:prstGeom prst="rect">
                <a:avLst/>
              </a:prstGeom>
              <a:solidFill>
                <a:srgbClr val="1AA724"/>
              </a:solidFill>
              <a:ln>
                <a:noFill/>
              </a:ln>
              <a:scene3d>
                <a:camera prst="orthographicFront"/>
                <a:lightRig rig="threePt" dir="t"/>
              </a:scene3d>
              <a:sp3d>
                <a:bevelT w="25400" h="12700"/>
              </a:sp3d>
              <a:extLst>
                <a:ext uri="{91240B29-F687-4F45-9708-019B960494DF}">
                  <a14:hiddenLine xmlns:a14="http://schemas.microsoft.com/office/drawing/2010/main" w="9525">
                    <a:solidFill>
                      <a:srgbClr val="000000"/>
                    </a:solidFill>
                    <a:miter lim="800000"/>
                    <a:headEnd/>
                    <a:tailEnd/>
                  </a14:hiddenLine>
                </a:ext>
              </a:extLst>
            </p:spPr>
            <p:txBody>
              <a:bodyPr wrap="square" lIns="91440" tIns="0" rIns="91440" bIns="72000" anchor="b"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400" b="1" i="0" u="none" strike="noStrike" kern="1200" cap="none" spc="0" normalizeH="0" baseline="0" noProof="0">
                    <a:ln>
                      <a:noFill/>
                    </a:ln>
                    <a:solidFill>
                      <a:prstClr val="white"/>
                    </a:solidFill>
                    <a:effectLst/>
                    <a:uLnTx/>
                    <a:uFillTx/>
                    <a:latin typeface="Century Gothic"/>
                    <a:ea typeface="微软雅黑" panose="020B0503020204020204" charset="-122"/>
                    <a:cs typeface="+mn-cs"/>
                    <a:sym typeface="+mn-ea"/>
                  </a:rPr>
                  <a:t>Support BFD</a:t>
                </a:r>
                <a:endParaRPr kumimoji="1" lang="en-US" altLang="zh-CN" sz="1400" b="1" i="0" u="none" strike="noStrike" kern="1200" cap="none" spc="0" normalizeH="0" baseline="0" noProof="0">
                  <a:ln>
                    <a:noFill/>
                  </a:ln>
                  <a:solidFill>
                    <a:prstClr val="white"/>
                  </a:solidFill>
                  <a:effectLst/>
                  <a:uLnTx/>
                  <a:uFillTx/>
                  <a:latin typeface="Century Gothic"/>
                  <a:ea typeface="微软雅黑" panose="020B0503020204020204" charset="-122"/>
                  <a:cs typeface="+mn-cs"/>
                </a:endParaRPr>
              </a:p>
            </p:txBody>
          </p:sp>
        </p:grpSp>
      </p:grpSp>
      <p:grpSp>
        <p:nvGrpSpPr>
          <p:cNvPr id="31" name="Group 30">
            <a:extLst>
              <a:ext uri="{FF2B5EF4-FFF2-40B4-BE49-F238E27FC236}">
                <a16:creationId xmlns:a16="http://schemas.microsoft.com/office/drawing/2014/main" id="{CA7845A5-0B02-8DCB-826B-C0627F99C254}"/>
              </a:ext>
            </a:extLst>
          </p:cNvPr>
          <p:cNvGrpSpPr/>
          <p:nvPr/>
        </p:nvGrpSpPr>
        <p:grpSpPr>
          <a:xfrm>
            <a:off x="1431159" y="2306229"/>
            <a:ext cx="4803408" cy="1040109"/>
            <a:chOff x="708824" y="2412099"/>
            <a:chExt cx="4373049" cy="1040109"/>
          </a:xfrm>
        </p:grpSpPr>
        <p:sp>
          <p:nvSpPr>
            <p:cNvPr id="11" name="矩形 13">
              <a:extLst>
                <a:ext uri="{FF2B5EF4-FFF2-40B4-BE49-F238E27FC236}">
                  <a16:creationId xmlns:a16="http://schemas.microsoft.com/office/drawing/2014/main" id="{E9115BEB-5ABE-A8D6-0964-43DC65CDC1A9}"/>
                </a:ext>
              </a:extLst>
            </p:cNvPr>
            <p:cNvSpPr/>
            <p:nvPr/>
          </p:nvSpPr>
          <p:spPr>
            <a:xfrm flipH="1">
              <a:off x="708824" y="2796033"/>
              <a:ext cx="4373049" cy="656175"/>
            </a:xfrm>
            <a:prstGeom prst="rect">
              <a:avLst/>
            </a:prstGeom>
            <a:solidFill>
              <a:srgbClr val="00B0F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grpSp>
          <p:nvGrpSpPr>
            <p:cNvPr id="13" name="iŝliḍé">
              <a:extLst>
                <a:ext uri="{FF2B5EF4-FFF2-40B4-BE49-F238E27FC236}">
                  <a16:creationId xmlns:a16="http://schemas.microsoft.com/office/drawing/2014/main" id="{F4913E93-E99D-E70C-6512-407545D04D26}"/>
                </a:ext>
              </a:extLst>
            </p:cNvPr>
            <p:cNvGrpSpPr/>
            <p:nvPr/>
          </p:nvGrpSpPr>
          <p:grpSpPr>
            <a:xfrm>
              <a:off x="708825" y="2412099"/>
              <a:ext cx="4373048" cy="891248"/>
              <a:chOff x="162472" y="1154574"/>
              <a:chExt cx="4373048" cy="891248"/>
            </a:xfrm>
          </p:grpSpPr>
          <p:sp>
            <p:nvSpPr>
              <p:cNvPr id="14" name="išḷiḋé">
                <a:extLst>
                  <a:ext uri="{FF2B5EF4-FFF2-40B4-BE49-F238E27FC236}">
                    <a16:creationId xmlns:a16="http://schemas.microsoft.com/office/drawing/2014/main" id="{65DA80CC-829F-8DC2-E92C-A81962F117E4}"/>
                  </a:ext>
                </a:extLst>
              </p:cNvPr>
              <p:cNvSpPr/>
              <p:nvPr/>
            </p:nvSpPr>
            <p:spPr bwMode="auto">
              <a:xfrm>
                <a:off x="315346" y="1728572"/>
                <a:ext cx="4173789" cy="31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285750" lvl="0" indent="-285750">
                  <a:buFont typeface="Arial" panose="020B0604020202020204" pitchFamily="34" charset="0"/>
                  <a:buChar char="•"/>
                </a:pPr>
                <a:r>
                  <a:rPr kumimoji="1" lang="es-MX" altLang="zh-CN" sz="1200">
                    <a:solidFill>
                      <a:prstClr val="white"/>
                    </a:solidFill>
                  </a:rPr>
                  <a:t>Conmutación sin pérdida de paquetes</a:t>
                </a:r>
                <a:endParaRPr kumimoji="1" lang="en-US" altLang="zh-CN" sz="1200" b="0" i="0" u="none" strike="noStrike" kern="1200" cap="none" spc="0" normalizeH="0" baseline="0" noProof="0" dirty="0">
                  <a:ln>
                    <a:noFill/>
                  </a:ln>
                  <a:solidFill>
                    <a:prstClr val="white"/>
                  </a:solidFill>
                  <a:effectLst/>
                  <a:uLnTx/>
                  <a:uFillTx/>
                  <a:latin typeface="Century Gothic"/>
                  <a:cs typeface="+mn-cs"/>
                </a:endParaRPr>
              </a:p>
            </p:txBody>
          </p:sp>
          <p:sp>
            <p:nvSpPr>
              <p:cNvPr id="15" name="i$1îďê">
                <a:extLst>
                  <a:ext uri="{FF2B5EF4-FFF2-40B4-BE49-F238E27FC236}">
                    <a16:creationId xmlns:a16="http://schemas.microsoft.com/office/drawing/2014/main" id="{CEE0DB18-733D-ED52-624C-C620AF24652E}"/>
                  </a:ext>
                </a:extLst>
              </p:cNvPr>
              <p:cNvSpPr txBox="1"/>
              <p:nvPr/>
            </p:nvSpPr>
            <p:spPr bwMode="auto">
              <a:xfrm>
                <a:off x="162472" y="1154574"/>
                <a:ext cx="4373048" cy="387597"/>
              </a:xfrm>
              <a:prstGeom prst="rect">
                <a:avLst/>
              </a:prstGeom>
              <a:solidFill>
                <a:srgbClr val="0067ED"/>
              </a:solidFill>
              <a:ln>
                <a:noFill/>
              </a:ln>
              <a:scene3d>
                <a:camera prst="orthographicFront"/>
                <a:lightRig rig="threePt" dir="t"/>
              </a:scene3d>
              <a:sp3d>
                <a:bevelT w="25400" h="12700"/>
              </a:sp3d>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72000" anchor="b"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r>
                  <a:rPr kumimoji="1" lang="en-US" altLang="zh-CN" sz="1400" b="1">
                    <a:solidFill>
                      <a:prstClr val="white"/>
                    </a:solidFill>
                    <a:ea typeface="微软雅黑" panose="020B0503020204020204" charset="-122"/>
                  </a:rPr>
                  <a:t>Cambio mejorado</a:t>
                </a:r>
                <a:endParaRPr kumimoji="1" lang="en-US" altLang="zh-CN" sz="1400" b="1" i="0" u="none" strike="noStrike" kern="1200" cap="none" spc="0" normalizeH="0" baseline="0" noProof="0">
                  <a:ln>
                    <a:noFill/>
                  </a:ln>
                  <a:solidFill>
                    <a:prstClr val="white"/>
                  </a:solidFill>
                  <a:effectLst/>
                  <a:uLnTx/>
                  <a:uFillTx/>
                  <a:latin typeface="Century Gothic"/>
                  <a:ea typeface="微软雅黑" panose="020B0503020204020204" charset="-122"/>
                  <a:cs typeface="+mn-cs"/>
                </a:endParaRPr>
              </a:p>
            </p:txBody>
          </p:sp>
        </p:grpSp>
      </p:grpSp>
      <p:grpSp>
        <p:nvGrpSpPr>
          <p:cNvPr id="30" name="Group 29">
            <a:extLst>
              <a:ext uri="{FF2B5EF4-FFF2-40B4-BE49-F238E27FC236}">
                <a16:creationId xmlns:a16="http://schemas.microsoft.com/office/drawing/2014/main" id="{3C54190D-4124-EFE5-8C14-E50D3FFCCE53}"/>
              </a:ext>
            </a:extLst>
          </p:cNvPr>
          <p:cNvGrpSpPr/>
          <p:nvPr/>
        </p:nvGrpSpPr>
        <p:grpSpPr>
          <a:xfrm>
            <a:off x="1431158" y="3524382"/>
            <a:ext cx="4803409" cy="1012129"/>
            <a:chOff x="708825" y="3581196"/>
            <a:chExt cx="4338521" cy="1012129"/>
          </a:xfrm>
        </p:grpSpPr>
        <p:sp>
          <p:nvSpPr>
            <p:cNvPr id="16" name="矩形 18">
              <a:extLst>
                <a:ext uri="{FF2B5EF4-FFF2-40B4-BE49-F238E27FC236}">
                  <a16:creationId xmlns:a16="http://schemas.microsoft.com/office/drawing/2014/main" id="{FB7F72AA-F748-9B3C-3D5D-1D1D3CE4C469}"/>
                </a:ext>
              </a:extLst>
            </p:cNvPr>
            <p:cNvSpPr/>
            <p:nvPr/>
          </p:nvSpPr>
          <p:spPr>
            <a:xfrm flipH="1">
              <a:off x="708825" y="3967615"/>
              <a:ext cx="4338521" cy="608922"/>
            </a:xfrm>
            <a:prstGeom prst="rect">
              <a:avLst/>
            </a:prstGeom>
            <a:solidFill>
              <a:srgbClr val="00B0F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grpSp>
          <p:nvGrpSpPr>
            <p:cNvPr id="18" name="iŝliḍé">
              <a:extLst>
                <a:ext uri="{FF2B5EF4-FFF2-40B4-BE49-F238E27FC236}">
                  <a16:creationId xmlns:a16="http://schemas.microsoft.com/office/drawing/2014/main" id="{EB3355F3-9C96-1499-F2A5-8E62F990AE9C}"/>
                </a:ext>
              </a:extLst>
            </p:cNvPr>
            <p:cNvGrpSpPr/>
            <p:nvPr/>
          </p:nvGrpSpPr>
          <p:grpSpPr>
            <a:xfrm>
              <a:off x="708825" y="3581196"/>
              <a:ext cx="4338521" cy="1012129"/>
              <a:chOff x="162472" y="1154574"/>
              <a:chExt cx="4338521" cy="1012129"/>
            </a:xfrm>
          </p:grpSpPr>
          <p:sp>
            <p:nvSpPr>
              <p:cNvPr id="19" name="i$1îďê">
                <a:extLst>
                  <a:ext uri="{FF2B5EF4-FFF2-40B4-BE49-F238E27FC236}">
                    <a16:creationId xmlns:a16="http://schemas.microsoft.com/office/drawing/2014/main" id="{7E6D5363-E9CC-B94B-DEB1-5EDD009A0690}"/>
                  </a:ext>
                </a:extLst>
              </p:cNvPr>
              <p:cNvSpPr txBox="1"/>
              <p:nvPr/>
            </p:nvSpPr>
            <p:spPr bwMode="auto">
              <a:xfrm>
                <a:off x="162472" y="1154574"/>
                <a:ext cx="4338521" cy="387597"/>
              </a:xfrm>
              <a:prstGeom prst="rect">
                <a:avLst/>
              </a:prstGeom>
              <a:solidFill>
                <a:srgbClr val="1AA724"/>
              </a:solidFill>
              <a:ln>
                <a:noFill/>
              </a:ln>
              <a:scene3d>
                <a:camera prst="orthographicFront"/>
                <a:lightRig rig="threePt" dir="t"/>
              </a:scene3d>
              <a:sp3d>
                <a:bevelT w="25400" h="12700"/>
              </a:sp3d>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72000" anchor="b"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r>
                  <a:rPr kumimoji="1" lang="en-US" altLang="zh-CN" sz="1400" b="1">
                    <a:solidFill>
                      <a:prstClr val="white"/>
                    </a:solidFill>
                    <a:ea typeface="微软雅黑" panose="020B0503020204020204" charset="-122"/>
                  </a:rPr>
                  <a:t>Actualización en línea</a:t>
                </a:r>
                <a:endParaRPr kumimoji="1" lang="zh-CN" altLang="en-US" sz="1400" b="1" i="0" u="none" strike="noStrike" kern="1200" cap="none" spc="0" normalizeH="0" baseline="0" noProof="0" dirty="0">
                  <a:ln>
                    <a:noFill/>
                  </a:ln>
                  <a:solidFill>
                    <a:prstClr val="white"/>
                  </a:solidFill>
                  <a:effectLst/>
                  <a:uLnTx/>
                  <a:uFillTx/>
                  <a:latin typeface="Century Gothic"/>
                  <a:ea typeface="微软雅黑" panose="020B0503020204020204" charset="-122"/>
                  <a:cs typeface="+mn-cs"/>
                </a:endParaRPr>
              </a:p>
            </p:txBody>
          </p:sp>
          <p:sp>
            <p:nvSpPr>
              <p:cNvPr id="20" name="išḷiḋé">
                <a:extLst>
                  <a:ext uri="{FF2B5EF4-FFF2-40B4-BE49-F238E27FC236}">
                    <a16:creationId xmlns:a16="http://schemas.microsoft.com/office/drawing/2014/main" id="{69FA02D0-7375-7CCD-46C4-5963D7EFB8E0}"/>
                  </a:ext>
                </a:extLst>
              </p:cNvPr>
              <p:cNvSpPr/>
              <p:nvPr/>
            </p:nvSpPr>
            <p:spPr bwMode="auto">
              <a:xfrm>
                <a:off x="304207" y="1610513"/>
                <a:ext cx="4139262" cy="556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285750" lvl="0" indent="-285750">
                  <a:buFont typeface="Arial" panose="020B0604020202020204" pitchFamily="34" charset="0"/>
                  <a:buChar char="•"/>
                </a:pPr>
                <a:r>
                  <a:rPr kumimoji="1" lang="es-MX" altLang="zh-CN" sz="1200">
                    <a:solidFill>
                      <a:prstClr val="white"/>
                    </a:solidFill>
                    <a:sym typeface="+mn-ea"/>
                  </a:rPr>
                  <a:t>La actualización de la versión principal no requiere la reconfiguración de alta disponibilidad</a:t>
                </a:r>
                <a:endParaRPr kumimoji="1" lang="zh-CN" altLang="en-US" sz="1200" b="0" i="0" u="none" strike="noStrike" kern="1200" cap="none" spc="0" normalizeH="0" baseline="0" noProof="0" dirty="0">
                  <a:ln>
                    <a:noFill/>
                  </a:ln>
                  <a:solidFill>
                    <a:prstClr val="white"/>
                  </a:solidFill>
                  <a:effectLst/>
                  <a:uLnTx/>
                  <a:uFillTx/>
                  <a:latin typeface="Century Gothic"/>
                  <a:cs typeface="+mn-cs"/>
                  <a:sym typeface="+mn-ea"/>
                </a:endParaRPr>
              </a:p>
            </p:txBody>
          </p:sp>
        </p:grpSp>
      </p:grpSp>
      <p:grpSp>
        <p:nvGrpSpPr>
          <p:cNvPr id="29" name="Group 28">
            <a:extLst>
              <a:ext uri="{FF2B5EF4-FFF2-40B4-BE49-F238E27FC236}">
                <a16:creationId xmlns:a16="http://schemas.microsoft.com/office/drawing/2014/main" id="{75CDA6FF-1715-729D-45FA-888F18A71D77}"/>
              </a:ext>
            </a:extLst>
          </p:cNvPr>
          <p:cNvGrpSpPr/>
          <p:nvPr/>
        </p:nvGrpSpPr>
        <p:grpSpPr>
          <a:xfrm>
            <a:off x="1446143" y="4764642"/>
            <a:ext cx="4934950" cy="1603006"/>
            <a:chOff x="723808" y="4902127"/>
            <a:chExt cx="4541806" cy="1603006"/>
          </a:xfrm>
        </p:grpSpPr>
        <p:sp>
          <p:nvSpPr>
            <p:cNvPr id="17" name="矩形 19">
              <a:extLst>
                <a:ext uri="{FF2B5EF4-FFF2-40B4-BE49-F238E27FC236}">
                  <a16:creationId xmlns:a16="http://schemas.microsoft.com/office/drawing/2014/main" id="{AC580A21-62D5-6194-D86E-6787AF086C99}"/>
                </a:ext>
              </a:extLst>
            </p:cNvPr>
            <p:cNvSpPr/>
            <p:nvPr/>
          </p:nvSpPr>
          <p:spPr>
            <a:xfrm flipH="1">
              <a:off x="723809" y="5289725"/>
              <a:ext cx="4405762" cy="1215408"/>
            </a:xfrm>
            <a:prstGeom prst="rect">
              <a:avLst/>
            </a:prstGeom>
            <a:solidFill>
              <a:srgbClr val="00B0F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grpSp>
          <p:nvGrpSpPr>
            <p:cNvPr id="21" name="iŝliḍé">
              <a:extLst>
                <a:ext uri="{FF2B5EF4-FFF2-40B4-BE49-F238E27FC236}">
                  <a16:creationId xmlns:a16="http://schemas.microsoft.com/office/drawing/2014/main" id="{02CD6DD7-BFD9-1AB4-34F3-F2FA5E0D1A25}"/>
                </a:ext>
              </a:extLst>
            </p:cNvPr>
            <p:cNvGrpSpPr/>
            <p:nvPr/>
          </p:nvGrpSpPr>
          <p:grpSpPr>
            <a:xfrm>
              <a:off x="723808" y="4902127"/>
              <a:ext cx="4541806" cy="951514"/>
              <a:chOff x="162472" y="1165207"/>
              <a:chExt cx="4541806" cy="951514"/>
            </a:xfrm>
          </p:grpSpPr>
          <p:sp>
            <p:nvSpPr>
              <p:cNvPr id="22" name="išḷiḋé">
                <a:extLst>
                  <a:ext uri="{FF2B5EF4-FFF2-40B4-BE49-F238E27FC236}">
                    <a16:creationId xmlns:a16="http://schemas.microsoft.com/office/drawing/2014/main" id="{65299E37-9CF7-AABA-896F-CA63AECEA6AC}"/>
                  </a:ext>
                </a:extLst>
              </p:cNvPr>
              <p:cNvSpPr/>
              <p:nvPr/>
            </p:nvSpPr>
            <p:spPr bwMode="auto">
              <a:xfrm>
                <a:off x="303117" y="1578540"/>
                <a:ext cx="4401161" cy="538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171450" lvl="0" indent="-171450">
                  <a:lnSpc>
                    <a:spcPct val="150000"/>
                  </a:lnSpc>
                  <a:buFont typeface="Arial" panose="020B0604020202020204" pitchFamily="34" charset="0"/>
                  <a:buChar char="•"/>
                </a:pPr>
                <a:r>
                  <a:rPr kumimoji="1" lang="es-MX" altLang="zh-CN" sz="1200" dirty="0">
                    <a:solidFill>
                      <a:prstClr val="white"/>
                    </a:solidFill>
                  </a:rPr>
                  <a:t>A-A en modo puente con soporte de enrutamiento asimétrico
A-A en modo </a:t>
                </a:r>
                <a:r>
                  <a:rPr kumimoji="1" lang="es-MX" altLang="zh-CN" sz="1200" dirty="0" err="1">
                    <a:solidFill>
                      <a:prstClr val="white"/>
                    </a:solidFill>
                  </a:rPr>
                  <a:t>router</a:t>
                </a:r>
                <a:r>
                  <a:rPr kumimoji="1" lang="es-MX" altLang="zh-CN" sz="1200" dirty="0">
                    <a:solidFill>
                      <a:prstClr val="white"/>
                    </a:solidFill>
                  </a:rPr>
                  <a:t> con soporte de enrutamiento asimétrico</a:t>
                </a:r>
                <a:endParaRPr kumimoji="1" lang="zh-CN" altLang="en-US" sz="1200" b="0" i="0" u="none" strike="noStrike" kern="1200" cap="none" spc="0" normalizeH="0" baseline="0" noProof="0" dirty="0">
                  <a:ln>
                    <a:noFill/>
                  </a:ln>
                  <a:solidFill>
                    <a:prstClr val="white"/>
                  </a:solidFill>
                  <a:effectLst/>
                  <a:uLnTx/>
                  <a:uFillTx/>
                  <a:latin typeface="Century Gothic"/>
                  <a:ea typeface="仿宋" panose="02010609060101010101" charset="-122"/>
                  <a:cs typeface="+mn-cs"/>
                </a:endParaRPr>
              </a:p>
            </p:txBody>
          </p:sp>
          <p:sp>
            <p:nvSpPr>
              <p:cNvPr id="23" name="i$1îďê">
                <a:extLst>
                  <a:ext uri="{FF2B5EF4-FFF2-40B4-BE49-F238E27FC236}">
                    <a16:creationId xmlns:a16="http://schemas.microsoft.com/office/drawing/2014/main" id="{CFB2F5D4-4832-77AC-D299-51D751AFC8AA}"/>
                  </a:ext>
                </a:extLst>
              </p:cNvPr>
              <p:cNvSpPr txBox="1"/>
              <p:nvPr/>
            </p:nvSpPr>
            <p:spPr bwMode="auto">
              <a:xfrm>
                <a:off x="162472" y="1165207"/>
                <a:ext cx="4405762" cy="387597"/>
              </a:xfrm>
              <a:prstGeom prst="rect">
                <a:avLst/>
              </a:prstGeom>
              <a:solidFill>
                <a:srgbClr val="0067ED"/>
              </a:solidFill>
              <a:ln>
                <a:noFill/>
              </a:ln>
              <a:scene3d>
                <a:camera prst="orthographicFront"/>
                <a:lightRig rig="threePt" dir="t"/>
              </a:scene3d>
              <a:sp3d>
                <a:bevelT w="25400" h="12700"/>
              </a:sp3d>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72000" anchor="b"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r>
                  <a:rPr kumimoji="1" lang="en-US" altLang="zh-CN" sz="1400" b="1">
                    <a:solidFill>
                      <a:prstClr val="white"/>
                    </a:solidFill>
                    <a:ea typeface="微软雅黑" panose="020B0503020204020204" charset="-122"/>
                  </a:rPr>
                  <a:t>Admite múltiples modos de alta disponibilidad</a:t>
                </a:r>
                <a:endParaRPr kumimoji="1" lang="zh-CN" altLang="en-US" sz="1400" b="1" i="0" u="none" strike="noStrike" kern="1200" cap="none" spc="0" normalizeH="0" baseline="0" noProof="0" dirty="0">
                  <a:ln>
                    <a:noFill/>
                  </a:ln>
                  <a:solidFill>
                    <a:prstClr val="white"/>
                  </a:solidFill>
                  <a:effectLst/>
                  <a:uLnTx/>
                  <a:uFillTx/>
                  <a:latin typeface="Century Gothic"/>
                  <a:ea typeface="微软雅黑" panose="020B0503020204020204" charset="-122"/>
                  <a:cs typeface="+mn-cs"/>
                </a:endParaRPr>
              </a:p>
            </p:txBody>
          </p:sp>
        </p:grpSp>
      </p:grpSp>
      <p:grpSp>
        <p:nvGrpSpPr>
          <p:cNvPr id="3" name="组合 2">
            <a:extLst>
              <a:ext uri="{FF2B5EF4-FFF2-40B4-BE49-F238E27FC236}">
                <a16:creationId xmlns:a16="http://schemas.microsoft.com/office/drawing/2014/main" id="{8F3804ED-FDAF-1C6D-10A9-848C4F9D077F}"/>
              </a:ext>
            </a:extLst>
          </p:cNvPr>
          <p:cNvGrpSpPr/>
          <p:nvPr/>
        </p:nvGrpSpPr>
        <p:grpSpPr>
          <a:xfrm>
            <a:off x="6679769" y="958155"/>
            <a:ext cx="4604145" cy="5051335"/>
            <a:chOff x="6469336" y="831251"/>
            <a:chExt cx="4799596" cy="5265770"/>
          </a:xfrm>
        </p:grpSpPr>
        <p:pic>
          <p:nvPicPr>
            <p:cNvPr id="26" name="Picture 25">
              <a:extLst>
                <a:ext uri="{FF2B5EF4-FFF2-40B4-BE49-F238E27FC236}">
                  <a16:creationId xmlns:a16="http://schemas.microsoft.com/office/drawing/2014/main" id="{7A3793DC-5C76-7212-948D-127487DA81A2}"/>
                </a:ext>
              </a:extLst>
            </p:cNvPr>
            <p:cNvPicPr>
              <a:picLocks noChangeAspect="1"/>
            </p:cNvPicPr>
            <p:nvPr/>
          </p:nvPicPr>
          <p:blipFill>
            <a:blip r:embed="rId2"/>
            <a:stretch>
              <a:fillRect/>
            </a:stretch>
          </p:blipFill>
          <p:spPr>
            <a:xfrm>
              <a:off x="6469336" y="831251"/>
              <a:ext cx="4799596" cy="2797852"/>
            </a:xfrm>
            <a:prstGeom prst="rect">
              <a:avLst/>
            </a:prstGeom>
          </p:spPr>
        </p:pic>
        <p:pic>
          <p:nvPicPr>
            <p:cNvPr id="28" name="Picture 27">
              <a:extLst>
                <a:ext uri="{FF2B5EF4-FFF2-40B4-BE49-F238E27FC236}">
                  <a16:creationId xmlns:a16="http://schemas.microsoft.com/office/drawing/2014/main" id="{FF6AAB6F-57FD-7D91-AE0E-F590822AC80F}"/>
                </a:ext>
              </a:extLst>
            </p:cNvPr>
            <p:cNvPicPr>
              <a:picLocks noChangeAspect="1"/>
            </p:cNvPicPr>
            <p:nvPr/>
          </p:nvPicPr>
          <p:blipFill>
            <a:blip r:embed="rId3"/>
            <a:stretch>
              <a:fillRect/>
            </a:stretch>
          </p:blipFill>
          <p:spPr>
            <a:xfrm>
              <a:off x="6469336" y="3746503"/>
              <a:ext cx="4799596" cy="2350518"/>
            </a:xfrm>
            <a:prstGeom prst="rect">
              <a:avLst/>
            </a:prstGeom>
          </p:spPr>
        </p:pic>
      </p:grpSp>
      <p:sp>
        <p:nvSpPr>
          <p:cNvPr id="6" name="Date Placeholder 5">
            <a:extLst>
              <a:ext uri="{FF2B5EF4-FFF2-40B4-BE49-F238E27FC236}">
                <a16:creationId xmlns:a16="http://schemas.microsoft.com/office/drawing/2014/main" id="{070EF859-0373-F133-8843-24E0CAFC1E0E}"/>
              </a:ext>
            </a:extLst>
          </p:cNvPr>
          <p:cNvSpPr>
            <a:spLocks noGrp="1"/>
          </p:cNvSpPr>
          <p:nvPr>
            <p:ph type="dt" sz="half" idx="10"/>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fld id="{5411C775-BC42-4DBA-960F-FE8D68DB68D3}" type="datetime1">
              <a:rPr kumimoji="0" lang="en-US" sz="1200" b="0" i="0" u="none" strike="noStrike" kern="1200" cap="none" spc="0" normalizeH="0" baseline="0" noProof="0" smtClean="0">
                <a:ln>
                  <a:noFill/>
                </a:ln>
                <a:solidFill>
                  <a:prstClr val="white"/>
                </a:solidFill>
                <a:effectLst/>
                <a:uLnTx/>
                <a:uFillTx/>
                <a:latin typeface="Century Gothic"/>
                <a:cs typeface="+mn-cs"/>
              </a:rPr>
              <a:pPr marL="0" marR="0" lvl="0" indent="0" algn="l" defTabSz="914400" rtl="0" eaLnBrk="1" fontAlgn="auto" latinLnBrk="0" hangingPunct="1">
                <a:lnSpc>
                  <a:spcPct val="150000"/>
                </a:lnSpc>
                <a:spcBef>
                  <a:spcPts val="0"/>
                </a:spcBef>
                <a:spcAft>
                  <a:spcPts val="0"/>
                </a:spcAft>
                <a:buClrTx/>
                <a:buSzTx/>
                <a:buFontTx/>
                <a:buNone/>
                <a:tabLst/>
                <a:defRPr/>
              </a:pPr>
              <a:t>2/19/2024</a:t>
            </a:fld>
            <a:endParaRPr kumimoji="0" lang="en-US" sz="1200" b="0" i="0" u="none" strike="noStrike" kern="1200" cap="none" spc="0" normalizeH="0" baseline="0" noProof="0">
              <a:ln>
                <a:noFill/>
              </a:ln>
              <a:solidFill>
                <a:prstClr val="white"/>
              </a:solidFill>
              <a:effectLst/>
              <a:uLnTx/>
              <a:uFillTx/>
              <a:latin typeface="Century Gothic"/>
              <a:cs typeface="+mn-cs"/>
            </a:endParaRPr>
          </a:p>
        </p:txBody>
      </p:sp>
      <p:sp>
        <p:nvSpPr>
          <p:cNvPr id="24" name="Footer Placeholder 23">
            <a:extLst>
              <a:ext uri="{FF2B5EF4-FFF2-40B4-BE49-F238E27FC236}">
                <a16:creationId xmlns:a16="http://schemas.microsoft.com/office/drawing/2014/main" id="{E6C9E9CC-B4C2-CE9C-BEA5-D1EC830BD4DA}"/>
              </a:ext>
            </a:extLst>
          </p:cNvPr>
          <p:cNvSpPr>
            <a:spLocks noGrp="1"/>
          </p:cNvSpPr>
          <p:nvPr>
            <p:ph type="ftr" sz="quarter" idx="11"/>
          </p:nvPr>
        </p:nvSpPr>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entury Gothic"/>
                <a:cs typeface="+mn-cs"/>
              </a:rPr>
              <a:t>www.sangfor.com</a:t>
            </a:r>
          </a:p>
        </p:txBody>
      </p:sp>
    </p:spTree>
    <p:extLst>
      <p:ext uri="{BB962C8B-B14F-4D97-AF65-F5344CB8AC3E}">
        <p14:creationId xmlns:p14="http://schemas.microsoft.com/office/powerpoint/2010/main" val="23850741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0">
            <a:extLst>
              <a:ext uri="{FF2B5EF4-FFF2-40B4-BE49-F238E27FC236}">
                <a16:creationId xmlns:a16="http://schemas.microsoft.com/office/drawing/2014/main" id="{EEC56A74-9C25-7A22-EAFF-CC3F18691150}"/>
              </a:ext>
            </a:extLst>
          </p:cNvPr>
          <p:cNvSpPr/>
          <p:nvPr/>
        </p:nvSpPr>
        <p:spPr>
          <a:xfrm>
            <a:off x="927679" y="2573070"/>
            <a:ext cx="6651452" cy="1015663"/>
          </a:xfrm>
          <a:prstGeom prst="rect">
            <a:avLst/>
          </a:prstGeom>
        </p:spPr>
        <p:txBody>
          <a:bodyPr wrap="square" lIns="91440" tIns="45720" rIns="91440" bIns="45720" anchor="t">
            <a:spAutoFit/>
          </a:bodyPr>
          <a:lstStyle/>
          <a:p>
            <a:r>
              <a:rPr lang="en-US" altLang="zh-CN" sz="6000" b="1" dirty="0">
                <a:solidFill>
                  <a:schemeClr val="bg1"/>
                </a:solidFill>
                <a:latin typeface="Century Gothic" panose="020B0502020202020204" pitchFamily="34" charset="0"/>
                <a:ea typeface="微软雅黑" panose="020B0503020204020204" pitchFamily="34" charset="-122"/>
              </a:rPr>
              <a:t>¿</a:t>
            </a:r>
            <a:r>
              <a:rPr lang="en-US" altLang="zh-CN" sz="6000" b="1" dirty="0" err="1">
                <a:solidFill>
                  <a:schemeClr val="bg1"/>
                </a:solidFill>
                <a:latin typeface="Century Gothic" panose="020B0502020202020204" pitchFamily="34" charset="0"/>
                <a:ea typeface="微软雅黑" panose="020B0503020204020204" pitchFamily="34" charset="-122"/>
              </a:rPr>
              <a:t>Preguntas</a:t>
            </a:r>
            <a:r>
              <a:rPr lang="en-US" altLang="zh-CN" sz="6000" b="1" dirty="0">
                <a:solidFill>
                  <a:schemeClr val="bg1"/>
                </a:solidFill>
                <a:latin typeface="Century Gothic" panose="020B0502020202020204" pitchFamily="34" charset="0"/>
                <a:ea typeface="微软雅黑" panose="020B0503020204020204" pitchFamily="34" charset="-122"/>
              </a:rPr>
              <a:t>?</a:t>
            </a:r>
            <a:endParaRPr lang="zh-CN" altLang="en-US" sz="6000" b="1" dirty="0">
              <a:solidFill>
                <a:schemeClr val="bg1"/>
              </a:solidFill>
              <a:latin typeface="Century Gothic" panose="020B0502020202020204" pitchFamily="34" charset="0"/>
            </a:endParaRPr>
          </a:p>
        </p:txBody>
      </p:sp>
      <p:cxnSp>
        <p:nvCxnSpPr>
          <p:cNvPr id="3" name="直接连接符 13">
            <a:extLst>
              <a:ext uri="{FF2B5EF4-FFF2-40B4-BE49-F238E27FC236}">
                <a16:creationId xmlns:a16="http://schemas.microsoft.com/office/drawing/2014/main" id="{B2C39E47-2D29-78D4-AA42-8DC69BED79E0}"/>
              </a:ext>
            </a:extLst>
          </p:cNvPr>
          <p:cNvCxnSpPr>
            <a:cxnSpLocks/>
          </p:cNvCxnSpPr>
          <p:nvPr/>
        </p:nvCxnSpPr>
        <p:spPr>
          <a:xfrm>
            <a:off x="1028503" y="3773399"/>
            <a:ext cx="5292350" cy="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 name="矩形 12">
            <a:extLst>
              <a:ext uri="{FF2B5EF4-FFF2-40B4-BE49-F238E27FC236}">
                <a16:creationId xmlns:a16="http://schemas.microsoft.com/office/drawing/2014/main" id="{67638450-498A-D536-822A-3175651243FE}"/>
              </a:ext>
            </a:extLst>
          </p:cNvPr>
          <p:cNvSpPr/>
          <p:nvPr/>
        </p:nvSpPr>
        <p:spPr>
          <a:xfrm>
            <a:off x="925414" y="3820207"/>
            <a:ext cx="5343957" cy="1684115"/>
          </a:xfrm>
          <a:prstGeom prst="rect">
            <a:avLst/>
          </a:prstGeom>
        </p:spPr>
        <p:txBody>
          <a:bodyPr wrap="square">
            <a:spAutoFit/>
          </a:bodyPr>
          <a:lstStyle/>
          <a:p>
            <a:pPr>
              <a:lnSpc>
                <a:spcPct val="150000"/>
              </a:lnSpc>
            </a:pPr>
            <a:endParaRPr lang="en-US" altLang="zh-CN" sz="2400" b="1" dirty="0">
              <a:solidFill>
                <a:schemeClr val="bg1"/>
              </a:solidFill>
              <a:latin typeface="Century Gothic" panose="020B0502020202020204" pitchFamily="34" charset="0"/>
            </a:endParaRPr>
          </a:p>
          <a:p>
            <a:pPr>
              <a:lnSpc>
                <a:spcPct val="150000"/>
              </a:lnSpc>
            </a:pPr>
            <a:r>
              <a:rPr lang="en-US" altLang="zh-CN" sz="2400" b="1" dirty="0">
                <a:solidFill>
                  <a:schemeClr val="bg1"/>
                </a:solidFill>
                <a:latin typeface="Century Gothic" panose="020B0502020202020204" pitchFamily="34" charset="0"/>
              </a:rPr>
              <a:t>Demo:</a:t>
            </a:r>
          </a:p>
          <a:p>
            <a:pPr>
              <a:lnSpc>
                <a:spcPct val="150000"/>
              </a:lnSpc>
            </a:pPr>
            <a:r>
              <a:rPr lang="en-US" altLang="en-US" sz="2400" dirty="0">
                <a:solidFill>
                  <a:schemeClr val="bg1"/>
                </a:solidFill>
                <a:latin typeface="Century Gothic" panose="020B0502020202020204" pitchFamily="34" charset="0"/>
                <a:ea typeface="微软雅黑" charset="-122"/>
                <a:sym typeface="微软雅黑" panose="020B0503020204020204" pitchFamily="34" charset="-122"/>
                <a:hlinkClick r:id="rId3"/>
              </a:rPr>
              <a:t>https://demo.sangfor.com:444/</a:t>
            </a:r>
            <a:endParaRPr lang="en-US" altLang="en-US" sz="2400" dirty="0">
              <a:solidFill>
                <a:schemeClr val="bg1"/>
              </a:solidFill>
              <a:latin typeface="Century Gothic" panose="020B0502020202020204" pitchFamily="34" charset="0"/>
              <a:ea typeface="微软雅黑" charset="-122"/>
              <a:sym typeface="微软雅黑" panose="020B0503020204020204" pitchFamily="34" charset="-122"/>
            </a:endParaRPr>
          </a:p>
        </p:txBody>
      </p:sp>
      <p:pic>
        <p:nvPicPr>
          <p:cNvPr id="6" name="图片 5">
            <a:extLst>
              <a:ext uri="{FF2B5EF4-FFF2-40B4-BE49-F238E27FC236}">
                <a16:creationId xmlns:a16="http://schemas.microsoft.com/office/drawing/2014/main" id="{D20EF5DD-DB31-3990-B238-EEA9B4FEFF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184" y="638875"/>
            <a:ext cx="2427772" cy="797882"/>
          </a:xfrm>
          <a:prstGeom prst="rect">
            <a:avLst/>
          </a:prstGeom>
        </p:spPr>
      </p:pic>
      <p:grpSp>
        <p:nvGrpSpPr>
          <p:cNvPr id="7" name="组合 6">
            <a:extLst>
              <a:ext uri="{FF2B5EF4-FFF2-40B4-BE49-F238E27FC236}">
                <a16:creationId xmlns:a16="http://schemas.microsoft.com/office/drawing/2014/main" id="{5186E246-FD35-9A16-838C-8B8BA2D4B84C}"/>
              </a:ext>
            </a:extLst>
          </p:cNvPr>
          <p:cNvGrpSpPr/>
          <p:nvPr/>
        </p:nvGrpSpPr>
        <p:grpSpPr>
          <a:xfrm>
            <a:off x="913253" y="6053407"/>
            <a:ext cx="1778497" cy="276999"/>
            <a:chOff x="913253" y="6053407"/>
            <a:chExt cx="1778497" cy="276999"/>
          </a:xfrm>
        </p:grpSpPr>
        <p:sp>
          <p:nvSpPr>
            <p:cNvPr id="8" name="矩形 7">
              <a:extLst>
                <a:ext uri="{FF2B5EF4-FFF2-40B4-BE49-F238E27FC236}">
                  <a16:creationId xmlns:a16="http://schemas.microsoft.com/office/drawing/2014/main" id="{B8B49E55-D060-2453-07D1-A854D36269B5}"/>
                </a:ext>
              </a:extLst>
            </p:cNvPr>
            <p:cNvSpPr/>
            <p:nvPr/>
          </p:nvSpPr>
          <p:spPr>
            <a:xfrm>
              <a:off x="913253" y="6110780"/>
              <a:ext cx="162252" cy="1622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文本框 8">
              <a:extLst>
                <a:ext uri="{FF2B5EF4-FFF2-40B4-BE49-F238E27FC236}">
                  <a16:creationId xmlns:a16="http://schemas.microsoft.com/office/drawing/2014/main" id="{CEA0EAA5-5EA1-DDBC-1BFF-AB1AB88505AE}"/>
                </a:ext>
              </a:extLst>
            </p:cNvPr>
            <p:cNvSpPr txBox="1"/>
            <p:nvPr/>
          </p:nvSpPr>
          <p:spPr>
            <a:xfrm>
              <a:off x="1131708" y="6053407"/>
              <a:ext cx="1560042" cy="276999"/>
            </a:xfrm>
            <a:prstGeom prst="rect">
              <a:avLst/>
            </a:prstGeom>
            <a:noFill/>
          </p:spPr>
          <p:txBody>
            <a:bodyPr wrap="none" rtlCol="0">
              <a:spAutoFit/>
            </a:bodyPr>
            <a:lstStyle/>
            <a:p>
              <a:r>
                <a:rPr lang="en-US" altLang="en-US" sz="1200" err="1">
                  <a:solidFill>
                    <a:schemeClr val="bg1"/>
                  </a:solidFill>
                  <a:latin typeface="Century Gothic" panose="020B0502020202020204" pitchFamily="34" charset="0"/>
                  <a:ea typeface="微软雅黑" charset="-122"/>
                  <a:sym typeface="微软雅黑" panose="020B0503020204020204" pitchFamily="34" charset="-122"/>
                </a:rPr>
                <a:t>www.sangfor.com</a:t>
              </a:r>
              <a:endParaRPr lang="en-US" altLang="en-US" sz="1200">
                <a:solidFill>
                  <a:schemeClr val="bg1"/>
                </a:solidFill>
                <a:latin typeface="Century Gothic" panose="020B0502020202020204" pitchFamily="34" charset="0"/>
                <a:ea typeface="微软雅黑" charset="-122"/>
              </a:endParaRPr>
            </a:p>
          </p:txBody>
        </p:sp>
      </p:grpSp>
      <p:grpSp>
        <p:nvGrpSpPr>
          <p:cNvPr id="10" name="组合 9">
            <a:extLst>
              <a:ext uri="{FF2B5EF4-FFF2-40B4-BE49-F238E27FC236}">
                <a16:creationId xmlns:a16="http://schemas.microsoft.com/office/drawing/2014/main" id="{1C157484-6D78-ADB1-E72C-6427E8B56D9A}"/>
              </a:ext>
            </a:extLst>
          </p:cNvPr>
          <p:cNvGrpSpPr/>
          <p:nvPr/>
        </p:nvGrpSpPr>
        <p:grpSpPr>
          <a:xfrm>
            <a:off x="3368054" y="6053407"/>
            <a:ext cx="2304730" cy="276999"/>
            <a:chOff x="4872830" y="6460578"/>
            <a:chExt cx="2304730" cy="276999"/>
          </a:xfrm>
        </p:grpSpPr>
        <p:sp>
          <p:nvSpPr>
            <p:cNvPr id="11" name="矩形 10">
              <a:extLst>
                <a:ext uri="{FF2B5EF4-FFF2-40B4-BE49-F238E27FC236}">
                  <a16:creationId xmlns:a16="http://schemas.microsoft.com/office/drawing/2014/main" id="{FF18B67C-D0DC-867E-C393-5B08981A6BD3}"/>
                </a:ext>
              </a:extLst>
            </p:cNvPr>
            <p:cNvSpPr/>
            <p:nvPr/>
          </p:nvSpPr>
          <p:spPr>
            <a:xfrm>
              <a:off x="4872830" y="6517951"/>
              <a:ext cx="162252" cy="162252"/>
            </a:xfrm>
            <a:prstGeom prst="rect">
              <a:avLst/>
            </a:prstGeom>
            <a:solidFill>
              <a:srgbClr val="23B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2" name="文本框 11">
              <a:extLst>
                <a:ext uri="{FF2B5EF4-FFF2-40B4-BE49-F238E27FC236}">
                  <a16:creationId xmlns:a16="http://schemas.microsoft.com/office/drawing/2014/main" id="{14E4B67B-7DEE-9340-920E-494AD60A8918}"/>
                </a:ext>
              </a:extLst>
            </p:cNvPr>
            <p:cNvSpPr txBox="1"/>
            <p:nvPr/>
          </p:nvSpPr>
          <p:spPr>
            <a:xfrm>
              <a:off x="5077305" y="6460578"/>
              <a:ext cx="2100255" cy="276999"/>
            </a:xfrm>
            <a:prstGeom prst="rect">
              <a:avLst/>
            </a:prstGeom>
            <a:noFill/>
          </p:spPr>
          <p:txBody>
            <a:bodyPr wrap="none" rtlCol="0">
              <a:spAutoFit/>
            </a:bodyPr>
            <a:lstStyle/>
            <a:p>
              <a:r>
                <a:rPr lang="en-US" altLang="en-US" sz="1200" err="1">
                  <a:solidFill>
                    <a:schemeClr val="bg1"/>
                  </a:solidFill>
                  <a:latin typeface="Century Gothic" panose="020B0502020202020204" pitchFamily="34" charset="0"/>
                  <a:ea typeface="微软雅黑" charset="-122"/>
                  <a:sym typeface="微软雅黑" panose="020B0503020204020204" pitchFamily="34" charset="-122"/>
                </a:rPr>
                <a:t>Sangfor</a:t>
              </a:r>
              <a:r>
                <a:rPr lang="en-US" altLang="en-US" sz="1200">
                  <a:solidFill>
                    <a:schemeClr val="bg1"/>
                  </a:solidFill>
                  <a:latin typeface="Century Gothic" panose="020B0502020202020204" pitchFamily="34" charset="0"/>
                  <a:ea typeface="微软雅黑" charset="-122"/>
                  <a:sym typeface="微软雅黑" panose="020B0503020204020204" pitchFamily="34" charset="-122"/>
                </a:rPr>
                <a:t> Technologies Inc.</a:t>
              </a:r>
            </a:p>
          </p:txBody>
        </p:sp>
      </p:grpSp>
    </p:spTree>
    <p:extLst>
      <p:ext uri="{BB962C8B-B14F-4D97-AF65-F5344CB8AC3E}">
        <p14:creationId xmlns:p14="http://schemas.microsoft.com/office/powerpoint/2010/main" val="419562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图片 3" descr="图片 3"/>
          <p:cNvPicPr>
            <a:picLocks noChangeAspect="1"/>
          </p:cNvPicPr>
          <p:nvPr/>
        </p:nvPicPr>
        <p:blipFill>
          <a:blip r:embed="rId3"/>
          <a:stretch>
            <a:fillRect/>
          </a:stretch>
        </p:blipFill>
        <p:spPr>
          <a:xfrm>
            <a:off x="0" y="177795"/>
            <a:ext cx="12192000" cy="6855761"/>
          </a:xfrm>
          <a:prstGeom prst="rect">
            <a:avLst/>
          </a:prstGeom>
          <a:ln w="12700">
            <a:miter lim="400000"/>
            <a:headEnd/>
            <a:tailEnd/>
          </a:ln>
        </p:spPr>
      </p:pic>
      <p:sp>
        <p:nvSpPr>
          <p:cNvPr id="90" name="矩形 23"/>
          <p:cNvSpPr/>
          <p:nvPr/>
        </p:nvSpPr>
        <p:spPr>
          <a:xfrm>
            <a:off x="913252" y="6517950"/>
            <a:ext cx="162253" cy="162253"/>
          </a:xfrm>
          <a:prstGeom prst="rect">
            <a:avLst/>
          </a:prstGeom>
          <a:solidFill>
            <a:srgbClr val="00B0F0"/>
          </a:solidFill>
          <a:ln w="12700">
            <a:miter lim="400000"/>
          </a:ln>
        </p:spPr>
        <p:txBody>
          <a:bodyPr lIns="45719" rIns="45719" anchor="ctr"/>
          <a:lstStyle/>
          <a:p>
            <a:pPr algn="ctr">
              <a:defRPr>
                <a:solidFill>
                  <a:srgbClr val="FFFFFF"/>
                </a:solidFill>
              </a:defRPr>
            </a:pPr>
            <a:endParaRPr/>
          </a:p>
        </p:txBody>
      </p:sp>
      <p:sp>
        <p:nvSpPr>
          <p:cNvPr id="91" name="文本框 24"/>
          <p:cNvSpPr txBox="1"/>
          <p:nvPr/>
        </p:nvSpPr>
        <p:spPr>
          <a:xfrm>
            <a:off x="1177427" y="6460578"/>
            <a:ext cx="1450887" cy="281941"/>
          </a:xfrm>
          <a:prstGeom prst="rect">
            <a:avLst/>
          </a:prstGeom>
          <a:ln w="12700">
            <a:miter lim="400000"/>
          </a:ln>
        </p:spPr>
        <p:txBody>
          <a:bodyPr wrap="none" lIns="45719" rIns="45719">
            <a:spAutoFit/>
          </a:bodyPr>
          <a:lstStyle>
            <a:lvl1pPr>
              <a:defRPr sz="1200">
                <a:solidFill>
                  <a:srgbClr val="FFFFFF"/>
                </a:solidFill>
              </a:defRPr>
            </a:lvl1pPr>
          </a:lstStyle>
          <a:p>
            <a:r>
              <a:t>www.sangfor.com</a:t>
            </a:r>
          </a:p>
        </p:txBody>
      </p:sp>
      <p:grpSp>
        <p:nvGrpSpPr>
          <p:cNvPr id="94" name="组合 2"/>
          <p:cNvGrpSpPr/>
          <p:nvPr/>
        </p:nvGrpSpPr>
        <p:grpSpPr>
          <a:xfrm>
            <a:off x="4943635" y="6460578"/>
            <a:ext cx="2238202" cy="281941"/>
            <a:chOff x="0" y="0"/>
            <a:chExt cx="2238201" cy="281940"/>
          </a:xfrm>
        </p:grpSpPr>
        <p:sp>
          <p:nvSpPr>
            <p:cNvPr id="92" name="矩形 26"/>
            <p:cNvSpPr/>
            <p:nvPr/>
          </p:nvSpPr>
          <p:spPr>
            <a:xfrm>
              <a:off x="0" y="57373"/>
              <a:ext cx="162253" cy="162253"/>
            </a:xfrm>
            <a:prstGeom prst="rect">
              <a:avLst/>
            </a:prstGeom>
            <a:solidFill>
              <a:srgbClr val="79BD2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3" name="文本框 27"/>
            <p:cNvSpPr txBox="1"/>
            <p:nvPr/>
          </p:nvSpPr>
          <p:spPr>
            <a:xfrm>
              <a:off x="250195" y="0"/>
              <a:ext cx="1988007" cy="281940"/>
            </a:xfrm>
            <a:prstGeom prst="rect">
              <a:avLst/>
            </a:prstGeom>
            <a:noFill/>
            <a:ln w="12700" cap="flat">
              <a:noFill/>
              <a:miter lim="400000"/>
            </a:ln>
            <a:effectLst/>
          </p:spPr>
          <p:txBody>
            <a:bodyPr wrap="none" lIns="45719" tIns="45719" rIns="45719" bIns="45719" numCol="1" anchor="t">
              <a:spAutoFit/>
            </a:bodyPr>
            <a:lstStyle>
              <a:lvl1pPr>
                <a:defRPr sz="1200">
                  <a:solidFill>
                    <a:srgbClr val="FFFFFF"/>
                  </a:solidFill>
                </a:defRPr>
              </a:lvl1pPr>
            </a:lstStyle>
            <a:p>
              <a:r>
                <a:t>Sangfor Technologies Inc.</a:t>
              </a:r>
            </a:p>
          </p:txBody>
        </p:sp>
      </p:grpSp>
      <p:sp>
        <p:nvSpPr>
          <p:cNvPr id="95" name="矩形 30"/>
          <p:cNvSpPr/>
          <p:nvPr/>
        </p:nvSpPr>
        <p:spPr>
          <a:xfrm>
            <a:off x="0" y="2319129"/>
            <a:ext cx="438150" cy="2192397"/>
          </a:xfrm>
          <a:prstGeom prst="rect">
            <a:avLst/>
          </a:prstGeom>
          <a:solidFill>
            <a:srgbClr val="345692"/>
          </a:solidFill>
          <a:ln w="12700">
            <a:miter lim="400000"/>
          </a:ln>
        </p:spPr>
        <p:txBody>
          <a:bodyPr lIns="45719" rIns="45719" anchor="ctr"/>
          <a:lstStyle/>
          <a:p>
            <a:pPr algn="ctr">
              <a:defRPr>
                <a:solidFill>
                  <a:srgbClr val="002060"/>
                </a:solidFill>
              </a:defRPr>
            </a:pPr>
            <a:endParaRPr/>
          </a:p>
        </p:txBody>
      </p:sp>
      <p:sp>
        <p:nvSpPr>
          <p:cNvPr id="96" name="矩形 31"/>
          <p:cNvSpPr/>
          <p:nvPr/>
        </p:nvSpPr>
        <p:spPr>
          <a:xfrm>
            <a:off x="438150" y="2319129"/>
            <a:ext cx="123825" cy="2192397"/>
          </a:xfrm>
          <a:prstGeom prst="rect">
            <a:avLst/>
          </a:prstGeom>
          <a:solidFill>
            <a:srgbClr val="00B0F0"/>
          </a:solidFill>
          <a:ln w="12700">
            <a:miter lim="400000"/>
          </a:ln>
        </p:spPr>
        <p:txBody>
          <a:bodyPr lIns="45719" rIns="45719" anchor="ctr"/>
          <a:lstStyle/>
          <a:p>
            <a:pPr algn="ctr">
              <a:defRPr>
                <a:solidFill>
                  <a:srgbClr val="FFFFFF"/>
                </a:solidFill>
              </a:defRPr>
            </a:pPr>
            <a:endParaRPr/>
          </a:p>
        </p:txBody>
      </p:sp>
      <p:pic>
        <p:nvPicPr>
          <p:cNvPr id="97" name="图片 50" descr="图片 50"/>
          <p:cNvPicPr>
            <a:picLocks noChangeAspect="1"/>
          </p:cNvPicPr>
          <p:nvPr/>
        </p:nvPicPr>
        <p:blipFill>
          <a:blip r:embed="rId4"/>
          <a:stretch>
            <a:fillRect/>
          </a:stretch>
        </p:blipFill>
        <p:spPr>
          <a:xfrm>
            <a:off x="504438" y="382013"/>
            <a:ext cx="2006358" cy="659386"/>
          </a:xfrm>
          <a:prstGeom prst="rect">
            <a:avLst/>
          </a:prstGeom>
          <a:ln w="12700">
            <a:miter lim="400000"/>
            <a:headEnd/>
            <a:tailEnd/>
          </a:ln>
        </p:spPr>
      </p:pic>
      <p:sp>
        <p:nvSpPr>
          <p:cNvPr id="98" name="矩形 58"/>
          <p:cNvSpPr txBox="1"/>
          <p:nvPr/>
        </p:nvSpPr>
        <p:spPr>
          <a:xfrm>
            <a:off x="853230" y="2152105"/>
            <a:ext cx="5327739" cy="830997"/>
          </a:xfrm>
          <a:prstGeom prst="rect">
            <a:avLst/>
          </a:prstGeom>
          <a:ln w="12700">
            <a:miter lim="400000"/>
          </a:ln>
        </p:spPr>
        <p:txBody>
          <a:bodyPr wrap="none" lIns="45719" rIns="45719">
            <a:spAutoFit/>
          </a:bodyPr>
          <a:lstStyle>
            <a:lvl1pPr>
              <a:defRPr sz="4400">
                <a:solidFill>
                  <a:srgbClr val="FFFFFF"/>
                </a:solidFill>
              </a:defRPr>
            </a:lvl1pPr>
          </a:lstStyle>
          <a:p>
            <a:r>
              <a:rPr lang="en-US" sz="4800" b="1"/>
              <a:t>Cyber Command</a:t>
            </a:r>
          </a:p>
        </p:txBody>
      </p:sp>
      <p:sp>
        <p:nvSpPr>
          <p:cNvPr id="99" name="矩形 60"/>
          <p:cNvSpPr txBox="1"/>
          <p:nvPr/>
        </p:nvSpPr>
        <p:spPr>
          <a:xfrm>
            <a:off x="868693" y="2975120"/>
            <a:ext cx="4515017" cy="830997"/>
          </a:xfrm>
          <a:prstGeom prst="rect">
            <a:avLst/>
          </a:prstGeom>
          <a:ln w="12700">
            <a:miter lim="400000"/>
          </a:ln>
        </p:spPr>
        <p:txBody>
          <a:bodyPr wrap="none" lIns="45719" rIns="45719">
            <a:spAutoFit/>
          </a:bodyPr>
          <a:lstStyle/>
          <a:p>
            <a:pPr>
              <a:defRPr sz="2800">
                <a:solidFill>
                  <a:srgbClr val="FFFFFF"/>
                </a:solidFill>
              </a:defRPr>
            </a:pPr>
            <a:r>
              <a:rPr lang="en-US" sz="2400"/>
              <a:t>Intelligent Network Detection </a:t>
            </a:r>
          </a:p>
          <a:p>
            <a:pPr>
              <a:defRPr sz="2800">
                <a:solidFill>
                  <a:srgbClr val="FFFFFF"/>
                </a:solidFill>
              </a:defRPr>
            </a:pPr>
            <a:r>
              <a:rPr lang="en-US" sz="2400"/>
              <a:t>and Response Platform</a:t>
            </a:r>
          </a:p>
        </p:txBody>
      </p:sp>
      <p:sp>
        <p:nvSpPr>
          <p:cNvPr id="100" name="直接连接符 61"/>
          <p:cNvSpPr/>
          <p:nvPr/>
        </p:nvSpPr>
        <p:spPr>
          <a:xfrm>
            <a:off x="913252" y="3853082"/>
            <a:ext cx="5182747" cy="0"/>
          </a:xfrm>
          <a:prstGeom prst="line">
            <a:avLst/>
          </a:prstGeom>
          <a:ln w="12700">
            <a:solidFill>
              <a:srgbClr val="FFFFFF"/>
            </a:solidFill>
            <a:miter/>
          </a:ln>
        </p:spPr>
        <p:txBody>
          <a:bodyPr lIns="45719" rIns="45719"/>
          <a:lstStyle/>
          <a:p>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CBE5C1E4-D5B5-A0EC-D77A-5EADED445F4E}"/>
              </a:ext>
            </a:extLst>
          </p:cNvPr>
          <p:cNvGrpSpPr/>
          <p:nvPr/>
        </p:nvGrpSpPr>
        <p:grpSpPr>
          <a:xfrm>
            <a:off x="878154" y="3052465"/>
            <a:ext cx="5972463" cy="3098954"/>
            <a:chOff x="878154" y="3052465"/>
            <a:chExt cx="5972463" cy="3098954"/>
          </a:xfrm>
        </p:grpSpPr>
        <p:sp>
          <p:nvSpPr>
            <p:cNvPr id="6" name="TextBox 5">
              <a:extLst>
                <a:ext uri="{FF2B5EF4-FFF2-40B4-BE49-F238E27FC236}">
                  <a16:creationId xmlns:a16="http://schemas.microsoft.com/office/drawing/2014/main" id="{C2EC28E0-6D73-323A-632B-D6D8021F793F}"/>
                </a:ext>
              </a:extLst>
            </p:cNvPr>
            <p:cNvSpPr txBox="1"/>
            <p:nvPr/>
          </p:nvSpPr>
          <p:spPr>
            <a:xfrm>
              <a:off x="878154" y="4429304"/>
              <a:ext cx="783863" cy="3693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r>
                <a:rPr kumimoji="0" lang="es-ES_tradnl" sz="1800" b="0" i="0" u="none" strike="noStrike" cap="none" spc="0" normalizeH="0" baseline="0" dirty="0">
                  <a:ln>
                    <a:noFill/>
                  </a:ln>
                  <a:solidFill>
                    <a:schemeClr val="bg1"/>
                  </a:solidFill>
                  <a:effectLst/>
                  <a:uFillTx/>
                  <a:latin typeface="Century Gothic"/>
                  <a:ea typeface="Century Gothic"/>
                  <a:cs typeface="Century Gothic"/>
                  <a:sym typeface="Century Gothic"/>
                </a:rPr>
                <a:t>NTA</a:t>
              </a:r>
            </a:p>
          </p:txBody>
        </p:sp>
        <p:pic>
          <p:nvPicPr>
            <p:cNvPr id="1026" name="Picture 2" descr="Study reveals human body has gone through four stages of evolution ...">
              <a:extLst>
                <a:ext uri="{FF2B5EF4-FFF2-40B4-BE49-F238E27FC236}">
                  <a16:creationId xmlns:a16="http://schemas.microsoft.com/office/drawing/2014/main" id="{15F7A31D-03A4-75BC-CB46-9B37533BB0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846" y="4429304"/>
              <a:ext cx="607068" cy="37620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9965F5BC-536C-51EA-C069-3A690CB3077A}"/>
                </a:ext>
              </a:extLst>
            </p:cNvPr>
            <p:cNvCxnSpPr>
              <a:cxnSpLocks/>
            </p:cNvCxnSpPr>
            <p:nvPr/>
          </p:nvCxnSpPr>
          <p:spPr>
            <a:xfrm>
              <a:off x="878154" y="4314157"/>
              <a:ext cx="1432444"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2" name="Straight Arrow Connector 11">
              <a:extLst>
                <a:ext uri="{FF2B5EF4-FFF2-40B4-BE49-F238E27FC236}">
                  <a16:creationId xmlns:a16="http://schemas.microsoft.com/office/drawing/2014/main" id="{94EC8260-C914-B5A2-8B04-66EAAD85340E}"/>
                </a:ext>
              </a:extLst>
            </p:cNvPr>
            <p:cNvCxnSpPr>
              <a:cxnSpLocks/>
            </p:cNvCxnSpPr>
            <p:nvPr/>
          </p:nvCxnSpPr>
          <p:spPr>
            <a:xfrm>
              <a:off x="878154" y="4906395"/>
              <a:ext cx="1432444"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graphicFrame>
          <p:nvGraphicFramePr>
            <p:cNvPr id="24" name="Diagram 23">
              <a:extLst>
                <a:ext uri="{FF2B5EF4-FFF2-40B4-BE49-F238E27FC236}">
                  <a16:creationId xmlns:a16="http://schemas.microsoft.com/office/drawing/2014/main" id="{C279C0BE-FBC1-C30E-F995-4EF4564E242B}"/>
                </a:ext>
              </a:extLst>
            </p:cNvPr>
            <p:cNvGraphicFramePr/>
            <p:nvPr>
              <p:extLst>
                <p:ext uri="{D42A27DB-BD31-4B8C-83A1-F6EECF244321}">
                  <p14:modId xmlns:p14="http://schemas.microsoft.com/office/powerpoint/2010/main" val="143693445"/>
                </p:ext>
              </p:extLst>
            </p:nvPr>
          </p:nvGraphicFramePr>
          <p:xfrm>
            <a:off x="2098276" y="3052465"/>
            <a:ext cx="4752341" cy="30989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sp>
        <p:nvSpPr>
          <p:cNvPr id="2" name="Title 1">
            <a:extLst>
              <a:ext uri="{FF2B5EF4-FFF2-40B4-BE49-F238E27FC236}">
                <a16:creationId xmlns:a16="http://schemas.microsoft.com/office/drawing/2014/main" id="{09FEFD43-CE9C-5D0D-E682-B9E6091EAF23}"/>
              </a:ext>
            </a:extLst>
          </p:cNvPr>
          <p:cNvSpPr>
            <a:spLocks noGrp="1"/>
          </p:cNvSpPr>
          <p:nvPr>
            <p:ph type="title"/>
          </p:nvPr>
        </p:nvSpPr>
        <p:spPr/>
        <p:txBody>
          <a:bodyPr/>
          <a:lstStyle/>
          <a:p>
            <a:r>
              <a:rPr lang="es-ES_tradnl" altLang="zh-CN" sz="2800" b="1" dirty="0">
                <a:solidFill>
                  <a:schemeClr val="bg1"/>
                </a:solidFill>
                <a:latin typeface="Century Gothic" panose="020B0502020202020204" pitchFamily="34" charset="0"/>
                <a:ea typeface="微软雅黑" panose="020B0503020204020204" pitchFamily="34" charset="-122"/>
              </a:rPr>
              <a:t>¿Qué es NDR?</a:t>
            </a:r>
          </a:p>
        </p:txBody>
      </p:sp>
      <p:grpSp>
        <p:nvGrpSpPr>
          <p:cNvPr id="37" name="Group 36">
            <a:extLst>
              <a:ext uri="{FF2B5EF4-FFF2-40B4-BE49-F238E27FC236}">
                <a16:creationId xmlns:a16="http://schemas.microsoft.com/office/drawing/2014/main" id="{F534189F-3934-3EC5-0E5D-4BC19CBD62CA}"/>
              </a:ext>
            </a:extLst>
          </p:cNvPr>
          <p:cNvGrpSpPr/>
          <p:nvPr/>
        </p:nvGrpSpPr>
        <p:grpSpPr>
          <a:xfrm>
            <a:off x="558800" y="996870"/>
            <a:ext cx="11316830" cy="1661991"/>
            <a:chOff x="558800" y="996870"/>
            <a:chExt cx="11316830" cy="1661991"/>
          </a:xfrm>
        </p:grpSpPr>
        <p:sp>
          <p:nvSpPr>
            <p:cNvPr id="3" name="TextBox 2">
              <a:extLst>
                <a:ext uri="{FF2B5EF4-FFF2-40B4-BE49-F238E27FC236}">
                  <a16:creationId xmlns:a16="http://schemas.microsoft.com/office/drawing/2014/main" id="{8BBC0B05-A1AA-0BF6-825E-2D41C9B1FE07}"/>
                </a:ext>
              </a:extLst>
            </p:cNvPr>
            <p:cNvSpPr txBox="1"/>
            <p:nvPr/>
          </p:nvSpPr>
          <p:spPr>
            <a:xfrm>
              <a:off x="558800" y="1227701"/>
              <a:ext cx="2152891" cy="1200327"/>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r>
                <a:rPr kumimoji="0" lang="es-ES_tradnl" sz="2400" b="0" i="0" u="none" strike="noStrike" cap="none" spc="0" normalizeH="0" baseline="0" dirty="0">
                  <a:ln>
                    <a:noFill/>
                  </a:ln>
                  <a:solidFill>
                    <a:srgbClr val="05B0F0"/>
                  </a:solidFill>
                  <a:effectLst/>
                  <a:uFillTx/>
                  <a:latin typeface="Century Gothic"/>
                  <a:ea typeface="Century Gothic"/>
                  <a:cs typeface="Century Gothic"/>
                  <a:sym typeface="Century Gothic"/>
                </a:rPr>
                <a:t>N – Network</a:t>
              </a:r>
            </a:p>
            <a:p>
              <a:pPr marL="0" marR="0" indent="0" algn="l" defTabSz="914400" rtl="0" fontAlgn="auto" latinLnBrk="0" hangingPunct="0">
                <a:lnSpc>
                  <a:spcPct val="100000"/>
                </a:lnSpc>
                <a:spcBef>
                  <a:spcPts val="0"/>
                </a:spcBef>
                <a:spcAft>
                  <a:spcPts val="0"/>
                </a:spcAft>
                <a:buClrTx/>
                <a:buSzTx/>
                <a:buFontTx/>
                <a:buNone/>
              </a:pPr>
              <a:r>
                <a:rPr lang="es-ES_tradnl" sz="2400" dirty="0">
                  <a:solidFill>
                    <a:srgbClr val="05B0F0"/>
                  </a:solidFill>
                </a:rPr>
                <a:t>D – </a:t>
              </a:r>
              <a:r>
                <a:rPr lang="es-ES_tradnl" sz="2400" dirty="0" err="1">
                  <a:solidFill>
                    <a:srgbClr val="05B0F0"/>
                  </a:solidFill>
                </a:rPr>
                <a:t>Detection</a:t>
              </a:r>
              <a:endParaRPr lang="es-ES_tradnl" sz="2400" dirty="0">
                <a:solidFill>
                  <a:srgbClr val="05B0F0"/>
                </a:solidFill>
              </a:endParaRPr>
            </a:p>
            <a:p>
              <a:pPr marL="0" marR="0" indent="0" algn="l" defTabSz="914400" rtl="0" fontAlgn="auto" latinLnBrk="0" hangingPunct="0">
                <a:lnSpc>
                  <a:spcPct val="100000"/>
                </a:lnSpc>
                <a:spcBef>
                  <a:spcPts val="0"/>
                </a:spcBef>
                <a:spcAft>
                  <a:spcPts val="0"/>
                </a:spcAft>
                <a:buClrTx/>
                <a:buSzTx/>
                <a:buFontTx/>
                <a:buNone/>
              </a:pPr>
              <a:r>
                <a:rPr kumimoji="0" lang="es-ES_tradnl" sz="2400" b="0" i="0" u="none" strike="noStrike" cap="none" spc="0" normalizeH="0" baseline="0" dirty="0">
                  <a:ln>
                    <a:noFill/>
                  </a:ln>
                  <a:solidFill>
                    <a:srgbClr val="05B0F0"/>
                  </a:solidFill>
                  <a:effectLst/>
                  <a:uFillTx/>
                  <a:latin typeface="Century Gothic"/>
                  <a:ea typeface="Century Gothic"/>
                  <a:cs typeface="Century Gothic"/>
                  <a:sym typeface="Century Gothic"/>
                </a:rPr>
                <a:t>R - Response</a:t>
              </a:r>
            </a:p>
          </p:txBody>
        </p:sp>
        <p:sp>
          <p:nvSpPr>
            <p:cNvPr id="4" name="TextBox 3">
              <a:extLst>
                <a:ext uri="{FF2B5EF4-FFF2-40B4-BE49-F238E27FC236}">
                  <a16:creationId xmlns:a16="http://schemas.microsoft.com/office/drawing/2014/main" id="{1EB972E8-9B97-254E-1512-C34C275D9D04}"/>
                </a:ext>
              </a:extLst>
            </p:cNvPr>
            <p:cNvSpPr txBox="1"/>
            <p:nvPr/>
          </p:nvSpPr>
          <p:spPr>
            <a:xfrm>
              <a:off x="3327082" y="996870"/>
              <a:ext cx="8548548" cy="1661991"/>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r>
                <a:rPr kumimoji="0" lang="es-ES_tradnl" sz="1600" b="0" i="0" u="none" strike="noStrike" cap="none" spc="0" normalizeH="0" baseline="0" dirty="0">
                  <a:ln>
                    <a:noFill/>
                  </a:ln>
                  <a:solidFill>
                    <a:srgbClr val="70B332"/>
                  </a:solidFill>
                  <a:effectLst/>
                  <a:uFillTx/>
                  <a:latin typeface="Century Gothic"/>
                  <a:ea typeface="Century Gothic"/>
                  <a:cs typeface="Century Gothic"/>
                  <a:sym typeface="Century Gothic"/>
                </a:rPr>
                <a:t>Categoría tecnológica para clasificar equipos que NO usan detección con Firmas</a:t>
              </a:r>
              <a:r>
                <a:rPr lang="es-ES_tradnl" sz="1600" dirty="0">
                  <a:solidFill>
                    <a:srgbClr val="70B332"/>
                  </a:solidFill>
                  <a:latin typeface="Century Gothic"/>
                  <a:ea typeface="Century Gothic"/>
                  <a:cs typeface="Century Gothic"/>
                  <a:sym typeface="Century Gothic"/>
                </a:rPr>
                <a:t>.</a:t>
              </a:r>
              <a:endParaRPr kumimoji="0" lang="es-ES_tradnl" sz="1600" b="0" i="0" u="none" strike="noStrike" cap="none" spc="0" normalizeH="0" baseline="0" dirty="0">
                <a:ln>
                  <a:noFill/>
                </a:ln>
                <a:solidFill>
                  <a:srgbClr val="70B332"/>
                </a:solidFill>
                <a:effectLst/>
                <a:uFillTx/>
                <a:latin typeface="Century Gothic"/>
                <a:ea typeface="Century Gothic"/>
                <a:cs typeface="Century Gothic"/>
                <a:sym typeface="Century Gothic"/>
              </a:endParaRPr>
            </a:p>
            <a:p>
              <a:pPr marL="285750" marR="0" indent="-285750" algn="l" defTabSz="914400" rtl="0" fontAlgn="auto" latinLnBrk="0" hangingPunct="0">
                <a:lnSpc>
                  <a:spcPct val="100000"/>
                </a:lnSpc>
                <a:spcBef>
                  <a:spcPts val="0"/>
                </a:spcBef>
                <a:spcAft>
                  <a:spcPts val="0"/>
                </a:spcAft>
                <a:buClrTx/>
                <a:buSzTx/>
                <a:buFontTx/>
                <a:buChar char="-"/>
              </a:pPr>
              <a:r>
                <a:rPr kumimoji="0" lang="es-ES_tradnl" b="0" i="0" u="none" strike="noStrike" cap="none" spc="0" normalizeH="0" baseline="0" dirty="0">
                  <a:ln>
                    <a:noFill/>
                  </a:ln>
                  <a:solidFill>
                    <a:srgbClr val="70B332"/>
                  </a:solidFill>
                  <a:effectLst/>
                  <a:uFillTx/>
                  <a:latin typeface="Century Gothic"/>
                  <a:ea typeface="Century Gothic"/>
                  <a:cs typeface="Century Gothic"/>
                  <a:sym typeface="Century Gothic"/>
                </a:rPr>
                <a:t>Inteligencia Artificial</a:t>
              </a:r>
            </a:p>
            <a:p>
              <a:pPr marL="285750" marR="0" indent="-285750" algn="l" defTabSz="914400" rtl="0" fontAlgn="auto" latinLnBrk="0" hangingPunct="0">
                <a:lnSpc>
                  <a:spcPct val="100000"/>
                </a:lnSpc>
                <a:spcBef>
                  <a:spcPts val="0"/>
                </a:spcBef>
                <a:spcAft>
                  <a:spcPts val="0"/>
                </a:spcAft>
                <a:buClrTx/>
                <a:buSzTx/>
                <a:buFontTx/>
                <a:buChar char="-"/>
              </a:pPr>
              <a:r>
                <a:rPr lang="es-ES_tradnl" dirty="0">
                  <a:solidFill>
                    <a:srgbClr val="70B332"/>
                  </a:solidFill>
                  <a:latin typeface="Century Gothic"/>
                  <a:ea typeface="Century Gothic"/>
                  <a:cs typeface="Century Gothic"/>
                  <a:sym typeface="Century Gothic"/>
                </a:rPr>
                <a:t>M</a:t>
              </a:r>
              <a:r>
                <a:rPr kumimoji="0" lang="es-ES_tradnl" b="0" i="0" u="none" strike="noStrike" cap="none" spc="0" normalizeH="0" baseline="0" dirty="0">
                  <a:ln>
                    <a:noFill/>
                  </a:ln>
                  <a:solidFill>
                    <a:srgbClr val="70B332"/>
                  </a:solidFill>
                  <a:effectLst/>
                  <a:uFillTx/>
                  <a:latin typeface="Century Gothic"/>
                  <a:ea typeface="Century Gothic"/>
                  <a:cs typeface="Century Gothic"/>
                  <a:sym typeface="Century Gothic"/>
                </a:rPr>
                <a:t>achine </a:t>
              </a:r>
              <a:r>
                <a:rPr kumimoji="0" lang="es-ES_tradnl" b="0" i="0" u="none" strike="noStrike" cap="none" spc="0" normalizeH="0" baseline="0" dirty="0" err="1">
                  <a:ln>
                    <a:noFill/>
                  </a:ln>
                  <a:solidFill>
                    <a:srgbClr val="70B332"/>
                  </a:solidFill>
                  <a:effectLst/>
                  <a:uFillTx/>
                  <a:latin typeface="Century Gothic"/>
                  <a:ea typeface="Century Gothic"/>
                  <a:cs typeface="Century Gothic"/>
                  <a:sym typeface="Century Gothic"/>
                </a:rPr>
                <a:t>learning</a:t>
              </a:r>
              <a:r>
                <a:rPr kumimoji="0" lang="es-ES_tradnl" b="0" i="0" u="none" strike="noStrike" cap="none" spc="0" normalizeH="0" baseline="0" dirty="0">
                  <a:ln>
                    <a:noFill/>
                  </a:ln>
                  <a:solidFill>
                    <a:srgbClr val="70B332"/>
                  </a:solidFill>
                  <a:effectLst/>
                  <a:uFillTx/>
                  <a:latin typeface="Century Gothic"/>
                  <a:ea typeface="Century Gothic"/>
                  <a:cs typeface="Century Gothic"/>
                  <a:sym typeface="Century Gothic"/>
                </a:rPr>
                <a:t>  / Deep </a:t>
              </a:r>
              <a:r>
                <a:rPr kumimoji="0" lang="es-ES_tradnl" b="0" i="0" u="none" strike="noStrike" cap="none" spc="0" normalizeH="0" baseline="0" dirty="0" err="1">
                  <a:ln>
                    <a:noFill/>
                  </a:ln>
                  <a:solidFill>
                    <a:srgbClr val="70B332"/>
                  </a:solidFill>
                  <a:effectLst/>
                  <a:uFillTx/>
                  <a:latin typeface="Century Gothic"/>
                  <a:ea typeface="Century Gothic"/>
                  <a:cs typeface="Century Gothic"/>
                  <a:sym typeface="Century Gothic"/>
                </a:rPr>
                <a:t>learning</a:t>
              </a:r>
              <a:endParaRPr kumimoji="0" lang="es-ES_tradnl" b="0" i="0" u="none" strike="noStrike" cap="none" spc="0" normalizeH="0" baseline="0" dirty="0">
                <a:ln>
                  <a:noFill/>
                </a:ln>
                <a:solidFill>
                  <a:srgbClr val="70B332"/>
                </a:solidFill>
                <a:effectLst/>
                <a:uFillTx/>
                <a:latin typeface="Century Gothic"/>
                <a:ea typeface="Century Gothic"/>
                <a:cs typeface="Century Gothic"/>
                <a:sym typeface="Century Gothic"/>
              </a:endParaRPr>
            </a:p>
            <a:p>
              <a:pPr marL="285750" marR="0" indent="-285750" algn="l" defTabSz="914400" rtl="0" fontAlgn="auto" latinLnBrk="0" hangingPunct="0">
                <a:lnSpc>
                  <a:spcPct val="100000"/>
                </a:lnSpc>
                <a:spcBef>
                  <a:spcPts val="0"/>
                </a:spcBef>
                <a:spcAft>
                  <a:spcPts val="0"/>
                </a:spcAft>
                <a:buClrTx/>
                <a:buSzTx/>
                <a:buFontTx/>
                <a:buChar char="-"/>
              </a:pPr>
              <a:r>
                <a:rPr kumimoji="0" lang="es-ES_tradnl" b="0" i="0" u="none" strike="noStrike" cap="none" spc="0" normalizeH="0" baseline="0" dirty="0">
                  <a:ln>
                    <a:noFill/>
                  </a:ln>
                  <a:solidFill>
                    <a:srgbClr val="70B332"/>
                  </a:solidFill>
                  <a:effectLst/>
                  <a:uFillTx/>
                  <a:latin typeface="Century Gothic"/>
                  <a:ea typeface="Century Gothic"/>
                  <a:cs typeface="Century Gothic"/>
                  <a:sym typeface="Century Gothic"/>
                </a:rPr>
                <a:t>Analítica de comportamiento</a:t>
              </a:r>
            </a:p>
            <a:p>
              <a:pPr marR="0" algn="l" defTabSz="914400" rtl="0" fontAlgn="auto" latinLnBrk="0" hangingPunct="0">
                <a:lnSpc>
                  <a:spcPct val="100000"/>
                </a:lnSpc>
                <a:spcBef>
                  <a:spcPts val="0"/>
                </a:spcBef>
                <a:spcAft>
                  <a:spcPts val="0"/>
                </a:spcAft>
                <a:buClrTx/>
                <a:buSzTx/>
              </a:pPr>
              <a:r>
                <a:rPr kumimoji="0" lang="es-ES_tradnl" sz="1600" b="0" i="0" u="none" strike="noStrike" cap="none" spc="0" normalizeH="0" baseline="0" dirty="0">
                  <a:ln>
                    <a:noFill/>
                  </a:ln>
                  <a:solidFill>
                    <a:srgbClr val="70B332"/>
                  </a:solidFill>
                  <a:effectLst/>
                  <a:uFillTx/>
                  <a:latin typeface="Century Gothic"/>
                  <a:ea typeface="Century Gothic"/>
                  <a:cs typeface="Century Gothic"/>
                  <a:sym typeface="Century Gothic"/>
                </a:rPr>
                <a:t>Para detector actividad maliciosa y sospechosa en la Red, y Responder a las </a:t>
              </a:r>
              <a:r>
                <a:rPr kumimoji="0" lang="es-ES_tradnl" sz="1600" b="0" i="0" u="none" strike="noStrike" cap="none" spc="0" normalizeH="0" baseline="0" dirty="0" err="1">
                  <a:ln>
                    <a:noFill/>
                  </a:ln>
                  <a:solidFill>
                    <a:srgbClr val="70B332"/>
                  </a:solidFill>
                  <a:effectLst/>
                  <a:uFillTx/>
                  <a:latin typeface="Century Gothic"/>
                  <a:ea typeface="Century Gothic"/>
                  <a:cs typeface="Century Gothic"/>
                  <a:sym typeface="Century Gothic"/>
                </a:rPr>
                <a:t>Cyber</a:t>
              </a:r>
              <a:r>
                <a:rPr kumimoji="0" lang="es-ES_tradnl" sz="1600" b="0" i="0" u="none" strike="noStrike" cap="none" spc="0" normalizeH="0" baseline="0" dirty="0">
                  <a:ln>
                    <a:noFill/>
                  </a:ln>
                  <a:solidFill>
                    <a:srgbClr val="70B332"/>
                  </a:solidFill>
                  <a:effectLst/>
                  <a:uFillTx/>
                  <a:latin typeface="Century Gothic"/>
                  <a:ea typeface="Century Gothic"/>
                  <a:cs typeface="Century Gothic"/>
                  <a:sym typeface="Century Gothic"/>
                </a:rPr>
                <a:t>-Amenazas. </a:t>
              </a:r>
            </a:p>
          </p:txBody>
        </p:sp>
        <p:sp>
          <p:nvSpPr>
            <p:cNvPr id="5" name="Left Brace 4">
              <a:extLst>
                <a:ext uri="{FF2B5EF4-FFF2-40B4-BE49-F238E27FC236}">
                  <a16:creationId xmlns:a16="http://schemas.microsoft.com/office/drawing/2014/main" id="{3CA6A57F-5110-90B4-95E0-5C77625E40F2}"/>
                </a:ext>
              </a:extLst>
            </p:cNvPr>
            <p:cNvSpPr/>
            <p:nvPr/>
          </p:nvSpPr>
          <p:spPr>
            <a:xfrm>
              <a:off x="2812649" y="996870"/>
              <a:ext cx="362352" cy="1661991"/>
            </a:xfrm>
            <a:prstGeom prst="leftBrace">
              <a:avLst/>
            </a:prstGeom>
            <a:ln/>
          </p:spPr>
          <p:style>
            <a:lnRef idx="2">
              <a:schemeClr val="accent4"/>
            </a:lnRef>
            <a:fillRef idx="0">
              <a:schemeClr val="accent4"/>
            </a:fillRef>
            <a:effectRef idx="1">
              <a:schemeClr val="accent4"/>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pPr>
              <a:endParaRPr kumimoji="0" lang="es-ES_tradnl" sz="1800" b="0" i="0" u="none" strike="noStrike" cap="none" spc="0" normalizeH="0" baseline="0" dirty="0">
                <a:ln>
                  <a:noFill/>
                </a:ln>
                <a:solidFill>
                  <a:srgbClr val="000000"/>
                </a:solidFill>
                <a:effectLst/>
                <a:uFillTx/>
              </a:endParaRPr>
            </a:p>
          </p:txBody>
        </p:sp>
      </p:grpSp>
      <p:sp>
        <p:nvSpPr>
          <p:cNvPr id="17" name="TextBox 16">
            <a:extLst>
              <a:ext uri="{FF2B5EF4-FFF2-40B4-BE49-F238E27FC236}">
                <a16:creationId xmlns:a16="http://schemas.microsoft.com/office/drawing/2014/main" id="{F4DF6ADA-8FDB-2673-F1B4-26B9D45664A9}"/>
              </a:ext>
            </a:extLst>
          </p:cNvPr>
          <p:cNvSpPr txBox="1"/>
          <p:nvPr/>
        </p:nvSpPr>
        <p:spPr>
          <a:xfrm>
            <a:off x="7037521" y="4017167"/>
            <a:ext cx="4752341" cy="1169549"/>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t">
            <a:spAutoFit/>
          </a:bodyPr>
          <a:lstStyle/>
          <a:p>
            <a:pPr marL="342900" marR="0" indent="-342900" algn="l" defTabSz="914400" rtl="0" fontAlgn="auto" latinLnBrk="0" hangingPunct="0">
              <a:lnSpc>
                <a:spcPct val="100000"/>
              </a:lnSpc>
              <a:spcBef>
                <a:spcPts val="0"/>
              </a:spcBef>
              <a:spcAft>
                <a:spcPts val="0"/>
              </a:spcAft>
              <a:buClrTx/>
              <a:buSzTx/>
              <a:buFont typeface="+mj-lt"/>
              <a:buAutoNum type="arabicPeriod"/>
            </a:pPr>
            <a:r>
              <a:rPr kumimoji="0" lang="es-ES_tradnl" sz="1400" b="0" i="0" u="none" strike="noStrike" cap="none" spc="0" normalizeH="0" baseline="0" dirty="0">
                <a:ln>
                  <a:noFill/>
                </a:ln>
                <a:solidFill>
                  <a:schemeClr val="bg1"/>
                </a:solidFill>
                <a:effectLst/>
                <a:uFillTx/>
                <a:latin typeface="Century Gothic"/>
                <a:ea typeface="Century Gothic"/>
                <a:cs typeface="Century Gothic"/>
                <a:sym typeface="Century Gothic"/>
              </a:rPr>
              <a:t>Aprende patrones de tráfico</a:t>
            </a:r>
          </a:p>
          <a:p>
            <a:pPr marL="342900" marR="0" indent="-342900" algn="l" defTabSz="914400" rtl="0" fontAlgn="auto" latinLnBrk="0" hangingPunct="0">
              <a:lnSpc>
                <a:spcPct val="100000"/>
              </a:lnSpc>
              <a:spcBef>
                <a:spcPts val="0"/>
              </a:spcBef>
              <a:spcAft>
                <a:spcPts val="0"/>
              </a:spcAft>
              <a:buClrTx/>
              <a:buSzTx/>
              <a:buFont typeface="+mj-lt"/>
              <a:buAutoNum type="arabicPeriod"/>
            </a:pPr>
            <a:endParaRPr kumimoji="0" lang="es-ES_tradnl" sz="1400" b="0" i="0" u="none" strike="noStrike" cap="none" spc="0" normalizeH="0" baseline="0" dirty="0">
              <a:ln>
                <a:noFill/>
              </a:ln>
              <a:solidFill>
                <a:schemeClr val="bg1"/>
              </a:solidFill>
              <a:effectLst/>
              <a:uFillTx/>
              <a:latin typeface="Century Gothic"/>
              <a:ea typeface="Century Gothic"/>
              <a:cs typeface="Century Gothic"/>
              <a:sym typeface="Century Gothic"/>
            </a:endParaRPr>
          </a:p>
          <a:p>
            <a:pPr marL="342900" marR="0" indent="-342900" algn="l" defTabSz="914400" rtl="0" fontAlgn="auto" latinLnBrk="0" hangingPunct="0">
              <a:lnSpc>
                <a:spcPct val="100000"/>
              </a:lnSpc>
              <a:spcBef>
                <a:spcPts val="0"/>
              </a:spcBef>
              <a:spcAft>
                <a:spcPts val="0"/>
              </a:spcAft>
              <a:buClrTx/>
              <a:buSzTx/>
              <a:buFont typeface="+mj-lt"/>
              <a:buAutoNum type="arabicPeriod"/>
            </a:pPr>
            <a:r>
              <a:rPr lang="es-ES_tradnl" sz="1400" dirty="0">
                <a:solidFill>
                  <a:schemeClr val="bg1"/>
                </a:solidFill>
              </a:rPr>
              <a:t>Identifica Genética</a:t>
            </a:r>
          </a:p>
          <a:p>
            <a:pPr marL="342900" marR="0" indent="-342900" algn="l" defTabSz="914400" rtl="0" fontAlgn="auto" latinLnBrk="0" hangingPunct="0">
              <a:lnSpc>
                <a:spcPct val="100000"/>
              </a:lnSpc>
              <a:spcBef>
                <a:spcPts val="0"/>
              </a:spcBef>
              <a:spcAft>
                <a:spcPts val="0"/>
              </a:spcAft>
              <a:buClrTx/>
              <a:buSzTx/>
              <a:buFont typeface="+mj-lt"/>
              <a:buAutoNum type="arabicPeriod"/>
            </a:pPr>
            <a:endParaRPr lang="es-ES_tradnl" sz="1400" dirty="0">
              <a:solidFill>
                <a:schemeClr val="bg1"/>
              </a:solidFill>
            </a:endParaRPr>
          </a:p>
          <a:p>
            <a:pPr marL="342900" marR="0" indent="-342900" algn="l" defTabSz="914400" rtl="0" fontAlgn="auto" latinLnBrk="0" hangingPunct="0">
              <a:lnSpc>
                <a:spcPct val="100000"/>
              </a:lnSpc>
              <a:spcBef>
                <a:spcPts val="0"/>
              </a:spcBef>
              <a:spcAft>
                <a:spcPts val="0"/>
              </a:spcAft>
              <a:buClrTx/>
              <a:buSzTx/>
              <a:buFont typeface="+mj-lt"/>
              <a:buAutoNum type="arabicPeriod"/>
            </a:pPr>
            <a:r>
              <a:rPr kumimoji="0" lang="es-ES_tradnl" sz="1400" b="0" i="0" u="none" strike="noStrike" cap="none" spc="0" normalizeH="0" baseline="0" dirty="0">
                <a:ln>
                  <a:noFill/>
                </a:ln>
                <a:solidFill>
                  <a:schemeClr val="bg1"/>
                </a:solidFill>
                <a:effectLst/>
                <a:uFillTx/>
                <a:latin typeface="Century Gothic"/>
                <a:ea typeface="Century Gothic"/>
                <a:cs typeface="Century Gothic"/>
                <a:sym typeface="Century Gothic"/>
              </a:rPr>
              <a:t>Detecta Amenazas conocidas </a:t>
            </a:r>
          </a:p>
        </p:txBody>
      </p:sp>
      <p:sp>
        <p:nvSpPr>
          <p:cNvPr id="18" name="Left Brace 17">
            <a:extLst>
              <a:ext uri="{FF2B5EF4-FFF2-40B4-BE49-F238E27FC236}">
                <a16:creationId xmlns:a16="http://schemas.microsoft.com/office/drawing/2014/main" id="{AF6B71E9-E468-EFCA-F9AA-6741BE2554F5}"/>
              </a:ext>
            </a:extLst>
          </p:cNvPr>
          <p:cNvSpPr/>
          <p:nvPr/>
        </p:nvSpPr>
        <p:spPr>
          <a:xfrm flipV="1">
            <a:off x="6639410" y="4044003"/>
            <a:ext cx="272670" cy="1115875"/>
          </a:xfrm>
          <a:prstGeom prst="leftBrace">
            <a:avLst>
              <a:gd name="adj1" fmla="val 20666"/>
              <a:gd name="adj2" fmla="val 22760"/>
            </a:avLst>
          </a:prstGeom>
          <a:ln/>
        </p:spPr>
        <p:style>
          <a:lnRef idx="2">
            <a:schemeClr val="accent4"/>
          </a:lnRef>
          <a:fillRef idx="0">
            <a:schemeClr val="accent4"/>
          </a:fillRef>
          <a:effectRef idx="1">
            <a:schemeClr val="accent4"/>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pPr>
            <a:endParaRPr kumimoji="0" lang="es-ES_tradnl" sz="1800" b="0" i="0" u="none" strike="noStrike" cap="none" spc="0" normalizeH="0" baseline="0" dirty="0">
              <a:ln>
                <a:noFill/>
              </a:ln>
              <a:solidFill>
                <a:srgbClr val="000000"/>
              </a:solidFill>
              <a:effectLst/>
              <a:uFillTx/>
            </a:endParaRPr>
          </a:p>
        </p:txBody>
      </p:sp>
      <p:grpSp>
        <p:nvGrpSpPr>
          <p:cNvPr id="23" name="Group 22">
            <a:extLst>
              <a:ext uri="{FF2B5EF4-FFF2-40B4-BE49-F238E27FC236}">
                <a16:creationId xmlns:a16="http://schemas.microsoft.com/office/drawing/2014/main" id="{7954429D-1CD2-F397-3983-619F6B540535}"/>
              </a:ext>
            </a:extLst>
          </p:cNvPr>
          <p:cNvGrpSpPr/>
          <p:nvPr/>
        </p:nvGrpSpPr>
        <p:grpSpPr>
          <a:xfrm>
            <a:off x="10493301" y="4077188"/>
            <a:ext cx="1406900" cy="236969"/>
            <a:chOff x="10348896" y="4889692"/>
            <a:chExt cx="1406900" cy="236969"/>
          </a:xfrm>
        </p:grpSpPr>
        <p:pic>
          <p:nvPicPr>
            <p:cNvPr id="19" name="Picture 18">
              <a:extLst>
                <a:ext uri="{FF2B5EF4-FFF2-40B4-BE49-F238E27FC236}">
                  <a16:creationId xmlns:a16="http://schemas.microsoft.com/office/drawing/2014/main" id="{E5B8E82E-5D41-5D08-5372-B0409219AC8B}"/>
                </a:ext>
              </a:extLst>
            </p:cNvPr>
            <p:cNvPicPr>
              <a:picLocks noChangeAspect="1"/>
            </p:cNvPicPr>
            <p:nvPr/>
          </p:nvPicPr>
          <p:blipFill>
            <a:blip r:embed="rId8"/>
            <a:stretch>
              <a:fillRect/>
            </a:stretch>
          </p:blipFill>
          <p:spPr>
            <a:xfrm>
              <a:off x="10348896" y="4889692"/>
              <a:ext cx="1406900" cy="130608"/>
            </a:xfrm>
            <a:prstGeom prst="rect">
              <a:avLst/>
            </a:prstGeom>
          </p:spPr>
        </p:pic>
        <p:pic>
          <p:nvPicPr>
            <p:cNvPr id="20" name="Picture 19">
              <a:extLst>
                <a:ext uri="{FF2B5EF4-FFF2-40B4-BE49-F238E27FC236}">
                  <a16:creationId xmlns:a16="http://schemas.microsoft.com/office/drawing/2014/main" id="{2E854976-6ABE-C942-8235-D68510E7F9AD}"/>
                </a:ext>
              </a:extLst>
            </p:cNvPr>
            <p:cNvPicPr>
              <a:picLocks noChangeAspect="1"/>
            </p:cNvPicPr>
            <p:nvPr/>
          </p:nvPicPr>
          <p:blipFill>
            <a:blip r:embed="rId9"/>
            <a:stretch>
              <a:fillRect/>
            </a:stretch>
          </p:blipFill>
          <p:spPr>
            <a:xfrm>
              <a:off x="10348896" y="5014265"/>
              <a:ext cx="1406900" cy="112396"/>
            </a:xfrm>
            <a:prstGeom prst="rect">
              <a:avLst/>
            </a:prstGeom>
          </p:spPr>
        </p:pic>
      </p:grpSp>
      <p:sp>
        <p:nvSpPr>
          <p:cNvPr id="21" name="TextBox 20">
            <a:extLst>
              <a:ext uri="{FF2B5EF4-FFF2-40B4-BE49-F238E27FC236}">
                <a16:creationId xmlns:a16="http://schemas.microsoft.com/office/drawing/2014/main" id="{BB33D787-AF8D-9F24-BF9B-A3DBF4213085}"/>
              </a:ext>
            </a:extLst>
          </p:cNvPr>
          <p:cNvSpPr txBox="1"/>
          <p:nvPr/>
        </p:nvSpPr>
        <p:spPr>
          <a:xfrm>
            <a:off x="10379001" y="4502780"/>
            <a:ext cx="1762146" cy="338552"/>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r>
              <a:rPr kumimoji="0" lang="es-ES_tradnl" sz="800" b="0" i="0" u="none" strike="noStrike" cap="none" spc="0" normalizeH="0" baseline="0" dirty="0">
                <a:ln>
                  <a:noFill/>
                </a:ln>
                <a:solidFill>
                  <a:srgbClr val="05B0F0"/>
                </a:solidFill>
                <a:effectLst/>
                <a:uFillTx/>
                <a:latin typeface="Century Gothic"/>
                <a:ea typeface="Century Gothic"/>
                <a:cs typeface="Century Gothic"/>
                <a:sym typeface="Century Gothic"/>
              </a:rPr>
              <a:t>DGA, C&amp;C, </a:t>
            </a:r>
            <a:r>
              <a:rPr kumimoji="0" lang="es-ES_tradnl" sz="800" b="0" i="0" u="none" strike="noStrike" cap="none" spc="0" normalizeH="0" baseline="0" dirty="0" err="1">
                <a:ln>
                  <a:noFill/>
                </a:ln>
                <a:solidFill>
                  <a:srgbClr val="05B0F0"/>
                </a:solidFill>
                <a:effectLst/>
                <a:uFillTx/>
                <a:latin typeface="Century Gothic"/>
                <a:ea typeface="Century Gothic"/>
                <a:cs typeface="Century Gothic"/>
                <a:sym typeface="Century Gothic"/>
              </a:rPr>
              <a:t>Botnet</a:t>
            </a:r>
            <a:r>
              <a:rPr kumimoji="0" lang="es-ES_tradnl" sz="800" b="0" i="0" u="none" strike="noStrike" cap="none" spc="0" normalizeH="0" baseline="0" dirty="0">
                <a:ln>
                  <a:noFill/>
                </a:ln>
                <a:solidFill>
                  <a:srgbClr val="05B0F0"/>
                </a:solidFill>
                <a:effectLst/>
                <a:uFillTx/>
                <a:latin typeface="Century Gothic"/>
                <a:ea typeface="Century Gothic"/>
                <a:cs typeface="Century Gothic"/>
                <a:sym typeface="Century Gothic"/>
              </a:rPr>
              <a:t>, DNS </a:t>
            </a:r>
            <a:r>
              <a:rPr kumimoji="0" lang="es-ES_tradnl" sz="800" b="0" i="0" u="none" strike="noStrike" cap="none" spc="0" normalizeH="0" baseline="0" dirty="0" err="1">
                <a:ln>
                  <a:noFill/>
                </a:ln>
                <a:solidFill>
                  <a:srgbClr val="05B0F0"/>
                </a:solidFill>
                <a:effectLst/>
                <a:uFillTx/>
                <a:latin typeface="Century Gothic"/>
                <a:ea typeface="Century Gothic"/>
                <a:cs typeface="Century Gothic"/>
                <a:sym typeface="Century Gothic"/>
              </a:rPr>
              <a:t>Tunnel</a:t>
            </a:r>
            <a:endParaRPr kumimoji="0" lang="es-ES_tradnl" sz="800" b="0" i="0" u="none" strike="noStrike" cap="none" spc="0" normalizeH="0" baseline="0" dirty="0">
              <a:ln>
                <a:noFill/>
              </a:ln>
              <a:solidFill>
                <a:srgbClr val="05B0F0"/>
              </a:solidFill>
              <a:effectLst/>
              <a:uFillTx/>
              <a:latin typeface="Century Gothic"/>
              <a:ea typeface="Century Gothic"/>
              <a:cs typeface="Century Gothic"/>
              <a:sym typeface="Century Gothic"/>
            </a:endParaRPr>
          </a:p>
          <a:p>
            <a:pPr marL="0" marR="0" indent="0" algn="l" defTabSz="914400" rtl="0" fontAlgn="auto" latinLnBrk="0" hangingPunct="0">
              <a:lnSpc>
                <a:spcPct val="100000"/>
              </a:lnSpc>
              <a:spcBef>
                <a:spcPts val="0"/>
              </a:spcBef>
              <a:spcAft>
                <a:spcPts val="0"/>
              </a:spcAft>
              <a:buClrTx/>
              <a:buSzTx/>
              <a:buFontTx/>
              <a:buNone/>
            </a:pPr>
            <a:r>
              <a:rPr lang="es-ES_tradnl" sz="800" dirty="0" err="1">
                <a:solidFill>
                  <a:srgbClr val="05B0F0"/>
                </a:solidFill>
              </a:rPr>
              <a:t>Suspicious</a:t>
            </a:r>
            <a:r>
              <a:rPr lang="es-ES_tradnl" sz="800" dirty="0">
                <a:solidFill>
                  <a:srgbClr val="05B0F0"/>
                </a:solidFill>
              </a:rPr>
              <a:t> files, </a:t>
            </a:r>
            <a:r>
              <a:rPr lang="es-ES_tradnl" sz="800" dirty="0" err="1">
                <a:solidFill>
                  <a:srgbClr val="05B0F0"/>
                </a:solidFill>
              </a:rPr>
              <a:t>etc</a:t>
            </a:r>
            <a:r>
              <a:rPr lang="es-ES_tradnl" sz="800" dirty="0">
                <a:solidFill>
                  <a:srgbClr val="05B0F0"/>
                </a:solidFill>
              </a:rPr>
              <a:t>…</a:t>
            </a:r>
            <a:endParaRPr kumimoji="0" lang="es-ES_tradnl" sz="800" b="0" i="0" u="none" strike="noStrike" cap="none" spc="0" normalizeH="0" baseline="0" dirty="0">
              <a:ln>
                <a:noFill/>
              </a:ln>
              <a:solidFill>
                <a:srgbClr val="05B0F0"/>
              </a:solidFill>
              <a:effectLst/>
              <a:uFillTx/>
              <a:latin typeface="Century Gothic"/>
              <a:ea typeface="Century Gothic"/>
              <a:cs typeface="Century Gothic"/>
              <a:sym typeface="Century Gothic"/>
            </a:endParaRPr>
          </a:p>
        </p:txBody>
      </p:sp>
      <p:sp>
        <p:nvSpPr>
          <p:cNvPr id="22" name="TextBox 21">
            <a:extLst>
              <a:ext uri="{FF2B5EF4-FFF2-40B4-BE49-F238E27FC236}">
                <a16:creationId xmlns:a16="http://schemas.microsoft.com/office/drawing/2014/main" id="{AD79E2E1-E7B9-54A3-C6D2-77DE005BB922}"/>
              </a:ext>
            </a:extLst>
          </p:cNvPr>
          <p:cNvSpPr txBox="1"/>
          <p:nvPr/>
        </p:nvSpPr>
        <p:spPr>
          <a:xfrm>
            <a:off x="10379001" y="4942266"/>
            <a:ext cx="1762146" cy="215442"/>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r>
              <a:rPr kumimoji="0" lang="es-ES_tradnl" sz="800" b="0" i="0" u="none" strike="noStrike" cap="none" spc="0" normalizeH="0" baseline="0" dirty="0">
                <a:ln>
                  <a:noFill/>
                </a:ln>
                <a:solidFill>
                  <a:srgbClr val="05B0F0"/>
                </a:solidFill>
                <a:effectLst/>
                <a:uFillTx/>
                <a:latin typeface="Century Gothic"/>
                <a:ea typeface="Century Gothic"/>
                <a:cs typeface="Century Gothic"/>
                <a:sym typeface="Century Gothic"/>
              </a:rPr>
              <a:t>Global </a:t>
            </a:r>
            <a:r>
              <a:rPr kumimoji="0" lang="es-ES_tradnl" sz="800" b="0" i="0" u="none" strike="noStrike" cap="none" spc="0" normalizeH="0" baseline="0" dirty="0" err="1">
                <a:ln>
                  <a:noFill/>
                </a:ln>
                <a:solidFill>
                  <a:srgbClr val="05B0F0"/>
                </a:solidFill>
                <a:effectLst/>
                <a:uFillTx/>
                <a:latin typeface="Century Gothic"/>
                <a:ea typeface="Century Gothic"/>
                <a:cs typeface="Century Gothic"/>
                <a:sym typeface="Century Gothic"/>
              </a:rPr>
              <a:t>Threat</a:t>
            </a:r>
            <a:r>
              <a:rPr kumimoji="0" lang="es-ES_tradnl" sz="800" b="0" i="0" u="none" strike="noStrike" cap="none" spc="0" normalizeH="0" baseline="0" dirty="0">
                <a:ln>
                  <a:noFill/>
                </a:ln>
                <a:solidFill>
                  <a:srgbClr val="05B0F0"/>
                </a:solidFill>
                <a:effectLst/>
                <a:uFillTx/>
                <a:latin typeface="Century Gothic"/>
                <a:ea typeface="Century Gothic"/>
                <a:cs typeface="Century Gothic"/>
                <a:sym typeface="Century Gothic"/>
              </a:rPr>
              <a:t> </a:t>
            </a:r>
            <a:r>
              <a:rPr kumimoji="0" lang="es-ES_tradnl" sz="800" b="0" i="0" u="none" strike="noStrike" cap="none" spc="0" normalizeH="0" baseline="0" dirty="0" err="1">
                <a:ln>
                  <a:noFill/>
                </a:ln>
                <a:solidFill>
                  <a:srgbClr val="05B0F0"/>
                </a:solidFill>
                <a:effectLst/>
                <a:uFillTx/>
                <a:latin typeface="Century Gothic"/>
                <a:ea typeface="Century Gothic"/>
                <a:cs typeface="Century Gothic"/>
                <a:sym typeface="Century Gothic"/>
              </a:rPr>
              <a:t>Intelligence</a:t>
            </a:r>
            <a:endParaRPr kumimoji="0" lang="es-ES_tradnl" sz="800" b="0" i="0" u="none" strike="noStrike" cap="none" spc="0" normalizeH="0" baseline="0" dirty="0">
              <a:ln>
                <a:noFill/>
              </a:ln>
              <a:solidFill>
                <a:srgbClr val="05B0F0"/>
              </a:solidFill>
              <a:effectLst/>
              <a:uFillTx/>
              <a:latin typeface="Century Gothic"/>
              <a:ea typeface="Century Gothic"/>
              <a:cs typeface="Century Gothic"/>
              <a:sym typeface="Century Gothic"/>
            </a:endParaRPr>
          </a:p>
        </p:txBody>
      </p:sp>
      <p:grpSp>
        <p:nvGrpSpPr>
          <p:cNvPr id="39" name="Group 38">
            <a:extLst>
              <a:ext uri="{FF2B5EF4-FFF2-40B4-BE49-F238E27FC236}">
                <a16:creationId xmlns:a16="http://schemas.microsoft.com/office/drawing/2014/main" id="{24850D94-4A82-8315-786D-3D05BC16DE75}"/>
              </a:ext>
            </a:extLst>
          </p:cNvPr>
          <p:cNvGrpSpPr/>
          <p:nvPr/>
        </p:nvGrpSpPr>
        <p:grpSpPr>
          <a:xfrm>
            <a:off x="6542694" y="2706171"/>
            <a:ext cx="3551030" cy="815912"/>
            <a:chOff x="6542694" y="2706171"/>
            <a:chExt cx="3551030" cy="815912"/>
          </a:xfrm>
        </p:grpSpPr>
        <p:pic>
          <p:nvPicPr>
            <p:cNvPr id="1028" name="Picture 4" descr="Image result for switch icon">
              <a:extLst>
                <a:ext uri="{FF2B5EF4-FFF2-40B4-BE49-F238E27FC236}">
                  <a16:creationId xmlns:a16="http://schemas.microsoft.com/office/drawing/2014/main" id="{A406C734-FECB-F146-B62E-1144BAF75DF5}"/>
                </a:ext>
              </a:extLst>
            </p:cNvPr>
            <p:cNvPicPr>
              <a:picLocks noChangeAspect="1" noChangeArrowheads="1"/>
            </p:cNvPicPr>
            <p:nvPr/>
          </p:nvPicPr>
          <p:blipFill rotWithShape="1">
            <a:blip r:embed="rId10">
              <a:duotone>
                <a:prstClr val="black"/>
                <a:schemeClr val="accent6">
                  <a:tint val="45000"/>
                  <a:satMod val="400000"/>
                </a:schemeClr>
              </a:duotone>
              <a:extLst>
                <a:ext uri="{28A0092B-C50C-407E-A947-70E740481C1C}">
                  <a14:useLocalDpi xmlns:a14="http://schemas.microsoft.com/office/drawing/2010/main" val="0"/>
                </a:ext>
              </a:extLst>
            </a:blip>
            <a:srcRect l="16269" r="12917" b="60253"/>
            <a:stretch/>
          </p:blipFill>
          <p:spPr bwMode="auto">
            <a:xfrm>
              <a:off x="7959991" y="2868800"/>
              <a:ext cx="960698" cy="455678"/>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a:extLst>
                <a:ext uri="{FF2B5EF4-FFF2-40B4-BE49-F238E27FC236}">
                  <a16:creationId xmlns:a16="http://schemas.microsoft.com/office/drawing/2014/main" id="{178E3964-D571-D73C-38D5-83A6D70C762E}"/>
                </a:ext>
              </a:extLst>
            </p:cNvPr>
            <p:cNvCxnSpPr/>
            <p:nvPr/>
          </p:nvCxnSpPr>
          <p:spPr>
            <a:xfrm flipH="1">
              <a:off x="6542694" y="3202437"/>
              <a:ext cx="1212131"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6" name="TextBox 15">
              <a:extLst>
                <a:ext uri="{FF2B5EF4-FFF2-40B4-BE49-F238E27FC236}">
                  <a16:creationId xmlns:a16="http://schemas.microsoft.com/office/drawing/2014/main" id="{0F47DF97-F311-1F8D-9CAD-14A533F4965A}"/>
                </a:ext>
              </a:extLst>
            </p:cNvPr>
            <p:cNvSpPr txBox="1"/>
            <p:nvPr/>
          </p:nvSpPr>
          <p:spPr>
            <a:xfrm>
              <a:off x="6807493" y="2989680"/>
              <a:ext cx="711090" cy="246219"/>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r>
                <a:rPr kumimoji="0" lang="es-ES_tradnl" sz="1000" b="0" i="0" u="none" strike="noStrike" cap="none" spc="0" normalizeH="0" baseline="0" dirty="0">
                  <a:ln>
                    <a:solidFill>
                      <a:srgbClr val="82BE49"/>
                    </a:solidFill>
                  </a:ln>
                  <a:solidFill>
                    <a:srgbClr val="000000"/>
                  </a:solidFill>
                  <a:effectLst/>
                  <a:uFillTx/>
                  <a:latin typeface="Century Gothic"/>
                  <a:ea typeface="Century Gothic"/>
                  <a:cs typeface="Century Gothic"/>
                  <a:sym typeface="Century Gothic"/>
                </a:rPr>
                <a:t>Port </a:t>
              </a:r>
              <a:r>
                <a:rPr kumimoji="0" lang="es-ES_tradnl" sz="1000" b="0" i="0" u="none" strike="noStrike" cap="none" spc="0" normalizeH="0" baseline="0" dirty="0" err="1">
                  <a:ln>
                    <a:solidFill>
                      <a:srgbClr val="82BE49"/>
                    </a:solidFill>
                  </a:ln>
                  <a:solidFill>
                    <a:srgbClr val="000000"/>
                  </a:solidFill>
                  <a:effectLst/>
                  <a:uFillTx/>
                  <a:latin typeface="Century Gothic"/>
                  <a:ea typeface="Century Gothic"/>
                  <a:cs typeface="Century Gothic"/>
                  <a:sym typeface="Century Gothic"/>
                </a:rPr>
                <a:t>Mirror</a:t>
              </a:r>
              <a:endParaRPr kumimoji="0" lang="es-ES_tradnl" sz="1000" b="0" i="0" u="none" strike="noStrike" cap="none" spc="0" normalizeH="0" baseline="0" dirty="0">
                <a:ln>
                  <a:solidFill>
                    <a:srgbClr val="82BE49"/>
                  </a:solidFill>
                </a:ln>
                <a:solidFill>
                  <a:srgbClr val="000000"/>
                </a:solidFill>
                <a:effectLst/>
                <a:uFillTx/>
                <a:latin typeface="Century Gothic"/>
                <a:ea typeface="Century Gothic"/>
                <a:cs typeface="Century Gothic"/>
                <a:sym typeface="Century Gothic"/>
              </a:endParaRPr>
            </a:p>
          </p:txBody>
        </p:sp>
        <p:pic>
          <p:nvPicPr>
            <p:cNvPr id="1032" name="Picture 8" descr="Image result for North-South &amp; Este-West">
              <a:extLst>
                <a:ext uri="{FF2B5EF4-FFF2-40B4-BE49-F238E27FC236}">
                  <a16:creationId xmlns:a16="http://schemas.microsoft.com/office/drawing/2014/main" id="{2D274A5C-CEC8-8712-4E05-625F4177895A}"/>
                </a:ext>
              </a:extLst>
            </p:cNvPr>
            <p:cNvPicPr>
              <a:picLocks noChangeAspect="1" noChangeArrowheads="1"/>
            </p:cNvPicPr>
            <p:nvPr/>
          </p:nvPicPr>
          <p:blipFill>
            <a:blip r:embed="rId11">
              <a:clrChange>
                <a:clrFrom>
                  <a:srgbClr val="F8F8F8"/>
                </a:clrFrom>
                <a:clrTo>
                  <a:srgbClr val="F8F8F8">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82397" y="2706171"/>
              <a:ext cx="1111327" cy="815912"/>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Left Brace 30">
            <a:extLst>
              <a:ext uri="{FF2B5EF4-FFF2-40B4-BE49-F238E27FC236}">
                <a16:creationId xmlns:a16="http://schemas.microsoft.com/office/drawing/2014/main" id="{C3148950-A856-CD52-8DCE-0598E4E30A50}"/>
              </a:ext>
            </a:extLst>
          </p:cNvPr>
          <p:cNvSpPr/>
          <p:nvPr/>
        </p:nvSpPr>
        <p:spPr>
          <a:xfrm flipV="1">
            <a:off x="6608679" y="5433345"/>
            <a:ext cx="272670" cy="568095"/>
          </a:xfrm>
          <a:prstGeom prst="leftBrace">
            <a:avLst>
              <a:gd name="adj1" fmla="val 20666"/>
              <a:gd name="adj2" fmla="val 50687"/>
            </a:avLst>
          </a:prstGeom>
          <a:ln/>
        </p:spPr>
        <p:style>
          <a:lnRef idx="2">
            <a:schemeClr val="accent4"/>
          </a:lnRef>
          <a:fillRef idx="0">
            <a:schemeClr val="accent4"/>
          </a:fillRef>
          <a:effectRef idx="1">
            <a:schemeClr val="accent4"/>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pPr>
            <a:endParaRPr kumimoji="0" lang="es-ES_tradnl" sz="1800" b="0" i="0" u="none" strike="noStrike" cap="none" spc="0" normalizeH="0" baseline="0" dirty="0">
              <a:ln>
                <a:noFill/>
              </a:ln>
              <a:solidFill>
                <a:srgbClr val="000000"/>
              </a:solidFill>
              <a:effectLst/>
              <a:uFillTx/>
            </a:endParaRPr>
          </a:p>
        </p:txBody>
      </p:sp>
      <p:sp>
        <p:nvSpPr>
          <p:cNvPr id="32" name="TextBox 31">
            <a:extLst>
              <a:ext uri="{FF2B5EF4-FFF2-40B4-BE49-F238E27FC236}">
                <a16:creationId xmlns:a16="http://schemas.microsoft.com/office/drawing/2014/main" id="{F2F3822D-39CB-9BCB-B570-33CA30A30E4C}"/>
              </a:ext>
            </a:extLst>
          </p:cNvPr>
          <p:cNvSpPr txBox="1"/>
          <p:nvPr/>
        </p:nvSpPr>
        <p:spPr>
          <a:xfrm>
            <a:off x="7037521" y="5375339"/>
            <a:ext cx="4752341" cy="95410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t">
            <a:spAutoFit/>
          </a:bodyPr>
          <a:lstStyle/>
          <a:p>
            <a:pPr marL="342900" marR="0" indent="-342900" algn="l" defTabSz="914400" rtl="0" fontAlgn="auto" latinLnBrk="0" hangingPunct="0">
              <a:lnSpc>
                <a:spcPct val="100000"/>
              </a:lnSpc>
              <a:spcBef>
                <a:spcPts val="0"/>
              </a:spcBef>
              <a:spcAft>
                <a:spcPts val="0"/>
              </a:spcAft>
              <a:buClrTx/>
              <a:buSzTx/>
              <a:buFont typeface="+mj-lt"/>
              <a:buAutoNum type="alphaUcPeriod"/>
            </a:pPr>
            <a:r>
              <a:rPr kumimoji="0" lang="es-ES_tradnl" sz="1400" b="0" i="0" u="none" strike="noStrike" cap="none" spc="0" normalizeH="0" baseline="0" dirty="0">
                <a:ln>
                  <a:noFill/>
                </a:ln>
                <a:solidFill>
                  <a:schemeClr val="bg1"/>
                </a:solidFill>
                <a:effectLst/>
                <a:uFillTx/>
                <a:latin typeface="Century Gothic"/>
                <a:ea typeface="Century Gothic"/>
                <a:cs typeface="Century Gothic"/>
                <a:sym typeface="Century Gothic"/>
              </a:rPr>
              <a:t>Respuesta Manual</a:t>
            </a:r>
          </a:p>
          <a:p>
            <a:pPr marL="342900" marR="0" indent="-342900" algn="l" defTabSz="914400" rtl="0" fontAlgn="auto" latinLnBrk="0" hangingPunct="0">
              <a:lnSpc>
                <a:spcPct val="100000"/>
              </a:lnSpc>
              <a:spcBef>
                <a:spcPts val="0"/>
              </a:spcBef>
              <a:spcAft>
                <a:spcPts val="0"/>
              </a:spcAft>
              <a:buClrTx/>
              <a:buSzTx/>
              <a:buFont typeface="+mj-lt"/>
              <a:buAutoNum type="alphaUcPeriod"/>
            </a:pPr>
            <a:endParaRPr kumimoji="0" lang="es-ES_tradnl" sz="1400" b="0" i="0" u="none" strike="noStrike" cap="none" spc="0" normalizeH="0" baseline="0" dirty="0">
              <a:ln>
                <a:noFill/>
              </a:ln>
              <a:solidFill>
                <a:schemeClr val="bg1"/>
              </a:solidFill>
              <a:effectLst/>
              <a:uFillTx/>
              <a:latin typeface="Century Gothic"/>
              <a:ea typeface="Century Gothic"/>
              <a:cs typeface="Century Gothic"/>
              <a:sym typeface="Century Gothic"/>
            </a:endParaRPr>
          </a:p>
          <a:p>
            <a:pPr marL="342900" marR="0" indent="-342900" algn="l" defTabSz="914400" rtl="0" fontAlgn="auto" latinLnBrk="0" hangingPunct="0">
              <a:lnSpc>
                <a:spcPct val="100000"/>
              </a:lnSpc>
              <a:spcBef>
                <a:spcPts val="0"/>
              </a:spcBef>
              <a:spcAft>
                <a:spcPts val="0"/>
              </a:spcAft>
              <a:buClrTx/>
              <a:buSzTx/>
              <a:buFont typeface="+mj-lt"/>
              <a:buAutoNum type="alphaUcPeriod"/>
            </a:pPr>
            <a:r>
              <a:rPr lang="es-ES_tradnl" sz="1400" dirty="0">
                <a:solidFill>
                  <a:schemeClr val="bg1"/>
                </a:solidFill>
              </a:rPr>
              <a:t>Respuesta Automática</a:t>
            </a:r>
          </a:p>
          <a:p>
            <a:pPr marL="342900" marR="0" indent="-342900" algn="l" defTabSz="914400" rtl="0" fontAlgn="auto" latinLnBrk="0" hangingPunct="0">
              <a:lnSpc>
                <a:spcPct val="100000"/>
              </a:lnSpc>
              <a:spcBef>
                <a:spcPts val="0"/>
              </a:spcBef>
              <a:spcAft>
                <a:spcPts val="0"/>
              </a:spcAft>
              <a:buClrTx/>
              <a:buSzTx/>
              <a:buFont typeface="+mj-lt"/>
              <a:buAutoNum type="alphaUcPeriod"/>
            </a:pPr>
            <a:endParaRPr lang="es-ES_tradnl" sz="1400" dirty="0">
              <a:solidFill>
                <a:schemeClr val="bg1"/>
              </a:solidFill>
            </a:endParaRPr>
          </a:p>
        </p:txBody>
      </p:sp>
      <p:grpSp>
        <p:nvGrpSpPr>
          <p:cNvPr id="40" name="Group 39">
            <a:extLst>
              <a:ext uri="{FF2B5EF4-FFF2-40B4-BE49-F238E27FC236}">
                <a16:creationId xmlns:a16="http://schemas.microsoft.com/office/drawing/2014/main" id="{09429926-D07E-750F-312D-5AB3261CFAEC}"/>
              </a:ext>
            </a:extLst>
          </p:cNvPr>
          <p:cNvGrpSpPr/>
          <p:nvPr/>
        </p:nvGrpSpPr>
        <p:grpSpPr>
          <a:xfrm>
            <a:off x="9755081" y="5343905"/>
            <a:ext cx="2145120" cy="461663"/>
            <a:chOff x="9221681" y="5343905"/>
            <a:chExt cx="1623248" cy="461663"/>
          </a:xfrm>
        </p:grpSpPr>
        <p:sp>
          <p:nvSpPr>
            <p:cNvPr id="33" name="Left Brace 32">
              <a:extLst>
                <a:ext uri="{FF2B5EF4-FFF2-40B4-BE49-F238E27FC236}">
                  <a16:creationId xmlns:a16="http://schemas.microsoft.com/office/drawing/2014/main" id="{A11BC6EF-AFE0-A285-A13D-553D16CB74E1}"/>
                </a:ext>
              </a:extLst>
            </p:cNvPr>
            <p:cNvSpPr/>
            <p:nvPr/>
          </p:nvSpPr>
          <p:spPr>
            <a:xfrm flipV="1">
              <a:off x="9221681" y="5375592"/>
              <a:ext cx="192010" cy="364367"/>
            </a:xfrm>
            <a:prstGeom prst="leftBrace">
              <a:avLst>
                <a:gd name="adj1" fmla="val 20666"/>
                <a:gd name="adj2" fmla="val 50687"/>
              </a:avLst>
            </a:prstGeom>
            <a:ln>
              <a:solidFill>
                <a:srgbClr val="FF0000"/>
              </a:solidFill>
            </a:ln>
          </p:spPr>
          <p:style>
            <a:lnRef idx="2">
              <a:schemeClr val="accent4"/>
            </a:lnRef>
            <a:fillRef idx="0">
              <a:schemeClr val="accent4"/>
            </a:fillRef>
            <a:effectRef idx="1">
              <a:schemeClr val="accent4"/>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pPr>
              <a:endParaRPr kumimoji="0" lang="es-ES_tradnl" sz="1800" b="0" i="0" u="none" strike="noStrike" cap="none" spc="0" normalizeH="0" baseline="0" dirty="0">
                <a:ln>
                  <a:noFill/>
                </a:ln>
                <a:solidFill>
                  <a:srgbClr val="000000"/>
                </a:solidFill>
                <a:effectLst/>
                <a:uFillTx/>
              </a:endParaRPr>
            </a:p>
          </p:txBody>
        </p:sp>
        <p:sp>
          <p:nvSpPr>
            <p:cNvPr id="34" name="TextBox 33">
              <a:extLst>
                <a:ext uri="{FF2B5EF4-FFF2-40B4-BE49-F238E27FC236}">
                  <a16:creationId xmlns:a16="http://schemas.microsoft.com/office/drawing/2014/main" id="{592138AC-E19C-CF66-B136-96C2502E39C9}"/>
                </a:ext>
              </a:extLst>
            </p:cNvPr>
            <p:cNvSpPr txBox="1"/>
            <p:nvPr/>
          </p:nvSpPr>
          <p:spPr>
            <a:xfrm>
              <a:off x="9514395" y="5343905"/>
              <a:ext cx="1330534" cy="461663"/>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t">
              <a:spAutoFit/>
            </a:bodyPr>
            <a:lstStyle/>
            <a:p>
              <a:pPr hangingPunct="0"/>
              <a:r>
                <a:rPr lang="es-ES_tradnl" sz="800" dirty="0">
                  <a:solidFill>
                    <a:schemeClr val="accent4">
                      <a:lumMod val="60000"/>
                      <a:lumOff val="40000"/>
                    </a:schemeClr>
                  </a:solidFill>
                  <a:cs typeface="Century Gothic"/>
                  <a:sym typeface="Century Gothic"/>
                </a:rPr>
                <a:t>Investigación de amenazas
Caza de amenazas
Respuesta a incidentes</a:t>
              </a:r>
              <a:endParaRPr kumimoji="0" lang="es-ES_tradnl" sz="800" b="0" i="0" u="none" strike="noStrike" cap="none" spc="0" normalizeH="0" baseline="0" dirty="0">
                <a:ln>
                  <a:noFill/>
                </a:ln>
                <a:solidFill>
                  <a:schemeClr val="accent4">
                    <a:lumMod val="60000"/>
                    <a:lumOff val="40000"/>
                  </a:schemeClr>
                </a:solidFill>
                <a:effectLst/>
                <a:uFillTx/>
                <a:latin typeface="Century Gothic"/>
                <a:ea typeface="Century Gothic"/>
                <a:cs typeface="Century Gothic"/>
                <a:sym typeface="Century Gothic"/>
              </a:endParaRPr>
            </a:p>
          </p:txBody>
        </p:sp>
      </p:grpSp>
      <p:sp>
        <p:nvSpPr>
          <p:cNvPr id="35" name="Left Brace 34">
            <a:extLst>
              <a:ext uri="{FF2B5EF4-FFF2-40B4-BE49-F238E27FC236}">
                <a16:creationId xmlns:a16="http://schemas.microsoft.com/office/drawing/2014/main" id="{FB0AB2D5-ABD6-FE17-E7E5-D5FF49D22C74}"/>
              </a:ext>
            </a:extLst>
          </p:cNvPr>
          <p:cNvSpPr/>
          <p:nvPr/>
        </p:nvSpPr>
        <p:spPr>
          <a:xfrm flipV="1">
            <a:off x="9758620" y="5852391"/>
            <a:ext cx="192010" cy="248066"/>
          </a:xfrm>
          <a:prstGeom prst="leftBrace">
            <a:avLst>
              <a:gd name="adj1" fmla="val 20666"/>
              <a:gd name="adj2" fmla="val 50687"/>
            </a:avLst>
          </a:prstGeom>
          <a:ln>
            <a:solidFill>
              <a:srgbClr val="FF0000"/>
            </a:solidFill>
          </a:ln>
        </p:spPr>
        <p:style>
          <a:lnRef idx="2">
            <a:schemeClr val="accent4"/>
          </a:lnRef>
          <a:fillRef idx="0">
            <a:schemeClr val="accent4"/>
          </a:fillRef>
          <a:effectRef idx="1">
            <a:schemeClr val="accent4"/>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pPr>
            <a:endParaRPr kumimoji="0" lang="es-ES_tradnl" sz="1800" b="0" i="0" u="none" strike="noStrike" cap="none" spc="0" normalizeH="0" baseline="0" dirty="0">
              <a:ln>
                <a:noFill/>
              </a:ln>
              <a:solidFill>
                <a:srgbClr val="000000"/>
              </a:solidFill>
              <a:effectLst/>
              <a:uFillTx/>
            </a:endParaRPr>
          </a:p>
        </p:txBody>
      </p:sp>
      <p:sp>
        <p:nvSpPr>
          <p:cNvPr id="36" name="TextBox 35">
            <a:extLst>
              <a:ext uri="{FF2B5EF4-FFF2-40B4-BE49-F238E27FC236}">
                <a16:creationId xmlns:a16="http://schemas.microsoft.com/office/drawing/2014/main" id="{9B6BEDF0-3D57-513C-5DAB-A304AA855FF8}"/>
              </a:ext>
            </a:extLst>
          </p:cNvPr>
          <p:cNvSpPr txBox="1"/>
          <p:nvPr/>
        </p:nvSpPr>
        <p:spPr>
          <a:xfrm>
            <a:off x="10047794" y="5872651"/>
            <a:ext cx="2431639" cy="215442"/>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r>
              <a:rPr lang="es-ES_tradnl" sz="800" dirty="0" err="1">
                <a:solidFill>
                  <a:schemeClr val="accent4">
                    <a:lumMod val="60000"/>
                    <a:lumOff val="40000"/>
                  </a:schemeClr>
                </a:solidFill>
              </a:rPr>
              <a:t>Playbook</a:t>
            </a:r>
            <a:r>
              <a:rPr lang="es-ES_tradnl" sz="800" dirty="0">
                <a:solidFill>
                  <a:schemeClr val="accent4">
                    <a:lumMod val="60000"/>
                    <a:lumOff val="40000"/>
                  </a:schemeClr>
                </a:solidFill>
              </a:rPr>
              <a:t> &gt; FW, EP, HCI, SIEM, SOAR</a:t>
            </a:r>
            <a:endParaRPr kumimoji="0" lang="es-ES_tradnl" sz="800" b="0" i="0" u="none" strike="noStrike" cap="none" spc="0" normalizeH="0" baseline="0" dirty="0">
              <a:ln>
                <a:noFill/>
              </a:ln>
              <a:solidFill>
                <a:schemeClr val="accent4">
                  <a:lumMod val="60000"/>
                  <a:lumOff val="40000"/>
                </a:schemeClr>
              </a:solidFill>
              <a:effectLst/>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73915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heckerboard(across)">
                                      <p:cBhvr>
                                        <p:cTn id="7" dur="1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dissolve">
                                      <p:cBhvr>
                                        <p:cTn id="12" dur="10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down)">
                                      <p:cBhvr>
                                        <p:cTn id="17" dur="10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000" fill="hold"/>
                                        <p:tgtEl>
                                          <p:spTgt spid="18"/>
                                        </p:tgtEl>
                                        <p:attrNameLst>
                                          <p:attrName>ppt_x</p:attrName>
                                        </p:attrNameLst>
                                      </p:cBhvr>
                                      <p:tavLst>
                                        <p:tav tm="0">
                                          <p:val>
                                            <p:strVal val="1+#ppt_w/2"/>
                                          </p:val>
                                        </p:tav>
                                        <p:tav tm="100000">
                                          <p:val>
                                            <p:strVal val="#ppt_x"/>
                                          </p:val>
                                        </p:tav>
                                      </p:tavLst>
                                    </p:anim>
                                    <p:anim calcmode="lin" valueType="num">
                                      <p:cBhvr additive="base">
                                        <p:cTn id="23" dur="1000" fill="hold"/>
                                        <p:tgtEl>
                                          <p:spTgt spid="18"/>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6" presetClass="entr" presetSubtype="21" fill="hold" grpId="0" nodeType="after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barn(inVertical)">
                                      <p:cBhvr>
                                        <p:cTn id="27" dur="1000"/>
                                        <p:tgtEl>
                                          <p:spTgt spid="17">
                                            <p:txEl>
                                              <p:pRg st="0" end="0"/>
                                            </p:txEl>
                                          </p:spTgt>
                                        </p:tgtEl>
                                      </p:cBhvr>
                                    </p:animEffect>
                                  </p:childTnLst>
                                </p:cTn>
                              </p:par>
                            </p:childTnLst>
                          </p:cTn>
                        </p:par>
                        <p:par>
                          <p:cTn id="28" fill="hold">
                            <p:stCondLst>
                              <p:cond delay="2000"/>
                            </p:stCondLst>
                            <p:childTnLst>
                              <p:par>
                                <p:cTn id="29" presetID="21" presetClass="entr" presetSubtype="1"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heel(1)">
                                      <p:cBhvr>
                                        <p:cTn id="31" dur="10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7">
                                            <p:txEl>
                                              <p:pRg st="2" end="2"/>
                                            </p:txEl>
                                          </p:spTgt>
                                        </p:tgtEl>
                                        <p:attrNameLst>
                                          <p:attrName>style.visibility</p:attrName>
                                        </p:attrNameLst>
                                      </p:cBhvr>
                                      <p:to>
                                        <p:strVal val="visible"/>
                                      </p:to>
                                    </p:set>
                                    <p:animEffect transition="in" filter="barn(inVertical)">
                                      <p:cBhvr>
                                        <p:cTn id="36" dur="1000"/>
                                        <p:tgtEl>
                                          <p:spTgt spid="17">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dissolve">
                                      <p:cBhvr>
                                        <p:cTn id="41" dur="10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7">
                                            <p:txEl>
                                              <p:pRg st="4" end="4"/>
                                            </p:txEl>
                                          </p:spTgt>
                                        </p:tgtEl>
                                        <p:attrNameLst>
                                          <p:attrName>style.visibility</p:attrName>
                                        </p:attrNameLst>
                                      </p:cBhvr>
                                      <p:to>
                                        <p:strVal val="visible"/>
                                      </p:to>
                                    </p:set>
                                    <p:animEffect transition="in" filter="barn(inVertical)">
                                      <p:cBhvr>
                                        <p:cTn id="46" dur="1000"/>
                                        <p:tgtEl>
                                          <p:spTgt spid="17">
                                            <p:txEl>
                                              <p:pRg st="4" end="4"/>
                                            </p:txEl>
                                          </p:spTgt>
                                        </p:tgtEl>
                                      </p:cBhvr>
                                    </p:animEffect>
                                  </p:childTnLst>
                                </p:cTn>
                              </p:par>
                            </p:childTnLst>
                          </p:cTn>
                        </p:par>
                        <p:par>
                          <p:cTn id="47" fill="hold">
                            <p:stCondLst>
                              <p:cond delay="1000"/>
                            </p:stCondLst>
                            <p:childTnLst>
                              <p:par>
                                <p:cTn id="48" presetID="5" presetClass="entr" presetSubtype="10" fill="hold" grpId="0"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checkerboard(across)">
                                      <p:cBhvr>
                                        <p:cTn id="50" dur="10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additive="base">
                                        <p:cTn id="55" dur="500" fill="hold"/>
                                        <p:tgtEl>
                                          <p:spTgt spid="31"/>
                                        </p:tgtEl>
                                        <p:attrNameLst>
                                          <p:attrName>ppt_x</p:attrName>
                                        </p:attrNameLst>
                                      </p:cBhvr>
                                      <p:tavLst>
                                        <p:tav tm="0">
                                          <p:val>
                                            <p:strVal val="#ppt_x"/>
                                          </p:val>
                                        </p:tav>
                                        <p:tav tm="100000">
                                          <p:val>
                                            <p:strVal val="#ppt_x"/>
                                          </p:val>
                                        </p:tav>
                                      </p:tavLst>
                                    </p:anim>
                                    <p:anim calcmode="lin" valueType="num">
                                      <p:cBhvr additive="base">
                                        <p:cTn id="56" dur="500" fill="hold"/>
                                        <p:tgtEl>
                                          <p:spTgt spid="31"/>
                                        </p:tgtEl>
                                        <p:attrNameLst>
                                          <p:attrName>ppt_y</p:attrName>
                                        </p:attrNameLst>
                                      </p:cBhvr>
                                      <p:tavLst>
                                        <p:tav tm="0">
                                          <p:val>
                                            <p:strVal val="1+#ppt_h/2"/>
                                          </p:val>
                                        </p:tav>
                                        <p:tav tm="100000">
                                          <p:val>
                                            <p:strVal val="#ppt_y"/>
                                          </p:val>
                                        </p:tav>
                                      </p:tavLst>
                                    </p:anim>
                                  </p:childTnLst>
                                </p:cTn>
                              </p:par>
                            </p:childTnLst>
                          </p:cTn>
                        </p:par>
                        <p:par>
                          <p:cTn id="57" fill="hold">
                            <p:stCondLst>
                              <p:cond delay="500"/>
                            </p:stCondLst>
                            <p:childTnLst>
                              <p:par>
                                <p:cTn id="58" presetID="1" presetClass="entr" presetSubtype="0" fill="hold" grpId="0" nodeType="afterEffect">
                                  <p:stCondLst>
                                    <p:cond delay="0"/>
                                  </p:stCondLst>
                                  <p:childTnLst>
                                    <p:set>
                                      <p:cBhvr>
                                        <p:cTn id="59" dur="1" fill="hold">
                                          <p:stCondLst>
                                            <p:cond delay="0"/>
                                          </p:stCondLst>
                                        </p:cTn>
                                        <p:tgtEl>
                                          <p:spTgt spid="32">
                                            <p:txEl>
                                              <p:pRg st="0" end="0"/>
                                            </p:txEl>
                                          </p:spTgt>
                                        </p:tgtEl>
                                        <p:attrNameLst>
                                          <p:attrName>style.visibility</p:attrName>
                                        </p:attrNameLst>
                                      </p:cBhvr>
                                      <p:to>
                                        <p:strVal val="visible"/>
                                      </p:to>
                                    </p:set>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fade">
                                      <p:cBhvr>
                                        <p:cTn id="63" dur="500"/>
                                        <p:tgtEl>
                                          <p:spTgt spid="40"/>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32">
                                            <p:txEl>
                                              <p:pRg st="2" end="2"/>
                                            </p:txEl>
                                          </p:spTgt>
                                        </p:tgtEl>
                                        <p:attrNameLst>
                                          <p:attrName>style.visibility</p:attrName>
                                        </p:attrNameLst>
                                      </p:cBhvr>
                                      <p:to>
                                        <p:strVal val="visible"/>
                                      </p:to>
                                    </p:set>
                                  </p:childTnLst>
                                </p:cTn>
                              </p:par>
                            </p:childTnLst>
                          </p:cTn>
                        </p:par>
                        <p:par>
                          <p:cTn id="68" fill="hold">
                            <p:stCondLst>
                              <p:cond delay="0"/>
                            </p:stCondLst>
                            <p:childTnLst>
                              <p:par>
                                <p:cTn id="69" presetID="6" presetClass="entr" presetSubtype="16" fill="hold" grpId="0" nodeType="after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circle(in)">
                                      <p:cBhvr>
                                        <p:cTn id="71" dur="1000"/>
                                        <p:tgtEl>
                                          <p:spTgt spid="35"/>
                                        </p:tgtEl>
                                      </p:cBhvr>
                                    </p:animEffect>
                                  </p:childTnLst>
                                </p:cTn>
                              </p:par>
                            </p:childTnLst>
                          </p:cTn>
                        </p:par>
                        <p:par>
                          <p:cTn id="72" fill="hold">
                            <p:stCondLst>
                              <p:cond delay="1000"/>
                            </p:stCondLst>
                            <p:childTnLst>
                              <p:par>
                                <p:cTn id="73" presetID="6" presetClass="entr" presetSubtype="16" fill="hold" grpId="0" nodeType="after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circle(in)">
                                      <p:cBhvr>
                                        <p:cTn id="75"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P spid="18" grpId="0" animBg="1"/>
      <p:bldP spid="21" grpId="0"/>
      <p:bldP spid="22" grpId="0"/>
      <p:bldP spid="31" grpId="0" animBg="1"/>
      <p:bldP spid="32" grpId="0" uiExpand="1" build="p"/>
      <p:bldP spid="35" grpId="0" animBg="1"/>
      <p:bldP spid="3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EFD43-CE9C-5D0D-E682-B9E6091EAF23}"/>
              </a:ext>
            </a:extLst>
          </p:cNvPr>
          <p:cNvSpPr>
            <a:spLocks noGrp="1"/>
          </p:cNvSpPr>
          <p:nvPr>
            <p:ph type="title"/>
          </p:nvPr>
        </p:nvSpPr>
        <p:spPr/>
        <p:txBody>
          <a:bodyPr>
            <a:normAutofit/>
          </a:bodyPr>
          <a:lstStyle/>
          <a:p>
            <a:r>
              <a:rPr lang="es-ES_tradnl" altLang="zh-CN" dirty="0">
                <a:latin typeface="Century Gothic" panose="020B0502020202020204" pitchFamily="34" charset="0"/>
                <a:ea typeface="微软雅黑" panose="020B0503020204020204" pitchFamily="34" charset="-122"/>
              </a:rPr>
              <a:t>¿Por qué es importante NDR?</a:t>
            </a:r>
            <a:endParaRPr lang="es-ES_tradnl" altLang="zh-CN" sz="2800" b="1" dirty="0">
              <a:solidFill>
                <a:schemeClr val="bg1"/>
              </a:solidFill>
              <a:latin typeface="Century Gothic" panose="020B0502020202020204" pitchFamily="34" charset="0"/>
              <a:ea typeface="微软雅黑" panose="020B0503020204020204" pitchFamily="34" charset="-122"/>
            </a:endParaRPr>
          </a:p>
        </p:txBody>
      </p:sp>
      <p:sp>
        <p:nvSpPr>
          <p:cNvPr id="8" name="TextBox 7">
            <a:extLst>
              <a:ext uri="{FF2B5EF4-FFF2-40B4-BE49-F238E27FC236}">
                <a16:creationId xmlns:a16="http://schemas.microsoft.com/office/drawing/2014/main" id="{3A39677C-E64B-66A3-9794-B6B25DA678CF}"/>
              </a:ext>
            </a:extLst>
          </p:cNvPr>
          <p:cNvSpPr txBox="1"/>
          <p:nvPr/>
        </p:nvSpPr>
        <p:spPr>
          <a:xfrm>
            <a:off x="2832097" y="845828"/>
            <a:ext cx="8087946" cy="1569658"/>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t">
            <a:spAutoFit/>
          </a:bodyPr>
          <a:lstStyle/>
          <a:p>
            <a:pPr marL="285750" indent="-285750">
              <a:buFont typeface="Arial" panose="020B0604020202020204" pitchFamily="34" charset="0"/>
              <a:buChar char="•"/>
            </a:pPr>
            <a:r>
              <a:rPr lang="es-ES_tradnl" sz="1600" dirty="0">
                <a:solidFill>
                  <a:srgbClr val="70B332"/>
                </a:solidFill>
                <a:cs typeface="Century Gothic"/>
                <a:sym typeface="Century Gothic"/>
              </a:rPr>
              <a:t>Enfoque en la prevención 80% a 99% de las amenazas - </a:t>
            </a:r>
            <a:r>
              <a:rPr lang="es-ES_tradnl" sz="1600" dirty="0" err="1">
                <a:solidFill>
                  <a:srgbClr val="70B332"/>
                </a:solidFill>
                <a:cs typeface="Century Gothic"/>
                <a:sym typeface="Century Gothic"/>
              </a:rPr>
              <a:t>CyberRatings</a:t>
            </a:r>
            <a:r>
              <a:rPr lang="es-ES_tradnl" sz="1600" dirty="0">
                <a:solidFill>
                  <a:srgbClr val="70B332"/>
                </a:solidFill>
                <a:cs typeface="Century Gothic"/>
                <a:sym typeface="Century Gothic"/>
              </a:rPr>
              <a:t>
0-Day, APT, sobre pasan la seguridad tradicional - &gt; 450K variantes diarias
No contempla plan de respuesta a incidentes
La seguridad es ineficaz: MTTI y MTTR altos &gt; 300 días
Visibilidad limitada en el perímetro
La superficie de ataque interna es enorme</a:t>
            </a:r>
            <a:endParaRPr kumimoji="0" lang="es-ES_tradnl" sz="1800" b="0" i="0" u="none" strike="noStrike" cap="none" spc="0" normalizeH="0" baseline="0" dirty="0">
              <a:ln>
                <a:noFill/>
              </a:ln>
              <a:solidFill>
                <a:srgbClr val="70B332"/>
              </a:solidFill>
              <a:effectLst/>
              <a:uFillTx/>
              <a:latin typeface="Century Gothic"/>
              <a:ea typeface="Century Gothic"/>
              <a:cs typeface="Century Gothic"/>
              <a:sym typeface="Century Gothic"/>
            </a:endParaRPr>
          </a:p>
        </p:txBody>
      </p:sp>
      <p:grpSp>
        <p:nvGrpSpPr>
          <p:cNvPr id="43" name="Group 42">
            <a:extLst>
              <a:ext uri="{FF2B5EF4-FFF2-40B4-BE49-F238E27FC236}">
                <a16:creationId xmlns:a16="http://schemas.microsoft.com/office/drawing/2014/main" id="{EF89F834-E843-06A6-F3CD-CFA7166783E7}"/>
              </a:ext>
            </a:extLst>
          </p:cNvPr>
          <p:cNvGrpSpPr/>
          <p:nvPr/>
        </p:nvGrpSpPr>
        <p:grpSpPr>
          <a:xfrm>
            <a:off x="489368" y="2887484"/>
            <a:ext cx="11125270" cy="959944"/>
            <a:chOff x="489368" y="2887484"/>
            <a:chExt cx="11125270" cy="959944"/>
          </a:xfrm>
        </p:grpSpPr>
        <p:pic>
          <p:nvPicPr>
            <p:cNvPr id="3074" name="Picture 2" descr="Image result for ai attacks">
              <a:extLst>
                <a:ext uri="{FF2B5EF4-FFF2-40B4-BE49-F238E27FC236}">
                  <a16:creationId xmlns:a16="http://schemas.microsoft.com/office/drawing/2014/main" id="{720C3E41-0E83-E9CA-2D87-9DF30CAF9B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00" y="2887484"/>
              <a:ext cx="2093546" cy="95994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7857E70-A8A1-7F1E-D054-3E94890EDA0A}"/>
                </a:ext>
              </a:extLst>
            </p:cNvPr>
            <p:cNvSpPr txBox="1"/>
            <p:nvPr/>
          </p:nvSpPr>
          <p:spPr>
            <a:xfrm>
              <a:off x="489368" y="2887484"/>
              <a:ext cx="1687319" cy="923328"/>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none" lIns="45719" tIns="45719" rIns="45719" bIns="45719" numCol="1" spcCol="38100" rtlCol="0" anchor="t">
              <a:spAutoFit/>
            </a:bodyPr>
            <a:lstStyle/>
            <a:p>
              <a:pPr algn="ctr" hangingPunct="0"/>
              <a:r>
                <a:rPr lang="es-ES_tradnl" dirty="0">
                  <a:solidFill>
                    <a:srgbClr val="FF0000"/>
                  </a:solidFill>
                  <a:cs typeface="Century Gothic"/>
                  <a:sym typeface="Century Gothic"/>
                </a:rPr>
                <a:t>Ataque de IA 
vs 
Defensa de IA</a:t>
              </a:r>
              <a:endParaRPr kumimoji="0" lang="es-ES_tradnl" sz="1800" b="0" i="0" u="none" strike="noStrike" cap="none" spc="0" normalizeH="0" baseline="0" dirty="0">
                <a:ln>
                  <a:noFill/>
                </a:ln>
                <a:solidFill>
                  <a:srgbClr val="FF0000"/>
                </a:solidFill>
                <a:effectLst/>
                <a:uFillTx/>
                <a:latin typeface="Century Gothic"/>
                <a:ea typeface="Century Gothic"/>
                <a:cs typeface="Century Gothic"/>
                <a:sym typeface="Century Gothic"/>
              </a:endParaRPr>
            </a:p>
          </p:txBody>
        </p:sp>
        <p:sp>
          <p:nvSpPr>
            <p:cNvPr id="13" name="TextBox 12">
              <a:extLst>
                <a:ext uri="{FF2B5EF4-FFF2-40B4-BE49-F238E27FC236}">
                  <a16:creationId xmlns:a16="http://schemas.microsoft.com/office/drawing/2014/main" id="{4AB9CAF3-1613-667E-AF86-0A06557C1679}"/>
                </a:ext>
              </a:extLst>
            </p:cNvPr>
            <p:cNvSpPr txBox="1"/>
            <p:nvPr/>
          </p:nvSpPr>
          <p:spPr>
            <a:xfrm>
              <a:off x="5648569" y="2914473"/>
              <a:ext cx="5966069" cy="923328"/>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t">
              <a:spAutoFit/>
            </a:bodyPr>
            <a:lstStyle/>
            <a:p>
              <a:r>
                <a:rPr lang="es-ES_tradnl" dirty="0">
                  <a:solidFill>
                    <a:srgbClr val="05B0F0"/>
                  </a:solidFill>
                  <a:cs typeface="Century Gothic"/>
                  <a:sym typeface="Century Gothic"/>
                </a:rPr>
                <a:t>Los ataques cibernéticos impulsados por IA no se pueden defender sin asistencia de detección y prevención de IA</a:t>
              </a:r>
              <a:endParaRPr kumimoji="0" lang="es-ES_tradnl" sz="1800" b="0" i="0" u="none" strike="noStrike" cap="none" spc="0" normalizeH="0" baseline="0" dirty="0">
                <a:ln>
                  <a:noFill/>
                </a:ln>
                <a:solidFill>
                  <a:srgbClr val="05B0F0"/>
                </a:solidFill>
                <a:effectLst/>
                <a:uFillTx/>
                <a:latin typeface="Century Gothic"/>
                <a:ea typeface="Century Gothic"/>
                <a:cs typeface="Century Gothic"/>
                <a:sym typeface="Century Gothic"/>
              </a:endParaRPr>
            </a:p>
          </p:txBody>
        </p:sp>
      </p:grpSp>
      <p:sp>
        <p:nvSpPr>
          <p:cNvPr id="14" name="TextBox 13">
            <a:extLst>
              <a:ext uri="{FF2B5EF4-FFF2-40B4-BE49-F238E27FC236}">
                <a16:creationId xmlns:a16="http://schemas.microsoft.com/office/drawing/2014/main" id="{2EFE9658-E9F2-BC6C-B7D0-F4F86D1F806A}"/>
              </a:ext>
            </a:extLst>
          </p:cNvPr>
          <p:cNvSpPr txBox="1"/>
          <p:nvPr/>
        </p:nvSpPr>
        <p:spPr>
          <a:xfrm>
            <a:off x="77643" y="4846255"/>
            <a:ext cx="2250832" cy="1200327"/>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t">
            <a:spAutoFit/>
          </a:bodyPr>
          <a:lstStyle/>
          <a:p>
            <a:pPr algn="ctr" hangingPunct="0"/>
            <a:r>
              <a:rPr lang="es-ES_tradnl" dirty="0">
                <a:solidFill>
                  <a:srgbClr val="57C33C"/>
                </a:solidFill>
                <a:cs typeface="Century Gothic"/>
                <a:sym typeface="Century Gothic"/>
              </a:rPr>
              <a:t>La visibilidad y la respuesta integrales son imprescindibles</a:t>
            </a:r>
            <a:endParaRPr kumimoji="0" lang="es-ES_tradnl" sz="1800" b="0" i="0" u="none" strike="noStrike" cap="none" spc="0" normalizeH="0" baseline="0" dirty="0">
              <a:ln>
                <a:noFill/>
              </a:ln>
              <a:solidFill>
                <a:srgbClr val="57C33C"/>
              </a:solidFill>
              <a:effectLst/>
              <a:uFillTx/>
              <a:latin typeface="Century Gothic"/>
              <a:ea typeface="Century Gothic"/>
              <a:cs typeface="Century Gothic"/>
              <a:sym typeface="Century Gothic"/>
            </a:endParaRPr>
          </a:p>
        </p:txBody>
      </p:sp>
      <p:sp>
        <p:nvSpPr>
          <p:cNvPr id="25" name="TextBox 24">
            <a:extLst>
              <a:ext uri="{FF2B5EF4-FFF2-40B4-BE49-F238E27FC236}">
                <a16:creationId xmlns:a16="http://schemas.microsoft.com/office/drawing/2014/main" id="{CEFBD070-99A1-C1A0-CF3F-48274CA8CC23}"/>
              </a:ext>
            </a:extLst>
          </p:cNvPr>
          <p:cNvSpPr txBox="1"/>
          <p:nvPr/>
        </p:nvSpPr>
        <p:spPr>
          <a:xfrm>
            <a:off x="2928347" y="4486986"/>
            <a:ext cx="5503346" cy="584773"/>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t">
            <a:spAutoFit/>
          </a:bodyPr>
          <a:lstStyle/>
          <a:p>
            <a:pPr hangingPunct="0"/>
            <a:r>
              <a:rPr lang="es-ES_tradnl" sz="1600" dirty="0">
                <a:solidFill>
                  <a:schemeClr val="accent4">
                    <a:lumMod val="60000"/>
                    <a:lumOff val="40000"/>
                  </a:schemeClr>
                </a:solidFill>
                <a:cs typeface="Century Gothic"/>
                <a:sym typeface="Century Gothic"/>
              </a:rPr>
              <a:t>Detección (tráfico espejo, registros de seguridad, IOC, BIOC) - Disminuye el MTTI</a:t>
            </a:r>
            <a:endParaRPr kumimoji="0" lang="es-ES_tradnl" sz="1600" b="0" i="0" u="none" strike="noStrike" cap="none" spc="0" normalizeH="0" baseline="0" dirty="0">
              <a:ln>
                <a:noFill/>
              </a:ln>
              <a:solidFill>
                <a:schemeClr val="accent4">
                  <a:lumMod val="60000"/>
                  <a:lumOff val="40000"/>
                </a:schemeClr>
              </a:solidFill>
              <a:effectLst/>
              <a:uFillTx/>
              <a:latin typeface="Century Gothic"/>
              <a:ea typeface="Century Gothic"/>
              <a:cs typeface="Century Gothic"/>
              <a:sym typeface="Century Gothic"/>
            </a:endParaRPr>
          </a:p>
        </p:txBody>
      </p:sp>
      <p:sp>
        <p:nvSpPr>
          <p:cNvPr id="30" name="TextBox 29">
            <a:extLst>
              <a:ext uri="{FF2B5EF4-FFF2-40B4-BE49-F238E27FC236}">
                <a16:creationId xmlns:a16="http://schemas.microsoft.com/office/drawing/2014/main" id="{C5E04856-5C5D-C3E2-1F04-DF798C0B963D}"/>
              </a:ext>
            </a:extLst>
          </p:cNvPr>
          <p:cNvSpPr txBox="1"/>
          <p:nvPr/>
        </p:nvSpPr>
        <p:spPr>
          <a:xfrm>
            <a:off x="2928347" y="5654593"/>
            <a:ext cx="6771578" cy="584773"/>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t">
            <a:spAutoFit/>
          </a:bodyPr>
          <a:lstStyle/>
          <a:p>
            <a:pPr hangingPunct="0"/>
            <a:r>
              <a:rPr lang="es-ES_tradnl" sz="1600" dirty="0">
                <a:solidFill>
                  <a:schemeClr val="accent4">
                    <a:lumMod val="60000"/>
                    <a:lumOff val="40000"/>
                  </a:schemeClr>
                </a:solidFill>
                <a:cs typeface="Century Gothic"/>
                <a:sym typeface="Century Gothic"/>
              </a:rPr>
              <a:t>Respuesta (búsqueda de amenazas, bloqueo, cuarentena, copia de seguridad) - Disminuye el MTTR</a:t>
            </a:r>
            <a:endParaRPr kumimoji="0" lang="es-ES_tradnl" sz="1600" b="0" i="0" u="none" strike="noStrike" cap="none" spc="0" normalizeH="0" baseline="0" dirty="0">
              <a:ln>
                <a:noFill/>
              </a:ln>
              <a:solidFill>
                <a:schemeClr val="accent4">
                  <a:lumMod val="60000"/>
                  <a:lumOff val="40000"/>
                </a:schemeClr>
              </a:solidFill>
              <a:effectLst/>
              <a:uFillTx/>
              <a:latin typeface="Century Gothic"/>
              <a:ea typeface="Century Gothic"/>
              <a:cs typeface="Century Gothic"/>
              <a:sym typeface="Century Gothic"/>
            </a:endParaRPr>
          </a:p>
        </p:txBody>
      </p:sp>
      <p:sp>
        <p:nvSpPr>
          <p:cNvPr id="38" name="Left Brace 37">
            <a:extLst>
              <a:ext uri="{FF2B5EF4-FFF2-40B4-BE49-F238E27FC236}">
                <a16:creationId xmlns:a16="http://schemas.microsoft.com/office/drawing/2014/main" id="{05C386D2-C954-7716-FDC1-57C154026599}"/>
              </a:ext>
            </a:extLst>
          </p:cNvPr>
          <p:cNvSpPr/>
          <p:nvPr/>
        </p:nvSpPr>
        <p:spPr>
          <a:xfrm flipV="1">
            <a:off x="2492075" y="4516965"/>
            <a:ext cx="290453" cy="1696649"/>
          </a:xfrm>
          <a:prstGeom prst="leftBrace">
            <a:avLst>
              <a:gd name="adj1" fmla="val 20666"/>
              <a:gd name="adj2" fmla="val 50687"/>
            </a:avLst>
          </a:prstGeom>
          <a:ln>
            <a:solidFill>
              <a:schemeClr val="accent2"/>
            </a:solidFill>
          </a:ln>
        </p:spPr>
        <p:style>
          <a:lnRef idx="2">
            <a:schemeClr val="accent4"/>
          </a:lnRef>
          <a:fillRef idx="0">
            <a:schemeClr val="accent4"/>
          </a:fillRef>
          <a:effectRef idx="1">
            <a:schemeClr val="accent4"/>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pPr>
            <a:endParaRPr kumimoji="0" lang="es-ES_tradnl" sz="1800" b="0" i="0" u="none" strike="noStrike" cap="none" spc="0" normalizeH="0" baseline="0" dirty="0">
              <a:ln>
                <a:noFill/>
              </a:ln>
              <a:solidFill>
                <a:srgbClr val="000000"/>
              </a:solidFill>
              <a:effectLst/>
              <a:uFillTx/>
            </a:endParaRPr>
          </a:p>
        </p:txBody>
      </p:sp>
      <p:pic>
        <p:nvPicPr>
          <p:cNvPr id="3078" name="Picture 6" descr="Image result for detection">
            <a:extLst>
              <a:ext uri="{FF2B5EF4-FFF2-40B4-BE49-F238E27FC236}">
                <a16:creationId xmlns:a16="http://schemas.microsoft.com/office/drawing/2014/main" id="{B5BD3766-168E-5E12-668A-69888468D6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5294" y="3909996"/>
            <a:ext cx="1955556" cy="120447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AI cyber defense">
            <a:extLst>
              <a:ext uri="{FF2B5EF4-FFF2-40B4-BE49-F238E27FC236}">
                <a16:creationId xmlns:a16="http://schemas.microsoft.com/office/drawing/2014/main" id="{AB4E81A1-0C25-2E9D-FFFC-79FCA3737B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717" y="5159695"/>
            <a:ext cx="1807291" cy="1053920"/>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F3F15C1D-7610-A953-D169-23A3162E7DF5}"/>
              </a:ext>
            </a:extLst>
          </p:cNvPr>
          <p:cNvGrpSpPr/>
          <p:nvPr/>
        </p:nvGrpSpPr>
        <p:grpSpPr>
          <a:xfrm>
            <a:off x="207613" y="894319"/>
            <a:ext cx="2624484" cy="1432915"/>
            <a:chOff x="207613" y="894319"/>
            <a:chExt cx="2624484" cy="1432915"/>
          </a:xfrm>
        </p:grpSpPr>
        <p:sp>
          <p:nvSpPr>
            <p:cNvPr id="7" name="TextBox 6">
              <a:extLst>
                <a:ext uri="{FF2B5EF4-FFF2-40B4-BE49-F238E27FC236}">
                  <a16:creationId xmlns:a16="http://schemas.microsoft.com/office/drawing/2014/main" id="{B948DBA6-F5BD-9DDA-F115-5DC3B4931E93}"/>
                </a:ext>
              </a:extLst>
            </p:cNvPr>
            <p:cNvSpPr txBox="1"/>
            <p:nvPr/>
          </p:nvSpPr>
          <p:spPr>
            <a:xfrm>
              <a:off x="207613" y="894319"/>
              <a:ext cx="2624484" cy="646329"/>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t">
              <a:spAutoFit/>
            </a:bodyPr>
            <a:lstStyle/>
            <a:p>
              <a:pPr hangingPunct="0"/>
              <a:r>
                <a:rPr lang="es-ES_tradnl" dirty="0">
                  <a:solidFill>
                    <a:schemeClr val="accent4">
                      <a:lumMod val="60000"/>
                      <a:lumOff val="40000"/>
                    </a:schemeClr>
                  </a:solidFill>
                  <a:cs typeface="Century Gothic"/>
                  <a:sym typeface="Century Gothic"/>
                </a:rPr>
                <a:t>Seguridad tradicional Insuficiente </a:t>
              </a:r>
              <a:endParaRPr kumimoji="0" lang="es-ES_tradnl" sz="1800" b="0" i="0" u="none" strike="noStrike" cap="none" spc="0" normalizeH="0" baseline="0" dirty="0">
                <a:ln>
                  <a:noFill/>
                </a:ln>
                <a:solidFill>
                  <a:schemeClr val="accent4">
                    <a:lumMod val="60000"/>
                    <a:lumOff val="40000"/>
                  </a:schemeClr>
                </a:solidFill>
                <a:effectLst/>
                <a:uFillTx/>
                <a:latin typeface="Century Gothic"/>
                <a:ea typeface="Century Gothic"/>
                <a:cs typeface="Century Gothic"/>
                <a:sym typeface="Century Gothic"/>
              </a:endParaRPr>
            </a:p>
          </p:txBody>
        </p:sp>
        <p:pic>
          <p:nvPicPr>
            <p:cNvPr id="3082" name="Picture 10" descr="Image result for mindset change  icon">
              <a:extLst>
                <a:ext uri="{FF2B5EF4-FFF2-40B4-BE49-F238E27FC236}">
                  <a16:creationId xmlns:a16="http://schemas.microsoft.com/office/drawing/2014/main" id="{0F92083D-E6E2-9C07-C311-2E791F8CB0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468" y="1680905"/>
              <a:ext cx="903717" cy="6463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id="{35DC1545-E5FA-EEFD-B5AE-609757B55302}"/>
              </a:ext>
            </a:extLst>
          </p:cNvPr>
          <p:cNvGrpSpPr/>
          <p:nvPr/>
        </p:nvGrpSpPr>
        <p:grpSpPr>
          <a:xfrm>
            <a:off x="10553022" y="1350652"/>
            <a:ext cx="1386435" cy="1396937"/>
            <a:chOff x="10690348" y="3717535"/>
            <a:chExt cx="1386435" cy="1396937"/>
          </a:xfrm>
        </p:grpSpPr>
        <p:sp>
          <p:nvSpPr>
            <p:cNvPr id="45" name="TextBox 44">
              <a:extLst>
                <a:ext uri="{FF2B5EF4-FFF2-40B4-BE49-F238E27FC236}">
                  <a16:creationId xmlns:a16="http://schemas.microsoft.com/office/drawing/2014/main" id="{78B8A6DB-78D8-EE25-A4A9-2BDA7FF37E2A}"/>
                </a:ext>
              </a:extLst>
            </p:cNvPr>
            <p:cNvSpPr txBox="1"/>
            <p:nvPr/>
          </p:nvSpPr>
          <p:spPr>
            <a:xfrm>
              <a:off x="10690348" y="4806697"/>
              <a:ext cx="783226" cy="307775"/>
            </a:xfrm>
            <a:prstGeom prst="rect">
              <a:avLst/>
            </a:prstGeom>
            <a:solidFill>
              <a:srgbClr val="007FDE"/>
            </a:solidFill>
            <a:ln w="12700" cap="flat">
              <a:solidFill>
                <a:srgbClr val="0087E7"/>
              </a:solid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r>
                <a:rPr kumimoji="0" lang="es-ES_tradnl" sz="1400" b="1" i="0" u="none" strike="noStrike" cap="none" spc="0" normalizeH="0" baseline="0" dirty="0">
                  <a:ln>
                    <a:noFill/>
                  </a:ln>
                  <a:solidFill>
                    <a:schemeClr val="bg1"/>
                  </a:solidFill>
                  <a:effectLst/>
                  <a:uFillTx/>
                  <a:latin typeface="Century Gothic"/>
                  <a:ea typeface="Century Gothic"/>
                  <a:cs typeface="Century Gothic"/>
                  <a:sym typeface="Century Gothic"/>
                </a:rPr>
                <a:t>Security</a:t>
              </a:r>
            </a:p>
          </p:txBody>
        </p:sp>
        <p:cxnSp>
          <p:nvCxnSpPr>
            <p:cNvPr id="47" name="Straight Arrow Connector 46">
              <a:extLst>
                <a:ext uri="{FF2B5EF4-FFF2-40B4-BE49-F238E27FC236}">
                  <a16:creationId xmlns:a16="http://schemas.microsoft.com/office/drawing/2014/main" id="{DE578F6B-F4F8-19DE-B948-372BB2EDFDDD}"/>
                </a:ext>
              </a:extLst>
            </p:cNvPr>
            <p:cNvCxnSpPr>
              <a:cxnSpLocks/>
              <a:stCxn id="45" idx="0"/>
            </p:cNvCxnSpPr>
            <p:nvPr/>
          </p:nvCxnSpPr>
          <p:spPr>
            <a:xfrm flipV="1">
              <a:off x="11081961" y="4025310"/>
              <a:ext cx="994822" cy="781387"/>
            </a:xfrm>
            <a:prstGeom prst="straightConnector1">
              <a:avLst/>
            </a:prstGeom>
            <a:ln>
              <a:solidFill>
                <a:srgbClr val="0087E7"/>
              </a:solidFill>
              <a:tailEnd type="triangle"/>
            </a:ln>
          </p:spPr>
          <p:style>
            <a:lnRef idx="3">
              <a:schemeClr val="accent6"/>
            </a:lnRef>
            <a:fillRef idx="0">
              <a:schemeClr val="accent6"/>
            </a:fillRef>
            <a:effectRef idx="2">
              <a:schemeClr val="accent6"/>
            </a:effectRef>
            <a:fontRef idx="minor">
              <a:schemeClr val="tx1"/>
            </a:fontRef>
          </p:style>
        </p:cxnSp>
        <p:sp>
          <p:nvSpPr>
            <p:cNvPr id="48" name="TextBox 47">
              <a:extLst>
                <a:ext uri="{FF2B5EF4-FFF2-40B4-BE49-F238E27FC236}">
                  <a16:creationId xmlns:a16="http://schemas.microsoft.com/office/drawing/2014/main" id="{3E11DEF6-E202-AA3D-386D-635BD729C79B}"/>
                </a:ext>
              </a:extLst>
            </p:cNvPr>
            <p:cNvSpPr txBox="1"/>
            <p:nvPr/>
          </p:nvSpPr>
          <p:spPr>
            <a:xfrm>
              <a:off x="10690348" y="3717535"/>
              <a:ext cx="783226" cy="323163"/>
            </a:xfrm>
            <a:prstGeom prst="rect">
              <a:avLst/>
            </a:prstGeom>
            <a:solidFill>
              <a:srgbClr val="FF0000"/>
            </a:solid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r>
                <a:rPr kumimoji="0" lang="es-ES_tradnl" sz="1500" b="1" i="0" u="none" strike="noStrike" cap="none" spc="0" normalizeH="0" baseline="0" dirty="0" err="1">
                  <a:ln>
                    <a:solidFill>
                      <a:srgbClr val="FF0000"/>
                    </a:solidFill>
                  </a:ln>
                  <a:solidFill>
                    <a:srgbClr val="FFFF00"/>
                  </a:solidFill>
                  <a:effectLst/>
                  <a:uFillTx/>
                  <a:latin typeface="Cooper Black" panose="0208090404030B020404" pitchFamily="18" charset="77"/>
                  <a:sym typeface="Century Gothic"/>
                </a:rPr>
                <a:t>Risk</a:t>
              </a:r>
              <a:endParaRPr kumimoji="0" lang="es-ES_tradnl" sz="1500" b="1" i="0" u="none" strike="noStrike" cap="none" spc="0" normalizeH="0" baseline="0" dirty="0">
                <a:ln>
                  <a:solidFill>
                    <a:srgbClr val="FF0000"/>
                  </a:solidFill>
                </a:ln>
                <a:solidFill>
                  <a:srgbClr val="FFFF00"/>
                </a:solidFill>
                <a:effectLst/>
                <a:uFillTx/>
                <a:latin typeface="Cooper Black" panose="0208090404030B020404" pitchFamily="18" charset="77"/>
                <a:sym typeface="Century Gothic"/>
              </a:endParaRPr>
            </a:p>
          </p:txBody>
        </p:sp>
        <p:cxnSp>
          <p:nvCxnSpPr>
            <p:cNvPr id="49" name="Straight Arrow Connector 48">
              <a:extLst>
                <a:ext uri="{FF2B5EF4-FFF2-40B4-BE49-F238E27FC236}">
                  <a16:creationId xmlns:a16="http://schemas.microsoft.com/office/drawing/2014/main" id="{1A14E636-39FF-7693-D59E-6CCB2B00E82F}"/>
                </a:ext>
              </a:extLst>
            </p:cNvPr>
            <p:cNvCxnSpPr>
              <a:cxnSpLocks/>
              <a:stCxn id="48" idx="2"/>
            </p:cNvCxnSpPr>
            <p:nvPr/>
          </p:nvCxnSpPr>
          <p:spPr>
            <a:xfrm>
              <a:off x="11081961" y="4040698"/>
              <a:ext cx="994822" cy="765999"/>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grpSp>
      <p:pic>
        <p:nvPicPr>
          <p:cNvPr id="3084" name="Picture 12" descr="Target PNG images free download">
            <a:extLst>
              <a:ext uri="{FF2B5EF4-FFF2-40B4-BE49-F238E27FC236}">
                <a16:creationId xmlns:a16="http://schemas.microsoft.com/office/drawing/2014/main" id="{68320213-4BA1-0DD1-EBE6-4DBA121E5D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93696" y="760597"/>
            <a:ext cx="593942" cy="593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37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heckerboard(across)">
                                      <p:cBhvr>
                                        <p:cTn id="7" dur="10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10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dissolve">
                                      <p:cBhvr>
                                        <p:cTn id="18" dur="10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linds(horizontal)">
                                      <p:cBhvr>
                                        <p:cTn id="23" dur="1000"/>
                                        <p:tgtEl>
                                          <p:spTgt spid="14"/>
                                        </p:tgtEl>
                                      </p:cBhvr>
                                    </p:animEffect>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p:cTn id="27" dur="1000" fill="hold"/>
                                        <p:tgtEl>
                                          <p:spTgt spid="38"/>
                                        </p:tgtEl>
                                        <p:attrNameLst>
                                          <p:attrName>ppt_w</p:attrName>
                                        </p:attrNameLst>
                                      </p:cBhvr>
                                      <p:tavLst>
                                        <p:tav tm="0">
                                          <p:val>
                                            <p:fltVal val="0"/>
                                          </p:val>
                                        </p:tav>
                                        <p:tav tm="100000">
                                          <p:val>
                                            <p:strVal val="#ppt_w"/>
                                          </p:val>
                                        </p:tav>
                                      </p:tavLst>
                                    </p:anim>
                                    <p:anim calcmode="lin" valueType="num">
                                      <p:cBhvr>
                                        <p:cTn id="28" dur="1000" fill="hold"/>
                                        <p:tgtEl>
                                          <p:spTgt spid="38"/>
                                        </p:tgtEl>
                                        <p:attrNameLst>
                                          <p:attrName>ppt_h</p:attrName>
                                        </p:attrNameLst>
                                      </p:cBhvr>
                                      <p:tavLst>
                                        <p:tav tm="0">
                                          <p:val>
                                            <p:fltVal val="0"/>
                                          </p:val>
                                        </p:tav>
                                        <p:tav tm="100000">
                                          <p:val>
                                            <p:strVal val="#ppt_h"/>
                                          </p:val>
                                        </p:tav>
                                      </p:tavLst>
                                    </p:anim>
                                    <p:animEffect transition="in" filter="fade">
                                      <p:cBhvr>
                                        <p:cTn id="29" dur="1000"/>
                                        <p:tgtEl>
                                          <p:spTgt spid="38"/>
                                        </p:tgtEl>
                                      </p:cBhvr>
                                    </p:animEffect>
                                  </p:childTnLst>
                                </p:cTn>
                              </p:par>
                            </p:childTnLst>
                          </p:cTn>
                        </p:par>
                        <p:par>
                          <p:cTn id="30" fill="hold">
                            <p:stCondLst>
                              <p:cond delay="2000"/>
                            </p:stCondLst>
                            <p:childTnLst>
                              <p:par>
                                <p:cTn id="31" presetID="2" presetClass="entr" presetSubtype="2"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1000" fill="hold"/>
                                        <p:tgtEl>
                                          <p:spTgt spid="25"/>
                                        </p:tgtEl>
                                        <p:attrNameLst>
                                          <p:attrName>ppt_x</p:attrName>
                                        </p:attrNameLst>
                                      </p:cBhvr>
                                      <p:tavLst>
                                        <p:tav tm="0">
                                          <p:val>
                                            <p:strVal val="1+#ppt_w/2"/>
                                          </p:val>
                                        </p:tav>
                                        <p:tav tm="100000">
                                          <p:val>
                                            <p:strVal val="#ppt_x"/>
                                          </p:val>
                                        </p:tav>
                                      </p:tavLst>
                                    </p:anim>
                                    <p:anim calcmode="lin" valueType="num">
                                      <p:cBhvr additive="base">
                                        <p:cTn id="34" dur="1000" fill="hold"/>
                                        <p:tgtEl>
                                          <p:spTgt spid="25"/>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9" presetClass="entr" presetSubtype="0" fill="hold" nodeType="afterEffect">
                                  <p:stCondLst>
                                    <p:cond delay="0"/>
                                  </p:stCondLst>
                                  <p:childTnLst>
                                    <p:set>
                                      <p:cBhvr>
                                        <p:cTn id="37" dur="1" fill="hold">
                                          <p:stCondLst>
                                            <p:cond delay="0"/>
                                          </p:stCondLst>
                                        </p:cTn>
                                        <p:tgtEl>
                                          <p:spTgt spid="3078"/>
                                        </p:tgtEl>
                                        <p:attrNameLst>
                                          <p:attrName>style.visibility</p:attrName>
                                        </p:attrNameLst>
                                      </p:cBhvr>
                                      <p:to>
                                        <p:strVal val="visible"/>
                                      </p:to>
                                    </p:set>
                                    <p:animEffect transition="in" filter="dissolve">
                                      <p:cBhvr>
                                        <p:cTn id="38" dur="1000"/>
                                        <p:tgtEl>
                                          <p:spTgt spid="3078"/>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1000" fill="hold"/>
                                        <p:tgtEl>
                                          <p:spTgt spid="30"/>
                                        </p:tgtEl>
                                        <p:attrNameLst>
                                          <p:attrName>ppt_x</p:attrName>
                                        </p:attrNameLst>
                                      </p:cBhvr>
                                      <p:tavLst>
                                        <p:tav tm="0">
                                          <p:val>
                                            <p:strVal val="#ppt_x"/>
                                          </p:val>
                                        </p:tav>
                                        <p:tav tm="100000">
                                          <p:val>
                                            <p:strVal val="#ppt_x"/>
                                          </p:val>
                                        </p:tav>
                                      </p:tavLst>
                                    </p:anim>
                                    <p:anim calcmode="lin" valueType="num">
                                      <p:cBhvr additive="base">
                                        <p:cTn id="44" dur="1000" fill="hold"/>
                                        <p:tgtEl>
                                          <p:spTgt spid="30"/>
                                        </p:tgtEl>
                                        <p:attrNameLst>
                                          <p:attrName>ppt_y</p:attrName>
                                        </p:attrNameLst>
                                      </p:cBhvr>
                                      <p:tavLst>
                                        <p:tav tm="0">
                                          <p:val>
                                            <p:strVal val="1+#ppt_h/2"/>
                                          </p:val>
                                        </p:tav>
                                        <p:tav tm="100000">
                                          <p:val>
                                            <p:strVal val="#ppt_y"/>
                                          </p:val>
                                        </p:tav>
                                      </p:tavLst>
                                    </p:anim>
                                  </p:childTnLst>
                                </p:cTn>
                              </p:par>
                            </p:childTnLst>
                          </p:cTn>
                        </p:par>
                        <p:par>
                          <p:cTn id="45" fill="hold">
                            <p:stCondLst>
                              <p:cond delay="1000"/>
                            </p:stCondLst>
                            <p:childTnLst>
                              <p:par>
                                <p:cTn id="46" presetID="5" presetClass="entr" presetSubtype="10" fill="hold" nodeType="afterEffect">
                                  <p:stCondLst>
                                    <p:cond delay="0"/>
                                  </p:stCondLst>
                                  <p:childTnLst>
                                    <p:set>
                                      <p:cBhvr>
                                        <p:cTn id="47" dur="1" fill="hold">
                                          <p:stCondLst>
                                            <p:cond delay="0"/>
                                          </p:stCondLst>
                                        </p:cTn>
                                        <p:tgtEl>
                                          <p:spTgt spid="3080"/>
                                        </p:tgtEl>
                                        <p:attrNameLst>
                                          <p:attrName>style.visibility</p:attrName>
                                        </p:attrNameLst>
                                      </p:cBhvr>
                                      <p:to>
                                        <p:strVal val="visible"/>
                                      </p:to>
                                    </p:set>
                                    <p:animEffect transition="in" filter="checkerboard(across)">
                                      <p:cBhvr>
                                        <p:cTn id="48" dur="1000"/>
                                        <p:tgtEl>
                                          <p:spTgt spid="3080"/>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55"/>
                                        </p:tgtEl>
                                        <p:attrNameLst>
                                          <p:attrName>style.visibility</p:attrName>
                                        </p:attrNameLst>
                                      </p:cBhvr>
                                      <p:to>
                                        <p:strVal val="visible"/>
                                      </p:to>
                                    </p:set>
                                    <p:animEffect transition="in" filter="dissolve">
                                      <p:cBhvr>
                                        <p:cTn id="53" dur="1000"/>
                                        <p:tgtEl>
                                          <p:spTgt spid="55"/>
                                        </p:tgtEl>
                                      </p:cBhvr>
                                    </p:animEffect>
                                  </p:childTnLst>
                                </p:cTn>
                              </p:par>
                              <p:par>
                                <p:cTn id="54" presetID="5" presetClass="entr" presetSubtype="10" fill="hold" nodeType="withEffect">
                                  <p:stCondLst>
                                    <p:cond delay="0"/>
                                  </p:stCondLst>
                                  <p:childTnLst>
                                    <p:set>
                                      <p:cBhvr>
                                        <p:cTn id="55" dur="1" fill="hold">
                                          <p:stCondLst>
                                            <p:cond delay="0"/>
                                          </p:stCondLst>
                                        </p:cTn>
                                        <p:tgtEl>
                                          <p:spTgt spid="3084"/>
                                        </p:tgtEl>
                                        <p:attrNameLst>
                                          <p:attrName>style.visibility</p:attrName>
                                        </p:attrNameLst>
                                      </p:cBhvr>
                                      <p:to>
                                        <p:strVal val="visible"/>
                                      </p:to>
                                    </p:set>
                                    <p:animEffect transition="in" filter="checkerboard(across)">
                                      <p:cBhvr>
                                        <p:cTn id="56" dur="10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4" grpId="0"/>
      <p:bldP spid="25" grpId="0"/>
      <p:bldP spid="30" grpId="0"/>
      <p:bldP spid="3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EFD43-CE9C-5D0D-E682-B9E6091EAF23}"/>
              </a:ext>
            </a:extLst>
          </p:cNvPr>
          <p:cNvSpPr>
            <a:spLocks noGrp="1"/>
          </p:cNvSpPr>
          <p:nvPr>
            <p:ph type="title"/>
          </p:nvPr>
        </p:nvSpPr>
        <p:spPr>
          <a:xfrm>
            <a:off x="558800" y="203199"/>
            <a:ext cx="7158386" cy="550863"/>
          </a:xfrm>
        </p:spPr>
        <p:txBody>
          <a:bodyPr>
            <a:normAutofit/>
          </a:bodyPr>
          <a:lstStyle/>
          <a:p>
            <a:r>
              <a:rPr lang="es-ES_tradnl" altLang="zh-CN" dirty="0">
                <a:latin typeface="Century Gothic" panose="020B0502020202020204" pitchFamily="34" charset="0"/>
                <a:ea typeface="微软雅黑" panose="020B0503020204020204" pitchFamily="34" charset="-122"/>
              </a:rPr>
              <a:t>¿Por qué Sangfor </a:t>
            </a:r>
            <a:r>
              <a:rPr lang="es-ES_tradnl" altLang="zh-CN" sz="2800" b="1" dirty="0" err="1">
                <a:solidFill>
                  <a:schemeClr val="bg1"/>
                </a:solidFill>
                <a:latin typeface="Century Gothic" panose="020B0502020202020204" pitchFamily="34" charset="0"/>
                <a:ea typeface="微软雅黑" panose="020B0503020204020204" pitchFamily="34" charset="-122"/>
              </a:rPr>
              <a:t>Cyber</a:t>
            </a:r>
            <a:r>
              <a:rPr lang="es-ES_tradnl" altLang="zh-CN" sz="2800" b="1" dirty="0">
                <a:solidFill>
                  <a:schemeClr val="bg1"/>
                </a:solidFill>
                <a:latin typeface="Century Gothic" panose="020B0502020202020204" pitchFamily="34" charset="0"/>
                <a:ea typeface="微软雅黑" panose="020B0503020204020204" pitchFamily="34" charset="-122"/>
              </a:rPr>
              <a:t> </a:t>
            </a:r>
            <a:r>
              <a:rPr lang="es-ES_tradnl" altLang="zh-CN" sz="2800" b="1" dirty="0" err="1">
                <a:solidFill>
                  <a:schemeClr val="bg1"/>
                </a:solidFill>
                <a:latin typeface="Century Gothic" panose="020B0502020202020204" pitchFamily="34" charset="0"/>
                <a:ea typeface="微软雅黑" panose="020B0503020204020204" pitchFamily="34" charset="-122"/>
              </a:rPr>
              <a:t>Command</a:t>
            </a:r>
            <a:r>
              <a:rPr lang="es-ES_tradnl" altLang="zh-CN" sz="2800" b="1" dirty="0">
                <a:solidFill>
                  <a:schemeClr val="bg1"/>
                </a:solidFill>
                <a:latin typeface="Century Gothic" panose="020B0502020202020204" pitchFamily="34" charset="0"/>
                <a:ea typeface="微软雅黑" panose="020B0503020204020204" pitchFamily="34" charset="-122"/>
              </a:rPr>
              <a:t>?</a:t>
            </a:r>
          </a:p>
        </p:txBody>
      </p:sp>
      <p:grpSp>
        <p:nvGrpSpPr>
          <p:cNvPr id="35" name="Group 34">
            <a:extLst>
              <a:ext uri="{FF2B5EF4-FFF2-40B4-BE49-F238E27FC236}">
                <a16:creationId xmlns:a16="http://schemas.microsoft.com/office/drawing/2014/main" id="{0FDC6655-C2DE-B5DE-4FDA-3299F29E5B35}"/>
              </a:ext>
            </a:extLst>
          </p:cNvPr>
          <p:cNvGrpSpPr/>
          <p:nvPr/>
        </p:nvGrpSpPr>
        <p:grpSpPr>
          <a:xfrm>
            <a:off x="335489" y="830443"/>
            <a:ext cx="9566335" cy="1118532"/>
            <a:chOff x="335489" y="830443"/>
            <a:chExt cx="9566335" cy="1118532"/>
          </a:xfrm>
        </p:grpSpPr>
        <p:sp>
          <p:nvSpPr>
            <p:cNvPr id="7" name="TextBox 6">
              <a:extLst>
                <a:ext uri="{FF2B5EF4-FFF2-40B4-BE49-F238E27FC236}">
                  <a16:creationId xmlns:a16="http://schemas.microsoft.com/office/drawing/2014/main" id="{B948DBA6-F5BD-9DDA-F115-5DC3B4931E93}"/>
                </a:ext>
              </a:extLst>
            </p:cNvPr>
            <p:cNvSpPr txBox="1"/>
            <p:nvPr/>
          </p:nvSpPr>
          <p:spPr>
            <a:xfrm>
              <a:off x="335489" y="955918"/>
              <a:ext cx="2058555" cy="923328"/>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t">
              <a:spAutoFit/>
            </a:bodyPr>
            <a:lstStyle/>
            <a:p>
              <a:pPr algn="ctr" hangingPunct="0"/>
              <a:r>
                <a:rPr lang="es-ES_tradnl" dirty="0">
                  <a:solidFill>
                    <a:schemeClr val="accent4">
                      <a:lumMod val="60000"/>
                      <a:lumOff val="40000"/>
                    </a:schemeClr>
                  </a:solidFill>
                  <a:cs typeface="Century Gothic"/>
                  <a:sym typeface="Century Gothic"/>
                </a:rPr>
                <a:t>Fuentes de datos eficaces y amplias</a:t>
              </a:r>
              <a:endParaRPr kumimoji="0" lang="es-ES_tradnl" sz="1800" b="0" i="0" u="none" strike="noStrike" cap="none" spc="0" normalizeH="0" baseline="0" dirty="0">
                <a:ln>
                  <a:noFill/>
                </a:ln>
                <a:solidFill>
                  <a:schemeClr val="accent4">
                    <a:lumMod val="60000"/>
                    <a:lumOff val="40000"/>
                  </a:schemeClr>
                </a:solidFill>
                <a:effectLst/>
                <a:uFillTx/>
                <a:latin typeface="Century Gothic"/>
                <a:ea typeface="Century Gothic"/>
                <a:cs typeface="Century Gothic"/>
                <a:sym typeface="Century Gothic"/>
              </a:endParaRPr>
            </a:p>
          </p:txBody>
        </p:sp>
        <p:sp>
          <p:nvSpPr>
            <p:cNvPr id="8" name="TextBox 7">
              <a:extLst>
                <a:ext uri="{FF2B5EF4-FFF2-40B4-BE49-F238E27FC236}">
                  <a16:creationId xmlns:a16="http://schemas.microsoft.com/office/drawing/2014/main" id="{3A39677C-E64B-66A3-9794-B6B25DA678CF}"/>
                </a:ext>
              </a:extLst>
            </p:cNvPr>
            <p:cNvSpPr txBox="1"/>
            <p:nvPr/>
          </p:nvSpPr>
          <p:spPr>
            <a:xfrm>
              <a:off x="3299686" y="830443"/>
              <a:ext cx="2362242" cy="338552"/>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t">
              <a:spAutoFit/>
            </a:bodyPr>
            <a:lstStyle/>
            <a:p>
              <a:r>
                <a:rPr lang="es-ES_tradnl" sz="1600" dirty="0">
                  <a:solidFill>
                    <a:srgbClr val="70B332"/>
                  </a:solidFill>
                  <a:cs typeface="Century Gothic"/>
                  <a:sym typeface="Century Gothic"/>
                </a:rPr>
                <a:t>Sistemas de Seguridad</a:t>
              </a:r>
              <a:endParaRPr kumimoji="0" lang="es-ES_tradnl" sz="1600" b="0" i="0" u="none" strike="noStrike" cap="none" spc="0" normalizeH="0" baseline="0" dirty="0">
                <a:ln>
                  <a:noFill/>
                </a:ln>
                <a:solidFill>
                  <a:srgbClr val="70B332"/>
                </a:solidFill>
                <a:effectLst/>
                <a:uFillTx/>
                <a:latin typeface="Century Gothic"/>
                <a:ea typeface="Century Gothic"/>
                <a:cs typeface="Century Gothic"/>
                <a:sym typeface="Century Gothic"/>
              </a:endParaRPr>
            </a:p>
          </p:txBody>
        </p:sp>
        <p:pic>
          <p:nvPicPr>
            <p:cNvPr id="6150" name="Picture 6" descr="Image result for devices icon">
              <a:extLst>
                <a:ext uri="{FF2B5EF4-FFF2-40B4-BE49-F238E27FC236}">
                  <a16:creationId xmlns:a16="http://schemas.microsoft.com/office/drawing/2014/main" id="{3E67812B-129D-A118-47C1-07CE8930EF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9" t="2598" r="2729" b="6245"/>
            <a:stretch/>
          </p:blipFill>
          <p:spPr bwMode="auto">
            <a:xfrm>
              <a:off x="2774331" y="1267827"/>
              <a:ext cx="275220" cy="274541"/>
            </a:xfrm>
            <a:prstGeom prst="ellipse">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BD9BA3E-B7BF-EA43-BAB3-77F68229AAEC}"/>
                </a:ext>
              </a:extLst>
            </p:cNvPr>
            <p:cNvSpPr txBox="1"/>
            <p:nvPr/>
          </p:nvSpPr>
          <p:spPr>
            <a:xfrm>
              <a:off x="3299686" y="1220433"/>
              <a:ext cx="2632763" cy="338552"/>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t">
              <a:spAutoFit/>
            </a:bodyPr>
            <a:lstStyle/>
            <a:p>
              <a:r>
                <a:rPr lang="es-ES_tradnl" sz="1600" dirty="0">
                  <a:solidFill>
                    <a:srgbClr val="70B332"/>
                  </a:solidFill>
                  <a:cs typeface="Century Gothic"/>
                  <a:sym typeface="Century Gothic"/>
                </a:rPr>
                <a:t>Dispositivos de usuario</a:t>
              </a:r>
              <a:endParaRPr kumimoji="0" lang="es-ES_tradnl" sz="1600" b="0" i="0" u="none" strike="noStrike" cap="none" spc="0" normalizeH="0" baseline="0" dirty="0">
                <a:ln>
                  <a:noFill/>
                </a:ln>
                <a:solidFill>
                  <a:srgbClr val="70B332"/>
                </a:solidFill>
                <a:effectLst/>
                <a:uFillTx/>
                <a:latin typeface="Century Gothic"/>
                <a:ea typeface="Century Gothic"/>
                <a:cs typeface="Century Gothic"/>
                <a:sym typeface="Century Gothic"/>
              </a:endParaRPr>
            </a:p>
          </p:txBody>
        </p:sp>
        <p:pic>
          <p:nvPicPr>
            <p:cNvPr id="6152" name="Picture 8" descr="Image result for networks icon">
              <a:extLst>
                <a:ext uri="{FF2B5EF4-FFF2-40B4-BE49-F238E27FC236}">
                  <a16:creationId xmlns:a16="http://schemas.microsoft.com/office/drawing/2014/main" id="{AB2DF1D4-D6D3-CBDF-2A10-C920FD2A70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54" t="6713" r="6354" b="6870"/>
            <a:stretch/>
          </p:blipFill>
          <p:spPr bwMode="auto">
            <a:xfrm>
              <a:off x="2762067" y="1644836"/>
              <a:ext cx="303545" cy="300504"/>
            </a:xfrm>
            <a:prstGeom prst="ellipse">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AD6A3EB-5FBC-A2C2-3905-CEE630AF99FD}"/>
                </a:ext>
              </a:extLst>
            </p:cNvPr>
            <p:cNvSpPr txBox="1"/>
            <p:nvPr/>
          </p:nvSpPr>
          <p:spPr>
            <a:xfrm>
              <a:off x="3299686" y="1610423"/>
              <a:ext cx="2254138" cy="338552"/>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t">
              <a:spAutoFit/>
            </a:bodyPr>
            <a:lstStyle/>
            <a:p>
              <a:r>
                <a:rPr lang="es-ES_tradnl" sz="1600" dirty="0">
                  <a:solidFill>
                    <a:srgbClr val="70B332"/>
                  </a:solidFill>
                  <a:cs typeface="Century Gothic"/>
                  <a:sym typeface="Century Gothic"/>
                </a:rPr>
                <a:t>TAP de red</a:t>
              </a:r>
              <a:endParaRPr kumimoji="0" lang="es-ES_tradnl" sz="1600" b="0" i="0" u="none" strike="noStrike" cap="none" spc="0" normalizeH="0" baseline="0" dirty="0">
                <a:ln>
                  <a:noFill/>
                </a:ln>
                <a:solidFill>
                  <a:srgbClr val="70B332"/>
                </a:solidFill>
                <a:effectLst/>
                <a:uFillTx/>
                <a:latin typeface="Century Gothic"/>
                <a:ea typeface="Century Gothic"/>
                <a:cs typeface="Century Gothic"/>
                <a:sym typeface="Century Gothic"/>
              </a:endParaRPr>
            </a:p>
          </p:txBody>
        </p:sp>
        <p:pic>
          <p:nvPicPr>
            <p:cNvPr id="6154" name="Picture 10" descr="The Data Lake provides access to any and all information">
              <a:extLst>
                <a:ext uri="{FF2B5EF4-FFF2-40B4-BE49-F238E27FC236}">
                  <a16:creationId xmlns:a16="http://schemas.microsoft.com/office/drawing/2014/main" id="{78DA0FEF-CBBD-68F0-A732-66174E01DF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0589" y="975648"/>
              <a:ext cx="857591" cy="8525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7EE1253-5024-ADF7-5C51-E29328F35CA9}"/>
                </a:ext>
              </a:extLst>
            </p:cNvPr>
            <p:cNvSpPr txBox="1"/>
            <p:nvPr/>
          </p:nvSpPr>
          <p:spPr>
            <a:xfrm>
              <a:off x="7995964" y="1083630"/>
              <a:ext cx="1905860" cy="584773"/>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t">
              <a:spAutoFit/>
            </a:bodyPr>
            <a:lstStyle/>
            <a:p>
              <a:r>
                <a:rPr kumimoji="0" lang="es-ES_tradnl" sz="1600" b="0" i="0" u="none" strike="noStrike" cap="none" spc="0" normalizeH="0" baseline="0" dirty="0">
                  <a:ln>
                    <a:noFill/>
                  </a:ln>
                  <a:solidFill>
                    <a:srgbClr val="05B0F0"/>
                  </a:solidFill>
                  <a:effectLst/>
                  <a:uFillTx/>
                  <a:latin typeface="Century Gothic"/>
                  <a:ea typeface="Century Gothic"/>
                  <a:cs typeface="Century Gothic"/>
                  <a:sym typeface="Century Gothic"/>
                </a:rPr>
                <a:t>Lago de información CC</a:t>
              </a:r>
            </a:p>
          </p:txBody>
        </p:sp>
        <p:cxnSp>
          <p:nvCxnSpPr>
            <p:cNvPr id="9" name="Straight Arrow Connector 8">
              <a:extLst>
                <a:ext uri="{FF2B5EF4-FFF2-40B4-BE49-F238E27FC236}">
                  <a16:creationId xmlns:a16="http://schemas.microsoft.com/office/drawing/2014/main" id="{8BB89858-5159-C74A-6ED4-1063CCC299B0}"/>
                </a:ext>
              </a:extLst>
            </p:cNvPr>
            <p:cNvCxnSpPr>
              <a:cxnSpLocks/>
            </p:cNvCxnSpPr>
            <p:nvPr/>
          </p:nvCxnSpPr>
          <p:spPr>
            <a:xfrm flipV="1">
              <a:off x="5669034" y="1574296"/>
              <a:ext cx="1222074" cy="220792"/>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0" name="Straight Arrow Connector 9">
              <a:extLst>
                <a:ext uri="{FF2B5EF4-FFF2-40B4-BE49-F238E27FC236}">
                  <a16:creationId xmlns:a16="http://schemas.microsoft.com/office/drawing/2014/main" id="{B480925F-0B32-140F-769C-9189BD19126B}"/>
                </a:ext>
              </a:extLst>
            </p:cNvPr>
            <p:cNvCxnSpPr>
              <a:cxnSpLocks/>
            </p:cNvCxnSpPr>
            <p:nvPr/>
          </p:nvCxnSpPr>
          <p:spPr>
            <a:xfrm>
              <a:off x="5669034" y="1444580"/>
              <a:ext cx="1233771" cy="1221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5" name="Straight Arrow Connector 14">
              <a:extLst>
                <a:ext uri="{FF2B5EF4-FFF2-40B4-BE49-F238E27FC236}">
                  <a16:creationId xmlns:a16="http://schemas.microsoft.com/office/drawing/2014/main" id="{FD799CA3-0950-9BEC-6F97-15ACC19D2DC0}"/>
                </a:ext>
              </a:extLst>
            </p:cNvPr>
            <p:cNvCxnSpPr>
              <a:cxnSpLocks/>
            </p:cNvCxnSpPr>
            <p:nvPr/>
          </p:nvCxnSpPr>
          <p:spPr>
            <a:xfrm>
              <a:off x="5657337" y="1047372"/>
              <a:ext cx="1233771" cy="259204"/>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grpSp>
      <p:sp>
        <p:nvSpPr>
          <p:cNvPr id="11" name="TextBox 10">
            <a:extLst>
              <a:ext uri="{FF2B5EF4-FFF2-40B4-BE49-F238E27FC236}">
                <a16:creationId xmlns:a16="http://schemas.microsoft.com/office/drawing/2014/main" id="{07857E70-A8A1-7F1E-D054-3E94890EDA0A}"/>
              </a:ext>
            </a:extLst>
          </p:cNvPr>
          <p:cNvSpPr txBox="1"/>
          <p:nvPr/>
        </p:nvSpPr>
        <p:spPr>
          <a:xfrm>
            <a:off x="57840" y="2514841"/>
            <a:ext cx="2613855" cy="646329"/>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none" lIns="45719" tIns="45719" rIns="45719" bIns="45719" numCol="1" spcCol="38100" rtlCol="0" anchor="t">
            <a:spAutoFit/>
          </a:bodyPr>
          <a:lstStyle/>
          <a:p>
            <a:pPr algn="ctr" hangingPunct="0"/>
            <a:r>
              <a:rPr lang="es-ES_tradnl" dirty="0">
                <a:solidFill>
                  <a:srgbClr val="FF0000"/>
                </a:solidFill>
                <a:cs typeface="Century Gothic"/>
                <a:sym typeface="Century Gothic"/>
              </a:rPr>
              <a:t>Sofisticada
Detección y visibilidad</a:t>
            </a:r>
            <a:endParaRPr kumimoji="0" lang="es-ES_tradnl" sz="1800" b="0" i="0" u="none" strike="noStrike" cap="none" spc="0" normalizeH="0" baseline="0" dirty="0">
              <a:ln>
                <a:noFill/>
              </a:ln>
              <a:solidFill>
                <a:srgbClr val="FF0000"/>
              </a:solidFill>
              <a:effectLst/>
              <a:uFillTx/>
              <a:latin typeface="Century Gothic"/>
              <a:ea typeface="Century Gothic"/>
              <a:cs typeface="Century Gothic"/>
              <a:sym typeface="Century Gothic"/>
            </a:endParaRPr>
          </a:p>
        </p:txBody>
      </p:sp>
      <p:pic>
        <p:nvPicPr>
          <p:cNvPr id="6156" name="Picture 12" descr="Image result for radar icon">
            <a:extLst>
              <a:ext uri="{FF2B5EF4-FFF2-40B4-BE49-F238E27FC236}">
                <a16:creationId xmlns:a16="http://schemas.microsoft.com/office/drawing/2014/main" id="{3571258A-D3F7-0509-A934-E363B780A14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139" t="6092" r="6447" b="5031"/>
          <a:stretch/>
        </p:blipFill>
        <p:spPr bwMode="auto">
          <a:xfrm>
            <a:off x="3175000" y="2437661"/>
            <a:ext cx="796515" cy="800689"/>
          </a:xfrm>
          <a:prstGeom prst="ellipse">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342C8953-321E-DCFE-2DCD-111B1DB86D30}"/>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976699" y="2208397"/>
            <a:ext cx="2130492" cy="1259216"/>
          </a:xfrm>
          <a:prstGeom prst="rect">
            <a:avLst/>
          </a:prstGeom>
          <a:solidFill>
            <a:schemeClr val="bg1"/>
          </a:solidFill>
        </p:spPr>
      </p:pic>
      <p:pic>
        <p:nvPicPr>
          <p:cNvPr id="21" name="Picture 20">
            <a:extLst>
              <a:ext uri="{FF2B5EF4-FFF2-40B4-BE49-F238E27FC236}">
                <a16:creationId xmlns:a16="http://schemas.microsoft.com/office/drawing/2014/main" id="{CDCE48B3-C55B-BA75-AC77-F49C93706870}"/>
              </a:ext>
            </a:extLst>
          </p:cNvPr>
          <p:cNvPicPr>
            <a:picLocks noChangeAspect="1"/>
          </p:cNvPicPr>
          <p:nvPr/>
        </p:nvPicPr>
        <p:blipFill>
          <a:blip r:embed="rId8"/>
          <a:stretch>
            <a:fillRect/>
          </a:stretch>
        </p:blipFill>
        <p:spPr>
          <a:xfrm>
            <a:off x="9478669" y="2216942"/>
            <a:ext cx="2129361" cy="1242127"/>
          </a:xfrm>
          <a:prstGeom prst="rect">
            <a:avLst/>
          </a:prstGeom>
        </p:spPr>
      </p:pic>
      <p:grpSp>
        <p:nvGrpSpPr>
          <p:cNvPr id="42" name="Group 41">
            <a:extLst>
              <a:ext uri="{FF2B5EF4-FFF2-40B4-BE49-F238E27FC236}">
                <a16:creationId xmlns:a16="http://schemas.microsoft.com/office/drawing/2014/main" id="{06B11781-7727-EFF2-8E98-F34725EE61EC}"/>
              </a:ext>
            </a:extLst>
          </p:cNvPr>
          <p:cNvGrpSpPr/>
          <p:nvPr/>
        </p:nvGrpSpPr>
        <p:grpSpPr>
          <a:xfrm>
            <a:off x="115737" y="3575762"/>
            <a:ext cx="10002228" cy="1326511"/>
            <a:chOff x="115737" y="3575762"/>
            <a:chExt cx="10002228" cy="1326511"/>
          </a:xfrm>
        </p:grpSpPr>
        <p:sp>
          <p:nvSpPr>
            <p:cNvPr id="22" name="TextBox 21">
              <a:extLst>
                <a:ext uri="{FF2B5EF4-FFF2-40B4-BE49-F238E27FC236}">
                  <a16:creationId xmlns:a16="http://schemas.microsoft.com/office/drawing/2014/main" id="{CBE4F61B-FE36-7DC9-B33F-668D0D05AA02}"/>
                </a:ext>
              </a:extLst>
            </p:cNvPr>
            <p:cNvSpPr txBox="1"/>
            <p:nvPr/>
          </p:nvSpPr>
          <p:spPr>
            <a:xfrm>
              <a:off x="115737" y="3915852"/>
              <a:ext cx="2498061" cy="646329"/>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pPr>
              <a:r>
                <a:rPr kumimoji="0" lang="es-ES_tradnl" sz="1800" b="0" i="0" u="none" strike="noStrike" cap="none" spc="0" normalizeH="0" baseline="0" dirty="0">
                  <a:ln>
                    <a:noFill/>
                  </a:ln>
                  <a:solidFill>
                    <a:srgbClr val="57C33C"/>
                  </a:solidFill>
                  <a:effectLst/>
                  <a:uFillTx/>
                  <a:latin typeface="Century Gothic"/>
                  <a:ea typeface="Century Gothic"/>
                  <a:cs typeface="Century Gothic"/>
                  <a:sym typeface="Century Gothic"/>
                </a:rPr>
                <a:t>Simplifique la caza de amenazas</a:t>
              </a:r>
            </a:p>
          </p:txBody>
        </p:sp>
        <p:pic>
          <p:nvPicPr>
            <p:cNvPr id="6162" name="Picture 18" descr="Image result for bug  icon">
              <a:extLst>
                <a:ext uri="{FF2B5EF4-FFF2-40B4-BE49-F238E27FC236}">
                  <a16:creationId xmlns:a16="http://schemas.microsoft.com/office/drawing/2014/main" id="{7858E572-0E25-E03A-C292-6F950DCCB92B}"/>
                </a:ext>
              </a:extLst>
            </p:cNvPr>
            <p:cNvPicPr>
              <a:picLocks noChangeAspect="1" noChangeArrowheads="1"/>
            </p:cNvPicPr>
            <p:nvPr/>
          </p:nvPicPr>
          <p:blipFill>
            <a:blip r:embed="rId9">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086372" y="3712559"/>
              <a:ext cx="1062815" cy="10628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1ECC4E3F-4E61-AA8E-B5D8-35E36A35B899}"/>
                </a:ext>
              </a:extLst>
            </p:cNvPr>
            <p:cNvPicPr>
              <a:picLocks noChangeAspect="1"/>
            </p:cNvPicPr>
            <p:nvPr/>
          </p:nvPicPr>
          <p:blipFill>
            <a:blip r:embed="rId10"/>
            <a:stretch>
              <a:fillRect/>
            </a:stretch>
          </p:blipFill>
          <p:spPr>
            <a:xfrm>
              <a:off x="4844933" y="3617954"/>
              <a:ext cx="2124039" cy="1242128"/>
            </a:xfrm>
            <a:prstGeom prst="rect">
              <a:avLst/>
            </a:prstGeom>
          </p:spPr>
        </p:pic>
        <p:pic>
          <p:nvPicPr>
            <p:cNvPr id="24" name="Picture 23">
              <a:extLst>
                <a:ext uri="{FF2B5EF4-FFF2-40B4-BE49-F238E27FC236}">
                  <a16:creationId xmlns:a16="http://schemas.microsoft.com/office/drawing/2014/main" id="{93E38FBA-99E2-418C-2830-298236E79AEC}"/>
                </a:ext>
              </a:extLst>
            </p:cNvPr>
            <p:cNvPicPr>
              <a:picLocks noChangeAspect="1"/>
            </p:cNvPicPr>
            <p:nvPr/>
          </p:nvPicPr>
          <p:blipFill rotWithShape="1">
            <a:blip r:embed="rId11"/>
            <a:srcRect l="4078" t="4633" r="2219"/>
            <a:stretch/>
          </p:blipFill>
          <p:spPr>
            <a:xfrm>
              <a:off x="7987473" y="3575762"/>
              <a:ext cx="2130492" cy="1326511"/>
            </a:xfrm>
            <a:prstGeom prst="rect">
              <a:avLst/>
            </a:prstGeom>
          </p:spPr>
        </p:pic>
      </p:grpSp>
      <p:grpSp>
        <p:nvGrpSpPr>
          <p:cNvPr id="43" name="Group 42">
            <a:extLst>
              <a:ext uri="{FF2B5EF4-FFF2-40B4-BE49-F238E27FC236}">
                <a16:creationId xmlns:a16="http://schemas.microsoft.com/office/drawing/2014/main" id="{82D19CAB-6167-6B91-1014-DA9F6CA8B9A5}"/>
              </a:ext>
            </a:extLst>
          </p:cNvPr>
          <p:cNvGrpSpPr/>
          <p:nvPr/>
        </p:nvGrpSpPr>
        <p:grpSpPr>
          <a:xfrm>
            <a:off x="115737" y="4957854"/>
            <a:ext cx="9612980" cy="1242129"/>
            <a:chOff x="115737" y="4957854"/>
            <a:chExt cx="9612980" cy="1242129"/>
          </a:xfrm>
        </p:grpSpPr>
        <p:pic>
          <p:nvPicPr>
            <p:cNvPr id="31" name="Picture 30">
              <a:extLst>
                <a:ext uri="{FF2B5EF4-FFF2-40B4-BE49-F238E27FC236}">
                  <a16:creationId xmlns:a16="http://schemas.microsoft.com/office/drawing/2014/main" id="{650E3BAF-2495-8E64-7B49-EEF27D479111}"/>
                </a:ext>
              </a:extLst>
            </p:cNvPr>
            <p:cNvPicPr>
              <a:picLocks noChangeAspect="1"/>
            </p:cNvPicPr>
            <p:nvPr/>
          </p:nvPicPr>
          <p:blipFill>
            <a:blip r:embed="rId12"/>
            <a:stretch>
              <a:fillRect/>
            </a:stretch>
          </p:blipFill>
          <p:spPr>
            <a:xfrm>
              <a:off x="7478061" y="5057599"/>
              <a:ext cx="2250656" cy="1042636"/>
            </a:xfrm>
            <a:prstGeom prst="rect">
              <a:avLst/>
            </a:prstGeom>
          </p:spPr>
        </p:pic>
        <p:pic>
          <p:nvPicPr>
            <p:cNvPr id="33" name="Picture 32">
              <a:extLst>
                <a:ext uri="{FF2B5EF4-FFF2-40B4-BE49-F238E27FC236}">
                  <a16:creationId xmlns:a16="http://schemas.microsoft.com/office/drawing/2014/main" id="{9FD8F85E-496F-7742-B392-4916B2AAA601}"/>
                </a:ext>
              </a:extLst>
            </p:cNvPr>
            <p:cNvPicPr>
              <a:picLocks noChangeAspect="1"/>
            </p:cNvPicPr>
            <p:nvPr/>
          </p:nvPicPr>
          <p:blipFill>
            <a:blip r:embed="rId13"/>
            <a:stretch>
              <a:fillRect/>
            </a:stretch>
          </p:blipFill>
          <p:spPr>
            <a:xfrm>
              <a:off x="4851338" y="4957854"/>
              <a:ext cx="2129363" cy="1242129"/>
            </a:xfrm>
            <a:prstGeom prst="rect">
              <a:avLst/>
            </a:prstGeom>
          </p:spPr>
        </p:pic>
        <p:sp>
          <p:nvSpPr>
            <p:cNvPr id="34" name="TextBox 33">
              <a:extLst>
                <a:ext uri="{FF2B5EF4-FFF2-40B4-BE49-F238E27FC236}">
                  <a16:creationId xmlns:a16="http://schemas.microsoft.com/office/drawing/2014/main" id="{42AFE3C0-9234-07D2-8CE9-D55A4348969B}"/>
                </a:ext>
              </a:extLst>
            </p:cNvPr>
            <p:cNvSpPr txBox="1"/>
            <p:nvPr/>
          </p:nvSpPr>
          <p:spPr>
            <a:xfrm>
              <a:off x="115737" y="5255753"/>
              <a:ext cx="2498061" cy="646329"/>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pPr>
              <a:r>
                <a:rPr kumimoji="0" lang="es-ES_tradnl" sz="1800" b="0" i="0" u="none" strike="noStrike" cap="none" spc="0" normalizeH="0" baseline="0" dirty="0">
                  <a:ln>
                    <a:noFill/>
                  </a:ln>
                  <a:solidFill>
                    <a:srgbClr val="05B0F0"/>
                  </a:solidFill>
                  <a:effectLst/>
                  <a:uFillTx/>
                  <a:latin typeface="Century Gothic"/>
                  <a:ea typeface="Century Gothic"/>
                  <a:cs typeface="Century Gothic"/>
                  <a:sym typeface="Century Gothic"/>
                </a:rPr>
                <a:t>Respuesta eficaz más rápida</a:t>
              </a:r>
            </a:p>
          </p:txBody>
        </p:sp>
        <p:pic>
          <p:nvPicPr>
            <p:cNvPr id="6164" name="Picture 20" descr="Image result for response  icon">
              <a:extLst>
                <a:ext uri="{FF2B5EF4-FFF2-40B4-BE49-F238E27FC236}">
                  <a16:creationId xmlns:a16="http://schemas.microsoft.com/office/drawing/2014/main" id="{F1B9E871-D162-4FC3-5F58-563A721AC76E}"/>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913" r="2055"/>
            <a:stretch/>
          </p:blipFill>
          <p:spPr bwMode="auto">
            <a:xfrm>
              <a:off x="3175000" y="5179565"/>
              <a:ext cx="796515" cy="798704"/>
            </a:xfrm>
            <a:prstGeom prst="ellipse">
              <a:avLst/>
            </a:prstGeom>
            <a:noFill/>
            <a:extLst>
              <a:ext uri="{909E8E84-426E-40DD-AFC4-6F175D3DCCD1}">
                <a14:hiddenFill xmlns:a14="http://schemas.microsoft.com/office/drawing/2010/main">
                  <a:solidFill>
                    <a:srgbClr val="FFFFFF"/>
                  </a:solidFill>
                </a14:hiddenFill>
              </a:ext>
            </a:extLst>
          </p:spPr>
        </p:pic>
      </p:grpSp>
      <p:pic>
        <p:nvPicPr>
          <p:cNvPr id="47" name="Picture 46">
            <a:extLst>
              <a:ext uri="{FF2B5EF4-FFF2-40B4-BE49-F238E27FC236}">
                <a16:creationId xmlns:a16="http://schemas.microsoft.com/office/drawing/2014/main" id="{CB9712B3-6839-8E88-4B9F-A63BFBB60A2C}"/>
              </a:ext>
            </a:extLst>
          </p:cNvPr>
          <p:cNvPicPr>
            <a:picLocks noChangeAspect="1"/>
          </p:cNvPicPr>
          <p:nvPr/>
        </p:nvPicPr>
        <p:blipFill>
          <a:blip r:embed="rId15"/>
          <a:stretch>
            <a:fillRect/>
          </a:stretch>
        </p:blipFill>
        <p:spPr>
          <a:xfrm>
            <a:off x="10667188" y="3857342"/>
            <a:ext cx="952874" cy="762299"/>
          </a:xfrm>
          <a:prstGeom prst="rect">
            <a:avLst/>
          </a:prstGeom>
        </p:spPr>
      </p:pic>
      <p:pic>
        <p:nvPicPr>
          <p:cNvPr id="48" name="Picture 47">
            <a:extLst>
              <a:ext uri="{FF2B5EF4-FFF2-40B4-BE49-F238E27FC236}">
                <a16:creationId xmlns:a16="http://schemas.microsoft.com/office/drawing/2014/main" id="{2B599D66-42A2-5315-92BB-EE0A63D8A6E6}"/>
              </a:ext>
            </a:extLst>
          </p:cNvPr>
          <p:cNvPicPr>
            <a:picLocks noChangeAspect="1"/>
          </p:cNvPicPr>
          <p:nvPr/>
        </p:nvPicPr>
        <p:blipFill>
          <a:blip r:embed="rId16"/>
          <a:stretch>
            <a:fillRect/>
          </a:stretch>
        </p:blipFill>
        <p:spPr>
          <a:xfrm>
            <a:off x="9825607" y="5057599"/>
            <a:ext cx="2250656" cy="1042636"/>
          </a:xfrm>
          <a:prstGeom prst="rect">
            <a:avLst/>
          </a:prstGeom>
        </p:spPr>
      </p:pic>
      <p:sp>
        <p:nvSpPr>
          <p:cNvPr id="12" name="TextBox 11">
            <a:extLst>
              <a:ext uri="{FF2B5EF4-FFF2-40B4-BE49-F238E27FC236}">
                <a16:creationId xmlns:a16="http://schemas.microsoft.com/office/drawing/2014/main" id="{0E306347-24EE-E31C-4477-3ECE94BCE098}"/>
              </a:ext>
            </a:extLst>
          </p:cNvPr>
          <p:cNvSpPr txBox="1"/>
          <p:nvPr/>
        </p:nvSpPr>
        <p:spPr>
          <a:xfrm>
            <a:off x="4603862" y="2653340"/>
            <a:ext cx="1220705" cy="3693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r>
              <a:rPr kumimoji="0" lang="es-ES_tradnl" sz="1800" b="0" i="0" u="none" strike="noStrike" cap="none" spc="0" normalizeH="0" baseline="0" dirty="0">
                <a:ln>
                  <a:noFill/>
                </a:ln>
                <a:solidFill>
                  <a:srgbClr val="FF0000"/>
                </a:solidFill>
                <a:effectLst/>
                <a:uFillTx/>
                <a:latin typeface="Century Gothic"/>
                <a:ea typeface="Century Gothic"/>
                <a:cs typeface="Century Gothic"/>
                <a:sym typeface="Century Gothic"/>
              </a:rPr>
              <a:t>AI+ML</a:t>
            </a:r>
          </a:p>
        </p:txBody>
      </p:sp>
      <p:pic>
        <p:nvPicPr>
          <p:cNvPr id="6" name="Picture 5">
            <a:extLst>
              <a:ext uri="{FF2B5EF4-FFF2-40B4-BE49-F238E27FC236}">
                <a16:creationId xmlns:a16="http://schemas.microsoft.com/office/drawing/2014/main" id="{7FBBF592-FD1C-D27E-C9EF-D367D71B5A9C}"/>
              </a:ext>
            </a:extLst>
          </p:cNvPr>
          <p:cNvPicPr>
            <a:picLocks noChangeAspect="1"/>
          </p:cNvPicPr>
          <p:nvPr/>
        </p:nvPicPr>
        <p:blipFill>
          <a:blip r:embed="rId17"/>
          <a:stretch>
            <a:fillRect/>
          </a:stretch>
        </p:blipFill>
        <p:spPr>
          <a:xfrm>
            <a:off x="10867286" y="780145"/>
            <a:ext cx="981378" cy="1274874"/>
          </a:xfrm>
          <a:prstGeom prst="rect">
            <a:avLst/>
          </a:prstGeom>
        </p:spPr>
      </p:pic>
      <p:cxnSp>
        <p:nvCxnSpPr>
          <p:cNvPr id="14" name="Straight Arrow Connector 13">
            <a:extLst>
              <a:ext uri="{FF2B5EF4-FFF2-40B4-BE49-F238E27FC236}">
                <a16:creationId xmlns:a16="http://schemas.microsoft.com/office/drawing/2014/main" id="{FA3E72ED-06FF-A7F4-54BE-5C2340086139}"/>
              </a:ext>
            </a:extLst>
          </p:cNvPr>
          <p:cNvCxnSpPr>
            <a:cxnSpLocks/>
          </p:cNvCxnSpPr>
          <p:nvPr/>
        </p:nvCxnSpPr>
        <p:spPr>
          <a:xfrm>
            <a:off x="9728717" y="1333424"/>
            <a:ext cx="105526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1F34AB21-B386-C188-BC17-A4D2BBF55917}"/>
                  </a:ext>
                </a:extLst>
              </p14:cNvPr>
              <p14:cNvContentPartPr/>
              <p14:nvPr/>
            </p14:nvContentPartPr>
            <p14:xfrm>
              <a:off x="8939285" y="6922471"/>
              <a:ext cx="151200" cy="720360"/>
            </p14:xfrm>
          </p:contentPart>
        </mc:Choice>
        <mc:Fallback xmlns="">
          <p:pic>
            <p:nvPicPr>
              <p:cNvPr id="13" name="Ink 12">
                <a:extLst>
                  <a:ext uri="{FF2B5EF4-FFF2-40B4-BE49-F238E27FC236}">
                    <a16:creationId xmlns:a16="http://schemas.microsoft.com/office/drawing/2014/main" id="{1F34AB21-B386-C188-BC17-A4D2BBF55917}"/>
                  </a:ext>
                </a:extLst>
              </p:cNvPr>
              <p:cNvPicPr/>
              <p:nvPr/>
            </p:nvPicPr>
            <p:blipFill>
              <a:blip r:embed="rId20"/>
              <a:stretch>
                <a:fillRect/>
              </a:stretch>
            </p:blipFill>
            <p:spPr>
              <a:xfrm>
                <a:off x="8930285" y="6913471"/>
                <a:ext cx="168840" cy="738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6" name="Ink 15">
                <a:extLst>
                  <a:ext uri="{FF2B5EF4-FFF2-40B4-BE49-F238E27FC236}">
                    <a16:creationId xmlns:a16="http://schemas.microsoft.com/office/drawing/2014/main" id="{A0832972-8FFD-C2FC-953F-6880E583587A}"/>
                  </a:ext>
                </a:extLst>
              </p14:cNvPr>
              <p14:cNvContentPartPr/>
              <p14:nvPr/>
            </p14:nvContentPartPr>
            <p14:xfrm>
              <a:off x="8758205" y="6964450"/>
              <a:ext cx="50760" cy="905400"/>
            </p14:xfrm>
          </p:contentPart>
        </mc:Choice>
        <mc:Fallback xmlns="">
          <p:pic>
            <p:nvPicPr>
              <p:cNvPr id="16" name="Ink 15">
                <a:extLst>
                  <a:ext uri="{FF2B5EF4-FFF2-40B4-BE49-F238E27FC236}">
                    <a16:creationId xmlns:a16="http://schemas.microsoft.com/office/drawing/2014/main" id="{A0832972-8FFD-C2FC-953F-6880E583587A}"/>
                  </a:ext>
                </a:extLst>
              </p:cNvPr>
              <p:cNvPicPr/>
              <p:nvPr/>
            </p:nvPicPr>
            <p:blipFill>
              <a:blip r:embed="rId22"/>
              <a:stretch>
                <a:fillRect/>
              </a:stretch>
            </p:blipFill>
            <p:spPr>
              <a:xfrm>
                <a:off x="8749205" y="6955450"/>
                <a:ext cx="68400" cy="9230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7" name="Ink 16">
                <a:extLst>
                  <a:ext uri="{FF2B5EF4-FFF2-40B4-BE49-F238E27FC236}">
                    <a16:creationId xmlns:a16="http://schemas.microsoft.com/office/drawing/2014/main" id="{407AF393-0EC4-E746-66A8-A60AC181DDDF}"/>
                  </a:ext>
                </a:extLst>
              </p14:cNvPr>
              <p14:cNvContentPartPr/>
              <p14:nvPr/>
            </p14:nvContentPartPr>
            <p14:xfrm>
              <a:off x="13684445" y="6952210"/>
              <a:ext cx="26640" cy="610920"/>
            </p14:xfrm>
          </p:contentPart>
        </mc:Choice>
        <mc:Fallback xmlns="">
          <p:pic>
            <p:nvPicPr>
              <p:cNvPr id="17" name="Ink 16">
                <a:extLst>
                  <a:ext uri="{FF2B5EF4-FFF2-40B4-BE49-F238E27FC236}">
                    <a16:creationId xmlns:a16="http://schemas.microsoft.com/office/drawing/2014/main" id="{407AF393-0EC4-E746-66A8-A60AC181DDDF}"/>
                  </a:ext>
                </a:extLst>
              </p:cNvPr>
              <p:cNvPicPr/>
              <p:nvPr/>
            </p:nvPicPr>
            <p:blipFill>
              <a:blip r:embed="rId24"/>
              <a:stretch>
                <a:fillRect/>
              </a:stretch>
            </p:blipFill>
            <p:spPr>
              <a:xfrm>
                <a:off x="13678325" y="6946090"/>
                <a:ext cx="38880" cy="623160"/>
              </a:xfrm>
              <a:prstGeom prst="rect">
                <a:avLst/>
              </a:prstGeom>
            </p:spPr>
          </p:pic>
        </mc:Fallback>
      </mc:AlternateContent>
      <p:grpSp>
        <p:nvGrpSpPr>
          <p:cNvPr id="25" name="Group 24">
            <a:extLst>
              <a:ext uri="{FF2B5EF4-FFF2-40B4-BE49-F238E27FC236}">
                <a16:creationId xmlns:a16="http://schemas.microsoft.com/office/drawing/2014/main" id="{3CD967AB-4492-E73E-13E3-D7E1053E13D6}"/>
              </a:ext>
            </a:extLst>
          </p:cNvPr>
          <p:cNvGrpSpPr/>
          <p:nvPr/>
        </p:nvGrpSpPr>
        <p:grpSpPr>
          <a:xfrm>
            <a:off x="2769829" y="864477"/>
            <a:ext cx="295783" cy="300504"/>
            <a:chOff x="1764181" y="1638300"/>
            <a:chExt cx="1001341" cy="1001341"/>
          </a:xfrm>
        </p:grpSpPr>
        <p:sp>
          <p:nvSpPr>
            <p:cNvPr id="18" name="椭圆 39">
              <a:extLst>
                <a:ext uri="{FF2B5EF4-FFF2-40B4-BE49-F238E27FC236}">
                  <a16:creationId xmlns:a16="http://schemas.microsoft.com/office/drawing/2014/main" id="{1211CA46-8DD9-FE27-41CE-7DBC7F93085D}"/>
                </a:ext>
              </a:extLst>
            </p:cNvPr>
            <p:cNvSpPr/>
            <p:nvPr/>
          </p:nvSpPr>
          <p:spPr>
            <a:xfrm>
              <a:off x="1764181" y="1638300"/>
              <a:ext cx="1001341" cy="1001341"/>
            </a:xfrm>
            <a:prstGeom prst="ellipse">
              <a:avLst/>
            </a:prstGeom>
            <a:solidFill>
              <a:schemeClr val="bg1"/>
            </a:solidFill>
            <a:ln w="38100">
              <a:solidFill>
                <a:srgbClr val="23BE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pic>
          <p:nvPicPr>
            <p:cNvPr id="19" name="Picture 5" descr="A picture containing graphics, symbol&#10;&#10;Description automatically generated">
              <a:extLst>
                <a:ext uri="{FF2B5EF4-FFF2-40B4-BE49-F238E27FC236}">
                  <a16:creationId xmlns:a16="http://schemas.microsoft.com/office/drawing/2014/main" id="{8F4815B9-5528-34DD-C8F8-A892D19623B7}"/>
                </a:ext>
              </a:extLst>
            </p:cNvPr>
            <p:cNvPicPr>
              <a:picLocks noChangeAspect="1"/>
            </p:cNvPicPr>
            <p:nvPr/>
          </p:nvPicPr>
          <p:blipFill rotWithShape="1">
            <a:blip r:embed="rId25"/>
            <a:srcRect l="18352" t="11998" r="20010" b="24147"/>
            <a:stretch/>
          </p:blipFill>
          <p:spPr>
            <a:xfrm>
              <a:off x="1872274" y="1776921"/>
              <a:ext cx="784884" cy="788276"/>
            </a:xfrm>
            <a:prstGeom prst="rect">
              <a:avLst/>
            </a:prstGeom>
          </p:spPr>
        </p:pic>
      </p:grpSp>
    </p:spTree>
    <p:extLst>
      <p:ext uri="{BB962C8B-B14F-4D97-AF65-F5344CB8AC3E}">
        <p14:creationId xmlns:p14="http://schemas.microsoft.com/office/powerpoint/2010/main" val="138676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heckerboard(across)">
                                      <p:cBhvr>
                                        <p:cTn id="7" dur="1000"/>
                                        <p:tgtEl>
                                          <p:spTgt spid="35"/>
                                        </p:tgtEl>
                                      </p:cBhvr>
                                    </p:animEffect>
                                  </p:childTnLst>
                                </p:cTn>
                              </p:par>
                              <p:par>
                                <p:cTn id="8" presetID="2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childTnLst>
                          </p:cTn>
                        </p:par>
                        <p:par>
                          <p:cTn id="11" fill="hold">
                            <p:stCondLst>
                              <p:cond delay="1000"/>
                            </p:stCondLst>
                            <p:childTnLst>
                              <p:par>
                                <p:cTn id="12" presetID="16" presetClass="entr" presetSubtype="37"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outVertical)">
                                      <p:cBhvr>
                                        <p:cTn id="14" dur="1000"/>
                                        <p:tgtEl>
                                          <p:spTgt spid="14"/>
                                        </p:tgtEl>
                                      </p:cBhvr>
                                    </p:animEffect>
                                  </p:childTnLst>
                                </p:cTn>
                              </p:par>
                              <p:par>
                                <p:cTn id="15" presetID="16" presetClass="entr" presetSubtype="42"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Horizontal)">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par>
                                <p:cTn id="23" presetID="5" presetClass="entr" presetSubtype="10" fill="hold" nodeType="withEffect">
                                  <p:stCondLst>
                                    <p:cond delay="0"/>
                                  </p:stCondLst>
                                  <p:childTnLst>
                                    <p:set>
                                      <p:cBhvr>
                                        <p:cTn id="24" dur="1" fill="hold">
                                          <p:stCondLst>
                                            <p:cond delay="0"/>
                                          </p:stCondLst>
                                        </p:cTn>
                                        <p:tgtEl>
                                          <p:spTgt spid="6156"/>
                                        </p:tgtEl>
                                        <p:attrNameLst>
                                          <p:attrName>style.visibility</p:attrName>
                                        </p:attrNameLst>
                                      </p:cBhvr>
                                      <p:to>
                                        <p:strVal val="visible"/>
                                      </p:to>
                                    </p:set>
                                    <p:animEffect transition="in" filter="checkerboard(across)">
                                      <p:cBhvr>
                                        <p:cTn id="25" dur="500"/>
                                        <p:tgtEl>
                                          <p:spTgt spid="6156"/>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heckerboard(across)">
                                      <p:cBhvr>
                                        <p:cTn id="28" dur="500"/>
                                        <p:tgtEl>
                                          <p:spTgt spid="12"/>
                                        </p:tgtEl>
                                      </p:cBhvr>
                                    </p:animEffect>
                                  </p:childTnLst>
                                </p:cTn>
                              </p:par>
                              <p:par>
                                <p:cTn id="29" presetID="5" presetClass="entr" presetSubtype="1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checkerboard(across)">
                                      <p:cBhvr>
                                        <p:cTn id="31" dur="500"/>
                                        <p:tgtEl>
                                          <p:spTgt spid="20"/>
                                        </p:tgtEl>
                                      </p:cBhvr>
                                    </p:animEffect>
                                  </p:childTnLst>
                                </p:cTn>
                              </p:par>
                              <p:par>
                                <p:cTn id="32" presetID="5" presetClass="entr" presetSubtype="1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checkerboard(across)">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barn(inVertical)">
                                      <p:cBhvr>
                                        <p:cTn id="39" dur="1000"/>
                                        <p:tgtEl>
                                          <p:spTgt spid="42"/>
                                        </p:tgtEl>
                                      </p:cBhvr>
                                    </p:animEffect>
                                  </p:childTnLst>
                                </p:cTn>
                              </p:par>
                            </p:childTnLst>
                          </p:cTn>
                        </p:par>
                        <p:par>
                          <p:cTn id="40" fill="hold">
                            <p:stCondLst>
                              <p:cond delay="1000"/>
                            </p:stCondLst>
                            <p:childTnLst>
                              <p:par>
                                <p:cTn id="41" presetID="5" presetClass="entr" presetSubtype="10" fill="hold" nodeType="after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checkerboard(across)">
                                      <p:cBhvr>
                                        <p:cTn id="43" dur="1000"/>
                                        <p:tgtEl>
                                          <p:spTgt spid="4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1000"/>
                                        <p:tgtEl>
                                          <p:spTgt spid="43"/>
                                        </p:tgtEl>
                                      </p:cBhvr>
                                    </p:animEffect>
                                  </p:childTnLst>
                                </p:cTn>
                              </p:par>
                            </p:childTnLst>
                          </p:cTn>
                        </p:par>
                        <p:par>
                          <p:cTn id="49" fill="hold">
                            <p:stCondLst>
                              <p:cond delay="1000"/>
                            </p:stCondLst>
                            <p:childTnLst>
                              <p:par>
                                <p:cTn id="50" presetID="9" presetClass="entr" presetSubtype="0" fill="hold" nodeType="after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dissolve">
                                      <p:cBhvr>
                                        <p:cTn id="52"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C8200227-62E7-5441-8E0A-07CA46906AC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07949" y="245323"/>
            <a:ext cx="1807405" cy="594000"/>
          </a:xfrm>
          <a:prstGeom prst="rect">
            <a:avLst/>
          </a:prstGeom>
        </p:spPr>
      </p:pic>
      <p:sp>
        <p:nvSpPr>
          <p:cNvPr id="75" name="文本占位符 1">
            <a:extLst>
              <a:ext uri="{FF2B5EF4-FFF2-40B4-BE49-F238E27FC236}">
                <a16:creationId xmlns:a16="http://schemas.microsoft.com/office/drawing/2014/main" id="{733410F9-3FC2-5F4B-95E9-8A87B07C8FE9}"/>
              </a:ext>
            </a:extLst>
          </p:cNvPr>
          <p:cNvSpPr txBox="1"/>
          <p:nvPr/>
        </p:nvSpPr>
        <p:spPr>
          <a:xfrm>
            <a:off x="526838" y="263524"/>
            <a:ext cx="9015367" cy="432802"/>
          </a:xfrm>
          <a:prstGeom prst="rect">
            <a:avLst/>
          </a:prstGeom>
        </p:spPr>
        <p:txBody>
          <a:bodyPr vert="horz" wrap="square" lIns="90000" tIns="36000" rIns="91440" bIns="36000" rtlCol="0" anchor="t">
            <a:spAutoFit/>
          </a:bodyPr>
          <a:lstStyle>
            <a:lvl1pPr indent="0">
              <a:lnSpc>
                <a:spcPct val="90000"/>
              </a:lnSpc>
              <a:spcBef>
                <a:spcPts val="1000"/>
              </a:spcBef>
              <a:buFontTx/>
              <a:buNone/>
              <a:defRPr kumimoji="1" sz="2600" b="1">
                <a:solidFill>
                  <a:srgbClr val="184199"/>
                </a:solidFill>
                <a:latin typeface="微软雅黑"/>
                <a:ea typeface="微软雅黑"/>
                <a:cs typeface="微软雅黑"/>
              </a:defRPr>
            </a:lvl1pPr>
            <a:lvl2pPr indent="0">
              <a:lnSpc>
                <a:spcPct val="90000"/>
              </a:lnSpc>
              <a:spcBef>
                <a:spcPts val="500"/>
              </a:spcBef>
              <a:buFontTx/>
              <a:buNone/>
              <a:defRPr sz="2400"/>
            </a:lvl2pPr>
            <a:lvl3pPr indent="0">
              <a:lnSpc>
                <a:spcPct val="90000"/>
              </a:lnSpc>
              <a:spcBef>
                <a:spcPts val="500"/>
              </a:spcBef>
              <a:buFontTx/>
              <a:buNone/>
              <a:defRPr sz="2000"/>
            </a:lvl3pPr>
            <a:lvl4pPr indent="0">
              <a:lnSpc>
                <a:spcPct val="90000"/>
              </a:lnSpc>
              <a:spcBef>
                <a:spcPts val="500"/>
              </a:spcBef>
              <a:buFontTx/>
              <a:buNone/>
            </a:lvl4pPr>
            <a:lvl5pPr indent="0">
              <a:lnSpc>
                <a:spcPct val="90000"/>
              </a:lnSpc>
              <a:spcBef>
                <a:spcPts val="500"/>
              </a:spcBef>
              <a:buFontTx/>
              <a:buNone/>
            </a:lvl5pPr>
            <a:lvl6pPr marL="2514600" indent="-228600">
              <a:lnSpc>
                <a:spcPct val="90000"/>
              </a:lnSpc>
              <a:spcBef>
                <a:spcPts val="500"/>
              </a:spcBef>
              <a:buFont typeface="Arial" panose="020B0604020202090204"/>
              <a:buChar char="•"/>
            </a:lvl6pPr>
            <a:lvl7pPr marL="2971800" indent="-228600">
              <a:lnSpc>
                <a:spcPct val="90000"/>
              </a:lnSpc>
              <a:spcBef>
                <a:spcPts val="500"/>
              </a:spcBef>
              <a:buFont typeface="Arial" panose="020B0604020202090204"/>
              <a:buChar char="•"/>
            </a:lvl7pPr>
            <a:lvl8pPr marL="3429000" indent="-228600">
              <a:lnSpc>
                <a:spcPct val="90000"/>
              </a:lnSpc>
              <a:spcBef>
                <a:spcPts val="500"/>
              </a:spcBef>
              <a:buFont typeface="Arial" panose="020B0604020202090204"/>
              <a:buChar char="•"/>
            </a:lvl8pPr>
            <a:lvl9pPr marL="3886200" indent="-228600">
              <a:lnSpc>
                <a:spcPct val="90000"/>
              </a:lnSpc>
              <a:spcBef>
                <a:spcPts val="500"/>
              </a:spcBef>
              <a:buFont typeface="Arial" panose="020B0604020202090204"/>
              <a:buChar char="•"/>
            </a:lvl9pPr>
          </a:lstStyle>
          <a:p>
            <a:r>
              <a:rPr lang="es-ES_tradnl" altLang="zh-CN">
                <a:solidFill>
                  <a:schemeClr val="bg1"/>
                </a:solidFill>
                <a:latin typeface="Century Gothic" panose="020B0502020202020204" pitchFamily="34" charset="0"/>
                <a:ea typeface="微软雅黑" charset="-122"/>
              </a:rPr>
              <a:t>Objetivo del Desarrollo tecnológico</a:t>
            </a:r>
          </a:p>
        </p:txBody>
      </p:sp>
      <p:grpSp>
        <p:nvGrpSpPr>
          <p:cNvPr id="9" name="组合 8">
            <a:extLst>
              <a:ext uri="{FF2B5EF4-FFF2-40B4-BE49-F238E27FC236}">
                <a16:creationId xmlns:a16="http://schemas.microsoft.com/office/drawing/2014/main" id="{C1CE7045-AE91-3C3D-B5F9-9BB6DE7C0CA1}"/>
              </a:ext>
            </a:extLst>
          </p:cNvPr>
          <p:cNvGrpSpPr/>
          <p:nvPr/>
        </p:nvGrpSpPr>
        <p:grpSpPr>
          <a:xfrm>
            <a:off x="734620" y="1794934"/>
            <a:ext cx="10722761" cy="2884105"/>
            <a:chOff x="1212941" y="1862667"/>
            <a:chExt cx="10092014" cy="2714453"/>
          </a:xfrm>
        </p:grpSpPr>
        <p:grpSp>
          <p:nvGrpSpPr>
            <p:cNvPr id="5" name="组合 4">
              <a:extLst>
                <a:ext uri="{FF2B5EF4-FFF2-40B4-BE49-F238E27FC236}">
                  <a16:creationId xmlns:a16="http://schemas.microsoft.com/office/drawing/2014/main" id="{8C08F649-3B82-F875-E8E5-4690F17BE722}"/>
                </a:ext>
              </a:extLst>
            </p:cNvPr>
            <p:cNvGrpSpPr/>
            <p:nvPr/>
          </p:nvGrpSpPr>
          <p:grpSpPr>
            <a:xfrm>
              <a:off x="8977382" y="1862667"/>
              <a:ext cx="2327573" cy="2709329"/>
              <a:chOff x="8977382" y="1862667"/>
              <a:chExt cx="2327573" cy="2709329"/>
            </a:xfrm>
          </p:grpSpPr>
          <p:sp>
            <p:nvSpPr>
              <p:cNvPr id="61" name="Oval 79">
                <a:extLst>
                  <a:ext uri="{FF2B5EF4-FFF2-40B4-BE49-F238E27FC236}">
                    <a16:creationId xmlns:a16="http://schemas.microsoft.com/office/drawing/2014/main" id="{0EFE4AEA-4D79-C742-AEE0-8022B94F5C22}"/>
                  </a:ext>
                </a:extLst>
              </p:cNvPr>
              <p:cNvSpPr/>
              <p:nvPr/>
            </p:nvSpPr>
            <p:spPr>
              <a:xfrm flipH="1">
                <a:off x="9535335" y="1862667"/>
                <a:ext cx="1211667" cy="1211843"/>
              </a:xfrm>
              <a:prstGeom prst="ellipse">
                <a:avLst/>
              </a:prstGeom>
              <a:solidFill>
                <a:schemeClr val="accent1">
                  <a:lumMod val="60000"/>
                  <a:lumOff val="40000"/>
                </a:schemeClr>
              </a:solidFill>
              <a:ln w="165100">
                <a:solidFill>
                  <a:schemeClr val="accent1">
                    <a:lumMod val="60000"/>
                    <a:lumOff val="40000"/>
                    <a:alpha val="32941"/>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endParaRPr lang="es-ES_tradnl" sz="2200">
                  <a:solidFill>
                    <a:schemeClr val="accent1"/>
                  </a:solidFill>
                  <a:latin typeface="Century Gothic" panose="020B0502020202020204" pitchFamily="34" charset="0"/>
                  <a:ea typeface="Source Han Serif SC" panose="02020400000000000000" pitchFamily="18" charset="-122"/>
                  <a:sym typeface="Source Han Serif SC" panose="02020400000000000000" pitchFamily="18" charset="-122"/>
                </a:endParaRPr>
              </a:p>
            </p:txBody>
          </p:sp>
          <p:sp>
            <p:nvSpPr>
              <p:cNvPr id="57" name="矩形 56">
                <a:extLst>
                  <a:ext uri="{FF2B5EF4-FFF2-40B4-BE49-F238E27FC236}">
                    <a16:creationId xmlns:a16="http://schemas.microsoft.com/office/drawing/2014/main" id="{A9F8624D-F1C3-6E45-AEB7-A7532068F247}"/>
                  </a:ext>
                </a:extLst>
              </p:cNvPr>
              <p:cNvSpPr/>
              <p:nvPr/>
            </p:nvSpPr>
            <p:spPr>
              <a:xfrm>
                <a:off x="8977384" y="3578204"/>
                <a:ext cx="2327571" cy="993792"/>
              </a:xfrm>
              <a:prstGeom prst="rect">
                <a:avLst/>
              </a:prstGeom>
              <a:gradFill>
                <a:gsLst>
                  <a:gs pos="0">
                    <a:schemeClr val="accent1">
                      <a:lumMod val="5000"/>
                      <a:lumOff val="95000"/>
                    </a:schemeClr>
                  </a:gs>
                  <a:gs pos="0">
                    <a:srgbClr val="126DF8">
                      <a:alpha val="20000"/>
                    </a:srgbClr>
                  </a:gs>
                  <a:gs pos="100000">
                    <a:srgbClr val="126DF8">
                      <a:alpha val="0"/>
                    </a:srgbClr>
                  </a:gs>
                </a:gsLst>
                <a:lin ang="5400000" scaled="1"/>
              </a:gradFill>
              <a:ln w="25400">
                <a:gradFill>
                  <a:gsLst>
                    <a:gs pos="0">
                      <a:schemeClr val="accent1">
                        <a:lumMod val="60000"/>
                        <a:lumOff val="40000"/>
                      </a:schemeClr>
                    </a:gs>
                    <a:gs pos="100000">
                      <a:schemeClr val="accent1">
                        <a:lumMod val="60000"/>
                        <a:lumOff val="40000"/>
                        <a:alpha val="0"/>
                      </a:schemeClr>
                    </a:gs>
                  </a:gsLst>
                  <a:lin ang="5400000" scaled="1"/>
                </a:gra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s-ES_tradnl" altLang="zh-CN" sz="2200" b="1">
                  <a:solidFill>
                    <a:srgbClr val="00B0F0"/>
                  </a:solidFill>
                  <a:latin typeface="Century Gothic" panose="020B0502020202020204" pitchFamily="34" charset="0"/>
                </a:endParaRPr>
              </a:p>
            </p:txBody>
          </p:sp>
          <p:sp>
            <p:nvSpPr>
              <p:cNvPr id="62" name="矩形 61">
                <a:extLst>
                  <a:ext uri="{FF2B5EF4-FFF2-40B4-BE49-F238E27FC236}">
                    <a16:creationId xmlns:a16="http://schemas.microsoft.com/office/drawing/2014/main" id="{5858D44D-3019-4347-9D6C-1997A066643D}"/>
                  </a:ext>
                </a:extLst>
              </p:cNvPr>
              <p:cNvSpPr/>
              <p:nvPr/>
            </p:nvSpPr>
            <p:spPr>
              <a:xfrm>
                <a:off x="8977382" y="3852940"/>
                <a:ext cx="2327572" cy="405541"/>
              </a:xfrm>
              <a:prstGeom prst="rect">
                <a:avLst/>
              </a:prstGeom>
            </p:spPr>
            <p:txBody>
              <a:bodyPr wrap="square">
                <a:spAutoFit/>
              </a:bodyPr>
              <a:lstStyle/>
              <a:p>
                <a:pPr algn="ctr"/>
                <a:r>
                  <a:rPr lang="es-ES_tradnl" altLang="zh-CN" sz="2200" b="1">
                    <a:solidFill>
                      <a:schemeClr val="bg1"/>
                    </a:solidFill>
                    <a:latin typeface="Century Gothic" panose="020B0502020202020204" pitchFamily="34" charset="0"/>
                    <a:ea typeface="Microsoft YaHei" charset="-122"/>
                    <a:cs typeface="Microsoft YaHei" charset="-122"/>
                  </a:rPr>
                  <a:t>Accesible</a:t>
                </a:r>
              </a:p>
            </p:txBody>
          </p:sp>
          <p:pic>
            <p:nvPicPr>
              <p:cNvPr id="68" name="图片 67">
                <a:extLst>
                  <a:ext uri="{FF2B5EF4-FFF2-40B4-BE49-F238E27FC236}">
                    <a16:creationId xmlns:a16="http://schemas.microsoft.com/office/drawing/2014/main" id="{0CED1872-16BC-4C40-A37B-06FFDEE9873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00326" y="2127746"/>
                <a:ext cx="681684" cy="681684"/>
              </a:xfrm>
              <a:prstGeom prst="rect">
                <a:avLst/>
              </a:prstGeom>
            </p:spPr>
          </p:pic>
        </p:grpSp>
        <p:grpSp>
          <p:nvGrpSpPr>
            <p:cNvPr id="6" name="组合 5">
              <a:extLst>
                <a:ext uri="{FF2B5EF4-FFF2-40B4-BE49-F238E27FC236}">
                  <a16:creationId xmlns:a16="http://schemas.microsoft.com/office/drawing/2014/main" id="{0151C548-2E8E-ABB7-475B-7DF0C933374E}"/>
                </a:ext>
              </a:extLst>
            </p:cNvPr>
            <p:cNvGrpSpPr/>
            <p:nvPr/>
          </p:nvGrpSpPr>
          <p:grpSpPr>
            <a:xfrm>
              <a:off x="6389235" y="1862667"/>
              <a:ext cx="2327571" cy="2709329"/>
              <a:chOff x="6283639" y="1862667"/>
              <a:chExt cx="2327571" cy="2709329"/>
            </a:xfrm>
          </p:grpSpPr>
          <p:sp>
            <p:nvSpPr>
              <p:cNvPr id="60" name="Oval 79">
                <a:extLst>
                  <a:ext uri="{FF2B5EF4-FFF2-40B4-BE49-F238E27FC236}">
                    <a16:creationId xmlns:a16="http://schemas.microsoft.com/office/drawing/2014/main" id="{9B8CCEBA-9976-754E-8CC8-C94AC2436266}"/>
                  </a:ext>
                </a:extLst>
              </p:cNvPr>
              <p:cNvSpPr/>
              <p:nvPr/>
            </p:nvSpPr>
            <p:spPr>
              <a:xfrm flipH="1">
                <a:off x="6841591" y="1862667"/>
                <a:ext cx="1211667" cy="1211841"/>
              </a:xfrm>
              <a:prstGeom prst="ellipse">
                <a:avLst/>
              </a:prstGeom>
              <a:solidFill>
                <a:srgbClr val="126DF8"/>
              </a:solidFill>
              <a:ln w="165100">
                <a:solidFill>
                  <a:srgbClr val="126DF8">
                    <a:alpha val="32941"/>
                  </a:srgb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endParaRPr lang="es-ES_tradnl" sz="2200">
                  <a:solidFill>
                    <a:schemeClr val="accent1"/>
                  </a:solidFill>
                  <a:latin typeface="Century Gothic" panose="020B0502020202020204" pitchFamily="34" charset="0"/>
                  <a:ea typeface="Source Han Serif SC" panose="02020400000000000000" pitchFamily="18" charset="-122"/>
                  <a:sym typeface="Source Han Serif SC" panose="02020400000000000000" pitchFamily="18" charset="-122"/>
                </a:endParaRPr>
              </a:p>
            </p:txBody>
          </p:sp>
          <p:sp>
            <p:nvSpPr>
              <p:cNvPr id="55" name="矩形 54">
                <a:extLst>
                  <a:ext uri="{FF2B5EF4-FFF2-40B4-BE49-F238E27FC236}">
                    <a16:creationId xmlns:a16="http://schemas.microsoft.com/office/drawing/2014/main" id="{C009E7FC-D1A4-124B-8CB6-46994793F3EA}"/>
                  </a:ext>
                </a:extLst>
              </p:cNvPr>
              <p:cNvSpPr/>
              <p:nvPr/>
            </p:nvSpPr>
            <p:spPr>
              <a:xfrm>
                <a:off x="6283639" y="3578204"/>
                <a:ext cx="2327571" cy="993792"/>
              </a:xfrm>
              <a:prstGeom prst="rect">
                <a:avLst/>
              </a:prstGeom>
              <a:gradFill>
                <a:gsLst>
                  <a:gs pos="0">
                    <a:schemeClr val="accent1">
                      <a:lumMod val="5000"/>
                      <a:lumOff val="95000"/>
                    </a:schemeClr>
                  </a:gs>
                  <a:gs pos="0">
                    <a:srgbClr val="126DF8">
                      <a:alpha val="20000"/>
                    </a:srgbClr>
                  </a:gs>
                  <a:gs pos="100000">
                    <a:srgbClr val="126DF8">
                      <a:alpha val="0"/>
                    </a:srgbClr>
                  </a:gs>
                </a:gsLst>
                <a:lin ang="5400000" scaled="1"/>
              </a:gradFill>
              <a:ln w="25400">
                <a:gradFill>
                  <a:gsLst>
                    <a:gs pos="0">
                      <a:srgbClr val="126DF8"/>
                    </a:gs>
                    <a:gs pos="100000">
                      <a:srgbClr val="126DF8">
                        <a:alpha val="0"/>
                      </a:srgbClr>
                    </a:gs>
                  </a:gsLst>
                  <a:lin ang="5400000" scaled="1"/>
                </a:gra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s-ES_tradnl" altLang="zh-CN" sz="2200" b="1">
                  <a:solidFill>
                    <a:srgbClr val="00B0F0"/>
                  </a:solidFill>
                  <a:latin typeface="Century Gothic" panose="020B0502020202020204" pitchFamily="34" charset="0"/>
                </a:endParaRPr>
              </a:p>
            </p:txBody>
          </p:sp>
          <p:sp>
            <p:nvSpPr>
              <p:cNvPr id="56" name="矩形 55">
                <a:extLst>
                  <a:ext uri="{FF2B5EF4-FFF2-40B4-BE49-F238E27FC236}">
                    <a16:creationId xmlns:a16="http://schemas.microsoft.com/office/drawing/2014/main" id="{EAEBC813-8589-1244-9CE2-9ED3B88D9125}"/>
                  </a:ext>
                </a:extLst>
              </p:cNvPr>
              <p:cNvSpPr/>
              <p:nvPr/>
            </p:nvSpPr>
            <p:spPr>
              <a:xfrm>
                <a:off x="6283639" y="3852940"/>
                <a:ext cx="2327571" cy="405541"/>
              </a:xfrm>
              <a:prstGeom prst="rect">
                <a:avLst/>
              </a:prstGeom>
            </p:spPr>
            <p:txBody>
              <a:bodyPr wrap="square">
                <a:spAutoFit/>
              </a:bodyPr>
              <a:lstStyle/>
              <a:p>
                <a:pPr algn="ctr"/>
                <a:r>
                  <a:rPr lang="es-ES_tradnl" altLang="zh-CN" sz="2200" b="1">
                    <a:solidFill>
                      <a:schemeClr val="bg1"/>
                    </a:solidFill>
                    <a:latin typeface="Century Gothic" panose="020B0502020202020204" pitchFamily="34" charset="0"/>
                    <a:ea typeface="Microsoft YaHei" charset="-122"/>
                    <a:cs typeface="Microsoft YaHei" charset="-122"/>
                  </a:rPr>
                  <a:t>Seguro</a:t>
                </a:r>
              </a:p>
            </p:txBody>
          </p:sp>
          <p:pic>
            <p:nvPicPr>
              <p:cNvPr id="69" name="图片 68">
                <a:extLst>
                  <a:ext uri="{FF2B5EF4-FFF2-40B4-BE49-F238E27FC236}">
                    <a16:creationId xmlns:a16="http://schemas.microsoft.com/office/drawing/2014/main" id="{405CD447-6D87-C848-815E-42BE966974D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68818" y="2105493"/>
                <a:ext cx="557213" cy="721100"/>
              </a:xfrm>
              <a:prstGeom prst="rect">
                <a:avLst/>
              </a:prstGeom>
            </p:spPr>
          </p:pic>
        </p:grpSp>
        <p:grpSp>
          <p:nvGrpSpPr>
            <p:cNvPr id="7" name="组合 6">
              <a:extLst>
                <a:ext uri="{FF2B5EF4-FFF2-40B4-BE49-F238E27FC236}">
                  <a16:creationId xmlns:a16="http://schemas.microsoft.com/office/drawing/2014/main" id="{0F1EDCF5-7037-4D85-B1B7-85B414B9113A}"/>
                </a:ext>
              </a:extLst>
            </p:cNvPr>
            <p:cNvGrpSpPr/>
            <p:nvPr/>
          </p:nvGrpSpPr>
          <p:grpSpPr>
            <a:xfrm>
              <a:off x="3801088" y="1862667"/>
              <a:ext cx="2327571" cy="2714453"/>
              <a:chOff x="3587621" y="1862667"/>
              <a:chExt cx="2327571" cy="2714453"/>
            </a:xfrm>
          </p:grpSpPr>
          <p:sp>
            <p:nvSpPr>
              <p:cNvPr id="59" name="Oval 79">
                <a:extLst>
                  <a:ext uri="{FF2B5EF4-FFF2-40B4-BE49-F238E27FC236}">
                    <a16:creationId xmlns:a16="http://schemas.microsoft.com/office/drawing/2014/main" id="{2B25D2F6-AC8F-204F-9D01-E3319166CCCC}"/>
                  </a:ext>
                </a:extLst>
              </p:cNvPr>
              <p:cNvSpPr/>
              <p:nvPr/>
            </p:nvSpPr>
            <p:spPr>
              <a:xfrm flipH="1">
                <a:off x="4145573" y="1862667"/>
                <a:ext cx="1211667" cy="1211841"/>
              </a:xfrm>
              <a:prstGeom prst="ellipse">
                <a:avLst/>
              </a:prstGeom>
              <a:solidFill>
                <a:srgbClr val="87D333"/>
              </a:solidFill>
              <a:ln w="165100">
                <a:solidFill>
                  <a:srgbClr val="87D333">
                    <a:alpha val="32941"/>
                  </a:srgb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endParaRPr lang="es-ES_tradnl" sz="2200">
                  <a:solidFill>
                    <a:schemeClr val="accent1"/>
                  </a:solidFill>
                  <a:latin typeface="Century Gothic" panose="020B0502020202020204" pitchFamily="34" charset="0"/>
                  <a:ea typeface="Source Han Serif SC" panose="02020400000000000000" pitchFamily="18" charset="-122"/>
                  <a:sym typeface="Source Han Serif SC" panose="02020400000000000000" pitchFamily="18" charset="-122"/>
                </a:endParaRPr>
              </a:p>
            </p:txBody>
          </p:sp>
          <p:sp>
            <p:nvSpPr>
              <p:cNvPr id="53" name="矩形 52">
                <a:extLst>
                  <a:ext uri="{FF2B5EF4-FFF2-40B4-BE49-F238E27FC236}">
                    <a16:creationId xmlns:a16="http://schemas.microsoft.com/office/drawing/2014/main" id="{A0BD2DC7-5362-4140-97E4-AEB1DDA280EF}"/>
                  </a:ext>
                </a:extLst>
              </p:cNvPr>
              <p:cNvSpPr/>
              <p:nvPr/>
            </p:nvSpPr>
            <p:spPr>
              <a:xfrm>
                <a:off x="3587621" y="3578204"/>
                <a:ext cx="2327571" cy="993792"/>
              </a:xfrm>
              <a:prstGeom prst="rect">
                <a:avLst/>
              </a:prstGeom>
              <a:gradFill>
                <a:gsLst>
                  <a:gs pos="0">
                    <a:schemeClr val="accent1">
                      <a:lumMod val="5000"/>
                      <a:lumOff val="95000"/>
                    </a:schemeClr>
                  </a:gs>
                  <a:gs pos="0">
                    <a:srgbClr val="126DF8">
                      <a:alpha val="20000"/>
                    </a:srgbClr>
                  </a:gs>
                  <a:gs pos="100000">
                    <a:srgbClr val="126DF8">
                      <a:alpha val="0"/>
                    </a:srgbClr>
                  </a:gs>
                </a:gsLst>
                <a:lin ang="5400000" scaled="1"/>
              </a:gradFill>
              <a:ln w="25400">
                <a:gradFill>
                  <a:gsLst>
                    <a:gs pos="0">
                      <a:srgbClr val="87D333"/>
                    </a:gs>
                    <a:gs pos="99000">
                      <a:srgbClr val="87D333">
                        <a:alpha val="0"/>
                      </a:srgbClr>
                    </a:gs>
                  </a:gsLst>
                  <a:lin ang="5400000" scaled="1"/>
                </a:gra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s-ES_tradnl" altLang="zh-CN" sz="2200" b="1">
                  <a:solidFill>
                    <a:srgbClr val="00B0F0"/>
                  </a:solidFill>
                  <a:latin typeface="Century Gothic" panose="020B0502020202020204" pitchFamily="34" charset="0"/>
                </a:endParaRPr>
              </a:p>
            </p:txBody>
          </p:sp>
          <p:sp>
            <p:nvSpPr>
              <p:cNvPr id="54" name="矩形 53">
                <a:extLst>
                  <a:ext uri="{FF2B5EF4-FFF2-40B4-BE49-F238E27FC236}">
                    <a16:creationId xmlns:a16="http://schemas.microsoft.com/office/drawing/2014/main" id="{388B8413-BBE2-6547-8DC3-40E19EDBC0F0}"/>
                  </a:ext>
                </a:extLst>
              </p:cNvPr>
              <p:cNvSpPr/>
              <p:nvPr/>
            </p:nvSpPr>
            <p:spPr>
              <a:xfrm>
                <a:off x="3587621" y="3852940"/>
                <a:ext cx="2327571" cy="724180"/>
              </a:xfrm>
              <a:prstGeom prst="rect">
                <a:avLst/>
              </a:prstGeom>
            </p:spPr>
            <p:txBody>
              <a:bodyPr wrap="square">
                <a:spAutoFit/>
              </a:bodyPr>
              <a:lstStyle/>
              <a:p>
                <a:pPr algn="ctr"/>
                <a:r>
                  <a:rPr lang="es-ES_tradnl" altLang="zh-CN" sz="2200" b="1" dirty="0">
                    <a:solidFill>
                      <a:schemeClr val="bg1"/>
                    </a:solidFill>
                    <a:latin typeface="Century Gothic" panose="020B0502020202020204" pitchFamily="34" charset="0"/>
                    <a:ea typeface="Microsoft YaHei" charset="-122"/>
                    <a:cs typeface="Microsoft YaHei" charset="-122"/>
                  </a:rPr>
                  <a:t>Estable &amp;</a:t>
                </a:r>
              </a:p>
              <a:p>
                <a:pPr algn="ctr"/>
                <a:r>
                  <a:rPr lang="es-ES_tradnl" altLang="zh-CN" sz="2200" b="1" dirty="0" err="1">
                    <a:solidFill>
                      <a:schemeClr val="bg1"/>
                    </a:solidFill>
                    <a:latin typeface="Century Gothic" panose="020B0502020202020204" pitchFamily="34" charset="0"/>
                    <a:ea typeface="Microsoft YaHei" charset="-122"/>
                    <a:cs typeface="Microsoft YaHei" charset="-122"/>
                  </a:rPr>
                  <a:t>Velóz</a:t>
                </a:r>
                <a:endParaRPr lang="es-ES_tradnl" altLang="zh-CN" sz="2200" b="1" dirty="0">
                  <a:solidFill>
                    <a:schemeClr val="bg1"/>
                  </a:solidFill>
                  <a:latin typeface="Century Gothic" panose="020B0502020202020204" pitchFamily="34" charset="0"/>
                  <a:ea typeface="Microsoft YaHei" charset="-122"/>
                  <a:cs typeface="Microsoft YaHei" charset="-122"/>
                </a:endParaRPr>
              </a:p>
            </p:txBody>
          </p:sp>
          <p:pic>
            <p:nvPicPr>
              <p:cNvPr id="70" name="图片 69">
                <a:extLst>
                  <a:ext uri="{FF2B5EF4-FFF2-40B4-BE49-F238E27FC236}">
                    <a16:creationId xmlns:a16="http://schemas.microsoft.com/office/drawing/2014/main" id="{DC8A9566-4F6C-AA4B-A2BD-07B81BDA31C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26156" y="2119164"/>
                <a:ext cx="650500" cy="649570"/>
              </a:xfrm>
              <a:prstGeom prst="rect">
                <a:avLst/>
              </a:prstGeom>
            </p:spPr>
          </p:pic>
        </p:grpSp>
        <p:grpSp>
          <p:nvGrpSpPr>
            <p:cNvPr id="8" name="组合 7">
              <a:extLst>
                <a:ext uri="{FF2B5EF4-FFF2-40B4-BE49-F238E27FC236}">
                  <a16:creationId xmlns:a16="http://schemas.microsoft.com/office/drawing/2014/main" id="{8A19C983-AF32-835F-ED6C-6F64ECD291AC}"/>
                </a:ext>
              </a:extLst>
            </p:cNvPr>
            <p:cNvGrpSpPr/>
            <p:nvPr/>
          </p:nvGrpSpPr>
          <p:grpSpPr>
            <a:xfrm>
              <a:off x="1212941" y="1862667"/>
              <a:ext cx="2327571" cy="2709329"/>
              <a:chOff x="887048" y="1862667"/>
              <a:chExt cx="2327571" cy="2709329"/>
            </a:xfrm>
          </p:grpSpPr>
          <p:sp>
            <p:nvSpPr>
              <p:cNvPr id="58" name="Oval 79">
                <a:extLst>
                  <a:ext uri="{FF2B5EF4-FFF2-40B4-BE49-F238E27FC236}">
                    <a16:creationId xmlns:a16="http://schemas.microsoft.com/office/drawing/2014/main" id="{AFE2E871-8916-134C-93BC-F5F1B2B678DB}"/>
                  </a:ext>
                </a:extLst>
              </p:cNvPr>
              <p:cNvSpPr/>
              <p:nvPr/>
            </p:nvSpPr>
            <p:spPr>
              <a:xfrm flipH="1">
                <a:off x="1445000" y="1862667"/>
                <a:ext cx="1211667" cy="1211841"/>
              </a:xfrm>
              <a:prstGeom prst="ellipse">
                <a:avLst/>
              </a:prstGeom>
              <a:solidFill>
                <a:srgbClr val="00B0F0"/>
              </a:solidFill>
              <a:ln w="165100">
                <a:solidFill>
                  <a:srgbClr val="00B0F0">
                    <a:alpha val="32941"/>
                  </a:srgb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endParaRPr lang="es-ES_tradnl" sz="2200">
                  <a:solidFill>
                    <a:schemeClr val="accent1"/>
                  </a:solidFill>
                  <a:latin typeface="Century Gothic" panose="020B0502020202020204" pitchFamily="34" charset="0"/>
                  <a:ea typeface="Source Han Serif SC" panose="02020400000000000000" pitchFamily="18" charset="-122"/>
                  <a:sym typeface="Source Han Serif SC" panose="02020400000000000000" pitchFamily="18" charset="-122"/>
                </a:endParaRPr>
              </a:p>
            </p:txBody>
          </p:sp>
          <p:sp>
            <p:nvSpPr>
              <p:cNvPr id="49" name="矩形 48">
                <a:extLst>
                  <a:ext uri="{FF2B5EF4-FFF2-40B4-BE49-F238E27FC236}">
                    <a16:creationId xmlns:a16="http://schemas.microsoft.com/office/drawing/2014/main" id="{DE21FF82-5916-3349-AD6C-D5E714944D2A}"/>
                  </a:ext>
                </a:extLst>
              </p:cNvPr>
              <p:cNvSpPr/>
              <p:nvPr/>
            </p:nvSpPr>
            <p:spPr>
              <a:xfrm>
                <a:off x="887048" y="3578204"/>
                <a:ext cx="2327571" cy="993792"/>
              </a:xfrm>
              <a:prstGeom prst="rect">
                <a:avLst/>
              </a:prstGeom>
              <a:gradFill>
                <a:gsLst>
                  <a:gs pos="0">
                    <a:schemeClr val="accent1">
                      <a:lumMod val="5000"/>
                      <a:lumOff val="95000"/>
                    </a:schemeClr>
                  </a:gs>
                  <a:gs pos="0">
                    <a:srgbClr val="126DF8">
                      <a:alpha val="20000"/>
                    </a:srgbClr>
                  </a:gs>
                  <a:gs pos="100000">
                    <a:srgbClr val="126DF8">
                      <a:alpha val="0"/>
                    </a:srgbClr>
                  </a:gs>
                </a:gsLst>
                <a:lin ang="5400000" scaled="1"/>
              </a:gradFill>
              <a:ln w="25400">
                <a:gradFill>
                  <a:gsLst>
                    <a:gs pos="0">
                      <a:srgbClr val="00B0F0"/>
                    </a:gs>
                    <a:gs pos="100000">
                      <a:srgbClr val="00B0F0">
                        <a:alpha val="0"/>
                      </a:srgbClr>
                    </a:gs>
                  </a:gsLst>
                  <a:lin ang="5400000" scaled="1"/>
                </a:gra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s-ES_tradnl" altLang="zh-CN" sz="2200" b="1">
                  <a:solidFill>
                    <a:srgbClr val="00B0F0"/>
                  </a:solidFill>
                  <a:latin typeface="Century Gothic" panose="020B0502020202020204" pitchFamily="34" charset="0"/>
                </a:endParaRPr>
              </a:p>
            </p:txBody>
          </p:sp>
          <p:sp>
            <p:nvSpPr>
              <p:cNvPr id="50" name="矩形 49">
                <a:extLst>
                  <a:ext uri="{FF2B5EF4-FFF2-40B4-BE49-F238E27FC236}">
                    <a16:creationId xmlns:a16="http://schemas.microsoft.com/office/drawing/2014/main" id="{106A16FE-B4D7-7B4E-9E1E-67D5E510E323}"/>
                  </a:ext>
                </a:extLst>
              </p:cNvPr>
              <p:cNvSpPr/>
              <p:nvPr/>
            </p:nvSpPr>
            <p:spPr>
              <a:xfrm>
                <a:off x="889325" y="3852940"/>
                <a:ext cx="2323017" cy="405541"/>
              </a:xfrm>
              <a:prstGeom prst="rect">
                <a:avLst/>
              </a:prstGeom>
            </p:spPr>
            <p:txBody>
              <a:bodyPr wrap="square">
                <a:spAutoFit/>
              </a:bodyPr>
              <a:lstStyle/>
              <a:p>
                <a:pPr algn="ctr"/>
                <a:r>
                  <a:rPr lang="es-ES_tradnl" altLang="zh-CN" sz="2200" b="1">
                    <a:solidFill>
                      <a:schemeClr val="bg1"/>
                    </a:solidFill>
                    <a:latin typeface="Century Gothic" panose="020B0502020202020204" pitchFamily="34" charset="0"/>
                    <a:ea typeface="Microsoft YaHei" charset="-122"/>
                    <a:cs typeface="Microsoft YaHei" charset="-122"/>
                  </a:rPr>
                  <a:t>Simple</a:t>
                </a:r>
              </a:p>
            </p:txBody>
          </p:sp>
          <p:pic>
            <p:nvPicPr>
              <p:cNvPr id="3" name="图片 2">
                <a:extLst>
                  <a:ext uri="{FF2B5EF4-FFF2-40B4-BE49-F238E27FC236}">
                    <a16:creationId xmlns:a16="http://schemas.microsoft.com/office/drawing/2014/main" id="{4BC8E3A6-8814-AF4D-893B-525A361385E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703478" y="2119164"/>
                <a:ext cx="694711" cy="694711"/>
              </a:xfrm>
              <a:prstGeom prst="rect">
                <a:avLst/>
              </a:prstGeom>
            </p:spPr>
          </p:pic>
        </p:grpSp>
      </p:grpSp>
      <p:sp>
        <p:nvSpPr>
          <p:cNvPr id="10" name="矩形 9">
            <a:extLst>
              <a:ext uri="{FF2B5EF4-FFF2-40B4-BE49-F238E27FC236}">
                <a16:creationId xmlns:a16="http://schemas.microsoft.com/office/drawing/2014/main" id="{89D070BD-349A-C98D-EAA4-618DE1A4E007}"/>
              </a:ext>
            </a:extLst>
          </p:cNvPr>
          <p:cNvSpPr/>
          <p:nvPr/>
        </p:nvSpPr>
        <p:spPr>
          <a:xfrm>
            <a:off x="701574" y="6502421"/>
            <a:ext cx="162000" cy="162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s-ES_tradnl" altLang="zh-CN">
              <a:latin typeface="Century Gothic" panose="020B0502020202020204" pitchFamily="34" charset="0"/>
            </a:endParaRPr>
          </a:p>
        </p:txBody>
      </p:sp>
      <p:sp>
        <p:nvSpPr>
          <p:cNvPr id="11" name="矩形 10">
            <a:extLst>
              <a:ext uri="{FF2B5EF4-FFF2-40B4-BE49-F238E27FC236}">
                <a16:creationId xmlns:a16="http://schemas.microsoft.com/office/drawing/2014/main" id="{6D312B97-A994-C0FC-5D66-23DAB803756D}"/>
              </a:ext>
            </a:extLst>
          </p:cNvPr>
          <p:cNvSpPr/>
          <p:nvPr/>
        </p:nvSpPr>
        <p:spPr>
          <a:xfrm>
            <a:off x="11317883" y="6502421"/>
            <a:ext cx="162000" cy="162000"/>
          </a:xfrm>
          <a:prstGeom prst="rect">
            <a:avLst/>
          </a:prstGeom>
          <a:solidFill>
            <a:srgbClr val="79B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s-ES_tradnl" altLang="zh-CN">
              <a:latin typeface="Century Gothic" panose="020B0502020202020204" pitchFamily="34" charset="0"/>
            </a:endParaRPr>
          </a:p>
        </p:txBody>
      </p:sp>
      <p:sp>
        <p:nvSpPr>
          <p:cNvPr id="12" name="日期占位符 1">
            <a:extLst>
              <a:ext uri="{FF2B5EF4-FFF2-40B4-BE49-F238E27FC236}">
                <a16:creationId xmlns:a16="http://schemas.microsoft.com/office/drawing/2014/main" id="{FB00953C-34B7-09F1-C6A9-3BF14C1E0B66}"/>
              </a:ext>
            </a:extLst>
          </p:cNvPr>
          <p:cNvSpPr txBox="1">
            <a:spLocks/>
          </p:cNvSpPr>
          <p:nvPr/>
        </p:nvSpPr>
        <p:spPr>
          <a:xfrm>
            <a:off x="871144" y="6444535"/>
            <a:ext cx="27432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altLang="zh-CN" sz="1200">
                <a:solidFill>
                  <a:schemeClr val="bg1"/>
                </a:solidFill>
                <a:latin typeface="Century Gothic" panose="020B0502020202020204" pitchFamily="34" charset="0"/>
              </a:rPr>
              <a:t>www.sangfor.com</a:t>
            </a:r>
          </a:p>
        </p:txBody>
      </p:sp>
      <p:sp>
        <p:nvSpPr>
          <p:cNvPr id="13" name="页脚占位符 2">
            <a:extLst>
              <a:ext uri="{FF2B5EF4-FFF2-40B4-BE49-F238E27FC236}">
                <a16:creationId xmlns:a16="http://schemas.microsoft.com/office/drawing/2014/main" id="{21502C60-2F51-9DFA-60F0-D52C48D64FB5}"/>
              </a:ext>
            </a:extLst>
          </p:cNvPr>
          <p:cNvSpPr txBox="1">
            <a:spLocks/>
          </p:cNvSpPr>
          <p:nvPr/>
        </p:nvSpPr>
        <p:spPr>
          <a:xfrm>
            <a:off x="4038600" y="6454695"/>
            <a:ext cx="41148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altLang="zh-CN" sz="1200">
                <a:solidFill>
                  <a:schemeClr val="bg1"/>
                </a:solidFill>
                <a:latin typeface="Century Gothic" panose="020B0502020202020204" pitchFamily="34" charset="0"/>
                <a:ea typeface="微软雅黑" panose="020B0503020204020204" pitchFamily="34" charset="-122"/>
              </a:rPr>
              <a:t>Sangfor Technologies</a:t>
            </a:r>
          </a:p>
        </p:txBody>
      </p:sp>
      <p:sp>
        <p:nvSpPr>
          <p:cNvPr id="14" name="灯片编号占位符 3">
            <a:extLst>
              <a:ext uri="{FF2B5EF4-FFF2-40B4-BE49-F238E27FC236}">
                <a16:creationId xmlns:a16="http://schemas.microsoft.com/office/drawing/2014/main" id="{69332C8B-0C07-30FD-07E4-5A19A1ECCBC0}"/>
              </a:ext>
            </a:extLst>
          </p:cNvPr>
          <p:cNvSpPr txBox="1">
            <a:spLocks/>
          </p:cNvSpPr>
          <p:nvPr/>
        </p:nvSpPr>
        <p:spPr>
          <a:xfrm>
            <a:off x="8574683" y="6454695"/>
            <a:ext cx="27432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_tradnl" altLang="zh-CN" sz="1200">
                <a:solidFill>
                  <a:schemeClr val="bg1"/>
                </a:solidFill>
                <a:latin typeface="Century Gothic" panose="020B0502020202020204" pitchFamily="34" charset="0"/>
              </a:rPr>
              <a:t>Page  </a:t>
            </a:r>
            <a:fld id="{6F6B6950-8D1A-4668-8374-25B44628E0DF}" type="slidenum">
              <a:rPr lang="es-ES_tradnl" altLang="zh-CN" sz="1200" smtClean="0">
                <a:solidFill>
                  <a:schemeClr val="bg1"/>
                </a:solidFill>
                <a:latin typeface="Century Gothic" panose="020B0502020202020204" pitchFamily="34" charset="0"/>
              </a:rPr>
              <a:pPr algn="r"/>
              <a:t>4</a:t>
            </a:fld>
            <a:endParaRPr lang="es-ES_tradnl" altLang="zh-CN" sz="1200">
              <a:solidFill>
                <a:schemeClr val="bg1"/>
              </a:solidFill>
              <a:latin typeface="Century Gothic" panose="020B0502020202020204" pitchFamily="34" charset="0"/>
            </a:endParaRPr>
          </a:p>
        </p:txBody>
      </p:sp>
      <p:cxnSp>
        <p:nvCxnSpPr>
          <p:cNvPr id="15" name="直线连接符 14">
            <a:extLst>
              <a:ext uri="{FF2B5EF4-FFF2-40B4-BE49-F238E27FC236}">
                <a16:creationId xmlns:a16="http://schemas.microsoft.com/office/drawing/2014/main" id="{209BE7CA-F494-147F-464B-A5D3DF1F3F01}"/>
              </a:ext>
            </a:extLst>
          </p:cNvPr>
          <p:cNvCxnSpPr>
            <a:cxnSpLocks/>
          </p:cNvCxnSpPr>
          <p:nvPr/>
        </p:nvCxnSpPr>
        <p:spPr>
          <a:xfrm>
            <a:off x="706942" y="6299200"/>
            <a:ext cx="10778116" cy="0"/>
          </a:xfrm>
          <a:prstGeom prst="line">
            <a:avLst/>
          </a:prstGeom>
          <a:ln w="12700">
            <a:solidFill>
              <a:srgbClr val="79BD28"/>
            </a:solidFill>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DFBACAB4-2DA4-9CDF-49B2-61AB141021E3}"/>
              </a:ext>
            </a:extLst>
          </p:cNvPr>
          <p:cNvSpPr/>
          <p:nvPr/>
        </p:nvSpPr>
        <p:spPr>
          <a:xfrm>
            <a:off x="1" y="315326"/>
            <a:ext cx="393700" cy="320676"/>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s-ES_tradnl" altLang="zh-CN">
              <a:latin typeface="Century Gothic" panose="020B0502020202020204" pitchFamily="34" charset="0"/>
            </a:endParaRPr>
          </a:p>
        </p:txBody>
      </p:sp>
      <p:sp>
        <p:nvSpPr>
          <p:cNvPr id="17" name="矩形 16">
            <a:extLst>
              <a:ext uri="{FF2B5EF4-FFF2-40B4-BE49-F238E27FC236}">
                <a16:creationId xmlns:a16="http://schemas.microsoft.com/office/drawing/2014/main" id="{CB2784D3-0A0B-3615-24C8-BF1314BCC8F8}"/>
              </a:ext>
            </a:extLst>
          </p:cNvPr>
          <p:cNvSpPr/>
          <p:nvPr/>
        </p:nvSpPr>
        <p:spPr>
          <a:xfrm>
            <a:off x="393701" y="315326"/>
            <a:ext cx="66674" cy="320676"/>
          </a:xfrm>
          <a:prstGeom prst="rect">
            <a:avLst/>
          </a:prstGeom>
          <a:solidFill>
            <a:srgbClr val="06B0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s-ES_tradnl" altLang="zh-CN">
              <a:latin typeface="Century Gothic" panose="020B0502020202020204" pitchFamily="34" charset="0"/>
            </a:endParaRPr>
          </a:p>
        </p:txBody>
      </p:sp>
    </p:spTree>
    <p:extLst>
      <p:ext uri="{BB962C8B-B14F-4D97-AF65-F5344CB8AC3E}">
        <p14:creationId xmlns:p14="http://schemas.microsoft.com/office/powerpoint/2010/main" val="16352639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1ED33A-E059-7256-D7DB-7D9C10AEC3BF}"/>
              </a:ext>
            </a:extLst>
          </p:cNvPr>
          <p:cNvSpPr>
            <a:spLocks noGrp="1"/>
          </p:cNvSpPr>
          <p:nvPr>
            <p:ph type="dt" sz="half" idx="10"/>
          </p:nvPr>
        </p:nvSpPr>
        <p:spPr/>
        <p:txBody>
          <a:bodyPr/>
          <a:lstStyle/>
          <a:p>
            <a:fld id="{074284FE-933E-4A1A-BAC3-30F2BEDC2BB4}" type="datetime1">
              <a:rPr lang="en-US" altLang="zh-CN" smtClean="0">
                <a:ea typeface="微软雅黑" panose="020B0503020204020204" pitchFamily="34" charset="-122"/>
              </a:rPr>
              <a:t>2/19/2024</a:t>
            </a:fld>
            <a:endParaRPr lang="en-US" altLang="zh-CN" dirty="0">
              <a:ea typeface="微软雅黑" panose="020B0503020204020204" pitchFamily="34" charset="-122"/>
            </a:endParaRPr>
          </a:p>
        </p:txBody>
      </p:sp>
      <p:sp>
        <p:nvSpPr>
          <p:cNvPr id="3" name="Footer Placeholder 2">
            <a:extLst>
              <a:ext uri="{FF2B5EF4-FFF2-40B4-BE49-F238E27FC236}">
                <a16:creationId xmlns:a16="http://schemas.microsoft.com/office/drawing/2014/main" id="{DC24451C-6178-629B-DBCF-F536FEFF6DA3}"/>
              </a:ext>
            </a:extLst>
          </p:cNvPr>
          <p:cNvSpPr>
            <a:spLocks noGrp="1"/>
          </p:cNvSpPr>
          <p:nvPr>
            <p:ph type="ftr" sz="quarter" idx="11"/>
          </p:nvPr>
        </p:nvSpPr>
        <p:spPr/>
        <p:txBody>
          <a:bodyPr/>
          <a:lstStyle/>
          <a:p>
            <a:r>
              <a:rPr lang="en-US" altLang="zh-CN">
                <a:ea typeface="微软雅黑" panose="020B0503020204020204" pitchFamily="34" charset="-122"/>
              </a:rPr>
              <a:t>WWW.SANGFOR.COM</a:t>
            </a:r>
            <a:endParaRPr lang="zh-CN" altLang="en-US" dirty="0">
              <a:ea typeface="微软雅黑" panose="020B0503020204020204" pitchFamily="34" charset="-122"/>
            </a:endParaRPr>
          </a:p>
        </p:txBody>
      </p:sp>
      <p:sp>
        <p:nvSpPr>
          <p:cNvPr id="4" name="Slide Number Placeholder 3">
            <a:extLst>
              <a:ext uri="{FF2B5EF4-FFF2-40B4-BE49-F238E27FC236}">
                <a16:creationId xmlns:a16="http://schemas.microsoft.com/office/drawing/2014/main" id="{EF7784F7-9AEB-DEBF-5CB4-F62A7455E1D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49</a:t>
            </a:fld>
            <a:endParaRPr lang="en-US" dirty="0"/>
          </a:p>
        </p:txBody>
      </p:sp>
      <p:sp>
        <p:nvSpPr>
          <p:cNvPr id="8" name="Title 1">
            <a:extLst>
              <a:ext uri="{FF2B5EF4-FFF2-40B4-BE49-F238E27FC236}">
                <a16:creationId xmlns:a16="http://schemas.microsoft.com/office/drawing/2014/main" id="{3EA42C8B-B671-D1E5-3C0F-E27B446BFA02}"/>
              </a:ext>
            </a:extLst>
          </p:cNvPr>
          <p:cNvSpPr txBox="1">
            <a:spLocks/>
          </p:cNvSpPr>
          <p:nvPr/>
        </p:nvSpPr>
        <p:spPr>
          <a:xfrm>
            <a:off x="558800" y="203199"/>
            <a:ext cx="5842000" cy="550863"/>
          </a:xfrm>
          <a:prstGeom prst="rect">
            <a:avLst/>
          </a:prstGeom>
        </p:spPr>
        <p:txBody>
          <a:bodyPr>
            <a:normAutofit fontScale="975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altLang="zh-CN" sz="2800">
                <a:latin typeface="Century Gothic" panose="020B0502020202020204" pitchFamily="34" charset="0"/>
                <a:ea typeface="微软雅黑" panose="020B0503020204020204" pitchFamily="34" charset="-122"/>
              </a:rPr>
              <a:t>Arquitectura de implementación</a:t>
            </a:r>
            <a:endParaRPr lang="en-US" altLang="zh-CN" sz="2800" dirty="0">
              <a:latin typeface="Century Gothic" panose="020B0502020202020204" pitchFamily="34" charset="0"/>
              <a:ea typeface="微软雅黑" panose="020B0503020204020204" pitchFamily="34" charset="-122"/>
            </a:endParaRPr>
          </a:p>
        </p:txBody>
      </p:sp>
      <p:sp>
        <p:nvSpPr>
          <p:cNvPr id="9" name="TextBox 8">
            <a:extLst>
              <a:ext uri="{FF2B5EF4-FFF2-40B4-BE49-F238E27FC236}">
                <a16:creationId xmlns:a16="http://schemas.microsoft.com/office/drawing/2014/main" id="{2A456309-D35E-69E0-0457-983270BA2133}"/>
              </a:ext>
            </a:extLst>
          </p:cNvPr>
          <p:cNvSpPr txBox="1"/>
          <p:nvPr/>
        </p:nvSpPr>
        <p:spPr>
          <a:xfrm>
            <a:off x="4700337" y="1373171"/>
            <a:ext cx="1962397" cy="261610"/>
          </a:xfrm>
          <a:prstGeom prst="rect">
            <a:avLst/>
          </a:prstGeom>
          <a:noFill/>
        </p:spPr>
        <p:txBody>
          <a:bodyPr wrap="none" rtlCol="0">
            <a:spAutoFit/>
          </a:bodyPr>
          <a:lstStyle/>
          <a:p>
            <a:r>
              <a:rPr lang="en-AU" sz="1100" dirty="0"/>
              <a:t>Sangfor Cyber Command</a:t>
            </a:r>
          </a:p>
        </p:txBody>
      </p:sp>
      <p:sp>
        <p:nvSpPr>
          <p:cNvPr id="5" name="TextBox 4">
            <a:extLst>
              <a:ext uri="{FF2B5EF4-FFF2-40B4-BE49-F238E27FC236}">
                <a16:creationId xmlns:a16="http://schemas.microsoft.com/office/drawing/2014/main" id="{AC4DF655-F2FA-A712-AA57-BE1CDE14AB19}"/>
              </a:ext>
            </a:extLst>
          </p:cNvPr>
          <p:cNvSpPr txBox="1"/>
          <p:nvPr/>
        </p:nvSpPr>
        <p:spPr>
          <a:xfrm>
            <a:off x="4436482" y="3133619"/>
            <a:ext cx="527709" cy="246221"/>
          </a:xfrm>
          <a:prstGeom prst="rect">
            <a:avLst/>
          </a:prstGeom>
          <a:noFill/>
        </p:spPr>
        <p:txBody>
          <a:bodyPr wrap="none" rtlCol="0">
            <a:spAutoFit/>
          </a:bodyPr>
          <a:lstStyle/>
          <a:p>
            <a:r>
              <a:rPr lang="es-MX" sz="1000" dirty="0" err="1"/>
              <a:t>Mirror</a:t>
            </a:r>
            <a:endParaRPr lang="es-MX" sz="1000" dirty="0"/>
          </a:p>
        </p:txBody>
      </p:sp>
      <p:sp>
        <p:nvSpPr>
          <p:cNvPr id="6" name="TextBox 5">
            <a:extLst>
              <a:ext uri="{FF2B5EF4-FFF2-40B4-BE49-F238E27FC236}">
                <a16:creationId xmlns:a16="http://schemas.microsoft.com/office/drawing/2014/main" id="{CD4F8708-2A5E-0A4D-58AC-6479F37FBEC8}"/>
              </a:ext>
            </a:extLst>
          </p:cNvPr>
          <p:cNvSpPr txBox="1"/>
          <p:nvPr/>
        </p:nvSpPr>
        <p:spPr>
          <a:xfrm>
            <a:off x="3084547" y="3583401"/>
            <a:ext cx="582211" cy="246221"/>
          </a:xfrm>
          <a:prstGeom prst="rect">
            <a:avLst/>
          </a:prstGeom>
          <a:noFill/>
        </p:spPr>
        <p:txBody>
          <a:bodyPr wrap="none" rtlCol="0">
            <a:spAutoFit/>
          </a:bodyPr>
          <a:lstStyle/>
          <a:p>
            <a:r>
              <a:rPr lang="es-MX" sz="1000" dirty="0"/>
              <a:t>Sensor</a:t>
            </a:r>
          </a:p>
        </p:txBody>
      </p:sp>
      <p:pic>
        <p:nvPicPr>
          <p:cNvPr id="11" name="Picture 10">
            <a:extLst>
              <a:ext uri="{FF2B5EF4-FFF2-40B4-BE49-F238E27FC236}">
                <a16:creationId xmlns:a16="http://schemas.microsoft.com/office/drawing/2014/main" id="{58DB483F-A8CF-7083-97FD-D00B5744A04F}"/>
              </a:ext>
            </a:extLst>
          </p:cNvPr>
          <p:cNvPicPr>
            <a:picLocks noChangeAspect="1"/>
          </p:cNvPicPr>
          <p:nvPr/>
        </p:nvPicPr>
        <p:blipFill>
          <a:blip r:embed="rId2"/>
          <a:stretch>
            <a:fillRect/>
          </a:stretch>
        </p:blipFill>
        <p:spPr>
          <a:xfrm>
            <a:off x="1002030" y="908971"/>
            <a:ext cx="10187940" cy="5348859"/>
          </a:xfrm>
          <a:prstGeom prst="rect">
            <a:avLst/>
          </a:prstGeom>
        </p:spPr>
      </p:pic>
    </p:spTree>
    <p:extLst>
      <p:ext uri="{BB962C8B-B14F-4D97-AF65-F5344CB8AC3E}">
        <p14:creationId xmlns:p14="http://schemas.microsoft.com/office/powerpoint/2010/main" val="28285212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图片 3" descr="图片 3"/>
          <p:cNvPicPr>
            <a:picLocks noChangeAspect="1"/>
          </p:cNvPicPr>
          <p:nvPr/>
        </p:nvPicPr>
        <p:blipFill>
          <a:blip r:embed="rId3"/>
          <a:stretch>
            <a:fillRect/>
          </a:stretch>
        </p:blipFill>
        <p:spPr>
          <a:xfrm>
            <a:off x="0" y="177795"/>
            <a:ext cx="12192000" cy="6855761"/>
          </a:xfrm>
          <a:prstGeom prst="rect">
            <a:avLst/>
          </a:prstGeom>
          <a:ln w="12700">
            <a:miter lim="400000"/>
            <a:headEnd/>
            <a:tailEnd/>
          </a:ln>
        </p:spPr>
      </p:pic>
      <p:sp>
        <p:nvSpPr>
          <p:cNvPr id="90" name="矩形 23"/>
          <p:cNvSpPr/>
          <p:nvPr/>
        </p:nvSpPr>
        <p:spPr>
          <a:xfrm>
            <a:off x="913252" y="6517950"/>
            <a:ext cx="162253" cy="162253"/>
          </a:xfrm>
          <a:prstGeom prst="rect">
            <a:avLst/>
          </a:prstGeom>
          <a:solidFill>
            <a:srgbClr val="00B0F0"/>
          </a:solidFill>
          <a:ln w="12700">
            <a:miter lim="400000"/>
          </a:ln>
        </p:spPr>
        <p:txBody>
          <a:bodyPr lIns="45719" rIns="45719" anchor="ctr"/>
          <a:lstStyle/>
          <a:p>
            <a:pPr algn="ctr">
              <a:defRPr>
                <a:solidFill>
                  <a:srgbClr val="FFFFFF"/>
                </a:solidFill>
              </a:defRPr>
            </a:pPr>
            <a:endParaRPr/>
          </a:p>
        </p:txBody>
      </p:sp>
      <p:sp>
        <p:nvSpPr>
          <p:cNvPr id="91" name="文本框 24"/>
          <p:cNvSpPr txBox="1"/>
          <p:nvPr/>
        </p:nvSpPr>
        <p:spPr>
          <a:xfrm>
            <a:off x="1177427" y="6460578"/>
            <a:ext cx="1450887" cy="281941"/>
          </a:xfrm>
          <a:prstGeom prst="rect">
            <a:avLst/>
          </a:prstGeom>
          <a:ln w="12700">
            <a:miter lim="400000"/>
          </a:ln>
        </p:spPr>
        <p:txBody>
          <a:bodyPr wrap="none" lIns="45719" rIns="45719">
            <a:spAutoFit/>
          </a:bodyPr>
          <a:lstStyle>
            <a:lvl1pPr>
              <a:defRPr sz="1200">
                <a:solidFill>
                  <a:srgbClr val="FFFFFF"/>
                </a:solidFill>
              </a:defRPr>
            </a:lvl1pPr>
          </a:lstStyle>
          <a:p>
            <a:r>
              <a:t>www.sangfor.com</a:t>
            </a:r>
          </a:p>
        </p:txBody>
      </p:sp>
      <p:grpSp>
        <p:nvGrpSpPr>
          <p:cNvPr id="94" name="组合 2"/>
          <p:cNvGrpSpPr/>
          <p:nvPr/>
        </p:nvGrpSpPr>
        <p:grpSpPr>
          <a:xfrm>
            <a:off x="4943635" y="6460578"/>
            <a:ext cx="2238202" cy="281941"/>
            <a:chOff x="0" y="0"/>
            <a:chExt cx="2238201" cy="281940"/>
          </a:xfrm>
        </p:grpSpPr>
        <p:sp>
          <p:nvSpPr>
            <p:cNvPr id="92" name="矩形 26"/>
            <p:cNvSpPr/>
            <p:nvPr/>
          </p:nvSpPr>
          <p:spPr>
            <a:xfrm>
              <a:off x="0" y="57373"/>
              <a:ext cx="162253" cy="162253"/>
            </a:xfrm>
            <a:prstGeom prst="rect">
              <a:avLst/>
            </a:prstGeom>
            <a:solidFill>
              <a:srgbClr val="79BD2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3" name="文本框 27"/>
            <p:cNvSpPr txBox="1"/>
            <p:nvPr/>
          </p:nvSpPr>
          <p:spPr>
            <a:xfrm>
              <a:off x="250195" y="0"/>
              <a:ext cx="1988007" cy="281940"/>
            </a:xfrm>
            <a:prstGeom prst="rect">
              <a:avLst/>
            </a:prstGeom>
            <a:noFill/>
            <a:ln w="12700" cap="flat">
              <a:noFill/>
              <a:miter lim="400000"/>
            </a:ln>
            <a:effectLst/>
          </p:spPr>
          <p:txBody>
            <a:bodyPr wrap="none" lIns="45719" tIns="45719" rIns="45719" bIns="45719" numCol="1" anchor="t">
              <a:spAutoFit/>
            </a:bodyPr>
            <a:lstStyle>
              <a:lvl1pPr>
                <a:defRPr sz="1200">
                  <a:solidFill>
                    <a:srgbClr val="FFFFFF"/>
                  </a:solidFill>
                </a:defRPr>
              </a:lvl1pPr>
            </a:lstStyle>
            <a:p>
              <a:r>
                <a:t>Sangfor Technologies Inc.</a:t>
              </a:r>
            </a:p>
          </p:txBody>
        </p:sp>
      </p:grpSp>
      <p:sp>
        <p:nvSpPr>
          <p:cNvPr id="95" name="矩形 30"/>
          <p:cNvSpPr/>
          <p:nvPr/>
        </p:nvSpPr>
        <p:spPr>
          <a:xfrm>
            <a:off x="0" y="2319129"/>
            <a:ext cx="438150" cy="2192397"/>
          </a:xfrm>
          <a:prstGeom prst="rect">
            <a:avLst/>
          </a:prstGeom>
          <a:solidFill>
            <a:srgbClr val="345692"/>
          </a:solidFill>
          <a:ln w="12700">
            <a:miter lim="400000"/>
          </a:ln>
        </p:spPr>
        <p:txBody>
          <a:bodyPr lIns="45719" rIns="45719" anchor="ctr"/>
          <a:lstStyle/>
          <a:p>
            <a:pPr algn="ctr">
              <a:defRPr>
                <a:solidFill>
                  <a:srgbClr val="002060"/>
                </a:solidFill>
              </a:defRPr>
            </a:pPr>
            <a:endParaRPr/>
          </a:p>
        </p:txBody>
      </p:sp>
      <p:sp>
        <p:nvSpPr>
          <p:cNvPr id="96" name="矩形 31"/>
          <p:cNvSpPr/>
          <p:nvPr/>
        </p:nvSpPr>
        <p:spPr>
          <a:xfrm>
            <a:off x="438150" y="2319129"/>
            <a:ext cx="123825" cy="2192397"/>
          </a:xfrm>
          <a:prstGeom prst="rect">
            <a:avLst/>
          </a:prstGeom>
          <a:solidFill>
            <a:srgbClr val="00B0F0"/>
          </a:solidFill>
          <a:ln w="12700">
            <a:miter lim="400000"/>
          </a:ln>
        </p:spPr>
        <p:txBody>
          <a:bodyPr lIns="45719" rIns="45719" anchor="ctr"/>
          <a:lstStyle/>
          <a:p>
            <a:pPr algn="ctr">
              <a:defRPr>
                <a:solidFill>
                  <a:srgbClr val="FFFFFF"/>
                </a:solidFill>
              </a:defRPr>
            </a:pPr>
            <a:endParaRPr/>
          </a:p>
        </p:txBody>
      </p:sp>
      <p:pic>
        <p:nvPicPr>
          <p:cNvPr id="97" name="图片 50" descr="图片 50"/>
          <p:cNvPicPr>
            <a:picLocks noChangeAspect="1"/>
          </p:cNvPicPr>
          <p:nvPr/>
        </p:nvPicPr>
        <p:blipFill>
          <a:blip r:embed="rId4"/>
          <a:stretch>
            <a:fillRect/>
          </a:stretch>
        </p:blipFill>
        <p:spPr>
          <a:xfrm>
            <a:off x="504438" y="382013"/>
            <a:ext cx="2006358" cy="659386"/>
          </a:xfrm>
          <a:prstGeom prst="rect">
            <a:avLst/>
          </a:prstGeom>
          <a:ln w="12700">
            <a:miter lim="400000"/>
            <a:headEnd/>
            <a:tailEnd/>
          </a:ln>
        </p:spPr>
      </p:pic>
      <p:sp>
        <p:nvSpPr>
          <p:cNvPr id="100" name="直接连接符 61"/>
          <p:cNvSpPr/>
          <p:nvPr/>
        </p:nvSpPr>
        <p:spPr>
          <a:xfrm>
            <a:off x="913252" y="3853082"/>
            <a:ext cx="5182747" cy="0"/>
          </a:xfrm>
          <a:prstGeom prst="line">
            <a:avLst/>
          </a:prstGeom>
          <a:ln w="12700">
            <a:solidFill>
              <a:srgbClr val="FFFFFF"/>
            </a:solidFill>
            <a:miter/>
          </a:ln>
        </p:spPr>
        <p:txBody>
          <a:bodyPr lIns="45719" rIns="45719"/>
          <a:lstStyle/>
          <a:p>
            <a:endParaRPr/>
          </a:p>
        </p:txBody>
      </p:sp>
      <p:sp>
        <p:nvSpPr>
          <p:cNvPr id="2" name="矩形 10">
            <a:extLst>
              <a:ext uri="{FF2B5EF4-FFF2-40B4-BE49-F238E27FC236}">
                <a16:creationId xmlns:a16="http://schemas.microsoft.com/office/drawing/2014/main" id="{F9F452E0-3DC7-B0B2-EE41-9D221F24842F}"/>
              </a:ext>
            </a:extLst>
          </p:cNvPr>
          <p:cNvSpPr/>
          <p:nvPr/>
        </p:nvSpPr>
        <p:spPr>
          <a:xfrm>
            <a:off x="927679" y="2573070"/>
            <a:ext cx="6651452" cy="1015663"/>
          </a:xfrm>
          <a:prstGeom prst="rect">
            <a:avLst/>
          </a:prstGeom>
        </p:spPr>
        <p:txBody>
          <a:bodyPr wrap="square" lIns="91440" tIns="45720" rIns="91440" bIns="45720" anchor="t">
            <a:spAutoFit/>
          </a:bodyPr>
          <a:lstStyle/>
          <a:p>
            <a:r>
              <a:rPr lang="en-US" altLang="zh-CN" sz="6000" b="1" dirty="0">
                <a:solidFill>
                  <a:schemeClr val="bg1"/>
                </a:solidFill>
                <a:latin typeface="Century Gothic" panose="020B0502020202020204" pitchFamily="34" charset="0"/>
                <a:ea typeface="微软雅黑" panose="020B0503020204020204" pitchFamily="34" charset="-122"/>
              </a:rPr>
              <a:t>¿</a:t>
            </a:r>
            <a:r>
              <a:rPr lang="en-US" altLang="zh-CN" sz="6000" b="1" dirty="0" err="1">
                <a:solidFill>
                  <a:schemeClr val="bg1"/>
                </a:solidFill>
                <a:latin typeface="Century Gothic" panose="020B0502020202020204" pitchFamily="34" charset="0"/>
                <a:ea typeface="微软雅黑" panose="020B0503020204020204" pitchFamily="34" charset="-122"/>
              </a:rPr>
              <a:t>Preguntas</a:t>
            </a:r>
            <a:r>
              <a:rPr lang="en-US" altLang="zh-CN" sz="6000" b="1" dirty="0">
                <a:solidFill>
                  <a:schemeClr val="bg1"/>
                </a:solidFill>
                <a:latin typeface="Century Gothic" panose="020B0502020202020204" pitchFamily="34" charset="0"/>
                <a:ea typeface="微软雅黑" panose="020B0503020204020204" pitchFamily="34" charset="-122"/>
              </a:rPr>
              <a:t>?</a:t>
            </a:r>
            <a:endParaRPr lang="zh-CN" altLang="en-US" sz="6000" b="1" dirty="0">
              <a:solidFill>
                <a:schemeClr val="bg1"/>
              </a:solidFill>
              <a:latin typeface="Century Gothic" panose="020B0502020202020204" pitchFamily="34" charset="0"/>
            </a:endParaRPr>
          </a:p>
        </p:txBody>
      </p:sp>
      <p:sp>
        <p:nvSpPr>
          <p:cNvPr id="3" name="矩形 12">
            <a:extLst>
              <a:ext uri="{FF2B5EF4-FFF2-40B4-BE49-F238E27FC236}">
                <a16:creationId xmlns:a16="http://schemas.microsoft.com/office/drawing/2014/main" id="{1019189E-4998-A41B-10A1-2D37EA46A47F}"/>
              </a:ext>
            </a:extLst>
          </p:cNvPr>
          <p:cNvSpPr/>
          <p:nvPr/>
        </p:nvSpPr>
        <p:spPr>
          <a:xfrm>
            <a:off x="925414" y="3820207"/>
            <a:ext cx="5343957" cy="1684115"/>
          </a:xfrm>
          <a:prstGeom prst="rect">
            <a:avLst/>
          </a:prstGeom>
        </p:spPr>
        <p:txBody>
          <a:bodyPr wrap="square">
            <a:spAutoFit/>
          </a:bodyPr>
          <a:lstStyle/>
          <a:p>
            <a:pPr>
              <a:lnSpc>
                <a:spcPct val="150000"/>
              </a:lnSpc>
            </a:pPr>
            <a:endParaRPr lang="en-US" altLang="zh-CN" sz="2400" b="1" dirty="0">
              <a:solidFill>
                <a:schemeClr val="bg1"/>
              </a:solidFill>
              <a:latin typeface="Century Gothic" panose="020B0502020202020204" pitchFamily="34" charset="0"/>
            </a:endParaRPr>
          </a:p>
          <a:p>
            <a:pPr>
              <a:lnSpc>
                <a:spcPct val="150000"/>
              </a:lnSpc>
            </a:pPr>
            <a:r>
              <a:rPr lang="en-US" altLang="zh-CN" sz="2400" b="1" dirty="0">
                <a:solidFill>
                  <a:schemeClr val="bg1"/>
                </a:solidFill>
                <a:latin typeface="Century Gothic" panose="020B0502020202020204" pitchFamily="34" charset="0"/>
              </a:rPr>
              <a:t>Demo:</a:t>
            </a:r>
          </a:p>
          <a:p>
            <a:pPr>
              <a:lnSpc>
                <a:spcPct val="150000"/>
              </a:lnSpc>
            </a:pPr>
            <a:r>
              <a:rPr lang="en-US" altLang="en-US" sz="2400" dirty="0">
                <a:solidFill>
                  <a:schemeClr val="bg1"/>
                </a:solidFill>
                <a:latin typeface="Century Gothic" panose="020B0502020202020204" pitchFamily="34" charset="0"/>
                <a:ea typeface="微软雅黑" charset="-122"/>
                <a:sym typeface="微软雅黑" panose="020B0503020204020204" pitchFamily="34" charset="-122"/>
                <a:hlinkClick r:id="rId5"/>
              </a:rPr>
              <a:t>https://demo.sangfor.com:8443/</a:t>
            </a:r>
            <a:endParaRPr lang="en-US" altLang="en-US" sz="2400" dirty="0">
              <a:solidFill>
                <a:schemeClr val="bg1"/>
              </a:solidFill>
              <a:latin typeface="Century Gothic" panose="020B0502020202020204" pitchFamily="34" charset="0"/>
              <a:ea typeface="微软雅黑" charset="-122"/>
              <a:sym typeface="微软雅黑" panose="020B0503020204020204" pitchFamily="34" charset="-122"/>
            </a:endParaRPr>
          </a:p>
        </p:txBody>
      </p:sp>
    </p:spTree>
    <p:extLst>
      <p:ext uri="{BB962C8B-B14F-4D97-AF65-F5344CB8AC3E}">
        <p14:creationId xmlns:p14="http://schemas.microsoft.com/office/powerpoint/2010/main" val="39229524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矩形 23"/>
          <p:cNvSpPr/>
          <p:nvPr/>
        </p:nvSpPr>
        <p:spPr>
          <a:xfrm>
            <a:off x="913253" y="5961049"/>
            <a:ext cx="162252" cy="1622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25" name="文本框 24"/>
          <p:cNvSpPr txBox="1"/>
          <p:nvPr/>
        </p:nvSpPr>
        <p:spPr>
          <a:xfrm>
            <a:off x="1131708" y="5903676"/>
            <a:ext cx="15600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Century Gothic" panose="020B0502020202020204" pitchFamily="34" charset="0"/>
                <a:ea typeface="微软雅黑" charset="-122"/>
                <a:cs typeface="+mn-cs"/>
                <a:sym typeface="微软雅黑" panose="020B0503020204020204" pitchFamily="34" charset="-122"/>
              </a:rPr>
              <a:t>www.sangfor.com</a:t>
            </a:r>
            <a:endParaRPr kumimoji="0" lang="en-US" altLang="en-US" sz="1200" b="0" i="0" u="none" strike="noStrike" kern="1200" cap="none" spc="0" normalizeH="0" baseline="0" noProof="0">
              <a:ln>
                <a:noFill/>
              </a:ln>
              <a:solidFill>
                <a:prstClr val="white"/>
              </a:solidFill>
              <a:effectLst/>
              <a:uLnTx/>
              <a:uFillTx/>
              <a:latin typeface="Century Gothic" panose="020B0502020202020204" pitchFamily="34" charset="0"/>
              <a:ea typeface="微软雅黑" charset="-122"/>
              <a:cs typeface="+mn-cs"/>
            </a:endParaRPr>
          </a:p>
        </p:txBody>
      </p:sp>
      <p:grpSp>
        <p:nvGrpSpPr>
          <p:cNvPr id="3" name="组合 2"/>
          <p:cNvGrpSpPr/>
          <p:nvPr/>
        </p:nvGrpSpPr>
        <p:grpSpPr>
          <a:xfrm>
            <a:off x="3627632" y="5903676"/>
            <a:ext cx="2304730" cy="276999"/>
            <a:chOff x="4872830" y="6460578"/>
            <a:chExt cx="2304730" cy="276999"/>
          </a:xfrm>
        </p:grpSpPr>
        <p:sp>
          <p:nvSpPr>
            <p:cNvPr id="27" name="矩形 26"/>
            <p:cNvSpPr/>
            <p:nvPr/>
          </p:nvSpPr>
          <p:spPr>
            <a:xfrm>
              <a:off x="4872830" y="6517951"/>
              <a:ext cx="162252" cy="162252"/>
            </a:xfrm>
            <a:prstGeom prst="rect">
              <a:avLst/>
            </a:prstGeom>
            <a:solidFill>
              <a:srgbClr val="79B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28" name="文本框 27"/>
            <p:cNvSpPr txBox="1"/>
            <p:nvPr/>
          </p:nvSpPr>
          <p:spPr>
            <a:xfrm>
              <a:off x="5077305" y="6460578"/>
              <a:ext cx="210025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Century Gothic" panose="020B0502020202020204" pitchFamily="34" charset="0"/>
                  <a:ea typeface="微软雅黑" charset="-122"/>
                  <a:cs typeface="+mn-cs"/>
                  <a:sym typeface="微软雅黑" panose="020B0503020204020204" pitchFamily="34" charset="-122"/>
                </a:rPr>
                <a:t>Sangfor Technologies Inc.</a:t>
              </a:r>
            </a:p>
          </p:txBody>
        </p:sp>
      </p:grpSp>
      <p:sp>
        <p:nvSpPr>
          <p:cNvPr id="31" name="矩形 30"/>
          <p:cNvSpPr/>
          <p:nvPr/>
        </p:nvSpPr>
        <p:spPr>
          <a:xfrm>
            <a:off x="0" y="2387984"/>
            <a:ext cx="438150" cy="2695067"/>
          </a:xfrm>
          <a:prstGeom prst="rect">
            <a:avLst/>
          </a:prstGeom>
          <a:solidFill>
            <a:srgbClr val="006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entury Gothic" panose="020B0502020202020204" pitchFamily="34" charset="0"/>
              <a:cs typeface="+mn-cs"/>
            </a:endParaRPr>
          </a:p>
        </p:txBody>
      </p:sp>
      <p:sp>
        <p:nvSpPr>
          <p:cNvPr id="32" name="矩形 31"/>
          <p:cNvSpPr/>
          <p:nvPr/>
        </p:nvSpPr>
        <p:spPr>
          <a:xfrm>
            <a:off x="438150" y="2387984"/>
            <a:ext cx="123825" cy="269506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entury Gothic" panose="020B0502020202020204" pitchFamily="34" charset="0"/>
              <a:cs typeface="+mn-cs"/>
            </a:endParaRPr>
          </a:p>
        </p:txBody>
      </p:sp>
      <p:pic>
        <p:nvPicPr>
          <p:cNvPr id="51" name="图片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3253" y="677325"/>
            <a:ext cx="2006357" cy="659385"/>
          </a:xfrm>
          <a:prstGeom prst="rect">
            <a:avLst/>
          </a:prstGeom>
        </p:spPr>
      </p:pic>
      <p:sp>
        <p:nvSpPr>
          <p:cNvPr id="59" name="矩形 58"/>
          <p:cNvSpPr/>
          <p:nvPr/>
        </p:nvSpPr>
        <p:spPr>
          <a:xfrm>
            <a:off x="807511" y="2558591"/>
            <a:ext cx="4629794"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Century Gothic" panose="020B0502020202020204" pitchFamily="34" charset="0"/>
                <a:ea typeface="微软雅黑" charset="-122"/>
                <a:cs typeface="+mn-cs"/>
              </a:rPr>
              <a:t>Endpoint Secure</a:t>
            </a:r>
            <a:endParaRPr kumimoji="0" lang="zh-CN" altLang="en-US" sz="4400" b="1" i="0" u="none" strike="noStrike" kern="1200" cap="none" spc="0" normalizeH="0" baseline="0" noProof="0" dirty="0">
              <a:ln>
                <a:noFill/>
              </a:ln>
              <a:solidFill>
                <a:prstClr val="white"/>
              </a:solidFill>
              <a:effectLst/>
              <a:uLnTx/>
              <a:uFillTx/>
              <a:latin typeface="Century Gothic" panose="020B0502020202020204" pitchFamily="34" charset="0"/>
              <a:cs typeface="+mn-cs"/>
            </a:endParaRPr>
          </a:p>
        </p:txBody>
      </p:sp>
      <p:sp>
        <p:nvSpPr>
          <p:cNvPr id="60" name="矩形 59"/>
          <p:cNvSpPr/>
          <p:nvPr/>
        </p:nvSpPr>
        <p:spPr>
          <a:xfrm>
            <a:off x="807512" y="3343183"/>
            <a:ext cx="507328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entury Gothic" panose="020B0502020202020204" pitchFamily="34" charset="0"/>
                <a:ea typeface="微软雅黑" charset="-122"/>
                <a:cs typeface="+mn-cs"/>
              </a:rPr>
              <a:t>The Future of Endpoint Security</a:t>
            </a:r>
            <a:endParaRPr kumimoji="0" lang="zh-CN" altLang="en-US" sz="2400" b="0" i="0" u="none" strike="noStrike" kern="1200" cap="none" spc="0" normalizeH="0" baseline="0" noProof="0" dirty="0">
              <a:ln>
                <a:noFill/>
              </a:ln>
              <a:solidFill>
                <a:prstClr val="white"/>
              </a:solidFill>
              <a:effectLst/>
              <a:uLnTx/>
              <a:uFillTx/>
              <a:latin typeface="Century Gothic" panose="020B0502020202020204" pitchFamily="34" charset="0"/>
              <a:cs typeface="+mn-cs"/>
            </a:endParaRPr>
          </a:p>
        </p:txBody>
      </p:sp>
      <p:cxnSp>
        <p:nvCxnSpPr>
          <p:cNvPr id="62" name="直接连接符 61"/>
          <p:cNvCxnSpPr>
            <a:cxnSpLocks/>
          </p:cNvCxnSpPr>
          <p:nvPr/>
        </p:nvCxnSpPr>
        <p:spPr>
          <a:xfrm>
            <a:off x="918347" y="4022651"/>
            <a:ext cx="4518958" cy="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775518"/>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Google Shape;1305;p95">
            <a:extLst>
              <a:ext uri="{FF2B5EF4-FFF2-40B4-BE49-F238E27FC236}">
                <a16:creationId xmlns:a16="http://schemas.microsoft.com/office/drawing/2014/main" id="{98B1751D-6E50-7B46-8E34-D4584B1B1A6C}"/>
              </a:ext>
            </a:extLst>
          </p:cNvPr>
          <p:cNvSpPr/>
          <p:nvPr/>
        </p:nvSpPr>
        <p:spPr>
          <a:xfrm>
            <a:off x="766119" y="939114"/>
            <a:ext cx="5497473" cy="5375109"/>
          </a:xfrm>
          <a:prstGeom prst="roundRect">
            <a:avLst>
              <a:gd name="adj" fmla="val 2498"/>
            </a:avLst>
          </a:prstGeom>
          <a:gradFill>
            <a:gsLst>
              <a:gs pos="0">
                <a:srgbClr val="00A3FF">
                  <a:alpha val="10000"/>
                </a:srgbClr>
              </a:gs>
              <a:gs pos="99000">
                <a:srgbClr val="003192">
                  <a:alpha val="0"/>
                </a:srgbClr>
              </a:gs>
            </a:gsLst>
            <a:lin ang="5400000" scaled="1"/>
          </a:gradFill>
          <a:ln w="9525" cap="flat" cmpd="sng">
            <a:gradFill flip="none" rotWithShape="1">
              <a:gsLst>
                <a:gs pos="0">
                  <a:srgbClr val="05B0EF"/>
                </a:gs>
                <a:gs pos="100000">
                  <a:srgbClr val="003192">
                    <a:alpha val="0"/>
                  </a:srgbClr>
                </a:gs>
              </a:gsLst>
              <a:lin ang="5400000" scaled="1"/>
              <a:tileRect/>
            </a:gra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_tradnl" sz="1800" b="1" i="0" u="none" strike="noStrike" kern="1200" cap="none" spc="0" normalizeH="0" baseline="0">
              <a:ln>
                <a:noFill/>
              </a:ln>
              <a:solidFill>
                <a:prstClr val="white"/>
              </a:solidFill>
              <a:effectLst/>
              <a:uLnTx/>
              <a:uFillTx/>
              <a:latin typeface="Century Gothic" panose="020B0502020202020204"/>
              <a:ea typeface="Century Gothic" panose="020B0502020202020204"/>
              <a:cs typeface="Century Gothic" panose="020B0502020202020204"/>
              <a:sym typeface="Century Gothic" panose="020B0502020202020204"/>
            </a:endParaRPr>
          </a:p>
        </p:txBody>
      </p:sp>
      <p:sp>
        <p:nvSpPr>
          <p:cNvPr id="4" name="灯片编号占位符 3"/>
          <p:cNvSpPr>
            <a:spLocks noGrp="1"/>
          </p:cNvSpPr>
          <p:nvPr>
            <p:ph type="sldNum" sz="quarter" idx="12"/>
          </p:nvPr>
        </p:nvSpPr>
        <p:spPr/>
        <p:txBody>
          <a:bodyPr/>
          <a:lstStyle/>
          <a:p>
            <a:r>
              <a:rPr lang="es-ES_tradnl" altLang="zh-CN"/>
              <a:t>Page  </a:t>
            </a:r>
            <a:fld id="{6F6B6950-8D1A-4668-8374-25B44628E0DF}" type="slidenum">
              <a:rPr lang="es-ES_tradnl" altLang="zh-CN" smtClean="0"/>
              <a:pPr/>
              <a:t>52</a:t>
            </a:fld>
            <a:endParaRPr lang="es-ES_tradnl" altLang="zh-CN"/>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4040" y="242315"/>
            <a:ext cx="1813144" cy="595886"/>
          </a:xfrm>
          <a:prstGeom prst="rect">
            <a:avLst/>
          </a:prstGeom>
        </p:spPr>
      </p:pic>
      <p:grpSp>
        <p:nvGrpSpPr>
          <p:cNvPr id="19" name="组合 18"/>
          <p:cNvGrpSpPr/>
          <p:nvPr/>
        </p:nvGrpSpPr>
        <p:grpSpPr>
          <a:xfrm>
            <a:off x="1" y="200326"/>
            <a:ext cx="6830079" cy="523220"/>
            <a:chOff x="1" y="200326"/>
            <a:chExt cx="6830079" cy="523220"/>
          </a:xfrm>
        </p:grpSpPr>
        <p:sp>
          <p:nvSpPr>
            <p:cNvPr id="20" name="矩形 19"/>
            <p:cNvSpPr/>
            <p:nvPr/>
          </p:nvSpPr>
          <p:spPr>
            <a:xfrm>
              <a:off x="1" y="311234"/>
              <a:ext cx="396240" cy="326939"/>
            </a:xfrm>
            <a:prstGeom prst="rect">
              <a:avLst/>
            </a:prstGeom>
            <a:solidFill>
              <a:srgbClr val="345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tLang="zh-CN">
                <a:solidFill>
                  <a:schemeClr val="bg1"/>
                </a:solidFill>
              </a:endParaRPr>
            </a:p>
          </p:txBody>
        </p:sp>
        <p:sp>
          <p:nvSpPr>
            <p:cNvPr id="21" name="矩形 20"/>
            <p:cNvSpPr/>
            <p:nvPr/>
          </p:nvSpPr>
          <p:spPr>
            <a:xfrm>
              <a:off x="579651" y="200326"/>
              <a:ext cx="6250429" cy="523220"/>
            </a:xfrm>
            <a:prstGeom prst="rect">
              <a:avLst/>
            </a:prstGeom>
          </p:spPr>
          <p:txBody>
            <a:bodyPr wrap="none">
              <a:spAutoFit/>
            </a:bodyPr>
            <a:lstStyle/>
            <a:p>
              <a:r>
                <a:rPr lang="es-ES_tradnl" altLang="zh-CN" sz="2800" b="1">
                  <a:solidFill>
                    <a:schemeClr val="bg1"/>
                  </a:solidFill>
                  <a:latin typeface="Century Gothic" panose="020B0502020202020204" pitchFamily="34" charset="0"/>
                  <a:ea typeface="微软雅黑" charset="-122"/>
                </a:rPr>
                <a:t>¿Qué hace el antivirus tradicional?</a:t>
              </a:r>
            </a:p>
          </p:txBody>
        </p:sp>
        <p:sp>
          <p:nvSpPr>
            <p:cNvPr id="22" name="矩形 21"/>
            <p:cNvSpPr/>
            <p:nvPr/>
          </p:nvSpPr>
          <p:spPr>
            <a:xfrm>
              <a:off x="393853" y="311234"/>
              <a:ext cx="65722" cy="32693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tLang="zh-CN">
                <a:solidFill>
                  <a:schemeClr val="bg1"/>
                </a:solidFill>
              </a:endParaRPr>
            </a:p>
          </p:txBody>
        </p:sp>
      </p:grpSp>
      <p:sp>
        <p:nvSpPr>
          <p:cNvPr id="108" name="矩形 24">
            <a:extLst>
              <a:ext uri="{FF2B5EF4-FFF2-40B4-BE49-F238E27FC236}">
                <a16:creationId xmlns:a16="http://schemas.microsoft.com/office/drawing/2014/main" id="{69E96FF9-A496-4144-B387-627F38CEECBB}"/>
              </a:ext>
            </a:extLst>
          </p:cNvPr>
          <p:cNvSpPr/>
          <p:nvPr/>
        </p:nvSpPr>
        <p:spPr>
          <a:xfrm>
            <a:off x="913253" y="6517951"/>
            <a:ext cx="162252" cy="1622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tLang="zh-CN">
              <a:solidFill>
                <a:schemeClr val="bg1"/>
              </a:solidFill>
            </a:endParaRPr>
          </a:p>
        </p:txBody>
      </p:sp>
      <p:sp>
        <p:nvSpPr>
          <p:cNvPr id="109" name="文本框 25">
            <a:extLst>
              <a:ext uri="{FF2B5EF4-FFF2-40B4-BE49-F238E27FC236}">
                <a16:creationId xmlns:a16="http://schemas.microsoft.com/office/drawing/2014/main" id="{647C68DB-E01C-41B0-9D8C-8DD2B7AAD2D4}"/>
              </a:ext>
            </a:extLst>
          </p:cNvPr>
          <p:cNvSpPr txBox="1"/>
          <p:nvPr/>
        </p:nvSpPr>
        <p:spPr>
          <a:xfrm>
            <a:off x="1131708" y="6460578"/>
            <a:ext cx="1560042" cy="276999"/>
          </a:xfrm>
          <a:prstGeom prst="rect">
            <a:avLst/>
          </a:prstGeom>
          <a:noFill/>
        </p:spPr>
        <p:txBody>
          <a:bodyPr wrap="none" rtlCol="0">
            <a:spAutoFit/>
          </a:bodyPr>
          <a:lstStyle/>
          <a:p>
            <a:r>
              <a:rPr lang="es-ES_tradnl" altLang="en-US" sz="1200">
                <a:solidFill>
                  <a:schemeClr val="bg1"/>
                </a:solidFill>
                <a:latin typeface="Century Gothic" panose="020B0502020202020204" pitchFamily="34" charset="0"/>
                <a:ea typeface="微软雅黑" charset="-122"/>
                <a:sym typeface="微软雅黑" panose="020B0503020204020204" pitchFamily="34" charset="-122"/>
              </a:rPr>
              <a:t>www.sangfor.com</a:t>
            </a:r>
            <a:endParaRPr lang="es-ES_tradnl" altLang="en-US" sz="1200">
              <a:solidFill>
                <a:schemeClr val="bg1"/>
              </a:solidFill>
              <a:latin typeface="Century Gothic" panose="020B0502020202020204" pitchFamily="34" charset="0"/>
              <a:ea typeface="微软雅黑" charset="-122"/>
            </a:endParaRPr>
          </a:p>
        </p:txBody>
      </p:sp>
      <p:grpSp>
        <p:nvGrpSpPr>
          <p:cNvPr id="110" name="组合 26">
            <a:extLst>
              <a:ext uri="{FF2B5EF4-FFF2-40B4-BE49-F238E27FC236}">
                <a16:creationId xmlns:a16="http://schemas.microsoft.com/office/drawing/2014/main" id="{A6057E41-15B5-441B-A741-937289513743}"/>
              </a:ext>
            </a:extLst>
          </p:cNvPr>
          <p:cNvGrpSpPr/>
          <p:nvPr/>
        </p:nvGrpSpPr>
        <p:grpSpPr>
          <a:xfrm>
            <a:off x="4943635" y="6460578"/>
            <a:ext cx="1988938" cy="276999"/>
            <a:chOff x="4872830" y="6460578"/>
            <a:chExt cx="1988938" cy="276999"/>
          </a:xfrm>
        </p:grpSpPr>
        <p:sp>
          <p:nvSpPr>
            <p:cNvPr id="111" name="矩形 27">
              <a:extLst>
                <a:ext uri="{FF2B5EF4-FFF2-40B4-BE49-F238E27FC236}">
                  <a16:creationId xmlns:a16="http://schemas.microsoft.com/office/drawing/2014/main" id="{004FA358-7C8B-479F-9930-9A58123E67F4}"/>
                </a:ext>
              </a:extLst>
            </p:cNvPr>
            <p:cNvSpPr/>
            <p:nvPr/>
          </p:nvSpPr>
          <p:spPr>
            <a:xfrm>
              <a:off x="4872830" y="6517951"/>
              <a:ext cx="162252" cy="162252"/>
            </a:xfrm>
            <a:prstGeom prst="rect">
              <a:avLst/>
            </a:prstGeom>
            <a:solidFill>
              <a:srgbClr val="79B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tLang="zh-CN">
                <a:solidFill>
                  <a:schemeClr val="bg1"/>
                </a:solidFill>
              </a:endParaRPr>
            </a:p>
          </p:txBody>
        </p:sp>
        <p:sp>
          <p:nvSpPr>
            <p:cNvPr id="112" name="文本框 28">
              <a:extLst>
                <a:ext uri="{FF2B5EF4-FFF2-40B4-BE49-F238E27FC236}">
                  <a16:creationId xmlns:a16="http://schemas.microsoft.com/office/drawing/2014/main" id="{EAC21EBD-03AC-40D1-9233-A2C198549B77}"/>
                </a:ext>
              </a:extLst>
            </p:cNvPr>
            <p:cNvSpPr txBox="1"/>
            <p:nvPr/>
          </p:nvSpPr>
          <p:spPr>
            <a:xfrm>
              <a:off x="5077305" y="6460578"/>
              <a:ext cx="1784463" cy="276999"/>
            </a:xfrm>
            <a:prstGeom prst="rect">
              <a:avLst/>
            </a:prstGeom>
            <a:noFill/>
          </p:spPr>
          <p:txBody>
            <a:bodyPr wrap="none" rtlCol="0">
              <a:spAutoFit/>
            </a:bodyPr>
            <a:lstStyle/>
            <a:p>
              <a:r>
                <a:rPr lang="es-ES_tradnl" altLang="en-US" sz="1200">
                  <a:solidFill>
                    <a:schemeClr val="bg1"/>
                  </a:solidFill>
                  <a:latin typeface="Century Gothic" panose="020B0502020202020204" pitchFamily="34" charset="0"/>
                  <a:ea typeface="微软雅黑" charset="-122"/>
                  <a:sym typeface="微软雅黑" panose="020B0503020204020204" pitchFamily="34" charset="-122"/>
                </a:rPr>
                <a:t>Sangfor Technologies</a:t>
              </a:r>
            </a:p>
          </p:txBody>
        </p:sp>
      </p:grpSp>
      <p:pic>
        <p:nvPicPr>
          <p:cNvPr id="3" name="图片 2">
            <a:extLst>
              <a:ext uri="{FF2B5EF4-FFF2-40B4-BE49-F238E27FC236}">
                <a16:creationId xmlns:a16="http://schemas.microsoft.com/office/drawing/2014/main" id="{229E3E0F-D7CD-7DBC-83FB-E388123A25A7}"/>
              </a:ext>
            </a:extLst>
          </p:cNvPr>
          <p:cNvPicPr>
            <a:picLocks noChangeAspect="1"/>
          </p:cNvPicPr>
          <p:nvPr/>
        </p:nvPicPr>
        <p:blipFill rotWithShape="1">
          <a:blip r:embed="rId4"/>
          <a:srcRect t="5947" b="8859"/>
          <a:stretch/>
        </p:blipFill>
        <p:spPr>
          <a:xfrm>
            <a:off x="883175" y="2870034"/>
            <a:ext cx="5266567" cy="3200688"/>
          </a:xfrm>
          <a:prstGeom prst="rect">
            <a:avLst/>
          </a:prstGeom>
        </p:spPr>
      </p:pic>
      <p:sp>
        <p:nvSpPr>
          <p:cNvPr id="9" name="文本框 8">
            <a:extLst>
              <a:ext uri="{FF2B5EF4-FFF2-40B4-BE49-F238E27FC236}">
                <a16:creationId xmlns:a16="http://schemas.microsoft.com/office/drawing/2014/main" id="{571214C8-6573-1E86-653A-B6402B976B8A}"/>
              </a:ext>
            </a:extLst>
          </p:cNvPr>
          <p:cNvSpPr txBox="1"/>
          <p:nvPr/>
        </p:nvSpPr>
        <p:spPr>
          <a:xfrm>
            <a:off x="766118" y="1063428"/>
            <a:ext cx="5497474" cy="1200329"/>
          </a:xfrm>
          <a:prstGeom prst="rect">
            <a:avLst/>
          </a:prstGeom>
          <a:noFill/>
        </p:spPr>
        <p:txBody>
          <a:bodyPr wrap="square" rtlCol="0">
            <a:spAutoFit/>
          </a:bodyPr>
          <a:lstStyle/>
          <a:p>
            <a:pPr algn="ctr"/>
            <a:r>
              <a:rPr lang="es-ES_tradnl" altLang="zh-CN" b="1">
                <a:solidFill>
                  <a:schemeClr val="bg1"/>
                </a:solidFill>
                <a:latin typeface="Century Gothic" panose="020B0502020202020204" pitchFamily="34" charset="0"/>
                <a:ea typeface="微软雅黑" panose="020B0503020204020204" pitchFamily="34" charset="-122"/>
              </a:rPr>
              <a:t>Los bomberos están cansados de lidiar con el fuego en todas partes 
</a:t>
            </a:r>
            <a:r>
              <a:rPr lang="es-ES_tradnl" altLang="zh-CN" b="1">
                <a:solidFill>
                  <a:srgbClr val="36B943"/>
                </a:solidFill>
                <a:latin typeface="Century Gothic" panose="020B0502020202020204" pitchFamily="34" charset="0"/>
                <a:ea typeface="微软雅黑" panose="020B0503020204020204" pitchFamily="34" charset="-122"/>
              </a:rPr>
              <a:t>Basado en la característica, incapacidad para las variedades</a:t>
            </a:r>
          </a:p>
        </p:txBody>
      </p:sp>
      <p:grpSp>
        <p:nvGrpSpPr>
          <p:cNvPr id="123" name="组合 122">
            <a:extLst>
              <a:ext uri="{FF2B5EF4-FFF2-40B4-BE49-F238E27FC236}">
                <a16:creationId xmlns:a16="http://schemas.microsoft.com/office/drawing/2014/main" id="{20F597C9-E03E-85A3-EA31-384F588CBCEC}"/>
              </a:ext>
            </a:extLst>
          </p:cNvPr>
          <p:cNvGrpSpPr/>
          <p:nvPr/>
        </p:nvGrpSpPr>
        <p:grpSpPr>
          <a:xfrm>
            <a:off x="6528336" y="2908775"/>
            <a:ext cx="4928077" cy="939865"/>
            <a:chOff x="7521869" y="1839176"/>
            <a:chExt cx="4046354" cy="939865"/>
          </a:xfrm>
        </p:grpSpPr>
        <p:sp>
          <p:nvSpPr>
            <p:cNvPr id="124" name="文本框 123">
              <a:extLst>
                <a:ext uri="{FF2B5EF4-FFF2-40B4-BE49-F238E27FC236}">
                  <a16:creationId xmlns:a16="http://schemas.microsoft.com/office/drawing/2014/main" id="{C5FC45CA-0AD8-AB05-C9A8-91AD07B42791}"/>
                </a:ext>
              </a:extLst>
            </p:cNvPr>
            <p:cNvSpPr txBox="1"/>
            <p:nvPr/>
          </p:nvSpPr>
          <p:spPr>
            <a:xfrm>
              <a:off x="7521869" y="1839176"/>
              <a:ext cx="4046354" cy="523220"/>
            </a:xfrm>
            <a:prstGeom prst="rect">
              <a:avLst/>
            </a:prstGeom>
            <a:noFill/>
          </p:spPr>
          <p:txBody>
            <a:bodyPr wrap="square" rtlCol="0">
              <a:spAutoFit/>
            </a:bodyPr>
            <a:lstStyle/>
            <a:p>
              <a:r>
                <a:rPr lang="es-ES_tradnl" altLang="zh-CN" kern="0">
                  <a:solidFill>
                    <a:schemeClr val="bg1"/>
                  </a:solidFill>
                  <a:latin typeface="Century Gothic" panose="020B0502020202020204" pitchFamily="34" charset="0"/>
                  <a:ea typeface="微软雅黑" panose="020B0503020204020204" pitchFamily="34" charset="-122"/>
                </a:rPr>
                <a:t>Promedio</a:t>
              </a:r>
              <a:r>
                <a:rPr lang="es-ES_tradnl" altLang="zh-CN" kern="0">
                  <a:solidFill>
                    <a:srgbClr val="00B0F0"/>
                  </a:solidFill>
                  <a:latin typeface="Century Gothic" panose="020B0502020202020204" pitchFamily="34" charset="0"/>
                  <a:ea typeface="微软雅黑" panose="020B0503020204020204" pitchFamily="34" charset="-122"/>
                </a:rPr>
                <a:t> </a:t>
              </a:r>
              <a:r>
                <a:rPr lang="es-ES_tradnl" altLang="zh-CN" sz="2800" b="1" kern="0">
                  <a:solidFill>
                    <a:srgbClr val="00B0F0"/>
                  </a:solidFill>
                  <a:latin typeface="Century Gothic" panose="020B0502020202020204" pitchFamily="34" charset="0"/>
                  <a:ea typeface="微软雅黑" panose="020B0503020204020204" pitchFamily="34" charset="-122"/>
                </a:rPr>
                <a:t>99.5%</a:t>
              </a:r>
              <a:r>
                <a:rPr lang="es-ES_tradnl" altLang="zh-CN" sz="2800" kern="0">
                  <a:solidFill>
                    <a:srgbClr val="00B0F0"/>
                  </a:solidFill>
                  <a:latin typeface="Century Gothic" panose="020B0502020202020204" pitchFamily="34" charset="0"/>
                  <a:ea typeface="微软雅黑" panose="020B0503020204020204" pitchFamily="34" charset="-122"/>
                </a:rPr>
                <a:t> </a:t>
              </a:r>
              <a:r>
                <a:rPr lang="es-ES_tradnl" altLang="zh-CN" kern="0">
                  <a:solidFill>
                    <a:schemeClr val="bg1"/>
                  </a:solidFill>
                  <a:latin typeface="Century Gothic" panose="020B0502020202020204" pitchFamily="34" charset="0"/>
                  <a:ea typeface="微软雅黑" panose="020B0503020204020204" pitchFamily="34" charset="-122"/>
                </a:rPr>
                <a:t>Tasa de detección</a:t>
              </a:r>
              <a:endParaRPr lang="es-ES_tradnl" altLang="zh-CN">
                <a:solidFill>
                  <a:schemeClr val="bg1"/>
                </a:solidFill>
                <a:latin typeface="Century Gothic" panose="020B0502020202020204" pitchFamily="34" charset="0"/>
                <a:ea typeface="微软雅黑" panose="020B0503020204020204" pitchFamily="34" charset="-122"/>
              </a:endParaRPr>
            </a:p>
          </p:txBody>
        </p:sp>
        <p:sp>
          <p:nvSpPr>
            <p:cNvPr id="125" name="文本框 124">
              <a:extLst>
                <a:ext uri="{FF2B5EF4-FFF2-40B4-BE49-F238E27FC236}">
                  <a16:creationId xmlns:a16="http://schemas.microsoft.com/office/drawing/2014/main" id="{511EC408-D40C-77E2-F164-70CBC71088F2}"/>
                </a:ext>
              </a:extLst>
            </p:cNvPr>
            <p:cNvSpPr txBox="1"/>
            <p:nvPr/>
          </p:nvSpPr>
          <p:spPr>
            <a:xfrm>
              <a:off x="7521869" y="2440487"/>
              <a:ext cx="3687839" cy="338554"/>
            </a:xfrm>
            <a:prstGeom prst="rect">
              <a:avLst/>
            </a:prstGeom>
            <a:noFill/>
          </p:spPr>
          <p:txBody>
            <a:bodyPr wrap="square" rtlCol="0" anchor="ctr">
              <a:spAutoFit/>
            </a:bodyPr>
            <a:lstStyle/>
            <a:p>
              <a:r>
                <a:rPr lang="es-ES_tradnl" altLang="zh-CN" sz="1600">
                  <a:solidFill>
                    <a:schemeClr val="bg1"/>
                  </a:solidFill>
                  <a:latin typeface="Century Gothic" panose="020B0502020202020204" pitchFamily="34" charset="0"/>
                  <a:ea typeface="微软雅黑" panose="020B0503020204020204" pitchFamily="34" charset="-122"/>
                </a:rPr>
                <a:t>Si no es 100% exitoso, algo PASARÁ</a:t>
              </a:r>
            </a:p>
          </p:txBody>
        </p:sp>
      </p:grpSp>
      <p:grpSp>
        <p:nvGrpSpPr>
          <p:cNvPr id="126" name="组合 125">
            <a:extLst>
              <a:ext uri="{FF2B5EF4-FFF2-40B4-BE49-F238E27FC236}">
                <a16:creationId xmlns:a16="http://schemas.microsoft.com/office/drawing/2014/main" id="{7B65A78D-DF96-00A4-AD89-EF22B0DC1441}"/>
              </a:ext>
            </a:extLst>
          </p:cNvPr>
          <p:cNvGrpSpPr/>
          <p:nvPr/>
        </p:nvGrpSpPr>
        <p:grpSpPr>
          <a:xfrm>
            <a:off x="6528336" y="4476493"/>
            <a:ext cx="5244558" cy="876972"/>
            <a:chOff x="7521868" y="3175201"/>
            <a:chExt cx="4641350" cy="876972"/>
          </a:xfrm>
        </p:grpSpPr>
        <p:sp>
          <p:nvSpPr>
            <p:cNvPr id="127" name="文本框 126">
              <a:extLst>
                <a:ext uri="{FF2B5EF4-FFF2-40B4-BE49-F238E27FC236}">
                  <a16:creationId xmlns:a16="http://schemas.microsoft.com/office/drawing/2014/main" id="{FCE0DF7A-4BBE-D3D6-AD8E-8827B1E1D3B9}"/>
                </a:ext>
              </a:extLst>
            </p:cNvPr>
            <p:cNvSpPr txBox="1"/>
            <p:nvPr/>
          </p:nvSpPr>
          <p:spPr>
            <a:xfrm>
              <a:off x="7521868" y="3175201"/>
              <a:ext cx="4641350" cy="523220"/>
            </a:xfrm>
            <a:prstGeom prst="rect">
              <a:avLst/>
            </a:prstGeom>
            <a:noFill/>
          </p:spPr>
          <p:txBody>
            <a:bodyPr wrap="square" rtlCol="0">
              <a:spAutoFit/>
            </a:bodyPr>
            <a:lstStyle/>
            <a:p>
              <a:r>
                <a:rPr lang="es-ES_tradnl" altLang="zh-CN" sz="2800" b="1" kern="0">
                  <a:solidFill>
                    <a:srgbClr val="00B0F0"/>
                  </a:solidFill>
                  <a:latin typeface="Century Gothic" panose="020B0502020202020204" pitchFamily="34" charset="0"/>
                  <a:ea typeface="微软雅黑" panose="020B0503020204020204" pitchFamily="34" charset="-122"/>
                </a:rPr>
                <a:t>450K</a:t>
              </a:r>
              <a:r>
                <a:rPr lang="es-ES_tradnl" altLang="zh-CN" sz="2800" kern="0">
                  <a:solidFill>
                    <a:srgbClr val="79BD28"/>
                  </a:solidFill>
                  <a:latin typeface="Century Gothic" panose="020B0502020202020204" pitchFamily="34" charset="0"/>
                  <a:ea typeface="微软雅黑" panose="020B0503020204020204" pitchFamily="34" charset="-122"/>
                </a:rPr>
                <a:t> </a:t>
              </a:r>
              <a:r>
                <a:rPr lang="es-ES_tradnl" altLang="zh-CN" sz="2800" kern="0">
                  <a:solidFill>
                    <a:srgbClr val="00B0F0"/>
                  </a:solidFill>
                  <a:latin typeface="Century Gothic" panose="020B0502020202020204" pitchFamily="34" charset="0"/>
                  <a:ea typeface="微软雅黑" panose="020B0503020204020204" pitchFamily="34" charset="-122"/>
                </a:rPr>
                <a:t>* (100%-99.5%) = </a:t>
              </a:r>
              <a:r>
                <a:rPr lang="es-ES_tradnl" altLang="zh-CN" sz="2800" b="1" kern="0">
                  <a:solidFill>
                    <a:schemeClr val="bg1"/>
                  </a:solidFill>
                  <a:latin typeface="Century Gothic" panose="020B0502020202020204" pitchFamily="34" charset="0"/>
                  <a:ea typeface="微软雅黑" panose="020B0503020204020204" pitchFamily="34" charset="-122"/>
                </a:rPr>
                <a:t>2250</a:t>
              </a:r>
              <a:r>
                <a:rPr lang="es-ES_tradnl" altLang="zh-CN" sz="2800" kern="0">
                  <a:solidFill>
                    <a:schemeClr val="bg1"/>
                  </a:solidFill>
                  <a:latin typeface="Century Gothic" panose="020B0502020202020204" pitchFamily="34" charset="0"/>
                  <a:ea typeface="微软雅黑" panose="020B0503020204020204" pitchFamily="34" charset="-122"/>
                </a:rPr>
                <a:t> </a:t>
              </a:r>
            </a:p>
          </p:txBody>
        </p:sp>
        <p:sp>
          <p:nvSpPr>
            <p:cNvPr id="128" name="文本框 127">
              <a:extLst>
                <a:ext uri="{FF2B5EF4-FFF2-40B4-BE49-F238E27FC236}">
                  <a16:creationId xmlns:a16="http://schemas.microsoft.com/office/drawing/2014/main" id="{DDEA72F6-2B6A-0B68-D554-22B98FD6EA9C}"/>
                </a:ext>
              </a:extLst>
            </p:cNvPr>
            <p:cNvSpPr txBox="1"/>
            <p:nvPr/>
          </p:nvSpPr>
          <p:spPr>
            <a:xfrm>
              <a:off x="7521869" y="3637379"/>
              <a:ext cx="3687839" cy="414794"/>
            </a:xfrm>
            <a:prstGeom prst="rect">
              <a:avLst/>
            </a:prstGeom>
            <a:noFill/>
          </p:spPr>
          <p:txBody>
            <a:bodyPr wrap="square" rtlCol="0" anchor="ctr">
              <a:spAutoFit/>
            </a:bodyPr>
            <a:lstStyle/>
            <a:p>
              <a:pPr>
                <a:lnSpc>
                  <a:spcPct val="150000"/>
                </a:lnSpc>
              </a:pPr>
              <a:r>
                <a:rPr lang="es-ES_tradnl" altLang="zh-CN" sz="1600">
                  <a:solidFill>
                    <a:schemeClr val="bg1"/>
                  </a:solidFill>
                  <a:latin typeface="Century Gothic" panose="020B0502020202020204" pitchFamily="34" charset="0"/>
                  <a:ea typeface="微软雅黑" panose="020B0503020204020204" pitchFamily="34" charset="-122"/>
                </a:rPr>
                <a:t>Potential new missed files every day</a:t>
              </a:r>
            </a:p>
          </p:txBody>
        </p:sp>
      </p:grpSp>
      <p:grpSp>
        <p:nvGrpSpPr>
          <p:cNvPr id="129" name="组合 128">
            <a:extLst>
              <a:ext uri="{FF2B5EF4-FFF2-40B4-BE49-F238E27FC236}">
                <a16:creationId xmlns:a16="http://schemas.microsoft.com/office/drawing/2014/main" id="{A194666A-9CF7-55D9-D55F-C42EE3BF0287}"/>
              </a:ext>
            </a:extLst>
          </p:cNvPr>
          <p:cNvGrpSpPr/>
          <p:nvPr/>
        </p:nvGrpSpPr>
        <p:grpSpPr>
          <a:xfrm>
            <a:off x="6528337" y="1183098"/>
            <a:ext cx="5024326" cy="1322970"/>
            <a:chOff x="7521868" y="4331434"/>
            <a:chExt cx="3759866" cy="1322970"/>
          </a:xfrm>
        </p:grpSpPr>
        <p:sp>
          <p:nvSpPr>
            <p:cNvPr id="130" name="文本框 129">
              <a:extLst>
                <a:ext uri="{FF2B5EF4-FFF2-40B4-BE49-F238E27FC236}">
                  <a16:creationId xmlns:a16="http://schemas.microsoft.com/office/drawing/2014/main" id="{F7F77782-81B3-361D-4D69-6F8FBAD55E3B}"/>
                </a:ext>
              </a:extLst>
            </p:cNvPr>
            <p:cNvSpPr txBox="1"/>
            <p:nvPr/>
          </p:nvSpPr>
          <p:spPr>
            <a:xfrm>
              <a:off x="7521868" y="4331434"/>
              <a:ext cx="3687839" cy="800219"/>
            </a:xfrm>
            <a:prstGeom prst="rect">
              <a:avLst/>
            </a:prstGeom>
            <a:noFill/>
          </p:spPr>
          <p:txBody>
            <a:bodyPr wrap="square" rtlCol="0">
              <a:spAutoFit/>
            </a:bodyPr>
            <a:lstStyle/>
            <a:p>
              <a:r>
                <a:rPr lang="es-ES_tradnl" altLang="zh-CN" sz="2800" b="1" kern="0">
                  <a:solidFill>
                    <a:srgbClr val="00B0F0"/>
                  </a:solidFill>
                  <a:latin typeface="Century Gothic" panose="020B0502020202020204" pitchFamily="34" charset="0"/>
                  <a:ea typeface="微软雅黑" panose="020B0503020204020204" pitchFamily="34" charset="-122"/>
                </a:rPr>
                <a:t>450K</a:t>
              </a:r>
              <a:r>
                <a:rPr lang="es-ES_tradnl" altLang="zh-CN" kern="0">
                  <a:solidFill>
                    <a:srgbClr val="00B0F0"/>
                  </a:solidFill>
                  <a:latin typeface="Century Gothic" panose="020B0502020202020204" pitchFamily="34" charset="0"/>
                  <a:ea typeface="微软雅黑" panose="020B0503020204020204" pitchFamily="34" charset="-122"/>
                </a:rPr>
                <a:t> </a:t>
              </a:r>
              <a:r>
                <a:rPr lang="es-ES_tradnl" altLang="zh-CN" kern="0">
                  <a:solidFill>
                    <a:schemeClr val="bg1"/>
                  </a:solidFill>
                  <a:latin typeface="Century Gothic" panose="020B0502020202020204" pitchFamily="34" charset="0"/>
                  <a:ea typeface="微软雅黑" panose="020B0503020204020204" pitchFamily="34" charset="-122"/>
                </a:rPr>
                <a:t>Archivos únicos todos los días</a:t>
              </a:r>
            </a:p>
            <a:p>
              <a:r>
                <a:rPr lang="es-ES_tradnl" altLang="zh-CN">
                  <a:solidFill>
                    <a:schemeClr val="bg1"/>
                  </a:solidFill>
                  <a:latin typeface="Century Gothic" panose="020B0502020202020204" pitchFamily="34" charset="0"/>
                  <a:ea typeface="微软雅黑" panose="020B0503020204020204" pitchFamily="34" charset="-122"/>
                </a:rPr>
                <a:t> </a:t>
              </a:r>
            </a:p>
          </p:txBody>
        </p:sp>
        <p:sp>
          <p:nvSpPr>
            <p:cNvPr id="131" name="文本框 130">
              <a:extLst>
                <a:ext uri="{FF2B5EF4-FFF2-40B4-BE49-F238E27FC236}">
                  <a16:creationId xmlns:a16="http://schemas.microsoft.com/office/drawing/2014/main" id="{BE90701C-5C68-372A-2FBB-0A220268B5F9}"/>
                </a:ext>
              </a:extLst>
            </p:cNvPr>
            <p:cNvSpPr txBox="1"/>
            <p:nvPr/>
          </p:nvSpPr>
          <p:spPr>
            <a:xfrm>
              <a:off x="7521868" y="4823407"/>
              <a:ext cx="3759866" cy="830997"/>
            </a:xfrm>
            <a:prstGeom prst="rect">
              <a:avLst/>
            </a:prstGeom>
            <a:noFill/>
          </p:spPr>
          <p:txBody>
            <a:bodyPr wrap="square" rtlCol="0" anchor="ctr">
              <a:spAutoFit/>
            </a:bodyPr>
            <a:lstStyle/>
            <a:p>
              <a:r>
                <a:rPr lang="es-ES_tradnl" altLang="zh-CN" sz="1600">
                  <a:solidFill>
                    <a:schemeClr val="bg1"/>
                  </a:solidFill>
                  <a:latin typeface="Century Gothic" panose="020B0502020202020204" pitchFamily="34" charset="0"/>
                  <a:ea typeface="微软雅黑" panose="020B0503020204020204" pitchFamily="34" charset="-122"/>
                </a:rPr>
                <a:t>AV-TEST registra una media de más de 450.000 nuevas variantes de malware y aplicaciones potencialmente no deseadas (PUA) cada día</a:t>
              </a:r>
            </a:p>
          </p:txBody>
        </p:sp>
      </p:grpSp>
      <p:sp>
        <p:nvSpPr>
          <p:cNvPr id="132" name="文本框 26">
            <a:extLst>
              <a:ext uri="{FF2B5EF4-FFF2-40B4-BE49-F238E27FC236}">
                <a16:creationId xmlns:a16="http://schemas.microsoft.com/office/drawing/2014/main" id="{E5CB4592-A7EC-711A-8F4E-142DDC596D6A}"/>
              </a:ext>
            </a:extLst>
          </p:cNvPr>
          <p:cNvSpPr txBox="1"/>
          <p:nvPr/>
        </p:nvSpPr>
        <p:spPr>
          <a:xfrm>
            <a:off x="9338394" y="5888110"/>
            <a:ext cx="2020163" cy="314060"/>
          </a:xfrm>
          <a:prstGeom prst="rect">
            <a:avLst/>
          </a:prstGeom>
          <a:noFill/>
        </p:spPr>
        <p:txBody>
          <a:bodyPr wrap="square" rtlCol="0" anchor="ctr">
            <a:spAutoFit/>
          </a:bodyPr>
          <a:lstStyle/>
          <a:p>
            <a:pPr algn="r">
              <a:lnSpc>
                <a:spcPct val="150000"/>
              </a:lnSpc>
            </a:pPr>
            <a:r>
              <a:rPr lang="es-ES_tradnl" altLang="zh-CN" sz="1100">
                <a:solidFill>
                  <a:schemeClr val="bg1"/>
                </a:solidFill>
                <a:latin typeface="Century Gothic" panose="020B0502020202020204" pitchFamily="34" charset="0"/>
                <a:ea typeface="微软雅黑" panose="020B0503020204020204" pitchFamily="34" charset="-122"/>
              </a:rPr>
              <a:t>-- AVTest.org AVatlas</a:t>
            </a:r>
          </a:p>
        </p:txBody>
      </p:sp>
    </p:spTree>
    <p:extLst>
      <p:ext uri="{BB962C8B-B14F-4D97-AF65-F5344CB8AC3E}">
        <p14:creationId xmlns:p14="http://schemas.microsoft.com/office/powerpoint/2010/main" val="27583606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r>
              <a:rPr lang="es-ES_tradnl" altLang="zh-CN"/>
              <a:t>Page  </a:t>
            </a:r>
            <a:fld id="{6F6B6950-8D1A-4668-8374-25B44628E0DF}" type="slidenum">
              <a:rPr lang="es-ES_tradnl" altLang="zh-CN" smtClean="0"/>
              <a:pPr/>
              <a:t>53</a:t>
            </a:fld>
            <a:endParaRPr lang="es-ES_tradnl" altLang="zh-CN"/>
          </a:p>
        </p:txBody>
      </p:sp>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4040" y="242315"/>
            <a:ext cx="1813144" cy="595886"/>
          </a:xfrm>
          <a:prstGeom prst="rect">
            <a:avLst/>
          </a:prstGeom>
        </p:spPr>
      </p:pic>
      <p:grpSp>
        <p:nvGrpSpPr>
          <p:cNvPr id="19" name="组合 18"/>
          <p:cNvGrpSpPr/>
          <p:nvPr/>
        </p:nvGrpSpPr>
        <p:grpSpPr>
          <a:xfrm>
            <a:off x="1" y="200326"/>
            <a:ext cx="8075613" cy="523220"/>
            <a:chOff x="1" y="200326"/>
            <a:chExt cx="8075613" cy="523220"/>
          </a:xfrm>
        </p:grpSpPr>
        <p:sp>
          <p:nvSpPr>
            <p:cNvPr id="20" name="矩形 19"/>
            <p:cNvSpPr/>
            <p:nvPr/>
          </p:nvSpPr>
          <p:spPr>
            <a:xfrm>
              <a:off x="1" y="311234"/>
              <a:ext cx="396240" cy="326939"/>
            </a:xfrm>
            <a:prstGeom prst="rect">
              <a:avLst/>
            </a:prstGeom>
            <a:solidFill>
              <a:srgbClr val="345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tLang="zh-CN">
                <a:solidFill>
                  <a:schemeClr val="bg1"/>
                </a:solidFill>
              </a:endParaRPr>
            </a:p>
          </p:txBody>
        </p:sp>
        <p:sp>
          <p:nvSpPr>
            <p:cNvPr id="21" name="矩形 20"/>
            <p:cNvSpPr/>
            <p:nvPr/>
          </p:nvSpPr>
          <p:spPr>
            <a:xfrm>
              <a:off x="579651" y="200326"/>
              <a:ext cx="7495963" cy="523220"/>
            </a:xfrm>
            <a:prstGeom prst="rect">
              <a:avLst/>
            </a:prstGeom>
          </p:spPr>
          <p:txBody>
            <a:bodyPr wrap="none">
              <a:spAutoFit/>
            </a:bodyPr>
            <a:lstStyle/>
            <a:p>
              <a:r>
                <a:rPr lang="es-ES_tradnl" altLang="zh-CN" sz="2800" b="1">
                  <a:solidFill>
                    <a:schemeClr val="bg1"/>
                  </a:solidFill>
                  <a:latin typeface="Century Gothic" panose="020B0502020202020204" pitchFamily="34" charset="0"/>
                  <a:ea typeface="微软雅黑" charset="-122"/>
                </a:rPr>
                <a:t>Enfoque ideal para proteger los endpoints</a:t>
              </a:r>
            </a:p>
          </p:txBody>
        </p:sp>
        <p:sp>
          <p:nvSpPr>
            <p:cNvPr id="22" name="矩形 21"/>
            <p:cNvSpPr/>
            <p:nvPr/>
          </p:nvSpPr>
          <p:spPr>
            <a:xfrm>
              <a:off x="393853" y="311234"/>
              <a:ext cx="65722" cy="32693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tLang="zh-CN">
                <a:solidFill>
                  <a:schemeClr val="bg1"/>
                </a:solidFill>
              </a:endParaRPr>
            </a:p>
          </p:txBody>
        </p:sp>
      </p:grpSp>
      <p:sp>
        <p:nvSpPr>
          <p:cNvPr id="108" name="矩形 24">
            <a:extLst>
              <a:ext uri="{FF2B5EF4-FFF2-40B4-BE49-F238E27FC236}">
                <a16:creationId xmlns:a16="http://schemas.microsoft.com/office/drawing/2014/main" id="{69E96FF9-A496-4144-B387-627F38CEECBB}"/>
              </a:ext>
            </a:extLst>
          </p:cNvPr>
          <p:cNvSpPr/>
          <p:nvPr/>
        </p:nvSpPr>
        <p:spPr>
          <a:xfrm>
            <a:off x="913253" y="6517951"/>
            <a:ext cx="162252" cy="1622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tLang="zh-CN">
              <a:solidFill>
                <a:schemeClr val="bg1"/>
              </a:solidFill>
            </a:endParaRPr>
          </a:p>
        </p:txBody>
      </p:sp>
      <p:sp>
        <p:nvSpPr>
          <p:cNvPr id="109" name="文本框 25">
            <a:extLst>
              <a:ext uri="{FF2B5EF4-FFF2-40B4-BE49-F238E27FC236}">
                <a16:creationId xmlns:a16="http://schemas.microsoft.com/office/drawing/2014/main" id="{647C68DB-E01C-41B0-9D8C-8DD2B7AAD2D4}"/>
              </a:ext>
            </a:extLst>
          </p:cNvPr>
          <p:cNvSpPr txBox="1"/>
          <p:nvPr/>
        </p:nvSpPr>
        <p:spPr>
          <a:xfrm>
            <a:off x="1131708" y="6460578"/>
            <a:ext cx="1560042" cy="276999"/>
          </a:xfrm>
          <a:prstGeom prst="rect">
            <a:avLst/>
          </a:prstGeom>
          <a:noFill/>
        </p:spPr>
        <p:txBody>
          <a:bodyPr wrap="none" rtlCol="0">
            <a:spAutoFit/>
          </a:bodyPr>
          <a:lstStyle/>
          <a:p>
            <a:r>
              <a:rPr lang="es-ES_tradnl" altLang="en-US" sz="1200">
                <a:solidFill>
                  <a:schemeClr val="bg1"/>
                </a:solidFill>
                <a:latin typeface="Century Gothic" panose="020B0502020202020204" pitchFamily="34" charset="0"/>
                <a:ea typeface="微软雅黑" charset="-122"/>
                <a:sym typeface="微软雅黑" panose="020B0503020204020204" pitchFamily="34" charset="-122"/>
              </a:rPr>
              <a:t>www.sangfor.com</a:t>
            </a:r>
            <a:endParaRPr lang="es-ES_tradnl" altLang="en-US" sz="1200">
              <a:solidFill>
                <a:schemeClr val="bg1"/>
              </a:solidFill>
              <a:latin typeface="Century Gothic" panose="020B0502020202020204" pitchFamily="34" charset="0"/>
              <a:ea typeface="微软雅黑" charset="-122"/>
            </a:endParaRPr>
          </a:p>
        </p:txBody>
      </p:sp>
      <p:grpSp>
        <p:nvGrpSpPr>
          <p:cNvPr id="110" name="组合 26">
            <a:extLst>
              <a:ext uri="{FF2B5EF4-FFF2-40B4-BE49-F238E27FC236}">
                <a16:creationId xmlns:a16="http://schemas.microsoft.com/office/drawing/2014/main" id="{A6057E41-15B5-441B-A741-937289513743}"/>
              </a:ext>
            </a:extLst>
          </p:cNvPr>
          <p:cNvGrpSpPr/>
          <p:nvPr/>
        </p:nvGrpSpPr>
        <p:grpSpPr>
          <a:xfrm>
            <a:off x="4943635" y="6460578"/>
            <a:ext cx="1988938" cy="276999"/>
            <a:chOff x="4872830" y="6460578"/>
            <a:chExt cx="1988938" cy="276999"/>
          </a:xfrm>
        </p:grpSpPr>
        <p:sp>
          <p:nvSpPr>
            <p:cNvPr id="111" name="矩形 27">
              <a:extLst>
                <a:ext uri="{FF2B5EF4-FFF2-40B4-BE49-F238E27FC236}">
                  <a16:creationId xmlns:a16="http://schemas.microsoft.com/office/drawing/2014/main" id="{004FA358-7C8B-479F-9930-9A58123E67F4}"/>
                </a:ext>
              </a:extLst>
            </p:cNvPr>
            <p:cNvSpPr/>
            <p:nvPr/>
          </p:nvSpPr>
          <p:spPr>
            <a:xfrm>
              <a:off x="4872830" y="6517951"/>
              <a:ext cx="162252" cy="162252"/>
            </a:xfrm>
            <a:prstGeom prst="rect">
              <a:avLst/>
            </a:prstGeom>
            <a:solidFill>
              <a:srgbClr val="79B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tLang="zh-CN">
                <a:solidFill>
                  <a:schemeClr val="bg1"/>
                </a:solidFill>
              </a:endParaRPr>
            </a:p>
          </p:txBody>
        </p:sp>
        <p:sp>
          <p:nvSpPr>
            <p:cNvPr id="112" name="文本框 28">
              <a:extLst>
                <a:ext uri="{FF2B5EF4-FFF2-40B4-BE49-F238E27FC236}">
                  <a16:creationId xmlns:a16="http://schemas.microsoft.com/office/drawing/2014/main" id="{EAC21EBD-03AC-40D1-9233-A2C198549B77}"/>
                </a:ext>
              </a:extLst>
            </p:cNvPr>
            <p:cNvSpPr txBox="1"/>
            <p:nvPr/>
          </p:nvSpPr>
          <p:spPr>
            <a:xfrm>
              <a:off x="5077305" y="6460578"/>
              <a:ext cx="1784463" cy="276999"/>
            </a:xfrm>
            <a:prstGeom prst="rect">
              <a:avLst/>
            </a:prstGeom>
            <a:noFill/>
          </p:spPr>
          <p:txBody>
            <a:bodyPr wrap="none" rtlCol="0">
              <a:spAutoFit/>
            </a:bodyPr>
            <a:lstStyle/>
            <a:p>
              <a:r>
                <a:rPr lang="es-ES_tradnl" altLang="en-US" sz="1200">
                  <a:solidFill>
                    <a:schemeClr val="bg1"/>
                  </a:solidFill>
                  <a:latin typeface="Century Gothic" panose="020B0502020202020204" pitchFamily="34" charset="0"/>
                  <a:ea typeface="微软雅黑" charset="-122"/>
                  <a:sym typeface="微软雅黑" panose="020B0503020204020204" pitchFamily="34" charset="-122"/>
                </a:rPr>
                <a:t>Sangfor Technologies</a:t>
              </a:r>
            </a:p>
          </p:txBody>
        </p:sp>
      </p:grpSp>
      <p:pic>
        <p:nvPicPr>
          <p:cNvPr id="7" name="图片 6" descr="黑暗中的蓝色&#10;&#10;中度可信度描述已自动生成">
            <a:extLst>
              <a:ext uri="{FF2B5EF4-FFF2-40B4-BE49-F238E27FC236}">
                <a16:creationId xmlns:a16="http://schemas.microsoft.com/office/drawing/2014/main" id="{BA0884F5-81F3-1449-B13B-E23E217646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270" t="13934" r="4750" b="7252"/>
          <a:stretch/>
        </p:blipFill>
        <p:spPr>
          <a:xfrm>
            <a:off x="0" y="1237938"/>
            <a:ext cx="12192000" cy="4946962"/>
          </a:xfrm>
          <a:prstGeom prst="rect">
            <a:avLst/>
          </a:prstGeom>
        </p:spPr>
      </p:pic>
      <p:cxnSp>
        <p:nvCxnSpPr>
          <p:cNvPr id="24" name="直线连接符 23">
            <a:extLst>
              <a:ext uri="{FF2B5EF4-FFF2-40B4-BE49-F238E27FC236}">
                <a16:creationId xmlns:a16="http://schemas.microsoft.com/office/drawing/2014/main" id="{92C8C831-05EA-8E4C-B6EC-A5D0E580D0B7}"/>
              </a:ext>
            </a:extLst>
          </p:cNvPr>
          <p:cNvCxnSpPr>
            <a:cxnSpLocks/>
            <a:stCxn id="27" idx="2"/>
          </p:cNvCxnSpPr>
          <p:nvPr/>
        </p:nvCxnSpPr>
        <p:spPr>
          <a:xfrm>
            <a:off x="4062413" y="3125577"/>
            <a:ext cx="6578600" cy="0"/>
          </a:xfrm>
          <a:prstGeom prst="line">
            <a:avLst/>
          </a:prstGeom>
          <a:ln w="12700">
            <a:solidFill>
              <a:schemeClr val="bg1">
                <a:alpha val="52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椭圆 26">
            <a:extLst>
              <a:ext uri="{FF2B5EF4-FFF2-40B4-BE49-F238E27FC236}">
                <a16:creationId xmlns:a16="http://schemas.microsoft.com/office/drawing/2014/main" id="{BA6C9C8C-D7C5-D54B-817A-752F765DEEB7}"/>
              </a:ext>
            </a:extLst>
          </p:cNvPr>
          <p:cNvSpPr/>
          <p:nvPr/>
        </p:nvSpPr>
        <p:spPr>
          <a:xfrm>
            <a:off x="4062413" y="3030327"/>
            <a:ext cx="190500" cy="190500"/>
          </a:xfrm>
          <a:prstGeom prst="ellipse">
            <a:avLst/>
          </a:prstGeom>
          <a:solidFill>
            <a:srgbClr val="00B0F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s-ES_tradnl" altLang="zh-CN"/>
          </a:p>
        </p:txBody>
      </p:sp>
      <p:sp>
        <p:nvSpPr>
          <p:cNvPr id="33" name="椭圆 32">
            <a:extLst>
              <a:ext uri="{FF2B5EF4-FFF2-40B4-BE49-F238E27FC236}">
                <a16:creationId xmlns:a16="http://schemas.microsoft.com/office/drawing/2014/main" id="{A6F944F6-62F2-E74E-9C9F-9E0553FC6FB0}"/>
              </a:ext>
            </a:extLst>
          </p:cNvPr>
          <p:cNvSpPr/>
          <p:nvPr/>
        </p:nvSpPr>
        <p:spPr>
          <a:xfrm>
            <a:off x="7256463" y="3030327"/>
            <a:ext cx="190500" cy="190500"/>
          </a:xfrm>
          <a:prstGeom prst="ellipse">
            <a:avLst/>
          </a:prstGeom>
          <a:solidFill>
            <a:srgbClr val="92D05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s-ES_tradnl" altLang="zh-CN"/>
          </a:p>
        </p:txBody>
      </p:sp>
      <p:sp>
        <p:nvSpPr>
          <p:cNvPr id="34" name="椭圆 33">
            <a:extLst>
              <a:ext uri="{FF2B5EF4-FFF2-40B4-BE49-F238E27FC236}">
                <a16:creationId xmlns:a16="http://schemas.microsoft.com/office/drawing/2014/main" id="{06DBC482-6F71-5A4E-9CB2-6258F2BB1DB3}"/>
              </a:ext>
            </a:extLst>
          </p:cNvPr>
          <p:cNvSpPr/>
          <p:nvPr/>
        </p:nvSpPr>
        <p:spPr>
          <a:xfrm>
            <a:off x="10450513" y="3008865"/>
            <a:ext cx="190500" cy="190500"/>
          </a:xfrm>
          <a:prstGeom prst="ellipse">
            <a:avLst/>
          </a:prstGeom>
          <a:solidFill>
            <a:srgbClr val="0070C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s-ES_tradnl" altLang="zh-CN"/>
          </a:p>
        </p:txBody>
      </p:sp>
      <p:sp>
        <p:nvSpPr>
          <p:cNvPr id="3" name="TextBox 14">
            <a:extLst>
              <a:ext uri="{FF2B5EF4-FFF2-40B4-BE49-F238E27FC236}">
                <a16:creationId xmlns:a16="http://schemas.microsoft.com/office/drawing/2014/main" id="{4B65BDF5-71F0-DEE7-C8BE-133DAA686A16}"/>
              </a:ext>
            </a:extLst>
          </p:cNvPr>
          <p:cNvSpPr txBox="1"/>
          <p:nvPr/>
        </p:nvSpPr>
        <p:spPr>
          <a:xfrm>
            <a:off x="3436491" y="2558969"/>
            <a:ext cx="1507144"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altLang="zh-CN" sz="2000" b="1">
                <a:solidFill>
                  <a:srgbClr val="00B0F0"/>
                </a:solidFill>
                <a:latin typeface="Century Gothic" panose="020B0502020202020204" pitchFamily="34" charset="0"/>
                <a:ea typeface="微软雅黑" panose="020B0503020204020204" pitchFamily="34" charset="-122"/>
              </a:rPr>
              <a:t>Pre-Attack</a:t>
            </a:r>
          </a:p>
        </p:txBody>
      </p:sp>
      <p:sp>
        <p:nvSpPr>
          <p:cNvPr id="9" name="TextBox 15">
            <a:extLst>
              <a:ext uri="{FF2B5EF4-FFF2-40B4-BE49-F238E27FC236}">
                <a16:creationId xmlns:a16="http://schemas.microsoft.com/office/drawing/2014/main" id="{89125EE2-29A0-3A84-6A4C-B2AD290AE6FE}"/>
              </a:ext>
            </a:extLst>
          </p:cNvPr>
          <p:cNvSpPr txBox="1"/>
          <p:nvPr/>
        </p:nvSpPr>
        <p:spPr>
          <a:xfrm>
            <a:off x="6607929" y="2544839"/>
            <a:ext cx="1917513"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altLang="zh-CN" sz="2000" b="1">
                <a:solidFill>
                  <a:srgbClr val="92D050"/>
                </a:solidFill>
                <a:latin typeface="Century Gothic" panose="020B0502020202020204" pitchFamily="34" charset="0"/>
                <a:ea typeface="微软雅黑" panose="020B0503020204020204" pitchFamily="34" charset="-122"/>
              </a:rPr>
              <a:t>During-Attack</a:t>
            </a:r>
          </a:p>
        </p:txBody>
      </p:sp>
      <p:sp>
        <p:nvSpPr>
          <p:cNvPr id="15" name="TextBox 16">
            <a:extLst>
              <a:ext uri="{FF2B5EF4-FFF2-40B4-BE49-F238E27FC236}">
                <a16:creationId xmlns:a16="http://schemas.microsoft.com/office/drawing/2014/main" id="{F8BF4D9D-0253-1A13-1F5D-60A9367EB7E4}"/>
              </a:ext>
            </a:extLst>
          </p:cNvPr>
          <p:cNvSpPr txBox="1"/>
          <p:nvPr/>
        </p:nvSpPr>
        <p:spPr>
          <a:xfrm>
            <a:off x="9748113" y="2558969"/>
            <a:ext cx="1614545"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altLang="zh-CN" sz="2000" b="1">
                <a:solidFill>
                  <a:srgbClr val="0088EE"/>
                </a:solidFill>
                <a:latin typeface="Century Gothic" panose="020B0502020202020204" pitchFamily="34" charset="0"/>
                <a:ea typeface="微软雅黑" panose="020B0503020204020204" pitchFamily="34" charset="-122"/>
              </a:rPr>
              <a:t>Post-Attack</a:t>
            </a:r>
          </a:p>
        </p:txBody>
      </p:sp>
      <p:sp>
        <p:nvSpPr>
          <p:cNvPr id="16" name="TextBox 17">
            <a:extLst>
              <a:ext uri="{FF2B5EF4-FFF2-40B4-BE49-F238E27FC236}">
                <a16:creationId xmlns:a16="http://schemas.microsoft.com/office/drawing/2014/main" id="{B5B736C5-F421-4FEE-1C15-289D60F436A2}"/>
              </a:ext>
            </a:extLst>
          </p:cNvPr>
          <p:cNvSpPr txBox="1"/>
          <p:nvPr/>
        </p:nvSpPr>
        <p:spPr>
          <a:xfrm>
            <a:off x="3912853" y="3429000"/>
            <a:ext cx="1738647" cy="136005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Aft>
                <a:spcPts val="1200"/>
              </a:spcAft>
            </a:pPr>
            <a:r>
              <a:rPr lang="es-ES_tradnl" altLang="zh-CN" sz="1400">
                <a:solidFill>
                  <a:schemeClr val="bg1"/>
                </a:solidFill>
                <a:latin typeface="Century Gothic" panose="020B0502020202020204" pitchFamily="34" charset="0"/>
                <a:ea typeface="微软雅黑" panose="020B0503020204020204" pitchFamily="34" charset="-122"/>
              </a:rPr>
              <a:t>Medidas para detectar y prevenir que sucedan cosas malas</a:t>
            </a:r>
            <a:endParaRPr lang="es-ES_tradnl" altLang="zh-CN" sz="1400" b="1">
              <a:solidFill>
                <a:schemeClr val="bg1"/>
              </a:solidFill>
              <a:latin typeface="Century Gothic" panose="020B0502020202020204" pitchFamily="34" charset="0"/>
              <a:ea typeface="微软雅黑" panose="020B0503020204020204" pitchFamily="34" charset="-122"/>
            </a:endParaRPr>
          </a:p>
        </p:txBody>
      </p:sp>
      <p:sp>
        <p:nvSpPr>
          <p:cNvPr id="17" name="TextBox 17">
            <a:extLst>
              <a:ext uri="{FF2B5EF4-FFF2-40B4-BE49-F238E27FC236}">
                <a16:creationId xmlns:a16="http://schemas.microsoft.com/office/drawing/2014/main" id="{EC91136A-6E45-F687-6CBA-60FE8E0EE8DD}"/>
              </a:ext>
            </a:extLst>
          </p:cNvPr>
          <p:cNvSpPr txBox="1"/>
          <p:nvPr/>
        </p:nvSpPr>
        <p:spPr>
          <a:xfrm>
            <a:off x="6342397" y="3447799"/>
            <a:ext cx="2907543" cy="151406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20000"/>
              </a:lnSpc>
              <a:spcAft>
                <a:spcPts val="1200"/>
              </a:spcAft>
              <a:buFont typeface="Arial" panose="020B0604020202020204" pitchFamily="34" charset="0"/>
              <a:buChar char="•"/>
            </a:pPr>
            <a:r>
              <a:rPr lang="es-ES_tradnl" altLang="zh-CN" sz="1400">
                <a:solidFill>
                  <a:schemeClr val="bg1"/>
                </a:solidFill>
                <a:latin typeface="Century Gothic" panose="020B0502020202020204" pitchFamily="34" charset="0"/>
                <a:ea typeface="微软雅黑" panose="020B0503020204020204" pitchFamily="34" charset="-122"/>
              </a:rPr>
              <a:t>Enfrente eficazmente las amenazas de mutación rápida.
Detener la propagación de las amenazas</a:t>
            </a:r>
          </a:p>
        </p:txBody>
      </p:sp>
      <p:sp>
        <p:nvSpPr>
          <p:cNvPr id="18" name="TextBox 17">
            <a:extLst>
              <a:ext uri="{FF2B5EF4-FFF2-40B4-BE49-F238E27FC236}">
                <a16:creationId xmlns:a16="http://schemas.microsoft.com/office/drawing/2014/main" id="{B9A21DD2-47F3-D2B5-4525-E25A438F5450}"/>
              </a:ext>
            </a:extLst>
          </p:cNvPr>
          <p:cNvSpPr txBox="1"/>
          <p:nvPr/>
        </p:nvSpPr>
        <p:spPr>
          <a:xfrm>
            <a:off x="9523415" y="3459620"/>
            <a:ext cx="2439985" cy="177260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20000"/>
              </a:lnSpc>
              <a:spcAft>
                <a:spcPts val="1200"/>
              </a:spcAft>
              <a:buFont typeface="Arial" panose="020B0604020202020204" pitchFamily="34" charset="0"/>
              <a:buChar char="•"/>
            </a:pPr>
            <a:r>
              <a:rPr lang="es-ES_tradnl" altLang="zh-CN" sz="1400">
                <a:solidFill>
                  <a:schemeClr val="bg1"/>
                </a:solidFill>
                <a:latin typeface="Century Gothic" panose="020B0502020202020204" pitchFamily="34" charset="0"/>
                <a:ea typeface="微软雅黑" panose="020B0503020204020204" pitchFamily="34" charset="-122"/>
              </a:rPr>
              <a:t>Habilitar la búsqueda de amenazas
Respuesta de bucle cerrado por sinergia con otros componentes.</a:t>
            </a:r>
          </a:p>
        </p:txBody>
      </p:sp>
    </p:spTree>
    <p:extLst>
      <p:ext uri="{BB962C8B-B14F-4D97-AF65-F5344CB8AC3E}">
        <p14:creationId xmlns:p14="http://schemas.microsoft.com/office/powerpoint/2010/main" val="15293723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1305;p95">
            <a:extLst>
              <a:ext uri="{FF2B5EF4-FFF2-40B4-BE49-F238E27FC236}">
                <a16:creationId xmlns:a16="http://schemas.microsoft.com/office/drawing/2014/main" id="{0F3DF51D-3154-A84B-94E4-5EF17C43447C}"/>
              </a:ext>
            </a:extLst>
          </p:cNvPr>
          <p:cNvSpPr/>
          <p:nvPr/>
        </p:nvSpPr>
        <p:spPr>
          <a:xfrm>
            <a:off x="913253" y="1011557"/>
            <a:ext cx="10530602" cy="5048402"/>
          </a:xfrm>
          <a:prstGeom prst="roundRect">
            <a:avLst>
              <a:gd name="adj" fmla="val 3568"/>
            </a:avLst>
          </a:prstGeom>
          <a:gradFill>
            <a:gsLst>
              <a:gs pos="0">
                <a:srgbClr val="00A3FF">
                  <a:alpha val="10000"/>
                </a:srgbClr>
              </a:gs>
              <a:gs pos="99000">
                <a:srgbClr val="003192">
                  <a:alpha val="0"/>
                </a:srgbClr>
              </a:gs>
            </a:gsLst>
            <a:lin ang="5400000" scaled="1"/>
          </a:gradFill>
          <a:ln w="19050" cap="flat" cmpd="sng">
            <a:gradFill flip="none" rotWithShape="1">
              <a:gsLst>
                <a:gs pos="0">
                  <a:srgbClr val="05B0EF"/>
                </a:gs>
                <a:gs pos="100000">
                  <a:srgbClr val="003192">
                    <a:alpha val="0"/>
                  </a:srgbClr>
                </a:gs>
              </a:gsLst>
              <a:lin ang="5400000" scaled="1"/>
              <a:tileRect/>
            </a:gra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_tradnl" sz="1800" b="1" i="0" u="none" strike="noStrike" kern="1200" cap="none" spc="0" normalizeH="0" baseline="0" dirty="0">
              <a:ln>
                <a:noFill/>
              </a:ln>
              <a:solidFill>
                <a:prstClr val="white"/>
              </a:solidFill>
              <a:effectLst/>
              <a:uLnTx/>
              <a:uFillTx/>
              <a:latin typeface="Century Gothic" panose="020B0502020202020204"/>
              <a:ea typeface="Century Gothic" panose="020B0502020202020204"/>
              <a:cs typeface="Century Gothic" panose="020B0502020202020204"/>
              <a:sym typeface="Century Gothic" panose="020B0502020202020204"/>
            </a:endParaRPr>
          </a:p>
        </p:txBody>
      </p:sp>
      <p:sp>
        <p:nvSpPr>
          <p:cNvPr id="4" name="灯片编号占位符 3"/>
          <p:cNvSpPr>
            <a:spLocks noGrp="1"/>
          </p:cNvSpPr>
          <p:nvPr>
            <p:ph type="sldNum" sz="quarter" idx="12"/>
          </p:nvPr>
        </p:nvSpPr>
        <p:spPr/>
        <p:txBody>
          <a:bodyPr/>
          <a:lstStyle/>
          <a:p>
            <a:r>
              <a:rPr lang="es-ES_tradnl" altLang="zh-CN" dirty="0"/>
              <a:t>Page  </a:t>
            </a:r>
            <a:fld id="{6F6B6950-8D1A-4668-8374-25B44628E0DF}" type="slidenum">
              <a:rPr lang="es-ES_tradnl" altLang="zh-CN" smtClean="0"/>
              <a:pPr/>
              <a:t>54</a:t>
            </a:fld>
            <a:endParaRPr lang="es-ES_tradnl" altLang="zh-CN" dirty="0"/>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4040" y="242315"/>
            <a:ext cx="1813144" cy="595886"/>
          </a:xfrm>
          <a:prstGeom prst="rect">
            <a:avLst/>
          </a:prstGeom>
        </p:spPr>
      </p:pic>
      <p:grpSp>
        <p:nvGrpSpPr>
          <p:cNvPr id="19" name="组合 18"/>
          <p:cNvGrpSpPr/>
          <p:nvPr/>
        </p:nvGrpSpPr>
        <p:grpSpPr>
          <a:xfrm>
            <a:off x="1" y="200326"/>
            <a:ext cx="8705592" cy="523220"/>
            <a:chOff x="1" y="200326"/>
            <a:chExt cx="8705592" cy="523220"/>
          </a:xfrm>
        </p:grpSpPr>
        <p:sp>
          <p:nvSpPr>
            <p:cNvPr id="20" name="矩形 19"/>
            <p:cNvSpPr/>
            <p:nvPr/>
          </p:nvSpPr>
          <p:spPr>
            <a:xfrm>
              <a:off x="1" y="311234"/>
              <a:ext cx="396240" cy="326939"/>
            </a:xfrm>
            <a:prstGeom prst="rect">
              <a:avLst/>
            </a:prstGeom>
            <a:solidFill>
              <a:srgbClr val="345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tLang="zh-CN" dirty="0">
                <a:solidFill>
                  <a:schemeClr val="bg1"/>
                </a:solidFill>
              </a:endParaRPr>
            </a:p>
          </p:txBody>
        </p:sp>
        <p:sp>
          <p:nvSpPr>
            <p:cNvPr id="21" name="矩形 20"/>
            <p:cNvSpPr/>
            <p:nvPr/>
          </p:nvSpPr>
          <p:spPr>
            <a:xfrm>
              <a:off x="579651" y="200326"/>
              <a:ext cx="8125942" cy="523220"/>
            </a:xfrm>
            <a:prstGeom prst="rect">
              <a:avLst/>
            </a:prstGeom>
          </p:spPr>
          <p:txBody>
            <a:bodyPr wrap="none">
              <a:spAutoFit/>
            </a:bodyPr>
            <a:lstStyle/>
            <a:p>
              <a:r>
                <a:rPr lang="es-ES_tradnl" altLang="zh-CN" sz="2800" b="1" dirty="0">
                  <a:solidFill>
                    <a:schemeClr val="bg1"/>
                  </a:solidFill>
                  <a:latin typeface="Century Gothic" panose="020B0502020202020204" pitchFamily="34" charset="0"/>
                  <a:ea typeface="微软雅黑" charset="-122"/>
                </a:rPr>
                <a:t>Resumen de la solución </a:t>
              </a:r>
              <a:r>
                <a:rPr lang="es-ES_tradnl" altLang="zh-CN" sz="2800" b="1" dirty="0" err="1">
                  <a:solidFill>
                    <a:schemeClr val="bg1"/>
                  </a:solidFill>
                  <a:latin typeface="Century Gothic" panose="020B0502020202020204" pitchFamily="34" charset="0"/>
                  <a:ea typeface="微软雅黑" charset="-122"/>
                </a:rPr>
                <a:t>endpoints</a:t>
              </a:r>
              <a:r>
                <a:rPr lang="es-ES_tradnl" altLang="zh-CN" sz="2800" b="1" dirty="0">
                  <a:solidFill>
                    <a:schemeClr val="bg1"/>
                  </a:solidFill>
                  <a:latin typeface="Century Gothic" panose="020B0502020202020204" pitchFamily="34" charset="0"/>
                  <a:ea typeface="微软雅黑" charset="-122"/>
                </a:rPr>
                <a:t> de Sangfor</a:t>
              </a:r>
            </a:p>
          </p:txBody>
        </p:sp>
        <p:sp>
          <p:nvSpPr>
            <p:cNvPr id="22" name="矩形 21"/>
            <p:cNvSpPr/>
            <p:nvPr/>
          </p:nvSpPr>
          <p:spPr>
            <a:xfrm>
              <a:off x="393853" y="311234"/>
              <a:ext cx="65722" cy="32693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tLang="zh-CN" dirty="0">
                <a:solidFill>
                  <a:schemeClr val="bg1"/>
                </a:solidFill>
              </a:endParaRPr>
            </a:p>
          </p:txBody>
        </p:sp>
      </p:grpSp>
      <p:sp>
        <p:nvSpPr>
          <p:cNvPr id="34" name="矩形 24">
            <a:extLst>
              <a:ext uri="{FF2B5EF4-FFF2-40B4-BE49-F238E27FC236}">
                <a16:creationId xmlns:a16="http://schemas.microsoft.com/office/drawing/2014/main" id="{20C7338D-7D45-4940-99D8-A97426F7AF8E}"/>
              </a:ext>
            </a:extLst>
          </p:cNvPr>
          <p:cNvSpPr/>
          <p:nvPr/>
        </p:nvSpPr>
        <p:spPr>
          <a:xfrm>
            <a:off x="913253" y="6517951"/>
            <a:ext cx="162252" cy="1622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tLang="zh-CN" dirty="0">
              <a:solidFill>
                <a:schemeClr val="bg1"/>
              </a:solidFill>
            </a:endParaRPr>
          </a:p>
        </p:txBody>
      </p:sp>
      <p:sp>
        <p:nvSpPr>
          <p:cNvPr id="35" name="文本框 25">
            <a:extLst>
              <a:ext uri="{FF2B5EF4-FFF2-40B4-BE49-F238E27FC236}">
                <a16:creationId xmlns:a16="http://schemas.microsoft.com/office/drawing/2014/main" id="{F5D6BC14-4F65-4849-8FE6-864CCF0B70AB}"/>
              </a:ext>
            </a:extLst>
          </p:cNvPr>
          <p:cNvSpPr txBox="1"/>
          <p:nvPr/>
        </p:nvSpPr>
        <p:spPr>
          <a:xfrm>
            <a:off x="1131708" y="6460578"/>
            <a:ext cx="1560042" cy="276999"/>
          </a:xfrm>
          <a:prstGeom prst="rect">
            <a:avLst/>
          </a:prstGeom>
          <a:noFill/>
        </p:spPr>
        <p:txBody>
          <a:bodyPr wrap="none" rtlCol="0">
            <a:spAutoFit/>
          </a:bodyPr>
          <a:lstStyle/>
          <a:p>
            <a:r>
              <a:rPr lang="es-ES_tradnl" altLang="en-US" sz="1200" dirty="0" err="1">
                <a:solidFill>
                  <a:schemeClr val="bg1"/>
                </a:solidFill>
                <a:latin typeface="Century Gothic" panose="020B0502020202020204" pitchFamily="34" charset="0"/>
                <a:ea typeface="微软雅黑" charset="-122"/>
                <a:sym typeface="微软雅黑" panose="020B0503020204020204" pitchFamily="34" charset="-122"/>
              </a:rPr>
              <a:t>www.sangfor.com</a:t>
            </a:r>
            <a:endParaRPr lang="es-ES_tradnl" altLang="en-US" sz="1200" dirty="0">
              <a:solidFill>
                <a:schemeClr val="bg1"/>
              </a:solidFill>
              <a:latin typeface="Century Gothic" panose="020B0502020202020204" pitchFamily="34" charset="0"/>
              <a:ea typeface="微软雅黑" charset="-122"/>
            </a:endParaRPr>
          </a:p>
        </p:txBody>
      </p:sp>
      <p:grpSp>
        <p:nvGrpSpPr>
          <p:cNvPr id="36" name="组合 26">
            <a:extLst>
              <a:ext uri="{FF2B5EF4-FFF2-40B4-BE49-F238E27FC236}">
                <a16:creationId xmlns:a16="http://schemas.microsoft.com/office/drawing/2014/main" id="{868D36B4-2355-45DE-ABDF-5D12C75564DB}"/>
              </a:ext>
            </a:extLst>
          </p:cNvPr>
          <p:cNvGrpSpPr/>
          <p:nvPr/>
        </p:nvGrpSpPr>
        <p:grpSpPr>
          <a:xfrm>
            <a:off x="4943635" y="6460578"/>
            <a:ext cx="1988938" cy="276999"/>
            <a:chOff x="4872830" y="6460578"/>
            <a:chExt cx="1988938" cy="276999"/>
          </a:xfrm>
        </p:grpSpPr>
        <p:sp>
          <p:nvSpPr>
            <p:cNvPr id="38" name="矩形 27">
              <a:extLst>
                <a:ext uri="{FF2B5EF4-FFF2-40B4-BE49-F238E27FC236}">
                  <a16:creationId xmlns:a16="http://schemas.microsoft.com/office/drawing/2014/main" id="{9CA699F3-468F-4CAA-8FA3-1FEDCA4267AC}"/>
                </a:ext>
              </a:extLst>
            </p:cNvPr>
            <p:cNvSpPr/>
            <p:nvPr/>
          </p:nvSpPr>
          <p:spPr>
            <a:xfrm>
              <a:off x="4872830" y="6517951"/>
              <a:ext cx="162252" cy="162252"/>
            </a:xfrm>
            <a:prstGeom prst="rect">
              <a:avLst/>
            </a:prstGeom>
            <a:solidFill>
              <a:srgbClr val="79B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tLang="zh-CN" dirty="0">
                <a:solidFill>
                  <a:schemeClr val="bg1"/>
                </a:solidFill>
              </a:endParaRPr>
            </a:p>
          </p:txBody>
        </p:sp>
        <p:sp>
          <p:nvSpPr>
            <p:cNvPr id="39" name="文本框 28">
              <a:extLst>
                <a:ext uri="{FF2B5EF4-FFF2-40B4-BE49-F238E27FC236}">
                  <a16:creationId xmlns:a16="http://schemas.microsoft.com/office/drawing/2014/main" id="{3F528539-26BC-4FD8-8334-8939E90257C3}"/>
                </a:ext>
              </a:extLst>
            </p:cNvPr>
            <p:cNvSpPr txBox="1"/>
            <p:nvPr/>
          </p:nvSpPr>
          <p:spPr>
            <a:xfrm>
              <a:off x="5077305" y="6460578"/>
              <a:ext cx="1784463" cy="276999"/>
            </a:xfrm>
            <a:prstGeom prst="rect">
              <a:avLst/>
            </a:prstGeom>
            <a:noFill/>
          </p:spPr>
          <p:txBody>
            <a:bodyPr wrap="none" rtlCol="0">
              <a:spAutoFit/>
            </a:bodyPr>
            <a:lstStyle/>
            <a:p>
              <a:r>
                <a:rPr lang="es-ES_tradnl" altLang="en-US" sz="1200" dirty="0">
                  <a:solidFill>
                    <a:schemeClr val="bg1"/>
                  </a:solidFill>
                  <a:latin typeface="Century Gothic" panose="020B0502020202020204" pitchFamily="34" charset="0"/>
                  <a:ea typeface="微软雅黑" charset="-122"/>
                  <a:sym typeface="微软雅黑" panose="020B0503020204020204" pitchFamily="34" charset="-122"/>
                </a:rPr>
                <a:t>Sangfor Technologies</a:t>
              </a:r>
            </a:p>
          </p:txBody>
        </p:sp>
      </p:grpSp>
      <p:cxnSp>
        <p:nvCxnSpPr>
          <p:cNvPr id="43" name="直接连接符 42">
            <a:extLst>
              <a:ext uri="{FF2B5EF4-FFF2-40B4-BE49-F238E27FC236}">
                <a16:creationId xmlns:a16="http://schemas.microsoft.com/office/drawing/2014/main" id="{C56F7C12-49EA-C8CB-F493-457BF42B8F09}"/>
              </a:ext>
            </a:extLst>
          </p:cNvPr>
          <p:cNvCxnSpPr>
            <a:cxnSpLocks/>
          </p:cNvCxnSpPr>
          <p:nvPr/>
        </p:nvCxnSpPr>
        <p:spPr>
          <a:xfrm>
            <a:off x="1383625" y="4160992"/>
            <a:ext cx="9707577"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4" name="椭圆 43">
            <a:extLst>
              <a:ext uri="{FF2B5EF4-FFF2-40B4-BE49-F238E27FC236}">
                <a16:creationId xmlns:a16="http://schemas.microsoft.com/office/drawing/2014/main" id="{3E8D2306-FED1-8668-286C-DF56C9177ED5}"/>
              </a:ext>
            </a:extLst>
          </p:cNvPr>
          <p:cNvSpPr/>
          <p:nvPr/>
        </p:nvSpPr>
        <p:spPr>
          <a:xfrm>
            <a:off x="2265374" y="4066541"/>
            <a:ext cx="188901" cy="188901"/>
          </a:xfrm>
          <a:prstGeom prst="ellipse">
            <a:avLst/>
          </a:prstGeom>
          <a:solidFill>
            <a:schemeClr val="bg1"/>
          </a:solidFill>
          <a:ln w="38100">
            <a:solidFill>
              <a:srgbClr val="6FB3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altLang="zh-CN" dirty="0">
              <a:solidFill>
                <a:schemeClr val="bg1"/>
              </a:solidFill>
            </a:endParaRPr>
          </a:p>
        </p:txBody>
      </p:sp>
      <p:sp>
        <p:nvSpPr>
          <p:cNvPr id="54" name="文本框 53">
            <a:extLst>
              <a:ext uri="{FF2B5EF4-FFF2-40B4-BE49-F238E27FC236}">
                <a16:creationId xmlns:a16="http://schemas.microsoft.com/office/drawing/2014/main" id="{4DA5C569-8148-1C91-48F6-A827D376CB86}"/>
              </a:ext>
            </a:extLst>
          </p:cNvPr>
          <p:cNvSpPr txBox="1"/>
          <p:nvPr/>
        </p:nvSpPr>
        <p:spPr>
          <a:xfrm>
            <a:off x="1100798" y="2919598"/>
            <a:ext cx="2951374" cy="95449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a:lnSpc>
                <a:spcPct val="150000"/>
              </a:lnSpc>
              <a:buFont typeface="Arial" panose="020B0604020202020204" pitchFamily="34" charset="0"/>
              <a:buChar char="•"/>
            </a:pPr>
            <a:r>
              <a:rPr lang="es-ES_tradnl" altLang="zh-CN" sz="1300" dirty="0">
                <a:solidFill>
                  <a:schemeClr val="bg1"/>
                </a:solidFill>
                <a:latin typeface="Century Gothic" panose="020B0502020202020204" pitchFamily="34" charset="0"/>
                <a:ea typeface="微软雅黑" panose="020B0503020204020204" pitchFamily="34" charset="-122"/>
              </a:rPr>
              <a:t>Gestión de activos
Vulnerabilidad y parche
Comprobación de línea base</a:t>
            </a:r>
          </a:p>
        </p:txBody>
      </p:sp>
      <p:sp>
        <p:nvSpPr>
          <p:cNvPr id="57" name="文本框 56">
            <a:extLst>
              <a:ext uri="{FF2B5EF4-FFF2-40B4-BE49-F238E27FC236}">
                <a16:creationId xmlns:a16="http://schemas.microsoft.com/office/drawing/2014/main" id="{1BBBF08C-D6CA-CAE5-6E13-BDF2682AE167}"/>
              </a:ext>
            </a:extLst>
          </p:cNvPr>
          <p:cNvSpPr txBox="1"/>
          <p:nvPr/>
        </p:nvSpPr>
        <p:spPr>
          <a:xfrm>
            <a:off x="4515451" y="2924704"/>
            <a:ext cx="3326206" cy="95449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a:lnSpc>
                <a:spcPct val="150000"/>
              </a:lnSpc>
              <a:buFont typeface="Arial" panose="020B0604020202020204" pitchFamily="34" charset="0"/>
              <a:buChar char="•"/>
            </a:pPr>
            <a:r>
              <a:rPr lang="es-ES_tradnl" altLang="zh-CN" sz="1300" dirty="0">
                <a:solidFill>
                  <a:schemeClr val="bg1"/>
                </a:solidFill>
                <a:latin typeface="Century Gothic" panose="020B0502020202020204" pitchFamily="34" charset="0"/>
                <a:ea typeface="微软雅黑" panose="020B0503020204020204" pitchFamily="34" charset="-122"/>
              </a:rPr>
              <a:t>Detección de múltiples motores
Microsegmentación
Detener la propagación y explotar</a:t>
            </a:r>
          </a:p>
        </p:txBody>
      </p:sp>
      <p:sp>
        <p:nvSpPr>
          <p:cNvPr id="58" name="文本框 57">
            <a:extLst>
              <a:ext uri="{FF2B5EF4-FFF2-40B4-BE49-F238E27FC236}">
                <a16:creationId xmlns:a16="http://schemas.microsoft.com/office/drawing/2014/main" id="{61E10364-3307-4F5F-4DFD-F7D34272CA06}"/>
              </a:ext>
            </a:extLst>
          </p:cNvPr>
          <p:cNvSpPr txBox="1"/>
          <p:nvPr/>
        </p:nvSpPr>
        <p:spPr>
          <a:xfrm>
            <a:off x="8432797" y="2954739"/>
            <a:ext cx="2702851" cy="95449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a:lnSpc>
                <a:spcPct val="150000"/>
              </a:lnSpc>
              <a:buFont typeface="Arial" panose="020B0604020202020204" pitchFamily="34" charset="0"/>
              <a:buChar char="•"/>
            </a:pPr>
            <a:r>
              <a:rPr lang="es-ES_tradnl" altLang="zh-CN" sz="1300" dirty="0">
                <a:solidFill>
                  <a:schemeClr val="bg1"/>
                </a:solidFill>
                <a:latin typeface="Century Gothic" panose="020B0502020202020204" pitchFamily="34" charset="0"/>
                <a:ea typeface="微软雅黑" panose="020B0503020204020204" pitchFamily="34" charset="-122"/>
              </a:rPr>
              <a:t>Búsqueda de toda la red
Trazabilidad de amenazas
Testificación</a:t>
            </a:r>
          </a:p>
        </p:txBody>
      </p:sp>
      <p:pic>
        <p:nvPicPr>
          <p:cNvPr id="59" name="图片 58">
            <a:extLst>
              <a:ext uri="{FF2B5EF4-FFF2-40B4-BE49-F238E27FC236}">
                <a16:creationId xmlns:a16="http://schemas.microsoft.com/office/drawing/2014/main" id="{78FF93A4-5DEE-2860-ED28-826C1151A540}"/>
              </a:ext>
            </a:extLst>
          </p:cNvPr>
          <p:cNvPicPr>
            <a:picLocks noChangeAspect="1"/>
          </p:cNvPicPr>
          <p:nvPr/>
        </p:nvPicPr>
        <p:blipFill>
          <a:blip r:embed="rId4"/>
          <a:stretch>
            <a:fillRect/>
          </a:stretch>
        </p:blipFill>
        <p:spPr>
          <a:xfrm>
            <a:off x="1274205" y="1166887"/>
            <a:ext cx="2431920" cy="1598464"/>
          </a:xfrm>
          <a:prstGeom prst="rect">
            <a:avLst/>
          </a:prstGeom>
          <a:ln w="22225">
            <a:solidFill>
              <a:schemeClr val="bg1"/>
            </a:solidFill>
          </a:ln>
        </p:spPr>
      </p:pic>
      <p:pic>
        <p:nvPicPr>
          <p:cNvPr id="61" name="图片 60">
            <a:extLst>
              <a:ext uri="{FF2B5EF4-FFF2-40B4-BE49-F238E27FC236}">
                <a16:creationId xmlns:a16="http://schemas.microsoft.com/office/drawing/2014/main" id="{75533CDF-D851-6FCD-456C-3519A0594625}"/>
              </a:ext>
            </a:extLst>
          </p:cNvPr>
          <p:cNvPicPr>
            <a:picLocks noChangeAspect="1"/>
          </p:cNvPicPr>
          <p:nvPr/>
        </p:nvPicPr>
        <p:blipFill>
          <a:blip r:embed="rId5"/>
          <a:stretch>
            <a:fillRect/>
          </a:stretch>
        </p:blipFill>
        <p:spPr>
          <a:xfrm>
            <a:off x="4750117" y="1166887"/>
            <a:ext cx="2226790" cy="1598464"/>
          </a:xfrm>
          <a:prstGeom prst="rect">
            <a:avLst/>
          </a:prstGeom>
          <a:ln w="22225">
            <a:solidFill>
              <a:schemeClr val="bg1"/>
            </a:solidFill>
          </a:ln>
        </p:spPr>
      </p:pic>
      <p:sp>
        <p:nvSpPr>
          <p:cNvPr id="3" name="文本框 35">
            <a:extLst>
              <a:ext uri="{FF2B5EF4-FFF2-40B4-BE49-F238E27FC236}">
                <a16:creationId xmlns:a16="http://schemas.microsoft.com/office/drawing/2014/main" id="{4DE6C248-FCC3-AF92-F9CF-6D2BFC6316AD}"/>
              </a:ext>
            </a:extLst>
          </p:cNvPr>
          <p:cNvSpPr txBox="1"/>
          <p:nvPr/>
        </p:nvSpPr>
        <p:spPr>
          <a:xfrm>
            <a:off x="1326751" y="4989813"/>
            <a:ext cx="2220013"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altLang="zh-CN" sz="1400" dirty="0">
                <a:solidFill>
                  <a:schemeClr val="bg1"/>
                </a:solidFill>
                <a:latin typeface="Century Gothic" panose="020B0502020202020204" pitchFamily="34" charset="0"/>
                <a:ea typeface="微软雅黑" panose="020B0503020204020204" pitchFamily="34" charset="-122"/>
              </a:rPr>
              <a:t>Prevenir es </a:t>
            </a:r>
            <a:r>
              <a:rPr lang="es-ES_tradnl" altLang="zh-CN" sz="1400" dirty="0" err="1">
                <a:solidFill>
                  <a:schemeClr val="bg1"/>
                </a:solidFill>
                <a:latin typeface="Century Gothic" panose="020B0502020202020204" pitchFamily="34" charset="0"/>
                <a:ea typeface="微软雅黑" panose="020B0503020204020204" pitchFamily="34" charset="-122"/>
              </a:rPr>
              <a:t>major</a:t>
            </a:r>
            <a:r>
              <a:rPr lang="es-ES_tradnl" altLang="zh-CN" sz="1400" dirty="0">
                <a:solidFill>
                  <a:schemeClr val="bg1"/>
                </a:solidFill>
                <a:latin typeface="Century Gothic" panose="020B0502020202020204" pitchFamily="34" charset="0"/>
                <a:ea typeface="微软雅黑" panose="020B0503020204020204" pitchFamily="34" charset="-122"/>
              </a:rPr>
              <a:t> que curar</a:t>
            </a:r>
          </a:p>
        </p:txBody>
      </p:sp>
      <p:sp>
        <p:nvSpPr>
          <p:cNvPr id="5" name="文本框 35">
            <a:extLst>
              <a:ext uri="{FF2B5EF4-FFF2-40B4-BE49-F238E27FC236}">
                <a16:creationId xmlns:a16="http://schemas.microsoft.com/office/drawing/2014/main" id="{0D7BDD51-8C1B-ED99-62AF-35B07E6AF14A}"/>
              </a:ext>
            </a:extLst>
          </p:cNvPr>
          <p:cNvSpPr txBox="1"/>
          <p:nvPr/>
        </p:nvSpPr>
        <p:spPr>
          <a:xfrm>
            <a:off x="4642622" y="5060139"/>
            <a:ext cx="3043246"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altLang="zh-CN" sz="1400" dirty="0">
                <a:solidFill>
                  <a:schemeClr val="bg1"/>
                </a:solidFill>
                <a:latin typeface="Century Gothic" panose="020B0502020202020204" pitchFamily="34" charset="0"/>
                <a:ea typeface="微软雅黑" panose="020B0503020204020204" pitchFamily="34" charset="-122"/>
              </a:rPr>
              <a:t>Activamente y en profundidad contra las amenazas</a:t>
            </a:r>
          </a:p>
        </p:txBody>
      </p:sp>
      <p:sp>
        <p:nvSpPr>
          <p:cNvPr id="6" name="文本框 35">
            <a:extLst>
              <a:ext uri="{FF2B5EF4-FFF2-40B4-BE49-F238E27FC236}">
                <a16:creationId xmlns:a16="http://schemas.microsoft.com/office/drawing/2014/main" id="{2D9F5AA6-1667-56AD-0740-CEE811285A1E}"/>
              </a:ext>
            </a:extLst>
          </p:cNvPr>
          <p:cNvSpPr txBox="1"/>
          <p:nvPr/>
        </p:nvSpPr>
        <p:spPr>
          <a:xfrm>
            <a:off x="8027800" y="5060139"/>
            <a:ext cx="3063402"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altLang="zh-CN" sz="1400" dirty="0">
                <a:solidFill>
                  <a:schemeClr val="bg1"/>
                </a:solidFill>
                <a:latin typeface="Century Gothic" panose="020B0502020202020204" pitchFamily="34" charset="0"/>
                <a:ea typeface="微软雅黑" panose="020B0503020204020204" pitchFamily="34" charset="-122"/>
              </a:rPr>
              <a:t>A través de sinergia e  
integración</a:t>
            </a:r>
          </a:p>
        </p:txBody>
      </p:sp>
      <p:pic>
        <p:nvPicPr>
          <p:cNvPr id="8" name="图片 7">
            <a:extLst>
              <a:ext uri="{FF2B5EF4-FFF2-40B4-BE49-F238E27FC236}">
                <a16:creationId xmlns:a16="http://schemas.microsoft.com/office/drawing/2014/main" id="{ABFDE288-CD1C-35F4-149F-7B57161968CE}"/>
              </a:ext>
            </a:extLst>
          </p:cNvPr>
          <p:cNvPicPr>
            <a:picLocks noChangeAspect="1"/>
          </p:cNvPicPr>
          <p:nvPr/>
        </p:nvPicPr>
        <p:blipFill>
          <a:blip r:embed="rId6"/>
          <a:stretch>
            <a:fillRect/>
          </a:stretch>
        </p:blipFill>
        <p:spPr>
          <a:xfrm>
            <a:off x="8020899" y="1131293"/>
            <a:ext cx="2940333" cy="1634054"/>
          </a:xfrm>
          <a:prstGeom prst="rect">
            <a:avLst/>
          </a:prstGeom>
          <a:ln w="22225">
            <a:solidFill>
              <a:schemeClr val="bg1"/>
            </a:solidFill>
          </a:ln>
        </p:spPr>
      </p:pic>
      <p:sp>
        <p:nvSpPr>
          <p:cNvPr id="9" name="圆角矩形 8">
            <a:extLst>
              <a:ext uri="{FF2B5EF4-FFF2-40B4-BE49-F238E27FC236}">
                <a16:creationId xmlns:a16="http://schemas.microsoft.com/office/drawing/2014/main" id="{42B4D2A7-B41D-EE47-B410-A7BF64CF9ED2}"/>
              </a:ext>
            </a:extLst>
          </p:cNvPr>
          <p:cNvSpPr/>
          <p:nvPr/>
        </p:nvSpPr>
        <p:spPr>
          <a:xfrm>
            <a:off x="1401238" y="4412434"/>
            <a:ext cx="2220013" cy="39626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altLang="zh-CN" sz="1600" b="1" dirty="0" err="1">
                <a:solidFill>
                  <a:schemeClr val="bg1"/>
                </a:solidFill>
                <a:latin typeface="Century Gothic" panose="020B0502020202020204" pitchFamily="34" charset="0"/>
                <a:ea typeface="微软雅黑" panose="020B0503020204020204" pitchFamily="34" charset="-122"/>
              </a:rPr>
              <a:t>Pre-ataque</a:t>
            </a:r>
            <a:endParaRPr lang="es-ES_tradnl" altLang="zh-CN" sz="1600" b="1" dirty="0">
              <a:solidFill>
                <a:schemeClr val="bg1"/>
              </a:solidFill>
              <a:latin typeface="Century Gothic" panose="020B0502020202020204" pitchFamily="34" charset="0"/>
              <a:ea typeface="微软雅黑" panose="020B0503020204020204" pitchFamily="34" charset="-122"/>
            </a:endParaRPr>
          </a:p>
        </p:txBody>
      </p:sp>
      <p:sp>
        <p:nvSpPr>
          <p:cNvPr id="33" name="圆角矩形 32">
            <a:extLst>
              <a:ext uri="{FF2B5EF4-FFF2-40B4-BE49-F238E27FC236}">
                <a16:creationId xmlns:a16="http://schemas.microsoft.com/office/drawing/2014/main" id="{4993CDC2-5435-8641-BF84-A4E650976FE9}"/>
              </a:ext>
            </a:extLst>
          </p:cNvPr>
          <p:cNvSpPr/>
          <p:nvPr/>
        </p:nvSpPr>
        <p:spPr>
          <a:xfrm>
            <a:off x="5003757" y="4404930"/>
            <a:ext cx="2264145" cy="396264"/>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altLang="zh-CN" sz="1600" b="1" dirty="0">
                <a:solidFill>
                  <a:schemeClr val="bg1"/>
                </a:solidFill>
                <a:latin typeface="Century Gothic" panose="020B0502020202020204" pitchFamily="34" charset="0"/>
                <a:ea typeface="微软雅黑" panose="020B0503020204020204" pitchFamily="34" charset="-122"/>
              </a:rPr>
              <a:t>Durante el ataque</a:t>
            </a:r>
          </a:p>
        </p:txBody>
      </p:sp>
      <p:sp>
        <p:nvSpPr>
          <p:cNvPr id="37" name="椭圆 36">
            <a:extLst>
              <a:ext uri="{FF2B5EF4-FFF2-40B4-BE49-F238E27FC236}">
                <a16:creationId xmlns:a16="http://schemas.microsoft.com/office/drawing/2014/main" id="{C2A710FA-844B-6540-A99E-D19033ECA325}"/>
              </a:ext>
            </a:extLst>
          </p:cNvPr>
          <p:cNvSpPr/>
          <p:nvPr/>
        </p:nvSpPr>
        <p:spPr>
          <a:xfrm>
            <a:off x="5813968" y="4066541"/>
            <a:ext cx="188901" cy="188901"/>
          </a:xfrm>
          <a:prstGeom prst="ellipse">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altLang="zh-CN" dirty="0">
              <a:solidFill>
                <a:schemeClr val="bg1"/>
              </a:solidFill>
            </a:endParaRPr>
          </a:p>
        </p:txBody>
      </p:sp>
      <p:sp>
        <p:nvSpPr>
          <p:cNvPr id="41" name="圆角矩形 40">
            <a:extLst>
              <a:ext uri="{FF2B5EF4-FFF2-40B4-BE49-F238E27FC236}">
                <a16:creationId xmlns:a16="http://schemas.microsoft.com/office/drawing/2014/main" id="{CD3FDC43-BDE9-E640-88FB-2D4A52E4E36A}"/>
              </a:ext>
            </a:extLst>
          </p:cNvPr>
          <p:cNvSpPr/>
          <p:nvPr/>
        </p:nvSpPr>
        <p:spPr>
          <a:xfrm>
            <a:off x="8697087" y="4404930"/>
            <a:ext cx="2264145" cy="396264"/>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altLang="zh-CN" sz="1600" b="1" dirty="0">
                <a:solidFill>
                  <a:schemeClr val="bg1"/>
                </a:solidFill>
                <a:latin typeface="Century Gothic" panose="020B0502020202020204" pitchFamily="34" charset="0"/>
                <a:ea typeface="微软雅黑" panose="020B0503020204020204" pitchFamily="34" charset="-122"/>
              </a:rPr>
              <a:t>Después del ataque</a:t>
            </a:r>
          </a:p>
        </p:txBody>
      </p:sp>
      <p:sp>
        <p:nvSpPr>
          <p:cNvPr id="42" name="椭圆 41">
            <a:extLst>
              <a:ext uri="{FF2B5EF4-FFF2-40B4-BE49-F238E27FC236}">
                <a16:creationId xmlns:a16="http://schemas.microsoft.com/office/drawing/2014/main" id="{15802B56-F3B0-EE43-9F06-6D494D5F6DB4}"/>
              </a:ext>
            </a:extLst>
          </p:cNvPr>
          <p:cNvSpPr/>
          <p:nvPr/>
        </p:nvSpPr>
        <p:spPr>
          <a:xfrm>
            <a:off x="9465052" y="4066541"/>
            <a:ext cx="188901" cy="188901"/>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altLang="zh-CN" dirty="0">
              <a:solidFill>
                <a:schemeClr val="bg1"/>
              </a:solidFill>
            </a:endParaRPr>
          </a:p>
        </p:txBody>
      </p:sp>
      <p:pic>
        <p:nvPicPr>
          <p:cNvPr id="2" name="图片 5">
            <a:extLst>
              <a:ext uri="{FF2B5EF4-FFF2-40B4-BE49-F238E27FC236}">
                <a16:creationId xmlns:a16="http://schemas.microsoft.com/office/drawing/2014/main" id="{59DBB1CF-6DA0-B747-0605-0F6D49910C81}"/>
              </a:ext>
            </a:extLst>
          </p:cNvPr>
          <p:cNvPicPr>
            <a:picLocks noChangeAspect="1"/>
          </p:cNvPicPr>
          <p:nvPr/>
        </p:nvPicPr>
        <p:blipFill>
          <a:blip r:embed="rId7"/>
          <a:stretch>
            <a:fillRect/>
          </a:stretch>
        </p:blipFill>
        <p:spPr>
          <a:xfrm>
            <a:off x="2020445" y="5701724"/>
            <a:ext cx="2777966" cy="547627"/>
          </a:xfrm>
          <a:prstGeom prst="rect">
            <a:avLst/>
          </a:prstGeom>
        </p:spPr>
      </p:pic>
      <p:sp>
        <p:nvSpPr>
          <p:cNvPr id="7" name="文本框 32">
            <a:extLst>
              <a:ext uri="{FF2B5EF4-FFF2-40B4-BE49-F238E27FC236}">
                <a16:creationId xmlns:a16="http://schemas.microsoft.com/office/drawing/2014/main" id="{4E7B9122-CB48-D5E4-D8AA-3592E41DAA6F}"/>
              </a:ext>
            </a:extLst>
          </p:cNvPr>
          <p:cNvSpPr txBox="1"/>
          <p:nvPr/>
        </p:nvSpPr>
        <p:spPr>
          <a:xfrm>
            <a:off x="4846442" y="5821649"/>
            <a:ext cx="5842640" cy="307777"/>
          </a:xfrm>
          <a:prstGeom prst="rect">
            <a:avLst/>
          </a:prstGeom>
          <a:noFill/>
        </p:spPr>
        <p:txBody>
          <a:bodyPr wrap="square" rtlCol="0">
            <a:spAutoFit/>
          </a:bodyPr>
          <a:lstStyle/>
          <a:p>
            <a:pPr algn="ctr"/>
            <a:r>
              <a:rPr lang="es-ES_tradnl" altLang="zh-CN" sz="1400" dirty="0">
                <a:solidFill>
                  <a:schemeClr val="bg1"/>
                </a:solidFill>
              </a:rPr>
              <a:t>Windows XP</a:t>
            </a:r>
            <a:r>
              <a:rPr lang="zh-CN" altLang="es-ES_tradnl" sz="1400" dirty="0">
                <a:solidFill>
                  <a:schemeClr val="bg1"/>
                </a:solidFill>
              </a:rPr>
              <a:t>， </a:t>
            </a:r>
            <a:r>
              <a:rPr lang="es-ES_tradnl" altLang="zh-CN" sz="1400" dirty="0">
                <a:solidFill>
                  <a:schemeClr val="bg1"/>
                </a:solidFill>
              </a:rPr>
              <a:t>Win7, Windows 2003</a:t>
            </a:r>
            <a:r>
              <a:rPr lang="zh-CN" altLang="es-ES_tradnl" sz="1400" dirty="0">
                <a:solidFill>
                  <a:schemeClr val="bg1"/>
                </a:solidFill>
              </a:rPr>
              <a:t>， </a:t>
            </a:r>
            <a:r>
              <a:rPr lang="es-ES_tradnl" altLang="zh-CN" sz="1400" dirty="0">
                <a:solidFill>
                  <a:schemeClr val="bg1"/>
                </a:solidFill>
              </a:rPr>
              <a:t>Windows 2008 </a:t>
            </a:r>
            <a:r>
              <a:rPr lang="zh-CN" altLang="es-ES_tradnl" sz="1400" dirty="0">
                <a:solidFill>
                  <a:schemeClr val="bg1"/>
                </a:solidFill>
              </a:rPr>
              <a:t>， </a:t>
            </a:r>
            <a:r>
              <a:rPr lang="es-ES_tradnl" altLang="zh-CN" sz="1400" dirty="0">
                <a:solidFill>
                  <a:schemeClr val="bg1"/>
                </a:solidFill>
              </a:rPr>
              <a:t>CentOS…</a:t>
            </a:r>
          </a:p>
        </p:txBody>
      </p:sp>
    </p:spTree>
    <p:extLst>
      <p:ext uri="{BB962C8B-B14F-4D97-AF65-F5344CB8AC3E}">
        <p14:creationId xmlns:p14="http://schemas.microsoft.com/office/powerpoint/2010/main" val="561512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329C5243-B5DE-CD3E-6365-DBFB8F06826D}"/>
              </a:ext>
            </a:extLst>
          </p:cNvPr>
          <p:cNvSpPr/>
          <p:nvPr/>
        </p:nvSpPr>
        <p:spPr>
          <a:xfrm>
            <a:off x="1490134" y="1294016"/>
            <a:ext cx="4374094" cy="3484951"/>
          </a:xfrm>
          <a:prstGeom prst="rect">
            <a:avLst/>
          </a:prstGeom>
          <a:solidFill>
            <a:srgbClr val="0070C0">
              <a:alpha val="30030"/>
            </a:srgb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_tradnl">
              <a:latin typeface="Century Gothic" panose="020B0502020202020204" pitchFamily="34" charset="0"/>
            </a:endParaRPr>
          </a:p>
        </p:txBody>
      </p:sp>
      <p:sp>
        <p:nvSpPr>
          <p:cNvPr id="6" name="矩形: 圆角 5">
            <a:extLst>
              <a:ext uri="{FF2B5EF4-FFF2-40B4-BE49-F238E27FC236}">
                <a16:creationId xmlns:a16="http://schemas.microsoft.com/office/drawing/2014/main" id="{4AF23F93-280A-BD24-82C1-E8CEEDB41B80}"/>
              </a:ext>
            </a:extLst>
          </p:cNvPr>
          <p:cNvSpPr/>
          <p:nvPr/>
        </p:nvSpPr>
        <p:spPr>
          <a:xfrm>
            <a:off x="1490134" y="1294016"/>
            <a:ext cx="4374094" cy="460397"/>
          </a:xfrm>
          <a:prstGeom prst="roundRect">
            <a:avLst>
              <a:gd name="adj" fmla="val 0"/>
            </a:avLst>
          </a:prstGeom>
          <a:solidFill>
            <a:srgbClr val="00B0F0"/>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s-ES_tradnl" b="1">
                <a:latin typeface="Century Gothic" panose="020B0502020202020204" pitchFamily="34" charset="0"/>
              </a:rPr>
              <a:t>Aplicación de parches de vulnerabilidad</a:t>
            </a:r>
          </a:p>
        </p:txBody>
      </p:sp>
      <p:sp>
        <p:nvSpPr>
          <p:cNvPr id="7" name="文本框 6">
            <a:extLst>
              <a:ext uri="{FF2B5EF4-FFF2-40B4-BE49-F238E27FC236}">
                <a16:creationId xmlns:a16="http://schemas.microsoft.com/office/drawing/2014/main" id="{277AB194-B025-F9EE-F632-0A71315F950F}"/>
              </a:ext>
            </a:extLst>
          </p:cNvPr>
          <p:cNvSpPr txBox="1"/>
          <p:nvPr/>
        </p:nvSpPr>
        <p:spPr>
          <a:xfrm>
            <a:off x="2030783" y="2159016"/>
            <a:ext cx="3465767" cy="307777"/>
          </a:xfrm>
          <a:prstGeom prst="rect">
            <a:avLst/>
          </a:prstGeom>
          <a:noFill/>
        </p:spPr>
        <p:txBody>
          <a:bodyPr wrap="square" rtlCol="0">
            <a:spAutoFit/>
          </a:bodyPr>
          <a:lstStyle/>
          <a:p>
            <a:pPr marL="285750" indent="-285750" algn="ctr">
              <a:buFont typeface="Wingdings" panose="05000000000000000000" pitchFamily="2" charset="2"/>
              <a:buChar char="ü"/>
            </a:pPr>
            <a:r>
              <a:rPr lang="es-ES_tradnl" sz="1400">
                <a:solidFill>
                  <a:schemeClr val="bg1"/>
                </a:solidFill>
                <a:latin typeface="Century Gothic" panose="020B0502020202020204" pitchFamily="34" charset="0"/>
              </a:rPr>
              <a:t>Detección de vulnerabilidades</a:t>
            </a:r>
          </a:p>
        </p:txBody>
      </p:sp>
      <p:sp>
        <p:nvSpPr>
          <p:cNvPr id="8" name="文本框 7">
            <a:extLst>
              <a:ext uri="{FF2B5EF4-FFF2-40B4-BE49-F238E27FC236}">
                <a16:creationId xmlns:a16="http://schemas.microsoft.com/office/drawing/2014/main" id="{1E04D40C-8053-2418-38A8-F452161DB92C}"/>
              </a:ext>
            </a:extLst>
          </p:cNvPr>
          <p:cNvSpPr txBox="1"/>
          <p:nvPr/>
        </p:nvSpPr>
        <p:spPr>
          <a:xfrm>
            <a:off x="2030782" y="2871396"/>
            <a:ext cx="3465767" cy="523220"/>
          </a:xfrm>
          <a:prstGeom prst="rect">
            <a:avLst/>
          </a:prstGeom>
          <a:noFill/>
        </p:spPr>
        <p:txBody>
          <a:bodyPr wrap="square" rtlCol="0">
            <a:spAutoFit/>
          </a:bodyPr>
          <a:lstStyle/>
          <a:p>
            <a:pPr marL="285750" indent="-285750" algn="ctr">
              <a:buFont typeface="Wingdings" panose="05000000000000000000" pitchFamily="2" charset="2"/>
              <a:buChar char="ü"/>
            </a:pPr>
            <a:r>
              <a:rPr lang="es-ES_tradnl" sz="1400">
                <a:solidFill>
                  <a:schemeClr val="bg1"/>
                </a:solidFill>
                <a:latin typeface="Century Gothic" panose="020B0502020202020204" pitchFamily="34" charset="0"/>
              </a:rPr>
              <a:t>Instalación oficial programada del parche</a:t>
            </a:r>
          </a:p>
        </p:txBody>
      </p:sp>
      <p:sp>
        <p:nvSpPr>
          <p:cNvPr id="9" name="文本框 8">
            <a:extLst>
              <a:ext uri="{FF2B5EF4-FFF2-40B4-BE49-F238E27FC236}">
                <a16:creationId xmlns:a16="http://schemas.microsoft.com/office/drawing/2014/main" id="{B9C5EAB1-4BCD-1605-16EC-C4B46B99C097}"/>
              </a:ext>
            </a:extLst>
          </p:cNvPr>
          <p:cNvSpPr txBox="1"/>
          <p:nvPr/>
        </p:nvSpPr>
        <p:spPr>
          <a:xfrm>
            <a:off x="2111956" y="3799219"/>
            <a:ext cx="3465767" cy="738664"/>
          </a:xfrm>
          <a:prstGeom prst="rect">
            <a:avLst/>
          </a:prstGeom>
          <a:noFill/>
        </p:spPr>
        <p:txBody>
          <a:bodyPr wrap="square" rtlCol="0">
            <a:spAutoFit/>
          </a:bodyPr>
          <a:lstStyle/>
          <a:p>
            <a:pPr marL="285750" indent="-285750" algn="ctr">
              <a:buFont typeface="Wingdings" panose="05000000000000000000" pitchFamily="2" charset="2"/>
              <a:buChar char="ü"/>
            </a:pPr>
            <a:r>
              <a:rPr lang="es-ES_tradnl" sz="1400">
                <a:solidFill>
                  <a:schemeClr val="bg1"/>
                </a:solidFill>
                <a:latin typeface="Century Gothic" panose="020B0502020202020204" pitchFamily="34" charset="0"/>
              </a:rPr>
              <a:t>Reinicio del sistema para habilitar el parche (recordatorio de reinicio)</a:t>
            </a:r>
          </a:p>
        </p:txBody>
      </p:sp>
      <p:sp>
        <p:nvSpPr>
          <p:cNvPr id="10" name="矩形: 圆角 9">
            <a:extLst>
              <a:ext uri="{FF2B5EF4-FFF2-40B4-BE49-F238E27FC236}">
                <a16:creationId xmlns:a16="http://schemas.microsoft.com/office/drawing/2014/main" id="{1C2B6787-4E43-5B4B-AA03-6E838980AEEC}"/>
              </a:ext>
            </a:extLst>
          </p:cNvPr>
          <p:cNvSpPr/>
          <p:nvPr/>
        </p:nvSpPr>
        <p:spPr>
          <a:xfrm>
            <a:off x="1490133" y="5209864"/>
            <a:ext cx="2240613" cy="460397"/>
          </a:xfrm>
          <a:prstGeom prst="roundRect">
            <a:avLst/>
          </a:prstGeom>
          <a:solidFill>
            <a:srgbClr val="00B0F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s-ES_tradnl" sz="1200" b="1" dirty="0">
                <a:latin typeface="Century Gothic" panose="020B0502020202020204" pitchFamily="34" charset="0"/>
              </a:rPr>
              <a:t>Reduce la administración de parches</a:t>
            </a:r>
          </a:p>
        </p:txBody>
      </p:sp>
      <p:sp>
        <p:nvSpPr>
          <p:cNvPr id="11" name="矩形: 圆角 10">
            <a:extLst>
              <a:ext uri="{FF2B5EF4-FFF2-40B4-BE49-F238E27FC236}">
                <a16:creationId xmlns:a16="http://schemas.microsoft.com/office/drawing/2014/main" id="{5CB7B3A0-B45C-25A2-7754-3CD60B4E77C5}"/>
              </a:ext>
            </a:extLst>
          </p:cNvPr>
          <p:cNvSpPr/>
          <p:nvPr/>
        </p:nvSpPr>
        <p:spPr>
          <a:xfrm>
            <a:off x="3838389" y="5209223"/>
            <a:ext cx="2008158" cy="460397"/>
          </a:xfrm>
          <a:prstGeom prst="roundRect">
            <a:avLst/>
          </a:prstGeom>
          <a:solidFill>
            <a:srgbClr val="00B0F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s-ES_tradnl" sz="1200" b="1">
                <a:latin typeface="Century Gothic" panose="020B0502020202020204" pitchFamily="34" charset="0"/>
              </a:rPr>
              <a:t>Mejora regular del sistema</a:t>
            </a:r>
          </a:p>
        </p:txBody>
      </p:sp>
      <p:sp>
        <p:nvSpPr>
          <p:cNvPr id="12" name="矩形 11">
            <a:extLst>
              <a:ext uri="{FF2B5EF4-FFF2-40B4-BE49-F238E27FC236}">
                <a16:creationId xmlns:a16="http://schemas.microsoft.com/office/drawing/2014/main" id="{6F13896B-79B8-2808-2C12-1527298BAF84}"/>
              </a:ext>
            </a:extLst>
          </p:cNvPr>
          <p:cNvSpPr/>
          <p:nvPr/>
        </p:nvSpPr>
        <p:spPr>
          <a:xfrm>
            <a:off x="6615289" y="1527354"/>
            <a:ext cx="4583387" cy="3254753"/>
          </a:xfrm>
          <a:prstGeom prst="rect">
            <a:avLst/>
          </a:prstGeom>
          <a:solidFill>
            <a:srgbClr val="0070C0">
              <a:alpha val="30448"/>
            </a:srgb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_tradnl">
              <a:latin typeface="Century Gothic" panose="020B0502020202020204" pitchFamily="34" charset="0"/>
            </a:endParaRPr>
          </a:p>
        </p:txBody>
      </p:sp>
      <p:sp>
        <p:nvSpPr>
          <p:cNvPr id="13" name="矩形: 圆角 12">
            <a:extLst>
              <a:ext uri="{FF2B5EF4-FFF2-40B4-BE49-F238E27FC236}">
                <a16:creationId xmlns:a16="http://schemas.microsoft.com/office/drawing/2014/main" id="{E3191741-FDEB-56B9-8E05-E90E91F1D1D4}"/>
              </a:ext>
            </a:extLst>
          </p:cNvPr>
          <p:cNvSpPr/>
          <p:nvPr/>
        </p:nvSpPr>
        <p:spPr>
          <a:xfrm>
            <a:off x="6615289" y="1297156"/>
            <a:ext cx="4583387" cy="460397"/>
          </a:xfrm>
          <a:prstGeom prst="roundRect">
            <a:avLst>
              <a:gd name="adj" fmla="val 0"/>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s-ES_tradnl" b="1">
                <a:latin typeface="Century Gothic" panose="020B0502020202020204" pitchFamily="34" charset="0"/>
              </a:rPr>
              <a:t>Parcheo en caliente</a:t>
            </a:r>
          </a:p>
        </p:txBody>
      </p:sp>
      <p:sp>
        <p:nvSpPr>
          <p:cNvPr id="14" name="文本框 13">
            <a:extLst>
              <a:ext uri="{FF2B5EF4-FFF2-40B4-BE49-F238E27FC236}">
                <a16:creationId xmlns:a16="http://schemas.microsoft.com/office/drawing/2014/main" id="{414B2298-0673-D813-3747-A578BDA0A2D6}"/>
              </a:ext>
            </a:extLst>
          </p:cNvPr>
          <p:cNvSpPr txBox="1"/>
          <p:nvPr/>
        </p:nvSpPr>
        <p:spPr>
          <a:xfrm>
            <a:off x="7365232" y="2162156"/>
            <a:ext cx="3465767" cy="738664"/>
          </a:xfrm>
          <a:prstGeom prst="rect">
            <a:avLst/>
          </a:prstGeom>
          <a:noFill/>
        </p:spPr>
        <p:txBody>
          <a:bodyPr wrap="square" rtlCol="0">
            <a:spAutoFit/>
          </a:bodyPr>
          <a:lstStyle/>
          <a:p>
            <a:pPr marL="285750" indent="-285750" algn="ctr">
              <a:buFont typeface="Wingdings" panose="05000000000000000000" pitchFamily="2" charset="2"/>
              <a:buChar char="ü"/>
            </a:pPr>
            <a:r>
              <a:rPr lang="es-ES_tradnl" sz="1400">
                <a:solidFill>
                  <a:schemeClr val="bg1"/>
                </a:solidFill>
                <a:latin typeface="Century Gothic" panose="020B0502020202020204" pitchFamily="34" charset="0"/>
              </a:rPr>
              <a:t>Corregir vulnerabilidad en la codificación de memoria (tiempo de ejecución)</a:t>
            </a:r>
          </a:p>
        </p:txBody>
      </p:sp>
      <p:sp>
        <p:nvSpPr>
          <p:cNvPr id="15" name="文本框 14">
            <a:extLst>
              <a:ext uri="{FF2B5EF4-FFF2-40B4-BE49-F238E27FC236}">
                <a16:creationId xmlns:a16="http://schemas.microsoft.com/office/drawing/2014/main" id="{F6293852-0AD2-F9EE-26F3-058755454C17}"/>
              </a:ext>
            </a:extLst>
          </p:cNvPr>
          <p:cNvSpPr txBox="1"/>
          <p:nvPr/>
        </p:nvSpPr>
        <p:spPr>
          <a:xfrm>
            <a:off x="7365232" y="3179263"/>
            <a:ext cx="3465767" cy="307777"/>
          </a:xfrm>
          <a:prstGeom prst="rect">
            <a:avLst/>
          </a:prstGeom>
          <a:noFill/>
        </p:spPr>
        <p:txBody>
          <a:bodyPr wrap="square" rtlCol="0">
            <a:spAutoFit/>
          </a:bodyPr>
          <a:lstStyle/>
          <a:p>
            <a:pPr marL="285750" indent="-285750" algn="ctr">
              <a:buFont typeface="Wingdings" panose="05000000000000000000" pitchFamily="2" charset="2"/>
              <a:buChar char="ü"/>
            </a:pPr>
            <a:r>
              <a:rPr lang="es-ES_tradnl" sz="1400">
                <a:solidFill>
                  <a:schemeClr val="bg1"/>
                </a:solidFill>
                <a:latin typeface="Century Gothic" panose="020B0502020202020204" pitchFamily="34" charset="0"/>
              </a:rPr>
              <a:t>Impacto menor en el rendimiento</a:t>
            </a:r>
          </a:p>
        </p:txBody>
      </p:sp>
      <p:sp>
        <p:nvSpPr>
          <p:cNvPr id="16" name="文本框 15">
            <a:extLst>
              <a:ext uri="{FF2B5EF4-FFF2-40B4-BE49-F238E27FC236}">
                <a16:creationId xmlns:a16="http://schemas.microsoft.com/office/drawing/2014/main" id="{3AD1C2F1-007D-85E8-8390-B91308FDADEB}"/>
              </a:ext>
            </a:extLst>
          </p:cNvPr>
          <p:cNvSpPr txBox="1"/>
          <p:nvPr/>
        </p:nvSpPr>
        <p:spPr>
          <a:xfrm>
            <a:off x="7446405" y="3802359"/>
            <a:ext cx="3465767" cy="523220"/>
          </a:xfrm>
          <a:prstGeom prst="rect">
            <a:avLst/>
          </a:prstGeom>
          <a:noFill/>
        </p:spPr>
        <p:txBody>
          <a:bodyPr wrap="square" rtlCol="0">
            <a:spAutoFit/>
          </a:bodyPr>
          <a:lstStyle/>
          <a:p>
            <a:pPr marL="285750" indent="-285750" algn="ctr">
              <a:buFont typeface="Wingdings" panose="05000000000000000000" pitchFamily="2" charset="2"/>
              <a:buChar char="ü"/>
            </a:pPr>
            <a:r>
              <a:rPr lang="es-ES_tradnl" sz="1400">
                <a:solidFill>
                  <a:schemeClr val="bg1"/>
                </a:solidFill>
                <a:latin typeface="Century Gothic" panose="020B0502020202020204" pitchFamily="34" charset="0"/>
              </a:rPr>
              <a:t>No es necesario reiniciar para surtir efecto</a:t>
            </a:r>
          </a:p>
        </p:txBody>
      </p:sp>
      <p:sp>
        <p:nvSpPr>
          <p:cNvPr id="17" name="矩形: 圆角 16">
            <a:extLst>
              <a:ext uri="{FF2B5EF4-FFF2-40B4-BE49-F238E27FC236}">
                <a16:creationId xmlns:a16="http://schemas.microsoft.com/office/drawing/2014/main" id="{438C8587-BA0C-2F2A-7093-1E2FD074B9D0}"/>
              </a:ext>
            </a:extLst>
          </p:cNvPr>
          <p:cNvSpPr/>
          <p:nvPr/>
        </p:nvSpPr>
        <p:spPr>
          <a:xfrm>
            <a:off x="6615289" y="4899004"/>
            <a:ext cx="2390420" cy="460397"/>
          </a:xfrm>
          <a:prstGeom prst="roundRect">
            <a:avLst/>
          </a:prstGeom>
          <a:solidFill>
            <a:schemeClr val="accent6"/>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s-ES_tradnl" sz="1200" b="1" dirty="0">
                <a:latin typeface="Century Gothic" panose="020B0502020202020204" pitchFamily="34" charset="0"/>
              </a:rPr>
              <a:t>Detenga las vulnerabilidades de día cero</a:t>
            </a:r>
          </a:p>
        </p:txBody>
      </p:sp>
      <p:sp>
        <p:nvSpPr>
          <p:cNvPr id="18" name="矩形: 圆角 17">
            <a:extLst>
              <a:ext uri="{FF2B5EF4-FFF2-40B4-BE49-F238E27FC236}">
                <a16:creationId xmlns:a16="http://schemas.microsoft.com/office/drawing/2014/main" id="{2F9B2178-7DEF-08E7-A655-900487DB6C26}"/>
              </a:ext>
            </a:extLst>
          </p:cNvPr>
          <p:cNvSpPr/>
          <p:nvPr/>
        </p:nvSpPr>
        <p:spPr>
          <a:xfrm>
            <a:off x="9190518" y="4898363"/>
            <a:ext cx="2008158" cy="460397"/>
          </a:xfrm>
          <a:prstGeom prst="roundRect">
            <a:avLst/>
          </a:prstGeom>
          <a:solidFill>
            <a:schemeClr val="accent6"/>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s-ES_tradnl" sz="1200" b="1">
                <a:latin typeface="Century Gothic" panose="020B0502020202020204" pitchFamily="34" charset="0"/>
              </a:rPr>
              <a:t>Reduce number of  reboots</a:t>
            </a:r>
          </a:p>
        </p:txBody>
      </p:sp>
      <p:sp>
        <p:nvSpPr>
          <p:cNvPr id="19" name="矩形: 圆角 18">
            <a:extLst>
              <a:ext uri="{FF2B5EF4-FFF2-40B4-BE49-F238E27FC236}">
                <a16:creationId xmlns:a16="http://schemas.microsoft.com/office/drawing/2014/main" id="{F3DBA8A3-15EA-DF91-BF7D-A6FA927241DD}"/>
              </a:ext>
            </a:extLst>
          </p:cNvPr>
          <p:cNvSpPr/>
          <p:nvPr/>
        </p:nvSpPr>
        <p:spPr>
          <a:xfrm>
            <a:off x="6615289" y="5479499"/>
            <a:ext cx="2390420" cy="460397"/>
          </a:xfrm>
          <a:prstGeom prst="roundRect">
            <a:avLst/>
          </a:prstGeom>
          <a:solidFill>
            <a:schemeClr val="accent6"/>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s-ES_tradnl" sz="1200" b="1">
                <a:latin typeface="Century Gothic" panose="020B0502020202020204" pitchFamily="34" charset="0"/>
              </a:rPr>
              <a:t>Sin ralentización de los sistemas</a:t>
            </a:r>
          </a:p>
        </p:txBody>
      </p:sp>
      <p:sp>
        <p:nvSpPr>
          <p:cNvPr id="20" name="矩形: 圆角 19">
            <a:extLst>
              <a:ext uri="{FF2B5EF4-FFF2-40B4-BE49-F238E27FC236}">
                <a16:creationId xmlns:a16="http://schemas.microsoft.com/office/drawing/2014/main" id="{6E04C0B3-CA4E-3D38-ABD0-FF62FD53720B}"/>
              </a:ext>
            </a:extLst>
          </p:cNvPr>
          <p:cNvSpPr/>
          <p:nvPr/>
        </p:nvSpPr>
        <p:spPr>
          <a:xfrm>
            <a:off x="9190518" y="5478622"/>
            <a:ext cx="2008158" cy="460397"/>
          </a:xfrm>
          <a:prstGeom prst="roundRect">
            <a:avLst/>
          </a:prstGeom>
          <a:solidFill>
            <a:schemeClr val="accent6"/>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s-ES_tradnl" sz="1200" b="1">
                <a:latin typeface="Century Gothic" panose="020B0502020202020204" pitchFamily="34" charset="0"/>
              </a:rPr>
              <a:t>Proteger el sistema EoS</a:t>
            </a:r>
          </a:p>
        </p:txBody>
      </p:sp>
      <p:sp>
        <p:nvSpPr>
          <p:cNvPr id="2" name="Title 1">
            <a:extLst>
              <a:ext uri="{FF2B5EF4-FFF2-40B4-BE49-F238E27FC236}">
                <a16:creationId xmlns:a16="http://schemas.microsoft.com/office/drawing/2014/main" id="{0072D9BF-A8C2-1844-29C2-99472CB3B11C}"/>
              </a:ext>
            </a:extLst>
          </p:cNvPr>
          <p:cNvSpPr>
            <a:spLocks noGrp="1"/>
          </p:cNvSpPr>
          <p:nvPr>
            <p:ph type="ctrTitle"/>
          </p:nvPr>
        </p:nvSpPr>
        <p:spPr>
          <a:xfrm>
            <a:off x="558799" y="165099"/>
            <a:ext cx="8997795" cy="550863"/>
          </a:xfrm>
        </p:spPr>
        <p:txBody>
          <a:bodyPr>
            <a:normAutofit/>
          </a:bodyPr>
          <a:lstStyle/>
          <a:p>
            <a:r>
              <a:rPr lang="es-ES_tradnl">
                <a:latin typeface="Century Gothic" panose="020B0502020202020204" pitchFamily="34" charset="0"/>
              </a:rPr>
              <a:t>Más opciones para el endurecimiento del sistema</a:t>
            </a:r>
            <a:endParaRPr lang="es-ES_tradnl" sz="2800" b="1">
              <a:solidFill>
                <a:schemeClr val="bg1"/>
              </a:solidFill>
              <a:latin typeface="Century Gothic" panose="020B0502020202020204" pitchFamily="34" charset="0"/>
            </a:endParaRPr>
          </a:p>
        </p:txBody>
      </p:sp>
      <p:sp>
        <p:nvSpPr>
          <p:cNvPr id="4" name="灯片编号占位符 3">
            <a:extLst>
              <a:ext uri="{FF2B5EF4-FFF2-40B4-BE49-F238E27FC236}">
                <a16:creationId xmlns:a16="http://schemas.microsoft.com/office/drawing/2014/main" id="{AE284DD9-0BEE-D734-2646-F3CB97A1F852}"/>
              </a:ext>
            </a:extLst>
          </p:cNvPr>
          <p:cNvSpPr>
            <a:spLocks noGrp="1"/>
          </p:cNvSpPr>
          <p:nvPr>
            <p:ph type="sldNum" sz="quarter" idx="12"/>
          </p:nvPr>
        </p:nvSpPr>
        <p:spPr>
          <a:xfrm>
            <a:off x="8432797" y="6415619"/>
            <a:ext cx="2743200" cy="365125"/>
          </a:xfrm>
        </p:spPr>
        <p:txBody>
          <a:bodyPr/>
          <a:lstStyle/>
          <a:p>
            <a:r>
              <a:rPr lang="es-ES_tradnl" altLang="zh-CN"/>
              <a:t>Page  </a:t>
            </a:r>
            <a:fld id="{6F6B6950-8D1A-4668-8374-25B44628E0DF}" type="slidenum">
              <a:rPr lang="es-ES_tradnl" altLang="zh-CN" smtClean="0"/>
              <a:pPr/>
              <a:t>55</a:t>
            </a:fld>
            <a:endParaRPr lang="es-ES_tradnl" altLang="zh-CN"/>
          </a:p>
        </p:txBody>
      </p:sp>
      <p:sp>
        <p:nvSpPr>
          <p:cNvPr id="21" name="矩形 24">
            <a:extLst>
              <a:ext uri="{FF2B5EF4-FFF2-40B4-BE49-F238E27FC236}">
                <a16:creationId xmlns:a16="http://schemas.microsoft.com/office/drawing/2014/main" id="{2C588091-7688-4318-2C4E-ACEAFF9CCF8A}"/>
              </a:ext>
            </a:extLst>
          </p:cNvPr>
          <p:cNvSpPr/>
          <p:nvPr/>
        </p:nvSpPr>
        <p:spPr>
          <a:xfrm>
            <a:off x="913253" y="6517951"/>
            <a:ext cx="162252" cy="1622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tLang="zh-CN">
              <a:solidFill>
                <a:schemeClr val="bg1"/>
              </a:solidFill>
            </a:endParaRPr>
          </a:p>
        </p:txBody>
      </p:sp>
      <p:sp>
        <p:nvSpPr>
          <p:cNvPr id="22" name="文本框 25">
            <a:extLst>
              <a:ext uri="{FF2B5EF4-FFF2-40B4-BE49-F238E27FC236}">
                <a16:creationId xmlns:a16="http://schemas.microsoft.com/office/drawing/2014/main" id="{EA6B2AAB-1EFF-A851-FFA4-7383A6747B69}"/>
              </a:ext>
            </a:extLst>
          </p:cNvPr>
          <p:cNvSpPr txBox="1"/>
          <p:nvPr/>
        </p:nvSpPr>
        <p:spPr>
          <a:xfrm>
            <a:off x="1131708" y="6460578"/>
            <a:ext cx="1560042" cy="276999"/>
          </a:xfrm>
          <a:prstGeom prst="rect">
            <a:avLst/>
          </a:prstGeom>
          <a:noFill/>
        </p:spPr>
        <p:txBody>
          <a:bodyPr wrap="none" rtlCol="0">
            <a:spAutoFit/>
          </a:bodyPr>
          <a:lstStyle/>
          <a:p>
            <a:r>
              <a:rPr lang="es-ES_tradnl" altLang="en-US" sz="1200">
                <a:solidFill>
                  <a:schemeClr val="bg1"/>
                </a:solidFill>
                <a:latin typeface="Century Gothic" panose="020B0502020202020204" pitchFamily="34" charset="0"/>
                <a:ea typeface="微软雅黑" charset="-122"/>
                <a:sym typeface="微软雅黑" panose="020B0503020204020204" pitchFamily="34" charset="-122"/>
              </a:rPr>
              <a:t>www.sangfor.com</a:t>
            </a:r>
            <a:endParaRPr lang="es-ES_tradnl" altLang="en-US" sz="1200">
              <a:solidFill>
                <a:schemeClr val="bg1"/>
              </a:solidFill>
              <a:latin typeface="Century Gothic" panose="020B0502020202020204" pitchFamily="34" charset="0"/>
              <a:ea typeface="微软雅黑" charset="-122"/>
            </a:endParaRPr>
          </a:p>
        </p:txBody>
      </p:sp>
      <p:grpSp>
        <p:nvGrpSpPr>
          <p:cNvPr id="23" name="组合 26">
            <a:extLst>
              <a:ext uri="{FF2B5EF4-FFF2-40B4-BE49-F238E27FC236}">
                <a16:creationId xmlns:a16="http://schemas.microsoft.com/office/drawing/2014/main" id="{9389E20E-2F9E-6B60-B087-11D2A41ECD4F}"/>
              </a:ext>
            </a:extLst>
          </p:cNvPr>
          <p:cNvGrpSpPr/>
          <p:nvPr/>
        </p:nvGrpSpPr>
        <p:grpSpPr>
          <a:xfrm>
            <a:off x="4943635" y="6460578"/>
            <a:ext cx="2304730" cy="276999"/>
            <a:chOff x="4872830" y="6460578"/>
            <a:chExt cx="2304730" cy="276999"/>
          </a:xfrm>
        </p:grpSpPr>
        <p:sp>
          <p:nvSpPr>
            <p:cNvPr id="24" name="矩形 27">
              <a:extLst>
                <a:ext uri="{FF2B5EF4-FFF2-40B4-BE49-F238E27FC236}">
                  <a16:creationId xmlns:a16="http://schemas.microsoft.com/office/drawing/2014/main" id="{B7856BEE-08D6-52A3-1408-6EDBC9D7E272}"/>
                </a:ext>
              </a:extLst>
            </p:cNvPr>
            <p:cNvSpPr/>
            <p:nvPr/>
          </p:nvSpPr>
          <p:spPr>
            <a:xfrm>
              <a:off x="4872830" y="6517951"/>
              <a:ext cx="162252" cy="162252"/>
            </a:xfrm>
            <a:prstGeom prst="rect">
              <a:avLst/>
            </a:prstGeom>
            <a:solidFill>
              <a:srgbClr val="79B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tLang="zh-CN">
                <a:solidFill>
                  <a:schemeClr val="bg1"/>
                </a:solidFill>
              </a:endParaRPr>
            </a:p>
          </p:txBody>
        </p:sp>
        <p:sp>
          <p:nvSpPr>
            <p:cNvPr id="25" name="文本框 28">
              <a:extLst>
                <a:ext uri="{FF2B5EF4-FFF2-40B4-BE49-F238E27FC236}">
                  <a16:creationId xmlns:a16="http://schemas.microsoft.com/office/drawing/2014/main" id="{8A22F3CE-7F33-3E34-5107-6306DC8C8B2D}"/>
                </a:ext>
              </a:extLst>
            </p:cNvPr>
            <p:cNvSpPr txBox="1"/>
            <p:nvPr/>
          </p:nvSpPr>
          <p:spPr>
            <a:xfrm>
              <a:off x="5077305" y="6460578"/>
              <a:ext cx="2100255" cy="276999"/>
            </a:xfrm>
            <a:prstGeom prst="rect">
              <a:avLst/>
            </a:prstGeom>
            <a:noFill/>
          </p:spPr>
          <p:txBody>
            <a:bodyPr wrap="none" rtlCol="0">
              <a:spAutoFit/>
            </a:bodyPr>
            <a:lstStyle/>
            <a:p>
              <a:r>
                <a:rPr lang="es-ES_tradnl" altLang="en-US" sz="1200">
                  <a:solidFill>
                    <a:schemeClr val="bg1"/>
                  </a:solidFill>
                  <a:latin typeface="Century Gothic" panose="020B0502020202020204" pitchFamily="34" charset="0"/>
                  <a:ea typeface="微软雅黑" charset="-122"/>
                  <a:sym typeface="微软雅黑" panose="020B0503020204020204" pitchFamily="34" charset="-122"/>
                </a:rPr>
                <a:t>Sangfor Technologies Inc.</a:t>
              </a:r>
            </a:p>
          </p:txBody>
        </p:sp>
      </p:grpSp>
    </p:spTree>
    <p:extLst>
      <p:ext uri="{BB962C8B-B14F-4D97-AF65-F5344CB8AC3E}">
        <p14:creationId xmlns:p14="http://schemas.microsoft.com/office/powerpoint/2010/main" val="381318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anim calcmode="lin" valueType="num">
                                      <p:cBhvr>
                                        <p:cTn id="25" dur="500" fill="hold"/>
                                        <p:tgtEl>
                                          <p:spTgt spid="10"/>
                                        </p:tgtEl>
                                        <p:attrNameLst>
                                          <p:attrName>ppt_x</p:attrName>
                                        </p:attrNameLst>
                                      </p:cBhvr>
                                      <p:tavLst>
                                        <p:tav tm="0">
                                          <p:val>
                                            <p:strVal val="#ppt_x"/>
                                          </p:val>
                                        </p:tav>
                                        <p:tav tm="100000">
                                          <p:val>
                                            <p:strVal val="#ppt_x"/>
                                          </p:val>
                                        </p:tav>
                                      </p:tavLst>
                                    </p:anim>
                                    <p:anim calcmode="lin" valueType="num">
                                      <p:cBhvr>
                                        <p:cTn id="26" dur="500" fill="hold"/>
                                        <p:tgtEl>
                                          <p:spTgt spid="10"/>
                                        </p:tgtEl>
                                        <p:attrNameLst>
                                          <p:attrName>ppt_y</p:attrName>
                                        </p:attrNameLst>
                                      </p:cBhvr>
                                      <p:tavLst>
                                        <p:tav tm="0">
                                          <p:val>
                                            <p:strVal val="#ppt_y+.1"/>
                                          </p:val>
                                        </p:tav>
                                        <p:tav tm="100000">
                                          <p:val>
                                            <p:strVal val="#ppt_y"/>
                                          </p:val>
                                        </p:tav>
                                      </p:tavLst>
                                    </p:anim>
                                  </p:childTnLst>
                                </p:cTn>
                              </p:par>
                            </p:childTnLst>
                          </p:cTn>
                        </p:par>
                        <p:par>
                          <p:cTn id="27" fill="hold">
                            <p:stCondLst>
                              <p:cond delay="500"/>
                            </p:stCondLst>
                            <p:childTnLst>
                              <p:par>
                                <p:cTn id="28" presetID="42"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anim calcmode="lin" valueType="num">
                                      <p:cBhvr>
                                        <p:cTn id="31" dur="500" fill="hold"/>
                                        <p:tgtEl>
                                          <p:spTgt spid="11"/>
                                        </p:tgtEl>
                                        <p:attrNameLst>
                                          <p:attrName>ppt_x</p:attrName>
                                        </p:attrNameLst>
                                      </p:cBhvr>
                                      <p:tavLst>
                                        <p:tav tm="0">
                                          <p:val>
                                            <p:strVal val="#ppt_x"/>
                                          </p:val>
                                        </p:tav>
                                        <p:tav tm="100000">
                                          <p:val>
                                            <p:strVal val="#ppt_x"/>
                                          </p:val>
                                        </p:tav>
                                      </p:tavLst>
                                    </p:anim>
                                    <p:anim calcmode="lin" valueType="num">
                                      <p:cBhvr>
                                        <p:cTn id="32"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randombar(horizontal)">
                                      <p:cBhvr>
                                        <p:cTn id="37" dur="500"/>
                                        <p:tgtEl>
                                          <p:spTgt spid="1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randombar(horizontal)">
                                      <p:cBhvr>
                                        <p:cTn id="40" dur="500"/>
                                        <p:tgtEl>
                                          <p:spTgt spid="13"/>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randombar(horizontal)">
                                      <p:cBhvr>
                                        <p:cTn id="46" dur="500"/>
                                        <p:tgtEl>
                                          <p:spTgt spid="15"/>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randombar(horizontal)">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anim calcmode="lin" valueType="num">
                                      <p:cBhvr>
                                        <p:cTn id="55" dur="500" fill="hold"/>
                                        <p:tgtEl>
                                          <p:spTgt spid="18"/>
                                        </p:tgtEl>
                                        <p:attrNameLst>
                                          <p:attrName>ppt_x</p:attrName>
                                        </p:attrNameLst>
                                      </p:cBhvr>
                                      <p:tavLst>
                                        <p:tav tm="0">
                                          <p:val>
                                            <p:strVal val="#ppt_x"/>
                                          </p:val>
                                        </p:tav>
                                        <p:tav tm="100000">
                                          <p:val>
                                            <p:strVal val="#ppt_x"/>
                                          </p:val>
                                        </p:tav>
                                      </p:tavLst>
                                    </p:anim>
                                    <p:anim calcmode="lin" valueType="num">
                                      <p:cBhvr>
                                        <p:cTn id="56" dur="500" fill="hold"/>
                                        <p:tgtEl>
                                          <p:spTgt spid="18"/>
                                        </p:tgtEl>
                                        <p:attrNameLst>
                                          <p:attrName>ppt_y</p:attrName>
                                        </p:attrNameLst>
                                      </p:cBhvr>
                                      <p:tavLst>
                                        <p:tav tm="0">
                                          <p:val>
                                            <p:strVal val="#ppt_y+.1"/>
                                          </p:val>
                                        </p:tav>
                                        <p:tav tm="100000">
                                          <p:val>
                                            <p:strVal val="#ppt_y"/>
                                          </p:val>
                                        </p:tav>
                                      </p:tavLst>
                                    </p:anim>
                                  </p:childTnLst>
                                </p:cTn>
                              </p:par>
                            </p:childTnLst>
                          </p:cTn>
                        </p:par>
                        <p:par>
                          <p:cTn id="57" fill="hold">
                            <p:stCondLst>
                              <p:cond delay="500"/>
                            </p:stCondLst>
                            <p:childTnLst>
                              <p:par>
                                <p:cTn id="58" presetID="42" presetClass="entr" presetSubtype="0"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anim calcmode="lin" valueType="num">
                                      <p:cBhvr>
                                        <p:cTn id="61" dur="500" fill="hold"/>
                                        <p:tgtEl>
                                          <p:spTgt spid="17"/>
                                        </p:tgtEl>
                                        <p:attrNameLst>
                                          <p:attrName>ppt_x</p:attrName>
                                        </p:attrNameLst>
                                      </p:cBhvr>
                                      <p:tavLst>
                                        <p:tav tm="0">
                                          <p:val>
                                            <p:strVal val="#ppt_x"/>
                                          </p:val>
                                        </p:tav>
                                        <p:tav tm="100000">
                                          <p:val>
                                            <p:strVal val="#ppt_x"/>
                                          </p:val>
                                        </p:tav>
                                      </p:tavLst>
                                    </p:anim>
                                    <p:anim calcmode="lin" valueType="num">
                                      <p:cBhvr>
                                        <p:cTn id="62" dur="500" fill="hold"/>
                                        <p:tgtEl>
                                          <p:spTgt spid="17"/>
                                        </p:tgtEl>
                                        <p:attrNameLst>
                                          <p:attrName>ppt_y</p:attrName>
                                        </p:attrNameLst>
                                      </p:cBhvr>
                                      <p:tavLst>
                                        <p:tav tm="0">
                                          <p:val>
                                            <p:strVal val="#ppt_y+.1"/>
                                          </p:val>
                                        </p:tav>
                                        <p:tav tm="100000">
                                          <p:val>
                                            <p:strVal val="#ppt_y"/>
                                          </p:val>
                                        </p:tav>
                                      </p:tavLst>
                                    </p:anim>
                                  </p:childTnLst>
                                </p:cTn>
                              </p:par>
                            </p:childTnLst>
                          </p:cTn>
                        </p:par>
                        <p:par>
                          <p:cTn id="63" fill="hold">
                            <p:stCondLst>
                              <p:cond delay="1000"/>
                            </p:stCondLst>
                            <p:childTnLst>
                              <p:par>
                                <p:cTn id="64" presetID="42" presetClass="entr" presetSubtype="0" fill="hold" grpId="0" nodeType="after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anim calcmode="lin" valueType="num">
                                      <p:cBhvr>
                                        <p:cTn id="67" dur="500" fill="hold"/>
                                        <p:tgtEl>
                                          <p:spTgt spid="20"/>
                                        </p:tgtEl>
                                        <p:attrNameLst>
                                          <p:attrName>ppt_x</p:attrName>
                                        </p:attrNameLst>
                                      </p:cBhvr>
                                      <p:tavLst>
                                        <p:tav tm="0">
                                          <p:val>
                                            <p:strVal val="#ppt_x"/>
                                          </p:val>
                                        </p:tav>
                                        <p:tav tm="100000">
                                          <p:val>
                                            <p:strVal val="#ppt_x"/>
                                          </p:val>
                                        </p:tav>
                                      </p:tavLst>
                                    </p:anim>
                                    <p:anim calcmode="lin" valueType="num">
                                      <p:cBhvr>
                                        <p:cTn id="68" dur="500" fill="hold"/>
                                        <p:tgtEl>
                                          <p:spTgt spid="20"/>
                                        </p:tgtEl>
                                        <p:attrNameLst>
                                          <p:attrName>ppt_y</p:attrName>
                                        </p:attrNameLst>
                                      </p:cBhvr>
                                      <p:tavLst>
                                        <p:tav tm="0">
                                          <p:val>
                                            <p:strVal val="#ppt_y+.1"/>
                                          </p:val>
                                        </p:tav>
                                        <p:tav tm="100000">
                                          <p:val>
                                            <p:strVal val="#ppt_y"/>
                                          </p:val>
                                        </p:tav>
                                      </p:tavLst>
                                    </p:anim>
                                  </p:childTnLst>
                                </p:cTn>
                              </p:par>
                            </p:childTnLst>
                          </p:cTn>
                        </p:par>
                        <p:par>
                          <p:cTn id="69" fill="hold">
                            <p:stCondLst>
                              <p:cond delay="1500"/>
                            </p:stCondLst>
                            <p:childTnLst>
                              <p:par>
                                <p:cTn id="70" presetID="42" presetClass="entr" presetSubtype="0" fill="hold" grpId="0" nodeType="after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anim calcmode="lin" valueType="num">
                                      <p:cBhvr>
                                        <p:cTn id="73" dur="500" fill="hold"/>
                                        <p:tgtEl>
                                          <p:spTgt spid="19"/>
                                        </p:tgtEl>
                                        <p:attrNameLst>
                                          <p:attrName>ppt_x</p:attrName>
                                        </p:attrNameLst>
                                      </p:cBhvr>
                                      <p:tavLst>
                                        <p:tav tm="0">
                                          <p:val>
                                            <p:strVal val="#ppt_x"/>
                                          </p:val>
                                        </p:tav>
                                        <p:tav tm="100000">
                                          <p:val>
                                            <p:strVal val="#ppt_x"/>
                                          </p:val>
                                        </p:tav>
                                      </p:tavLst>
                                    </p:anim>
                                    <p:anim calcmode="lin" valueType="num">
                                      <p:cBhvr>
                                        <p:cTn id="7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p:bldP spid="10" grpId="0" animBg="1"/>
      <p:bldP spid="11" grpId="0" animBg="1"/>
      <p:bldP spid="12" grpId="0" animBg="1"/>
      <p:bldP spid="13" grpId="0" animBg="1"/>
      <p:bldP spid="14" grpId="0"/>
      <p:bldP spid="15" grpId="0"/>
      <p:bldP spid="16" grpId="0"/>
      <p:bldP spid="17" grpId="0" animBg="1"/>
      <p:bldP spid="18" grpId="0" animBg="1"/>
      <p:bldP spid="19" grpId="0" animBg="1"/>
      <p:bldP spid="2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Google Shape;1305;p95">
            <a:extLst>
              <a:ext uri="{FF2B5EF4-FFF2-40B4-BE49-F238E27FC236}">
                <a16:creationId xmlns:a16="http://schemas.microsoft.com/office/drawing/2014/main" id="{79B07A6D-5998-9F40-BD91-65DA10F5F82F}"/>
              </a:ext>
            </a:extLst>
          </p:cNvPr>
          <p:cNvSpPr/>
          <p:nvPr/>
        </p:nvSpPr>
        <p:spPr>
          <a:xfrm>
            <a:off x="332033" y="1321168"/>
            <a:ext cx="5774945" cy="4685932"/>
          </a:xfrm>
          <a:prstGeom prst="roundRect">
            <a:avLst>
              <a:gd name="adj" fmla="val 2498"/>
            </a:avLst>
          </a:prstGeom>
          <a:gradFill>
            <a:gsLst>
              <a:gs pos="0">
                <a:srgbClr val="00A3FF">
                  <a:alpha val="10000"/>
                </a:srgbClr>
              </a:gs>
              <a:gs pos="99000">
                <a:srgbClr val="003192">
                  <a:alpha val="0"/>
                </a:srgbClr>
              </a:gs>
            </a:gsLst>
            <a:lin ang="5400000" scaled="1"/>
          </a:gradFill>
          <a:ln w="9525" cap="flat" cmpd="sng">
            <a:gradFill flip="none" rotWithShape="1">
              <a:gsLst>
                <a:gs pos="0">
                  <a:srgbClr val="05B0EF"/>
                </a:gs>
                <a:gs pos="100000">
                  <a:srgbClr val="003192">
                    <a:alpha val="0"/>
                  </a:srgbClr>
                </a:gs>
              </a:gsLst>
              <a:lin ang="5400000" scaled="1"/>
              <a:tileRect/>
            </a:gra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1" i="0" u="none" strike="noStrike" kern="1200" cap="none" spc="0" normalizeH="0" baseline="0" noProof="0">
              <a:ln>
                <a:noFill/>
              </a:ln>
              <a:solidFill>
                <a:prstClr val="white"/>
              </a:solidFill>
              <a:effectLst/>
              <a:uLnTx/>
              <a:uFillTx/>
              <a:latin typeface="Century Gothic" panose="020B0502020202020204"/>
              <a:ea typeface="Century Gothic" panose="020B0502020202020204"/>
              <a:cs typeface="Century Gothic" panose="020B0502020202020204"/>
              <a:sym typeface="Century Gothic" panose="020B0502020202020204"/>
            </a:endParaRPr>
          </a:p>
        </p:txBody>
      </p:sp>
      <p:sp>
        <p:nvSpPr>
          <p:cNvPr id="81" name="Google Shape;1305;p95">
            <a:extLst>
              <a:ext uri="{FF2B5EF4-FFF2-40B4-BE49-F238E27FC236}">
                <a16:creationId xmlns:a16="http://schemas.microsoft.com/office/drawing/2014/main" id="{EB0C6C39-0783-C542-8354-C5704DF0FA46}"/>
              </a:ext>
            </a:extLst>
          </p:cNvPr>
          <p:cNvSpPr/>
          <p:nvPr/>
        </p:nvSpPr>
        <p:spPr>
          <a:xfrm>
            <a:off x="6250233" y="1321168"/>
            <a:ext cx="5514089" cy="4685932"/>
          </a:xfrm>
          <a:prstGeom prst="roundRect">
            <a:avLst>
              <a:gd name="adj" fmla="val 2498"/>
            </a:avLst>
          </a:prstGeom>
          <a:gradFill>
            <a:gsLst>
              <a:gs pos="0">
                <a:srgbClr val="00A3FF">
                  <a:alpha val="10000"/>
                </a:srgbClr>
              </a:gs>
              <a:gs pos="99000">
                <a:srgbClr val="003192">
                  <a:alpha val="0"/>
                </a:srgbClr>
              </a:gs>
            </a:gsLst>
            <a:lin ang="5400000" scaled="1"/>
          </a:gradFill>
          <a:ln w="9525" cap="flat" cmpd="sng">
            <a:gradFill flip="none" rotWithShape="1">
              <a:gsLst>
                <a:gs pos="0">
                  <a:srgbClr val="05B0EF"/>
                </a:gs>
                <a:gs pos="100000">
                  <a:srgbClr val="003192">
                    <a:alpha val="0"/>
                  </a:srgbClr>
                </a:gs>
              </a:gsLst>
              <a:lin ang="5400000" scaled="1"/>
              <a:tileRect/>
            </a:gra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1" i="0" u="none" strike="noStrike" kern="1200" cap="none" spc="0" normalizeH="0" baseline="0" noProof="0">
              <a:ln>
                <a:noFill/>
              </a:ln>
              <a:solidFill>
                <a:prstClr val="white"/>
              </a:solidFill>
              <a:effectLst/>
              <a:uLnTx/>
              <a:uFillTx/>
              <a:latin typeface="Century Gothic" panose="020B0502020202020204"/>
              <a:ea typeface="Century Gothic" panose="020B0502020202020204"/>
              <a:cs typeface="Century Gothic" panose="020B0502020202020204"/>
              <a:sym typeface="Century Gothic" panose="020B0502020202020204"/>
            </a:endParaRPr>
          </a:p>
        </p:txBody>
      </p:sp>
      <p:sp>
        <p:nvSpPr>
          <p:cNvPr id="4" name="灯片编号占位符 3"/>
          <p:cNvSpPr>
            <a:spLocks noGrp="1"/>
          </p:cNvSpPr>
          <p:nvPr>
            <p:ph type="sldNum" sz="quarter" idx="12"/>
          </p:nvPr>
        </p:nvSpPr>
        <p:spPr/>
        <p:txBody>
          <a:bodyPr/>
          <a:lstStyle/>
          <a:p>
            <a:r>
              <a:rPr lang="en-US" altLang="zh-CN"/>
              <a:t>Page  </a:t>
            </a:r>
            <a:fld id="{6F6B6950-8D1A-4668-8374-25B44628E0DF}" type="slidenum">
              <a:rPr lang="zh-CN" altLang="en-US" smtClean="0"/>
              <a:pPr/>
              <a:t>56</a:t>
            </a:fld>
            <a:endParaRPr lang="zh-CN" altLang="en-US"/>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4040" y="242315"/>
            <a:ext cx="1813144" cy="595886"/>
          </a:xfrm>
          <a:prstGeom prst="rect">
            <a:avLst/>
          </a:prstGeom>
        </p:spPr>
      </p:pic>
      <p:grpSp>
        <p:nvGrpSpPr>
          <p:cNvPr id="19" name="组合 18"/>
          <p:cNvGrpSpPr/>
          <p:nvPr/>
        </p:nvGrpSpPr>
        <p:grpSpPr>
          <a:xfrm>
            <a:off x="1" y="200326"/>
            <a:ext cx="9981583" cy="523220"/>
            <a:chOff x="1" y="200326"/>
            <a:chExt cx="9981583" cy="523220"/>
          </a:xfrm>
        </p:grpSpPr>
        <p:sp>
          <p:nvSpPr>
            <p:cNvPr id="20" name="矩形 19"/>
            <p:cNvSpPr/>
            <p:nvPr/>
          </p:nvSpPr>
          <p:spPr>
            <a:xfrm>
              <a:off x="1" y="311234"/>
              <a:ext cx="396240" cy="326939"/>
            </a:xfrm>
            <a:prstGeom prst="rect">
              <a:avLst/>
            </a:prstGeom>
            <a:solidFill>
              <a:srgbClr val="345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1" name="矩形 20"/>
            <p:cNvSpPr/>
            <p:nvPr/>
          </p:nvSpPr>
          <p:spPr>
            <a:xfrm>
              <a:off x="579651" y="200326"/>
              <a:ext cx="9401933" cy="523220"/>
            </a:xfrm>
            <a:prstGeom prst="rect">
              <a:avLst/>
            </a:prstGeom>
          </p:spPr>
          <p:txBody>
            <a:bodyPr wrap="none">
              <a:spAutoFit/>
            </a:bodyPr>
            <a:lstStyle/>
            <a:p>
              <a:r>
                <a:rPr lang="es-MX" altLang="zh-CN" sz="2800" b="1" dirty="0">
                  <a:solidFill>
                    <a:schemeClr val="bg1"/>
                  </a:solidFill>
                  <a:latin typeface="Century Gothic" panose="020B0502020202020204" pitchFamily="34" charset="0"/>
                  <a:ea typeface="微软雅黑" charset="-122"/>
                </a:rPr>
                <a:t>Eliminación de malware mediante múltiples motores</a:t>
              </a:r>
              <a:endParaRPr lang="en-US" altLang="zh-CN" sz="2800" b="1" dirty="0">
                <a:solidFill>
                  <a:schemeClr val="bg1"/>
                </a:solidFill>
                <a:latin typeface="Century Gothic" panose="020B0502020202020204" pitchFamily="34" charset="0"/>
                <a:ea typeface="微软雅黑" charset="-122"/>
              </a:endParaRPr>
            </a:p>
          </p:txBody>
        </p:sp>
        <p:sp>
          <p:nvSpPr>
            <p:cNvPr id="22" name="矩形 21"/>
            <p:cNvSpPr/>
            <p:nvPr/>
          </p:nvSpPr>
          <p:spPr>
            <a:xfrm>
              <a:off x="393853" y="311234"/>
              <a:ext cx="65722" cy="32693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
        <p:nvSpPr>
          <p:cNvPr id="34" name="矩形 24">
            <a:extLst>
              <a:ext uri="{FF2B5EF4-FFF2-40B4-BE49-F238E27FC236}">
                <a16:creationId xmlns:a16="http://schemas.microsoft.com/office/drawing/2014/main" id="{20C7338D-7D45-4940-99D8-A97426F7AF8E}"/>
              </a:ext>
            </a:extLst>
          </p:cNvPr>
          <p:cNvSpPr/>
          <p:nvPr/>
        </p:nvSpPr>
        <p:spPr>
          <a:xfrm>
            <a:off x="913253" y="6517951"/>
            <a:ext cx="162252" cy="1622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5" name="文本框 25">
            <a:extLst>
              <a:ext uri="{FF2B5EF4-FFF2-40B4-BE49-F238E27FC236}">
                <a16:creationId xmlns:a16="http://schemas.microsoft.com/office/drawing/2014/main" id="{F5D6BC14-4F65-4849-8FE6-864CCF0B70AB}"/>
              </a:ext>
            </a:extLst>
          </p:cNvPr>
          <p:cNvSpPr txBox="1"/>
          <p:nvPr/>
        </p:nvSpPr>
        <p:spPr>
          <a:xfrm>
            <a:off x="1131708" y="6460578"/>
            <a:ext cx="1560042" cy="276999"/>
          </a:xfrm>
          <a:prstGeom prst="rect">
            <a:avLst/>
          </a:prstGeom>
          <a:noFill/>
        </p:spPr>
        <p:txBody>
          <a:bodyPr wrap="none" rtlCol="0">
            <a:spAutoFit/>
          </a:bodyPr>
          <a:lstStyle/>
          <a:p>
            <a:r>
              <a:rPr lang="en-US" altLang="en-US" sz="1200">
                <a:solidFill>
                  <a:schemeClr val="bg1"/>
                </a:solidFill>
                <a:latin typeface="Century Gothic" panose="020B0502020202020204" pitchFamily="34" charset="0"/>
                <a:ea typeface="微软雅黑" charset="-122"/>
                <a:sym typeface="微软雅黑" panose="020B0503020204020204" pitchFamily="34" charset="-122"/>
              </a:rPr>
              <a:t>www.sangfor.com</a:t>
            </a:r>
            <a:endParaRPr lang="en-US" altLang="en-US" sz="1200">
              <a:solidFill>
                <a:schemeClr val="bg1"/>
              </a:solidFill>
              <a:latin typeface="Century Gothic" panose="020B0502020202020204" pitchFamily="34" charset="0"/>
              <a:ea typeface="微软雅黑" charset="-122"/>
            </a:endParaRPr>
          </a:p>
        </p:txBody>
      </p:sp>
      <p:sp>
        <p:nvSpPr>
          <p:cNvPr id="171" name="Google Shape;529;p14">
            <a:extLst>
              <a:ext uri="{FF2B5EF4-FFF2-40B4-BE49-F238E27FC236}">
                <a16:creationId xmlns:a16="http://schemas.microsoft.com/office/drawing/2014/main" id="{5BE37AF1-3282-F529-7144-6FC2AF0265A5}"/>
              </a:ext>
            </a:extLst>
          </p:cNvPr>
          <p:cNvSpPr txBox="1"/>
          <p:nvPr/>
        </p:nvSpPr>
        <p:spPr>
          <a:xfrm>
            <a:off x="6454740" y="2067280"/>
            <a:ext cx="1598158" cy="553957"/>
          </a:xfrm>
          <a:prstGeom prst="rect">
            <a:avLst/>
          </a:prstGeom>
          <a:noFill/>
          <a:ln>
            <a:noFill/>
          </a:ln>
        </p:spPr>
        <p:txBody>
          <a:bodyPr spcFirstLastPara="1" wrap="square" lIns="91425" tIns="45700" rIns="91425" bIns="45700" anchor="t" anchorCtr="0">
            <a:spAutoFit/>
          </a:bodyPr>
          <a:lstStyle/>
          <a:p>
            <a:pPr marL="171450" lvl="0" indent="-171450" algn="r">
              <a:buClr>
                <a:srgbClr val="00B0F0"/>
              </a:buClr>
              <a:buSzPts val="1000"/>
              <a:buFont typeface="Arial"/>
              <a:buChar char="•"/>
            </a:pPr>
            <a:r>
              <a:rPr lang="es-MX" sz="1000">
                <a:solidFill>
                  <a:schemeClr val="lt1"/>
                </a:solidFill>
                <a:cs typeface="Century Gothic"/>
                <a:sym typeface="Century Gothic"/>
              </a:rPr>
              <a:t>Base de datos de malware completa y de alta calidad</a:t>
            </a:r>
            <a:endParaRPr lang="en-MY" sz="1000" dirty="0">
              <a:solidFill>
                <a:schemeClr val="lt1"/>
              </a:solidFill>
              <a:cs typeface="Century Gothic"/>
              <a:sym typeface="Century Gothic"/>
            </a:endParaRPr>
          </a:p>
        </p:txBody>
      </p:sp>
      <p:grpSp>
        <p:nvGrpSpPr>
          <p:cNvPr id="3" name="组合 2">
            <a:extLst>
              <a:ext uri="{FF2B5EF4-FFF2-40B4-BE49-F238E27FC236}">
                <a16:creationId xmlns:a16="http://schemas.microsoft.com/office/drawing/2014/main" id="{BD175BCA-DA2A-1447-9A3D-EF67E080222C}"/>
              </a:ext>
            </a:extLst>
          </p:cNvPr>
          <p:cNvGrpSpPr/>
          <p:nvPr/>
        </p:nvGrpSpPr>
        <p:grpSpPr>
          <a:xfrm>
            <a:off x="7697908" y="2322084"/>
            <a:ext cx="2587139" cy="2558768"/>
            <a:chOff x="7302356" y="1867452"/>
            <a:chExt cx="3118547" cy="3084349"/>
          </a:xfrm>
        </p:grpSpPr>
        <p:grpSp>
          <p:nvGrpSpPr>
            <p:cNvPr id="223" name="Google Shape;516;p14">
              <a:extLst>
                <a:ext uri="{FF2B5EF4-FFF2-40B4-BE49-F238E27FC236}">
                  <a16:creationId xmlns:a16="http://schemas.microsoft.com/office/drawing/2014/main" id="{94A7485A-4604-6A69-46C2-D1242E84DB3A}"/>
                </a:ext>
              </a:extLst>
            </p:cNvPr>
            <p:cNvGrpSpPr/>
            <p:nvPr/>
          </p:nvGrpSpPr>
          <p:grpSpPr>
            <a:xfrm>
              <a:off x="7302356" y="1867452"/>
              <a:ext cx="3118547" cy="3084349"/>
              <a:chOff x="6823075" y="1369271"/>
              <a:chExt cx="4449972" cy="4432351"/>
            </a:xfrm>
          </p:grpSpPr>
          <p:sp>
            <p:nvSpPr>
              <p:cNvPr id="224" name="Google Shape;517;p14">
                <a:extLst>
                  <a:ext uri="{FF2B5EF4-FFF2-40B4-BE49-F238E27FC236}">
                    <a16:creationId xmlns:a16="http://schemas.microsoft.com/office/drawing/2014/main" id="{5A676DF6-2E80-297D-04D8-CD943959E32A}"/>
                  </a:ext>
                </a:extLst>
              </p:cNvPr>
              <p:cNvSpPr/>
              <p:nvPr/>
            </p:nvSpPr>
            <p:spPr>
              <a:xfrm rot="-8100000">
                <a:off x="6839532" y="1410467"/>
                <a:ext cx="4391154" cy="4391153"/>
              </a:xfrm>
              <a:prstGeom prst="arc">
                <a:avLst>
                  <a:gd name="adj1" fmla="val 16200000"/>
                  <a:gd name="adj2" fmla="val 0"/>
                </a:avLst>
              </a:prstGeom>
              <a:noFill/>
              <a:ln w="25400" cap="flat" cmpd="sng">
                <a:solidFill>
                  <a:schemeClr val="lt1"/>
                </a:solidFill>
                <a:prstDash val="lg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Calibri"/>
                  <a:ea typeface="Calibri"/>
                  <a:cs typeface="Calibri"/>
                  <a:sym typeface="Calibri"/>
                </a:endParaRPr>
              </a:p>
            </p:txBody>
          </p:sp>
          <p:grpSp>
            <p:nvGrpSpPr>
              <p:cNvPr id="225" name="Google Shape;518;p14">
                <a:extLst>
                  <a:ext uri="{FF2B5EF4-FFF2-40B4-BE49-F238E27FC236}">
                    <a16:creationId xmlns:a16="http://schemas.microsoft.com/office/drawing/2014/main" id="{5B75DAA5-40F3-FDFA-C27C-BECF760FB0F9}"/>
                  </a:ext>
                </a:extLst>
              </p:cNvPr>
              <p:cNvGrpSpPr/>
              <p:nvPr/>
            </p:nvGrpSpPr>
            <p:grpSpPr>
              <a:xfrm>
                <a:off x="6823075" y="1369271"/>
                <a:ext cx="4449972" cy="4432351"/>
                <a:chOff x="6823075" y="1369271"/>
                <a:chExt cx="4449972" cy="4432351"/>
              </a:xfrm>
            </p:grpSpPr>
            <p:sp>
              <p:nvSpPr>
                <p:cNvPr id="226" name="Google Shape;519;p14">
                  <a:extLst>
                    <a:ext uri="{FF2B5EF4-FFF2-40B4-BE49-F238E27FC236}">
                      <a16:creationId xmlns:a16="http://schemas.microsoft.com/office/drawing/2014/main" id="{BE4BF5F5-E2EC-7CF7-46E4-475270E8601B}"/>
                    </a:ext>
                  </a:extLst>
                </p:cNvPr>
                <p:cNvSpPr/>
                <p:nvPr/>
              </p:nvSpPr>
              <p:spPr>
                <a:xfrm>
                  <a:off x="7117796" y="1663992"/>
                  <a:ext cx="3801712" cy="3801712"/>
                </a:xfrm>
                <a:prstGeom prst="ellipse">
                  <a:avLst/>
                </a:prstGeom>
                <a:noFill/>
                <a:ln w="571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Calibri"/>
                    <a:ea typeface="Calibri"/>
                    <a:cs typeface="Calibri"/>
                    <a:sym typeface="Calibri"/>
                  </a:endParaRPr>
                </a:p>
              </p:txBody>
            </p:sp>
            <p:sp>
              <p:nvSpPr>
                <p:cNvPr id="227" name="Google Shape;520;p14">
                  <a:extLst>
                    <a:ext uri="{FF2B5EF4-FFF2-40B4-BE49-F238E27FC236}">
                      <a16:creationId xmlns:a16="http://schemas.microsoft.com/office/drawing/2014/main" id="{953C0DC4-CF9A-D954-F3D5-08DA51D0C288}"/>
                    </a:ext>
                  </a:extLst>
                </p:cNvPr>
                <p:cNvSpPr/>
                <p:nvPr/>
              </p:nvSpPr>
              <p:spPr>
                <a:xfrm>
                  <a:off x="7120632" y="3128874"/>
                  <a:ext cx="3801712" cy="871948"/>
                </a:xfrm>
                <a:prstGeom prst="ellipse">
                  <a:avLst/>
                </a:prstGeom>
                <a:noFill/>
                <a:ln w="12700" cap="flat" cmpd="sng">
                  <a:solidFill>
                    <a:srgbClr val="92D050"/>
                  </a:solidFill>
                  <a:prstDash val="lg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Calibri"/>
                    <a:ea typeface="Calibri"/>
                    <a:cs typeface="Calibri"/>
                    <a:sym typeface="Calibri"/>
                  </a:endParaRPr>
                </a:p>
              </p:txBody>
            </p:sp>
            <p:sp>
              <p:nvSpPr>
                <p:cNvPr id="228" name="Google Shape;521;p14">
                  <a:extLst>
                    <a:ext uri="{FF2B5EF4-FFF2-40B4-BE49-F238E27FC236}">
                      <a16:creationId xmlns:a16="http://schemas.microsoft.com/office/drawing/2014/main" id="{35C306CF-00E8-FE3A-E75F-E774C3A221C7}"/>
                    </a:ext>
                  </a:extLst>
                </p:cNvPr>
                <p:cNvSpPr/>
                <p:nvPr/>
              </p:nvSpPr>
              <p:spPr>
                <a:xfrm rot="-3494842">
                  <a:off x="7120631" y="3128874"/>
                  <a:ext cx="3801712" cy="871948"/>
                </a:xfrm>
                <a:prstGeom prst="ellipse">
                  <a:avLst/>
                </a:prstGeom>
                <a:noFill/>
                <a:ln w="12700" cap="flat" cmpd="sng">
                  <a:solidFill>
                    <a:srgbClr val="92D050"/>
                  </a:solidFill>
                  <a:prstDash val="lg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Calibri"/>
                    <a:ea typeface="Calibri"/>
                    <a:cs typeface="Calibri"/>
                    <a:sym typeface="Calibri"/>
                  </a:endParaRPr>
                </a:p>
              </p:txBody>
            </p:sp>
            <p:sp>
              <p:nvSpPr>
                <p:cNvPr id="229" name="Google Shape;522;p14">
                  <a:extLst>
                    <a:ext uri="{FF2B5EF4-FFF2-40B4-BE49-F238E27FC236}">
                      <a16:creationId xmlns:a16="http://schemas.microsoft.com/office/drawing/2014/main" id="{A3DCCAB7-F745-1DD5-2ECB-89DA7EC78E6A}"/>
                    </a:ext>
                  </a:extLst>
                </p:cNvPr>
                <p:cNvSpPr/>
                <p:nvPr/>
              </p:nvSpPr>
              <p:spPr>
                <a:xfrm rot="3494842" flipH="1">
                  <a:off x="7018480" y="3211482"/>
                  <a:ext cx="3801712" cy="871948"/>
                </a:xfrm>
                <a:prstGeom prst="ellipse">
                  <a:avLst/>
                </a:prstGeom>
                <a:noFill/>
                <a:ln w="12700" cap="flat" cmpd="sng">
                  <a:solidFill>
                    <a:srgbClr val="92D050"/>
                  </a:solidFill>
                  <a:prstDash val="lg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Calibri"/>
                    <a:ea typeface="Calibri"/>
                    <a:cs typeface="Calibri"/>
                    <a:sym typeface="Calibri"/>
                  </a:endParaRPr>
                </a:p>
              </p:txBody>
            </p:sp>
            <p:sp>
              <p:nvSpPr>
                <p:cNvPr id="230" name="Google Shape;523;p14">
                  <a:extLst>
                    <a:ext uri="{FF2B5EF4-FFF2-40B4-BE49-F238E27FC236}">
                      <a16:creationId xmlns:a16="http://schemas.microsoft.com/office/drawing/2014/main" id="{A96FE424-2FD7-68DF-0D37-1222A64EC43A}"/>
                    </a:ext>
                  </a:extLst>
                </p:cNvPr>
                <p:cNvSpPr/>
                <p:nvPr/>
              </p:nvSpPr>
              <p:spPr>
                <a:xfrm>
                  <a:off x="7928151" y="2572018"/>
                  <a:ext cx="2149376" cy="2149375"/>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Calibri"/>
                    <a:ea typeface="Calibri"/>
                    <a:cs typeface="Calibri"/>
                    <a:sym typeface="Calibri"/>
                  </a:endParaRPr>
                </a:p>
              </p:txBody>
            </p:sp>
            <p:sp>
              <p:nvSpPr>
                <p:cNvPr id="231" name="Google Shape;524;p14">
                  <a:extLst>
                    <a:ext uri="{FF2B5EF4-FFF2-40B4-BE49-F238E27FC236}">
                      <a16:creationId xmlns:a16="http://schemas.microsoft.com/office/drawing/2014/main" id="{9659215D-7969-164C-A722-0AFCEC5E8B46}"/>
                    </a:ext>
                  </a:extLst>
                </p:cNvPr>
                <p:cNvSpPr/>
                <p:nvPr/>
              </p:nvSpPr>
              <p:spPr>
                <a:xfrm>
                  <a:off x="6823075" y="1410468"/>
                  <a:ext cx="4391152" cy="4391154"/>
                </a:xfrm>
                <a:prstGeom prst="arc">
                  <a:avLst>
                    <a:gd name="adj1" fmla="val 16200000"/>
                    <a:gd name="adj2" fmla="val 0"/>
                  </a:avLst>
                </a:prstGeom>
                <a:noFill/>
                <a:ln w="25400" cap="flat" cmpd="sng">
                  <a:solidFill>
                    <a:schemeClr val="lt1"/>
                  </a:solidFill>
                  <a:prstDash val="lg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Calibri"/>
                    <a:ea typeface="Calibri"/>
                    <a:cs typeface="Calibri"/>
                    <a:sym typeface="Calibri"/>
                  </a:endParaRPr>
                </a:p>
              </p:txBody>
            </p:sp>
            <p:sp>
              <p:nvSpPr>
                <p:cNvPr id="232" name="Google Shape;525;p14">
                  <a:extLst>
                    <a:ext uri="{FF2B5EF4-FFF2-40B4-BE49-F238E27FC236}">
                      <a16:creationId xmlns:a16="http://schemas.microsoft.com/office/drawing/2014/main" id="{6AB72F4B-7015-9EBB-BD5C-DB97E6460EE0}"/>
                    </a:ext>
                  </a:extLst>
                </p:cNvPr>
                <p:cNvSpPr/>
                <p:nvPr/>
              </p:nvSpPr>
              <p:spPr>
                <a:xfrm rot="7200000">
                  <a:off x="6839532" y="1369271"/>
                  <a:ext cx="4391154" cy="4391153"/>
                </a:xfrm>
                <a:prstGeom prst="arc">
                  <a:avLst>
                    <a:gd name="adj1" fmla="val 16200000"/>
                    <a:gd name="adj2" fmla="val 0"/>
                  </a:avLst>
                </a:prstGeom>
                <a:noFill/>
                <a:ln w="25400" cap="flat" cmpd="sng">
                  <a:solidFill>
                    <a:schemeClr val="lt1"/>
                  </a:solidFill>
                  <a:prstDash val="lg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Calibri"/>
                    <a:ea typeface="Calibri"/>
                    <a:cs typeface="Calibri"/>
                    <a:sym typeface="Calibri"/>
                  </a:endParaRPr>
                </a:p>
              </p:txBody>
            </p:sp>
            <p:sp>
              <p:nvSpPr>
                <p:cNvPr id="233" name="Google Shape;526;p14">
                  <a:extLst>
                    <a:ext uri="{FF2B5EF4-FFF2-40B4-BE49-F238E27FC236}">
                      <a16:creationId xmlns:a16="http://schemas.microsoft.com/office/drawing/2014/main" id="{3D6771C6-F0CE-C1E2-C716-9B66268FC635}"/>
                    </a:ext>
                  </a:extLst>
                </p:cNvPr>
                <p:cNvSpPr/>
                <p:nvPr/>
              </p:nvSpPr>
              <p:spPr>
                <a:xfrm>
                  <a:off x="7436458" y="1999260"/>
                  <a:ext cx="117850" cy="11785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Calibri"/>
                    <a:ea typeface="Calibri"/>
                    <a:cs typeface="Calibri"/>
                    <a:sym typeface="Calibri"/>
                  </a:endParaRPr>
                </a:p>
              </p:txBody>
            </p:sp>
            <p:sp>
              <p:nvSpPr>
                <p:cNvPr id="234" name="Google Shape;527;p14">
                  <a:extLst>
                    <a:ext uri="{FF2B5EF4-FFF2-40B4-BE49-F238E27FC236}">
                      <a16:creationId xmlns:a16="http://schemas.microsoft.com/office/drawing/2014/main" id="{73C3C4A1-BD42-61CF-5C88-D7D68BB50EBC}"/>
                    </a:ext>
                  </a:extLst>
                </p:cNvPr>
                <p:cNvSpPr/>
                <p:nvPr/>
              </p:nvSpPr>
              <p:spPr>
                <a:xfrm>
                  <a:off x="7917644" y="5419470"/>
                  <a:ext cx="117850" cy="11785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Calibri"/>
                    <a:ea typeface="Calibri"/>
                    <a:cs typeface="Calibri"/>
                    <a:sym typeface="Calibri"/>
                  </a:endParaRPr>
                </a:p>
              </p:txBody>
            </p:sp>
            <p:sp>
              <p:nvSpPr>
                <p:cNvPr id="235" name="Google Shape;528;p14">
                  <a:extLst>
                    <a:ext uri="{FF2B5EF4-FFF2-40B4-BE49-F238E27FC236}">
                      <a16:creationId xmlns:a16="http://schemas.microsoft.com/office/drawing/2014/main" id="{E9EFCDD9-F91F-DD8F-F57A-1E621FA36D85}"/>
                    </a:ext>
                  </a:extLst>
                </p:cNvPr>
                <p:cNvSpPr/>
                <p:nvPr/>
              </p:nvSpPr>
              <p:spPr>
                <a:xfrm>
                  <a:off x="11155197" y="3529606"/>
                  <a:ext cx="117850" cy="11785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Calibri"/>
                    <a:ea typeface="Calibri"/>
                    <a:cs typeface="Calibri"/>
                    <a:sym typeface="Calibri"/>
                  </a:endParaRPr>
                </a:p>
              </p:txBody>
            </p:sp>
          </p:grpSp>
        </p:grpSp>
        <p:sp>
          <p:nvSpPr>
            <p:cNvPr id="172" name="Google Shape;530;p14">
              <a:extLst>
                <a:ext uri="{FF2B5EF4-FFF2-40B4-BE49-F238E27FC236}">
                  <a16:creationId xmlns:a16="http://schemas.microsoft.com/office/drawing/2014/main" id="{DF9960A1-CEF8-A2E4-0A60-6533D6C70561}"/>
                </a:ext>
              </a:extLst>
            </p:cNvPr>
            <p:cNvSpPr txBox="1"/>
            <p:nvPr/>
          </p:nvSpPr>
          <p:spPr>
            <a:xfrm>
              <a:off x="8139067" y="3047623"/>
              <a:ext cx="1410447" cy="1001638"/>
            </a:xfrm>
            <a:prstGeom prst="rect">
              <a:avLst/>
            </a:prstGeom>
            <a:noFill/>
            <a:ln>
              <a:noFill/>
            </a:ln>
          </p:spPr>
          <p:txBody>
            <a:bodyPr spcFirstLastPara="1" wrap="square" lIns="91425" tIns="45700" rIns="91425" bIns="45700" anchor="t" anchorCtr="0">
              <a:spAutoFit/>
            </a:bodyPr>
            <a:lstStyle/>
            <a:p>
              <a:pPr lvl="0" algn="ctr">
                <a:buClr>
                  <a:srgbClr val="000000"/>
                </a:buClr>
                <a:buSzPts val="1100"/>
              </a:pPr>
              <a:r>
                <a:rPr lang="es-MX" sz="1200" dirty="0">
                  <a:solidFill>
                    <a:schemeClr val="lt1"/>
                  </a:solidFill>
                  <a:cs typeface="Century Gothic"/>
                  <a:sym typeface="Century Gothic"/>
                </a:rPr>
                <a:t>Alta detección,
Disminución de Falsos</a:t>
              </a:r>
              <a:endParaRPr sz="1200" b="0" i="0" u="none" strike="noStrike" cap="none" dirty="0">
                <a:solidFill>
                  <a:schemeClr val="lt1"/>
                </a:solidFill>
                <a:latin typeface="Century Gothic"/>
                <a:ea typeface="Century Gothic"/>
                <a:cs typeface="Century Gothic"/>
                <a:sym typeface="Century Gothic"/>
              </a:endParaRPr>
            </a:p>
          </p:txBody>
        </p:sp>
      </p:grpSp>
      <p:sp>
        <p:nvSpPr>
          <p:cNvPr id="173" name="Google Shape;531;p14">
            <a:extLst>
              <a:ext uri="{FF2B5EF4-FFF2-40B4-BE49-F238E27FC236}">
                <a16:creationId xmlns:a16="http://schemas.microsoft.com/office/drawing/2014/main" id="{D712A681-866C-6354-1E1E-7082F00067CA}"/>
              </a:ext>
            </a:extLst>
          </p:cNvPr>
          <p:cNvSpPr txBox="1"/>
          <p:nvPr/>
        </p:nvSpPr>
        <p:spPr>
          <a:xfrm>
            <a:off x="9983140" y="2053109"/>
            <a:ext cx="1718102" cy="707846"/>
          </a:xfrm>
          <a:prstGeom prst="rect">
            <a:avLst/>
          </a:prstGeom>
          <a:noFill/>
          <a:ln>
            <a:noFill/>
          </a:ln>
        </p:spPr>
        <p:txBody>
          <a:bodyPr spcFirstLastPara="1" wrap="square" lIns="91425" tIns="45700" rIns="91425" bIns="45700" anchor="t" anchorCtr="0">
            <a:spAutoFit/>
          </a:bodyPr>
          <a:lstStyle/>
          <a:p>
            <a:pPr marL="171450" lvl="0" indent="-171450">
              <a:buClr>
                <a:srgbClr val="00B0F0"/>
              </a:buClr>
              <a:buSzPts val="1000"/>
              <a:buFont typeface="Arial"/>
              <a:buChar char="•"/>
            </a:pPr>
            <a:r>
              <a:rPr lang="es-MX" sz="1000" dirty="0">
                <a:solidFill>
                  <a:schemeClr val="lt1"/>
                </a:solidFill>
                <a:cs typeface="Century Gothic"/>
                <a:sym typeface="Century Gothic"/>
              </a:rPr>
              <a:t>Familia de malware ADN </a:t>
            </a:r>
          </a:p>
          <a:p>
            <a:pPr marL="171450" lvl="0" indent="-171450">
              <a:buClr>
                <a:srgbClr val="00B0F0"/>
              </a:buClr>
              <a:buSzPts val="1000"/>
              <a:buFont typeface="Arial"/>
              <a:buChar char="•"/>
            </a:pPr>
            <a:r>
              <a:rPr lang="es-MX" sz="1000" dirty="0">
                <a:solidFill>
                  <a:schemeClr val="lt1"/>
                </a:solidFill>
                <a:cs typeface="Century Gothic"/>
                <a:sym typeface="Century Gothic"/>
              </a:rPr>
              <a:t>Identificación de huellas dactilares</a:t>
            </a:r>
            <a:endParaRPr sz="1000" b="0" i="0" u="none" strike="noStrike" cap="none" dirty="0">
              <a:solidFill>
                <a:schemeClr val="lt1"/>
              </a:solidFill>
              <a:latin typeface="Century Gothic"/>
              <a:ea typeface="Century Gothic"/>
              <a:cs typeface="Century Gothic"/>
              <a:sym typeface="Century Gothic"/>
            </a:endParaRPr>
          </a:p>
        </p:txBody>
      </p:sp>
      <p:sp>
        <p:nvSpPr>
          <p:cNvPr id="174" name="Google Shape;532;p14">
            <a:extLst>
              <a:ext uri="{FF2B5EF4-FFF2-40B4-BE49-F238E27FC236}">
                <a16:creationId xmlns:a16="http://schemas.microsoft.com/office/drawing/2014/main" id="{8E496E77-DA5F-0AA2-E639-D4895787F0E8}"/>
              </a:ext>
            </a:extLst>
          </p:cNvPr>
          <p:cNvSpPr txBox="1"/>
          <p:nvPr/>
        </p:nvSpPr>
        <p:spPr>
          <a:xfrm>
            <a:off x="5934293" y="3169154"/>
            <a:ext cx="1689600" cy="553957"/>
          </a:xfrm>
          <a:prstGeom prst="rect">
            <a:avLst/>
          </a:prstGeom>
          <a:noFill/>
          <a:ln>
            <a:noFill/>
          </a:ln>
        </p:spPr>
        <p:txBody>
          <a:bodyPr spcFirstLastPara="1" wrap="square" lIns="91425" tIns="45700" rIns="91425" bIns="45700" anchor="t" anchorCtr="0">
            <a:spAutoFit/>
          </a:bodyPr>
          <a:lstStyle/>
          <a:p>
            <a:pPr marL="171450" lvl="0" indent="-171450" algn="r">
              <a:buClr>
                <a:srgbClr val="00B0F0"/>
              </a:buClr>
              <a:buSzPts val="1000"/>
              <a:buFont typeface="Arial"/>
              <a:buChar char="•"/>
            </a:pPr>
            <a:r>
              <a:rPr lang="es-MX" sz="1000">
                <a:solidFill>
                  <a:schemeClr val="lt1"/>
                </a:solidFill>
                <a:cs typeface="Century Gothic"/>
                <a:sym typeface="Century Gothic"/>
              </a:rPr>
              <a:t>Múltiples algoritmos expertos refinan la identificación ideal</a:t>
            </a:r>
            <a:endParaRPr lang="en-MY" sz="1000" dirty="0">
              <a:solidFill>
                <a:schemeClr val="lt1"/>
              </a:solidFill>
              <a:cs typeface="Century Gothic"/>
              <a:sym typeface="Century Gothic"/>
            </a:endParaRPr>
          </a:p>
        </p:txBody>
      </p:sp>
      <p:sp>
        <p:nvSpPr>
          <p:cNvPr id="175" name="Google Shape;533;p14">
            <a:extLst>
              <a:ext uri="{FF2B5EF4-FFF2-40B4-BE49-F238E27FC236}">
                <a16:creationId xmlns:a16="http://schemas.microsoft.com/office/drawing/2014/main" id="{A85D8C3E-26DD-6CA7-26F1-218C444E9447}"/>
              </a:ext>
            </a:extLst>
          </p:cNvPr>
          <p:cNvSpPr txBox="1"/>
          <p:nvPr/>
        </p:nvSpPr>
        <p:spPr>
          <a:xfrm>
            <a:off x="6729646" y="4709564"/>
            <a:ext cx="1562896" cy="707846"/>
          </a:xfrm>
          <a:prstGeom prst="rect">
            <a:avLst/>
          </a:prstGeom>
          <a:noFill/>
          <a:ln>
            <a:noFill/>
          </a:ln>
        </p:spPr>
        <p:txBody>
          <a:bodyPr spcFirstLastPara="1" wrap="square" lIns="91425" tIns="45700" rIns="91425" bIns="45700" anchor="t" anchorCtr="0">
            <a:spAutoFit/>
          </a:bodyPr>
          <a:lstStyle/>
          <a:p>
            <a:pPr marL="171450" lvl="0" indent="-171450" algn="r">
              <a:buClr>
                <a:srgbClr val="00B0F0"/>
              </a:buClr>
              <a:buSzPts val="1000"/>
              <a:buFont typeface="Arial"/>
              <a:buChar char="•"/>
            </a:pPr>
            <a:r>
              <a:rPr lang="en-MY" sz="1000">
                <a:solidFill>
                  <a:schemeClr val="lt1"/>
                </a:solidFill>
                <a:cs typeface="Century Gothic"/>
                <a:sym typeface="Century Gothic"/>
              </a:rPr>
              <a:t>Modelos de IA Aprendizaje continuo en Cloud Engine</a:t>
            </a:r>
            <a:endParaRPr lang="en-MY" sz="1000" dirty="0">
              <a:solidFill>
                <a:schemeClr val="lt1"/>
              </a:solidFill>
              <a:cs typeface="Century Gothic"/>
              <a:sym typeface="Century Gothic"/>
            </a:endParaRPr>
          </a:p>
        </p:txBody>
      </p:sp>
      <p:sp>
        <p:nvSpPr>
          <p:cNvPr id="176" name="Google Shape;534;p14">
            <a:extLst>
              <a:ext uri="{FF2B5EF4-FFF2-40B4-BE49-F238E27FC236}">
                <a16:creationId xmlns:a16="http://schemas.microsoft.com/office/drawing/2014/main" id="{B5B0FC42-2E56-4B19-77BD-5C01481B21F2}"/>
              </a:ext>
            </a:extLst>
          </p:cNvPr>
          <p:cNvSpPr txBox="1"/>
          <p:nvPr/>
        </p:nvSpPr>
        <p:spPr>
          <a:xfrm>
            <a:off x="9859785" y="4786509"/>
            <a:ext cx="1586032" cy="861734"/>
          </a:xfrm>
          <a:prstGeom prst="rect">
            <a:avLst/>
          </a:prstGeom>
          <a:noFill/>
          <a:ln>
            <a:noFill/>
          </a:ln>
        </p:spPr>
        <p:txBody>
          <a:bodyPr spcFirstLastPara="1" wrap="square" lIns="91425" tIns="45700" rIns="91425" bIns="45700" anchor="t" anchorCtr="0">
            <a:spAutoFit/>
          </a:bodyPr>
          <a:lstStyle/>
          <a:p>
            <a:pPr marL="171450" lvl="0" indent="-171450">
              <a:buClr>
                <a:srgbClr val="00B0F0"/>
              </a:buClr>
              <a:buSzPts val="1000"/>
              <a:buFont typeface="Arial"/>
              <a:buChar char="•"/>
            </a:pPr>
            <a:r>
              <a:rPr lang="es-MX" sz="1000">
                <a:solidFill>
                  <a:schemeClr val="lt1"/>
                </a:solidFill>
                <a:cs typeface="Century Gothic"/>
                <a:sym typeface="Century Gothic"/>
              </a:rPr>
              <a:t>Mecanismos de aprendizaje de actualización automática iterativa rápida</a:t>
            </a:r>
            <a:endParaRPr sz="1000" b="1" i="0" u="none" strike="noStrike" cap="none" dirty="0">
              <a:solidFill>
                <a:schemeClr val="lt1"/>
              </a:solidFill>
              <a:latin typeface="Century Gothic"/>
              <a:ea typeface="Century Gothic"/>
              <a:cs typeface="Century Gothic"/>
              <a:sym typeface="Century Gothic"/>
            </a:endParaRPr>
          </a:p>
        </p:txBody>
      </p:sp>
      <p:sp>
        <p:nvSpPr>
          <p:cNvPr id="177" name="Google Shape;535;p14">
            <a:extLst>
              <a:ext uri="{FF2B5EF4-FFF2-40B4-BE49-F238E27FC236}">
                <a16:creationId xmlns:a16="http://schemas.microsoft.com/office/drawing/2014/main" id="{F4D81704-778C-820C-AC0B-4B0C8CDE5929}"/>
              </a:ext>
            </a:extLst>
          </p:cNvPr>
          <p:cNvSpPr txBox="1"/>
          <p:nvPr/>
        </p:nvSpPr>
        <p:spPr>
          <a:xfrm>
            <a:off x="10300628" y="3124511"/>
            <a:ext cx="1553878" cy="861734"/>
          </a:xfrm>
          <a:prstGeom prst="rect">
            <a:avLst/>
          </a:prstGeom>
          <a:noFill/>
          <a:ln>
            <a:noFill/>
          </a:ln>
        </p:spPr>
        <p:txBody>
          <a:bodyPr spcFirstLastPara="1" wrap="square" lIns="91425" tIns="45700" rIns="91425" bIns="45700" anchor="t" anchorCtr="0">
            <a:spAutoFit/>
          </a:bodyPr>
          <a:lstStyle/>
          <a:p>
            <a:pPr marL="171450" lvl="0" indent="-171450">
              <a:buClr>
                <a:srgbClr val="00B0F0"/>
              </a:buClr>
              <a:buSzPts val="1000"/>
              <a:buFont typeface="Arial"/>
              <a:buChar char="•"/>
            </a:pPr>
            <a:r>
              <a:rPr lang="es-MX" sz="1000">
                <a:solidFill>
                  <a:schemeClr val="lt1"/>
                </a:solidFill>
                <a:cs typeface="Century Gothic"/>
                <a:sym typeface="Century Gothic"/>
              </a:rPr>
              <a:t>Las reglas de IA + identifican la respuesta óptima a las amenazas conocidas</a:t>
            </a:r>
            <a:endParaRPr sz="1000" b="0" i="0" u="none" strike="noStrike" cap="none" dirty="0">
              <a:solidFill>
                <a:schemeClr val="lt1"/>
              </a:solidFill>
              <a:latin typeface="Century Gothic"/>
              <a:ea typeface="Century Gothic"/>
              <a:cs typeface="Century Gothic"/>
              <a:sym typeface="Century Gothic"/>
            </a:endParaRPr>
          </a:p>
        </p:txBody>
      </p:sp>
      <p:grpSp>
        <p:nvGrpSpPr>
          <p:cNvPr id="2" name="组合 1">
            <a:extLst>
              <a:ext uri="{FF2B5EF4-FFF2-40B4-BE49-F238E27FC236}">
                <a16:creationId xmlns:a16="http://schemas.microsoft.com/office/drawing/2014/main" id="{E7CE971E-F594-3C44-8E4F-CF39EAE02921}"/>
              </a:ext>
            </a:extLst>
          </p:cNvPr>
          <p:cNvGrpSpPr/>
          <p:nvPr/>
        </p:nvGrpSpPr>
        <p:grpSpPr>
          <a:xfrm>
            <a:off x="403093" y="1683650"/>
            <a:ext cx="5531076" cy="4151306"/>
            <a:chOff x="403093" y="1683650"/>
            <a:chExt cx="5531076" cy="4151306"/>
          </a:xfrm>
        </p:grpSpPr>
        <p:grpSp>
          <p:nvGrpSpPr>
            <p:cNvPr id="178" name="组合 177">
              <a:extLst>
                <a:ext uri="{FF2B5EF4-FFF2-40B4-BE49-F238E27FC236}">
                  <a16:creationId xmlns:a16="http://schemas.microsoft.com/office/drawing/2014/main" id="{0087D95E-CC42-9E08-9880-C819567FB33D}"/>
                </a:ext>
              </a:extLst>
            </p:cNvPr>
            <p:cNvGrpSpPr/>
            <p:nvPr/>
          </p:nvGrpSpPr>
          <p:grpSpPr>
            <a:xfrm>
              <a:off x="427678" y="1683650"/>
              <a:ext cx="5506491" cy="4151306"/>
              <a:chOff x="576897" y="1919957"/>
              <a:chExt cx="4878121" cy="3669485"/>
            </a:xfrm>
          </p:grpSpPr>
          <p:grpSp>
            <p:nvGrpSpPr>
              <p:cNvPr id="179" name="Google Shape;536;p14">
                <a:extLst>
                  <a:ext uri="{FF2B5EF4-FFF2-40B4-BE49-F238E27FC236}">
                    <a16:creationId xmlns:a16="http://schemas.microsoft.com/office/drawing/2014/main" id="{30C44B69-A162-C8B6-34DA-32325912CB48}"/>
                  </a:ext>
                </a:extLst>
              </p:cNvPr>
              <p:cNvGrpSpPr/>
              <p:nvPr/>
            </p:nvGrpSpPr>
            <p:grpSpPr>
              <a:xfrm>
                <a:off x="850762" y="1919957"/>
                <a:ext cx="4604256" cy="3481568"/>
                <a:chOff x="601335" y="2104906"/>
                <a:chExt cx="4966590" cy="3755552"/>
              </a:xfrm>
            </p:grpSpPr>
            <p:sp>
              <p:nvSpPr>
                <p:cNvPr id="195" name="Google Shape;537;p14">
                  <a:extLst>
                    <a:ext uri="{FF2B5EF4-FFF2-40B4-BE49-F238E27FC236}">
                      <a16:creationId xmlns:a16="http://schemas.microsoft.com/office/drawing/2014/main" id="{F048A7F9-7A3D-3D8A-253B-5F51B4974D2E}"/>
                    </a:ext>
                  </a:extLst>
                </p:cNvPr>
                <p:cNvSpPr/>
                <p:nvPr/>
              </p:nvSpPr>
              <p:spPr>
                <a:xfrm>
                  <a:off x="2783933" y="2781300"/>
                  <a:ext cx="601395" cy="2803431"/>
                </a:xfrm>
                <a:prstGeom prst="rect">
                  <a:avLst/>
                </a:prstGeom>
                <a:gradFill>
                  <a:gsLst>
                    <a:gs pos="0">
                      <a:srgbClr val="184199">
                        <a:alpha val="0"/>
                      </a:srgbClr>
                    </a:gs>
                    <a:gs pos="54000">
                      <a:srgbClr val="00539F">
                        <a:alpha val="40000"/>
                      </a:srgbClr>
                    </a:gs>
                    <a:gs pos="100000">
                      <a:srgbClr val="00539F">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400" b="0" i="0" u="none" strike="noStrike" cap="none">
                    <a:solidFill>
                      <a:schemeClr val="lt1"/>
                    </a:solidFill>
                    <a:latin typeface="Calibri"/>
                    <a:ea typeface="Calibri"/>
                    <a:cs typeface="Calibri"/>
                    <a:sym typeface="Calibri"/>
                  </a:endParaRPr>
                </a:p>
              </p:txBody>
            </p:sp>
            <p:grpSp>
              <p:nvGrpSpPr>
                <p:cNvPr id="196" name="Google Shape;538;p14">
                  <a:extLst>
                    <a:ext uri="{FF2B5EF4-FFF2-40B4-BE49-F238E27FC236}">
                      <a16:creationId xmlns:a16="http://schemas.microsoft.com/office/drawing/2014/main" id="{3BBC0C82-BD95-CF63-32D2-68319BFBE3D6}"/>
                    </a:ext>
                  </a:extLst>
                </p:cNvPr>
                <p:cNvGrpSpPr/>
                <p:nvPr/>
              </p:nvGrpSpPr>
              <p:grpSpPr>
                <a:xfrm>
                  <a:off x="601335" y="2104906"/>
                  <a:ext cx="4966590" cy="1010158"/>
                  <a:chOff x="24088896" y="6167625"/>
                  <a:chExt cx="18002036" cy="3661446"/>
                </a:xfrm>
              </p:grpSpPr>
              <p:sp>
                <p:nvSpPr>
                  <p:cNvPr id="219" name="Google Shape;539;p14">
                    <a:extLst>
                      <a:ext uri="{FF2B5EF4-FFF2-40B4-BE49-F238E27FC236}">
                        <a16:creationId xmlns:a16="http://schemas.microsoft.com/office/drawing/2014/main" id="{FF53DD7A-C7AE-F59F-A20F-3FA2562174BB}"/>
                      </a:ext>
                    </a:extLst>
                  </p:cNvPr>
                  <p:cNvSpPr/>
                  <p:nvPr/>
                </p:nvSpPr>
                <p:spPr>
                  <a:xfrm rot="10800000">
                    <a:off x="24088896" y="6167625"/>
                    <a:ext cx="18002036" cy="3661446"/>
                  </a:xfrm>
                  <a:custGeom>
                    <a:avLst/>
                    <a:gdLst/>
                    <a:ahLst/>
                    <a:cxnLst/>
                    <a:rect l="l" t="t" r="r" b="b"/>
                    <a:pathLst>
                      <a:path w="18002036" h="3661446" extrusionOk="0">
                        <a:moveTo>
                          <a:pt x="9001018" y="3661446"/>
                        </a:moveTo>
                        <a:cubicBezTo>
                          <a:pt x="4029896" y="3661446"/>
                          <a:pt x="0" y="2841803"/>
                          <a:pt x="0" y="1830723"/>
                        </a:cubicBezTo>
                        <a:cubicBezTo>
                          <a:pt x="0" y="819643"/>
                          <a:pt x="4029896" y="0"/>
                          <a:pt x="9001018" y="0"/>
                        </a:cubicBezTo>
                        <a:cubicBezTo>
                          <a:pt x="13972142" y="0"/>
                          <a:pt x="18002036" y="819643"/>
                          <a:pt x="18002036" y="1830723"/>
                        </a:cubicBezTo>
                        <a:cubicBezTo>
                          <a:pt x="18002036" y="2841803"/>
                          <a:pt x="13972142" y="3661446"/>
                          <a:pt x="9001018" y="3661446"/>
                        </a:cubicBezTo>
                        <a:close/>
                        <a:moveTo>
                          <a:pt x="8979248" y="3549038"/>
                        </a:moveTo>
                        <a:cubicBezTo>
                          <a:pt x="13704260" y="3549038"/>
                          <a:pt x="17534640" y="2816583"/>
                          <a:pt x="17534640" y="1913054"/>
                        </a:cubicBezTo>
                        <a:cubicBezTo>
                          <a:pt x="17534640" y="1009525"/>
                          <a:pt x="13704260" y="277070"/>
                          <a:pt x="8979248" y="277070"/>
                        </a:cubicBezTo>
                        <a:cubicBezTo>
                          <a:pt x="4254232" y="277070"/>
                          <a:pt x="423856" y="1009525"/>
                          <a:pt x="423856" y="1913054"/>
                        </a:cubicBezTo>
                        <a:cubicBezTo>
                          <a:pt x="423856" y="2816583"/>
                          <a:pt x="4254232" y="3549038"/>
                          <a:pt x="8979248" y="3549038"/>
                        </a:cubicBezTo>
                        <a:close/>
                      </a:path>
                    </a:pathLst>
                  </a:custGeom>
                  <a:gradFill>
                    <a:gsLst>
                      <a:gs pos="0">
                        <a:srgbClr val="184199">
                          <a:alpha val="33725"/>
                        </a:srgbClr>
                      </a:gs>
                      <a:gs pos="100000">
                        <a:srgbClr val="00B0F0">
                          <a:alpha val="44705"/>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endParaRPr sz="3200" b="0" i="0" u="none" strike="noStrike" cap="none">
                      <a:solidFill>
                        <a:schemeClr val="lt1"/>
                      </a:solidFill>
                      <a:latin typeface="Calibri"/>
                      <a:ea typeface="Calibri"/>
                      <a:cs typeface="Calibri"/>
                      <a:sym typeface="Calibri"/>
                    </a:endParaRPr>
                  </a:p>
                </p:txBody>
              </p:sp>
              <p:sp>
                <p:nvSpPr>
                  <p:cNvPr id="220" name="Google Shape;540;p14">
                    <a:extLst>
                      <a:ext uri="{FF2B5EF4-FFF2-40B4-BE49-F238E27FC236}">
                        <a16:creationId xmlns:a16="http://schemas.microsoft.com/office/drawing/2014/main" id="{4FF6410E-A1E6-9B2B-33C5-3038CDDA3812}"/>
                      </a:ext>
                    </a:extLst>
                  </p:cNvPr>
                  <p:cNvSpPr/>
                  <p:nvPr/>
                </p:nvSpPr>
                <p:spPr>
                  <a:xfrm rot="10800000">
                    <a:off x="24841144" y="6406635"/>
                    <a:ext cx="16689121" cy="3001350"/>
                  </a:xfrm>
                  <a:custGeom>
                    <a:avLst/>
                    <a:gdLst/>
                    <a:ahLst/>
                    <a:cxnLst/>
                    <a:rect l="l" t="t" r="r" b="b"/>
                    <a:pathLst>
                      <a:path w="17110784" h="3271968" extrusionOk="0">
                        <a:moveTo>
                          <a:pt x="8555392" y="3271968"/>
                        </a:moveTo>
                        <a:cubicBezTo>
                          <a:pt x="3830376" y="3271968"/>
                          <a:pt x="0" y="2539513"/>
                          <a:pt x="0" y="1635984"/>
                        </a:cubicBezTo>
                        <a:cubicBezTo>
                          <a:pt x="0" y="732455"/>
                          <a:pt x="3830376" y="0"/>
                          <a:pt x="8555392" y="0"/>
                        </a:cubicBezTo>
                        <a:cubicBezTo>
                          <a:pt x="13280404" y="0"/>
                          <a:pt x="17110784" y="732455"/>
                          <a:pt x="17110784" y="1635984"/>
                        </a:cubicBezTo>
                        <a:cubicBezTo>
                          <a:pt x="17110784" y="2539513"/>
                          <a:pt x="13280404" y="3271968"/>
                          <a:pt x="8555392" y="3271968"/>
                        </a:cubicBezTo>
                        <a:close/>
                      </a:path>
                    </a:pathLst>
                  </a:custGeom>
                  <a:noFill/>
                  <a:ln w="9525" cap="flat" cmpd="sng">
                    <a:solidFill>
                      <a:srgbClr val="00B0F0">
                        <a:alpha val="46666"/>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endParaRPr sz="3200" b="0" i="0" u="none" strike="noStrike" cap="none">
                      <a:solidFill>
                        <a:schemeClr val="lt1"/>
                      </a:solidFill>
                      <a:latin typeface="Calibri"/>
                      <a:ea typeface="Calibri"/>
                      <a:cs typeface="Calibri"/>
                      <a:sym typeface="Calibri"/>
                    </a:endParaRPr>
                  </a:p>
                </p:txBody>
              </p:sp>
            </p:grpSp>
            <p:grpSp>
              <p:nvGrpSpPr>
                <p:cNvPr id="197" name="Google Shape;541;p14">
                  <a:extLst>
                    <a:ext uri="{FF2B5EF4-FFF2-40B4-BE49-F238E27FC236}">
                      <a16:creationId xmlns:a16="http://schemas.microsoft.com/office/drawing/2014/main" id="{3B3A4DDB-2C8B-D522-D626-E5CB67FCB6A6}"/>
                    </a:ext>
                  </a:extLst>
                </p:cNvPr>
                <p:cNvGrpSpPr/>
                <p:nvPr/>
              </p:nvGrpSpPr>
              <p:grpSpPr>
                <a:xfrm>
                  <a:off x="1182069" y="3091799"/>
                  <a:ext cx="3805123" cy="773926"/>
                  <a:chOff x="24088896" y="6167625"/>
                  <a:chExt cx="18002036" cy="3661446"/>
                </a:xfrm>
              </p:grpSpPr>
              <p:sp>
                <p:nvSpPr>
                  <p:cNvPr id="217" name="Google Shape;542;p14">
                    <a:extLst>
                      <a:ext uri="{FF2B5EF4-FFF2-40B4-BE49-F238E27FC236}">
                        <a16:creationId xmlns:a16="http://schemas.microsoft.com/office/drawing/2014/main" id="{57010DBF-E208-FDA8-65D7-5D775D108730}"/>
                      </a:ext>
                    </a:extLst>
                  </p:cNvPr>
                  <p:cNvSpPr/>
                  <p:nvPr/>
                </p:nvSpPr>
                <p:spPr>
                  <a:xfrm rot="10800000">
                    <a:off x="24088896" y="6167625"/>
                    <a:ext cx="18002036" cy="3661446"/>
                  </a:xfrm>
                  <a:custGeom>
                    <a:avLst/>
                    <a:gdLst/>
                    <a:ahLst/>
                    <a:cxnLst/>
                    <a:rect l="l" t="t" r="r" b="b"/>
                    <a:pathLst>
                      <a:path w="18002036" h="3661446" extrusionOk="0">
                        <a:moveTo>
                          <a:pt x="9001018" y="3661446"/>
                        </a:moveTo>
                        <a:cubicBezTo>
                          <a:pt x="4029896" y="3661446"/>
                          <a:pt x="0" y="2841803"/>
                          <a:pt x="0" y="1830723"/>
                        </a:cubicBezTo>
                        <a:cubicBezTo>
                          <a:pt x="0" y="819643"/>
                          <a:pt x="4029896" y="0"/>
                          <a:pt x="9001018" y="0"/>
                        </a:cubicBezTo>
                        <a:cubicBezTo>
                          <a:pt x="13972142" y="0"/>
                          <a:pt x="18002036" y="819643"/>
                          <a:pt x="18002036" y="1830723"/>
                        </a:cubicBezTo>
                        <a:cubicBezTo>
                          <a:pt x="18002036" y="2841803"/>
                          <a:pt x="13972142" y="3661446"/>
                          <a:pt x="9001018" y="3661446"/>
                        </a:cubicBezTo>
                        <a:close/>
                        <a:moveTo>
                          <a:pt x="8979248" y="3549038"/>
                        </a:moveTo>
                        <a:cubicBezTo>
                          <a:pt x="13704260" y="3549038"/>
                          <a:pt x="17534640" y="2816583"/>
                          <a:pt x="17534640" y="1913054"/>
                        </a:cubicBezTo>
                        <a:cubicBezTo>
                          <a:pt x="17534640" y="1009525"/>
                          <a:pt x="13704260" y="277070"/>
                          <a:pt x="8979248" y="277070"/>
                        </a:cubicBezTo>
                        <a:cubicBezTo>
                          <a:pt x="4254232" y="277070"/>
                          <a:pt x="423856" y="1009525"/>
                          <a:pt x="423856" y="1913054"/>
                        </a:cubicBezTo>
                        <a:cubicBezTo>
                          <a:pt x="423856" y="2816583"/>
                          <a:pt x="4254232" y="3549038"/>
                          <a:pt x="8979248" y="3549038"/>
                        </a:cubicBezTo>
                        <a:close/>
                      </a:path>
                    </a:pathLst>
                  </a:custGeom>
                  <a:gradFill>
                    <a:gsLst>
                      <a:gs pos="0">
                        <a:srgbClr val="00B0F0">
                          <a:alpha val="37647"/>
                        </a:srgbClr>
                      </a:gs>
                      <a:gs pos="100000">
                        <a:srgbClr val="184199">
                          <a:alpha val="24705"/>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endParaRPr sz="3200" b="0" i="0" u="none" strike="noStrike" cap="none">
                      <a:solidFill>
                        <a:schemeClr val="lt1"/>
                      </a:solidFill>
                      <a:latin typeface="Calibri"/>
                      <a:ea typeface="Calibri"/>
                      <a:cs typeface="Calibri"/>
                      <a:sym typeface="Calibri"/>
                    </a:endParaRPr>
                  </a:p>
                </p:txBody>
              </p:sp>
              <p:sp>
                <p:nvSpPr>
                  <p:cNvPr id="218" name="Google Shape;543;p14">
                    <a:extLst>
                      <a:ext uri="{FF2B5EF4-FFF2-40B4-BE49-F238E27FC236}">
                        <a16:creationId xmlns:a16="http://schemas.microsoft.com/office/drawing/2014/main" id="{7BA3E06B-C76E-E0C9-385F-CA0BB0A18A9A}"/>
                      </a:ext>
                    </a:extLst>
                  </p:cNvPr>
                  <p:cNvSpPr/>
                  <p:nvPr/>
                </p:nvSpPr>
                <p:spPr>
                  <a:xfrm rot="10800000">
                    <a:off x="24841144" y="6406635"/>
                    <a:ext cx="16689121" cy="3001350"/>
                  </a:xfrm>
                  <a:custGeom>
                    <a:avLst/>
                    <a:gdLst/>
                    <a:ahLst/>
                    <a:cxnLst/>
                    <a:rect l="l" t="t" r="r" b="b"/>
                    <a:pathLst>
                      <a:path w="17110784" h="3271968" extrusionOk="0">
                        <a:moveTo>
                          <a:pt x="8555392" y="3271968"/>
                        </a:moveTo>
                        <a:cubicBezTo>
                          <a:pt x="3830376" y="3271968"/>
                          <a:pt x="0" y="2539513"/>
                          <a:pt x="0" y="1635984"/>
                        </a:cubicBezTo>
                        <a:cubicBezTo>
                          <a:pt x="0" y="732455"/>
                          <a:pt x="3830376" y="0"/>
                          <a:pt x="8555392" y="0"/>
                        </a:cubicBezTo>
                        <a:cubicBezTo>
                          <a:pt x="13280404" y="0"/>
                          <a:pt x="17110784" y="732455"/>
                          <a:pt x="17110784" y="1635984"/>
                        </a:cubicBezTo>
                        <a:cubicBezTo>
                          <a:pt x="17110784" y="2539513"/>
                          <a:pt x="13280404" y="3271968"/>
                          <a:pt x="8555392" y="3271968"/>
                        </a:cubicBezTo>
                        <a:close/>
                      </a:path>
                    </a:pathLst>
                  </a:custGeom>
                  <a:noFill/>
                  <a:ln w="9525" cap="flat" cmpd="sng">
                    <a:solidFill>
                      <a:srgbClr val="00B0F0">
                        <a:alpha val="46666"/>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endParaRPr sz="3200" b="0" i="0" u="none" strike="noStrike" cap="none">
                      <a:solidFill>
                        <a:schemeClr val="lt1"/>
                      </a:solidFill>
                      <a:latin typeface="Calibri"/>
                      <a:ea typeface="Calibri"/>
                      <a:cs typeface="Calibri"/>
                      <a:sym typeface="Calibri"/>
                    </a:endParaRPr>
                  </a:p>
                </p:txBody>
              </p:sp>
            </p:grpSp>
            <p:grpSp>
              <p:nvGrpSpPr>
                <p:cNvPr id="198" name="Google Shape;544;p14">
                  <a:extLst>
                    <a:ext uri="{FF2B5EF4-FFF2-40B4-BE49-F238E27FC236}">
                      <a16:creationId xmlns:a16="http://schemas.microsoft.com/office/drawing/2014/main" id="{FF4B9350-3F17-7D3D-15C1-A265DB9E5C6F}"/>
                    </a:ext>
                  </a:extLst>
                </p:cNvPr>
                <p:cNvGrpSpPr/>
                <p:nvPr/>
              </p:nvGrpSpPr>
              <p:grpSpPr>
                <a:xfrm>
                  <a:off x="1547686" y="3893260"/>
                  <a:ext cx="3073888" cy="625200"/>
                  <a:chOff x="24088896" y="6167625"/>
                  <a:chExt cx="18002036" cy="3661446"/>
                </a:xfrm>
              </p:grpSpPr>
              <p:sp>
                <p:nvSpPr>
                  <p:cNvPr id="215" name="Google Shape;545;p14">
                    <a:extLst>
                      <a:ext uri="{FF2B5EF4-FFF2-40B4-BE49-F238E27FC236}">
                        <a16:creationId xmlns:a16="http://schemas.microsoft.com/office/drawing/2014/main" id="{F6D866B5-7666-BA02-0515-85AF5B5A3A10}"/>
                      </a:ext>
                    </a:extLst>
                  </p:cNvPr>
                  <p:cNvSpPr/>
                  <p:nvPr/>
                </p:nvSpPr>
                <p:spPr>
                  <a:xfrm rot="10800000">
                    <a:off x="24088896" y="6167625"/>
                    <a:ext cx="18002036" cy="3661446"/>
                  </a:xfrm>
                  <a:custGeom>
                    <a:avLst/>
                    <a:gdLst/>
                    <a:ahLst/>
                    <a:cxnLst/>
                    <a:rect l="l" t="t" r="r" b="b"/>
                    <a:pathLst>
                      <a:path w="18002036" h="3661446" extrusionOk="0">
                        <a:moveTo>
                          <a:pt x="9001018" y="3661446"/>
                        </a:moveTo>
                        <a:cubicBezTo>
                          <a:pt x="4029896" y="3661446"/>
                          <a:pt x="0" y="2841803"/>
                          <a:pt x="0" y="1830723"/>
                        </a:cubicBezTo>
                        <a:cubicBezTo>
                          <a:pt x="0" y="819643"/>
                          <a:pt x="4029896" y="0"/>
                          <a:pt x="9001018" y="0"/>
                        </a:cubicBezTo>
                        <a:cubicBezTo>
                          <a:pt x="13972142" y="0"/>
                          <a:pt x="18002036" y="819643"/>
                          <a:pt x="18002036" y="1830723"/>
                        </a:cubicBezTo>
                        <a:cubicBezTo>
                          <a:pt x="18002036" y="2841803"/>
                          <a:pt x="13972142" y="3661446"/>
                          <a:pt x="9001018" y="3661446"/>
                        </a:cubicBezTo>
                        <a:close/>
                        <a:moveTo>
                          <a:pt x="8979248" y="3549038"/>
                        </a:moveTo>
                        <a:cubicBezTo>
                          <a:pt x="13704260" y="3549038"/>
                          <a:pt x="17534640" y="2816583"/>
                          <a:pt x="17534640" y="1913054"/>
                        </a:cubicBezTo>
                        <a:cubicBezTo>
                          <a:pt x="17534640" y="1009525"/>
                          <a:pt x="13704260" y="277070"/>
                          <a:pt x="8979248" y="277070"/>
                        </a:cubicBezTo>
                        <a:cubicBezTo>
                          <a:pt x="4254232" y="277070"/>
                          <a:pt x="423856" y="1009525"/>
                          <a:pt x="423856" y="1913054"/>
                        </a:cubicBezTo>
                        <a:cubicBezTo>
                          <a:pt x="423856" y="2816583"/>
                          <a:pt x="4254232" y="3549038"/>
                          <a:pt x="8979248" y="3549038"/>
                        </a:cubicBezTo>
                        <a:close/>
                      </a:path>
                    </a:pathLst>
                  </a:custGeom>
                  <a:gradFill>
                    <a:gsLst>
                      <a:gs pos="0">
                        <a:srgbClr val="00B0F0">
                          <a:alpha val="35686"/>
                        </a:srgbClr>
                      </a:gs>
                      <a:gs pos="100000">
                        <a:srgbClr val="184199">
                          <a:alpha val="11764"/>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endParaRPr sz="3200" b="0" i="0" u="none" strike="noStrike" cap="none">
                      <a:solidFill>
                        <a:schemeClr val="lt1"/>
                      </a:solidFill>
                      <a:latin typeface="Calibri"/>
                      <a:ea typeface="Calibri"/>
                      <a:cs typeface="Calibri"/>
                      <a:sym typeface="Calibri"/>
                    </a:endParaRPr>
                  </a:p>
                </p:txBody>
              </p:sp>
              <p:sp>
                <p:nvSpPr>
                  <p:cNvPr id="216" name="Google Shape;546;p14">
                    <a:extLst>
                      <a:ext uri="{FF2B5EF4-FFF2-40B4-BE49-F238E27FC236}">
                        <a16:creationId xmlns:a16="http://schemas.microsoft.com/office/drawing/2014/main" id="{3EF5AD61-33BE-2397-D929-6545FE60E92B}"/>
                      </a:ext>
                    </a:extLst>
                  </p:cNvPr>
                  <p:cNvSpPr/>
                  <p:nvPr/>
                </p:nvSpPr>
                <p:spPr>
                  <a:xfrm rot="10800000">
                    <a:off x="24841144" y="6406635"/>
                    <a:ext cx="16689121" cy="3001350"/>
                  </a:xfrm>
                  <a:custGeom>
                    <a:avLst/>
                    <a:gdLst/>
                    <a:ahLst/>
                    <a:cxnLst/>
                    <a:rect l="l" t="t" r="r" b="b"/>
                    <a:pathLst>
                      <a:path w="17110784" h="3271968" extrusionOk="0">
                        <a:moveTo>
                          <a:pt x="8555392" y="3271968"/>
                        </a:moveTo>
                        <a:cubicBezTo>
                          <a:pt x="3830376" y="3271968"/>
                          <a:pt x="0" y="2539513"/>
                          <a:pt x="0" y="1635984"/>
                        </a:cubicBezTo>
                        <a:cubicBezTo>
                          <a:pt x="0" y="732455"/>
                          <a:pt x="3830376" y="0"/>
                          <a:pt x="8555392" y="0"/>
                        </a:cubicBezTo>
                        <a:cubicBezTo>
                          <a:pt x="13280404" y="0"/>
                          <a:pt x="17110784" y="732455"/>
                          <a:pt x="17110784" y="1635984"/>
                        </a:cubicBezTo>
                        <a:cubicBezTo>
                          <a:pt x="17110784" y="2539513"/>
                          <a:pt x="13280404" y="3271968"/>
                          <a:pt x="8555392" y="3271968"/>
                        </a:cubicBezTo>
                        <a:close/>
                      </a:path>
                    </a:pathLst>
                  </a:custGeom>
                  <a:noFill/>
                  <a:ln w="9525" cap="flat" cmpd="sng">
                    <a:solidFill>
                      <a:srgbClr val="00B0F0">
                        <a:alpha val="34901"/>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endParaRPr sz="3200" b="0" i="0" u="none" strike="noStrike" cap="none">
                      <a:solidFill>
                        <a:schemeClr val="lt1"/>
                      </a:solidFill>
                      <a:latin typeface="Calibri"/>
                      <a:ea typeface="Calibri"/>
                      <a:cs typeface="Calibri"/>
                      <a:sym typeface="Calibri"/>
                    </a:endParaRPr>
                  </a:p>
                </p:txBody>
              </p:sp>
            </p:grpSp>
            <p:grpSp>
              <p:nvGrpSpPr>
                <p:cNvPr id="199" name="Google Shape;547;p14">
                  <a:extLst>
                    <a:ext uri="{FF2B5EF4-FFF2-40B4-BE49-F238E27FC236}">
                      <a16:creationId xmlns:a16="http://schemas.microsoft.com/office/drawing/2014/main" id="{F47D47FC-A978-22A7-3FDA-3FD7B82E019C}"/>
                    </a:ext>
                  </a:extLst>
                </p:cNvPr>
                <p:cNvGrpSpPr/>
                <p:nvPr/>
              </p:nvGrpSpPr>
              <p:grpSpPr>
                <a:xfrm>
                  <a:off x="1919444" y="4736495"/>
                  <a:ext cx="2330373" cy="473976"/>
                  <a:chOff x="24088896" y="6167625"/>
                  <a:chExt cx="18002036" cy="3661446"/>
                </a:xfrm>
              </p:grpSpPr>
              <p:sp>
                <p:nvSpPr>
                  <p:cNvPr id="213" name="Google Shape;548;p14">
                    <a:extLst>
                      <a:ext uri="{FF2B5EF4-FFF2-40B4-BE49-F238E27FC236}">
                        <a16:creationId xmlns:a16="http://schemas.microsoft.com/office/drawing/2014/main" id="{F7CF43E6-05C1-B500-9DAD-C417155BD531}"/>
                      </a:ext>
                    </a:extLst>
                  </p:cNvPr>
                  <p:cNvSpPr/>
                  <p:nvPr/>
                </p:nvSpPr>
                <p:spPr>
                  <a:xfrm rot="10800000">
                    <a:off x="24088896" y="6167625"/>
                    <a:ext cx="18002036" cy="3661446"/>
                  </a:xfrm>
                  <a:custGeom>
                    <a:avLst/>
                    <a:gdLst/>
                    <a:ahLst/>
                    <a:cxnLst/>
                    <a:rect l="l" t="t" r="r" b="b"/>
                    <a:pathLst>
                      <a:path w="18002036" h="3661446" extrusionOk="0">
                        <a:moveTo>
                          <a:pt x="9001018" y="3661446"/>
                        </a:moveTo>
                        <a:cubicBezTo>
                          <a:pt x="4029896" y="3661446"/>
                          <a:pt x="0" y="2841803"/>
                          <a:pt x="0" y="1830723"/>
                        </a:cubicBezTo>
                        <a:cubicBezTo>
                          <a:pt x="0" y="819643"/>
                          <a:pt x="4029896" y="0"/>
                          <a:pt x="9001018" y="0"/>
                        </a:cubicBezTo>
                        <a:cubicBezTo>
                          <a:pt x="13972142" y="0"/>
                          <a:pt x="18002036" y="819643"/>
                          <a:pt x="18002036" y="1830723"/>
                        </a:cubicBezTo>
                        <a:cubicBezTo>
                          <a:pt x="18002036" y="2841803"/>
                          <a:pt x="13972142" y="3661446"/>
                          <a:pt x="9001018" y="3661446"/>
                        </a:cubicBezTo>
                        <a:close/>
                        <a:moveTo>
                          <a:pt x="8979248" y="3549038"/>
                        </a:moveTo>
                        <a:cubicBezTo>
                          <a:pt x="13704260" y="3549038"/>
                          <a:pt x="17534640" y="2816583"/>
                          <a:pt x="17534640" y="1913054"/>
                        </a:cubicBezTo>
                        <a:cubicBezTo>
                          <a:pt x="17534640" y="1009525"/>
                          <a:pt x="13704260" y="277070"/>
                          <a:pt x="8979248" y="277070"/>
                        </a:cubicBezTo>
                        <a:cubicBezTo>
                          <a:pt x="4254232" y="277070"/>
                          <a:pt x="423856" y="1009525"/>
                          <a:pt x="423856" y="1913054"/>
                        </a:cubicBezTo>
                        <a:cubicBezTo>
                          <a:pt x="423856" y="2816583"/>
                          <a:pt x="4254232" y="3549038"/>
                          <a:pt x="8979248" y="3549038"/>
                        </a:cubicBezTo>
                        <a:close/>
                      </a:path>
                    </a:pathLst>
                  </a:custGeom>
                  <a:gradFill>
                    <a:gsLst>
                      <a:gs pos="0">
                        <a:srgbClr val="00B0F0">
                          <a:alpha val="24705"/>
                        </a:srgbClr>
                      </a:gs>
                      <a:gs pos="100000">
                        <a:srgbClr val="184199">
                          <a:alpha val="12941"/>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endParaRPr sz="3200" b="0" i="0" u="none" strike="noStrike" cap="none">
                      <a:solidFill>
                        <a:schemeClr val="lt1"/>
                      </a:solidFill>
                      <a:latin typeface="Calibri"/>
                      <a:ea typeface="Calibri"/>
                      <a:cs typeface="Calibri"/>
                      <a:sym typeface="Calibri"/>
                    </a:endParaRPr>
                  </a:p>
                </p:txBody>
              </p:sp>
              <p:sp>
                <p:nvSpPr>
                  <p:cNvPr id="214" name="Google Shape;549;p14">
                    <a:extLst>
                      <a:ext uri="{FF2B5EF4-FFF2-40B4-BE49-F238E27FC236}">
                        <a16:creationId xmlns:a16="http://schemas.microsoft.com/office/drawing/2014/main" id="{C3A9AB6C-BD51-1BF0-2C10-444F3C0CE11E}"/>
                      </a:ext>
                    </a:extLst>
                  </p:cNvPr>
                  <p:cNvSpPr/>
                  <p:nvPr/>
                </p:nvSpPr>
                <p:spPr>
                  <a:xfrm rot="10800000">
                    <a:off x="24841144" y="6406635"/>
                    <a:ext cx="16689121" cy="3001350"/>
                  </a:xfrm>
                  <a:custGeom>
                    <a:avLst/>
                    <a:gdLst/>
                    <a:ahLst/>
                    <a:cxnLst/>
                    <a:rect l="l" t="t" r="r" b="b"/>
                    <a:pathLst>
                      <a:path w="17110784" h="3271968" extrusionOk="0">
                        <a:moveTo>
                          <a:pt x="8555392" y="3271968"/>
                        </a:moveTo>
                        <a:cubicBezTo>
                          <a:pt x="3830376" y="3271968"/>
                          <a:pt x="0" y="2539513"/>
                          <a:pt x="0" y="1635984"/>
                        </a:cubicBezTo>
                        <a:cubicBezTo>
                          <a:pt x="0" y="732455"/>
                          <a:pt x="3830376" y="0"/>
                          <a:pt x="8555392" y="0"/>
                        </a:cubicBezTo>
                        <a:cubicBezTo>
                          <a:pt x="13280404" y="0"/>
                          <a:pt x="17110784" y="732455"/>
                          <a:pt x="17110784" y="1635984"/>
                        </a:cubicBezTo>
                        <a:cubicBezTo>
                          <a:pt x="17110784" y="2539513"/>
                          <a:pt x="13280404" y="3271968"/>
                          <a:pt x="8555392" y="3271968"/>
                        </a:cubicBezTo>
                        <a:close/>
                      </a:path>
                    </a:pathLst>
                  </a:custGeom>
                  <a:noFill/>
                  <a:ln w="9525" cap="flat" cmpd="sng">
                    <a:solidFill>
                      <a:srgbClr val="00B0F0">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endParaRPr sz="3200" b="0" i="0" u="none" strike="noStrike" cap="none">
                      <a:solidFill>
                        <a:schemeClr val="lt1"/>
                      </a:solidFill>
                      <a:latin typeface="Calibri"/>
                      <a:ea typeface="Calibri"/>
                      <a:cs typeface="Calibri"/>
                      <a:sym typeface="Calibri"/>
                    </a:endParaRPr>
                  </a:p>
                </p:txBody>
              </p:sp>
            </p:grpSp>
            <p:grpSp>
              <p:nvGrpSpPr>
                <p:cNvPr id="200" name="Google Shape;550;p14">
                  <a:extLst>
                    <a:ext uri="{FF2B5EF4-FFF2-40B4-BE49-F238E27FC236}">
                      <a16:creationId xmlns:a16="http://schemas.microsoft.com/office/drawing/2014/main" id="{5F0098DE-F872-8FAF-1896-3ECEE32F02A6}"/>
                    </a:ext>
                  </a:extLst>
                </p:cNvPr>
                <p:cNvGrpSpPr/>
                <p:nvPr/>
              </p:nvGrpSpPr>
              <p:grpSpPr>
                <a:xfrm>
                  <a:off x="2210074" y="5504705"/>
                  <a:ext cx="1749112" cy="355753"/>
                  <a:chOff x="24088896" y="6167625"/>
                  <a:chExt cx="18002036" cy="3661446"/>
                </a:xfrm>
              </p:grpSpPr>
              <p:sp>
                <p:nvSpPr>
                  <p:cNvPr id="211" name="Google Shape;551;p14">
                    <a:extLst>
                      <a:ext uri="{FF2B5EF4-FFF2-40B4-BE49-F238E27FC236}">
                        <a16:creationId xmlns:a16="http://schemas.microsoft.com/office/drawing/2014/main" id="{C69BF56B-6493-336D-16FF-7FA12DE11C70}"/>
                      </a:ext>
                    </a:extLst>
                  </p:cNvPr>
                  <p:cNvSpPr/>
                  <p:nvPr/>
                </p:nvSpPr>
                <p:spPr>
                  <a:xfrm rot="10800000">
                    <a:off x="24088896" y="6167625"/>
                    <a:ext cx="18002036" cy="3661446"/>
                  </a:xfrm>
                  <a:custGeom>
                    <a:avLst/>
                    <a:gdLst/>
                    <a:ahLst/>
                    <a:cxnLst/>
                    <a:rect l="l" t="t" r="r" b="b"/>
                    <a:pathLst>
                      <a:path w="18002036" h="3661446" extrusionOk="0">
                        <a:moveTo>
                          <a:pt x="9001018" y="3661446"/>
                        </a:moveTo>
                        <a:cubicBezTo>
                          <a:pt x="4029896" y="3661446"/>
                          <a:pt x="0" y="2841803"/>
                          <a:pt x="0" y="1830723"/>
                        </a:cubicBezTo>
                        <a:cubicBezTo>
                          <a:pt x="0" y="819643"/>
                          <a:pt x="4029896" y="0"/>
                          <a:pt x="9001018" y="0"/>
                        </a:cubicBezTo>
                        <a:cubicBezTo>
                          <a:pt x="13972142" y="0"/>
                          <a:pt x="18002036" y="819643"/>
                          <a:pt x="18002036" y="1830723"/>
                        </a:cubicBezTo>
                        <a:cubicBezTo>
                          <a:pt x="18002036" y="2841803"/>
                          <a:pt x="13972142" y="3661446"/>
                          <a:pt x="9001018" y="3661446"/>
                        </a:cubicBezTo>
                        <a:close/>
                        <a:moveTo>
                          <a:pt x="8979248" y="3549038"/>
                        </a:moveTo>
                        <a:cubicBezTo>
                          <a:pt x="13704260" y="3549038"/>
                          <a:pt x="17534640" y="2816583"/>
                          <a:pt x="17534640" y="1913054"/>
                        </a:cubicBezTo>
                        <a:cubicBezTo>
                          <a:pt x="17534640" y="1009525"/>
                          <a:pt x="13704260" y="277070"/>
                          <a:pt x="8979248" y="277070"/>
                        </a:cubicBezTo>
                        <a:cubicBezTo>
                          <a:pt x="4254232" y="277070"/>
                          <a:pt x="423856" y="1009525"/>
                          <a:pt x="423856" y="1913054"/>
                        </a:cubicBezTo>
                        <a:cubicBezTo>
                          <a:pt x="423856" y="2816583"/>
                          <a:pt x="4254232" y="3549038"/>
                          <a:pt x="8979248" y="3549038"/>
                        </a:cubicBezTo>
                        <a:close/>
                      </a:path>
                    </a:pathLst>
                  </a:custGeom>
                  <a:gradFill>
                    <a:gsLst>
                      <a:gs pos="0">
                        <a:srgbClr val="00B0F0">
                          <a:alpha val="26666"/>
                        </a:srgbClr>
                      </a:gs>
                      <a:gs pos="100000">
                        <a:srgbClr val="184199">
                          <a:alpha val="13725"/>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endParaRPr sz="3200" b="0" i="0" u="none" strike="noStrike" cap="none">
                      <a:solidFill>
                        <a:schemeClr val="lt1"/>
                      </a:solidFill>
                      <a:latin typeface="Calibri"/>
                      <a:ea typeface="Calibri"/>
                      <a:cs typeface="Calibri"/>
                      <a:sym typeface="Calibri"/>
                    </a:endParaRPr>
                  </a:p>
                </p:txBody>
              </p:sp>
              <p:sp>
                <p:nvSpPr>
                  <p:cNvPr id="212" name="Google Shape;552;p14">
                    <a:extLst>
                      <a:ext uri="{FF2B5EF4-FFF2-40B4-BE49-F238E27FC236}">
                        <a16:creationId xmlns:a16="http://schemas.microsoft.com/office/drawing/2014/main" id="{4AD1B44B-9AD2-22DD-314E-8EB2E3498EDA}"/>
                      </a:ext>
                    </a:extLst>
                  </p:cNvPr>
                  <p:cNvSpPr/>
                  <p:nvPr/>
                </p:nvSpPr>
                <p:spPr>
                  <a:xfrm rot="10800000">
                    <a:off x="24841144" y="6406635"/>
                    <a:ext cx="16689121" cy="3001350"/>
                  </a:xfrm>
                  <a:custGeom>
                    <a:avLst/>
                    <a:gdLst/>
                    <a:ahLst/>
                    <a:cxnLst/>
                    <a:rect l="l" t="t" r="r" b="b"/>
                    <a:pathLst>
                      <a:path w="17110784" h="3271968" extrusionOk="0">
                        <a:moveTo>
                          <a:pt x="8555392" y="3271968"/>
                        </a:moveTo>
                        <a:cubicBezTo>
                          <a:pt x="3830376" y="3271968"/>
                          <a:pt x="0" y="2539513"/>
                          <a:pt x="0" y="1635984"/>
                        </a:cubicBezTo>
                        <a:cubicBezTo>
                          <a:pt x="0" y="732455"/>
                          <a:pt x="3830376" y="0"/>
                          <a:pt x="8555392" y="0"/>
                        </a:cubicBezTo>
                        <a:cubicBezTo>
                          <a:pt x="13280404" y="0"/>
                          <a:pt x="17110784" y="732455"/>
                          <a:pt x="17110784" y="1635984"/>
                        </a:cubicBezTo>
                        <a:cubicBezTo>
                          <a:pt x="17110784" y="2539513"/>
                          <a:pt x="13280404" y="3271968"/>
                          <a:pt x="8555392" y="3271968"/>
                        </a:cubicBezTo>
                        <a:close/>
                      </a:path>
                    </a:pathLst>
                  </a:custGeom>
                  <a:noFill/>
                  <a:ln w="9525" cap="flat" cmpd="sng">
                    <a:solidFill>
                      <a:srgbClr val="00B0F0">
                        <a:alpha val="31764"/>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endParaRPr sz="3200" b="0" i="0" u="none" strike="noStrike" cap="none">
                      <a:solidFill>
                        <a:schemeClr val="lt1"/>
                      </a:solidFill>
                      <a:latin typeface="Calibri"/>
                      <a:ea typeface="Calibri"/>
                      <a:cs typeface="Calibri"/>
                      <a:sym typeface="Calibri"/>
                    </a:endParaRPr>
                  </a:p>
                </p:txBody>
              </p:sp>
            </p:grpSp>
            <p:sp>
              <p:nvSpPr>
                <p:cNvPr id="201" name="Google Shape;553;p14">
                  <a:extLst>
                    <a:ext uri="{FF2B5EF4-FFF2-40B4-BE49-F238E27FC236}">
                      <a16:creationId xmlns:a16="http://schemas.microsoft.com/office/drawing/2014/main" id="{59A84216-D5A0-2861-955A-F5F54A7BA89D}"/>
                    </a:ext>
                  </a:extLst>
                </p:cNvPr>
                <p:cNvSpPr/>
                <p:nvPr/>
              </p:nvSpPr>
              <p:spPr>
                <a:xfrm>
                  <a:off x="2760748" y="2584869"/>
                  <a:ext cx="647764" cy="84783"/>
                </a:xfrm>
                <a:prstGeom prst="ellipse">
                  <a:avLst/>
                </a:prstGeom>
                <a:gradFill>
                  <a:gsLst>
                    <a:gs pos="0">
                      <a:srgbClr val="184199">
                        <a:alpha val="0"/>
                      </a:srgbClr>
                    </a:gs>
                    <a:gs pos="100000">
                      <a:srgbClr val="00539F"/>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endParaRPr sz="3200" b="0" i="0" u="none" strike="noStrike" cap="none">
                    <a:solidFill>
                      <a:srgbClr val="262626"/>
                    </a:solidFill>
                    <a:latin typeface="Calibri"/>
                    <a:ea typeface="Calibri"/>
                    <a:cs typeface="Calibri"/>
                    <a:sym typeface="Calibri"/>
                  </a:endParaRPr>
                </a:p>
              </p:txBody>
            </p:sp>
            <p:sp>
              <p:nvSpPr>
                <p:cNvPr id="202" name="Google Shape;554;p14">
                  <a:extLst>
                    <a:ext uri="{FF2B5EF4-FFF2-40B4-BE49-F238E27FC236}">
                      <a16:creationId xmlns:a16="http://schemas.microsoft.com/office/drawing/2014/main" id="{8B6A6CF1-E9F9-4FD4-09E0-69482E71719C}"/>
                    </a:ext>
                  </a:extLst>
                </p:cNvPr>
                <p:cNvSpPr/>
                <p:nvPr/>
              </p:nvSpPr>
              <p:spPr>
                <a:xfrm>
                  <a:off x="2760748" y="3521329"/>
                  <a:ext cx="647764" cy="84783"/>
                </a:xfrm>
                <a:prstGeom prst="ellipse">
                  <a:avLst/>
                </a:prstGeom>
                <a:gradFill>
                  <a:gsLst>
                    <a:gs pos="0">
                      <a:srgbClr val="184199">
                        <a:alpha val="0"/>
                      </a:srgbClr>
                    </a:gs>
                    <a:gs pos="100000">
                      <a:srgbClr val="00539F"/>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endParaRPr sz="3200" b="0" i="0" u="none" strike="noStrike" cap="none">
                    <a:solidFill>
                      <a:srgbClr val="262626"/>
                    </a:solidFill>
                    <a:latin typeface="Calibri"/>
                    <a:ea typeface="Calibri"/>
                    <a:cs typeface="Calibri"/>
                    <a:sym typeface="Calibri"/>
                  </a:endParaRPr>
                </a:p>
              </p:txBody>
            </p:sp>
            <p:sp>
              <p:nvSpPr>
                <p:cNvPr id="203" name="Google Shape;555;p14">
                  <a:extLst>
                    <a:ext uri="{FF2B5EF4-FFF2-40B4-BE49-F238E27FC236}">
                      <a16:creationId xmlns:a16="http://schemas.microsoft.com/office/drawing/2014/main" id="{B436FDBE-8557-60AD-2C51-D25E7002DCF1}"/>
                    </a:ext>
                  </a:extLst>
                </p:cNvPr>
                <p:cNvSpPr/>
                <p:nvPr/>
              </p:nvSpPr>
              <p:spPr>
                <a:xfrm>
                  <a:off x="2760748" y="4289368"/>
                  <a:ext cx="647764" cy="84783"/>
                </a:xfrm>
                <a:prstGeom prst="ellipse">
                  <a:avLst/>
                </a:prstGeom>
                <a:gradFill>
                  <a:gsLst>
                    <a:gs pos="0">
                      <a:srgbClr val="184199">
                        <a:alpha val="0"/>
                      </a:srgbClr>
                    </a:gs>
                    <a:gs pos="100000">
                      <a:srgbClr val="00539F"/>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endParaRPr sz="3200" b="0" i="0" u="none" strike="noStrike" cap="none">
                    <a:solidFill>
                      <a:srgbClr val="262626"/>
                    </a:solidFill>
                    <a:latin typeface="Calibri"/>
                    <a:ea typeface="Calibri"/>
                    <a:cs typeface="Calibri"/>
                    <a:sym typeface="Calibri"/>
                  </a:endParaRPr>
                </a:p>
              </p:txBody>
            </p:sp>
            <p:sp>
              <p:nvSpPr>
                <p:cNvPr id="204" name="Google Shape;556;p14">
                  <a:extLst>
                    <a:ext uri="{FF2B5EF4-FFF2-40B4-BE49-F238E27FC236}">
                      <a16:creationId xmlns:a16="http://schemas.microsoft.com/office/drawing/2014/main" id="{DE1B214E-6F2B-0FA6-B348-BF9C5FD24662}"/>
                    </a:ext>
                  </a:extLst>
                </p:cNvPr>
                <p:cNvSpPr/>
                <p:nvPr/>
              </p:nvSpPr>
              <p:spPr>
                <a:xfrm>
                  <a:off x="2760748" y="4887908"/>
                  <a:ext cx="647764" cy="84783"/>
                </a:xfrm>
                <a:prstGeom prst="ellipse">
                  <a:avLst/>
                </a:prstGeom>
                <a:gradFill>
                  <a:gsLst>
                    <a:gs pos="0">
                      <a:srgbClr val="184199">
                        <a:alpha val="0"/>
                      </a:srgbClr>
                    </a:gs>
                    <a:gs pos="100000">
                      <a:srgbClr val="00539F"/>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endParaRPr sz="3200" b="0" i="0" u="none" strike="noStrike" cap="none">
                    <a:solidFill>
                      <a:srgbClr val="262626"/>
                    </a:solidFill>
                    <a:latin typeface="Calibri"/>
                    <a:ea typeface="Calibri"/>
                    <a:cs typeface="Calibri"/>
                    <a:sym typeface="Calibri"/>
                  </a:endParaRPr>
                </a:p>
              </p:txBody>
            </p:sp>
            <p:sp>
              <p:nvSpPr>
                <p:cNvPr id="205" name="Google Shape;557;p14">
                  <a:extLst>
                    <a:ext uri="{FF2B5EF4-FFF2-40B4-BE49-F238E27FC236}">
                      <a16:creationId xmlns:a16="http://schemas.microsoft.com/office/drawing/2014/main" id="{8FE70F9F-9269-5226-52C0-C734AFB84722}"/>
                    </a:ext>
                  </a:extLst>
                </p:cNvPr>
                <p:cNvSpPr/>
                <p:nvPr/>
              </p:nvSpPr>
              <p:spPr>
                <a:xfrm>
                  <a:off x="2760748" y="5664846"/>
                  <a:ext cx="647764" cy="84783"/>
                </a:xfrm>
                <a:prstGeom prst="ellipse">
                  <a:avLst/>
                </a:prstGeom>
                <a:gradFill>
                  <a:gsLst>
                    <a:gs pos="0">
                      <a:srgbClr val="184199">
                        <a:alpha val="0"/>
                      </a:srgbClr>
                    </a:gs>
                    <a:gs pos="100000">
                      <a:srgbClr val="00539F"/>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endParaRPr sz="3200" b="0" i="0" u="none" strike="noStrike" cap="none">
                    <a:solidFill>
                      <a:srgbClr val="262626"/>
                    </a:solidFill>
                    <a:latin typeface="Calibri"/>
                    <a:ea typeface="Calibri"/>
                    <a:cs typeface="Calibri"/>
                    <a:sym typeface="Calibri"/>
                  </a:endParaRPr>
                </a:p>
              </p:txBody>
            </p:sp>
            <p:sp>
              <p:nvSpPr>
                <p:cNvPr id="206" name="Google Shape;558;p14">
                  <a:extLst>
                    <a:ext uri="{FF2B5EF4-FFF2-40B4-BE49-F238E27FC236}">
                      <a16:creationId xmlns:a16="http://schemas.microsoft.com/office/drawing/2014/main" id="{3F0B5B87-874B-2F8B-87EB-81786A060E98}"/>
                    </a:ext>
                  </a:extLst>
                </p:cNvPr>
                <p:cNvSpPr/>
                <p:nvPr/>
              </p:nvSpPr>
              <p:spPr>
                <a:xfrm>
                  <a:off x="1906482" y="2295331"/>
                  <a:ext cx="2356296" cy="465513"/>
                </a:xfrm>
                <a:prstGeom prst="roundRect">
                  <a:avLst>
                    <a:gd name="adj" fmla="val 16667"/>
                  </a:avLst>
                </a:prstGeom>
                <a:solidFill>
                  <a:srgbClr val="00B0F0"/>
                </a:solidFill>
                <a:ln>
                  <a:noFill/>
                </a:ln>
              </p:spPr>
              <p:txBody>
                <a:bodyPr spcFirstLastPara="1" wrap="square" lIns="91425" tIns="45700" rIns="91425" bIns="45700" anchor="ctr" anchorCtr="0">
                  <a:noAutofit/>
                </a:bodyPr>
                <a:lstStyle/>
                <a:p>
                  <a:pPr lvl="0" algn="ctr">
                    <a:buClr>
                      <a:srgbClr val="000000"/>
                    </a:buClr>
                    <a:buSzPts val="1100"/>
                  </a:pPr>
                  <a:r>
                    <a:rPr lang="es-MX" sz="1000" b="1">
                      <a:solidFill>
                        <a:schemeClr val="lt1"/>
                      </a:solidFill>
                      <a:cs typeface="Century Gothic"/>
                      <a:sym typeface="Century Gothic"/>
                    </a:rPr>
                    <a:t>Motor de detección de reputación de archivos</a:t>
                  </a:r>
                  <a:endParaRPr sz="1000" b="1" i="0" u="none" strike="noStrike" cap="none" dirty="0">
                    <a:solidFill>
                      <a:schemeClr val="lt1"/>
                    </a:solidFill>
                    <a:latin typeface="Century Gothic"/>
                    <a:ea typeface="Century Gothic"/>
                    <a:cs typeface="Century Gothic"/>
                    <a:sym typeface="Century Gothic"/>
                  </a:endParaRPr>
                </a:p>
              </p:txBody>
            </p:sp>
            <p:sp>
              <p:nvSpPr>
                <p:cNvPr id="207" name="Google Shape;559;p14">
                  <a:extLst>
                    <a:ext uri="{FF2B5EF4-FFF2-40B4-BE49-F238E27FC236}">
                      <a16:creationId xmlns:a16="http://schemas.microsoft.com/office/drawing/2014/main" id="{79403116-6B5B-DDDA-2D4A-68E7212F2AC9}"/>
                    </a:ext>
                  </a:extLst>
                </p:cNvPr>
                <p:cNvSpPr/>
                <p:nvPr/>
              </p:nvSpPr>
              <p:spPr>
                <a:xfrm>
                  <a:off x="2044493" y="3201297"/>
                  <a:ext cx="2080274" cy="455406"/>
                </a:xfrm>
                <a:prstGeom prst="roundRect">
                  <a:avLst>
                    <a:gd name="adj" fmla="val 16667"/>
                  </a:avLst>
                </a:prstGeom>
                <a:solidFill>
                  <a:srgbClr val="00B0F0"/>
                </a:solidFill>
                <a:ln>
                  <a:noFill/>
                </a:ln>
              </p:spPr>
              <p:txBody>
                <a:bodyPr spcFirstLastPara="1" wrap="square" lIns="91425" tIns="45700" rIns="91425" bIns="45700" anchor="ctr" anchorCtr="0">
                  <a:noAutofit/>
                </a:bodyPr>
                <a:lstStyle/>
                <a:p>
                  <a:pPr lvl="0" algn="ctr">
                    <a:buClr>
                      <a:srgbClr val="000000"/>
                    </a:buClr>
                    <a:buSzPts val="1100"/>
                  </a:pPr>
                  <a:r>
                    <a:rPr lang="en-MY" sz="1000" b="1">
                      <a:solidFill>
                        <a:schemeClr val="lt1"/>
                      </a:solidFill>
                      <a:cs typeface="Century Gothic"/>
                      <a:sym typeface="Century Gothic"/>
                    </a:rPr>
                    <a:t>Motor de detección de características genéticas</a:t>
                  </a:r>
                  <a:endParaRPr sz="1000" b="1" i="0" u="none" strike="noStrike" cap="none" dirty="0">
                    <a:solidFill>
                      <a:srgbClr val="000000"/>
                    </a:solidFill>
                    <a:latin typeface="Arial"/>
                    <a:ea typeface="Arial"/>
                    <a:cs typeface="Arial"/>
                    <a:sym typeface="Arial"/>
                  </a:endParaRPr>
                </a:p>
              </p:txBody>
            </p:sp>
            <p:sp>
              <p:nvSpPr>
                <p:cNvPr id="208" name="Google Shape;560;p14">
                  <a:extLst>
                    <a:ext uri="{FF2B5EF4-FFF2-40B4-BE49-F238E27FC236}">
                      <a16:creationId xmlns:a16="http://schemas.microsoft.com/office/drawing/2014/main" id="{1FD3DB61-4798-C6F3-AB16-F0F726350CA7}"/>
                    </a:ext>
                  </a:extLst>
                </p:cNvPr>
                <p:cNvSpPr/>
                <p:nvPr/>
              </p:nvSpPr>
              <p:spPr>
                <a:xfrm>
                  <a:off x="2302595" y="4672231"/>
                  <a:ext cx="1564071" cy="381324"/>
                </a:xfrm>
                <a:prstGeom prst="roundRect">
                  <a:avLst>
                    <a:gd name="adj" fmla="val 16667"/>
                  </a:avLst>
                </a:prstGeom>
                <a:solidFill>
                  <a:srgbClr val="00B0F0"/>
                </a:solidFill>
                <a:ln>
                  <a:noFill/>
                </a:ln>
              </p:spPr>
              <p:txBody>
                <a:bodyPr spcFirstLastPara="1" wrap="square" lIns="91425" tIns="45700" rIns="91425" bIns="45700" anchor="ctr" anchorCtr="0">
                  <a:noAutofit/>
                </a:bodyPr>
                <a:lstStyle/>
                <a:p>
                  <a:pPr lvl="0" algn="ctr">
                    <a:buClr>
                      <a:srgbClr val="000000"/>
                    </a:buClr>
                    <a:buSzPts val="1100"/>
                  </a:pPr>
                  <a:r>
                    <a:rPr lang="es-MX" sz="1000" b="1">
                      <a:solidFill>
                        <a:schemeClr val="lt1"/>
                      </a:solidFill>
                      <a:cs typeface="Century Gothic"/>
                      <a:sym typeface="Century Gothic"/>
                    </a:rPr>
                    <a:t>Motor de detección de análisis de comportamiento</a:t>
                  </a:r>
                  <a:endParaRPr sz="1000" b="1" i="0" u="none" strike="noStrike" cap="none">
                    <a:solidFill>
                      <a:schemeClr val="lt1"/>
                    </a:solidFill>
                    <a:latin typeface="Century Gothic"/>
                    <a:ea typeface="Century Gothic"/>
                    <a:cs typeface="Century Gothic"/>
                    <a:sym typeface="Century Gothic"/>
                  </a:endParaRPr>
                </a:p>
              </p:txBody>
            </p:sp>
            <p:sp>
              <p:nvSpPr>
                <p:cNvPr id="209" name="Google Shape;561;p14">
                  <a:extLst>
                    <a:ext uri="{FF2B5EF4-FFF2-40B4-BE49-F238E27FC236}">
                      <a16:creationId xmlns:a16="http://schemas.microsoft.com/office/drawing/2014/main" id="{4322655B-BF3A-58F5-2262-C820400A741F}"/>
                    </a:ext>
                  </a:extLst>
                </p:cNvPr>
                <p:cNvSpPr/>
                <p:nvPr/>
              </p:nvSpPr>
              <p:spPr>
                <a:xfrm>
                  <a:off x="2245670" y="3935548"/>
                  <a:ext cx="1677920" cy="415223"/>
                </a:xfrm>
                <a:prstGeom prst="roundRect">
                  <a:avLst>
                    <a:gd name="adj" fmla="val 16667"/>
                  </a:avLst>
                </a:prstGeom>
                <a:solidFill>
                  <a:srgbClr val="00B0F0"/>
                </a:solidFill>
                <a:ln>
                  <a:noFill/>
                </a:ln>
              </p:spPr>
              <p:txBody>
                <a:bodyPr spcFirstLastPara="1" wrap="square" lIns="91425" tIns="45700" rIns="91425" bIns="45700" anchor="ctr" anchorCtr="0">
                  <a:noAutofit/>
                </a:bodyPr>
                <a:lstStyle/>
                <a:p>
                  <a:pPr lvl="0" algn="ctr">
                    <a:buClr>
                      <a:srgbClr val="000000"/>
                    </a:buClr>
                    <a:buSzPts val="1100"/>
                  </a:pPr>
                  <a:r>
                    <a:rPr lang="en-MY" sz="1000" b="1">
                      <a:solidFill>
                        <a:schemeClr val="lt1"/>
                      </a:solidFill>
                      <a:cs typeface="Century Gothic"/>
                      <a:sym typeface="Century Gothic"/>
                    </a:rPr>
                    <a:t>Motor de detección de IA</a:t>
                  </a:r>
                  <a:endParaRPr sz="1000" b="1" i="0" u="none" strike="noStrike" cap="none">
                    <a:solidFill>
                      <a:schemeClr val="lt1"/>
                    </a:solidFill>
                    <a:latin typeface="Century Gothic"/>
                    <a:ea typeface="Century Gothic"/>
                    <a:cs typeface="Century Gothic"/>
                    <a:sym typeface="Century Gothic"/>
                  </a:endParaRPr>
                </a:p>
              </p:txBody>
            </p:sp>
            <p:sp>
              <p:nvSpPr>
                <p:cNvPr id="210" name="Google Shape;562;p14">
                  <a:extLst>
                    <a:ext uri="{FF2B5EF4-FFF2-40B4-BE49-F238E27FC236}">
                      <a16:creationId xmlns:a16="http://schemas.microsoft.com/office/drawing/2014/main" id="{8622E59E-F45E-E231-22A1-DAC223CF4CD3}"/>
                    </a:ext>
                  </a:extLst>
                </p:cNvPr>
                <p:cNvSpPr/>
                <p:nvPr/>
              </p:nvSpPr>
              <p:spPr>
                <a:xfrm>
                  <a:off x="2313584" y="5357987"/>
                  <a:ext cx="1542093" cy="391641"/>
                </a:xfrm>
                <a:prstGeom prst="roundRect">
                  <a:avLst>
                    <a:gd name="adj" fmla="val 16667"/>
                  </a:avLst>
                </a:prstGeom>
                <a:solidFill>
                  <a:srgbClr val="00B0F0"/>
                </a:solidFill>
                <a:ln>
                  <a:noFill/>
                </a:ln>
              </p:spPr>
              <p:txBody>
                <a:bodyPr spcFirstLastPara="1" wrap="square" lIns="91425" tIns="45700" rIns="91425" bIns="45700" anchor="ctr" anchorCtr="0">
                  <a:noAutofit/>
                </a:bodyPr>
                <a:lstStyle/>
                <a:p>
                  <a:pPr lvl="0" algn="ctr">
                    <a:lnSpc>
                      <a:spcPct val="150000"/>
                    </a:lnSpc>
                    <a:buClr>
                      <a:srgbClr val="000000"/>
                    </a:buClr>
                    <a:buSzPts val="1100"/>
                  </a:pPr>
                  <a:r>
                    <a:rPr lang="es-MX" sz="1000" b="1">
                      <a:solidFill>
                        <a:schemeClr val="lt1"/>
                      </a:solidFill>
                      <a:latin typeface="Times New Roman"/>
                      <a:ea typeface="Times New Roman"/>
                      <a:cs typeface="Times New Roman"/>
                      <a:sym typeface="Times New Roman"/>
                    </a:rPr>
                    <a:t>Motor de detección Neural-X</a:t>
                  </a:r>
                  <a:endParaRPr sz="1200" b="1" i="0" u="none" strike="noStrike" cap="none" dirty="0">
                    <a:solidFill>
                      <a:schemeClr val="lt1"/>
                    </a:solidFill>
                    <a:latin typeface="Microsoft Yahei"/>
                    <a:ea typeface="Microsoft Yahei"/>
                    <a:cs typeface="Microsoft Yahei"/>
                    <a:sym typeface="Microsoft Yahei"/>
                  </a:endParaRPr>
                </a:p>
              </p:txBody>
            </p:sp>
          </p:grpSp>
          <p:grpSp>
            <p:nvGrpSpPr>
              <p:cNvPr id="180" name="组合 179">
                <a:extLst>
                  <a:ext uri="{FF2B5EF4-FFF2-40B4-BE49-F238E27FC236}">
                    <a16:creationId xmlns:a16="http://schemas.microsoft.com/office/drawing/2014/main" id="{02C78F22-87E6-0B3C-0EBD-0E6728557BAC}"/>
                  </a:ext>
                </a:extLst>
              </p:cNvPr>
              <p:cNvGrpSpPr/>
              <p:nvPr/>
            </p:nvGrpSpPr>
            <p:grpSpPr>
              <a:xfrm>
                <a:off x="1368538" y="2290857"/>
                <a:ext cx="340517" cy="2508101"/>
                <a:chOff x="1597996" y="2408851"/>
                <a:chExt cx="340517" cy="2508101"/>
              </a:xfrm>
            </p:grpSpPr>
            <p:cxnSp>
              <p:nvCxnSpPr>
                <p:cNvPr id="192" name="直线连接符 150">
                  <a:extLst>
                    <a:ext uri="{FF2B5EF4-FFF2-40B4-BE49-F238E27FC236}">
                      <a16:creationId xmlns:a16="http://schemas.microsoft.com/office/drawing/2014/main" id="{BCB6D1B4-F3AD-53F7-4F6C-25A40DC34467}"/>
                    </a:ext>
                  </a:extLst>
                </p:cNvPr>
                <p:cNvCxnSpPr>
                  <a:cxnSpLocks/>
                </p:cNvCxnSpPr>
                <p:nvPr/>
              </p:nvCxnSpPr>
              <p:spPr>
                <a:xfrm>
                  <a:off x="1602523" y="2408851"/>
                  <a:ext cx="0" cy="2508101"/>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93" name="直线箭头连接符 151">
                  <a:extLst>
                    <a:ext uri="{FF2B5EF4-FFF2-40B4-BE49-F238E27FC236}">
                      <a16:creationId xmlns:a16="http://schemas.microsoft.com/office/drawing/2014/main" id="{404D2EBF-3F0C-A35B-69CE-0D605B50C7D3}"/>
                    </a:ext>
                  </a:extLst>
                </p:cNvPr>
                <p:cNvCxnSpPr/>
                <p:nvPr/>
              </p:nvCxnSpPr>
              <p:spPr>
                <a:xfrm>
                  <a:off x="1602523" y="2408851"/>
                  <a:ext cx="335990" cy="0"/>
                </a:xfrm>
                <a:prstGeom prst="straightConnector1">
                  <a:avLst/>
                </a:prstGeom>
                <a:ln>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4" name="直线箭头连接符 152">
                  <a:extLst>
                    <a:ext uri="{FF2B5EF4-FFF2-40B4-BE49-F238E27FC236}">
                      <a16:creationId xmlns:a16="http://schemas.microsoft.com/office/drawing/2014/main" id="{7AA40F62-642A-0779-E27D-59325DBEAA1A}"/>
                    </a:ext>
                  </a:extLst>
                </p:cNvPr>
                <p:cNvCxnSpPr/>
                <p:nvPr/>
              </p:nvCxnSpPr>
              <p:spPr>
                <a:xfrm>
                  <a:off x="1597996" y="4916952"/>
                  <a:ext cx="335990" cy="0"/>
                </a:xfrm>
                <a:prstGeom prst="straightConnector1">
                  <a:avLst/>
                </a:prstGeom>
                <a:ln>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181" name="椭圆 180">
                <a:extLst>
                  <a:ext uri="{FF2B5EF4-FFF2-40B4-BE49-F238E27FC236}">
                    <a16:creationId xmlns:a16="http://schemas.microsoft.com/office/drawing/2014/main" id="{4B7BC30C-8A18-0721-CF95-7161A543FB96}"/>
                  </a:ext>
                </a:extLst>
              </p:cNvPr>
              <p:cNvSpPr/>
              <p:nvPr/>
            </p:nvSpPr>
            <p:spPr>
              <a:xfrm>
                <a:off x="1149693" y="3506389"/>
                <a:ext cx="440363" cy="4403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82" name="组合 181">
                <a:extLst>
                  <a:ext uri="{FF2B5EF4-FFF2-40B4-BE49-F238E27FC236}">
                    <a16:creationId xmlns:a16="http://schemas.microsoft.com/office/drawing/2014/main" id="{292170E0-42A5-6E22-320C-7CA0879B0753}"/>
                  </a:ext>
                </a:extLst>
              </p:cNvPr>
              <p:cNvGrpSpPr/>
              <p:nvPr/>
            </p:nvGrpSpPr>
            <p:grpSpPr>
              <a:xfrm>
                <a:off x="787489" y="2164966"/>
                <a:ext cx="362204" cy="1181049"/>
                <a:chOff x="1602523" y="2408851"/>
                <a:chExt cx="362204" cy="1181049"/>
              </a:xfrm>
            </p:grpSpPr>
            <p:cxnSp>
              <p:nvCxnSpPr>
                <p:cNvPr id="189" name="直线连接符 156">
                  <a:extLst>
                    <a:ext uri="{FF2B5EF4-FFF2-40B4-BE49-F238E27FC236}">
                      <a16:creationId xmlns:a16="http://schemas.microsoft.com/office/drawing/2014/main" id="{BF493EF8-D787-F10B-9420-82A0D6075BE1}"/>
                    </a:ext>
                  </a:extLst>
                </p:cNvPr>
                <p:cNvCxnSpPr>
                  <a:cxnSpLocks/>
                </p:cNvCxnSpPr>
                <p:nvPr/>
              </p:nvCxnSpPr>
              <p:spPr>
                <a:xfrm>
                  <a:off x="1602523" y="2408851"/>
                  <a:ext cx="12230" cy="1181048"/>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90" name="直线箭头连接符 157">
                  <a:extLst>
                    <a:ext uri="{FF2B5EF4-FFF2-40B4-BE49-F238E27FC236}">
                      <a16:creationId xmlns:a16="http://schemas.microsoft.com/office/drawing/2014/main" id="{7D7C25E7-7B9C-83B2-E73F-DD6E1841B261}"/>
                    </a:ext>
                  </a:extLst>
                </p:cNvPr>
                <p:cNvCxnSpPr/>
                <p:nvPr/>
              </p:nvCxnSpPr>
              <p:spPr>
                <a:xfrm>
                  <a:off x="1602523" y="2408851"/>
                  <a:ext cx="335990" cy="0"/>
                </a:xfrm>
                <a:prstGeom prst="straightConnector1">
                  <a:avLst/>
                </a:prstGeom>
                <a:ln>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1" name="直线箭头连接符 158">
                  <a:extLst>
                    <a:ext uri="{FF2B5EF4-FFF2-40B4-BE49-F238E27FC236}">
                      <a16:creationId xmlns:a16="http://schemas.microsoft.com/office/drawing/2014/main" id="{01029BF6-E61F-19BE-0972-4C5497494084}"/>
                    </a:ext>
                  </a:extLst>
                </p:cNvPr>
                <p:cNvCxnSpPr>
                  <a:cxnSpLocks/>
                </p:cNvCxnSpPr>
                <p:nvPr/>
              </p:nvCxnSpPr>
              <p:spPr>
                <a:xfrm flipV="1">
                  <a:off x="1614753" y="3589899"/>
                  <a:ext cx="349974" cy="1"/>
                </a:xfrm>
                <a:prstGeom prst="straightConnector1">
                  <a:avLst/>
                </a:prstGeom>
                <a:ln>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183" name="椭圆 182">
                <a:extLst>
                  <a:ext uri="{FF2B5EF4-FFF2-40B4-BE49-F238E27FC236}">
                    <a16:creationId xmlns:a16="http://schemas.microsoft.com/office/drawing/2014/main" id="{D43C57F7-B648-2723-1FB0-00C89A1B4134}"/>
                  </a:ext>
                </a:extLst>
              </p:cNvPr>
              <p:cNvSpPr/>
              <p:nvPr/>
            </p:nvSpPr>
            <p:spPr>
              <a:xfrm>
                <a:off x="576897" y="2484291"/>
                <a:ext cx="440363" cy="4403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84" name="组合 183">
                <a:extLst>
                  <a:ext uri="{FF2B5EF4-FFF2-40B4-BE49-F238E27FC236}">
                    <a16:creationId xmlns:a16="http://schemas.microsoft.com/office/drawing/2014/main" id="{EDDD4F0C-50C4-B61B-6A4F-C5B45CB0B258}"/>
                  </a:ext>
                </a:extLst>
              </p:cNvPr>
              <p:cNvGrpSpPr/>
              <p:nvPr/>
            </p:nvGrpSpPr>
            <p:grpSpPr>
              <a:xfrm>
                <a:off x="2010328" y="4890234"/>
                <a:ext cx="340942" cy="616102"/>
                <a:chOff x="1597571" y="2408851"/>
                <a:chExt cx="340942" cy="616102"/>
              </a:xfrm>
            </p:grpSpPr>
            <p:cxnSp>
              <p:nvCxnSpPr>
                <p:cNvPr id="186" name="直线连接符 162">
                  <a:extLst>
                    <a:ext uri="{FF2B5EF4-FFF2-40B4-BE49-F238E27FC236}">
                      <a16:creationId xmlns:a16="http://schemas.microsoft.com/office/drawing/2014/main" id="{DAF61D3D-4B15-9775-243E-C04E6D8C85F5}"/>
                    </a:ext>
                  </a:extLst>
                </p:cNvPr>
                <p:cNvCxnSpPr>
                  <a:cxnSpLocks/>
                </p:cNvCxnSpPr>
                <p:nvPr/>
              </p:nvCxnSpPr>
              <p:spPr>
                <a:xfrm>
                  <a:off x="1602523" y="2408851"/>
                  <a:ext cx="0" cy="616102"/>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87" name="直线箭头连接符 163">
                  <a:extLst>
                    <a:ext uri="{FF2B5EF4-FFF2-40B4-BE49-F238E27FC236}">
                      <a16:creationId xmlns:a16="http://schemas.microsoft.com/office/drawing/2014/main" id="{A6951D5C-3BF7-83B6-6929-FCADF8A3F430}"/>
                    </a:ext>
                  </a:extLst>
                </p:cNvPr>
                <p:cNvCxnSpPr/>
                <p:nvPr/>
              </p:nvCxnSpPr>
              <p:spPr>
                <a:xfrm>
                  <a:off x="1602523" y="2408851"/>
                  <a:ext cx="335990" cy="0"/>
                </a:xfrm>
                <a:prstGeom prst="straightConnector1">
                  <a:avLst/>
                </a:prstGeom>
                <a:ln>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8" name="直线箭头连接符 164">
                  <a:extLst>
                    <a:ext uri="{FF2B5EF4-FFF2-40B4-BE49-F238E27FC236}">
                      <a16:creationId xmlns:a16="http://schemas.microsoft.com/office/drawing/2014/main" id="{3D41FF72-A373-7D6D-88BE-D81755DA355A}"/>
                    </a:ext>
                  </a:extLst>
                </p:cNvPr>
                <p:cNvCxnSpPr/>
                <p:nvPr/>
              </p:nvCxnSpPr>
              <p:spPr>
                <a:xfrm>
                  <a:off x="1597571" y="3024953"/>
                  <a:ext cx="335990" cy="0"/>
                </a:xfrm>
                <a:prstGeom prst="straightConnector1">
                  <a:avLst/>
                </a:prstGeom>
                <a:ln>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grpSp>
          <p:pic>
            <p:nvPicPr>
              <p:cNvPr id="185" name="图片 184">
                <a:extLst>
                  <a:ext uri="{FF2B5EF4-FFF2-40B4-BE49-F238E27FC236}">
                    <a16:creationId xmlns:a16="http://schemas.microsoft.com/office/drawing/2014/main" id="{CA011115-7683-1813-2DAC-E2B89E25A9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470" y="4917761"/>
                <a:ext cx="1134999" cy="671681"/>
              </a:xfrm>
              <a:prstGeom prst="rect">
                <a:avLst/>
              </a:prstGeom>
            </p:spPr>
          </p:pic>
        </p:grpSp>
        <p:pic>
          <p:nvPicPr>
            <p:cNvPr id="221" name="图片 62">
              <a:extLst>
                <a:ext uri="{FF2B5EF4-FFF2-40B4-BE49-F238E27FC236}">
                  <a16:creationId xmlns:a16="http://schemas.microsoft.com/office/drawing/2014/main" id="{5DBA1A49-1F72-47E3-B436-0396F19987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1477"/>
            <a:stretch/>
          </p:blipFill>
          <p:spPr>
            <a:xfrm>
              <a:off x="1059549" y="3512998"/>
              <a:ext cx="526584" cy="413490"/>
            </a:xfrm>
            <a:prstGeom prst="rect">
              <a:avLst/>
            </a:prstGeom>
            <a:effectLst>
              <a:outerShdw blurRad="50800" dist="38100" dir="2700000" sx="93000" sy="93000" algn="tl" rotWithShape="0">
                <a:prstClr val="black">
                  <a:alpha val="67000"/>
                </a:prstClr>
              </a:outerShdw>
            </a:effectLst>
          </p:spPr>
        </p:pic>
        <p:pic>
          <p:nvPicPr>
            <p:cNvPr id="222" name="图片 19">
              <a:extLst>
                <a:ext uri="{FF2B5EF4-FFF2-40B4-BE49-F238E27FC236}">
                  <a16:creationId xmlns:a16="http://schemas.microsoft.com/office/drawing/2014/main" id="{D6B5CF1F-4949-990A-0011-1C16379E1E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093" y="2349962"/>
              <a:ext cx="517947" cy="503253"/>
            </a:xfrm>
            <a:prstGeom prst="rect">
              <a:avLst/>
            </a:prstGeom>
          </p:spPr>
        </p:pic>
      </p:grpSp>
      <p:grpSp>
        <p:nvGrpSpPr>
          <p:cNvPr id="82" name="组合 26">
            <a:extLst>
              <a:ext uri="{FF2B5EF4-FFF2-40B4-BE49-F238E27FC236}">
                <a16:creationId xmlns:a16="http://schemas.microsoft.com/office/drawing/2014/main" id="{71DCF742-E388-2C4F-8283-EFE8B8E6C8A5}"/>
              </a:ext>
            </a:extLst>
          </p:cNvPr>
          <p:cNvGrpSpPr/>
          <p:nvPr/>
        </p:nvGrpSpPr>
        <p:grpSpPr>
          <a:xfrm>
            <a:off x="4943635" y="6460578"/>
            <a:ext cx="1988938" cy="276999"/>
            <a:chOff x="4872830" y="6460578"/>
            <a:chExt cx="1988938" cy="276999"/>
          </a:xfrm>
        </p:grpSpPr>
        <p:sp>
          <p:nvSpPr>
            <p:cNvPr id="83" name="矩形 27">
              <a:extLst>
                <a:ext uri="{FF2B5EF4-FFF2-40B4-BE49-F238E27FC236}">
                  <a16:creationId xmlns:a16="http://schemas.microsoft.com/office/drawing/2014/main" id="{E590545C-F0A8-9D45-B7C1-62F9C3741564}"/>
                </a:ext>
              </a:extLst>
            </p:cNvPr>
            <p:cNvSpPr/>
            <p:nvPr/>
          </p:nvSpPr>
          <p:spPr>
            <a:xfrm>
              <a:off x="4872830" y="6517951"/>
              <a:ext cx="162252" cy="162252"/>
            </a:xfrm>
            <a:prstGeom prst="rect">
              <a:avLst/>
            </a:prstGeom>
            <a:solidFill>
              <a:srgbClr val="79B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4" name="文本框 28">
              <a:extLst>
                <a:ext uri="{FF2B5EF4-FFF2-40B4-BE49-F238E27FC236}">
                  <a16:creationId xmlns:a16="http://schemas.microsoft.com/office/drawing/2014/main" id="{B249E1D5-180B-B347-B408-8F6EBDD57488}"/>
                </a:ext>
              </a:extLst>
            </p:cNvPr>
            <p:cNvSpPr txBox="1"/>
            <p:nvPr/>
          </p:nvSpPr>
          <p:spPr>
            <a:xfrm>
              <a:off x="5077305" y="6460578"/>
              <a:ext cx="1784463" cy="276999"/>
            </a:xfrm>
            <a:prstGeom prst="rect">
              <a:avLst/>
            </a:prstGeom>
            <a:noFill/>
          </p:spPr>
          <p:txBody>
            <a:bodyPr wrap="none" rtlCol="0">
              <a:spAutoFit/>
            </a:bodyPr>
            <a:lstStyle/>
            <a:p>
              <a:r>
                <a:rPr lang="en-US" altLang="en-US" sz="1200" dirty="0" err="1">
                  <a:solidFill>
                    <a:schemeClr val="bg1"/>
                  </a:solidFill>
                  <a:latin typeface="Century Gothic" panose="020B0502020202020204" pitchFamily="34" charset="0"/>
                  <a:ea typeface="微软雅黑" charset="-122"/>
                  <a:sym typeface="微软雅黑" panose="020B0503020204020204" pitchFamily="34" charset="-122"/>
                </a:rPr>
                <a:t>Sangfor</a:t>
              </a:r>
              <a:r>
                <a:rPr lang="en-US" altLang="en-US" sz="1200" dirty="0">
                  <a:solidFill>
                    <a:schemeClr val="bg1"/>
                  </a:solidFill>
                  <a:latin typeface="Century Gothic" panose="020B0502020202020204" pitchFamily="34" charset="0"/>
                  <a:ea typeface="微软雅黑" charset="-122"/>
                  <a:sym typeface="微软雅黑" panose="020B0503020204020204" pitchFamily="34" charset="-122"/>
                </a:rPr>
                <a:t> Technologies</a:t>
              </a:r>
            </a:p>
          </p:txBody>
        </p:sp>
      </p:grpSp>
    </p:spTree>
    <p:extLst>
      <p:ext uri="{BB962C8B-B14F-4D97-AF65-F5344CB8AC3E}">
        <p14:creationId xmlns:p14="http://schemas.microsoft.com/office/powerpoint/2010/main" val="2379822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56825DE-B2F1-2C10-EA14-95CCAE0864FD}"/>
              </a:ext>
            </a:extLst>
          </p:cNvPr>
          <p:cNvPicPr>
            <a:picLocks noChangeAspect="1"/>
          </p:cNvPicPr>
          <p:nvPr/>
        </p:nvPicPr>
        <p:blipFill rotWithShape="1">
          <a:blip r:embed="rId3">
            <a:extLst>
              <a:ext uri="{28A0092B-C50C-407E-A947-70E740481C1C}">
                <a14:useLocalDpi xmlns:a14="http://schemas.microsoft.com/office/drawing/2010/main" val="0"/>
              </a:ext>
            </a:extLst>
          </a:blip>
          <a:srcRect b="1980"/>
          <a:stretch/>
        </p:blipFill>
        <p:spPr>
          <a:xfrm>
            <a:off x="1636507" y="1352865"/>
            <a:ext cx="4227311" cy="4070035"/>
          </a:xfrm>
          <a:prstGeom prst="rect">
            <a:avLst/>
          </a:prstGeom>
          <a:effectLst>
            <a:reflection blurRad="6350" stA="52000" endA="300" endPos="35000" dir="5400000" sy="-100000" algn="bl" rotWithShape="0"/>
          </a:effectLst>
        </p:spPr>
      </p:pic>
      <p:sp>
        <p:nvSpPr>
          <p:cNvPr id="4" name="灯片编号占位符 3"/>
          <p:cNvSpPr>
            <a:spLocks noGrp="1"/>
          </p:cNvSpPr>
          <p:nvPr>
            <p:ph type="sldNum" sz="quarter" idx="12"/>
          </p:nvPr>
        </p:nvSpPr>
        <p:spPr/>
        <p:txBody>
          <a:bodyPr/>
          <a:lstStyle/>
          <a:p>
            <a:r>
              <a:rPr lang="en-US" altLang="zh-CN"/>
              <a:t>Page  </a:t>
            </a:r>
            <a:fld id="{6F6B6950-8D1A-4668-8374-25B44628E0DF}" type="slidenum">
              <a:rPr lang="zh-CN" altLang="en-US" smtClean="0"/>
              <a:pPr/>
              <a:t>57</a:t>
            </a:fld>
            <a:endParaRPr lang="zh-CN" altLang="en-US"/>
          </a:p>
        </p:txBody>
      </p:sp>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4040" y="242315"/>
            <a:ext cx="1813144" cy="595886"/>
          </a:xfrm>
          <a:prstGeom prst="rect">
            <a:avLst/>
          </a:prstGeom>
        </p:spPr>
      </p:pic>
      <p:grpSp>
        <p:nvGrpSpPr>
          <p:cNvPr id="19" name="组合 18"/>
          <p:cNvGrpSpPr/>
          <p:nvPr/>
        </p:nvGrpSpPr>
        <p:grpSpPr>
          <a:xfrm>
            <a:off x="1" y="213026"/>
            <a:ext cx="7327010" cy="523220"/>
            <a:chOff x="1" y="213026"/>
            <a:chExt cx="7327010" cy="523220"/>
          </a:xfrm>
        </p:grpSpPr>
        <p:sp>
          <p:nvSpPr>
            <p:cNvPr id="20" name="矩形 19"/>
            <p:cNvSpPr/>
            <p:nvPr/>
          </p:nvSpPr>
          <p:spPr>
            <a:xfrm>
              <a:off x="1" y="311234"/>
              <a:ext cx="396240" cy="326939"/>
            </a:xfrm>
            <a:prstGeom prst="rect">
              <a:avLst/>
            </a:prstGeom>
            <a:solidFill>
              <a:srgbClr val="345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1" name="矩形 20"/>
            <p:cNvSpPr/>
            <p:nvPr/>
          </p:nvSpPr>
          <p:spPr>
            <a:xfrm>
              <a:off x="579651" y="213026"/>
              <a:ext cx="6747360" cy="523220"/>
            </a:xfrm>
            <a:prstGeom prst="rect">
              <a:avLst/>
            </a:prstGeom>
          </p:spPr>
          <p:txBody>
            <a:bodyPr wrap="none">
              <a:spAutoFit/>
            </a:bodyPr>
            <a:lstStyle/>
            <a:p>
              <a:r>
                <a:rPr lang="en-US" altLang="zh-CN" sz="2800" b="1" dirty="0">
                  <a:solidFill>
                    <a:schemeClr val="bg1"/>
                  </a:solidFill>
                  <a:latin typeface="Century Gothic" panose="020B0502020202020204" pitchFamily="34" charset="0"/>
                  <a:ea typeface="微软雅黑" charset="-122"/>
                </a:rPr>
                <a:t>Cadena de </a:t>
              </a:r>
              <a:r>
                <a:rPr lang="en-US" altLang="zh-CN" sz="2800" b="1" dirty="0" err="1">
                  <a:solidFill>
                    <a:schemeClr val="bg1"/>
                  </a:solidFill>
                  <a:latin typeface="Century Gothic" panose="020B0502020202020204" pitchFamily="34" charset="0"/>
                  <a:ea typeface="微软雅黑" charset="-122"/>
                </a:rPr>
                <a:t>detección</a:t>
              </a:r>
              <a:r>
                <a:rPr lang="en-US" altLang="zh-CN" sz="2800" b="1" dirty="0">
                  <a:solidFill>
                    <a:schemeClr val="bg1"/>
                  </a:solidFill>
                  <a:latin typeface="Century Gothic" panose="020B0502020202020204" pitchFamily="34" charset="0"/>
                  <a:ea typeface="微软雅黑" charset="-122"/>
                </a:rPr>
                <a:t> </a:t>
              </a:r>
              <a:r>
                <a:rPr lang="en-US" altLang="zh-CN" sz="2800" b="1" dirty="0" err="1">
                  <a:solidFill>
                    <a:schemeClr val="bg1"/>
                  </a:solidFill>
                  <a:latin typeface="Century Gothic" panose="020B0502020202020204" pitchFamily="34" charset="0"/>
                  <a:ea typeface="微软雅黑" charset="-122"/>
                </a:rPr>
                <a:t>muy</a:t>
              </a:r>
              <a:r>
                <a:rPr lang="en-US" altLang="zh-CN" sz="2800" b="1" dirty="0">
                  <a:solidFill>
                    <a:schemeClr val="bg1"/>
                  </a:solidFill>
                  <a:latin typeface="Century Gothic" panose="020B0502020202020204" pitchFamily="34" charset="0"/>
                  <a:ea typeface="微软雅黑" charset="-122"/>
                </a:rPr>
                <a:t> </a:t>
              </a:r>
              <a:r>
                <a:rPr lang="en-US" altLang="zh-CN" sz="2800" b="1" dirty="0" err="1">
                  <a:solidFill>
                    <a:schemeClr val="bg1"/>
                  </a:solidFill>
                  <a:latin typeface="Century Gothic" panose="020B0502020202020204" pitchFamily="34" charset="0"/>
                  <a:ea typeface="微软雅黑" charset="-122"/>
                </a:rPr>
                <a:t>integrada</a:t>
              </a:r>
              <a:endParaRPr lang="en-US" altLang="zh-CN" sz="2800" b="1" dirty="0">
                <a:solidFill>
                  <a:schemeClr val="bg1"/>
                </a:solidFill>
                <a:latin typeface="Century Gothic" panose="020B0502020202020204" pitchFamily="34" charset="0"/>
                <a:ea typeface="微软雅黑" charset="-122"/>
              </a:endParaRPr>
            </a:p>
          </p:txBody>
        </p:sp>
        <p:sp>
          <p:nvSpPr>
            <p:cNvPr id="22" name="矩形 21"/>
            <p:cNvSpPr/>
            <p:nvPr/>
          </p:nvSpPr>
          <p:spPr>
            <a:xfrm>
              <a:off x="393853" y="311234"/>
              <a:ext cx="65722" cy="32693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
        <p:nvSpPr>
          <p:cNvPr id="34" name="矩形 24">
            <a:extLst>
              <a:ext uri="{FF2B5EF4-FFF2-40B4-BE49-F238E27FC236}">
                <a16:creationId xmlns:a16="http://schemas.microsoft.com/office/drawing/2014/main" id="{20C7338D-7D45-4940-99D8-A97426F7AF8E}"/>
              </a:ext>
            </a:extLst>
          </p:cNvPr>
          <p:cNvSpPr/>
          <p:nvPr/>
        </p:nvSpPr>
        <p:spPr>
          <a:xfrm>
            <a:off x="913253" y="6517951"/>
            <a:ext cx="162252" cy="1622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5" name="文本框 25">
            <a:extLst>
              <a:ext uri="{FF2B5EF4-FFF2-40B4-BE49-F238E27FC236}">
                <a16:creationId xmlns:a16="http://schemas.microsoft.com/office/drawing/2014/main" id="{F5D6BC14-4F65-4849-8FE6-864CCF0B70AB}"/>
              </a:ext>
            </a:extLst>
          </p:cNvPr>
          <p:cNvSpPr txBox="1"/>
          <p:nvPr/>
        </p:nvSpPr>
        <p:spPr>
          <a:xfrm>
            <a:off x="1131708" y="6460578"/>
            <a:ext cx="1560042" cy="276999"/>
          </a:xfrm>
          <a:prstGeom prst="rect">
            <a:avLst/>
          </a:prstGeom>
          <a:noFill/>
        </p:spPr>
        <p:txBody>
          <a:bodyPr wrap="none" rtlCol="0">
            <a:spAutoFit/>
          </a:bodyPr>
          <a:lstStyle/>
          <a:p>
            <a:r>
              <a:rPr lang="en-US" altLang="en-US" sz="1200">
                <a:solidFill>
                  <a:schemeClr val="bg1"/>
                </a:solidFill>
                <a:latin typeface="Century Gothic" panose="020B0502020202020204" pitchFamily="34" charset="0"/>
                <a:ea typeface="微软雅黑" charset="-122"/>
                <a:sym typeface="微软雅黑" panose="020B0503020204020204" pitchFamily="34" charset="-122"/>
              </a:rPr>
              <a:t>www.sangfor.com</a:t>
            </a:r>
            <a:endParaRPr lang="en-US" altLang="en-US" sz="1200">
              <a:solidFill>
                <a:schemeClr val="bg1"/>
              </a:solidFill>
              <a:latin typeface="Century Gothic" panose="020B0502020202020204" pitchFamily="34" charset="0"/>
              <a:ea typeface="微软雅黑" charset="-122"/>
            </a:endParaRPr>
          </a:p>
        </p:txBody>
      </p:sp>
      <p:sp>
        <p:nvSpPr>
          <p:cNvPr id="16" name="矩形 15">
            <a:extLst>
              <a:ext uri="{FF2B5EF4-FFF2-40B4-BE49-F238E27FC236}">
                <a16:creationId xmlns:a16="http://schemas.microsoft.com/office/drawing/2014/main" id="{27FBE7E2-A330-51CF-7FCE-75C3954692E6}"/>
              </a:ext>
            </a:extLst>
          </p:cNvPr>
          <p:cNvSpPr/>
          <p:nvPr/>
        </p:nvSpPr>
        <p:spPr>
          <a:xfrm>
            <a:off x="2984142" y="1967971"/>
            <a:ext cx="1583651" cy="523220"/>
          </a:xfrm>
          <a:prstGeom prst="rect">
            <a:avLst/>
          </a:prstGeom>
        </p:spPr>
        <p:txBody>
          <a:bodyPr wrap="square">
            <a:spAutoFit/>
          </a:bodyPr>
          <a:lstStyle/>
          <a:p>
            <a:pPr lvl="0" algn="ctr"/>
            <a:r>
              <a:rPr lang="en-US" altLang="zh-CN" sz="1400" b="1">
                <a:solidFill>
                  <a:schemeClr val="bg1"/>
                </a:solidFill>
              </a:rPr>
              <a:t>NGAF</a:t>
            </a:r>
          </a:p>
          <a:p>
            <a:pPr lvl="0" algn="ctr"/>
            <a:r>
              <a:rPr lang="zh-CN" altLang="en-US" sz="1400" b="1">
                <a:solidFill>
                  <a:schemeClr val="bg1"/>
                </a:solidFill>
              </a:rPr>
              <a:t>（</a:t>
            </a:r>
            <a:r>
              <a:rPr lang="en-US" altLang="zh-CN" sz="1400" b="1">
                <a:solidFill>
                  <a:schemeClr val="bg1"/>
                </a:solidFill>
              </a:rPr>
              <a:t>Firewall</a:t>
            </a:r>
            <a:r>
              <a:rPr lang="zh-CN" altLang="en-US" sz="1400" b="1">
                <a:solidFill>
                  <a:schemeClr val="bg1"/>
                </a:solidFill>
              </a:rPr>
              <a:t>）</a:t>
            </a:r>
            <a:endParaRPr lang="en-US" altLang="zh-CN" sz="1400" b="1">
              <a:solidFill>
                <a:schemeClr val="bg1"/>
              </a:solidFill>
            </a:endParaRPr>
          </a:p>
        </p:txBody>
      </p:sp>
      <p:sp>
        <p:nvSpPr>
          <p:cNvPr id="17" name="矩形 16">
            <a:extLst>
              <a:ext uri="{FF2B5EF4-FFF2-40B4-BE49-F238E27FC236}">
                <a16:creationId xmlns:a16="http://schemas.microsoft.com/office/drawing/2014/main" id="{869641B7-7794-8935-D333-DCF19E52279E}"/>
              </a:ext>
            </a:extLst>
          </p:cNvPr>
          <p:cNvSpPr/>
          <p:nvPr/>
        </p:nvSpPr>
        <p:spPr>
          <a:xfrm>
            <a:off x="1820976" y="3209865"/>
            <a:ext cx="1370319" cy="523220"/>
          </a:xfrm>
          <a:prstGeom prst="rect">
            <a:avLst/>
          </a:prstGeom>
        </p:spPr>
        <p:txBody>
          <a:bodyPr wrap="square">
            <a:spAutoFit/>
          </a:bodyPr>
          <a:lstStyle/>
          <a:p>
            <a:pPr lvl="0" algn="ctr"/>
            <a:r>
              <a:rPr lang="en-US" altLang="zh-CN" sz="1400" b="1">
                <a:solidFill>
                  <a:schemeClr val="bg1"/>
                </a:solidFill>
              </a:rPr>
              <a:t>CC</a:t>
            </a:r>
          </a:p>
          <a:p>
            <a:pPr lvl="0" algn="ctr"/>
            <a:r>
              <a:rPr lang="en-US" altLang="zh-CN" sz="1400" b="1">
                <a:solidFill>
                  <a:schemeClr val="bg1"/>
                </a:solidFill>
              </a:rPr>
              <a:t>NDR Platform</a:t>
            </a:r>
          </a:p>
        </p:txBody>
      </p:sp>
      <p:sp>
        <p:nvSpPr>
          <p:cNvPr id="18" name="椭圆 17">
            <a:extLst>
              <a:ext uri="{FF2B5EF4-FFF2-40B4-BE49-F238E27FC236}">
                <a16:creationId xmlns:a16="http://schemas.microsoft.com/office/drawing/2014/main" id="{7FBF20A1-3CA0-9DD0-3B92-B5B8EE8977FD}"/>
              </a:ext>
            </a:extLst>
          </p:cNvPr>
          <p:cNvSpPr/>
          <p:nvPr/>
        </p:nvSpPr>
        <p:spPr>
          <a:xfrm>
            <a:off x="1617845" y="1320333"/>
            <a:ext cx="4217334" cy="4217334"/>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矩形 26">
            <a:extLst>
              <a:ext uri="{FF2B5EF4-FFF2-40B4-BE49-F238E27FC236}">
                <a16:creationId xmlns:a16="http://schemas.microsoft.com/office/drawing/2014/main" id="{747A2BD3-1EEA-F8B8-851B-F1667C0FF6CA}"/>
              </a:ext>
            </a:extLst>
          </p:cNvPr>
          <p:cNvSpPr/>
          <p:nvPr/>
        </p:nvSpPr>
        <p:spPr>
          <a:xfrm>
            <a:off x="4425125" y="3121619"/>
            <a:ext cx="1199271" cy="954107"/>
          </a:xfrm>
          <a:prstGeom prst="rect">
            <a:avLst/>
          </a:prstGeom>
        </p:spPr>
        <p:txBody>
          <a:bodyPr wrap="square">
            <a:spAutoFit/>
          </a:bodyPr>
          <a:lstStyle/>
          <a:p>
            <a:pPr lvl="0" algn="ctr"/>
            <a:r>
              <a:rPr lang="en-US" altLang="zh-CN" sz="1400" b="1" dirty="0">
                <a:solidFill>
                  <a:schemeClr val="bg1"/>
                </a:solidFill>
              </a:rPr>
              <a:t>IAG</a:t>
            </a:r>
          </a:p>
          <a:p>
            <a:pPr lvl="0" algn="ctr"/>
            <a:r>
              <a:rPr lang="en-US" altLang="zh-CN" sz="1400" b="1" dirty="0">
                <a:solidFill>
                  <a:schemeClr val="bg1"/>
                </a:solidFill>
              </a:rPr>
              <a:t>(Access Control)</a:t>
            </a:r>
          </a:p>
          <a:p>
            <a:pPr lvl="0" algn="ctr"/>
            <a:endParaRPr lang="en-US" altLang="zh-CN" sz="1400" b="1" dirty="0">
              <a:solidFill>
                <a:schemeClr val="bg1"/>
              </a:solidFill>
            </a:endParaRPr>
          </a:p>
        </p:txBody>
      </p:sp>
      <p:sp>
        <p:nvSpPr>
          <p:cNvPr id="28" name="矩形 27">
            <a:extLst>
              <a:ext uri="{FF2B5EF4-FFF2-40B4-BE49-F238E27FC236}">
                <a16:creationId xmlns:a16="http://schemas.microsoft.com/office/drawing/2014/main" id="{B7B154C5-9C29-6333-6196-F006C3863030}"/>
              </a:ext>
            </a:extLst>
          </p:cNvPr>
          <p:cNvSpPr/>
          <p:nvPr/>
        </p:nvSpPr>
        <p:spPr>
          <a:xfrm>
            <a:off x="3199310" y="4489426"/>
            <a:ext cx="1079142" cy="523220"/>
          </a:xfrm>
          <a:prstGeom prst="rect">
            <a:avLst/>
          </a:prstGeom>
        </p:spPr>
        <p:txBody>
          <a:bodyPr wrap="none">
            <a:spAutoFit/>
          </a:bodyPr>
          <a:lstStyle/>
          <a:p>
            <a:pPr lvl="0" algn="ctr"/>
            <a:r>
              <a:rPr lang="en-US" altLang="zh-CN" sz="1400" b="1">
                <a:solidFill>
                  <a:schemeClr val="bg1"/>
                </a:solidFill>
              </a:rPr>
              <a:t>Neural-X</a:t>
            </a:r>
          </a:p>
          <a:p>
            <a:pPr lvl="0" algn="ctr"/>
            <a:r>
              <a:rPr lang="en-US" altLang="zh-CN" sz="1400" b="1">
                <a:solidFill>
                  <a:schemeClr val="bg1"/>
                </a:solidFill>
              </a:rPr>
              <a:t>(Cloud AI)</a:t>
            </a:r>
          </a:p>
        </p:txBody>
      </p:sp>
      <p:pic>
        <p:nvPicPr>
          <p:cNvPr id="42" name="图片 41">
            <a:extLst>
              <a:ext uri="{FF2B5EF4-FFF2-40B4-BE49-F238E27FC236}">
                <a16:creationId xmlns:a16="http://schemas.microsoft.com/office/drawing/2014/main" id="{F316F547-CA37-2554-4231-FEE2BBB5302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7728"/>
          <a:stretch/>
        </p:blipFill>
        <p:spPr>
          <a:xfrm>
            <a:off x="3233843" y="2996844"/>
            <a:ext cx="985338" cy="810658"/>
          </a:xfrm>
          <a:prstGeom prst="rect">
            <a:avLst/>
          </a:prstGeom>
        </p:spPr>
      </p:pic>
      <p:grpSp>
        <p:nvGrpSpPr>
          <p:cNvPr id="23" name="组合 26">
            <a:extLst>
              <a:ext uri="{FF2B5EF4-FFF2-40B4-BE49-F238E27FC236}">
                <a16:creationId xmlns:a16="http://schemas.microsoft.com/office/drawing/2014/main" id="{8ADB5E83-6B0D-014F-B52F-7A29C17C2A7F}"/>
              </a:ext>
            </a:extLst>
          </p:cNvPr>
          <p:cNvGrpSpPr/>
          <p:nvPr/>
        </p:nvGrpSpPr>
        <p:grpSpPr>
          <a:xfrm>
            <a:off x="4943635" y="6460578"/>
            <a:ext cx="1988938" cy="276999"/>
            <a:chOff x="4872830" y="6460578"/>
            <a:chExt cx="1988938" cy="276999"/>
          </a:xfrm>
        </p:grpSpPr>
        <p:sp>
          <p:nvSpPr>
            <p:cNvPr id="24" name="矩形 27">
              <a:extLst>
                <a:ext uri="{FF2B5EF4-FFF2-40B4-BE49-F238E27FC236}">
                  <a16:creationId xmlns:a16="http://schemas.microsoft.com/office/drawing/2014/main" id="{C4B56038-BE68-AE40-A6FD-A38E9AB00D8C}"/>
                </a:ext>
              </a:extLst>
            </p:cNvPr>
            <p:cNvSpPr/>
            <p:nvPr/>
          </p:nvSpPr>
          <p:spPr>
            <a:xfrm>
              <a:off x="4872830" y="6517951"/>
              <a:ext cx="162252" cy="162252"/>
            </a:xfrm>
            <a:prstGeom prst="rect">
              <a:avLst/>
            </a:prstGeom>
            <a:solidFill>
              <a:srgbClr val="79B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5" name="文本框 28">
              <a:extLst>
                <a:ext uri="{FF2B5EF4-FFF2-40B4-BE49-F238E27FC236}">
                  <a16:creationId xmlns:a16="http://schemas.microsoft.com/office/drawing/2014/main" id="{B1EF1F87-A1C1-4A45-A6B2-FD0B581F10D0}"/>
                </a:ext>
              </a:extLst>
            </p:cNvPr>
            <p:cNvSpPr txBox="1"/>
            <p:nvPr/>
          </p:nvSpPr>
          <p:spPr>
            <a:xfrm>
              <a:off x="5077305" y="6460578"/>
              <a:ext cx="1784463" cy="276999"/>
            </a:xfrm>
            <a:prstGeom prst="rect">
              <a:avLst/>
            </a:prstGeom>
            <a:noFill/>
          </p:spPr>
          <p:txBody>
            <a:bodyPr wrap="none" rtlCol="0">
              <a:spAutoFit/>
            </a:bodyPr>
            <a:lstStyle/>
            <a:p>
              <a:r>
                <a:rPr lang="en-US" altLang="en-US" sz="1200" dirty="0" err="1">
                  <a:solidFill>
                    <a:schemeClr val="bg1"/>
                  </a:solidFill>
                  <a:latin typeface="Century Gothic" panose="020B0502020202020204" pitchFamily="34" charset="0"/>
                  <a:ea typeface="微软雅黑" charset="-122"/>
                  <a:sym typeface="微软雅黑" panose="020B0503020204020204" pitchFamily="34" charset="-122"/>
                </a:rPr>
                <a:t>Sangfor</a:t>
              </a:r>
              <a:r>
                <a:rPr lang="en-US" altLang="en-US" sz="1200" dirty="0">
                  <a:solidFill>
                    <a:schemeClr val="bg1"/>
                  </a:solidFill>
                  <a:latin typeface="Century Gothic" panose="020B0502020202020204" pitchFamily="34" charset="0"/>
                  <a:ea typeface="微软雅黑" charset="-122"/>
                  <a:sym typeface="微软雅黑" panose="020B0503020204020204" pitchFamily="34" charset="-122"/>
                </a:rPr>
                <a:t> Technologies</a:t>
              </a:r>
            </a:p>
          </p:txBody>
        </p:sp>
      </p:grpSp>
      <p:sp>
        <p:nvSpPr>
          <p:cNvPr id="3" name="TextBox 2">
            <a:extLst>
              <a:ext uri="{FF2B5EF4-FFF2-40B4-BE49-F238E27FC236}">
                <a16:creationId xmlns:a16="http://schemas.microsoft.com/office/drawing/2014/main" id="{5B58082B-64B4-9057-85A9-3E2C6D31334C}"/>
              </a:ext>
            </a:extLst>
          </p:cNvPr>
          <p:cNvSpPr txBox="1"/>
          <p:nvPr/>
        </p:nvSpPr>
        <p:spPr>
          <a:xfrm>
            <a:off x="676507" y="5605387"/>
            <a:ext cx="6100010" cy="646331"/>
          </a:xfrm>
          <a:prstGeom prst="rect">
            <a:avLst/>
          </a:prstGeom>
          <a:noFill/>
        </p:spPr>
        <p:txBody>
          <a:bodyPr wrap="square">
            <a:spAutoFit/>
          </a:bodyPr>
          <a:lstStyle/>
          <a:p>
            <a:pPr algn="ctr"/>
            <a:r>
              <a:rPr lang="en-AU" b="1" dirty="0">
                <a:solidFill>
                  <a:schemeClr val="bg1"/>
                </a:solidFill>
              </a:rPr>
              <a:t>Endpoint / Network / Perimeter / Cloud</a:t>
            </a:r>
          </a:p>
          <a:p>
            <a:pPr algn="ctr"/>
            <a:r>
              <a:rPr lang="en-AU" b="1" dirty="0">
                <a:solidFill>
                  <a:schemeClr val="bg1"/>
                </a:solidFill>
              </a:rPr>
              <a:t>Del </a:t>
            </a:r>
            <a:r>
              <a:rPr lang="en-AU" b="1" dirty="0" err="1">
                <a:solidFill>
                  <a:schemeClr val="bg1"/>
                </a:solidFill>
              </a:rPr>
              <a:t>mismo</a:t>
            </a:r>
            <a:r>
              <a:rPr lang="en-AU" b="1" dirty="0">
                <a:solidFill>
                  <a:schemeClr val="bg1"/>
                </a:solidFill>
              </a:rPr>
              <a:t> </a:t>
            </a:r>
            <a:r>
              <a:rPr lang="en-AU" b="1" dirty="0" err="1">
                <a:solidFill>
                  <a:schemeClr val="bg1"/>
                </a:solidFill>
              </a:rPr>
              <a:t>proveedor</a:t>
            </a:r>
            <a:endParaRPr lang="en-AU" b="1" dirty="0">
              <a:solidFill>
                <a:schemeClr val="bg1"/>
              </a:solidFill>
            </a:endParaRPr>
          </a:p>
        </p:txBody>
      </p:sp>
      <p:pic>
        <p:nvPicPr>
          <p:cNvPr id="2" name="图片 4">
            <a:extLst>
              <a:ext uri="{FF2B5EF4-FFF2-40B4-BE49-F238E27FC236}">
                <a16:creationId xmlns:a16="http://schemas.microsoft.com/office/drawing/2014/main" id="{F1C4E09F-5A1D-77EE-D5A3-2508FDCF2632}"/>
              </a:ext>
            </a:extLst>
          </p:cNvPr>
          <p:cNvPicPr>
            <a:picLocks noChangeAspect="1"/>
          </p:cNvPicPr>
          <p:nvPr/>
        </p:nvPicPr>
        <p:blipFill>
          <a:blip r:embed="rId6"/>
          <a:stretch>
            <a:fillRect/>
          </a:stretch>
        </p:blipFill>
        <p:spPr>
          <a:xfrm>
            <a:off x="7678463" y="1092716"/>
            <a:ext cx="3652898" cy="2445293"/>
          </a:xfrm>
          <a:prstGeom prst="rect">
            <a:avLst/>
          </a:prstGeom>
        </p:spPr>
      </p:pic>
      <p:pic>
        <p:nvPicPr>
          <p:cNvPr id="5" name="图片 2" descr="流量">
            <a:extLst>
              <a:ext uri="{FF2B5EF4-FFF2-40B4-BE49-F238E27FC236}">
                <a16:creationId xmlns:a16="http://schemas.microsoft.com/office/drawing/2014/main" id="{B4DCB48D-B324-0B98-E63E-C9FF82890947}"/>
              </a:ext>
            </a:extLst>
          </p:cNvPr>
          <p:cNvPicPr>
            <a:picLocks noChangeAspect="1"/>
          </p:cNvPicPr>
          <p:nvPr/>
        </p:nvPicPr>
        <p:blipFill>
          <a:blip r:embed="rId7"/>
          <a:stretch>
            <a:fillRect/>
          </a:stretch>
        </p:blipFill>
        <p:spPr>
          <a:xfrm>
            <a:off x="7129855" y="3835103"/>
            <a:ext cx="4750114" cy="2355086"/>
          </a:xfrm>
          <a:prstGeom prst="rect">
            <a:avLst/>
          </a:prstGeom>
          <a:noFill/>
          <a:ln w="9525">
            <a:noFill/>
          </a:ln>
        </p:spPr>
      </p:pic>
    </p:spTree>
    <p:extLst>
      <p:ext uri="{BB962C8B-B14F-4D97-AF65-F5344CB8AC3E}">
        <p14:creationId xmlns:p14="http://schemas.microsoft.com/office/powerpoint/2010/main" val="6941407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Google Shape;1307;p95">
            <a:extLst>
              <a:ext uri="{FF2B5EF4-FFF2-40B4-BE49-F238E27FC236}">
                <a16:creationId xmlns:a16="http://schemas.microsoft.com/office/drawing/2014/main" id="{EA99C3DA-C406-D145-8370-41881A1BB63C}"/>
              </a:ext>
            </a:extLst>
          </p:cNvPr>
          <p:cNvSpPr/>
          <p:nvPr/>
        </p:nvSpPr>
        <p:spPr>
          <a:xfrm>
            <a:off x="1048119" y="1529794"/>
            <a:ext cx="5261825" cy="4398914"/>
          </a:xfrm>
          <a:prstGeom prst="roundRect">
            <a:avLst>
              <a:gd name="adj" fmla="val 2899"/>
            </a:avLst>
          </a:prstGeom>
          <a:gradFill>
            <a:gsLst>
              <a:gs pos="0">
                <a:srgbClr val="00A3FF">
                  <a:alpha val="10000"/>
                </a:srgbClr>
              </a:gs>
              <a:gs pos="99000">
                <a:srgbClr val="003192">
                  <a:alpha val="0"/>
                </a:srgbClr>
              </a:gs>
            </a:gsLst>
            <a:lin ang="5400000" scaled="1"/>
          </a:gradFill>
          <a:ln w="22225" cap="flat" cmpd="sng">
            <a:gradFill flip="none" rotWithShape="1">
              <a:gsLst>
                <a:gs pos="0">
                  <a:srgbClr val="05B0EF"/>
                </a:gs>
                <a:gs pos="100000">
                  <a:srgbClr val="003192">
                    <a:alpha val="0"/>
                  </a:srgbClr>
                </a:gs>
              </a:gsLst>
              <a:lin ang="5400000" scaled="1"/>
              <a:tileRect/>
            </a:gra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1" i="0" u="none" strike="noStrike" kern="1200" cap="none" spc="0" normalizeH="0" baseline="0" noProof="0">
              <a:ln>
                <a:noFill/>
              </a:ln>
              <a:solidFill>
                <a:prstClr val="white"/>
              </a:solidFill>
              <a:effectLst/>
              <a:uLnTx/>
              <a:uFillTx/>
              <a:latin typeface="Century Gothic"/>
              <a:ea typeface="Century Gothic"/>
              <a:cs typeface="Century Gothic"/>
              <a:sym typeface="Century Gothic"/>
            </a:endParaRPr>
          </a:p>
        </p:txBody>
      </p:sp>
      <p:pic>
        <p:nvPicPr>
          <p:cNvPr id="71" name="图片 70">
            <a:extLst>
              <a:ext uri="{FF2B5EF4-FFF2-40B4-BE49-F238E27FC236}">
                <a16:creationId xmlns:a16="http://schemas.microsoft.com/office/drawing/2014/main" id="{74D2B44C-D704-0E44-B403-BD68240F2A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3112" y="1746557"/>
            <a:ext cx="1330255" cy="1330255"/>
          </a:xfrm>
          <a:prstGeom prst="rect">
            <a:avLst/>
          </a:prstGeom>
        </p:spPr>
      </p:pic>
      <p:pic>
        <p:nvPicPr>
          <p:cNvPr id="66" name="图片 65" descr="图形用户界面&#10;&#10;描述已自动生成">
            <a:extLst>
              <a:ext uri="{FF2B5EF4-FFF2-40B4-BE49-F238E27FC236}">
                <a16:creationId xmlns:a16="http://schemas.microsoft.com/office/drawing/2014/main" id="{AAA32A37-F4BE-C540-B399-9C96A5CB6B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773" y="4628596"/>
            <a:ext cx="1587500" cy="635000"/>
          </a:xfrm>
          <a:prstGeom prst="rect">
            <a:avLst/>
          </a:prstGeom>
        </p:spPr>
      </p:pic>
      <p:sp>
        <p:nvSpPr>
          <p:cNvPr id="4" name="灯片编号占位符 3">
            <a:extLst>
              <a:ext uri="{FF2B5EF4-FFF2-40B4-BE49-F238E27FC236}">
                <a16:creationId xmlns:a16="http://schemas.microsoft.com/office/drawing/2014/main" id="{B61881E0-023B-D64D-B82D-321F2963FA37}"/>
              </a:ext>
            </a:extLst>
          </p:cNvPr>
          <p:cNvSpPr>
            <a:spLocks noGrp="1"/>
          </p:cNvSpPr>
          <p:nvPr>
            <p:ph type="sldNum" sz="quarter" idx="12"/>
          </p:nvPr>
        </p:nvSpPr>
        <p:spPr/>
        <p:txBody>
          <a:bodyPr/>
          <a:lstStyle/>
          <a:p>
            <a:r>
              <a:rPr lang="en-US" altLang="zh-CN"/>
              <a:t>Page  </a:t>
            </a:r>
            <a:fld id="{6F6B6950-8D1A-4668-8374-25B44628E0DF}" type="slidenum">
              <a:rPr lang="zh-CN" altLang="en-US" smtClean="0"/>
              <a:pPr/>
              <a:t>58</a:t>
            </a:fld>
            <a:endParaRPr lang="zh-CN" altLang="en-US"/>
          </a:p>
        </p:txBody>
      </p:sp>
      <p:sp>
        <p:nvSpPr>
          <p:cNvPr id="5" name="标题 4">
            <a:extLst>
              <a:ext uri="{FF2B5EF4-FFF2-40B4-BE49-F238E27FC236}">
                <a16:creationId xmlns:a16="http://schemas.microsoft.com/office/drawing/2014/main" id="{1A17B3D5-D893-6C4E-84A3-51A381A5B996}"/>
              </a:ext>
            </a:extLst>
          </p:cNvPr>
          <p:cNvSpPr>
            <a:spLocks noGrp="1"/>
          </p:cNvSpPr>
          <p:nvPr>
            <p:ph type="ctrTitle"/>
          </p:nvPr>
        </p:nvSpPr>
        <p:spPr>
          <a:xfrm>
            <a:off x="558799" y="165099"/>
            <a:ext cx="9399239" cy="550863"/>
          </a:xfrm>
        </p:spPr>
        <p:txBody>
          <a:bodyPr>
            <a:normAutofit fontScale="90000"/>
          </a:bodyPr>
          <a:lstStyle/>
          <a:p>
            <a:r>
              <a:rPr kumimoji="1" lang="en-US" altLang="zh-CN" dirty="0" err="1"/>
              <a:t>Seguridad</a:t>
            </a:r>
            <a:r>
              <a:rPr kumimoji="1" lang="en-US" altLang="zh-CN" dirty="0"/>
              <a:t> </a:t>
            </a:r>
            <a:r>
              <a:rPr kumimoji="1" lang="en-US" altLang="zh-CN" dirty="0" err="1"/>
              <a:t>avanzada</a:t>
            </a:r>
            <a:r>
              <a:rPr kumimoji="1" lang="en-US" altLang="zh-CN" dirty="0"/>
              <a:t> para </a:t>
            </a:r>
            <a:r>
              <a:rPr kumimoji="1" lang="en-US" altLang="zh-CN" dirty="0" err="1"/>
              <a:t>pequeñas</a:t>
            </a:r>
            <a:r>
              <a:rPr kumimoji="1" lang="en-US" altLang="zh-CN" dirty="0"/>
              <a:t> y </a:t>
            </a:r>
            <a:r>
              <a:rPr kumimoji="1" lang="en-US" altLang="zh-CN" dirty="0" err="1"/>
              <a:t>medianas</a:t>
            </a:r>
            <a:r>
              <a:rPr kumimoji="1" lang="en-US" altLang="zh-CN" dirty="0"/>
              <a:t> </a:t>
            </a:r>
            <a:r>
              <a:rPr kumimoji="1" lang="en-US" altLang="zh-CN" dirty="0" err="1"/>
              <a:t>empresas</a:t>
            </a:r>
            <a:endParaRPr kumimoji="1" lang="zh-CN" altLang="en-US" dirty="0"/>
          </a:p>
        </p:txBody>
      </p:sp>
      <p:sp>
        <p:nvSpPr>
          <p:cNvPr id="6" name="Content Placeholder 2">
            <a:extLst>
              <a:ext uri="{FF2B5EF4-FFF2-40B4-BE49-F238E27FC236}">
                <a16:creationId xmlns:a16="http://schemas.microsoft.com/office/drawing/2014/main" id="{39EB8704-2050-B547-B992-DB03784F4343}"/>
              </a:ext>
            </a:extLst>
          </p:cNvPr>
          <p:cNvSpPr txBox="1">
            <a:spLocks/>
          </p:cNvSpPr>
          <p:nvPr/>
        </p:nvSpPr>
        <p:spPr>
          <a:xfrm>
            <a:off x="6694969" y="1327260"/>
            <a:ext cx="5261825" cy="3155712"/>
          </a:xfrm>
          <a:prstGeom prst="rect">
            <a:avLst/>
          </a:prstGeom>
        </p:spPr>
        <p:txBody>
          <a:bodyPr vert="horz" lIns="91440" tIns="45720" rIns="91440" bIns="45720" rtlCol="0">
            <a:normAutofit/>
          </a:bodyPr>
          <a:lstStyle>
            <a:lvl1pPr marL="203203" indent="-203203" algn="l" defTabSz="812810" rtl="0" eaLnBrk="1" latinLnBrk="0" hangingPunct="1">
              <a:lnSpc>
                <a:spcPct val="90000"/>
              </a:lnSpc>
              <a:spcBef>
                <a:spcPts val="889"/>
              </a:spcBef>
              <a:buFont typeface="Arial" panose="020B0604020202020204" pitchFamily="34" charset="0"/>
              <a:buChar char="•"/>
              <a:defRPr sz="2489" kern="1200">
                <a:solidFill>
                  <a:schemeClr val="bg1"/>
                </a:solidFill>
                <a:latin typeface="Century Gothic" panose="020B0502020202020204" pitchFamily="34" charset="0"/>
                <a:ea typeface="+mn-ea"/>
                <a:cs typeface="+mn-cs"/>
              </a:defRPr>
            </a:lvl1pPr>
            <a:lvl2pPr marL="609608" indent="-203203" algn="l" defTabSz="812810" rtl="0" eaLnBrk="1" latinLnBrk="0" hangingPunct="1">
              <a:lnSpc>
                <a:spcPct val="90000"/>
              </a:lnSpc>
              <a:spcBef>
                <a:spcPts val="444"/>
              </a:spcBef>
              <a:buFont typeface="Arial" panose="020B0604020202020204" pitchFamily="34" charset="0"/>
              <a:buChar char="•"/>
              <a:defRPr sz="2133" kern="1200">
                <a:solidFill>
                  <a:schemeClr val="bg1"/>
                </a:solidFill>
                <a:latin typeface="Century Gothic" panose="020B0502020202020204" pitchFamily="34" charset="0"/>
                <a:ea typeface="+mn-ea"/>
                <a:cs typeface="+mn-cs"/>
              </a:defRPr>
            </a:lvl2pPr>
            <a:lvl3pPr marL="1016013" indent="-203203" algn="l" defTabSz="812810" rtl="0" eaLnBrk="1" latinLnBrk="0" hangingPunct="1">
              <a:lnSpc>
                <a:spcPct val="90000"/>
              </a:lnSpc>
              <a:spcBef>
                <a:spcPts val="444"/>
              </a:spcBef>
              <a:buFont typeface="Arial" panose="020B0604020202020204" pitchFamily="34" charset="0"/>
              <a:buChar char="•"/>
              <a:defRPr sz="1778" kern="1200">
                <a:solidFill>
                  <a:schemeClr val="bg1"/>
                </a:solidFill>
                <a:latin typeface="Century Gothic" panose="020B0502020202020204" pitchFamily="34" charset="0"/>
                <a:ea typeface="+mn-ea"/>
                <a:cs typeface="+mn-cs"/>
              </a:defRPr>
            </a:lvl3pPr>
            <a:lvl4pPr marL="1422418" indent="-203203" algn="l" defTabSz="812810" rtl="0" eaLnBrk="1" latinLnBrk="0" hangingPunct="1">
              <a:lnSpc>
                <a:spcPct val="90000"/>
              </a:lnSpc>
              <a:spcBef>
                <a:spcPts val="444"/>
              </a:spcBef>
              <a:buFont typeface="Arial" panose="020B0604020202020204" pitchFamily="34" charset="0"/>
              <a:buChar char="•"/>
              <a:defRPr sz="1600" kern="1200">
                <a:solidFill>
                  <a:schemeClr val="bg1"/>
                </a:solidFill>
                <a:latin typeface="Century Gothic" panose="020B0502020202020204" pitchFamily="34" charset="0"/>
                <a:ea typeface="+mn-ea"/>
                <a:cs typeface="+mn-cs"/>
              </a:defRPr>
            </a:lvl4pPr>
            <a:lvl5pPr marL="1828823" indent="-203203" algn="l" defTabSz="812810" rtl="0" eaLnBrk="1" latinLnBrk="0" hangingPunct="1">
              <a:lnSpc>
                <a:spcPct val="90000"/>
              </a:lnSpc>
              <a:spcBef>
                <a:spcPts val="444"/>
              </a:spcBef>
              <a:buFont typeface="Arial" panose="020B0604020202020204" pitchFamily="34" charset="0"/>
              <a:buChar char="•"/>
              <a:defRPr sz="1600" kern="1200">
                <a:solidFill>
                  <a:schemeClr val="bg1"/>
                </a:solidFill>
                <a:latin typeface="Century Gothic" panose="020B0502020202020204" pitchFamily="34" charset="0"/>
                <a:ea typeface="+mn-ea"/>
                <a:cs typeface="+mn-cs"/>
              </a:defRPr>
            </a:lvl5pPr>
            <a:lvl6pPr marL="2235228"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6pPr>
            <a:lvl7pPr marL="2641633"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7pPr>
            <a:lvl8pPr marL="3048038"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8pPr>
            <a:lvl9pPr marL="3454443"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9pPr>
          </a:lstStyle>
          <a:p>
            <a:pPr>
              <a:lnSpc>
                <a:spcPct val="200000"/>
              </a:lnSpc>
              <a:buClr>
                <a:srgbClr val="00B0F0"/>
              </a:buClr>
            </a:pPr>
            <a:r>
              <a:rPr lang="en-US" sz="1400" dirty="0" err="1">
                <a:latin typeface="+mn-lt"/>
              </a:rPr>
              <a:t>Operación</a:t>
            </a:r>
            <a:r>
              <a:rPr lang="en-US" sz="1400" dirty="0">
                <a:latin typeface="+mn-lt"/>
              </a:rPr>
              <a:t> y </a:t>
            </a:r>
            <a:r>
              <a:rPr lang="en-US" sz="1400" dirty="0" err="1">
                <a:latin typeface="+mn-lt"/>
              </a:rPr>
              <a:t>mantenimiento</a:t>
            </a:r>
            <a:r>
              <a:rPr lang="en-US" sz="1400" dirty="0">
                <a:latin typeface="+mn-lt"/>
              </a:rPr>
              <a:t> de </a:t>
            </a:r>
            <a:r>
              <a:rPr lang="en-US" sz="1400" dirty="0" err="1">
                <a:latin typeface="+mn-lt"/>
              </a:rPr>
              <a:t>seguridad</a:t>
            </a:r>
            <a:r>
              <a:rPr lang="en-US" sz="1400" dirty="0">
                <a:latin typeface="+mn-lt"/>
              </a:rPr>
              <a:t> </a:t>
            </a:r>
            <a:r>
              <a:rPr lang="en-US" sz="1400" dirty="0" err="1">
                <a:latin typeface="+mn-lt"/>
              </a:rPr>
              <a:t>simplificados</a:t>
            </a:r>
            <a:r>
              <a:rPr lang="en-US" sz="1400" dirty="0">
                <a:latin typeface="+mn-lt"/>
              </a:rPr>
              <a:t> 
</a:t>
            </a:r>
            <a:r>
              <a:rPr lang="en-US" sz="1400" dirty="0" err="1">
                <a:latin typeface="+mn-lt"/>
              </a:rPr>
              <a:t>Protección</a:t>
            </a:r>
            <a:r>
              <a:rPr lang="en-US" sz="1400" dirty="0">
                <a:latin typeface="+mn-lt"/>
              </a:rPr>
              <a:t> integral contra ransomware
Anti – Proxy
</a:t>
            </a:r>
            <a:r>
              <a:rPr lang="en-US" sz="1400" dirty="0" err="1">
                <a:latin typeface="+mn-lt"/>
              </a:rPr>
              <a:t>Microsegmentación</a:t>
            </a:r>
            <a:r>
              <a:rPr lang="en-US" sz="1400" dirty="0">
                <a:latin typeface="+mn-lt"/>
              </a:rPr>
              <a:t> de red
</a:t>
            </a:r>
            <a:r>
              <a:rPr lang="en-US" sz="1400" dirty="0" err="1">
                <a:latin typeface="+mn-lt"/>
              </a:rPr>
              <a:t>Administración</a:t>
            </a:r>
            <a:r>
              <a:rPr lang="en-US" sz="1400" dirty="0">
                <a:latin typeface="+mn-lt"/>
              </a:rPr>
              <a:t> </a:t>
            </a:r>
            <a:r>
              <a:rPr lang="en-US" sz="1400" dirty="0" err="1">
                <a:latin typeface="+mn-lt"/>
              </a:rPr>
              <a:t>en</a:t>
            </a:r>
            <a:r>
              <a:rPr lang="en-US" sz="1400" dirty="0">
                <a:latin typeface="+mn-lt"/>
              </a:rPr>
              <a:t> la </a:t>
            </a:r>
            <a:r>
              <a:rPr lang="en-US" sz="1400" dirty="0" err="1">
                <a:latin typeface="+mn-lt"/>
              </a:rPr>
              <a:t>nube</a:t>
            </a:r>
            <a:r>
              <a:rPr lang="en-US" sz="1400" dirty="0">
                <a:latin typeface="+mn-lt"/>
              </a:rPr>
              <a:t> / local</a:t>
            </a:r>
          </a:p>
        </p:txBody>
      </p:sp>
      <p:cxnSp>
        <p:nvCxnSpPr>
          <p:cNvPr id="7" name="直线连接符 6">
            <a:extLst>
              <a:ext uri="{FF2B5EF4-FFF2-40B4-BE49-F238E27FC236}">
                <a16:creationId xmlns:a16="http://schemas.microsoft.com/office/drawing/2014/main" id="{10BF3EF6-A030-8643-9456-3E44967A0E93}"/>
              </a:ext>
            </a:extLst>
          </p:cNvPr>
          <p:cNvCxnSpPr>
            <a:cxnSpLocks/>
          </p:cNvCxnSpPr>
          <p:nvPr/>
        </p:nvCxnSpPr>
        <p:spPr>
          <a:xfrm>
            <a:off x="7014664" y="1896356"/>
            <a:ext cx="4027723" cy="0"/>
          </a:xfrm>
          <a:prstGeom prst="line">
            <a:avLst/>
          </a:prstGeom>
          <a:ln w="9525">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8" name="直线连接符 7">
            <a:extLst>
              <a:ext uri="{FF2B5EF4-FFF2-40B4-BE49-F238E27FC236}">
                <a16:creationId xmlns:a16="http://schemas.microsoft.com/office/drawing/2014/main" id="{7D742E8B-7C36-884C-8D5D-6587AB8F25BA}"/>
              </a:ext>
            </a:extLst>
          </p:cNvPr>
          <p:cNvCxnSpPr>
            <a:cxnSpLocks/>
          </p:cNvCxnSpPr>
          <p:nvPr/>
        </p:nvCxnSpPr>
        <p:spPr>
          <a:xfrm>
            <a:off x="7014664" y="2447367"/>
            <a:ext cx="4027723" cy="0"/>
          </a:xfrm>
          <a:prstGeom prst="line">
            <a:avLst/>
          </a:prstGeom>
          <a:ln w="9525">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9" name="直线连接符 8">
            <a:extLst>
              <a:ext uri="{FF2B5EF4-FFF2-40B4-BE49-F238E27FC236}">
                <a16:creationId xmlns:a16="http://schemas.microsoft.com/office/drawing/2014/main" id="{8F884986-56E2-1048-86AC-A24F0BD1F65D}"/>
              </a:ext>
            </a:extLst>
          </p:cNvPr>
          <p:cNvCxnSpPr>
            <a:cxnSpLocks/>
          </p:cNvCxnSpPr>
          <p:nvPr/>
        </p:nvCxnSpPr>
        <p:spPr>
          <a:xfrm>
            <a:off x="7014664" y="2956673"/>
            <a:ext cx="4027723" cy="0"/>
          </a:xfrm>
          <a:prstGeom prst="line">
            <a:avLst/>
          </a:prstGeom>
          <a:ln w="9525">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10" name="Rectangle 29">
            <a:extLst>
              <a:ext uri="{FF2B5EF4-FFF2-40B4-BE49-F238E27FC236}">
                <a16:creationId xmlns:a16="http://schemas.microsoft.com/office/drawing/2014/main" id="{39076159-725D-744D-A1DA-B461F44828E3}"/>
              </a:ext>
            </a:extLst>
          </p:cNvPr>
          <p:cNvSpPr/>
          <p:nvPr/>
        </p:nvSpPr>
        <p:spPr>
          <a:xfrm>
            <a:off x="8105729" y="4772723"/>
            <a:ext cx="1717458" cy="646331"/>
          </a:xfrm>
          <a:prstGeom prst="rect">
            <a:avLst/>
          </a:prstGeom>
          <a:noFill/>
        </p:spPr>
        <p:txBody>
          <a:bodyPr wrap="square" lIns="91440" tIns="45720" rIns="91440" bIns="45720">
            <a:spAutoFit/>
          </a:bodyPr>
          <a:lstStyle/>
          <a:p>
            <a:pPr algn="ctr"/>
            <a:r>
              <a:rPr lang="en-US" sz="3600" b="1" dirty="0">
                <a:ln w="12700">
                  <a:noFill/>
                  <a:prstDash val="solid"/>
                </a:ln>
                <a:solidFill>
                  <a:srgbClr val="00B0F0"/>
                </a:solidFill>
                <a:effectLst>
                  <a:outerShdw blurRad="41275" dist="20320" dir="1800000" algn="tl" rotWithShape="0">
                    <a:srgbClr val="000000">
                      <a:alpha val="40000"/>
                    </a:srgbClr>
                  </a:outerShdw>
                </a:effectLst>
              </a:rPr>
              <a:t>TCO</a:t>
            </a:r>
          </a:p>
        </p:txBody>
      </p:sp>
      <p:sp>
        <p:nvSpPr>
          <p:cNvPr id="11" name="Arrow: Down 6">
            <a:extLst>
              <a:ext uri="{FF2B5EF4-FFF2-40B4-BE49-F238E27FC236}">
                <a16:creationId xmlns:a16="http://schemas.microsoft.com/office/drawing/2014/main" id="{01868828-529A-1A4F-937F-29A87489E438}"/>
              </a:ext>
            </a:extLst>
          </p:cNvPr>
          <p:cNvSpPr/>
          <p:nvPr/>
        </p:nvSpPr>
        <p:spPr>
          <a:xfrm>
            <a:off x="8781682" y="4172524"/>
            <a:ext cx="365553" cy="484209"/>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nvGrpSpPr>
          <p:cNvPr id="13" name="Google Shape;571;p15">
            <a:extLst>
              <a:ext uri="{FF2B5EF4-FFF2-40B4-BE49-F238E27FC236}">
                <a16:creationId xmlns:a16="http://schemas.microsoft.com/office/drawing/2014/main" id="{7903A02B-862D-9E4A-BC17-3208EEFA610A}"/>
              </a:ext>
            </a:extLst>
          </p:cNvPr>
          <p:cNvGrpSpPr/>
          <p:nvPr/>
        </p:nvGrpSpPr>
        <p:grpSpPr>
          <a:xfrm>
            <a:off x="2822446" y="3148169"/>
            <a:ext cx="1611888" cy="1588058"/>
            <a:chOff x="530767" y="-16751"/>
            <a:chExt cx="1611888" cy="1588058"/>
          </a:xfrm>
        </p:grpSpPr>
        <p:sp>
          <p:nvSpPr>
            <p:cNvPr id="37" name="Google Shape;572;p15">
              <a:extLst>
                <a:ext uri="{FF2B5EF4-FFF2-40B4-BE49-F238E27FC236}">
                  <a16:creationId xmlns:a16="http://schemas.microsoft.com/office/drawing/2014/main" id="{4891DC0D-F642-4346-90B4-4937FAF7FB46}"/>
                </a:ext>
              </a:extLst>
            </p:cNvPr>
            <p:cNvSpPr/>
            <p:nvPr/>
          </p:nvSpPr>
          <p:spPr>
            <a:xfrm>
              <a:off x="1484095" y="578"/>
              <a:ext cx="284364" cy="284364"/>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573;p15">
              <a:extLst>
                <a:ext uri="{FF2B5EF4-FFF2-40B4-BE49-F238E27FC236}">
                  <a16:creationId xmlns:a16="http://schemas.microsoft.com/office/drawing/2014/main" id="{48281F99-CFE0-CE47-B619-EA04E7AAE5D6}"/>
                </a:ext>
              </a:extLst>
            </p:cNvPr>
            <p:cNvSpPr txBox="1"/>
            <p:nvPr/>
          </p:nvSpPr>
          <p:spPr>
            <a:xfrm>
              <a:off x="1484095" y="578"/>
              <a:ext cx="284364" cy="284364"/>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chemeClr val="dk1"/>
                </a:buClr>
                <a:buSzPts val="800"/>
                <a:buFont typeface="Calibri"/>
                <a:buNone/>
              </a:pPr>
              <a:endParaRPr sz="800" b="0" i="0" u="none" strike="noStrike" cap="none">
                <a:solidFill>
                  <a:schemeClr val="dk1"/>
                </a:solidFill>
                <a:latin typeface="Calibri"/>
                <a:ea typeface="Calibri"/>
                <a:cs typeface="Calibri"/>
                <a:sym typeface="Calibri"/>
              </a:endParaRPr>
            </a:p>
          </p:txBody>
        </p:sp>
        <p:sp>
          <p:nvSpPr>
            <p:cNvPr id="39" name="Google Shape;574;p15">
              <a:extLst>
                <a:ext uri="{FF2B5EF4-FFF2-40B4-BE49-F238E27FC236}">
                  <a16:creationId xmlns:a16="http://schemas.microsoft.com/office/drawing/2014/main" id="{0D294B27-D1DD-2748-ADF4-9E9E3481D15D}"/>
                </a:ext>
              </a:extLst>
            </p:cNvPr>
            <p:cNvSpPr/>
            <p:nvPr/>
          </p:nvSpPr>
          <p:spPr>
            <a:xfrm>
              <a:off x="669133" y="-16751"/>
              <a:ext cx="1473522" cy="1473522"/>
            </a:xfrm>
            <a:custGeom>
              <a:avLst/>
              <a:gdLst/>
              <a:ahLst/>
              <a:cxnLst/>
              <a:rect l="l" t="t" r="r" b="b"/>
              <a:pathLst>
                <a:path w="120000" h="120000" extrusionOk="0">
                  <a:moveTo>
                    <a:pt x="96701" y="16401"/>
                  </a:moveTo>
                  <a:lnTo>
                    <a:pt x="96701" y="16401"/>
                  </a:lnTo>
                  <a:cubicBezTo>
                    <a:pt x="101919" y="20794"/>
                    <a:pt x="106306" y="26087"/>
                    <a:pt x="109654" y="32030"/>
                  </a:cubicBezTo>
                  <a:lnTo>
                    <a:pt x="112363" y="30729"/>
                  </a:lnTo>
                  <a:lnTo>
                    <a:pt x="109345" y="36321"/>
                  </a:lnTo>
                  <a:lnTo>
                    <a:pt x="102864" y="35288"/>
                  </a:lnTo>
                  <a:lnTo>
                    <a:pt x="105573" y="33988"/>
                  </a:lnTo>
                  <a:lnTo>
                    <a:pt x="105573" y="33988"/>
                  </a:lnTo>
                  <a:cubicBezTo>
                    <a:pt x="102509" y="28620"/>
                    <a:pt x="98521" y="23836"/>
                    <a:pt x="93793" y="19856"/>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575;p15">
              <a:extLst>
                <a:ext uri="{FF2B5EF4-FFF2-40B4-BE49-F238E27FC236}">
                  <a16:creationId xmlns:a16="http://schemas.microsoft.com/office/drawing/2014/main" id="{F6FC60D2-63A1-9348-863A-34BC0170EFBF}"/>
                </a:ext>
              </a:extLst>
            </p:cNvPr>
            <p:cNvSpPr/>
            <p:nvPr/>
          </p:nvSpPr>
          <p:spPr>
            <a:xfrm>
              <a:off x="1850214" y="459676"/>
              <a:ext cx="284364" cy="284364"/>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576;p15">
              <a:extLst>
                <a:ext uri="{FF2B5EF4-FFF2-40B4-BE49-F238E27FC236}">
                  <a16:creationId xmlns:a16="http://schemas.microsoft.com/office/drawing/2014/main" id="{BCE610DE-6ABD-9A4A-967A-0DBF40274E05}"/>
                </a:ext>
              </a:extLst>
            </p:cNvPr>
            <p:cNvSpPr txBox="1"/>
            <p:nvPr/>
          </p:nvSpPr>
          <p:spPr>
            <a:xfrm>
              <a:off x="1850214" y="459676"/>
              <a:ext cx="284364" cy="284364"/>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chemeClr val="dk1"/>
                </a:buClr>
                <a:buSzPts val="800"/>
                <a:buFont typeface="Calibri"/>
                <a:buNone/>
              </a:pPr>
              <a:endParaRPr sz="800" b="0" i="0" u="none" strike="noStrike" cap="none">
                <a:solidFill>
                  <a:schemeClr val="dk1"/>
                </a:solidFill>
                <a:latin typeface="Calibri"/>
                <a:ea typeface="Calibri"/>
                <a:cs typeface="Calibri"/>
                <a:sym typeface="Calibri"/>
              </a:endParaRPr>
            </a:p>
          </p:txBody>
        </p:sp>
        <p:sp>
          <p:nvSpPr>
            <p:cNvPr id="42" name="Google Shape;577;p15">
              <a:extLst>
                <a:ext uri="{FF2B5EF4-FFF2-40B4-BE49-F238E27FC236}">
                  <a16:creationId xmlns:a16="http://schemas.microsoft.com/office/drawing/2014/main" id="{9A606873-0FBC-AB4A-95CD-1DFFDF5FDBB1}"/>
                </a:ext>
              </a:extLst>
            </p:cNvPr>
            <p:cNvSpPr/>
            <p:nvPr/>
          </p:nvSpPr>
          <p:spPr>
            <a:xfrm>
              <a:off x="669133" y="-16751"/>
              <a:ext cx="1473522" cy="1473522"/>
            </a:xfrm>
            <a:custGeom>
              <a:avLst/>
              <a:gdLst/>
              <a:ahLst/>
              <a:cxnLst/>
              <a:rect l="l" t="t" r="r" b="b"/>
              <a:pathLst>
                <a:path w="120000" h="120000" extrusionOk="0">
                  <a:moveTo>
                    <a:pt x="116985" y="59293"/>
                  </a:moveTo>
                  <a:lnTo>
                    <a:pt x="116985" y="59293"/>
                  </a:lnTo>
                  <a:cubicBezTo>
                    <a:pt x="117074" y="66398"/>
                    <a:pt x="115832" y="73457"/>
                    <a:pt x="113325" y="80106"/>
                  </a:cubicBezTo>
                  <a:lnTo>
                    <a:pt x="116062" y="81349"/>
                  </a:lnTo>
                  <a:lnTo>
                    <a:pt x="109837" y="82625"/>
                  </a:lnTo>
                  <a:lnTo>
                    <a:pt x="106468" y="76993"/>
                  </a:lnTo>
                  <a:lnTo>
                    <a:pt x="109204" y="78235"/>
                  </a:lnTo>
                  <a:cubicBezTo>
                    <a:pt x="111443" y="72194"/>
                    <a:pt x="112550" y="65792"/>
                    <a:pt x="112470" y="59349"/>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578;p15">
              <a:extLst>
                <a:ext uri="{FF2B5EF4-FFF2-40B4-BE49-F238E27FC236}">
                  <a16:creationId xmlns:a16="http://schemas.microsoft.com/office/drawing/2014/main" id="{466AFBA1-8B08-3F40-B6B7-B9D4E01EB77C}"/>
                </a:ext>
              </a:extLst>
            </p:cNvPr>
            <p:cNvSpPr/>
            <p:nvPr/>
          </p:nvSpPr>
          <p:spPr>
            <a:xfrm>
              <a:off x="1719547" y="1032163"/>
              <a:ext cx="284364" cy="284364"/>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579;p15">
              <a:extLst>
                <a:ext uri="{FF2B5EF4-FFF2-40B4-BE49-F238E27FC236}">
                  <a16:creationId xmlns:a16="http://schemas.microsoft.com/office/drawing/2014/main" id="{88E7B971-BC03-1841-B358-737FAC6DA910}"/>
                </a:ext>
              </a:extLst>
            </p:cNvPr>
            <p:cNvSpPr txBox="1"/>
            <p:nvPr/>
          </p:nvSpPr>
          <p:spPr>
            <a:xfrm>
              <a:off x="1719547" y="1032163"/>
              <a:ext cx="284364" cy="284364"/>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chemeClr val="dk1"/>
                </a:buClr>
                <a:buSzPts val="800"/>
                <a:buFont typeface="Calibri"/>
                <a:buNone/>
              </a:pPr>
              <a:endParaRPr sz="800" b="0" i="0" u="none" strike="noStrike" cap="none">
                <a:solidFill>
                  <a:schemeClr val="dk1"/>
                </a:solidFill>
                <a:latin typeface="Calibri"/>
                <a:ea typeface="Calibri"/>
                <a:cs typeface="Calibri"/>
                <a:sym typeface="Calibri"/>
              </a:endParaRPr>
            </a:p>
          </p:txBody>
        </p:sp>
        <p:sp>
          <p:nvSpPr>
            <p:cNvPr id="45" name="Google Shape;580;p15">
              <a:extLst>
                <a:ext uri="{FF2B5EF4-FFF2-40B4-BE49-F238E27FC236}">
                  <a16:creationId xmlns:a16="http://schemas.microsoft.com/office/drawing/2014/main" id="{E7ED1498-88AC-4240-BF46-CD33454C64E1}"/>
                </a:ext>
              </a:extLst>
            </p:cNvPr>
            <p:cNvSpPr/>
            <p:nvPr/>
          </p:nvSpPr>
          <p:spPr>
            <a:xfrm>
              <a:off x="669133" y="-16751"/>
              <a:ext cx="1473522" cy="1473522"/>
            </a:xfrm>
            <a:custGeom>
              <a:avLst/>
              <a:gdLst/>
              <a:ahLst/>
              <a:cxnLst/>
              <a:rect l="l" t="t" r="r" b="b"/>
              <a:pathLst>
                <a:path w="120000" h="120000" extrusionOk="0">
                  <a:moveTo>
                    <a:pt x="92582" y="106757"/>
                  </a:moveTo>
                  <a:cubicBezTo>
                    <a:pt x="87406" y="110364"/>
                    <a:pt x="81668" y="113086"/>
                    <a:pt x="75601" y="114813"/>
                  </a:cubicBezTo>
                  <a:lnTo>
                    <a:pt x="76232" y="117751"/>
                  </a:lnTo>
                  <a:lnTo>
                    <a:pt x="71500" y="113510"/>
                  </a:lnTo>
                  <a:lnTo>
                    <a:pt x="74018" y="107450"/>
                  </a:lnTo>
                  <a:lnTo>
                    <a:pt x="74650" y="110388"/>
                  </a:lnTo>
                  <a:lnTo>
                    <a:pt x="74650" y="110388"/>
                  </a:lnTo>
                  <a:cubicBezTo>
                    <a:pt x="80131" y="108794"/>
                    <a:pt x="85317" y="106316"/>
                    <a:pt x="90000" y="103053"/>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581;p15">
              <a:extLst>
                <a:ext uri="{FF2B5EF4-FFF2-40B4-BE49-F238E27FC236}">
                  <a16:creationId xmlns:a16="http://schemas.microsoft.com/office/drawing/2014/main" id="{E1B863EF-1C19-4B4A-82CD-78951138763A}"/>
                </a:ext>
              </a:extLst>
            </p:cNvPr>
            <p:cNvSpPr/>
            <p:nvPr/>
          </p:nvSpPr>
          <p:spPr>
            <a:xfrm>
              <a:off x="1190490" y="1286943"/>
              <a:ext cx="284364" cy="284364"/>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583;p15">
              <a:extLst>
                <a:ext uri="{FF2B5EF4-FFF2-40B4-BE49-F238E27FC236}">
                  <a16:creationId xmlns:a16="http://schemas.microsoft.com/office/drawing/2014/main" id="{E6A78C5B-1579-4749-8639-A1597708D55C}"/>
                </a:ext>
              </a:extLst>
            </p:cNvPr>
            <p:cNvSpPr/>
            <p:nvPr/>
          </p:nvSpPr>
          <p:spPr>
            <a:xfrm>
              <a:off x="669133" y="-16751"/>
              <a:ext cx="1473522" cy="1473522"/>
            </a:xfrm>
            <a:custGeom>
              <a:avLst/>
              <a:gdLst/>
              <a:ahLst/>
              <a:cxnLst/>
              <a:rect l="l" t="t" r="r" b="b"/>
              <a:pathLst>
                <a:path w="120000" h="120000" extrusionOk="0">
                  <a:moveTo>
                    <a:pt x="48026" y="115718"/>
                  </a:moveTo>
                  <a:lnTo>
                    <a:pt x="48026" y="115718"/>
                  </a:lnTo>
                  <a:cubicBezTo>
                    <a:pt x="41858" y="114392"/>
                    <a:pt x="35954" y="112052"/>
                    <a:pt x="30553" y="108792"/>
                  </a:cubicBezTo>
                  <a:lnTo>
                    <a:pt x="28835" y="111258"/>
                  </a:lnTo>
                  <a:lnTo>
                    <a:pt x="28709" y="104905"/>
                  </a:lnTo>
                  <a:lnTo>
                    <a:pt x="34858" y="102614"/>
                  </a:lnTo>
                  <a:lnTo>
                    <a:pt x="33140" y="105079"/>
                  </a:lnTo>
                  <a:lnTo>
                    <a:pt x="33140" y="105079"/>
                  </a:lnTo>
                  <a:cubicBezTo>
                    <a:pt x="38045" y="108001"/>
                    <a:pt x="43393" y="110103"/>
                    <a:pt x="48974" y="111303"/>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584;p15">
              <a:extLst>
                <a:ext uri="{FF2B5EF4-FFF2-40B4-BE49-F238E27FC236}">
                  <a16:creationId xmlns:a16="http://schemas.microsoft.com/office/drawing/2014/main" id="{512286DB-F3F6-FF40-9CDE-F260D27BE472}"/>
                </a:ext>
              </a:extLst>
            </p:cNvPr>
            <p:cNvSpPr/>
            <p:nvPr/>
          </p:nvSpPr>
          <p:spPr>
            <a:xfrm>
              <a:off x="661433" y="1032163"/>
              <a:ext cx="284364" cy="284364"/>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85;p15">
              <a:extLst>
                <a:ext uri="{FF2B5EF4-FFF2-40B4-BE49-F238E27FC236}">
                  <a16:creationId xmlns:a16="http://schemas.microsoft.com/office/drawing/2014/main" id="{CCCA7A2A-78C7-F44E-8A50-1C65CC237745}"/>
                </a:ext>
              </a:extLst>
            </p:cNvPr>
            <p:cNvSpPr txBox="1"/>
            <p:nvPr/>
          </p:nvSpPr>
          <p:spPr>
            <a:xfrm>
              <a:off x="661433" y="1032163"/>
              <a:ext cx="284364" cy="284364"/>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chemeClr val="dk1"/>
                </a:buClr>
                <a:buSzPts val="800"/>
                <a:buFont typeface="Calibri"/>
                <a:buNone/>
              </a:pPr>
              <a:endParaRPr sz="800" b="0" i="0" u="none" strike="noStrike" cap="none">
                <a:solidFill>
                  <a:schemeClr val="dk1"/>
                </a:solidFill>
                <a:latin typeface="Calibri"/>
                <a:ea typeface="Calibri"/>
                <a:cs typeface="Calibri"/>
                <a:sym typeface="Calibri"/>
              </a:endParaRPr>
            </a:p>
          </p:txBody>
        </p:sp>
        <p:sp>
          <p:nvSpPr>
            <p:cNvPr id="51" name="Google Shape;586;p15">
              <a:extLst>
                <a:ext uri="{FF2B5EF4-FFF2-40B4-BE49-F238E27FC236}">
                  <a16:creationId xmlns:a16="http://schemas.microsoft.com/office/drawing/2014/main" id="{7FD2EE67-AA52-4346-B453-4B1362B1DBF8}"/>
                </a:ext>
              </a:extLst>
            </p:cNvPr>
            <p:cNvSpPr/>
            <p:nvPr/>
          </p:nvSpPr>
          <p:spPr>
            <a:xfrm>
              <a:off x="669133" y="-16751"/>
              <a:ext cx="1473522" cy="1473522"/>
            </a:xfrm>
            <a:custGeom>
              <a:avLst/>
              <a:gdLst/>
              <a:ahLst/>
              <a:cxnLst/>
              <a:rect l="l" t="t" r="r" b="b"/>
              <a:pathLst>
                <a:path w="120000" h="120000" extrusionOk="0">
                  <a:moveTo>
                    <a:pt x="8107" y="83558"/>
                  </a:moveTo>
                  <a:cubicBezTo>
                    <a:pt x="5170" y="77088"/>
                    <a:pt x="3469" y="70125"/>
                    <a:pt x="3091" y="63030"/>
                  </a:cubicBezTo>
                  <a:lnTo>
                    <a:pt x="86" y="62992"/>
                  </a:lnTo>
                  <a:lnTo>
                    <a:pt x="5272" y="59321"/>
                  </a:lnTo>
                  <a:lnTo>
                    <a:pt x="10621" y="63123"/>
                  </a:lnTo>
                  <a:lnTo>
                    <a:pt x="7617" y="63086"/>
                  </a:lnTo>
                  <a:lnTo>
                    <a:pt x="7617" y="63086"/>
                  </a:lnTo>
                  <a:cubicBezTo>
                    <a:pt x="7995" y="69518"/>
                    <a:pt x="9556" y="75825"/>
                    <a:pt x="12219" y="81692"/>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87;p15">
              <a:extLst>
                <a:ext uri="{FF2B5EF4-FFF2-40B4-BE49-F238E27FC236}">
                  <a16:creationId xmlns:a16="http://schemas.microsoft.com/office/drawing/2014/main" id="{68419859-48C7-0542-B109-B6489C3706DA}"/>
                </a:ext>
              </a:extLst>
            </p:cNvPr>
            <p:cNvSpPr/>
            <p:nvPr/>
          </p:nvSpPr>
          <p:spPr>
            <a:xfrm>
              <a:off x="530767" y="459676"/>
              <a:ext cx="284364" cy="284364"/>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88;p15">
              <a:extLst>
                <a:ext uri="{FF2B5EF4-FFF2-40B4-BE49-F238E27FC236}">
                  <a16:creationId xmlns:a16="http://schemas.microsoft.com/office/drawing/2014/main" id="{20E47D83-B4D8-4B4D-8696-24C30311662C}"/>
                </a:ext>
              </a:extLst>
            </p:cNvPr>
            <p:cNvSpPr txBox="1"/>
            <p:nvPr/>
          </p:nvSpPr>
          <p:spPr>
            <a:xfrm>
              <a:off x="530767" y="459676"/>
              <a:ext cx="284364" cy="284364"/>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chemeClr val="dk1"/>
                </a:buClr>
                <a:buSzPts val="800"/>
                <a:buFont typeface="Calibri"/>
                <a:buNone/>
              </a:pPr>
              <a:endParaRPr sz="800" b="0" i="0" u="none" strike="noStrike" cap="none">
                <a:solidFill>
                  <a:schemeClr val="dk1"/>
                </a:solidFill>
                <a:latin typeface="Calibri"/>
                <a:ea typeface="Calibri"/>
                <a:cs typeface="Calibri"/>
                <a:sym typeface="Calibri"/>
              </a:endParaRPr>
            </a:p>
          </p:txBody>
        </p:sp>
        <p:sp>
          <p:nvSpPr>
            <p:cNvPr id="54" name="Google Shape;589;p15">
              <a:extLst>
                <a:ext uri="{FF2B5EF4-FFF2-40B4-BE49-F238E27FC236}">
                  <a16:creationId xmlns:a16="http://schemas.microsoft.com/office/drawing/2014/main" id="{8C0A9ECF-55A1-104C-838C-235AA2E4C7CB}"/>
                </a:ext>
              </a:extLst>
            </p:cNvPr>
            <p:cNvSpPr/>
            <p:nvPr/>
          </p:nvSpPr>
          <p:spPr>
            <a:xfrm>
              <a:off x="669133" y="-16751"/>
              <a:ext cx="1473522" cy="1473522"/>
            </a:xfrm>
            <a:custGeom>
              <a:avLst/>
              <a:gdLst/>
              <a:ahLst/>
              <a:cxnLst/>
              <a:rect l="l" t="t" r="r" b="b"/>
              <a:pathLst>
                <a:path w="120000" h="120000" extrusionOk="0">
                  <a:moveTo>
                    <a:pt x="8620" y="35344"/>
                  </a:moveTo>
                  <a:lnTo>
                    <a:pt x="8620" y="35344"/>
                  </a:lnTo>
                  <a:cubicBezTo>
                    <a:pt x="11571" y="29195"/>
                    <a:pt x="15601" y="23626"/>
                    <a:pt x="20520" y="18901"/>
                  </a:cubicBezTo>
                  <a:lnTo>
                    <a:pt x="18585" y="16602"/>
                  </a:lnTo>
                  <a:lnTo>
                    <a:pt x="24753" y="18129"/>
                  </a:lnTo>
                  <a:lnTo>
                    <a:pt x="25370" y="24662"/>
                  </a:lnTo>
                  <a:lnTo>
                    <a:pt x="23435" y="22363"/>
                  </a:lnTo>
                  <a:lnTo>
                    <a:pt x="23435" y="22363"/>
                  </a:lnTo>
                  <a:cubicBezTo>
                    <a:pt x="19002" y="26670"/>
                    <a:pt x="15365" y="31726"/>
                    <a:pt x="12691" y="37298"/>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90;p15">
              <a:extLst>
                <a:ext uri="{FF2B5EF4-FFF2-40B4-BE49-F238E27FC236}">
                  <a16:creationId xmlns:a16="http://schemas.microsoft.com/office/drawing/2014/main" id="{CFCBF586-A803-6A43-855F-425073820E71}"/>
                </a:ext>
              </a:extLst>
            </p:cNvPr>
            <p:cNvSpPr/>
            <p:nvPr/>
          </p:nvSpPr>
          <p:spPr>
            <a:xfrm>
              <a:off x="896886" y="578"/>
              <a:ext cx="284364" cy="284364"/>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91;p15">
              <a:extLst>
                <a:ext uri="{FF2B5EF4-FFF2-40B4-BE49-F238E27FC236}">
                  <a16:creationId xmlns:a16="http://schemas.microsoft.com/office/drawing/2014/main" id="{36049732-B838-F54D-8299-58C4425AAB1B}"/>
                </a:ext>
              </a:extLst>
            </p:cNvPr>
            <p:cNvSpPr txBox="1"/>
            <p:nvPr/>
          </p:nvSpPr>
          <p:spPr>
            <a:xfrm>
              <a:off x="896886" y="578"/>
              <a:ext cx="284364" cy="284364"/>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chemeClr val="dk1"/>
                </a:buClr>
                <a:buSzPts val="800"/>
                <a:buFont typeface="Calibri"/>
                <a:buNone/>
              </a:pPr>
              <a:endParaRPr sz="800" b="0" i="0" u="none" strike="noStrike" cap="none">
                <a:solidFill>
                  <a:schemeClr val="dk1"/>
                </a:solidFill>
                <a:latin typeface="Calibri"/>
                <a:ea typeface="Calibri"/>
                <a:cs typeface="Calibri"/>
                <a:sym typeface="Calibri"/>
              </a:endParaRPr>
            </a:p>
          </p:txBody>
        </p:sp>
        <p:sp>
          <p:nvSpPr>
            <p:cNvPr id="57" name="Google Shape;592;p15">
              <a:extLst>
                <a:ext uri="{FF2B5EF4-FFF2-40B4-BE49-F238E27FC236}">
                  <a16:creationId xmlns:a16="http://schemas.microsoft.com/office/drawing/2014/main" id="{5F84C49E-40D9-6F45-BA34-52F318A01602}"/>
                </a:ext>
              </a:extLst>
            </p:cNvPr>
            <p:cNvSpPr/>
            <p:nvPr/>
          </p:nvSpPr>
          <p:spPr>
            <a:xfrm>
              <a:off x="669133" y="-16751"/>
              <a:ext cx="1473522" cy="1473522"/>
            </a:xfrm>
            <a:custGeom>
              <a:avLst/>
              <a:gdLst/>
              <a:ahLst/>
              <a:cxnLst/>
              <a:rect l="l" t="t" r="r" b="b"/>
              <a:pathLst>
                <a:path w="120000" h="120000" extrusionOk="0">
                  <a:moveTo>
                    <a:pt x="47247" y="4455"/>
                  </a:moveTo>
                  <a:lnTo>
                    <a:pt x="47247" y="4455"/>
                  </a:lnTo>
                  <a:cubicBezTo>
                    <a:pt x="54412" y="2810"/>
                    <a:pt x="61827" y="2567"/>
                    <a:pt x="69085" y="3739"/>
                  </a:cubicBezTo>
                  <a:lnTo>
                    <a:pt x="69757" y="810"/>
                  </a:lnTo>
                  <a:lnTo>
                    <a:pt x="72247" y="6656"/>
                  </a:lnTo>
                  <a:lnTo>
                    <a:pt x="67399" y="11079"/>
                  </a:lnTo>
                  <a:lnTo>
                    <a:pt x="68072" y="8150"/>
                  </a:lnTo>
                  <a:lnTo>
                    <a:pt x="68072" y="8150"/>
                  </a:lnTo>
                  <a:cubicBezTo>
                    <a:pt x="61482" y="7125"/>
                    <a:pt x="54758" y="7364"/>
                    <a:pt x="48258" y="8856"/>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 name="Google Shape;593;p15">
            <a:extLst>
              <a:ext uri="{FF2B5EF4-FFF2-40B4-BE49-F238E27FC236}">
                <a16:creationId xmlns:a16="http://schemas.microsoft.com/office/drawing/2014/main" id="{3B57D5BB-9B9C-804C-885C-153B8B2E8723}"/>
              </a:ext>
            </a:extLst>
          </p:cNvPr>
          <p:cNvSpPr/>
          <p:nvPr/>
        </p:nvSpPr>
        <p:spPr>
          <a:xfrm>
            <a:off x="2918550" y="3700110"/>
            <a:ext cx="1558046"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dirty="0">
                <a:solidFill>
                  <a:schemeClr val="lt1"/>
                </a:solidFill>
                <a:latin typeface="Century Gothic"/>
                <a:ea typeface="Century Gothic"/>
                <a:cs typeface="Century Gothic"/>
                <a:sym typeface="Century Gothic"/>
              </a:rPr>
              <a:t>Respuesta Coordinada</a:t>
            </a:r>
            <a:endParaRPr sz="1400" b="1" i="0" u="none" strike="noStrike" cap="none" dirty="0">
              <a:solidFill>
                <a:schemeClr val="lt1"/>
              </a:solidFill>
              <a:latin typeface="Century Gothic"/>
              <a:ea typeface="Century Gothic"/>
              <a:cs typeface="Century Gothic"/>
              <a:sym typeface="Century Gothic"/>
            </a:endParaRPr>
          </a:p>
        </p:txBody>
      </p:sp>
      <p:cxnSp>
        <p:nvCxnSpPr>
          <p:cNvPr id="16" name="Google Shape;600;p15">
            <a:extLst>
              <a:ext uri="{FF2B5EF4-FFF2-40B4-BE49-F238E27FC236}">
                <a16:creationId xmlns:a16="http://schemas.microsoft.com/office/drawing/2014/main" id="{561E2B6D-9B6D-1048-ACA7-5AC802A66DF4}"/>
              </a:ext>
            </a:extLst>
          </p:cNvPr>
          <p:cNvCxnSpPr>
            <a:cxnSpLocks/>
          </p:cNvCxnSpPr>
          <p:nvPr/>
        </p:nvCxnSpPr>
        <p:spPr>
          <a:xfrm>
            <a:off x="3134106" y="5320382"/>
            <a:ext cx="1134098" cy="0"/>
          </a:xfrm>
          <a:prstGeom prst="straightConnector1">
            <a:avLst/>
          </a:prstGeom>
          <a:noFill/>
          <a:ln w="53975" cap="flat" cmpd="sng">
            <a:gradFill flip="none" rotWithShape="1">
              <a:gsLst>
                <a:gs pos="0">
                  <a:srgbClr val="00B0F0">
                    <a:alpha val="1000"/>
                  </a:srgbClr>
                </a:gs>
                <a:gs pos="100000">
                  <a:srgbClr val="00B0F0"/>
                </a:gs>
              </a:gsLst>
              <a:lin ang="0" scaled="1"/>
              <a:tileRect/>
            </a:gradFill>
            <a:prstDash val="solid"/>
            <a:miter lim="800000"/>
            <a:headEnd type="none" w="sm" len="sm"/>
            <a:tailEnd type="triangle" w="med" len="med"/>
          </a:ln>
        </p:spPr>
      </p:cxnSp>
      <p:sp>
        <p:nvSpPr>
          <p:cNvPr id="26" name="Google Shape;603;p15">
            <a:extLst>
              <a:ext uri="{FF2B5EF4-FFF2-40B4-BE49-F238E27FC236}">
                <a16:creationId xmlns:a16="http://schemas.microsoft.com/office/drawing/2014/main" id="{6AB26E96-F87C-094B-9656-8019B7B12640}"/>
              </a:ext>
            </a:extLst>
          </p:cNvPr>
          <p:cNvSpPr/>
          <p:nvPr/>
        </p:nvSpPr>
        <p:spPr>
          <a:xfrm>
            <a:off x="4339945" y="5288254"/>
            <a:ext cx="2114356" cy="41545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200"/>
              <a:buFont typeface="Arial"/>
              <a:buNone/>
            </a:pPr>
            <a:r>
              <a:rPr lang="en-MY" sz="1400" b="1" i="0" u="none" strike="noStrike" cap="none" dirty="0">
                <a:solidFill>
                  <a:schemeClr val="bg1"/>
                </a:solidFill>
                <a:latin typeface="Century Gothic" panose="020B0502020202020204" pitchFamily="34" charset="0"/>
                <a:ea typeface="Microsoft Yahei"/>
                <a:cs typeface="Microsoft Yahei"/>
                <a:sym typeface="Microsoft Yahei"/>
              </a:rPr>
              <a:t>Endpoint Secure</a:t>
            </a:r>
            <a:endParaRPr sz="3600" b="1" i="0" u="none" strike="noStrike" cap="none" dirty="0">
              <a:solidFill>
                <a:schemeClr val="bg1"/>
              </a:solidFill>
              <a:latin typeface="Century Gothic" panose="020B0502020202020204" pitchFamily="34" charset="0"/>
              <a:ea typeface="Calibri"/>
              <a:cs typeface="Calibri"/>
              <a:sym typeface="Calibri"/>
            </a:endParaRPr>
          </a:p>
        </p:txBody>
      </p:sp>
      <p:cxnSp>
        <p:nvCxnSpPr>
          <p:cNvPr id="68" name="Google Shape;600;p15">
            <a:extLst>
              <a:ext uri="{FF2B5EF4-FFF2-40B4-BE49-F238E27FC236}">
                <a16:creationId xmlns:a16="http://schemas.microsoft.com/office/drawing/2014/main" id="{1D822766-335B-824C-9069-4D3DBEA8B431}"/>
              </a:ext>
            </a:extLst>
          </p:cNvPr>
          <p:cNvCxnSpPr>
            <a:cxnSpLocks/>
          </p:cNvCxnSpPr>
          <p:nvPr/>
        </p:nvCxnSpPr>
        <p:spPr>
          <a:xfrm flipH="1">
            <a:off x="3167203" y="5538408"/>
            <a:ext cx="1101001" cy="0"/>
          </a:xfrm>
          <a:prstGeom prst="straightConnector1">
            <a:avLst/>
          </a:prstGeom>
          <a:noFill/>
          <a:ln w="53975" cap="flat" cmpd="sng">
            <a:gradFill flip="none" rotWithShape="1">
              <a:gsLst>
                <a:gs pos="0">
                  <a:srgbClr val="00B0F0">
                    <a:alpha val="1000"/>
                  </a:srgbClr>
                </a:gs>
                <a:gs pos="100000">
                  <a:srgbClr val="00B0F0"/>
                </a:gs>
              </a:gsLst>
              <a:lin ang="0" scaled="1"/>
              <a:tileRect/>
            </a:gradFill>
            <a:prstDash val="solid"/>
            <a:miter lim="800000"/>
            <a:headEnd type="none" w="sm" len="sm"/>
            <a:tailEnd type="triangle" w="med" len="med"/>
          </a:ln>
        </p:spPr>
      </p:cxnSp>
      <p:grpSp>
        <p:nvGrpSpPr>
          <p:cNvPr id="29" name="组合 28">
            <a:extLst>
              <a:ext uri="{FF2B5EF4-FFF2-40B4-BE49-F238E27FC236}">
                <a16:creationId xmlns:a16="http://schemas.microsoft.com/office/drawing/2014/main" id="{7D4FBB9D-35AF-C24B-8848-32E80A5AAC6D}"/>
              </a:ext>
            </a:extLst>
          </p:cNvPr>
          <p:cNvGrpSpPr/>
          <p:nvPr/>
        </p:nvGrpSpPr>
        <p:grpSpPr>
          <a:xfrm>
            <a:off x="4623210" y="4048655"/>
            <a:ext cx="1520597" cy="1520597"/>
            <a:chOff x="4453188" y="4363688"/>
            <a:chExt cx="1520597" cy="1520597"/>
          </a:xfrm>
        </p:grpSpPr>
        <p:pic>
          <p:nvPicPr>
            <p:cNvPr id="67" name="图片 66">
              <a:extLst>
                <a:ext uri="{FF2B5EF4-FFF2-40B4-BE49-F238E27FC236}">
                  <a16:creationId xmlns:a16="http://schemas.microsoft.com/office/drawing/2014/main" id="{8A85A842-21F4-0144-9869-C1E14AA3AA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3188" y="4363688"/>
              <a:ext cx="1520597" cy="1520597"/>
            </a:xfrm>
            <a:prstGeom prst="rect">
              <a:avLst/>
            </a:prstGeom>
          </p:spPr>
        </p:pic>
        <p:pic>
          <p:nvPicPr>
            <p:cNvPr id="63" name="图片 62">
              <a:extLst>
                <a:ext uri="{FF2B5EF4-FFF2-40B4-BE49-F238E27FC236}">
                  <a16:creationId xmlns:a16="http://schemas.microsoft.com/office/drawing/2014/main" id="{FD3F0BDA-1BD7-9749-B7DC-3C10EEBA30A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1477"/>
            <a:stretch/>
          </p:blipFill>
          <p:spPr>
            <a:xfrm>
              <a:off x="5199183" y="4968672"/>
              <a:ext cx="491018" cy="385563"/>
            </a:xfrm>
            <a:prstGeom prst="rect">
              <a:avLst/>
            </a:prstGeom>
            <a:effectLst>
              <a:outerShdw blurRad="50800" dist="38100" dir="2700000" sx="93000" sy="93000" algn="tl" rotWithShape="0">
                <a:prstClr val="black">
                  <a:alpha val="67000"/>
                </a:prstClr>
              </a:outerShdw>
            </a:effectLst>
          </p:spPr>
        </p:pic>
      </p:grpSp>
      <p:pic>
        <p:nvPicPr>
          <p:cNvPr id="58" name="图片 19">
            <a:extLst>
              <a:ext uri="{FF2B5EF4-FFF2-40B4-BE49-F238E27FC236}">
                <a16:creationId xmlns:a16="http://schemas.microsoft.com/office/drawing/2014/main" id="{69425D28-ABB4-45C8-BD51-A12BECF21C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2897" y="3853742"/>
            <a:ext cx="804324" cy="781506"/>
          </a:xfrm>
          <a:prstGeom prst="rect">
            <a:avLst/>
          </a:prstGeom>
        </p:spPr>
      </p:pic>
      <p:sp>
        <p:nvSpPr>
          <p:cNvPr id="59" name="Google Shape;603;p15">
            <a:extLst>
              <a:ext uri="{FF2B5EF4-FFF2-40B4-BE49-F238E27FC236}">
                <a16:creationId xmlns:a16="http://schemas.microsoft.com/office/drawing/2014/main" id="{41DAF5BB-2691-47B0-AF1C-69EB1A1E06FF}"/>
              </a:ext>
            </a:extLst>
          </p:cNvPr>
          <p:cNvSpPr/>
          <p:nvPr/>
        </p:nvSpPr>
        <p:spPr>
          <a:xfrm>
            <a:off x="913253" y="5288254"/>
            <a:ext cx="2114356" cy="41545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200"/>
              <a:buFont typeface="Arial"/>
              <a:buNone/>
            </a:pPr>
            <a:r>
              <a:rPr lang="en-MY" sz="1400" b="1" i="0" u="none" strike="noStrike" cap="none">
                <a:solidFill>
                  <a:schemeClr val="bg1"/>
                </a:solidFill>
                <a:latin typeface="Century Gothic" panose="020B0502020202020204" pitchFamily="34" charset="0"/>
                <a:ea typeface="Microsoft Yahei"/>
                <a:cs typeface="Microsoft Yahei"/>
                <a:sym typeface="Microsoft Yahei"/>
              </a:rPr>
              <a:t>NGAF</a:t>
            </a:r>
            <a:endParaRPr sz="3600" b="1" i="0" u="none" strike="noStrike" cap="none">
              <a:solidFill>
                <a:schemeClr val="bg1"/>
              </a:solidFill>
              <a:latin typeface="Century Gothic" panose="020B0502020202020204" pitchFamily="34" charset="0"/>
              <a:ea typeface="Calibri"/>
              <a:cs typeface="Calibri"/>
              <a:sym typeface="Calibri"/>
            </a:endParaRPr>
          </a:p>
        </p:txBody>
      </p:sp>
      <p:sp>
        <p:nvSpPr>
          <p:cNvPr id="60" name="矩形 24">
            <a:extLst>
              <a:ext uri="{FF2B5EF4-FFF2-40B4-BE49-F238E27FC236}">
                <a16:creationId xmlns:a16="http://schemas.microsoft.com/office/drawing/2014/main" id="{6915D507-3C38-4318-BB56-80E988700612}"/>
              </a:ext>
            </a:extLst>
          </p:cNvPr>
          <p:cNvSpPr/>
          <p:nvPr/>
        </p:nvSpPr>
        <p:spPr>
          <a:xfrm>
            <a:off x="913253" y="6517951"/>
            <a:ext cx="162252" cy="1622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1" name="文本框 25">
            <a:extLst>
              <a:ext uri="{FF2B5EF4-FFF2-40B4-BE49-F238E27FC236}">
                <a16:creationId xmlns:a16="http://schemas.microsoft.com/office/drawing/2014/main" id="{A6515356-BDED-4D64-9B3F-C84A168941C1}"/>
              </a:ext>
            </a:extLst>
          </p:cNvPr>
          <p:cNvSpPr txBox="1"/>
          <p:nvPr/>
        </p:nvSpPr>
        <p:spPr>
          <a:xfrm>
            <a:off x="1131708" y="6460578"/>
            <a:ext cx="1560042" cy="276999"/>
          </a:xfrm>
          <a:prstGeom prst="rect">
            <a:avLst/>
          </a:prstGeom>
          <a:noFill/>
        </p:spPr>
        <p:txBody>
          <a:bodyPr wrap="none" rtlCol="0">
            <a:spAutoFit/>
          </a:bodyPr>
          <a:lstStyle/>
          <a:p>
            <a:r>
              <a:rPr lang="en-US" altLang="en-US" sz="1200">
                <a:solidFill>
                  <a:schemeClr val="bg1"/>
                </a:solidFill>
                <a:latin typeface="Century Gothic" panose="020B0502020202020204" pitchFamily="34" charset="0"/>
                <a:ea typeface="微软雅黑" charset="-122"/>
                <a:sym typeface="微软雅黑" panose="020B0503020204020204" pitchFamily="34" charset="-122"/>
              </a:rPr>
              <a:t>www.sangfor.com</a:t>
            </a:r>
            <a:endParaRPr lang="en-US" altLang="en-US" sz="1200">
              <a:solidFill>
                <a:schemeClr val="bg1"/>
              </a:solidFill>
              <a:latin typeface="Century Gothic" panose="020B0502020202020204" pitchFamily="34" charset="0"/>
              <a:ea typeface="微软雅黑" charset="-122"/>
            </a:endParaRPr>
          </a:p>
        </p:txBody>
      </p:sp>
      <p:grpSp>
        <p:nvGrpSpPr>
          <p:cNvPr id="62" name="组合 26">
            <a:extLst>
              <a:ext uri="{FF2B5EF4-FFF2-40B4-BE49-F238E27FC236}">
                <a16:creationId xmlns:a16="http://schemas.microsoft.com/office/drawing/2014/main" id="{BBE32CC0-54A3-415B-B062-3C4496A9D030}"/>
              </a:ext>
            </a:extLst>
          </p:cNvPr>
          <p:cNvGrpSpPr/>
          <p:nvPr/>
        </p:nvGrpSpPr>
        <p:grpSpPr>
          <a:xfrm>
            <a:off x="4943635" y="6460578"/>
            <a:ext cx="1988938" cy="276999"/>
            <a:chOff x="4872830" y="6460578"/>
            <a:chExt cx="1988938" cy="276999"/>
          </a:xfrm>
        </p:grpSpPr>
        <p:sp>
          <p:nvSpPr>
            <p:cNvPr id="64" name="矩形 27">
              <a:extLst>
                <a:ext uri="{FF2B5EF4-FFF2-40B4-BE49-F238E27FC236}">
                  <a16:creationId xmlns:a16="http://schemas.microsoft.com/office/drawing/2014/main" id="{FD6396FE-A519-4780-9F03-EDE5A61312DE}"/>
                </a:ext>
              </a:extLst>
            </p:cNvPr>
            <p:cNvSpPr/>
            <p:nvPr/>
          </p:nvSpPr>
          <p:spPr>
            <a:xfrm>
              <a:off x="4872830" y="6517951"/>
              <a:ext cx="162252" cy="162252"/>
            </a:xfrm>
            <a:prstGeom prst="rect">
              <a:avLst/>
            </a:prstGeom>
            <a:solidFill>
              <a:srgbClr val="79B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5" name="文本框 28">
              <a:extLst>
                <a:ext uri="{FF2B5EF4-FFF2-40B4-BE49-F238E27FC236}">
                  <a16:creationId xmlns:a16="http://schemas.microsoft.com/office/drawing/2014/main" id="{3EBB1F0F-82F2-4B29-90C6-F2EBE4D549A9}"/>
                </a:ext>
              </a:extLst>
            </p:cNvPr>
            <p:cNvSpPr txBox="1"/>
            <p:nvPr/>
          </p:nvSpPr>
          <p:spPr>
            <a:xfrm>
              <a:off x="5077305" y="6460578"/>
              <a:ext cx="1784463" cy="276999"/>
            </a:xfrm>
            <a:prstGeom prst="rect">
              <a:avLst/>
            </a:prstGeom>
            <a:noFill/>
          </p:spPr>
          <p:txBody>
            <a:bodyPr wrap="none" rtlCol="0">
              <a:spAutoFit/>
            </a:bodyPr>
            <a:lstStyle/>
            <a:p>
              <a:r>
                <a:rPr lang="en-US" altLang="en-US" sz="1200" dirty="0" err="1">
                  <a:solidFill>
                    <a:schemeClr val="bg1"/>
                  </a:solidFill>
                  <a:latin typeface="Century Gothic" panose="020B0502020202020204" pitchFamily="34" charset="0"/>
                  <a:ea typeface="微软雅黑" charset="-122"/>
                  <a:sym typeface="微软雅黑" panose="020B0503020204020204" pitchFamily="34" charset="-122"/>
                </a:rPr>
                <a:t>Sangfor</a:t>
              </a:r>
              <a:r>
                <a:rPr lang="en-US" altLang="en-US" sz="1200" dirty="0">
                  <a:solidFill>
                    <a:schemeClr val="bg1"/>
                  </a:solidFill>
                  <a:latin typeface="Century Gothic" panose="020B0502020202020204" pitchFamily="34" charset="0"/>
                  <a:ea typeface="微软雅黑" charset="-122"/>
                  <a:sym typeface="微软雅黑" panose="020B0503020204020204" pitchFamily="34" charset="-122"/>
                </a:rPr>
                <a:t> Technologies</a:t>
              </a:r>
            </a:p>
          </p:txBody>
        </p:sp>
      </p:grpSp>
      <p:sp>
        <p:nvSpPr>
          <p:cNvPr id="2" name="文本框 1">
            <a:extLst>
              <a:ext uri="{FF2B5EF4-FFF2-40B4-BE49-F238E27FC236}">
                <a16:creationId xmlns:a16="http://schemas.microsoft.com/office/drawing/2014/main" id="{DED81975-4FDB-9E07-8059-480CC8FFE0E4}"/>
              </a:ext>
            </a:extLst>
          </p:cNvPr>
          <p:cNvSpPr txBox="1"/>
          <p:nvPr/>
        </p:nvSpPr>
        <p:spPr>
          <a:xfrm>
            <a:off x="7115846" y="5557415"/>
            <a:ext cx="3676240" cy="468236"/>
          </a:xfrm>
          <a:prstGeom prst="rect">
            <a:avLst/>
          </a:prstGeom>
          <a:solidFill>
            <a:schemeClr val="accent6"/>
          </a:solidFill>
        </p:spPr>
        <p:txBody>
          <a:bodyPr wrap="square" rtlCol="0">
            <a:spAutoFit/>
          </a:bodyPr>
          <a:lstStyle/>
          <a:p>
            <a:pPr algn="ctr"/>
            <a:r>
              <a:rPr lang="en-US" altLang="zh-CN" sz="2400" b="1" dirty="0">
                <a:solidFill>
                  <a:schemeClr val="bg1"/>
                </a:solidFill>
              </a:rPr>
              <a:t>Buy NGAF free 30 ES </a:t>
            </a:r>
            <a:r>
              <a:rPr lang="zh-CN" altLang="en-US" sz="2400" b="1" dirty="0">
                <a:solidFill>
                  <a:schemeClr val="bg1"/>
                </a:solidFill>
              </a:rPr>
              <a:t>！</a:t>
            </a:r>
            <a:endParaRPr lang="zh-CN" altLang="en-US" sz="2400" dirty="0">
              <a:solidFill>
                <a:schemeClr val="bg1"/>
              </a:solidFill>
            </a:endParaRPr>
          </a:p>
        </p:txBody>
      </p:sp>
      <p:pic>
        <p:nvPicPr>
          <p:cNvPr id="72" name="图片 71">
            <a:extLst>
              <a:ext uri="{FF2B5EF4-FFF2-40B4-BE49-F238E27FC236}">
                <a16:creationId xmlns:a16="http://schemas.microsoft.com/office/drawing/2014/main" id="{AA1433F2-D00C-2E48-870B-47E59F37E4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88700" y="2277066"/>
            <a:ext cx="1141588" cy="521757"/>
          </a:xfrm>
          <a:prstGeom prst="rect">
            <a:avLst/>
          </a:prstGeom>
        </p:spPr>
      </p:pic>
      <p:cxnSp>
        <p:nvCxnSpPr>
          <p:cNvPr id="73" name="Google Shape;600;p15">
            <a:extLst>
              <a:ext uri="{FF2B5EF4-FFF2-40B4-BE49-F238E27FC236}">
                <a16:creationId xmlns:a16="http://schemas.microsoft.com/office/drawing/2014/main" id="{4C31CB76-C4D5-5949-8A66-1DE2120EB45E}"/>
              </a:ext>
            </a:extLst>
          </p:cNvPr>
          <p:cNvCxnSpPr>
            <a:cxnSpLocks/>
          </p:cNvCxnSpPr>
          <p:nvPr/>
        </p:nvCxnSpPr>
        <p:spPr>
          <a:xfrm flipH="1">
            <a:off x="2140950" y="2882986"/>
            <a:ext cx="450197" cy="958427"/>
          </a:xfrm>
          <a:prstGeom prst="straightConnector1">
            <a:avLst/>
          </a:prstGeom>
          <a:noFill/>
          <a:ln w="53975" cap="flat" cmpd="sng">
            <a:gradFill flip="none" rotWithShape="1">
              <a:gsLst>
                <a:gs pos="0">
                  <a:srgbClr val="00B0F0">
                    <a:alpha val="1000"/>
                  </a:srgbClr>
                </a:gs>
                <a:gs pos="100000">
                  <a:srgbClr val="00B0F0"/>
                </a:gs>
              </a:gsLst>
              <a:lin ang="0" scaled="1"/>
              <a:tileRect/>
            </a:gradFill>
            <a:prstDash val="solid"/>
            <a:miter lim="800000"/>
            <a:headEnd type="none" w="sm" len="sm"/>
            <a:tailEnd type="triangle" w="med" len="med"/>
          </a:ln>
        </p:spPr>
      </p:cxnSp>
      <p:cxnSp>
        <p:nvCxnSpPr>
          <p:cNvPr id="74" name="Google Shape;600;p15">
            <a:extLst>
              <a:ext uri="{FF2B5EF4-FFF2-40B4-BE49-F238E27FC236}">
                <a16:creationId xmlns:a16="http://schemas.microsoft.com/office/drawing/2014/main" id="{E28033C0-97CD-F54F-B288-0143FEF46921}"/>
              </a:ext>
            </a:extLst>
          </p:cNvPr>
          <p:cNvCxnSpPr>
            <a:cxnSpLocks/>
          </p:cNvCxnSpPr>
          <p:nvPr/>
        </p:nvCxnSpPr>
        <p:spPr>
          <a:xfrm flipV="1">
            <a:off x="2371853" y="3005335"/>
            <a:ext cx="427091" cy="817171"/>
          </a:xfrm>
          <a:prstGeom prst="straightConnector1">
            <a:avLst/>
          </a:prstGeom>
          <a:noFill/>
          <a:ln w="53975" cap="flat" cmpd="sng">
            <a:gradFill flip="none" rotWithShape="1">
              <a:gsLst>
                <a:gs pos="0">
                  <a:srgbClr val="00B0F0">
                    <a:alpha val="1000"/>
                  </a:srgbClr>
                </a:gs>
                <a:gs pos="100000">
                  <a:srgbClr val="00B0F0"/>
                </a:gs>
              </a:gsLst>
              <a:lin ang="0" scaled="1"/>
              <a:tileRect/>
            </a:gradFill>
            <a:prstDash val="solid"/>
            <a:miter lim="800000"/>
            <a:headEnd type="none" w="sm" len="sm"/>
            <a:tailEnd type="triangle" w="med" len="med"/>
          </a:ln>
        </p:spPr>
      </p:cxnSp>
      <p:cxnSp>
        <p:nvCxnSpPr>
          <p:cNvPr id="80" name="Google Shape;600;p15">
            <a:extLst>
              <a:ext uri="{FF2B5EF4-FFF2-40B4-BE49-F238E27FC236}">
                <a16:creationId xmlns:a16="http://schemas.microsoft.com/office/drawing/2014/main" id="{B3DBB248-1437-794D-B1EF-99C3E1751AD5}"/>
              </a:ext>
            </a:extLst>
          </p:cNvPr>
          <p:cNvCxnSpPr>
            <a:cxnSpLocks/>
          </p:cNvCxnSpPr>
          <p:nvPr/>
        </p:nvCxnSpPr>
        <p:spPr>
          <a:xfrm>
            <a:off x="4512116" y="3070501"/>
            <a:ext cx="647260" cy="764601"/>
          </a:xfrm>
          <a:prstGeom prst="straightConnector1">
            <a:avLst/>
          </a:prstGeom>
          <a:noFill/>
          <a:ln w="53975" cap="flat" cmpd="sng">
            <a:gradFill flip="none" rotWithShape="1">
              <a:gsLst>
                <a:gs pos="0">
                  <a:srgbClr val="00B0F0">
                    <a:alpha val="1000"/>
                  </a:srgbClr>
                </a:gs>
                <a:gs pos="100000">
                  <a:srgbClr val="00B0F0"/>
                </a:gs>
              </a:gsLst>
              <a:lin ang="0" scaled="1"/>
              <a:tileRect/>
            </a:gradFill>
            <a:prstDash val="solid"/>
            <a:miter lim="800000"/>
            <a:headEnd type="none" w="sm" len="sm"/>
            <a:tailEnd type="triangle" w="med" len="med"/>
          </a:ln>
        </p:spPr>
      </p:cxnSp>
      <p:cxnSp>
        <p:nvCxnSpPr>
          <p:cNvPr id="81" name="Google Shape;600;p15">
            <a:extLst>
              <a:ext uri="{FF2B5EF4-FFF2-40B4-BE49-F238E27FC236}">
                <a16:creationId xmlns:a16="http://schemas.microsoft.com/office/drawing/2014/main" id="{102AC4AC-0DC3-CE4B-839E-1F54BEAFC2B7}"/>
              </a:ext>
            </a:extLst>
          </p:cNvPr>
          <p:cNvCxnSpPr>
            <a:cxnSpLocks/>
          </p:cNvCxnSpPr>
          <p:nvPr/>
        </p:nvCxnSpPr>
        <p:spPr>
          <a:xfrm flipH="1" flipV="1">
            <a:off x="4732759" y="2913494"/>
            <a:ext cx="653099" cy="817171"/>
          </a:xfrm>
          <a:prstGeom prst="straightConnector1">
            <a:avLst/>
          </a:prstGeom>
          <a:noFill/>
          <a:ln w="53975" cap="flat" cmpd="sng">
            <a:gradFill flip="none" rotWithShape="1">
              <a:gsLst>
                <a:gs pos="0">
                  <a:srgbClr val="00B0F0">
                    <a:alpha val="1000"/>
                  </a:srgbClr>
                </a:gs>
                <a:gs pos="100000">
                  <a:srgbClr val="00B0F0"/>
                </a:gs>
              </a:gsLst>
              <a:lin ang="0" scaled="1"/>
              <a:tileRect/>
            </a:gradFill>
            <a:prstDash val="solid"/>
            <a:miter lim="800000"/>
            <a:headEnd type="none" w="sm" len="sm"/>
            <a:tailEnd type="triangle" w="med" len="med"/>
          </a:ln>
        </p:spPr>
      </p:cxnSp>
      <p:cxnSp>
        <p:nvCxnSpPr>
          <p:cNvPr id="12" name="直线连接符 8">
            <a:extLst>
              <a:ext uri="{FF2B5EF4-FFF2-40B4-BE49-F238E27FC236}">
                <a16:creationId xmlns:a16="http://schemas.microsoft.com/office/drawing/2014/main" id="{93EA05D2-8CB7-0799-A4B0-F91014E74C67}"/>
              </a:ext>
            </a:extLst>
          </p:cNvPr>
          <p:cNvCxnSpPr>
            <a:cxnSpLocks/>
          </p:cNvCxnSpPr>
          <p:nvPr/>
        </p:nvCxnSpPr>
        <p:spPr>
          <a:xfrm>
            <a:off x="7014664" y="3516938"/>
            <a:ext cx="4027723" cy="0"/>
          </a:xfrm>
          <a:prstGeom prst="line">
            <a:avLst/>
          </a:prstGeom>
          <a:ln w="9525">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E636A49-B5ED-9251-5015-3EDEE787BB29}"/>
              </a:ext>
            </a:extLst>
          </p:cNvPr>
          <p:cNvSpPr txBox="1"/>
          <p:nvPr/>
        </p:nvSpPr>
        <p:spPr>
          <a:xfrm>
            <a:off x="7221433" y="6005420"/>
            <a:ext cx="3465066" cy="276999"/>
          </a:xfrm>
          <a:prstGeom prst="rect">
            <a:avLst/>
          </a:prstGeom>
          <a:noFill/>
        </p:spPr>
        <p:txBody>
          <a:bodyPr wrap="square" rtlCol="0">
            <a:spAutoFit/>
          </a:bodyPr>
          <a:lstStyle/>
          <a:p>
            <a:r>
              <a:rPr lang="es-MX" sz="1200" dirty="0">
                <a:solidFill>
                  <a:srgbClr val="70AD47"/>
                </a:solidFill>
                <a:effectLst>
                  <a:outerShdw blurRad="38100" dist="38100" dir="2700000" algn="tl">
                    <a:srgbClr val="000000">
                      <a:alpha val="43137"/>
                    </a:srgbClr>
                  </a:outerShdw>
                </a:effectLst>
              </a:rPr>
              <a:t>* </a:t>
            </a:r>
            <a:r>
              <a:rPr lang="es-MX" sz="1200" dirty="0" err="1">
                <a:solidFill>
                  <a:srgbClr val="70AD47"/>
                </a:solidFill>
                <a:effectLst>
                  <a:outerShdw blurRad="38100" dist="38100" dir="2700000" algn="tl">
                    <a:srgbClr val="000000">
                      <a:alpha val="43137"/>
                    </a:srgbClr>
                  </a:outerShdw>
                </a:effectLst>
              </a:rPr>
              <a:t>Bundle</a:t>
            </a:r>
            <a:r>
              <a:rPr lang="es-MX" sz="1200" dirty="0">
                <a:solidFill>
                  <a:srgbClr val="70AD47"/>
                </a:solidFill>
                <a:effectLst>
                  <a:outerShdw blurRad="38100" dist="38100" dir="2700000" algn="tl">
                    <a:srgbClr val="000000">
                      <a:alpha val="43137"/>
                    </a:srgbClr>
                  </a:outerShdw>
                </a:effectLst>
              </a:rPr>
              <a:t> Ultimate</a:t>
            </a:r>
          </a:p>
        </p:txBody>
      </p:sp>
    </p:spTree>
    <p:extLst>
      <p:ext uri="{BB962C8B-B14F-4D97-AF65-F5344CB8AC3E}">
        <p14:creationId xmlns:p14="http://schemas.microsoft.com/office/powerpoint/2010/main" val="58033117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灯片编号占位符 3">
            <a:extLst>
              <a:ext uri="{FF2B5EF4-FFF2-40B4-BE49-F238E27FC236}">
                <a16:creationId xmlns:a16="http://schemas.microsoft.com/office/drawing/2014/main" id="{30EB84D3-9166-1D47-89DE-142A65216490}"/>
              </a:ext>
            </a:extLst>
          </p:cNvPr>
          <p:cNvSpPr txBox="1">
            <a:spLocks/>
          </p:cNvSpPr>
          <p:nvPr/>
        </p:nvSpPr>
        <p:spPr>
          <a:xfrm>
            <a:off x="9803758" y="6562665"/>
            <a:ext cx="2183450" cy="239181"/>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050" err="1">
                <a:solidFill>
                  <a:schemeClr val="bg1">
                    <a:lumMod val="75000"/>
                  </a:schemeClr>
                </a:solidFill>
              </a:rPr>
              <a:t>Sangfor</a:t>
            </a:r>
            <a:r>
              <a:rPr lang="en-US" altLang="zh-CN" sz="1050">
                <a:solidFill>
                  <a:schemeClr val="bg1">
                    <a:lumMod val="75000"/>
                  </a:schemeClr>
                </a:solidFill>
              </a:rPr>
              <a:t> Technologies | </a:t>
            </a:r>
            <a:fld id="{6F6B6950-8D1A-4668-8374-25B44628E0DF}" type="slidenum">
              <a:rPr lang="zh-CN" altLang="en-US" sz="1050" smtClean="0">
                <a:solidFill>
                  <a:schemeClr val="bg1">
                    <a:lumMod val="75000"/>
                  </a:schemeClr>
                </a:solidFill>
              </a:rPr>
              <a:pPr algn="ctr"/>
              <a:t>5</a:t>
            </a:fld>
            <a:endParaRPr lang="zh-CN" altLang="en-US" sz="1050">
              <a:solidFill>
                <a:schemeClr val="bg1">
                  <a:lumMod val="75000"/>
                </a:schemeClr>
              </a:solidFill>
            </a:endParaRPr>
          </a:p>
        </p:txBody>
      </p:sp>
      <p:sp>
        <p:nvSpPr>
          <p:cNvPr id="122" name="灯片编号占位符 3">
            <a:extLst>
              <a:ext uri="{FF2B5EF4-FFF2-40B4-BE49-F238E27FC236}">
                <a16:creationId xmlns:a16="http://schemas.microsoft.com/office/drawing/2014/main" id="{4BBCB7C4-38BB-8F4E-9B4A-AD1824CCA0C9}"/>
              </a:ext>
            </a:extLst>
          </p:cNvPr>
          <p:cNvSpPr txBox="1">
            <a:spLocks/>
          </p:cNvSpPr>
          <p:nvPr/>
        </p:nvSpPr>
        <p:spPr>
          <a:xfrm>
            <a:off x="445118" y="6557942"/>
            <a:ext cx="4849371" cy="30005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 altLang="zh-CN" sz="1050">
                <a:solidFill>
                  <a:schemeClr val="bg1">
                    <a:alpha val="66000"/>
                  </a:schemeClr>
                </a:solidFill>
              </a:rPr>
              <a:t>Make Your Digital Transformation Simpler and Secure</a:t>
            </a:r>
          </a:p>
        </p:txBody>
      </p:sp>
      <p:grpSp>
        <p:nvGrpSpPr>
          <p:cNvPr id="55" name="组合 54">
            <a:extLst>
              <a:ext uri="{FF2B5EF4-FFF2-40B4-BE49-F238E27FC236}">
                <a16:creationId xmlns:a16="http://schemas.microsoft.com/office/drawing/2014/main" id="{DB1FAF54-6B87-CE47-A268-73A21EDFB409}"/>
              </a:ext>
            </a:extLst>
          </p:cNvPr>
          <p:cNvGrpSpPr/>
          <p:nvPr/>
        </p:nvGrpSpPr>
        <p:grpSpPr>
          <a:xfrm>
            <a:off x="5711611" y="1814372"/>
            <a:ext cx="6005298" cy="2336955"/>
            <a:chOff x="23621123" y="1928947"/>
            <a:chExt cx="15633224" cy="5276443"/>
          </a:xfrm>
        </p:grpSpPr>
        <p:sp>
          <p:nvSpPr>
            <p:cNvPr id="95" name="矩形 94">
              <a:extLst>
                <a:ext uri="{FF2B5EF4-FFF2-40B4-BE49-F238E27FC236}">
                  <a16:creationId xmlns:a16="http://schemas.microsoft.com/office/drawing/2014/main" id="{59A072A5-420B-B741-A6C9-4103DF96F50C}"/>
                </a:ext>
              </a:extLst>
            </p:cNvPr>
            <p:cNvSpPr/>
            <p:nvPr/>
          </p:nvSpPr>
          <p:spPr>
            <a:xfrm>
              <a:off x="23621123" y="1928947"/>
              <a:ext cx="15626240" cy="2462173"/>
            </a:xfrm>
            <a:prstGeom prst="rect">
              <a:avLst/>
            </a:prstGeom>
            <a:solidFill>
              <a:srgbClr val="0070C0">
                <a:alpha val="15000"/>
              </a:srgbClr>
            </a:solidFill>
            <a:ln w="12700">
              <a:gradFill flip="none" rotWithShape="1">
                <a:gsLst>
                  <a:gs pos="0">
                    <a:srgbClr val="047CFE">
                      <a:alpha val="0"/>
                    </a:srgbClr>
                  </a:gs>
                  <a:gs pos="100000">
                    <a:srgbClr val="047CFE"/>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797"/>
            </a:p>
          </p:txBody>
        </p:sp>
        <p:sp>
          <p:nvSpPr>
            <p:cNvPr id="96" name="矩形 95">
              <a:extLst>
                <a:ext uri="{FF2B5EF4-FFF2-40B4-BE49-F238E27FC236}">
                  <a16:creationId xmlns:a16="http://schemas.microsoft.com/office/drawing/2014/main" id="{DC12392B-DE27-C54C-A390-17A4AB7A21F8}"/>
                </a:ext>
              </a:extLst>
            </p:cNvPr>
            <p:cNvSpPr/>
            <p:nvPr/>
          </p:nvSpPr>
          <p:spPr>
            <a:xfrm>
              <a:off x="24765340" y="4763806"/>
              <a:ext cx="14482020" cy="2441584"/>
            </a:xfrm>
            <a:prstGeom prst="rect">
              <a:avLst/>
            </a:prstGeom>
            <a:solidFill>
              <a:srgbClr val="0070C0">
                <a:alpha val="15000"/>
              </a:srgbClr>
            </a:solidFill>
            <a:ln w="12700">
              <a:gradFill flip="none" rotWithShape="1">
                <a:gsLst>
                  <a:gs pos="0">
                    <a:srgbClr val="36B943">
                      <a:alpha val="0"/>
                    </a:srgbClr>
                  </a:gs>
                  <a:gs pos="99000">
                    <a:srgbClr val="36B943"/>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797"/>
            </a:p>
          </p:txBody>
        </p:sp>
        <p:sp>
          <p:nvSpPr>
            <p:cNvPr id="97" name="圆角矩形 96">
              <a:extLst>
                <a:ext uri="{FF2B5EF4-FFF2-40B4-BE49-F238E27FC236}">
                  <a16:creationId xmlns:a16="http://schemas.microsoft.com/office/drawing/2014/main" id="{8E72FDC9-8B4C-5D4A-8BC2-75AE071C4F02}"/>
                </a:ext>
              </a:extLst>
            </p:cNvPr>
            <p:cNvSpPr/>
            <p:nvPr/>
          </p:nvSpPr>
          <p:spPr>
            <a:xfrm>
              <a:off x="28172297" y="1938861"/>
              <a:ext cx="11082050" cy="574954"/>
            </a:xfrm>
            <a:prstGeom prst="roundRect">
              <a:avLst>
                <a:gd name="adj" fmla="val 0"/>
              </a:avLst>
            </a:prstGeom>
            <a:gradFill>
              <a:gsLst>
                <a:gs pos="0">
                  <a:srgbClr val="047CFE">
                    <a:alpha val="0"/>
                  </a:srgbClr>
                </a:gs>
                <a:gs pos="99000">
                  <a:srgbClr val="2086FA"/>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350780" rIns="350780" rtlCol="0" anchor="ctr"/>
            <a:lstStyle/>
            <a:p>
              <a:pPr algn="r"/>
              <a:r>
                <a:rPr lang="en-US" altLang="zh-CN" sz="1417" b="1" dirty="0" err="1">
                  <a:solidFill>
                    <a:srgbClr val="FFFFFF"/>
                  </a:solidFill>
                  <a:latin typeface="Century Gothic" panose="020B0502020202020204" pitchFamily="34" charset="0"/>
                  <a:ea typeface="微软雅黑" panose="020B0503020204020204" pitchFamily="34" charset="-122"/>
                </a:rPr>
                <a:t>Servicios</a:t>
              </a:r>
              <a:r>
                <a:rPr lang="en-US" altLang="zh-CN" sz="1417" b="1" dirty="0">
                  <a:solidFill>
                    <a:srgbClr val="FFFFFF"/>
                  </a:solidFill>
                  <a:latin typeface="Century Gothic" panose="020B0502020202020204" pitchFamily="34" charset="0"/>
                  <a:ea typeface="微软雅黑" panose="020B0503020204020204" pitchFamily="34" charset="-122"/>
                </a:rPr>
                <a:t> de </a:t>
              </a:r>
              <a:r>
                <a:rPr lang="en-US" altLang="zh-CN" sz="1417" b="1" dirty="0" err="1">
                  <a:solidFill>
                    <a:srgbClr val="FFFFFF"/>
                  </a:solidFill>
                  <a:latin typeface="Century Gothic" panose="020B0502020202020204" pitchFamily="34" charset="0"/>
                  <a:ea typeface="微软雅黑" panose="020B0503020204020204" pitchFamily="34" charset="-122"/>
                </a:rPr>
                <a:t>Seguridad</a:t>
              </a:r>
              <a:r>
                <a:rPr lang="en-US" altLang="zh-CN" sz="1417" b="1" dirty="0">
                  <a:solidFill>
                    <a:srgbClr val="FFFFFF"/>
                  </a:solidFill>
                  <a:latin typeface="Century Gothic" panose="020B0502020202020204" pitchFamily="34" charset="0"/>
                  <a:ea typeface="微软雅黑" panose="020B0503020204020204" pitchFamily="34" charset="-122"/>
                </a:rPr>
                <a:t> </a:t>
              </a:r>
              <a:r>
                <a:rPr lang="en-US" altLang="zh-CN" sz="1417" b="1" dirty="0" err="1">
                  <a:solidFill>
                    <a:srgbClr val="FFFFFF"/>
                  </a:solidFill>
                  <a:latin typeface="Century Gothic" panose="020B0502020202020204" pitchFamily="34" charset="0"/>
                  <a:ea typeface="微软雅黑" panose="020B0503020204020204" pitchFamily="34" charset="-122"/>
                </a:rPr>
                <a:t>Avanzados</a:t>
              </a:r>
              <a:endParaRPr kumimoji="1" lang="zh-CN" altLang="en-US" sz="1417" dirty="0">
                <a:latin typeface="Century Gothic" panose="020B0502020202020204" pitchFamily="34" charset="0"/>
              </a:endParaRPr>
            </a:p>
          </p:txBody>
        </p:sp>
        <p:sp>
          <p:nvSpPr>
            <p:cNvPr id="98" name="圆角矩形 97">
              <a:extLst>
                <a:ext uri="{FF2B5EF4-FFF2-40B4-BE49-F238E27FC236}">
                  <a16:creationId xmlns:a16="http://schemas.microsoft.com/office/drawing/2014/main" id="{C39AA087-9E1B-4D40-8F3E-74F7D55ADE6A}"/>
                </a:ext>
              </a:extLst>
            </p:cNvPr>
            <p:cNvSpPr/>
            <p:nvPr/>
          </p:nvSpPr>
          <p:spPr>
            <a:xfrm>
              <a:off x="28172297" y="4763803"/>
              <a:ext cx="11082050" cy="574954"/>
            </a:xfrm>
            <a:prstGeom prst="roundRect">
              <a:avLst>
                <a:gd name="adj" fmla="val 0"/>
              </a:avLst>
            </a:prstGeom>
            <a:gradFill>
              <a:gsLst>
                <a:gs pos="0">
                  <a:srgbClr val="36B943">
                    <a:alpha val="0"/>
                  </a:srgbClr>
                </a:gs>
                <a:gs pos="100000">
                  <a:srgbClr val="36B94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350780" rIns="350780" rtlCol="0" anchor="ctr"/>
            <a:lstStyle/>
            <a:p>
              <a:pPr algn="r"/>
              <a:r>
                <a:rPr lang="en-US" altLang="zh-CN" sz="1400" b="1" dirty="0" err="1">
                  <a:solidFill>
                    <a:srgbClr val="FFFFFF"/>
                  </a:solidFill>
                  <a:latin typeface="Century Gothic" panose="020B0502020202020204" pitchFamily="34" charset="0"/>
                  <a:ea typeface="微软雅黑" panose="020B0503020204020204" pitchFamily="34" charset="-122"/>
                </a:rPr>
                <a:t>Soluciones</a:t>
              </a:r>
              <a:r>
                <a:rPr lang="en-US" altLang="zh-CN" sz="1400" b="1" dirty="0">
                  <a:solidFill>
                    <a:srgbClr val="FFFFFF"/>
                  </a:solidFill>
                  <a:latin typeface="Century Gothic" panose="020B0502020202020204" pitchFamily="34" charset="0"/>
                  <a:ea typeface="微软雅黑" panose="020B0503020204020204" pitchFamily="34" charset="-122"/>
                </a:rPr>
                <a:t> de </a:t>
              </a:r>
              <a:r>
                <a:rPr lang="en-US" altLang="zh-CN" sz="1400" b="1" dirty="0" err="1">
                  <a:solidFill>
                    <a:srgbClr val="FFFFFF"/>
                  </a:solidFill>
                  <a:latin typeface="Century Gothic" panose="020B0502020202020204" pitchFamily="34" charset="0"/>
                  <a:ea typeface="微软雅黑" panose="020B0503020204020204" pitchFamily="34" charset="-122"/>
                </a:rPr>
                <a:t>Nube</a:t>
              </a:r>
              <a:r>
                <a:rPr lang="en-US" altLang="zh-CN" sz="1400" b="1" dirty="0">
                  <a:solidFill>
                    <a:srgbClr val="FFFFFF"/>
                  </a:solidFill>
                  <a:latin typeface="Century Gothic" panose="020B0502020202020204" pitchFamily="34" charset="0"/>
                  <a:ea typeface="微软雅黑" panose="020B0503020204020204" pitchFamily="34" charset="-122"/>
                </a:rPr>
                <a:t> con </a:t>
              </a:r>
              <a:r>
                <a:rPr lang="en-US" altLang="zh-CN" sz="1400" b="1" dirty="0" err="1">
                  <a:solidFill>
                    <a:srgbClr val="FFFFFF"/>
                  </a:solidFill>
                  <a:latin typeface="Century Gothic" panose="020B0502020202020204" pitchFamily="34" charset="0"/>
                  <a:ea typeface="微软雅黑" panose="020B0503020204020204" pitchFamily="34" charset="-122"/>
                </a:rPr>
                <a:t>Seguirad</a:t>
              </a:r>
              <a:endParaRPr kumimoji="1" lang="zh-CN" altLang="en-US" sz="1400" dirty="0"/>
            </a:p>
          </p:txBody>
        </p:sp>
      </p:grpSp>
      <p:sp>
        <p:nvSpPr>
          <p:cNvPr id="56" name="图形 80">
            <a:extLst>
              <a:ext uri="{FF2B5EF4-FFF2-40B4-BE49-F238E27FC236}">
                <a16:creationId xmlns:a16="http://schemas.microsoft.com/office/drawing/2014/main" id="{75122DD4-849C-4248-B956-7D758A9DE200}"/>
              </a:ext>
            </a:extLst>
          </p:cNvPr>
          <p:cNvSpPr/>
          <p:nvPr/>
        </p:nvSpPr>
        <p:spPr>
          <a:xfrm>
            <a:off x="4152763" y="4692760"/>
            <a:ext cx="4413850" cy="1794099"/>
          </a:xfrm>
          <a:custGeom>
            <a:avLst/>
            <a:gdLst>
              <a:gd name="connsiteX0" fmla="*/ 4961083 w 9909621"/>
              <a:gd name="connsiteY0" fmla="*/ 418468 h 2688340"/>
              <a:gd name="connsiteX1" fmla="*/ 2186 w 9909621"/>
              <a:gd name="connsiteY1" fmla="*/ 0 h 2688340"/>
              <a:gd name="connsiteX2" fmla="*/ 0 w 9909621"/>
              <a:gd name="connsiteY2" fmla="*/ 0 h 2688340"/>
              <a:gd name="connsiteX3" fmla="*/ 0 w 9909621"/>
              <a:gd name="connsiteY3" fmla="*/ 2688340 h 2688340"/>
              <a:gd name="connsiteX4" fmla="*/ 9909621 w 9909621"/>
              <a:gd name="connsiteY4" fmla="*/ 2688340 h 2688340"/>
              <a:gd name="connsiteX5" fmla="*/ 9909621 w 9909621"/>
              <a:gd name="connsiteY5" fmla="*/ 18096 h 2688340"/>
              <a:gd name="connsiteX6" fmla="*/ 4961083 w 9909621"/>
              <a:gd name="connsiteY6" fmla="*/ 418468 h 268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9621" h="2688340">
                <a:moveTo>
                  <a:pt x="4961083" y="418468"/>
                </a:moveTo>
                <a:cubicBezTo>
                  <a:pt x="2269968" y="418468"/>
                  <a:pt x="79390" y="232249"/>
                  <a:pt x="2186" y="0"/>
                </a:cubicBezTo>
                <a:lnTo>
                  <a:pt x="0" y="0"/>
                </a:lnTo>
                <a:lnTo>
                  <a:pt x="0" y="2688340"/>
                </a:lnTo>
                <a:lnTo>
                  <a:pt x="9909621" y="2688340"/>
                </a:lnTo>
                <a:lnTo>
                  <a:pt x="9909621" y="18096"/>
                </a:lnTo>
                <a:cubicBezTo>
                  <a:pt x="9728012" y="241847"/>
                  <a:pt x="7581927" y="418468"/>
                  <a:pt x="4961083" y="418468"/>
                </a:cubicBezTo>
                <a:close/>
              </a:path>
            </a:pathLst>
          </a:custGeom>
          <a:gradFill>
            <a:gsLst>
              <a:gs pos="100000">
                <a:srgbClr val="00B0F0">
                  <a:alpha val="0"/>
                </a:srgbClr>
              </a:gs>
              <a:gs pos="51000">
                <a:srgbClr val="00B0F0">
                  <a:alpha val="36274"/>
                </a:srgbClr>
              </a:gs>
              <a:gs pos="0">
                <a:srgbClr val="00B0F0"/>
              </a:gs>
            </a:gsLst>
            <a:lin ang="5400000" scaled="1"/>
          </a:gradFill>
          <a:ln w="12541" cap="flat">
            <a:noFill/>
            <a:prstDash val="solid"/>
            <a:miter/>
          </a:ln>
        </p:spPr>
        <p:txBody>
          <a:bodyPr rtlCol="0" anchor="ctr"/>
          <a:lstStyle/>
          <a:p>
            <a:endParaRPr lang="zh-CN" altLang="en-US" sz="797" dirty="0"/>
          </a:p>
        </p:txBody>
      </p:sp>
      <p:sp>
        <p:nvSpPr>
          <p:cNvPr id="57" name="椭圆 56">
            <a:extLst>
              <a:ext uri="{FF2B5EF4-FFF2-40B4-BE49-F238E27FC236}">
                <a16:creationId xmlns:a16="http://schemas.microsoft.com/office/drawing/2014/main" id="{409B14C9-1B21-8E40-A538-B966C5560E4A}"/>
              </a:ext>
            </a:extLst>
          </p:cNvPr>
          <p:cNvSpPr/>
          <p:nvPr/>
        </p:nvSpPr>
        <p:spPr>
          <a:xfrm>
            <a:off x="4152763" y="4366392"/>
            <a:ext cx="4419168" cy="611561"/>
          </a:xfrm>
          <a:prstGeom prst="ellipse">
            <a:avLst/>
          </a:prstGeom>
          <a:gradFill flip="none" rotWithShape="1">
            <a:gsLst>
              <a:gs pos="0">
                <a:srgbClr val="00B0F0">
                  <a:alpha val="56000"/>
                </a:srgbClr>
              </a:gs>
              <a:gs pos="100000">
                <a:srgbClr val="00B0F0">
                  <a:alpha val="0"/>
                </a:srgbClr>
              </a:gs>
            </a:gsLst>
            <a:lin ang="16200000" scaled="1"/>
            <a:tileRect/>
          </a:gradFill>
          <a:ln w="31750">
            <a:gradFill>
              <a:gsLst>
                <a:gs pos="0">
                  <a:srgbClr val="00B0F0">
                    <a:alpha val="0"/>
                  </a:srgbClr>
                </a:gs>
                <a:gs pos="100000">
                  <a:srgbClr val="00B0F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797"/>
          </a:p>
        </p:txBody>
      </p:sp>
      <p:sp>
        <p:nvSpPr>
          <p:cNvPr id="58" name="矩形 57">
            <a:extLst>
              <a:ext uri="{FF2B5EF4-FFF2-40B4-BE49-F238E27FC236}">
                <a16:creationId xmlns:a16="http://schemas.microsoft.com/office/drawing/2014/main" id="{CFAB4CB0-9071-F343-9430-243E3FE96C04}"/>
              </a:ext>
            </a:extLst>
          </p:cNvPr>
          <p:cNvSpPr/>
          <p:nvPr/>
        </p:nvSpPr>
        <p:spPr>
          <a:xfrm rot="10800000">
            <a:off x="474673" y="1814371"/>
            <a:ext cx="5776614" cy="1090504"/>
          </a:xfrm>
          <a:prstGeom prst="rect">
            <a:avLst/>
          </a:prstGeom>
          <a:solidFill>
            <a:srgbClr val="0070C0">
              <a:alpha val="15000"/>
            </a:srgbClr>
          </a:solidFill>
          <a:ln w="12700">
            <a:gradFill flip="none" rotWithShape="1">
              <a:gsLst>
                <a:gs pos="0">
                  <a:srgbClr val="7BB4D3">
                    <a:alpha val="0"/>
                  </a:srgbClr>
                </a:gs>
                <a:gs pos="100000">
                  <a:srgbClr val="7BB4D3"/>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797"/>
          </a:p>
        </p:txBody>
      </p:sp>
      <p:sp>
        <p:nvSpPr>
          <p:cNvPr id="59" name="矩形 58">
            <a:extLst>
              <a:ext uri="{FF2B5EF4-FFF2-40B4-BE49-F238E27FC236}">
                <a16:creationId xmlns:a16="http://schemas.microsoft.com/office/drawing/2014/main" id="{454FAE8F-FFDA-AA40-828C-D63F5F58F5DE}"/>
              </a:ext>
            </a:extLst>
          </p:cNvPr>
          <p:cNvSpPr/>
          <p:nvPr/>
        </p:nvSpPr>
        <p:spPr>
          <a:xfrm>
            <a:off x="471990" y="3077724"/>
            <a:ext cx="5452434" cy="1073604"/>
          </a:xfrm>
          <a:prstGeom prst="rect">
            <a:avLst/>
          </a:prstGeom>
          <a:solidFill>
            <a:srgbClr val="0070C0">
              <a:alpha val="15000"/>
            </a:srgbClr>
          </a:solidFill>
          <a:ln w="12700">
            <a:gradFill flip="none" rotWithShape="1">
              <a:gsLst>
                <a:gs pos="0">
                  <a:srgbClr val="00B0F0"/>
                </a:gs>
                <a:gs pos="99000">
                  <a:srgbClr val="00B0F0">
                    <a:alpha val="0"/>
                  </a:srgb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797"/>
          </a:p>
        </p:txBody>
      </p:sp>
      <p:grpSp>
        <p:nvGrpSpPr>
          <p:cNvPr id="60" name="组合 59">
            <a:extLst>
              <a:ext uri="{FF2B5EF4-FFF2-40B4-BE49-F238E27FC236}">
                <a16:creationId xmlns:a16="http://schemas.microsoft.com/office/drawing/2014/main" id="{2F3C53BA-40F6-894B-B868-EA01E497D621}"/>
              </a:ext>
            </a:extLst>
          </p:cNvPr>
          <p:cNvGrpSpPr/>
          <p:nvPr/>
        </p:nvGrpSpPr>
        <p:grpSpPr>
          <a:xfrm>
            <a:off x="4724150" y="1735414"/>
            <a:ext cx="2651529" cy="2878317"/>
            <a:chOff x="20316608" y="1816547"/>
            <a:chExt cx="6784063" cy="7364310"/>
          </a:xfrm>
        </p:grpSpPr>
        <p:sp>
          <p:nvSpPr>
            <p:cNvPr id="91" name="Rectangle 106">
              <a:extLst>
                <a:ext uri="{FF2B5EF4-FFF2-40B4-BE49-F238E27FC236}">
                  <a16:creationId xmlns:a16="http://schemas.microsoft.com/office/drawing/2014/main" id="{733AE718-7ACA-DB4B-BCEC-A99E31CD0F1A}"/>
                </a:ext>
              </a:extLst>
            </p:cNvPr>
            <p:cNvSpPr/>
            <p:nvPr/>
          </p:nvSpPr>
          <p:spPr>
            <a:xfrm>
              <a:off x="24198574" y="4008653"/>
              <a:ext cx="2614308" cy="654743"/>
            </a:xfrm>
            <a:prstGeom prst="rect">
              <a:avLst/>
            </a:prstGeom>
          </p:spPr>
          <p:txBody>
            <a:bodyPr wrap="square">
              <a:spAutoFit/>
            </a:bodyPr>
            <a:lstStyle/>
            <a:p>
              <a:pPr algn="ctr"/>
              <a:r>
                <a:rPr lang="en-US" altLang="zh-CN" sz="1063" b="1" i="1">
                  <a:solidFill>
                    <a:schemeClr val="bg1"/>
                  </a:solidFill>
                  <a:latin typeface="Century Gothic" panose="020B0502020202020204" pitchFamily="34" charset="0"/>
                  <a:ea typeface="微软雅黑" panose="020B0503020204020204" pitchFamily="34" charset="-122"/>
                </a:rPr>
                <a:t>Remediate</a:t>
              </a:r>
              <a:endParaRPr lang="en-US" altLang="zh-CN" sz="1063">
                <a:solidFill>
                  <a:schemeClr val="bg1"/>
                </a:solidFill>
              </a:endParaRPr>
            </a:p>
          </p:txBody>
        </p:sp>
        <p:sp>
          <p:nvSpPr>
            <p:cNvPr id="92" name="Rectangle 106">
              <a:extLst>
                <a:ext uri="{FF2B5EF4-FFF2-40B4-BE49-F238E27FC236}">
                  <a16:creationId xmlns:a16="http://schemas.microsoft.com/office/drawing/2014/main" id="{DBDC14BB-2189-324A-84B2-253E557C769B}"/>
                </a:ext>
              </a:extLst>
            </p:cNvPr>
            <p:cNvSpPr/>
            <p:nvPr/>
          </p:nvSpPr>
          <p:spPr>
            <a:xfrm>
              <a:off x="23870719" y="8344245"/>
              <a:ext cx="2770411" cy="654743"/>
            </a:xfrm>
            <a:prstGeom prst="rect">
              <a:avLst/>
            </a:prstGeom>
          </p:spPr>
          <p:txBody>
            <a:bodyPr wrap="square">
              <a:spAutoFit/>
            </a:bodyPr>
            <a:lstStyle/>
            <a:p>
              <a:pPr algn="ctr"/>
              <a:r>
                <a:rPr lang="en-US" altLang="zh-CN" sz="1063" b="1" i="1">
                  <a:solidFill>
                    <a:schemeClr val="bg1"/>
                  </a:solidFill>
                  <a:latin typeface="Century Gothic" panose="020B0502020202020204" pitchFamily="34" charset="0"/>
                  <a:ea typeface="微软雅黑" panose="020B0503020204020204" pitchFamily="34" charset="-122"/>
                </a:rPr>
                <a:t>Orchestrate</a:t>
              </a:r>
              <a:endParaRPr lang="en-US" altLang="zh-CN" sz="1063">
                <a:solidFill>
                  <a:schemeClr val="bg1"/>
                </a:solidFill>
              </a:endParaRPr>
            </a:p>
          </p:txBody>
        </p:sp>
        <p:sp>
          <p:nvSpPr>
            <p:cNvPr id="93" name="Rectangle 106">
              <a:extLst>
                <a:ext uri="{FF2B5EF4-FFF2-40B4-BE49-F238E27FC236}">
                  <a16:creationId xmlns:a16="http://schemas.microsoft.com/office/drawing/2014/main" id="{D674AED9-BF0A-6A4C-8A86-250648749B10}"/>
                </a:ext>
              </a:extLst>
            </p:cNvPr>
            <p:cNvSpPr/>
            <p:nvPr/>
          </p:nvSpPr>
          <p:spPr>
            <a:xfrm>
              <a:off x="21320978" y="4490796"/>
              <a:ext cx="1822356" cy="654743"/>
            </a:xfrm>
            <a:prstGeom prst="rect">
              <a:avLst/>
            </a:prstGeom>
          </p:spPr>
          <p:txBody>
            <a:bodyPr wrap="square">
              <a:spAutoFit/>
            </a:bodyPr>
            <a:lstStyle/>
            <a:p>
              <a:pPr algn="ctr"/>
              <a:r>
                <a:rPr lang="en-US" altLang="zh-CN" sz="1063" b="1" i="1">
                  <a:solidFill>
                    <a:schemeClr val="bg1"/>
                  </a:solidFill>
                  <a:latin typeface="Century Gothic" panose="020B0502020202020204" pitchFamily="34" charset="0"/>
                  <a:ea typeface="微软雅黑" panose="020B0503020204020204" pitchFamily="34" charset="-122"/>
                </a:rPr>
                <a:t>Detect</a:t>
              </a:r>
              <a:endParaRPr lang="en-US" sz="1063">
                <a:solidFill>
                  <a:schemeClr val="bg1"/>
                </a:solidFill>
              </a:endParaRPr>
            </a:p>
          </p:txBody>
        </p:sp>
        <p:sp>
          <p:nvSpPr>
            <p:cNvPr id="94" name="Rectangle 106">
              <a:extLst>
                <a:ext uri="{FF2B5EF4-FFF2-40B4-BE49-F238E27FC236}">
                  <a16:creationId xmlns:a16="http://schemas.microsoft.com/office/drawing/2014/main" id="{DDE3A8E3-3DA2-F44B-91FD-A87954E0F50E}"/>
                </a:ext>
              </a:extLst>
            </p:cNvPr>
            <p:cNvSpPr/>
            <p:nvPr/>
          </p:nvSpPr>
          <p:spPr>
            <a:xfrm>
              <a:off x="20988574" y="7428369"/>
              <a:ext cx="2614308" cy="654743"/>
            </a:xfrm>
            <a:prstGeom prst="rect">
              <a:avLst/>
            </a:prstGeom>
          </p:spPr>
          <p:txBody>
            <a:bodyPr wrap="square">
              <a:spAutoFit/>
            </a:bodyPr>
            <a:lstStyle/>
            <a:p>
              <a:pPr lvl="0" algn="ctr"/>
              <a:r>
                <a:rPr lang="en-US" altLang="zh-CN" sz="1063" b="1" i="1">
                  <a:solidFill>
                    <a:schemeClr val="bg1"/>
                  </a:solidFill>
                  <a:latin typeface="Century Gothic" panose="020B0502020202020204" pitchFamily="34" charset="0"/>
                  <a:ea typeface="微软雅黑" panose="020B0503020204020204" pitchFamily="34" charset="-122"/>
                </a:rPr>
                <a:t>Protect</a:t>
              </a:r>
              <a:endParaRPr lang="en-US" altLang="zh-CN" sz="1063" b="1" i="1">
                <a:solidFill>
                  <a:schemeClr val="bg1"/>
                </a:solidFill>
                <a:latin typeface="Century Gothic" panose="020B0502020202020204" pitchFamily="34" charset="0"/>
              </a:endParaRPr>
            </a:p>
          </p:txBody>
        </p:sp>
        <p:grpSp>
          <p:nvGrpSpPr>
            <p:cNvPr id="2" name="图形 89">
              <a:extLst>
                <a:ext uri="{FF2B5EF4-FFF2-40B4-BE49-F238E27FC236}">
                  <a16:creationId xmlns:a16="http://schemas.microsoft.com/office/drawing/2014/main" id="{621AC2D5-E390-6F4F-994A-85C2AD76A16D}"/>
                </a:ext>
              </a:extLst>
            </p:cNvPr>
            <p:cNvGrpSpPr/>
            <p:nvPr/>
          </p:nvGrpSpPr>
          <p:grpSpPr>
            <a:xfrm>
              <a:off x="20316608" y="1816547"/>
              <a:ext cx="6784063" cy="7364310"/>
              <a:chOff x="20316608" y="1816547"/>
              <a:chExt cx="6784063" cy="7364310"/>
            </a:xfrm>
          </p:grpSpPr>
          <p:grpSp>
            <p:nvGrpSpPr>
              <p:cNvPr id="4" name="图形 89">
                <a:extLst>
                  <a:ext uri="{FF2B5EF4-FFF2-40B4-BE49-F238E27FC236}">
                    <a16:creationId xmlns:a16="http://schemas.microsoft.com/office/drawing/2014/main" id="{54E74F76-B05A-1E4C-B5C9-6F10D6B75258}"/>
                  </a:ext>
                </a:extLst>
              </p:cNvPr>
              <p:cNvGrpSpPr/>
              <p:nvPr/>
            </p:nvGrpSpPr>
            <p:grpSpPr>
              <a:xfrm>
                <a:off x="20316608" y="1816547"/>
                <a:ext cx="6784063" cy="7364310"/>
                <a:chOff x="20316608" y="1816547"/>
                <a:chExt cx="6784063" cy="7364310"/>
              </a:xfrm>
            </p:grpSpPr>
            <p:sp>
              <p:nvSpPr>
                <p:cNvPr id="5" name="图形 89">
                  <a:extLst>
                    <a:ext uri="{FF2B5EF4-FFF2-40B4-BE49-F238E27FC236}">
                      <a16:creationId xmlns:a16="http://schemas.microsoft.com/office/drawing/2014/main" id="{A913CE20-D63C-0740-B9F7-4E34E9553D0C}"/>
                    </a:ext>
                  </a:extLst>
                </p:cNvPr>
                <p:cNvSpPr/>
                <p:nvPr/>
              </p:nvSpPr>
              <p:spPr>
                <a:xfrm>
                  <a:off x="20316608" y="5603111"/>
                  <a:ext cx="4243604" cy="3577746"/>
                </a:xfrm>
                <a:custGeom>
                  <a:avLst/>
                  <a:gdLst>
                    <a:gd name="connsiteX0" fmla="*/ 3707777 w 4243604"/>
                    <a:gd name="connsiteY0" fmla="*/ 2577469 h 3577746"/>
                    <a:gd name="connsiteX1" fmla="*/ 3816913 w 4243604"/>
                    <a:gd name="connsiteY1" fmla="*/ 2530494 h 3577746"/>
                    <a:gd name="connsiteX2" fmla="*/ 3925514 w 4243604"/>
                    <a:gd name="connsiteY2" fmla="*/ 2576891 h 3577746"/>
                    <a:gd name="connsiteX3" fmla="*/ 4050400 w 4243604"/>
                    <a:gd name="connsiteY3" fmla="*/ 2624810 h 3577746"/>
                    <a:gd name="connsiteX4" fmla="*/ 4243605 w 4243604"/>
                    <a:gd name="connsiteY4" fmla="*/ 2424458 h 3577746"/>
                    <a:gd name="connsiteX5" fmla="*/ 4191457 w 4243604"/>
                    <a:gd name="connsiteY5" fmla="*/ 2287984 h 3577746"/>
                    <a:gd name="connsiteX6" fmla="*/ 4055073 w 4243604"/>
                    <a:gd name="connsiteY6" fmla="*/ 2229882 h 3577746"/>
                    <a:gd name="connsiteX7" fmla="*/ 3929793 w 4243604"/>
                    <a:gd name="connsiteY7" fmla="*/ 2277702 h 3577746"/>
                    <a:gd name="connsiteX8" fmla="*/ 3821093 w 4243604"/>
                    <a:gd name="connsiteY8" fmla="*/ 2323973 h 3577746"/>
                    <a:gd name="connsiteX9" fmla="*/ 3711211 w 4243604"/>
                    <a:gd name="connsiteY9" fmla="*/ 2276491 h 3577746"/>
                    <a:gd name="connsiteX10" fmla="*/ 3682330 w 4243604"/>
                    <a:gd name="connsiteY10" fmla="*/ 2235939 h 3577746"/>
                    <a:gd name="connsiteX11" fmla="*/ 3662048 w 4243604"/>
                    <a:gd name="connsiteY11" fmla="*/ 2159948 h 3577746"/>
                    <a:gd name="connsiteX12" fmla="*/ 3662048 w 4243604"/>
                    <a:gd name="connsiteY12" fmla="*/ 1164585 h 3577746"/>
                    <a:gd name="connsiteX13" fmla="*/ 2501004 w 4243604"/>
                    <a:gd name="connsiteY13" fmla="*/ 1409 h 3577746"/>
                    <a:gd name="connsiteX14" fmla="*/ 1498597 w 4243604"/>
                    <a:gd name="connsiteY14" fmla="*/ 1409 h 3577746"/>
                    <a:gd name="connsiteX15" fmla="*/ 1439708 w 4243604"/>
                    <a:gd name="connsiteY15" fmla="*/ 26142 h 3577746"/>
                    <a:gd name="connsiteX16" fmla="*/ 1416457 w 4243604"/>
                    <a:gd name="connsiteY16" fmla="*/ 80104 h 3577746"/>
                    <a:gd name="connsiteX17" fmla="*/ 1416682 w 4243604"/>
                    <a:gd name="connsiteY17" fmla="*/ 82217 h 3577746"/>
                    <a:gd name="connsiteX18" fmla="*/ 1435866 w 4243604"/>
                    <a:gd name="connsiteY18" fmla="*/ 111853 h 3577746"/>
                    <a:gd name="connsiteX19" fmla="*/ 1437963 w 4243604"/>
                    <a:gd name="connsiteY19" fmla="*/ 114008 h 3577746"/>
                    <a:gd name="connsiteX20" fmla="*/ 1502988 w 4243604"/>
                    <a:gd name="connsiteY20" fmla="*/ 250989 h 3577746"/>
                    <a:gd name="connsiteX21" fmla="*/ 1510715 w 4243604"/>
                    <a:gd name="connsiteY21" fmla="*/ 313753 h 3577746"/>
                    <a:gd name="connsiteX22" fmla="*/ 1234285 w 4243604"/>
                    <a:gd name="connsiteY22" fmla="*/ 583405 h 3577746"/>
                    <a:gd name="connsiteX23" fmla="*/ 959964 w 4243604"/>
                    <a:gd name="connsiteY23" fmla="*/ 345671 h 3577746"/>
                    <a:gd name="connsiteX24" fmla="*/ 954012 w 4243604"/>
                    <a:gd name="connsiteY24" fmla="*/ 290329 h 3577746"/>
                    <a:gd name="connsiteX25" fmla="*/ 1022188 w 4243604"/>
                    <a:gd name="connsiteY25" fmla="*/ 114022 h 3577746"/>
                    <a:gd name="connsiteX26" fmla="*/ 1024290 w 4243604"/>
                    <a:gd name="connsiteY26" fmla="*/ 111853 h 3577746"/>
                    <a:gd name="connsiteX27" fmla="*/ 1048125 w 4243604"/>
                    <a:gd name="connsiteY27" fmla="*/ 57638 h 3577746"/>
                    <a:gd name="connsiteX28" fmla="*/ 1048102 w 4243604"/>
                    <a:gd name="connsiteY28" fmla="*/ 57426 h 3577746"/>
                    <a:gd name="connsiteX29" fmla="*/ 1028181 w 4243604"/>
                    <a:gd name="connsiteY29" fmla="*/ 25509 h 3577746"/>
                    <a:gd name="connsiteX30" fmla="*/ 969970 w 4243604"/>
                    <a:gd name="connsiteY30" fmla="*/ 1409 h 3577746"/>
                    <a:gd name="connsiteX31" fmla="*/ 969889 w 4243604"/>
                    <a:gd name="connsiteY31" fmla="*/ 1409 h 3577746"/>
                    <a:gd name="connsiteX32" fmla="*/ 284777 w 4243604"/>
                    <a:gd name="connsiteY32" fmla="*/ 0 h 3577746"/>
                    <a:gd name="connsiteX33" fmla="*/ 37557 w 4243604"/>
                    <a:gd name="connsiteY33" fmla="*/ 392660 h 3577746"/>
                    <a:gd name="connsiteX34" fmla="*/ 30378 w 4243604"/>
                    <a:gd name="connsiteY34" fmla="*/ 637268 h 3577746"/>
                    <a:gd name="connsiteX35" fmla="*/ 240727 w 4243604"/>
                    <a:gd name="connsiteY35" fmla="*/ 761628 h 3577746"/>
                    <a:gd name="connsiteX36" fmla="*/ 635763 w 4243604"/>
                    <a:gd name="connsiteY36" fmla="*/ 761628 h 3577746"/>
                    <a:gd name="connsiteX37" fmla="*/ 763000 w 4243604"/>
                    <a:gd name="connsiteY37" fmla="*/ 2158384 h 3577746"/>
                    <a:gd name="connsiteX38" fmla="*/ 815330 w 4243604"/>
                    <a:gd name="connsiteY38" fmla="*/ 2333100 h 3577746"/>
                    <a:gd name="connsiteX39" fmla="*/ 836610 w 4243604"/>
                    <a:gd name="connsiteY39" fmla="*/ 2376230 h 3577746"/>
                    <a:gd name="connsiteX40" fmla="*/ 994207 w 4243604"/>
                    <a:gd name="connsiteY40" fmla="*/ 2551185 h 3577746"/>
                    <a:gd name="connsiteX41" fmla="*/ 1354021 w 4243604"/>
                    <a:gd name="connsiteY41" fmla="*/ 2646572 h 3577746"/>
                    <a:gd name="connsiteX42" fmla="*/ 1442270 w 4243604"/>
                    <a:gd name="connsiteY42" fmla="*/ 2643487 h 3577746"/>
                    <a:gd name="connsiteX43" fmla="*/ 1481257 w 4243604"/>
                    <a:gd name="connsiteY43" fmla="*/ 2639374 h 3577746"/>
                    <a:gd name="connsiteX44" fmla="*/ 1517176 w 4243604"/>
                    <a:gd name="connsiteY44" fmla="*/ 2635261 h 3577746"/>
                    <a:gd name="connsiteX45" fmla="*/ 1557190 w 4243604"/>
                    <a:gd name="connsiteY45" fmla="*/ 2629106 h 3577746"/>
                    <a:gd name="connsiteX46" fmla="*/ 1601315 w 4243604"/>
                    <a:gd name="connsiteY46" fmla="*/ 2621908 h 3577746"/>
                    <a:gd name="connsiteX47" fmla="*/ 1834239 w 4243604"/>
                    <a:gd name="connsiteY47" fmla="*/ 2605471 h 3577746"/>
                    <a:gd name="connsiteX48" fmla="*/ 3131203 w 4243604"/>
                    <a:gd name="connsiteY48" fmla="*/ 3532518 h 3577746"/>
                    <a:gd name="connsiteX49" fmla="*/ 3191739 w 4243604"/>
                    <a:gd name="connsiteY49" fmla="*/ 3577747 h 3577746"/>
                    <a:gd name="connsiteX50" fmla="*/ 3660247 w 4243604"/>
                    <a:gd name="connsiteY50" fmla="*/ 3577747 h 3577746"/>
                    <a:gd name="connsiteX51" fmla="*/ 3662048 w 4243604"/>
                    <a:gd name="connsiteY51" fmla="*/ 2688899 h 3577746"/>
                    <a:gd name="connsiteX52" fmla="*/ 3707777 w 4243604"/>
                    <a:gd name="connsiteY52" fmla="*/ 2577469 h 3577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243604" h="3577746">
                      <a:moveTo>
                        <a:pt x="3707777" y="2577469"/>
                      </a:moveTo>
                      <a:cubicBezTo>
                        <a:pt x="3736377" y="2547410"/>
                        <a:pt x="3775364" y="2530494"/>
                        <a:pt x="3816913" y="2530494"/>
                      </a:cubicBezTo>
                      <a:cubicBezTo>
                        <a:pt x="3857913" y="2530494"/>
                        <a:pt x="3896422" y="2546959"/>
                        <a:pt x="3925514" y="2576891"/>
                      </a:cubicBezTo>
                      <a:cubicBezTo>
                        <a:pt x="3960898" y="2608245"/>
                        <a:pt x="4004038" y="2624810"/>
                        <a:pt x="4050400" y="2624810"/>
                      </a:cubicBezTo>
                      <a:cubicBezTo>
                        <a:pt x="4156932" y="2624810"/>
                        <a:pt x="4243605" y="2534931"/>
                        <a:pt x="4243605" y="2424458"/>
                      </a:cubicBezTo>
                      <a:cubicBezTo>
                        <a:pt x="4243605" y="2371708"/>
                        <a:pt x="4223703" y="2323804"/>
                        <a:pt x="4191457" y="2287984"/>
                      </a:cubicBezTo>
                      <a:cubicBezTo>
                        <a:pt x="4156425" y="2252095"/>
                        <a:pt x="4108219" y="2229882"/>
                        <a:pt x="4055073" y="2229882"/>
                      </a:cubicBezTo>
                      <a:cubicBezTo>
                        <a:pt x="4008570" y="2229882"/>
                        <a:pt x="3965290" y="2246404"/>
                        <a:pt x="3929793" y="2277702"/>
                      </a:cubicBezTo>
                      <a:cubicBezTo>
                        <a:pt x="3900658" y="2307563"/>
                        <a:pt x="3862121" y="2323973"/>
                        <a:pt x="3821093" y="2323973"/>
                      </a:cubicBezTo>
                      <a:cubicBezTo>
                        <a:pt x="3779502" y="2323973"/>
                        <a:pt x="3740473" y="2307113"/>
                        <a:pt x="3711211" y="2276491"/>
                      </a:cubicBezTo>
                      <a:cubicBezTo>
                        <a:pt x="3699318" y="2264617"/>
                        <a:pt x="3689691" y="2250869"/>
                        <a:pt x="3682330" y="2235939"/>
                      </a:cubicBezTo>
                      <a:cubicBezTo>
                        <a:pt x="3669128" y="2211979"/>
                        <a:pt x="3662048" y="2186048"/>
                        <a:pt x="3662048" y="2159948"/>
                      </a:cubicBezTo>
                      <a:lnTo>
                        <a:pt x="3662048" y="1164585"/>
                      </a:lnTo>
                      <a:cubicBezTo>
                        <a:pt x="3030399" y="1142809"/>
                        <a:pt x="2520779" y="632732"/>
                        <a:pt x="2501004" y="1409"/>
                      </a:cubicBezTo>
                      <a:lnTo>
                        <a:pt x="1498597" y="1409"/>
                      </a:lnTo>
                      <a:cubicBezTo>
                        <a:pt x="1478484" y="1409"/>
                        <a:pt x="1457006" y="10409"/>
                        <a:pt x="1439708" y="26142"/>
                      </a:cubicBezTo>
                      <a:cubicBezTo>
                        <a:pt x="1424958" y="40214"/>
                        <a:pt x="1416457" y="59595"/>
                        <a:pt x="1416457" y="80104"/>
                      </a:cubicBezTo>
                      <a:cubicBezTo>
                        <a:pt x="1416457" y="80822"/>
                        <a:pt x="1416654" y="81499"/>
                        <a:pt x="1416682" y="82217"/>
                      </a:cubicBezTo>
                      <a:cubicBezTo>
                        <a:pt x="1420637" y="93175"/>
                        <a:pt x="1426928" y="103359"/>
                        <a:pt x="1435866" y="111853"/>
                      </a:cubicBezTo>
                      <a:lnTo>
                        <a:pt x="1437963" y="114008"/>
                      </a:lnTo>
                      <a:cubicBezTo>
                        <a:pt x="1473502" y="153560"/>
                        <a:pt x="1495444" y="200380"/>
                        <a:pt x="1502988" y="250989"/>
                      </a:cubicBezTo>
                      <a:cubicBezTo>
                        <a:pt x="1507943" y="271286"/>
                        <a:pt x="1510715" y="292231"/>
                        <a:pt x="1510715" y="313753"/>
                      </a:cubicBezTo>
                      <a:cubicBezTo>
                        <a:pt x="1510715" y="462439"/>
                        <a:pt x="1386702" y="583405"/>
                        <a:pt x="1234285" y="583405"/>
                      </a:cubicBezTo>
                      <a:cubicBezTo>
                        <a:pt x="1092943" y="583405"/>
                        <a:pt x="976225" y="479342"/>
                        <a:pt x="959964" y="345671"/>
                      </a:cubicBezTo>
                      <a:cubicBezTo>
                        <a:pt x="956104" y="327811"/>
                        <a:pt x="954012" y="309303"/>
                        <a:pt x="954012" y="290329"/>
                      </a:cubicBezTo>
                      <a:cubicBezTo>
                        <a:pt x="954012" y="224635"/>
                        <a:pt x="977585" y="163659"/>
                        <a:pt x="1022188" y="114022"/>
                      </a:cubicBezTo>
                      <a:lnTo>
                        <a:pt x="1024290" y="111853"/>
                      </a:lnTo>
                      <a:cubicBezTo>
                        <a:pt x="1039657" y="97246"/>
                        <a:pt x="1048125" y="77991"/>
                        <a:pt x="1048125" y="57638"/>
                      </a:cubicBezTo>
                      <a:cubicBezTo>
                        <a:pt x="1048125" y="57567"/>
                        <a:pt x="1048102" y="57497"/>
                        <a:pt x="1048102" y="57426"/>
                      </a:cubicBezTo>
                      <a:cubicBezTo>
                        <a:pt x="1044234" y="45595"/>
                        <a:pt x="1037716" y="34594"/>
                        <a:pt x="1028181" y="25509"/>
                      </a:cubicBezTo>
                      <a:cubicBezTo>
                        <a:pt x="1008099" y="5479"/>
                        <a:pt x="985502" y="1409"/>
                        <a:pt x="969970" y="1409"/>
                      </a:cubicBezTo>
                      <a:lnTo>
                        <a:pt x="969889" y="1409"/>
                      </a:lnTo>
                      <a:lnTo>
                        <a:pt x="284777" y="0"/>
                      </a:lnTo>
                      <a:lnTo>
                        <a:pt x="37557" y="392660"/>
                      </a:lnTo>
                      <a:cubicBezTo>
                        <a:pt x="-9636" y="467679"/>
                        <a:pt x="-12718" y="559150"/>
                        <a:pt x="30378" y="637268"/>
                      </a:cubicBezTo>
                      <a:cubicBezTo>
                        <a:pt x="73476" y="715386"/>
                        <a:pt x="151450" y="761628"/>
                        <a:pt x="240727" y="761628"/>
                      </a:cubicBezTo>
                      <a:lnTo>
                        <a:pt x="635763" y="761628"/>
                      </a:lnTo>
                      <a:cubicBezTo>
                        <a:pt x="653201" y="1378289"/>
                        <a:pt x="714779" y="1896296"/>
                        <a:pt x="763000" y="2158384"/>
                      </a:cubicBezTo>
                      <a:cubicBezTo>
                        <a:pt x="775316" y="2223135"/>
                        <a:pt x="792754" y="2282745"/>
                        <a:pt x="815330" y="2333100"/>
                      </a:cubicBezTo>
                      <a:cubicBezTo>
                        <a:pt x="821591" y="2347453"/>
                        <a:pt x="828786" y="2362370"/>
                        <a:pt x="836610" y="2376230"/>
                      </a:cubicBezTo>
                      <a:cubicBezTo>
                        <a:pt x="887168" y="2435882"/>
                        <a:pt x="939618" y="2494294"/>
                        <a:pt x="994207" y="2551185"/>
                      </a:cubicBezTo>
                      <a:cubicBezTo>
                        <a:pt x="1088669" y="2614541"/>
                        <a:pt x="1208686" y="2646572"/>
                        <a:pt x="1354021" y="2646572"/>
                      </a:cubicBezTo>
                      <a:lnTo>
                        <a:pt x="1442270" y="2643487"/>
                      </a:lnTo>
                      <a:cubicBezTo>
                        <a:pt x="1456640" y="2642459"/>
                        <a:pt x="1468956" y="2641431"/>
                        <a:pt x="1481257" y="2639374"/>
                      </a:cubicBezTo>
                      <a:cubicBezTo>
                        <a:pt x="1490504" y="2638346"/>
                        <a:pt x="1503833" y="2637318"/>
                        <a:pt x="1517176" y="2635261"/>
                      </a:cubicBezTo>
                      <a:cubicBezTo>
                        <a:pt x="1529491" y="2633219"/>
                        <a:pt x="1542820" y="2631162"/>
                        <a:pt x="1557190" y="2629106"/>
                      </a:cubicBezTo>
                      <a:cubicBezTo>
                        <a:pt x="1573616" y="2627049"/>
                        <a:pt x="1587972" y="2624993"/>
                        <a:pt x="1601315" y="2621908"/>
                      </a:cubicBezTo>
                      <a:cubicBezTo>
                        <a:pt x="1682372" y="2610598"/>
                        <a:pt x="1760360" y="2605471"/>
                        <a:pt x="1834239" y="2605471"/>
                      </a:cubicBezTo>
                      <a:cubicBezTo>
                        <a:pt x="2807989" y="2605471"/>
                        <a:pt x="3128121" y="3523265"/>
                        <a:pt x="3131203" y="3532518"/>
                      </a:cubicBezTo>
                      <a:cubicBezTo>
                        <a:pt x="3139409" y="3559239"/>
                        <a:pt x="3164040" y="3576719"/>
                        <a:pt x="3191739" y="3577747"/>
                      </a:cubicBezTo>
                      <a:lnTo>
                        <a:pt x="3660247" y="3577747"/>
                      </a:lnTo>
                      <a:lnTo>
                        <a:pt x="3662048" y="2688899"/>
                      </a:lnTo>
                      <a:cubicBezTo>
                        <a:pt x="3662076" y="2646600"/>
                        <a:pt x="3678305" y="2607034"/>
                        <a:pt x="3707777" y="2577469"/>
                      </a:cubicBezTo>
                      <a:close/>
                    </a:path>
                  </a:pathLst>
                </a:custGeom>
                <a:solidFill>
                  <a:srgbClr val="06B0F0"/>
                </a:solidFill>
                <a:ln w="23556" cap="flat">
                  <a:noFill/>
                  <a:prstDash val="solid"/>
                  <a:miter/>
                </a:ln>
              </p:spPr>
              <p:txBody>
                <a:bodyPr rtlCol="0" anchor="ctr"/>
                <a:lstStyle/>
                <a:p>
                  <a:endParaRPr lang="zh-CN" altLang="en-US"/>
                </a:p>
              </p:txBody>
            </p:sp>
            <p:sp>
              <p:nvSpPr>
                <p:cNvPr id="6" name="图形 89">
                  <a:extLst>
                    <a:ext uri="{FF2B5EF4-FFF2-40B4-BE49-F238E27FC236}">
                      <a16:creationId xmlns:a16="http://schemas.microsoft.com/office/drawing/2014/main" id="{83C91B53-6DD4-8948-A756-D8FD049C817C}"/>
                    </a:ext>
                  </a:extLst>
                </p:cNvPr>
                <p:cNvSpPr/>
                <p:nvPr/>
              </p:nvSpPr>
              <p:spPr>
                <a:xfrm>
                  <a:off x="23491163" y="1816547"/>
                  <a:ext cx="3609508" cy="3701191"/>
                </a:xfrm>
                <a:custGeom>
                  <a:avLst/>
                  <a:gdLst>
                    <a:gd name="connsiteX0" fmla="*/ 577107 w 3609508"/>
                    <a:gd name="connsiteY0" fmla="*/ 1013167 h 3701191"/>
                    <a:gd name="connsiteX1" fmla="*/ 532786 w 3609508"/>
                    <a:gd name="connsiteY1" fmla="*/ 1123132 h 3701191"/>
                    <a:gd name="connsiteX2" fmla="*/ 422749 w 3609508"/>
                    <a:gd name="connsiteY2" fmla="*/ 1171374 h 3701191"/>
                    <a:gd name="connsiteX3" fmla="*/ 375556 w 3609508"/>
                    <a:gd name="connsiteY3" fmla="*/ 1163641 h 3701191"/>
                    <a:gd name="connsiteX4" fmla="*/ 296160 w 3609508"/>
                    <a:gd name="connsiteY4" fmla="*/ 1120413 h 3701191"/>
                    <a:gd name="connsiteX5" fmla="*/ 223576 w 3609508"/>
                    <a:gd name="connsiteY5" fmla="*/ 1080256 h 3701191"/>
                    <a:gd name="connsiteX6" fmla="*/ 190219 w 3609508"/>
                    <a:gd name="connsiteY6" fmla="*/ 1077255 h 3701191"/>
                    <a:gd name="connsiteX7" fmla="*/ 54257 w 3609508"/>
                    <a:gd name="connsiteY7" fmla="*/ 1134597 h 3701191"/>
                    <a:gd name="connsiteX8" fmla="*/ 111 w 3609508"/>
                    <a:gd name="connsiteY8" fmla="*/ 1278043 h 3701191"/>
                    <a:gd name="connsiteX9" fmla="*/ 114398 w 3609508"/>
                    <a:gd name="connsiteY9" fmla="*/ 1461760 h 3701191"/>
                    <a:gd name="connsiteX10" fmla="*/ 171091 w 3609508"/>
                    <a:gd name="connsiteY10" fmla="*/ 1470507 h 3701191"/>
                    <a:gd name="connsiteX11" fmla="*/ 296160 w 3609508"/>
                    <a:gd name="connsiteY11" fmla="*/ 1422884 h 3701191"/>
                    <a:gd name="connsiteX12" fmla="*/ 404705 w 3609508"/>
                    <a:gd name="connsiteY12" fmla="*/ 1376783 h 3701191"/>
                    <a:gd name="connsiteX13" fmla="*/ 470814 w 3609508"/>
                    <a:gd name="connsiteY13" fmla="*/ 1392262 h 3701191"/>
                    <a:gd name="connsiteX14" fmla="*/ 534320 w 3609508"/>
                    <a:gd name="connsiteY14" fmla="*/ 1432575 h 3701191"/>
                    <a:gd name="connsiteX15" fmla="*/ 579261 w 3609508"/>
                    <a:gd name="connsiteY15" fmla="*/ 1543230 h 3701191"/>
                    <a:gd name="connsiteX16" fmla="*/ 579261 w 3609508"/>
                    <a:gd name="connsiteY16" fmla="*/ 2544199 h 3701191"/>
                    <a:gd name="connsiteX17" fmla="*/ 1736533 w 3609508"/>
                    <a:gd name="connsiteY17" fmla="*/ 3701192 h 3701191"/>
                    <a:gd name="connsiteX18" fmla="*/ 2726441 w 3609508"/>
                    <a:gd name="connsiteY18" fmla="*/ 3701192 h 3701191"/>
                    <a:gd name="connsiteX19" fmla="*/ 2783782 w 3609508"/>
                    <a:gd name="connsiteY19" fmla="*/ 3677711 h 3701191"/>
                    <a:gd name="connsiteX20" fmla="*/ 2808329 w 3609508"/>
                    <a:gd name="connsiteY20" fmla="*/ 3622257 h 3701191"/>
                    <a:gd name="connsiteX21" fmla="*/ 2789567 w 3609508"/>
                    <a:gd name="connsiteY21" fmla="*/ 3573409 h 3701191"/>
                    <a:gd name="connsiteX22" fmla="*/ 2788272 w 3609508"/>
                    <a:gd name="connsiteY22" fmla="*/ 3572056 h 3701191"/>
                    <a:gd name="connsiteX23" fmla="*/ 2785978 w 3609508"/>
                    <a:gd name="connsiteY23" fmla="*/ 3569239 h 3701191"/>
                    <a:gd name="connsiteX24" fmla="*/ 2784416 w 3609508"/>
                    <a:gd name="connsiteY24" fmla="*/ 3567422 h 3701191"/>
                    <a:gd name="connsiteX25" fmla="*/ 2782332 w 3609508"/>
                    <a:gd name="connsiteY25" fmla="*/ 3565267 h 3701191"/>
                    <a:gd name="connsiteX26" fmla="*/ 2714281 w 3609508"/>
                    <a:gd name="connsiteY26" fmla="*/ 3388086 h 3701191"/>
                    <a:gd name="connsiteX27" fmla="*/ 2990203 w 3609508"/>
                    <a:gd name="connsiteY27" fmla="*/ 3117956 h 3701191"/>
                    <a:gd name="connsiteX28" fmla="*/ 3233683 w 3609508"/>
                    <a:gd name="connsiteY28" fmla="*/ 3261275 h 3701191"/>
                    <a:gd name="connsiteX29" fmla="*/ 3270348 w 3609508"/>
                    <a:gd name="connsiteY29" fmla="*/ 3395242 h 3701191"/>
                    <a:gd name="connsiteX30" fmla="*/ 3202563 w 3609508"/>
                    <a:gd name="connsiteY30" fmla="*/ 3572070 h 3701191"/>
                    <a:gd name="connsiteX31" fmla="*/ 3200481 w 3609508"/>
                    <a:gd name="connsiteY31" fmla="*/ 3574225 h 3701191"/>
                    <a:gd name="connsiteX32" fmla="*/ 3176694 w 3609508"/>
                    <a:gd name="connsiteY32" fmla="*/ 3628905 h 3701191"/>
                    <a:gd name="connsiteX33" fmla="*/ 3188264 w 3609508"/>
                    <a:gd name="connsiteY33" fmla="*/ 3668105 h 3701191"/>
                    <a:gd name="connsiteX34" fmla="*/ 3195991 w 3609508"/>
                    <a:gd name="connsiteY34" fmla="*/ 3677077 h 3701191"/>
                    <a:gd name="connsiteX35" fmla="*/ 3253965 w 3609508"/>
                    <a:gd name="connsiteY35" fmla="*/ 3701192 h 3701191"/>
                    <a:gd name="connsiteX36" fmla="*/ 3514630 w 3609508"/>
                    <a:gd name="connsiteY36" fmla="*/ 3701192 h 3701191"/>
                    <a:gd name="connsiteX37" fmla="*/ 3609508 w 3609508"/>
                    <a:gd name="connsiteY37" fmla="*/ 2950001 h 3701191"/>
                    <a:gd name="connsiteX38" fmla="*/ 1768849 w 3609508"/>
                    <a:gd name="connsiteY38" fmla="*/ 207791 h 3701191"/>
                    <a:gd name="connsiteX39" fmla="*/ 577107 w 3609508"/>
                    <a:gd name="connsiteY39" fmla="*/ 0 h 3701191"/>
                    <a:gd name="connsiteX40" fmla="*/ 577107 w 3609508"/>
                    <a:gd name="connsiteY40" fmla="*/ 1013167 h 370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609508" h="3701191">
                      <a:moveTo>
                        <a:pt x="577107" y="1013167"/>
                      </a:moveTo>
                      <a:cubicBezTo>
                        <a:pt x="577107" y="1052507"/>
                        <a:pt x="561357" y="1091566"/>
                        <a:pt x="532786" y="1123132"/>
                      </a:cubicBezTo>
                      <a:cubicBezTo>
                        <a:pt x="503045" y="1154486"/>
                        <a:pt x="464185" y="1171374"/>
                        <a:pt x="422749" y="1171374"/>
                      </a:cubicBezTo>
                      <a:cubicBezTo>
                        <a:pt x="406464" y="1171388"/>
                        <a:pt x="390616" y="1168670"/>
                        <a:pt x="375556" y="1163641"/>
                      </a:cubicBezTo>
                      <a:cubicBezTo>
                        <a:pt x="345703" y="1157782"/>
                        <a:pt x="318230" y="1142964"/>
                        <a:pt x="296160" y="1120413"/>
                      </a:cubicBezTo>
                      <a:cubicBezTo>
                        <a:pt x="274541" y="1101384"/>
                        <a:pt x="249981" y="1087918"/>
                        <a:pt x="223576" y="1080256"/>
                      </a:cubicBezTo>
                      <a:cubicBezTo>
                        <a:pt x="212697" y="1078284"/>
                        <a:pt x="201564" y="1077255"/>
                        <a:pt x="190219" y="1077255"/>
                      </a:cubicBezTo>
                      <a:cubicBezTo>
                        <a:pt x="138325" y="1077255"/>
                        <a:pt x="90035" y="1097623"/>
                        <a:pt x="54257" y="1134597"/>
                      </a:cubicBezTo>
                      <a:cubicBezTo>
                        <a:pt x="17578" y="1172487"/>
                        <a:pt x="-1648" y="1223434"/>
                        <a:pt x="111" y="1278043"/>
                      </a:cubicBezTo>
                      <a:cubicBezTo>
                        <a:pt x="139" y="1360274"/>
                        <a:pt x="47177" y="1430533"/>
                        <a:pt x="114398" y="1461760"/>
                      </a:cubicBezTo>
                      <a:cubicBezTo>
                        <a:pt x="132344" y="1467422"/>
                        <a:pt x="151373" y="1470507"/>
                        <a:pt x="171091" y="1470507"/>
                      </a:cubicBezTo>
                      <a:cubicBezTo>
                        <a:pt x="217524" y="1470507"/>
                        <a:pt x="260734" y="1454041"/>
                        <a:pt x="296160" y="1422884"/>
                      </a:cubicBezTo>
                      <a:cubicBezTo>
                        <a:pt x="325267" y="1393136"/>
                        <a:pt x="363733" y="1376783"/>
                        <a:pt x="404705" y="1376783"/>
                      </a:cubicBezTo>
                      <a:cubicBezTo>
                        <a:pt x="427999" y="1376783"/>
                        <a:pt x="450406" y="1382248"/>
                        <a:pt x="470814" y="1392262"/>
                      </a:cubicBezTo>
                      <a:cubicBezTo>
                        <a:pt x="494573" y="1399953"/>
                        <a:pt x="516304" y="1413616"/>
                        <a:pt x="534320" y="1432575"/>
                      </a:cubicBezTo>
                      <a:cubicBezTo>
                        <a:pt x="563075" y="1461478"/>
                        <a:pt x="579261" y="1500988"/>
                        <a:pt x="579261" y="1543230"/>
                      </a:cubicBezTo>
                      <a:lnTo>
                        <a:pt x="579261" y="2544199"/>
                      </a:lnTo>
                      <a:cubicBezTo>
                        <a:pt x="1206602" y="2564045"/>
                        <a:pt x="1713619" y="3071600"/>
                        <a:pt x="1736533" y="3701192"/>
                      </a:cubicBezTo>
                      <a:lnTo>
                        <a:pt x="2726441" y="3701192"/>
                      </a:lnTo>
                      <a:cubicBezTo>
                        <a:pt x="2741924" y="3701192"/>
                        <a:pt x="2764429" y="3697121"/>
                        <a:pt x="2783782" y="3677711"/>
                      </a:cubicBezTo>
                      <a:cubicBezTo>
                        <a:pt x="2799827" y="3662316"/>
                        <a:pt x="2808329" y="3642850"/>
                        <a:pt x="2808329" y="3622257"/>
                      </a:cubicBezTo>
                      <a:cubicBezTo>
                        <a:pt x="2808329" y="3604242"/>
                        <a:pt x="2801502" y="3587297"/>
                        <a:pt x="2789567" y="3573409"/>
                      </a:cubicBezTo>
                      <a:lnTo>
                        <a:pt x="2788272" y="3572056"/>
                      </a:lnTo>
                      <a:cubicBezTo>
                        <a:pt x="2787456" y="3571141"/>
                        <a:pt x="2786780" y="3570155"/>
                        <a:pt x="2785978" y="3569239"/>
                      </a:cubicBezTo>
                      <a:cubicBezTo>
                        <a:pt x="2785415" y="3568662"/>
                        <a:pt x="2785007" y="3567986"/>
                        <a:pt x="2784416" y="3567422"/>
                      </a:cubicBezTo>
                      <a:lnTo>
                        <a:pt x="2782332" y="3565267"/>
                      </a:lnTo>
                      <a:cubicBezTo>
                        <a:pt x="2737814" y="3515362"/>
                        <a:pt x="2714281" y="3454105"/>
                        <a:pt x="2714281" y="3388086"/>
                      </a:cubicBezTo>
                      <a:cubicBezTo>
                        <a:pt x="2714281" y="3239147"/>
                        <a:pt x="2838055" y="3117956"/>
                        <a:pt x="2990203" y="3117956"/>
                      </a:cubicBezTo>
                      <a:cubicBezTo>
                        <a:pt x="3095539" y="3117956"/>
                        <a:pt x="3187208" y="3176100"/>
                        <a:pt x="3233683" y="3261275"/>
                      </a:cubicBezTo>
                      <a:cubicBezTo>
                        <a:pt x="3256878" y="3300799"/>
                        <a:pt x="3270348" y="3346464"/>
                        <a:pt x="3270348" y="3395242"/>
                      </a:cubicBezTo>
                      <a:cubicBezTo>
                        <a:pt x="3270348" y="3461133"/>
                        <a:pt x="3246899" y="3522264"/>
                        <a:pt x="3202563" y="3572070"/>
                      </a:cubicBezTo>
                      <a:lnTo>
                        <a:pt x="3200481" y="3574225"/>
                      </a:lnTo>
                      <a:cubicBezTo>
                        <a:pt x="3185139" y="3588931"/>
                        <a:pt x="3176694" y="3608354"/>
                        <a:pt x="3176694" y="3628905"/>
                      </a:cubicBezTo>
                      <a:cubicBezTo>
                        <a:pt x="3176694" y="3642920"/>
                        <a:pt x="3180902" y="3656273"/>
                        <a:pt x="3188264" y="3668105"/>
                      </a:cubicBezTo>
                      <a:cubicBezTo>
                        <a:pt x="3190670" y="3671204"/>
                        <a:pt x="3193077" y="3674288"/>
                        <a:pt x="3195991" y="3677077"/>
                      </a:cubicBezTo>
                      <a:cubicBezTo>
                        <a:pt x="3212543" y="3692177"/>
                        <a:pt x="3233936" y="3701192"/>
                        <a:pt x="3253965" y="3701192"/>
                      </a:cubicBezTo>
                      <a:lnTo>
                        <a:pt x="3514630" y="3701192"/>
                      </a:lnTo>
                      <a:cubicBezTo>
                        <a:pt x="3577333" y="3458105"/>
                        <a:pt x="3609508" y="3206173"/>
                        <a:pt x="3609508" y="2950001"/>
                      </a:cubicBezTo>
                      <a:cubicBezTo>
                        <a:pt x="3609508" y="1720989"/>
                        <a:pt x="2849877" y="662990"/>
                        <a:pt x="1768849" y="207791"/>
                      </a:cubicBezTo>
                      <a:cubicBezTo>
                        <a:pt x="1390377" y="75252"/>
                        <a:pt x="989105" y="4116"/>
                        <a:pt x="577107" y="0"/>
                      </a:cubicBezTo>
                      <a:lnTo>
                        <a:pt x="577107" y="1013167"/>
                      </a:lnTo>
                      <a:close/>
                    </a:path>
                  </a:pathLst>
                </a:custGeom>
                <a:solidFill>
                  <a:srgbClr val="2086FA"/>
                </a:solidFill>
                <a:ln w="23556" cap="flat">
                  <a:noFill/>
                  <a:prstDash val="solid"/>
                  <a:miter/>
                </a:ln>
              </p:spPr>
              <p:txBody>
                <a:bodyPr rtlCol="0" anchor="ctr"/>
                <a:lstStyle/>
                <a:p>
                  <a:endParaRPr lang="zh-CN" altLang="en-US"/>
                </a:p>
              </p:txBody>
            </p:sp>
            <p:sp>
              <p:nvSpPr>
                <p:cNvPr id="7" name="图形 89">
                  <a:extLst>
                    <a:ext uri="{FF2B5EF4-FFF2-40B4-BE49-F238E27FC236}">
                      <a16:creationId xmlns:a16="http://schemas.microsoft.com/office/drawing/2014/main" id="{56EC980B-C3C7-3E4D-83B0-E757077851B6}"/>
                    </a:ext>
                  </a:extLst>
                </p:cNvPr>
                <p:cNvSpPr/>
                <p:nvPr/>
              </p:nvSpPr>
              <p:spPr>
                <a:xfrm>
                  <a:off x="20662358" y="1816547"/>
                  <a:ext cx="3312216" cy="4269285"/>
                </a:xfrm>
                <a:custGeom>
                  <a:avLst/>
                  <a:gdLst>
                    <a:gd name="connsiteX0" fmla="*/ 730358 w 3312216"/>
                    <a:gd name="connsiteY0" fmla="*/ 3734067 h 4269285"/>
                    <a:gd name="connsiteX1" fmla="*/ 777861 w 3312216"/>
                    <a:gd name="connsiteY1" fmla="*/ 3829905 h 4269285"/>
                    <a:gd name="connsiteX2" fmla="*/ 782576 w 3312216"/>
                    <a:gd name="connsiteY2" fmla="*/ 3866668 h 4269285"/>
                    <a:gd name="connsiteX3" fmla="*/ 736186 w 3312216"/>
                    <a:gd name="connsiteY3" fmla="*/ 3975337 h 4269285"/>
                    <a:gd name="connsiteX4" fmla="*/ 688327 w 3312216"/>
                    <a:gd name="connsiteY4" fmla="*/ 4100317 h 4269285"/>
                    <a:gd name="connsiteX5" fmla="*/ 689268 w 3312216"/>
                    <a:gd name="connsiteY5" fmla="*/ 4118262 h 4269285"/>
                    <a:gd name="connsiteX6" fmla="*/ 884329 w 3312216"/>
                    <a:gd name="connsiteY6" fmla="*/ 4269286 h 4269285"/>
                    <a:gd name="connsiteX7" fmla="*/ 1084162 w 3312216"/>
                    <a:gd name="connsiteY7" fmla="*/ 4076893 h 4269285"/>
                    <a:gd name="connsiteX8" fmla="*/ 1082290 w 3312216"/>
                    <a:gd name="connsiteY8" fmla="*/ 4051666 h 4269285"/>
                    <a:gd name="connsiteX9" fmla="*/ 1040868 w 3312216"/>
                    <a:gd name="connsiteY9" fmla="*/ 3975337 h 4269285"/>
                    <a:gd name="connsiteX10" fmla="*/ 995533 w 3312216"/>
                    <a:gd name="connsiteY10" fmla="*/ 3883753 h 4269285"/>
                    <a:gd name="connsiteX11" fmla="*/ 990072 w 3312216"/>
                    <a:gd name="connsiteY11" fmla="*/ 3844201 h 4269285"/>
                    <a:gd name="connsiteX12" fmla="*/ 1037617 w 3312216"/>
                    <a:gd name="connsiteY12" fmla="*/ 3734673 h 4269285"/>
                    <a:gd name="connsiteX13" fmla="*/ 1148230 w 3312216"/>
                    <a:gd name="connsiteY13" fmla="*/ 3689712 h 4269285"/>
                    <a:gd name="connsiteX14" fmla="*/ 2149047 w 3312216"/>
                    <a:gd name="connsiteY14" fmla="*/ 3689712 h 4269285"/>
                    <a:gd name="connsiteX15" fmla="*/ 3312216 w 3312216"/>
                    <a:gd name="connsiteY15" fmla="*/ 2531142 h 4269285"/>
                    <a:gd name="connsiteX16" fmla="*/ 3312216 w 3312216"/>
                    <a:gd name="connsiteY16" fmla="*/ 1534497 h 4269285"/>
                    <a:gd name="connsiteX17" fmla="*/ 3287571 w 3312216"/>
                    <a:gd name="connsiteY17" fmla="*/ 1476183 h 4269285"/>
                    <a:gd name="connsiteX18" fmla="*/ 3271231 w 3312216"/>
                    <a:gd name="connsiteY18" fmla="*/ 1463690 h 4269285"/>
                    <a:gd name="connsiteX19" fmla="*/ 3253693 w 3312216"/>
                    <a:gd name="connsiteY19" fmla="*/ 1461295 h 4269285"/>
                    <a:gd name="connsiteX20" fmla="*/ 3199505 w 3312216"/>
                    <a:gd name="connsiteY20" fmla="*/ 1485128 h 4269285"/>
                    <a:gd name="connsiteX21" fmla="*/ 3197352 w 3312216"/>
                    <a:gd name="connsiteY21" fmla="*/ 1487212 h 4269285"/>
                    <a:gd name="connsiteX22" fmla="*/ 3021178 w 3312216"/>
                    <a:gd name="connsiteY22" fmla="*/ 1555414 h 4269285"/>
                    <a:gd name="connsiteX23" fmla="*/ 2913477 w 3312216"/>
                    <a:gd name="connsiteY23" fmla="*/ 1532032 h 4269285"/>
                    <a:gd name="connsiteX24" fmla="*/ 2730322 w 3312216"/>
                    <a:gd name="connsiteY24" fmla="*/ 1271649 h 4269285"/>
                    <a:gd name="connsiteX25" fmla="*/ 2999897 w 3312216"/>
                    <a:gd name="connsiteY25" fmla="*/ 996503 h 4269285"/>
                    <a:gd name="connsiteX26" fmla="*/ 3072748 w 3312216"/>
                    <a:gd name="connsiteY26" fmla="*/ 1006631 h 4269285"/>
                    <a:gd name="connsiteX27" fmla="*/ 3195199 w 3312216"/>
                    <a:gd name="connsiteY27" fmla="*/ 1069170 h 4269285"/>
                    <a:gd name="connsiteX28" fmla="*/ 3197352 w 3312216"/>
                    <a:gd name="connsiteY28" fmla="*/ 1071269 h 4269285"/>
                    <a:gd name="connsiteX29" fmla="*/ 3222870 w 3312216"/>
                    <a:gd name="connsiteY29" fmla="*/ 1089129 h 4269285"/>
                    <a:gd name="connsiteX30" fmla="*/ 3233510 w 3312216"/>
                    <a:gd name="connsiteY30" fmla="*/ 1090228 h 4269285"/>
                    <a:gd name="connsiteX31" fmla="*/ 3288219 w 3312216"/>
                    <a:gd name="connsiteY31" fmla="*/ 1066424 h 4269285"/>
                    <a:gd name="connsiteX32" fmla="*/ 3312216 w 3312216"/>
                    <a:gd name="connsiteY32" fmla="*/ 1008786 h 4269285"/>
                    <a:gd name="connsiteX33" fmla="*/ 3312216 w 3312216"/>
                    <a:gd name="connsiteY33" fmla="*/ 0 h 4269285"/>
                    <a:gd name="connsiteX34" fmla="*/ 1385841 w 3312216"/>
                    <a:gd name="connsiteY34" fmla="*/ 555756 h 4269285"/>
                    <a:gd name="connsiteX35" fmla="*/ 338247 w 3312216"/>
                    <a:gd name="connsiteY35" fmla="*/ 3152465 h 4269285"/>
                    <a:gd name="connsiteX36" fmla="*/ 0 w 3312216"/>
                    <a:gd name="connsiteY36" fmla="*/ 3689712 h 4269285"/>
                    <a:gd name="connsiteX37" fmla="*/ 620427 w 3312216"/>
                    <a:gd name="connsiteY37" fmla="*/ 3689712 h 4269285"/>
                    <a:gd name="connsiteX38" fmla="*/ 730358 w 3312216"/>
                    <a:gd name="connsiteY38" fmla="*/ 3734067 h 426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12216" h="4269285">
                      <a:moveTo>
                        <a:pt x="730358" y="3734067"/>
                      </a:moveTo>
                      <a:cubicBezTo>
                        <a:pt x="758067" y="3760379"/>
                        <a:pt x="774429" y="3793846"/>
                        <a:pt x="777861" y="3829905"/>
                      </a:cubicBezTo>
                      <a:cubicBezTo>
                        <a:pt x="780851" y="3841793"/>
                        <a:pt x="782576" y="3854089"/>
                        <a:pt x="782576" y="3866668"/>
                      </a:cubicBezTo>
                      <a:cubicBezTo>
                        <a:pt x="782576" y="3907699"/>
                        <a:pt x="766110" y="3946222"/>
                        <a:pt x="736186" y="3975337"/>
                      </a:cubicBezTo>
                      <a:cubicBezTo>
                        <a:pt x="704876" y="4010748"/>
                        <a:pt x="688327" y="4053948"/>
                        <a:pt x="688327" y="4100317"/>
                      </a:cubicBezTo>
                      <a:cubicBezTo>
                        <a:pt x="688327" y="4106388"/>
                        <a:pt x="688701" y="4112346"/>
                        <a:pt x="689268" y="4118262"/>
                      </a:cubicBezTo>
                      <a:cubicBezTo>
                        <a:pt x="708997" y="4204507"/>
                        <a:pt x="788901" y="4269286"/>
                        <a:pt x="884329" y="4269286"/>
                      </a:cubicBezTo>
                      <a:cubicBezTo>
                        <a:pt x="994519" y="4269286"/>
                        <a:pt x="1084162" y="4182985"/>
                        <a:pt x="1084162" y="4076893"/>
                      </a:cubicBezTo>
                      <a:cubicBezTo>
                        <a:pt x="1084162" y="4068357"/>
                        <a:pt x="1083416" y="4059962"/>
                        <a:pt x="1082290" y="4051666"/>
                      </a:cubicBezTo>
                      <a:cubicBezTo>
                        <a:pt x="1074816" y="4023847"/>
                        <a:pt x="1060896" y="3997986"/>
                        <a:pt x="1040868" y="3975337"/>
                      </a:cubicBezTo>
                      <a:cubicBezTo>
                        <a:pt x="1015153" y="3950321"/>
                        <a:pt x="999460" y="3918319"/>
                        <a:pt x="995533" y="3883753"/>
                      </a:cubicBezTo>
                      <a:cubicBezTo>
                        <a:pt x="992042" y="3871006"/>
                        <a:pt x="990072" y="3857766"/>
                        <a:pt x="990072" y="3844201"/>
                      </a:cubicBezTo>
                      <a:cubicBezTo>
                        <a:pt x="990072" y="3802734"/>
                        <a:pt x="1006948" y="3763830"/>
                        <a:pt x="1037617" y="3734673"/>
                      </a:cubicBezTo>
                      <a:cubicBezTo>
                        <a:pt x="1066484" y="3705911"/>
                        <a:pt x="1105992" y="3689712"/>
                        <a:pt x="1148230" y="3689712"/>
                      </a:cubicBezTo>
                      <a:lnTo>
                        <a:pt x="2149047" y="3689712"/>
                      </a:lnTo>
                      <a:cubicBezTo>
                        <a:pt x="2168963" y="3059726"/>
                        <a:pt x="2679780" y="2550861"/>
                        <a:pt x="3312216" y="2531142"/>
                      </a:cubicBezTo>
                      <a:lnTo>
                        <a:pt x="3312216" y="1534497"/>
                      </a:lnTo>
                      <a:cubicBezTo>
                        <a:pt x="3312216" y="1514609"/>
                        <a:pt x="3303237" y="1493354"/>
                        <a:pt x="3287571" y="1476183"/>
                      </a:cubicBezTo>
                      <a:cubicBezTo>
                        <a:pt x="3282758" y="1471155"/>
                        <a:pt x="3277128" y="1467169"/>
                        <a:pt x="3271231" y="1463690"/>
                      </a:cubicBezTo>
                      <a:cubicBezTo>
                        <a:pt x="3265502" y="1462253"/>
                        <a:pt x="3259675" y="1461295"/>
                        <a:pt x="3253693" y="1461295"/>
                      </a:cubicBezTo>
                      <a:cubicBezTo>
                        <a:pt x="3233355" y="1461295"/>
                        <a:pt x="3214101" y="1469761"/>
                        <a:pt x="3199505" y="1485128"/>
                      </a:cubicBezTo>
                      <a:lnTo>
                        <a:pt x="3197352" y="1487212"/>
                      </a:lnTo>
                      <a:cubicBezTo>
                        <a:pt x="3147752" y="1531821"/>
                        <a:pt x="3086823" y="1555414"/>
                        <a:pt x="3021178" y="1555414"/>
                      </a:cubicBezTo>
                      <a:cubicBezTo>
                        <a:pt x="2982866" y="1555414"/>
                        <a:pt x="2946483" y="1546977"/>
                        <a:pt x="2913477" y="1532032"/>
                      </a:cubicBezTo>
                      <a:cubicBezTo>
                        <a:pt x="2807142" y="1495143"/>
                        <a:pt x="2730322" y="1392488"/>
                        <a:pt x="2730322" y="1271649"/>
                      </a:cubicBezTo>
                      <a:cubicBezTo>
                        <a:pt x="2730322" y="1119934"/>
                        <a:pt x="2851253" y="996503"/>
                        <a:pt x="2999897" y="996503"/>
                      </a:cubicBezTo>
                      <a:cubicBezTo>
                        <a:pt x="3024992" y="996503"/>
                        <a:pt x="3049384" y="999954"/>
                        <a:pt x="3072748" y="1006631"/>
                      </a:cubicBezTo>
                      <a:cubicBezTo>
                        <a:pt x="3117787" y="1015984"/>
                        <a:pt x="3159463" y="1037027"/>
                        <a:pt x="3195199" y="1069170"/>
                      </a:cubicBezTo>
                      <a:lnTo>
                        <a:pt x="3197352" y="1071269"/>
                      </a:lnTo>
                      <a:cubicBezTo>
                        <a:pt x="3204798" y="1079115"/>
                        <a:pt x="3213468" y="1085101"/>
                        <a:pt x="3222870" y="1089129"/>
                      </a:cubicBezTo>
                      <a:cubicBezTo>
                        <a:pt x="3226388" y="1089651"/>
                        <a:pt x="3229907" y="1090228"/>
                        <a:pt x="3233510" y="1090228"/>
                      </a:cubicBezTo>
                      <a:cubicBezTo>
                        <a:pt x="3254074" y="1090228"/>
                        <a:pt x="3273496" y="1081777"/>
                        <a:pt x="3288219" y="1066424"/>
                      </a:cubicBezTo>
                      <a:cubicBezTo>
                        <a:pt x="3308163" y="1046535"/>
                        <a:pt x="3312216" y="1024167"/>
                        <a:pt x="3312216" y="1008786"/>
                      </a:cubicBezTo>
                      <a:lnTo>
                        <a:pt x="3312216" y="0"/>
                      </a:lnTo>
                      <a:cubicBezTo>
                        <a:pt x="2606576" y="7050"/>
                        <a:pt x="1947144" y="209682"/>
                        <a:pt x="1385841" y="555756"/>
                      </a:cubicBezTo>
                      <a:cubicBezTo>
                        <a:pt x="818732" y="1044070"/>
                        <a:pt x="466817" y="1916269"/>
                        <a:pt x="338247" y="3152465"/>
                      </a:cubicBezTo>
                      <a:lnTo>
                        <a:pt x="0" y="3689712"/>
                      </a:lnTo>
                      <a:lnTo>
                        <a:pt x="620427" y="3689712"/>
                      </a:lnTo>
                      <a:cubicBezTo>
                        <a:pt x="659751" y="3689712"/>
                        <a:pt x="698801" y="3705460"/>
                        <a:pt x="730358" y="3734067"/>
                      </a:cubicBezTo>
                      <a:close/>
                    </a:path>
                  </a:pathLst>
                </a:custGeom>
                <a:solidFill>
                  <a:srgbClr val="7BB4D3"/>
                </a:solidFill>
                <a:ln w="23556" cap="flat">
                  <a:noFill/>
                  <a:prstDash val="solid"/>
                  <a:miter/>
                </a:ln>
              </p:spPr>
              <p:txBody>
                <a:bodyPr rtlCol="0" anchor="ctr"/>
                <a:lstStyle/>
                <a:p>
                  <a:endParaRPr lang="zh-CN" altLang="en-US"/>
                </a:p>
              </p:txBody>
            </p:sp>
          </p:grpSp>
          <p:sp>
            <p:nvSpPr>
              <p:cNvPr id="100" name="图形 89">
                <a:extLst>
                  <a:ext uri="{FF2B5EF4-FFF2-40B4-BE49-F238E27FC236}">
                    <a16:creationId xmlns:a16="http://schemas.microsoft.com/office/drawing/2014/main" id="{EF4E55E3-834E-264F-BF0B-D072815042ED}"/>
                  </a:ext>
                </a:extLst>
              </p:cNvPr>
              <p:cNvSpPr/>
              <p:nvPr/>
            </p:nvSpPr>
            <p:spPr>
              <a:xfrm>
                <a:off x="24058812" y="5018424"/>
                <a:ext cx="2924474" cy="4162433"/>
              </a:xfrm>
              <a:custGeom>
                <a:avLst/>
                <a:gdLst>
                  <a:gd name="connsiteX0" fmla="*/ 2431154 w 2924474"/>
                  <a:gd name="connsiteY0" fmla="*/ 3460725 h 4162433"/>
                  <a:gd name="connsiteX1" fmla="*/ 2431210 w 2924474"/>
                  <a:gd name="connsiteY1" fmla="*/ 3460739 h 4162433"/>
                  <a:gd name="connsiteX2" fmla="*/ 2362314 w 2924474"/>
                  <a:gd name="connsiteY2" fmla="*/ 3310870 h 4162433"/>
                  <a:gd name="connsiteX3" fmla="*/ 2242537 w 2924474"/>
                  <a:gd name="connsiteY3" fmla="*/ 2188062 h 4162433"/>
                  <a:gd name="connsiteX4" fmla="*/ 2251770 w 2924474"/>
                  <a:gd name="connsiteY4" fmla="*/ 2122283 h 4162433"/>
                  <a:gd name="connsiteX5" fmla="*/ 2521627 w 2924474"/>
                  <a:gd name="connsiteY5" fmla="*/ 1434702 h 4162433"/>
                  <a:gd name="connsiteX6" fmla="*/ 2924475 w 2924474"/>
                  <a:gd name="connsiteY6" fmla="*/ 582011 h 4162433"/>
                  <a:gd name="connsiteX7" fmla="*/ 2690425 w 2924474"/>
                  <a:gd name="connsiteY7" fmla="*/ 582011 h 4162433"/>
                  <a:gd name="connsiteX8" fmla="*/ 2579446 w 2924474"/>
                  <a:gd name="connsiteY8" fmla="*/ 536163 h 4162433"/>
                  <a:gd name="connsiteX9" fmla="*/ 2556884 w 2924474"/>
                  <a:gd name="connsiteY9" fmla="*/ 508541 h 4162433"/>
                  <a:gd name="connsiteX10" fmla="*/ 2528199 w 2924474"/>
                  <a:gd name="connsiteY10" fmla="*/ 420380 h 4162433"/>
                  <a:gd name="connsiteX11" fmla="*/ 2574449 w 2924474"/>
                  <a:gd name="connsiteY11" fmla="*/ 311584 h 4162433"/>
                  <a:gd name="connsiteX12" fmla="*/ 2622247 w 2924474"/>
                  <a:gd name="connsiteY12" fmla="*/ 186210 h 4162433"/>
                  <a:gd name="connsiteX13" fmla="*/ 2599193 w 2924474"/>
                  <a:gd name="connsiteY13" fmla="*/ 96063 h 4162433"/>
                  <a:gd name="connsiteX14" fmla="*/ 2427776 w 2924474"/>
                  <a:gd name="connsiteY14" fmla="*/ 0 h 4162433"/>
                  <a:gd name="connsiteX15" fmla="*/ 2229068 w 2924474"/>
                  <a:gd name="connsiteY15" fmla="*/ 193365 h 4162433"/>
                  <a:gd name="connsiteX16" fmla="*/ 2274163 w 2924474"/>
                  <a:gd name="connsiteY16" fmla="*/ 315345 h 4162433"/>
                  <a:gd name="connsiteX17" fmla="*/ 2282974 w 2924474"/>
                  <a:gd name="connsiteY17" fmla="*/ 325261 h 4162433"/>
                  <a:gd name="connsiteX18" fmla="*/ 2322708 w 2924474"/>
                  <a:gd name="connsiteY18" fmla="*/ 427029 h 4162433"/>
                  <a:gd name="connsiteX19" fmla="*/ 2275444 w 2924474"/>
                  <a:gd name="connsiteY19" fmla="*/ 536783 h 4162433"/>
                  <a:gd name="connsiteX20" fmla="*/ 2165126 w 2924474"/>
                  <a:gd name="connsiteY20" fmla="*/ 582011 h 4162433"/>
                  <a:gd name="connsiteX21" fmla="*/ 1158243 w 2924474"/>
                  <a:gd name="connsiteY21" fmla="*/ 582011 h 4162433"/>
                  <a:gd name="connsiteX22" fmla="*/ 0 w 2924474"/>
                  <a:gd name="connsiteY22" fmla="*/ 1741230 h 4162433"/>
                  <a:gd name="connsiteX23" fmla="*/ 0 w 2924474"/>
                  <a:gd name="connsiteY23" fmla="*/ 2750452 h 4162433"/>
                  <a:gd name="connsiteX24" fmla="*/ 7347 w 2924474"/>
                  <a:gd name="connsiteY24" fmla="*/ 2784807 h 4162433"/>
                  <a:gd name="connsiteX25" fmla="*/ 20788 w 2924474"/>
                  <a:gd name="connsiteY25" fmla="*/ 2803554 h 4162433"/>
                  <a:gd name="connsiteX26" fmla="*/ 74709 w 2924474"/>
                  <a:gd name="connsiteY26" fmla="*/ 2826823 h 4162433"/>
                  <a:gd name="connsiteX27" fmla="*/ 129263 w 2924474"/>
                  <a:gd name="connsiteY27" fmla="*/ 2802892 h 4162433"/>
                  <a:gd name="connsiteX28" fmla="*/ 131416 w 2924474"/>
                  <a:gd name="connsiteY28" fmla="*/ 2800794 h 4162433"/>
                  <a:gd name="connsiteX29" fmla="*/ 308195 w 2924474"/>
                  <a:gd name="connsiteY29" fmla="*/ 2732493 h 4162433"/>
                  <a:gd name="connsiteX30" fmla="*/ 503399 w 2924474"/>
                  <a:gd name="connsiteY30" fmla="*/ 2819006 h 4162433"/>
                  <a:gd name="connsiteX31" fmla="*/ 582809 w 2924474"/>
                  <a:gd name="connsiteY31" fmla="*/ 3014400 h 4162433"/>
                  <a:gd name="connsiteX32" fmla="*/ 312868 w 2924474"/>
                  <a:gd name="connsiteY32" fmla="*/ 3290545 h 4162433"/>
                  <a:gd name="connsiteX33" fmla="*/ 135822 w 2924474"/>
                  <a:gd name="connsiteY33" fmla="*/ 3222427 h 4162433"/>
                  <a:gd name="connsiteX34" fmla="*/ 133668 w 2924474"/>
                  <a:gd name="connsiteY34" fmla="*/ 3220343 h 4162433"/>
                  <a:gd name="connsiteX35" fmla="*/ 78889 w 2924474"/>
                  <a:gd name="connsiteY35" fmla="*/ 3196426 h 4162433"/>
                  <a:gd name="connsiteX36" fmla="*/ 24082 w 2924474"/>
                  <a:gd name="connsiteY36" fmla="*/ 3220343 h 4162433"/>
                  <a:gd name="connsiteX37" fmla="*/ 0 w 2924474"/>
                  <a:gd name="connsiteY37" fmla="*/ 3278347 h 4162433"/>
                  <a:gd name="connsiteX38" fmla="*/ 0 w 2924474"/>
                  <a:gd name="connsiteY38" fmla="*/ 4162434 h 4162433"/>
                  <a:gd name="connsiteX39" fmla="*/ 933581 w 2924474"/>
                  <a:gd name="connsiteY39" fmla="*/ 4162434 h 4162433"/>
                  <a:gd name="connsiteX40" fmla="*/ 949063 w 2924474"/>
                  <a:gd name="connsiteY40" fmla="*/ 4158025 h 4162433"/>
                  <a:gd name="connsiteX41" fmla="*/ 2639123 w 2924474"/>
                  <a:gd name="connsiteY41" fmla="*/ 4158025 h 4162433"/>
                  <a:gd name="connsiteX42" fmla="*/ 2704796 w 2924474"/>
                  <a:gd name="connsiteY42" fmla="*/ 4121459 h 4162433"/>
                  <a:gd name="connsiteX43" fmla="*/ 2708441 w 2924474"/>
                  <a:gd name="connsiteY43" fmla="*/ 4047173 h 4162433"/>
                  <a:gd name="connsiteX44" fmla="*/ 2431154 w 2924474"/>
                  <a:gd name="connsiteY44" fmla="*/ 3460725 h 416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924474" h="4162433">
                    <a:moveTo>
                      <a:pt x="2431154" y="3460725"/>
                    </a:moveTo>
                    <a:lnTo>
                      <a:pt x="2431210" y="3460739"/>
                    </a:lnTo>
                    <a:lnTo>
                      <a:pt x="2362314" y="3310870"/>
                    </a:lnTo>
                    <a:cubicBezTo>
                      <a:pt x="2231559" y="2952874"/>
                      <a:pt x="2189701" y="2569454"/>
                      <a:pt x="2242537" y="2188062"/>
                    </a:cubicBezTo>
                    <a:lnTo>
                      <a:pt x="2251770" y="2122283"/>
                    </a:lnTo>
                    <a:cubicBezTo>
                      <a:pt x="2284607" y="1881788"/>
                      <a:pt x="2377979" y="1644378"/>
                      <a:pt x="2521627" y="1434702"/>
                    </a:cubicBezTo>
                    <a:cubicBezTo>
                      <a:pt x="2701981" y="1171332"/>
                      <a:pt x="2837170" y="884045"/>
                      <a:pt x="2924475" y="582011"/>
                    </a:cubicBezTo>
                    <a:lnTo>
                      <a:pt x="2690425" y="582011"/>
                    </a:lnTo>
                    <a:cubicBezTo>
                      <a:pt x="2648286" y="582011"/>
                      <a:pt x="2608876" y="565714"/>
                      <a:pt x="2579446" y="536163"/>
                    </a:cubicBezTo>
                    <a:cubicBezTo>
                      <a:pt x="2570733" y="527796"/>
                      <a:pt x="2563274" y="518472"/>
                      <a:pt x="2556884" y="508541"/>
                    </a:cubicBezTo>
                    <a:cubicBezTo>
                      <a:pt x="2538178" y="482610"/>
                      <a:pt x="2528199" y="452270"/>
                      <a:pt x="2528199" y="420380"/>
                    </a:cubicBezTo>
                    <a:cubicBezTo>
                      <a:pt x="2528199" y="379307"/>
                      <a:pt x="2544611" y="340741"/>
                      <a:pt x="2574449" y="311584"/>
                    </a:cubicBezTo>
                    <a:cubicBezTo>
                      <a:pt x="2605724" y="276061"/>
                      <a:pt x="2622247" y="232748"/>
                      <a:pt x="2622247" y="186210"/>
                    </a:cubicBezTo>
                    <a:cubicBezTo>
                      <a:pt x="2622247" y="153659"/>
                      <a:pt x="2613858" y="123008"/>
                      <a:pt x="2599193" y="96063"/>
                    </a:cubicBezTo>
                    <a:cubicBezTo>
                      <a:pt x="2564681" y="38707"/>
                      <a:pt x="2500852" y="0"/>
                      <a:pt x="2427776" y="0"/>
                    </a:cubicBezTo>
                    <a:cubicBezTo>
                      <a:pt x="2318203" y="0"/>
                      <a:pt x="2229068" y="86738"/>
                      <a:pt x="2229068" y="193365"/>
                    </a:cubicBezTo>
                    <a:cubicBezTo>
                      <a:pt x="2229068" y="238467"/>
                      <a:pt x="2244705" y="280498"/>
                      <a:pt x="2274163" y="315345"/>
                    </a:cubicBezTo>
                    <a:cubicBezTo>
                      <a:pt x="2277246" y="318571"/>
                      <a:pt x="2280201" y="321853"/>
                      <a:pt x="2282974" y="325261"/>
                    </a:cubicBezTo>
                    <a:cubicBezTo>
                      <a:pt x="2308576" y="353446"/>
                      <a:pt x="2322708" y="389125"/>
                      <a:pt x="2322708" y="427029"/>
                    </a:cubicBezTo>
                    <a:cubicBezTo>
                      <a:pt x="2322708" y="468567"/>
                      <a:pt x="2305916" y="507541"/>
                      <a:pt x="2275444" y="536783"/>
                    </a:cubicBezTo>
                    <a:cubicBezTo>
                      <a:pt x="2243311" y="566165"/>
                      <a:pt x="2204381" y="582011"/>
                      <a:pt x="2165126" y="582011"/>
                    </a:cubicBezTo>
                    <a:lnTo>
                      <a:pt x="1158243" y="582011"/>
                    </a:lnTo>
                    <a:cubicBezTo>
                      <a:pt x="1135273" y="1211645"/>
                      <a:pt x="628200" y="1719467"/>
                      <a:pt x="0" y="1741230"/>
                    </a:cubicBezTo>
                    <a:lnTo>
                      <a:pt x="0" y="2750452"/>
                    </a:lnTo>
                    <a:cubicBezTo>
                      <a:pt x="0" y="2760016"/>
                      <a:pt x="1590" y="2772271"/>
                      <a:pt x="7347" y="2784807"/>
                    </a:cubicBezTo>
                    <a:cubicBezTo>
                      <a:pt x="11035" y="2791385"/>
                      <a:pt x="15496" y="2797723"/>
                      <a:pt x="20788" y="2803554"/>
                    </a:cubicBezTo>
                    <a:cubicBezTo>
                      <a:pt x="34849" y="2818316"/>
                      <a:pt x="54216" y="2826823"/>
                      <a:pt x="74709" y="2826823"/>
                    </a:cubicBezTo>
                    <a:cubicBezTo>
                      <a:pt x="95202" y="2826823"/>
                      <a:pt x="114569" y="2818316"/>
                      <a:pt x="129263" y="2802892"/>
                    </a:cubicBezTo>
                    <a:lnTo>
                      <a:pt x="131416" y="2800794"/>
                    </a:lnTo>
                    <a:cubicBezTo>
                      <a:pt x="181199" y="2756115"/>
                      <a:pt x="242340" y="2732493"/>
                      <a:pt x="308195" y="2732493"/>
                    </a:cubicBezTo>
                    <a:cubicBezTo>
                      <a:pt x="385030" y="2732493"/>
                      <a:pt x="454278" y="2765862"/>
                      <a:pt x="503399" y="2819006"/>
                    </a:cubicBezTo>
                    <a:cubicBezTo>
                      <a:pt x="552422" y="2869024"/>
                      <a:pt x="582809" y="2938155"/>
                      <a:pt x="582809" y="3014400"/>
                    </a:cubicBezTo>
                    <a:cubicBezTo>
                      <a:pt x="582809" y="3166663"/>
                      <a:pt x="461709" y="3290545"/>
                      <a:pt x="312868" y="3290545"/>
                    </a:cubicBezTo>
                    <a:cubicBezTo>
                      <a:pt x="246914" y="3290545"/>
                      <a:pt x="185703" y="3266980"/>
                      <a:pt x="135822" y="3222427"/>
                    </a:cubicBezTo>
                    <a:lnTo>
                      <a:pt x="133668" y="3220343"/>
                    </a:lnTo>
                    <a:cubicBezTo>
                      <a:pt x="118932" y="3204905"/>
                      <a:pt x="99466" y="3196426"/>
                      <a:pt x="78889" y="3196426"/>
                    </a:cubicBezTo>
                    <a:cubicBezTo>
                      <a:pt x="58298" y="3196426"/>
                      <a:pt x="38832" y="3204905"/>
                      <a:pt x="24082" y="3220343"/>
                    </a:cubicBezTo>
                    <a:cubicBezTo>
                      <a:pt x="9022" y="3236935"/>
                      <a:pt x="0" y="3258317"/>
                      <a:pt x="0" y="3278347"/>
                    </a:cubicBezTo>
                    <a:lnTo>
                      <a:pt x="0" y="4162434"/>
                    </a:lnTo>
                    <a:lnTo>
                      <a:pt x="933581" y="4162434"/>
                    </a:lnTo>
                    <a:cubicBezTo>
                      <a:pt x="938761" y="4161040"/>
                      <a:pt x="943884" y="4159448"/>
                      <a:pt x="949063" y="4158025"/>
                    </a:cubicBezTo>
                    <a:lnTo>
                      <a:pt x="2639123" y="4158025"/>
                    </a:lnTo>
                    <a:cubicBezTo>
                      <a:pt x="2665879" y="4158025"/>
                      <a:pt x="2690200" y="4144616"/>
                      <a:pt x="2704796" y="4121459"/>
                    </a:cubicBezTo>
                    <a:cubicBezTo>
                      <a:pt x="2719377" y="4099543"/>
                      <a:pt x="2720602" y="4071527"/>
                      <a:pt x="2708441" y="4047173"/>
                    </a:cubicBezTo>
                    <a:lnTo>
                      <a:pt x="2431154" y="3460725"/>
                    </a:lnTo>
                    <a:close/>
                  </a:path>
                </a:pathLst>
              </a:custGeom>
              <a:solidFill>
                <a:srgbClr val="36B943"/>
              </a:solidFill>
              <a:ln w="23556" cap="flat">
                <a:noFill/>
                <a:prstDash val="solid"/>
                <a:miter/>
              </a:ln>
            </p:spPr>
            <p:txBody>
              <a:bodyPr rtlCol="0" anchor="ctr"/>
              <a:lstStyle/>
              <a:p>
                <a:endParaRPr lang="zh-CN" altLang="en-US"/>
              </a:p>
            </p:txBody>
          </p:sp>
        </p:grpSp>
      </p:grpSp>
      <p:sp>
        <p:nvSpPr>
          <p:cNvPr id="61" name="Content Placeholder 2">
            <a:extLst>
              <a:ext uri="{FF2B5EF4-FFF2-40B4-BE49-F238E27FC236}">
                <a16:creationId xmlns:a16="http://schemas.microsoft.com/office/drawing/2014/main" id="{42E54F56-888B-DC44-971F-CB363918693B}"/>
              </a:ext>
            </a:extLst>
          </p:cNvPr>
          <p:cNvSpPr txBox="1">
            <a:spLocks/>
          </p:cNvSpPr>
          <p:nvPr/>
        </p:nvSpPr>
        <p:spPr>
          <a:xfrm>
            <a:off x="4916559" y="5218160"/>
            <a:ext cx="2878256" cy="757890"/>
          </a:xfrm>
          <a:prstGeom prst="rect">
            <a:avLst/>
          </a:prstGeom>
        </p:spPr>
        <p:txBody>
          <a:bodyPr vert="horz" lIns="53996" tIns="26998" rIns="53996" bIns="26998"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CN" sz="1800" b="1" dirty="0">
                <a:solidFill>
                  <a:srgbClr val="FFFFFF"/>
                </a:solidFill>
                <a:latin typeface="Century Gothic" panose="020B0502020202020204" pitchFamily="34" charset="0"/>
                <a:ea typeface="微软雅黑" panose="020B0503020204020204" pitchFamily="34" charset="-122"/>
              </a:rPr>
              <a:t>IA x Humano</a:t>
            </a:r>
            <a:br>
              <a:rPr lang="en-US" sz="1800" b="1" dirty="0">
                <a:solidFill>
                  <a:srgbClr val="FFFFFF"/>
                </a:solidFill>
                <a:latin typeface="Century Gothic" panose="020B0502020202020204" pitchFamily="34" charset="0"/>
              </a:rPr>
            </a:br>
            <a:r>
              <a:rPr lang="en-US" altLang="zh-CN" sz="1200" dirty="0">
                <a:solidFill>
                  <a:srgbClr val="FFFFFF"/>
                </a:solidFill>
                <a:latin typeface="Century Gothic" panose="020B0502020202020204" pitchFamily="34" charset="0"/>
                <a:ea typeface="微软雅黑" panose="020B0503020204020204" pitchFamily="34" charset="-122"/>
              </a:rPr>
              <a:t>El </a:t>
            </a:r>
            <a:r>
              <a:rPr lang="en-US" altLang="zh-CN" sz="1200" dirty="0" err="1">
                <a:solidFill>
                  <a:srgbClr val="FFFFFF"/>
                </a:solidFill>
                <a:latin typeface="Century Gothic" panose="020B0502020202020204" pitchFamily="34" charset="0"/>
                <a:ea typeface="微软雅黑" panose="020B0503020204020204" pitchFamily="34" charset="-122"/>
              </a:rPr>
              <a:t>Futuro</a:t>
            </a:r>
            <a:r>
              <a:rPr lang="en-US" altLang="zh-CN" sz="1200" dirty="0">
                <a:solidFill>
                  <a:srgbClr val="FFFFFF"/>
                </a:solidFill>
                <a:latin typeface="Century Gothic" panose="020B0502020202020204" pitchFamily="34" charset="0"/>
                <a:ea typeface="微软雅黑" panose="020B0503020204020204" pitchFamily="34" charset="-122"/>
              </a:rPr>
              <a:t> de la </a:t>
            </a:r>
            <a:r>
              <a:rPr lang="en-US" altLang="zh-CN" sz="1200" dirty="0" err="1">
                <a:solidFill>
                  <a:srgbClr val="FFFFFF"/>
                </a:solidFill>
                <a:latin typeface="Century Gothic" panose="020B0502020202020204" pitchFamily="34" charset="0"/>
                <a:ea typeface="微软雅黑" panose="020B0503020204020204" pitchFamily="34" charset="-122"/>
              </a:rPr>
              <a:t>Ciberseguridad</a:t>
            </a:r>
            <a:r>
              <a:rPr lang="en-US" altLang="zh-CN" sz="1200" dirty="0">
                <a:solidFill>
                  <a:srgbClr val="FFFFFF"/>
                </a:solidFill>
                <a:latin typeface="Century Gothic" panose="020B0502020202020204" pitchFamily="34" charset="0"/>
                <a:ea typeface="微软雅黑" panose="020B0503020204020204" pitchFamily="34" charset="-122"/>
              </a:rPr>
              <a:t> con Sangfor</a:t>
            </a:r>
            <a:endParaRPr lang="en-US" sz="1200" dirty="0">
              <a:solidFill>
                <a:srgbClr val="FFFFFF"/>
              </a:solidFill>
              <a:latin typeface="Century Gothic" panose="020B0502020202020204" pitchFamily="34" charset="0"/>
            </a:endParaRPr>
          </a:p>
        </p:txBody>
      </p:sp>
      <p:pic>
        <p:nvPicPr>
          <p:cNvPr id="62" name="Graphic 103" descr="Arrow circle with solid fill">
            <a:extLst>
              <a:ext uri="{FF2B5EF4-FFF2-40B4-BE49-F238E27FC236}">
                <a16:creationId xmlns:a16="http://schemas.microsoft.com/office/drawing/2014/main" id="{9BA9A192-981B-BD42-939B-D63EDE7E92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4570790">
            <a:off x="5839075" y="2822579"/>
            <a:ext cx="695255" cy="695256"/>
          </a:xfrm>
          <a:prstGeom prst="rect">
            <a:avLst/>
          </a:prstGeom>
        </p:spPr>
      </p:pic>
      <p:sp>
        <p:nvSpPr>
          <p:cNvPr id="63" name="Content Placeholder 2">
            <a:extLst>
              <a:ext uri="{FF2B5EF4-FFF2-40B4-BE49-F238E27FC236}">
                <a16:creationId xmlns:a16="http://schemas.microsoft.com/office/drawing/2014/main" id="{E65B174B-E85B-3F44-81D7-9BF5E774A33B}"/>
              </a:ext>
            </a:extLst>
          </p:cNvPr>
          <p:cNvSpPr txBox="1">
            <a:spLocks/>
          </p:cNvSpPr>
          <p:nvPr/>
        </p:nvSpPr>
        <p:spPr>
          <a:xfrm>
            <a:off x="7671223" y="2150445"/>
            <a:ext cx="3612283" cy="646245"/>
          </a:xfrm>
          <a:prstGeom prst="rect">
            <a:avLst/>
          </a:prstGeom>
        </p:spPr>
        <p:txBody>
          <a:bodyPr vert="horz" lIns="53996" tIns="26998" rIns="53996" bIns="26998"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ct val="120000"/>
              </a:lnSpc>
              <a:buNone/>
            </a:pPr>
            <a:r>
              <a:rPr lang="en-US" sz="1050">
                <a:solidFill>
                  <a:schemeClr val="bg1"/>
                </a:solidFill>
                <a:latin typeface="Century Gothic" panose="020B0502020202020204" pitchFamily="34" charset="0"/>
                <a:ea typeface="微软雅黑" panose="020B0503020204020204" pitchFamily="34" charset="-122"/>
              </a:rPr>
              <a:t>Incident Response</a:t>
            </a:r>
          </a:p>
          <a:p>
            <a:pPr marL="0" indent="0" algn="r">
              <a:lnSpc>
                <a:spcPct val="120000"/>
              </a:lnSpc>
              <a:buNone/>
            </a:pPr>
            <a:r>
              <a:rPr lang="en-US" sz="1050">
                <a:solidFill>
                  <a:schemeClr val="bg1"/>
                </a:solidFill>
                <a:latin typeface="Century Gothic" panose="020B0502020202020204" pitchFamily="34" charset="0"/>
                <a:ea typeface="微软雅黑" panose="020B0503020204020204" pitchFamily="34" charset="-122"/>
              </a:rPr>
              <a:t>TIARA</a:t>
            </a:r>
          </a:p>
          <a:p>
            <a:pPr marL="0" indent="0" algn="r">
              <a:lnSpc>
                <a:spcPct val="120000"/>
              </a:lnSpc>
              <a:buNone/>
            </a:pPr>
            <a:r>
              <a:rPr lang="en-US" sz="1050">
                <a:solidFill>
                  <a:schemeClr val="bg1"/>
                </a:solidFill>
                <a:latin typeface="Century Gothic" panose="020B0502020202020204" pitchFamily="34" charset="0"/>
                <a:ea typeface="微软雅黑" panose="020B0503020204020204" pitchFamily="34" charset="-122"/>
              </a:rPr>
              <a:t>Cyber Guardian (Next-Gen MDR)</a:t>
            </a:r>
          </a:p>
          <a:p>
            <a:pPr marL="0" indent="0" algn="r">
              <a:lnSpc>
                <a:spcPct val="120000"/>
              </a:lnSpc>
              <a:buNone/>
            </a:pPr>
            <a:endParaRPr lang="en-US">
              <a:solidFill>
                <a:srgbClr val="FFFFFF"/>
              </a:solidFill>
              <a:latin typeface="Century Gothic" panose="020B0502020202020204" pitchFamily="34" charset="0"/>
            </a:endParaRPr>
          </a:p>
        </p:txBody>
      </p:sp>
      <p:pic>
        <p:nvPicPr>
          <p:cNvPr id="64" name="图形 63">
            <a:extLst>
              <a:ext uri="{FF2B5EF4-FFF2-40B4-BE49-F238E27FC236}">
                <a16:creationId xmlns:a16="http://schemas.microsoft.com/office/drawing/2014/main" id="{E044D4A9-D2BF-084C-B15A-78CF00A136D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348017" y="1974021"/>
            <a:ext cx="760727" cy="760727"/>
          </a:xfrm>
          <a:prstGeom prst="rect">
            <a:avLst/>
          </a:prstGeom>
        </p:spPr>
      </p:pic>
      <p:pic>
        <p:nvPicPr>
          <p:cNvPr id="65" name="图形 64">
            <a:extLst>
              <a:ext uri="{FF2B5EF4-FFF2-40B4-BE49-F238E27FC236}">
                <a16:creationId xmlns:a16="http://schemas.microsoft.com/office/drawing/2014/main" id="{0FE558AF-DC9E-9542-93BF-4C51018BE3BE}"/>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345864" y="3553450"/>
            <a:ext cx="567563" cy="567563"/>
          </a:xfrm>
          <a:prstGeom prst="rect">
            <a:avLst/>
          </a:prstGeom>
        </p:spPr>
      </p:pic>
      <p:pic>
        <p:nvPicPr>
          <p:cNvPr id="66" name="图形 65">
            <a:extLst>
              <a:ext uri="{FF2B5EF4-FFF2-40B4-BE49-F238E27FC236}">
                <a16:creationId xmlns:a16="http://schemas.microsoft.com/office/drawing/2014/main" id="{FB7A1DD6-12B1-1644-B878-E893AD0A1FC9}"/>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284481" y="2262294"/>
            <a:ext cx="467408" cy="476874"/>
          </a:xfrm>
          <a:prstGeom prst="rect">
            <a:avLst/>
          </a:prstGeom>
        </p:spPr>
      </p:pic>
      <p:pic>
        <p:nvPicPr>
          <p:cNvPr id="68" name="图形 67">
            <a:extLst>
              <a:ext uri="{FF2B5EF4-FFF2-40B4-BE49-F238E27FC236}">
                <a16:creationId xmlns:a16="http://schemas.microsoft.com/office/drawing/2014/main" id="{88E22E08-1F9E-0A41-A12E-0E725A01FE1A}"/>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294489" y="3548395"/>
            <a:ext cx="521464" cy="499446"/>
          </a:xfrm>
          <a:prstGeom prst="rect">
            <a:avLst/>
          </a:prstGeom>
        </p:spPr>
      </p:pic>
      <p:sp>
        <p:nvSpPr>
          <p:cNvPr id="69" name="Content Placeholder 2">
            <a:extLst>
              <a:ext uri="{FF2B5EF4-FFF2-40B4-BE49-F238E27FC236}">
                <a16:creationId xmlns:a16="http://schemas.microsoft.com/office/drawing/2014/main" id="{DC7CEFF8-7F63-194B-A72F-1F405C00EDE7}"/>
              </a:ext>
            </a:extLst>
          </p:cNvPr>
          <p:cNvSpPr txBox="1">
            <a:spLocks/>
          </p:cNvSpPr>
          <p:nvPr/>
        </p:nvSpPr>
        <p:spPr>
          <a:xfrm>
            <a:off x="8927209" y="3334399"/>
            <a:ext cx="2331592" cy="646245"/>
          </a:xfrm>
          <a:prstGeom prst="rect">
            <a:avLst/>
          </a:prstGeom>
        </p:spPr>
        <p:txBody>
          <a:bodyPr vert="horz" lIns="53996" tIns="26998" rIns="53996" bIns="26998"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ct val="140000"/>
              </a:lnSpc>
              <a:buNone/>
            </a:pPr>
            <a:r>
              <a:rPr lang="en-US" altLang="zh-CN" sz="1050" dirty="0">
                <a:solidFill>
                  <a:schemeClr val="bg1"/>
                </a:solidFill>
                <a:latin typeface="Century Gothic" panose="020B0502020202020204" pitchFamily="34" charset="0"/>
                <a:ea typeface="微软雅黑" panose="020B0503020204020204" pitchFamily="34" charset="-122"/>
              </a:rPr>
              <a:t>XDDR 2.0</a:t>
            </a:r>
            <a:endParaRPr lang="en-US" altLang="zh-CN" sz="1050" dirty="0">
              <a:solidFill>
                <a:schemeClr val="bg1"/>
              </a:solidFill>
              <a:latin typeface="Century Gothic" panose="020B0502020202020204" pitchFamily="34" charset="0"/>
            </a:endParaRPr>
          </a:p>
          <a:p>
            <a:pPr marL="0" indent="0" algn="r">
              <a:lnSpc>
                <a:spcPct val="140000"/>
              </a:lnSpc>
              <a:buNone/>
            </a:pPr>
            <a:r>
              <a:rPr lang="en-US" altLang="zh-CN" sz="1050" dirty="0">
                <a:solidFill>
                  <a:schemeClr val="bg1"/>
                </a:solidFill>
                <a:latin typeface="Century Gothic" panose="020B0502020202020204" pitchFamily="34" charset="0"/>
                <a:ea typeface="微软雅黑" panose="020B0503020204020204" pitchFamily="34" charset="-122"/>
              </a:rPr>
              <a:t> VM Backup/DR </a:t>
            </a:r>
            <a:r>
              <a:rPr lang="en-US" altLang="zh-CN" sz="1050" dirty="0" err="1">
                <a:solidFill>
                  <a:schemeClr val="bg1"/>
                </a:solidFill>
                <a:latin typeface="Century Gothic" panose="020B0502020202020204" pitchFamily="34" charset="0"/>
                <a:ea typeface="微软雅黑" panose="020B0503020204020204" pitchFamily="34" charset="-122"/>
              </a:rPr>
              <a:t>aSTOR</a:t>
            </a:r>
            <a:endParaRPr lang="en-US" altLang="zh-CN" sz="1050" dirty="0">
              <a:solidFill>
                <a:schemeClr val="bg1"/>
              </a:solidFill>
              <a:latin typeface="Century Gothic" panose="020B0502020202020204" pitchFamily="34" charset="0"/>
              <a:ea typeface="微软雅黑" panose="020B0503020204020204" pitchFamily="34" charset="-122"/>
            </a:endParaRPr>
          </a:p>
          <a:p>
            <a:pPr marL="0" indent="0" algn="r">
              <a:lnSpc>
                <a:spcPct val="140000"/>
              </a:lnSpc>
              <a:buNone/>
            </a:pPr>
            <a:r>
              <a:rPr lang="en-US" altLang="zh-CN" sz="1050" dirty="0">
                <a:solidFill>
                  <a:schemeClr val="bg1"/>
                </a:solidFill>
                <a:latin typeface="Century Gothic" panose="020B0502020202020204" pitchFamily="34" charset="0"/>
                <a:ea typeface="微软雅黑" panose="020B0503020204020204" pitchFamily="34" charset="-122"/>
              </a:rPr>
              <a:t>Sangfor Access Secure (SASE)</a:t>
            </a:r>
          </a:p>
        </p:txBody>
      </p:sp>
      <p:sp>
        <p:nvSpPr>
          <p:cNvPr id="70" name="圆角矩形 69">
            <a:extLst>
              <a:ext uri="{FF2B5EF4-FFF2-40B4-BE49-F238E27FC236}">
                <a16:creationId xmlns:a16="http://schemas.microsoft.com/office/drawing/2014/main" id="{2AE9E6D2-93E4-1D4F-992F-814CCA82A15F}"/>
              </a:ext>
            </a:extLst>
          </p:cNvPr>
          <p:cNvSpPr/>
          <p:nvPr/>
        </p:nvSpPr>
        <p:spPr>
          <a:xfrm>
            <a:off x="471990" y="1813550"/>
            <a:ext cx="4257024" cy="254649"/>
          </a:xfrm>
          <a:prstGeom prst="roundRect">
            <a:avLst>
              <a:gd name="adj" fmla="val 0"/>
            </a:avLst>
          </a:prstGeom>
          <a:gradFill>
            <a:gsLst>
              <a:gs pos="0">
                <a:srgbClr val="7BB4D3"/>
              </a:gs>
              <a:gs pos="100000">
                <a:srgbClr val="7BB4D3">
                  <a:alpha val="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318891" rIns="318891" rtlCol="0" anchor="ctr"/>
          <a:lstStyle/>
          <a:p>
            <a:r>
              <a:rPr lang="en-MY" altLang="zh-CN" sz="1400" b="1" dirty="0" err="1">
                <a:solidFill>
                  <a:srgbClr val="FFFFFF"/>
                </a:solidFill>
                <a:latin typeface="Century Gothic" panose="020B0502020202020204" pitchFamily="34" charset="0"/>
                <a:ea typeface="微软雅黑" panose="020B0503020204020204" pitchFamily="34" charset="-122"/>
              </a:rPr>
              <a:t>Productos</a:t>
            </a:r>
            <a:r>
              <a:rPr lang="en-MY" altLang="zh-CN" sz="1400" b="1" dirty="0">
                <a:solidFill>
                  <a:srgbClr val="FFFFFF"/>
                </a:solidFill>
                <a:latin typeface="Century Gothic" panose="020B0502020202020204" pitchFamily="34" charset="0"/>
                <a:ea typeface="微软雅黑" panose="020B0503020204020204" pitchFamily="34" charset="-122"/>
              </a:rPr>
              <a:t> de </a:t>
            </a:r>
            <a:r>
              <a:rPr lang="en-MY" altLang="zh-CN" sz="1400" b="1" dirty="0" err="1">
                <a:solidFill>
                  <a:srgbClr val="FFFFFF"/>
                </a:solidFill>
                <a:latin typeface="Century Gothic" panose="020B0502020202020204" pitchFamily="34" charset="0"/>
                <a:ea typeface="微软雅黑" panose="020B0503020204020204" pitchFamily="34" charset="-122"/>
              </a:rPr>
              <a:t>Ciberseguridad</a:t>
            </a:r>
            <a:endParaRPr lang="en-MY" altLang="zh-CN" sz="1400" b="1" dirty="0">
              <a:solidFill>
                <a:srgbClr val="FFFFFF"/>
              </a:solidFill>
              <a:latin typeface="Century Gothic" panose="020B0502020202020204" pitchFamily="34" charset="0"/>
              <a:ea typeface="微软雅黑" panose="020B0503020204020204" pitchFamily="34" charset="-122"/>
            </a:endParaRPr>
          </a:p>
        </p:txBody>
      </p:sp>
      <p:sp>
        <p:nvSpPr>
          <p:cNvPr id="71" name="圆角矩形 70">
            <a:extLst>
              <a:ext uri="{FF2B5EF4-FFF2-40B4-BE49-F238E27FC236}">
                <a16:creationId xmlns:a16="http://schemas.microsoft.com/office/drawing/2014/main" id="{5FAFAAD5-BB70-E449-87D0-824BA704F55A}"/>
              </a:ext>
            </a:extLst>
          </p:cNvPr>
          <p:cNvSpPr/>
          <p:nvPr/>
        </p:nvSpPr>
        <p:spPr>
          <a:xfrm>
            <a:off x="475091" y="3078181"/>
            <a:ext cx="4257024" cy="254649"/>
          </a:xfrm>
          <a:prstGeom prst="roundRect">
            <a:avLst>
              <a:gd name="adj" fmla="val 0"/>
            </a:avLst>
          </a:prstGeom>
          <a:gradFill>
            <a:gsLst>
              <a:gs pos="0">
                <a:srgbClr val="00A7E6"/>
              </a:gs>
              <a:gs pos="100000">
                <a:srgbClr val="00A7E6">
                  <a:alpha val="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318891" rIns="318891" rtlCol="0" anchor="ctr"/>
          <a:lstStyle/>
          <a:p>
            <a:r>
              <a:rPr lang="es-ES" altLang="zh-CN" sz="1400" b="1" dirty="0">
                <a:solidFill>
                  <a:schemeClr val="bg1"/>
                </a:solidFill>
                <a:latin typeface="Century Gothic"/>
                <a:ea typeface="Roboto"/>
                <a:cs typeface="Roboto"/>
                <a:sym typeface="Roboto"/>
              </a:rPr>
              <a:t>Soluciones de Negocio</a:t>
            </a:r>
            <a:endParaRPr lang="en-MY" altLang="zh-CN" sz="1400" dirty="0">
              <a:solidFill>
                <a:schemeClr val="bg1"/>
              </a:solidFill>
              <a:latin typeface="Century Gothic" panose="020B0502020202020204" pitchFamily="34" charset="0"/>
              <a:ea typeface="Roboto"/>
              <a:cs typeface="Roboto"/>
              <a:sym typeface="Roboto"/>
            </a:endParaRPr>
          </a:p>
        </p:txBody>
      </p:sp>
      <p:sp>
        <p:nvSpPr>
          <p:cNvPr id="72" name="Content Placeholder 2">
            <a:extLst>
              <a:ext uri="{FF2B5EF4-FFF2-40B4-BE49-F238E27FC236}">
                <a16:creationId xmlns:a16="http://schemas.microsoft.com/office/drawing/2014/main" id="{BD304F7A-2C28-B04C-ADD7-64A307181A92}"/>
              </a:ext>
            </a:extLst>
          </p:cNvPr>
          <p:cNvSpPr txBox="1">
            <a:spLocks/>
          </p:cNvSpPr>
          <p:nvPr/>
        </p:nvSpPr>
        <p:spPr>
          <a:xfrm>
            <a:off x="911555" y="2178422"/>
            <a:ext cx="3612283" cy="646245"/>
          </a:xfrm>
          <a:prstGeom prst="rect">
            <a:avLst/>
          </a:prstGeom>
        </p:spPr>
        <p:txBody>
          <a:bodyPr vert="horz" lIns="53996" tIns="26998" rIns="53996" bIns="26998"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None/>
            </a:pPr>
            <a:r>
              <a:rPr lang="en-MY" altLang="zh-CN" sz="1000" dirty="0">
                <a:solidFill>
                  <a:schemeClr val="bg1"/>
                </a:solidFill>
                <a:latin typeface="Century Gothic" panose="020B0502020202020204" pitchFamily="34" charset="0"/>
                <a:ea typeface="微软雅黑" panose="020B0503020204020204" pitchFamily="34" charset="-122"/>
              </a:rPr>
              <a:t>Sangfor</a:t>
            </a:r>
            <a:r>
              <a:rPr lang="zh-CN" altLang="en-US" sz="1000" dirty="0">
                <a:solidFill>
                  <a:schemeClr val="bg1"/>
                </a:solidFill>
                <a:latin typeface="Century Gothic" panose="020B0502020202020204" pitchFamily="34" charset="0"/>
                <a:ea typeface="微软雅黑" panose="020B0503020204020204" pitchFamily="34" charset="-122"/>
              </a:rPr>
              <a:t> </a:t>
            </a:r>
            <a:r>
              <a:rPr lang="en-MY" altLang="zh-CN" sz="1000" dirty="0">
                <a:solidFill>
                  <a:schemeClr val="bg1"/>
                </a:solidFill>
                <a:latin typeface="Century Gothic" panose="020B0502020202020204" pitchFamily="34" charset="0"/>
                <a:ea typeface="微软雅黑" panose="020B0503020204020204" pitchFamily="34" charset="-122"/>
              </a:rPr>
              <a:t>NGAF</a:t>
            </a:r>
            <a:r>
              <a:rPr lang="zh-CN" altLang="en-US" sz="1000" dirty="0">
                <a:solidFill>
                  <a:schemeClr val="bg1"/>
                </a:solidFill>
                <a:latin typeface="Century Gothic" panose="020B0502020202020204" pitchFamily="34" charset="0"/>
                <a:ea typeface="微软雅黑" panose="020B0503020204020204" pitchFamily="34" charset="-122"/>
              </a:rPr>
              <a:t>               </a:t>
            </a:r>
            <a:r>
              <a:rPr lang="en-MY" altLang="zh-CN" sz="1000" dirty="0">
                <a:solidFill>
                  <a:schemeClr val="bg1"/>
                </a:solidFill>
                <a:latin typeface="Century Gothic" panose="020B0502020202020204" pitchFamily="34" charset="0"/>
                <a:ea typeface="微软雅黑" panose="020B0503020204020204" pitchFamily="34" charset="-122"/>
              </a:rPr>
              <a:t>Endpoint Secure</a:t>
            </a:r>
          </a:p>
          <a:p>
            <a:pPr marL="0" indent="0">
              <a:lnSpc>
                <a:spcPct val="150000"/>
              </a:lnSpc>
              <a:buNone/>
            </a:pPr>
            <a:r>
              <a:rPr lang="en-MY" altLang="zh-CN" sz="1000" dirty="0">
                <a:solidFill>
                  <a:schemeClr val="bg1"/>
                </a:solidFill>
                <a:latin typeface="Century Gothic" panose="020B0502020202020204" pitchFamily="34" charset="0"/>
                <a:ea typeface="微软雅黑" panose="020B0503020204020204" pitchFamily="34" charset="-122"/>
              </a:rPr>
              <a:t>Sangfor</a:t>
            </a:r>
            <a:r>
              <a:rPr lang="zh-CN" altLang="en-US" sz="1000" dirty="0">
                <a:solidFill>
                  <a:schemeClr val="bg1"/>
                </a:solidFill>
                <a:latin typeface="Century Gothic" panose="020B0502020202020204" pitchFamily="34" charset="0"/>
                <a:ea typeface="微软雅黑" panose="020B0503020204020204" pitchFamily="34" charset="-122"/>
              </a:rPr>
              <a:t> </a:t>
            </a:r>
            <a:r>
              <a:rPr lang="en-MY" altLang="zh-CN" sz="1000" dirty="0">
                <a:solidFill>
                  <a:schemeClr val="bg1"/>
                </a:solidFill>
                <a:latin typeface="Century Gothic" panose="020B0502020202020204" pitchFamily="34" charset="0"/>
                <a:ea typeface="微软雅黑" panose="020B0503020204020204" pitchFamily="34" charset="-122"/>
              </a:rPr>
              <a:t>IAG </a:t>
            </a:r>
            <a:r>
              <a:rPr lang="zh-CN" altLang="en-US" sz="1000" dirty="0">
                <a:solidFill>
                  <a:schemeClr val="bg1"/>
                </a:solidFill>
                <a:latin typeface="Century Gothic" panose="020B0502020202020204" pitchFamily="34" charset="0"/>
                <a:ea typeface="微软雅黑" panose="020B0503020204020204" pitchFamily="34" charset="-122"/>
              </a:rPr>
              <a:t>                 </a:t>
            </a:r>
            <a:r>
              <a:rPr lang="en-MY" altLang="zh-CN" sz="1000" dirty="0">
                <a:solidFill>
                  <a:schemeClr val="bg1"/>
                </a:solidFill>
                <a:latin typeface="Century Gothic" panose="020B0502020202020204" pitchFamily="34" charset="0"/>
                <a:ea typeface="微软雅黑" panose="020B0503020204020204" pitchFamily="34" charset="-122"/>
              </a:rPr>
              <a:t>Cyber Command</a:t>
            </a:r>
          </a:p>
        </p:txBody>
      </p:sp>
      <p:sp>
        <p:nvSpPr>
          <p:cNvPr id="74" name="Content Placeholder 2">
            <a:extLst>
              <a:ext uri="{FF2B5EF4-FFF2-40B4-BE49-F238E27FC236}">
                <a16:creationId xmlns:a16="http://schemas.microsoft.com/office/drawing/2014/main" id="{23749F65-306A-254F-B125-C913E8DC4E24}"/>
              </a:ext>
            </a:extLst>
          </p:cNvPr>
          <p:cNvSpPr txBox="1">
            <a:spLocks/>
          </p:cNvSpPr>
          <p:nvPr/>
        </p:nvSpPr>
        <p:spPr>
          <a:xfrm>
            <a:off x="3359539" y="3352507"/>
            <a:ext cx="2008956" cy="646245"/>
          </a:xfrm>
          <a:prstGeom prst="rect">
            <a:avLst/>
          </a:prstGeom>
        </p:spPr>
        <p:txBody>
          <a:bodyPr vert="horz" lIns="53996" tIns="26998" rIns="53996" bIns="26998"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40000"/>
              </a:lnSpc>
              <a:spcBef>
                <a:spcPts val="0"/>
              </a:spcBef>
              <a:spcAft>
                <a:spcPts val="266"/>
              </a:spcAft>
              <a:buNone/>
            </a:pPr>
            <a:r>
              <a:rPr lang="en-MY" altLang="zh-CN" sz="1000">
                <a:solidFill>
                  <a:schemeClr val="bg1"/>
                </a:solidFill>
                <a:latin typeface="Century Gothic"/>
                <a:ea typeface="Roboto"/>
                <a:cs typeface="Roboto"/>
                <a:sym typeface="Roboto"/>
              </a:rPr>
              <a:t>Anti-Ransomware</a:t>
            </a:r>
            <a:endParaRPr lang="en-MY" altLang="zh-CN" sz="1000">
              <a:solidFill>
                <a:schemeClr val="bg1"/>
              </a:solidFill>
              <a:latin typeface="Century Gothic"/>
              <a:ea typeface="Roboto"/>
              <a:cs typeface="Roboto"/>
            </a:endParaRPr>
          </a:p>
          <a:p>
            <a:pPr marL="0" indent="0">
              <a:lnSpc>
                <a:spcPct val="140000"/>
              </a:lnSpc>
              <a:spcBef>
                <a:spcPts val="0"/>
              </a:spcBef>
              <a:spcAft>
                <a:spcPts val="266"/>
              </a:spcAft>
              <a:buNone/>
            </a:pPr>
            <a:r>
              <a:rPr lang="en-MY" altLang="zh-CN" sz="1000">
                <a:solidFill>
                  <a:schemeClr val="bg1"/>
                </a:solidFill>
                <a:latin typeface="Century Gothic"/>
                <a:ea typeface="Roboto"/>
                <a:cs typeface="Roboto"/>
                <a:sym typeface="Roboto"/>
              </a:rPr>
              <a:t>SD</a:t>
            </a:r>
            <a:r>
              <a:rPr lang="en-US" altLang="zh-CN" sz="1000">
                <a:solidFill>
                  <a:schemeClr val="bg1"/>
                </a:solidFill>
                <a:latin typeface="Century Gothic"/>
                <a:ea typeface="Roboto"/>
                <a:cs typeface="Roboto"/>
                <a:sym typeface="Roboto"/>
              </a:rPr>
              <a:t>-</a:t>
            </a:r>
            <a:r>
              <a:rPr lang="en-MY" altLang="zh-CN" sz="1000">
                <a:solidFill>
                  <a:schemeClr val="bg1"/>
                </a:solidFill>
                <a:latin typeface="Century Gothic"/>
                <a:ea typeface="Roboto"/>
                <a:cs typeface="Roboto"/>
                <a:sym typeface="Roboto"/>
              </a:rPr>
              <a:t>WAN</a:t>
            </a:r>
            <a:endParaRPr lang="en-MY" altLang="zh-CN" sz="1000">
              <a:solidFill>
                <a:schemeClr val="bg1"/>
              </a:solidFill>
              <a:latin typeface="Century Gothic"/>
              <a:ea typeface="Roboto"/>
              <a:cs typeface="Roboto"/>
            </a:endParaRPr>
          </a:p>
          <a:p>
            <a:pPr marL="0" indent="0">
              <a:lnSpc>
                <a:spcPct val="140000"/>
              </a:lnSpc>
              <a:spcBef>
                <a:spcPts val="0"/>
              </a:spcBef>
              <a:spcAft>
                <a:spcPts val="266"/>
              </a:spcAft>
              <a:buNone/>
            </a:pPr>
            <a:r>
              <a:rPr lang="en-MY" altLang="zh-CN" sz="1000">
                <a:solidFill>
                  <a:schemeClr val="bg1"/>
                </a:solidFill>
                <a:latin typeface="Century Gothic"/>
                <a:ea typeface="Roboto"/>
                <a:cs typeface="Roboto"/>
                <a:sym typeface="Roboto"/>
              </a:rPr>
              <a:t>Proxy Avoidance</a:t>
            </a:r>
            <a:endParaRPr lang="en-MY" altLang="zh-CN" sz="1000">
              <a:solidFill>
                <a:schemeClr val="bg1"/>
              </a:solidFill>
              <a:latin typeface="Century Gothic"/>
              <a:ea typeface="Roboto"/>
              <a:cs typeface="Roboto"/>
            </a:endParaRPr>
          </a:p>
        </p:txBody>
      </p:sp>
      <p:pic>
        <p:nvPicPr>
          <p:cNvPr id="75" name="图形 74">
            <a:extLst>
              <a:ext uri="{FF2B5EF4-FFF2-40B4-BE49-F238E27FC236}">
                <a16:creationId xmlns:a16="http://schemas.microsoft.com/office/drawing/2014/main" id="{7CB700A7-35ED-684D-AA75-83C7C6B936D7}"/>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88643" y="2260125"/>
            <a:ext cx="96946" cy="96946"/>
          </a:xfrm>
          <a:prstGeom prst="rect">
            <a:avLst/>
          </a:prstGeom>
        </p:spPr>
      </p:pic>
      <p:pic>
        <p:nvPicPr>
          <p:cNvPr id="76" name="图形 75">
            <a:extLst>
              <a:ext uri="{FF2B5EF4-FFF2-40B4-BE49-F238E27FC236}">
                <a16:creationId xmlns:a16="http://schemas.microsoft.com/office/drawing/2014/main" id="{C17CD6A8-B339-084F-A47F-1EE890BE02BA}"/>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88643" y="2540828"/>
            <a:ext cx="96946" cy="96946"/>
          </a:xfrm>
          <a:prstGeom prst="rect">
            <a:avLst/>
          </a:prstGeom>
        </p:spPr>
      </p:pic>
      <p:pic>
        <p:nvPicPr>
          <p:cNvPr id="77" name="图形 76">
            <a:extLst>
              <a:ext uri="{FF2B5EF4-FFF2-40B4-BE49-F238E27FC236}">
                <a16:creationId xmlns:a16="http://schemas.microsoft.com/office/drawing/2014/main" id="{AC513926-2DE8-4F4A-A9C9-433F047C0302}"/>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188403" y="2276858"/>
            <a:ext cx="96946" cy="96946"/>
          </a:xfrm>
          <a:prstGeom prst="rect">
            <a:avLst/>
          </a:prstGeom>
        </p:spPr>
      </p:pic>
      <p:pic>
        <p:nvPicPr>
          <p:cNvPr id="78" name="图形 77">
            <a:extLst>
              <a:ext uri="{FF2B5EF4-FFF2-40B4-BE49-F238E27FC236}">
                <a16:creationId xmlns:a16="http://schemas.microsoft.com/office/drawing/2014/main" id="{2ED2E084-B8DE-DF4C-B400-70BE059973A0}"/>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188403" y="2540828"/>
            <a:ext cx="96946" cy="96946"/>
          </a:xfrm>
          <a:prstGeom prst="rect">
            <a:avLst/>
          </a:prstGeom>
        </p:spPr>
      </p:pic>
      <p:pic>
        <p:nvPicPr>
          <p:cNvPr id="79" name="图形 78">
            <a:extLst>
              <a:ext uri="{FF2B5EF4-FFF2-40B4-BE49-F238E27FC236}">
                <a16:creationId xmlns:a16="http://schemas.microsoft.com/office/drawing/2014/main" id="{8B04131B-F3B6-4146-A883-8FCAD5A1AF20}"/>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88643" y="3438379"/>
            <a:ext cx="96946" cy="96946"/>
          </a:xfrm>
          <a:prstGeom prst="rect">
            <a:avLst/>
          </a:prstGeom>
        </p:spPr>
      </p:pic>
      <p:pic>
        <p:nvPicPr>
          <p:cNvPr id="80" name="图形 79">
            <a:extLst>
              <a:ext uri="{FF2B5EF4-FFF2-40B4-BE49-F238E27FC236}">
                <a16:creationId xmlns:a16="http://schemas.microsoft.com/office/drawing/2014/main" id="{6FC39694-C807-CA47-9FC7-37AFC7114114}"/>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85710" y="3700473"/>
            <a:ext cx="96946" cy="96946"/>
          </a:xfrm>
          <a:prstGeom prst="rect">
            <a:avLst/>
          </a:prstGeom>
        </p:spPr>
      </p:pic>
      <p:pic>
        <p:nvPicPr>
          <p:cNvPr id="81" name="图形 80">
            <a:extLst>
              <a:ext uri="{FF2B5EF4-FFF2-40B4-BE49-F238E27FC236}">
                <a16:creationId xmlns:a16="http://schemas.microsoft.com/office/drawing/2014/main" id="{BCDA9262-1A0F-8C4B-BB3C-CC35827CD172}"/>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3247937" y="3439922"/>
            <a:ext cx="96946" cy="96946"/>
          </a:xfrm>
          <a:prstGeom prst="rect">
            <a:avLst/>
          </a:prstGeom>
        </p:spPr>
      </p:pic>
      <p:pic>
        <p:nvPicPr>
          <p:cNvPr id="82" name="图形 81">
            <a:extLst>
              <a:ext uri="{FF2B5EF4-FFF2-40B4-BE49-F238E27FC236}">
                <a16:creationId xmlns:a16="http://schemas.microsoft.com/office/drawing/2014/main" id="{4C37C417-1F5E-5B46-AD89-3073111241F1}"/>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3247937" y="3692979"/>
            <a:ext cx="96946" cy="96946"/>
          </a:xfrm>
          <a:prstGeom prst="rect">
            <a:avLst/>
          </a:prstGeom>
        </p:spPr>
      </p:pic>
      <p:pic>
        <p:nvPicPr>
          <p:cNvPr id="83" name="图形 82">
            <a:extLst>
              <a:ext uri="{FF2B5EF4-FFF2-40B4-BE49-F238E27FC236}">
                <a16:creationId xmlns:a16="http://schemas.microsoft.com/office/drawing/2014/main" id="{48AEB8A5-B6FD-4A4E-8473-85711758D349}"/>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3247937" y="3946963"/>
            <a:ext cx="96946" cy="96946"/>
          </a:xfrm>
          <a:prstGeom prst="rect">
            <a:avLst/>
          </a:prstGeom>
        </p:spPr>
      </p:pic>
      <p:pic>
        <p:nvPicPr>
          <p:cNvPr id="84" name="图形 83">
            <a:extLst>
              <a:ext uri="{FF2B5EF4-FFF2-40B4-BE49-F238E27FC236}">
                <a16:creationId xmlns:a16="http://schemas.microsoft.com/office/drawing/2014/main" id="{98C8690E-8AA4-8046-ADD0-6104CE555F55}"/>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1272245" y="2222578"/>
            <a:ext cx="96946" cy="96946"/>
          </a:xfrm>
          <a:prstGeom prst="rect">
            <a:avLst/>
          </a:prstGeom>
        </p:spPr>
      </p:pic>
      <p:pic>
        <p:nvPicPr>
          <p:cNvPr id="85" name="图形 84">
            <a:extLst>
              <a:ext uri="{FF2B5EF4-FFF2-40B4-BE49-F238E27FC236}">
                <a16:creationId xmlns:a16="http://schemas.microsoft.com/office/drawing/2014/main" id="{C03FC371-3613-D34E-841B-8C9A9C8594B6}"/>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1272245" y="2448273"/>
            <a:ext cx="96946" cy="96946"/>
          </a:xfrm>
          <a:prstGeom prst="rect">
            <a:avLst/>
          </a:prstGeom>
        </p:spPr>
      </p:pic>
      <p:pic>
        <p:nvPicPr>
          <p:cNvPr id="86" name="图形 85">
            <a:extLst>
              <a:ext uri="{FF2B5EF4-FFF2-40B4-BE49-F238E27FC236}">
                <a16:creationId xmlns:a16="http://schemas.microsoft.com/office/drawing/2014/main" id="{051F530B-2685-9840-93D9-A74BD4EC6CCA}"/>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1272245" y="2684420"/>
            <a:ext cx="96946" cy="96946"/>
          </a:xfrm>
          <a:prstGeom prst="rect">
            <a:avLst/>
          </a:prstGeom>
        </p:spPr>
      </p:pic>
      <p:pic>
        <p:nvPicPr>
          <p:cNvPr id="87" name="图形 86">
            <a:extLst>
              <a:ext uri="{FF2B5EF4-FFF2-40B4-BE49-F238E27FC236}">
                <a16:creationId xmlns:a16="http://schemas.microsoft.com/office/drawing/2014/main" id="{19948BF6-FF86-9E45-8E89-DAAF3AEB1283}"/>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1272245" y="3441386"/>
            <a:ext cx="96946" cy="96946"/>
          </a:xfrm>
          <a:prstGeom prst="rect">
            <a:avLst/>
          </a:prstGeom>
        </p:spPr>
      </p:pic>
      <p:pic>
        <p:nvPicPr>
          <p:cNvPr id="88" name="图形 87">
            <a:extLst>
              <a:ext uri="{FF2B5EF4-FFF2-40B4-BE49-F238E27FC236}">
                <a16:creationId xmlns:a16="http://schemas.microsoft.com/office/drawing/2014/main" id="{EFE997FE-0854-EE40-A4DD-C587BEA95407}"/>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1272245" y="3692979"/>
            <a:ext cx="96946" cy="96946"/>
          </a:xfrm>
          <a:prstGeom prst="rect">
            <a:avLst/>
          </a:prstGeom>
        </p:spPr>
      </p:pic>
      <p:pic>
        <p:nvPicPr>
          <p:cNvPr id="89" name="图形 88">
            <a:extLst>
              <a:ext uri="{FF2B5EF4-FFF2-40B4-BE49-F238E27FC236}">
                <a16:creationId xmlns:a16="http://schemas.microsoft.com/office/drawing/2014/main" id="{9E42618F-DBF9-6240-A244-72794F0AF932}"/>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1272245" y="3953886"/>
            <a:ext cx="96946" cy="96946"/>
          </a:xfrm>
          <a:prstGeom prst="rect">
            <a:avLst/>
          </a:prstGeom>
        </p:spPr>
      </p:pic>
      <p:pic>
        <p:nvPicPr>
          <p:cNvPr id="99" name="图形 119">
            <a:extLst>
              <a:ext uri="{FF2B5EF4-FFF2-40B4-BE49-F238E27FC236}">
                <a16:creationId xmlns:a16="http://schemas.microsoft.com/office/drawing/2014/main" id="{3FA8ECE7-72E7-9C42-95DE-5F1849DABF44}"/>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85710" y="3953886"/>
            <a:ext cx="96946" cy="96946"/>
          </a:xfrm>
          <a:prstGeom prst="rect">
            <a:avLst/>
          </a:prstGeom>
        </p:spPr>
      </p:pic>
      <p:sp>
        <p:nvSpPr>
          <p:cNvPr id="105" name="Content Placeholder 2">
            <a:extLst>
              <a:ext uri="{FF2B5EF4-FFF2-40B4-BE49-F238E27FC236}">
                <a16:creationId xmlns:a16="http://schemas.microsoft.com/office/drawing/2014/main" id="{3D2768AB-6DF7-B341-BDAD-74C08B5BD62D}"/>
              </a:ext>
            </a:extLst>
          </p:cNvPr>
          <p:cNvSpPr txBox="1">
            <a:spLocks/>
          </p:cNvSpPr>
          <p:nvPr/>
        </p:nvSpPr>
        <p:spPr>
          <a:xfrm>
            <a:off x="903469" y="3352507"/>
            <a:ext cx="2008956" cy="646245"/>
          </a:xfrm>
          <a:prstGeom prst="rect">
            <a:avLst/>
          </a:prstGeom>
        </p:spPr>
        <p:txBody>
          <a:bodyPr vert="horz" lIns="53996" tIns="26998" rIns="53996" bIns="26998"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40000"/>
              </a:lnSpc>
              <a:spcBef>
                <a:spcPts val="0"/>
              </a:spcBef>
              <a:spcAft>
                <a:spcPts val="266"/>
              </a:spcAft>
              <a:buNone/>
            </a:pPr>
            <a:r>
              <a:rPr lang="en-MY" altLang="zh-CN" sz="1000">
                <a:solidFill>
                  <a:schemeClr val="bg1"/>
                </a:solidFill>
                <a:latin typeface="Century Gothic"/>
                <a:ea typeface="Roboto"/>
                <a:cs typeface="Roboto"/>
                <a:sym typeface="Roboto"/>
              </a:rPr>
              <a:t>Simplify SecOps </a:t>
            </a:r>
          </a:p>
          <a:p>
            <a:pPr marL="0" indent="0">
              <a:lnSpc>
                <a:spcPct val="140000"/>
              </a:lnSpc>
              <a:spcBef>
                <a:spcPts val="0"/>
              </a:spcBef>
              <a:spcAft>
                <a:spcPts val="266"/>
              </a:spcAft>
              <a:buNone/>
            </a:pPr>
            <a:r>
              <a:rPr lang="en-MY" altLang="zh-CN" sz="1000">
                <a:solidFill>
                  <a:schemeClr val="bg1"/>
                </a:solidFill>
                <a:latin typeface="Century Gothic"/>
                <a:ea typeface="Roboto"/>
                <a:cs typeface="Roboto"/>
                <a:sym typeface="Roboto"/>
              </a:rPr>
              <a:t>Continuous Threat Detection </a:t>
            </a:r>
          </a:p>
          <a:p>
            <a:pPr marL="0" indent="0">
              <a:lnSpc>
                <a:spcPct val="140000"/>
              </a:lnSpc>
              <a:spcBef>
                <a:spcPts val="0"/>
              </a:spcBef>
              <a:spcAft>
                <a:spcPts val="266"/>
              </a:spcAft>
              <a:buNone/>
            </a:pPr>
            <a:r>
              <a:rPr lang="en-MY" altLang="zh-CN" sz="1000">
                <a:solidFill>
                  <a:schemeClr val="bg1"/>
                </a:solidFill>
                <a:latin typeface="Century Gothic"/>
                <a:ea typeface="Roboto"/>
                <a:cs typeface="Roboto"/>
                <a:sym typeface="Roboto"/>
              </a:rPr>
              <a:t>Secure Internet Access</a:t>
            </a:r>
            <a:endParaRPr lang="en-MY" altLang="zh-CN" sz="1000">
              <a:solidFill>
                <a:schemeClr val="bg1"/>
              </a:solidFill>
              <a:latin typeface="Century Gothic"/>
              <a:ea typeface="Roboto"/>
              <a:cs typeface="Roboto"/>
            </a:endParaRPr>
          </a:p>
        </p:txBody>
      </p:sp>
      <p:sp>
        <p:nvSpPr>
          <p:cNvPr id="106" name="Content Placeholder 2">
            <a:extLst>
              <a:ext uri="{FF2B5EF4-FFF2-40B4-BE49-F238E27FC236}">
                <a16:creationId xmlns:a16="http://schemas.microsoft.com/office/drawing/2014/main" id="{892363A5-D9F0-7B46-BD4A-C37BC25F4264}"/>
              </a:ext>
            </a:extLst>
          </p:cNvPr>
          <p:cNvSpPr txBox="1">
            <a:spLocks/>
          </p:cNvSpPr>
          <p:nvPr/>
        </p:nvSpPr>
        <p:spPr>
          <a:xfrm>
            <a:off x="7196069" y="3352865"/>
            <a:ext cx="1588573" cy="646245"/>
          </a:xfrm>
          <a:prstGeom prst="rect">
            <a:avLst/>
          </a:prstGeom>
        </p:spPr>
        <p:txBody>
          <a:bodyPr vert="horz" lIns="53996" tIns="26998" rIns="53996" bIns="26998"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 altLang="zh-CN" sz="1050" dirty="0">
                <a:solidFill>
                  <a:schemeClr val="bg1"/>
                </a:solidFill>
                <a:effectLst/>
                <a:latin typeface="Century Gothic" panose="020B0502020202020204" pitchFamily="34" charset="0"/>
              </a:rPr>
              <a:t>Hyper-Converged Infrastructure (HCI/VDI)</a:t>
            </a:r>
          </a:p>
        </p:txBody>
      </p:sp>
      <p:sp>
        <p:nvSpPr>
          <p:cNvPr id="107" name="Content Placeholder 2">
            <a:extLst>
              <a:ext uri="{FF2B5EF4-FFF2-40B4-BE49-F238E27FC236}">
                <a16:creationId xmlns:a16="http://schemas.microsoft.com/office/drawing/2014/main" id="{001249DF-183E-E24F-A5FE-5F99740EEF1A}"/>
              </a:ext>
            </a:extLst>
          </p:cNvPr>
          <p:cNvSpPr txBox="1">
            <a:spLocks/>
          </p:cNvSpPr>
          <p:nvPr/>
        </p:nvSpPr>
        <p:spPr>
          <a:xfrm>
            <a:off x="7343243" y="3755560"/>
            <a:ext cx="1441399" cy="646245"/>
          </a:xfrm>
          <a:prstGeom prst="rect">
            <a:avLst/>
          </a:prstGeom>
        </p:spPr>
        <p:txBody>
          <a:bodyPr vert="horz" lIns="53996" tIns="26998" rIns="53996" bIns="26998"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 altLang="zh-CN" sz="1050">
                <a:solidFill>
                  <a:schemeClr val="bg1"/>
                </a:solidFill>
                <a:effectLst/>
                <a:latin typeface="Century Gothic" panose="020B0502020202020204" pitchFamily="34" charset="0"/>
              </a:rPr>
              <a:t>Managed Cloud Services (MCS)</a:t>
            </a:r>
          </a:p>
        </p:txBody>
      </p:sp>
      <p:pic>
        <p:nvPicPr>
          <p:cNvPr id="108" name="图形 107">
            <a:extLst>
              <a:ext uri="{FF2B5EF4-FFF2-40B4-BE49-F238E27FC236}">
                <a16:creationId xmlns:a16="http://schemas.microsoft.com/office/drawing/2014/main" id="{1496ABE3-5C44-184A-9A7F-1F9144EA3EE3}"/>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790878" y="3493818"/>
            <a:ext cx="96946" cy="96946"/>
          </a:xfrm>
          <a:prstGeom prst="rect">
            <a:avLst/>
          </a:prstGeom>
        </p:spPr>
      </p:pic>
      <p:pic>
        <p:nvPicPr>
          <p:cNvPr id="110" name="图形 109">
            <a:extLst>
              <a:ext uri="{FF2B5EF4-FFF2-40B4-BE49-F238E27FC236}">
                <a16:creationId xmlns:a16="http://schemas.microsoft.com/office/drawing/2014/main" id="{94BC4D5E-E9EA-F943-9905-FA8EEB5CDC3E}"/>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790878" y="3913669"/>
            <a:ext cx="96946" cy="96946"/>
          </a:xfrm>
          <a:prstGeom prst="rect">
            <a:avLst/>
          </a:prstGeom>
        </p:spPr>
      </p:pic>
      <p:sp>
        <p:nvSpPr>
          <p:cNvPr id="3" name="标题 2">
            <a:extLst>
              <a:ext uri="{FF2B5EF4-FFF2-40B4-BE49-F238E27FC236}">
                <a16:creationId xmlns:a16="http://schemas.microsoft.com/office/drawing/2014/main" id="{15061AAC-DC25-EF41-A4BC-87D800A81D8D}"/>
              </a:ext>
            </a:extLst>
          </p:cNvPr>
          <p:cNvSpPr>
            <a:spLocks noGrp="1"/>
          </p:cNvSpPr>
          <p:nvPr>
            <p:ph type="title"/>
          </p:nvPr>
        </p:nvSpPr>
        <p:spPr>
          <a:xfrm>
            <a:off x="437770" y="347141"/>
            <a:ext cx="8450054" cy="439019"/>
          </a:xfrm>
        </p:spPr>
        <p:txBody>
          <a:bodyPr>
            <a:normAutofit/>
          </a:bodyPr>
          <a:lstStyle/>
          <a:p>
            <a:r>
              <a:rPr kumimoji="1" lang="en-US" altLang="zh-CN" sz="2400" dirty="0" err="1">
                <a:latin typeface="Century Gothic" panose="020B0502020202020204" pitchFamily="34" charset="0"/>
                <a:ea typeface="微软雅黑" charset="-122"/>
              </a:rPr>
              <a:t>Portafoilio</a:t>
            </a:r>
            <a:r>
              <a:rPr kumimoji="1" lang="en-US" altLang="zh-CN" sz="2400" dirty="0">
                <a:latin typeface="Century Gothic" panose="020B0502020202020204" pitchFamily="34" charset="0"/>
                <a:ea typeface="微软雅黑" charset="-122"/>
              </a:rPr>
              <a:t> de </a:t>
            </a:r>
            <a:r>
              <a:rPr kumimoji="1" lang="en-US" altLang="zh-CN" sz="2400" dirty="0" err="1">
                <a:latin typeface="Century Gothic" panose="020B0502020202020204" pitchFamily="34" charset="0"/>
                <a:ea typeface="微软雅黑" charset="-122"/>
              </a:rPr>
              <a:t>Productos</a:t>
            </a:r>
            <a:r>
              <a:rPr kumimoji="1" lang="en-US" altLang="zh-CN" sz="2400" dirty="0">
                <a:latin typeface="Century Gothic" panose="020B0502020202020204" pitchFamily="34" charset="0"/>
                <a:ea typeface="微软雅黑" charset="-122"/>
              </a:rPr>
              <a:t>, </a:t>
            </a:r>
            <a:r>
              <a:rPr kumimoji="1" lang="en-US" altLang="zh-CN" sz="2400" dirty="0" err="1">
                <a:latin typeface="Century Gothic" panose="020B0502020202020204" pitchFamily="34" charset="0"/>
                <a:ea typeface="微软雅黑" charset="-122"/>
              </a:rPr>
              <a:t>Soluciones</a:t>
            </a:r>
            <a:r>
              <a:rPr kumimoji="1" lang="en-US" altLang="zh-CN" sz="2400" dirty="0">
                <a:latin typeface="Century Gothic" panose="020B0502020202020204" pitchFamily="34" charset="0"/>
                <a:ea typeface="微软雅黑" charset="-122"/>
              </a:rPr>
              <a:t>, y</a:t>
            </a:r>
            <a:r>
              <a:rPr kumimoji="1" lang="zh-CN" altLang="en-US" sz="2400" dirty="0">
                <a:latin typeface="Century Gothic" panose="020B0502020202020204" pitchFamily="34" charset="0"/>
                <a:ea typeface="微软雅黑" charset="-122"/>
              </a:rPr>
              <a:t> </a:t>
            </a:r>
            <a:r>
              <a:rPr kumimoji="1" lang="en-US" altLang="zh-CN" sz="2400" dirty="0" err="1">
                <a:latin typeface="Century Gothic" panose="020B0502020202020204" pitchFamily="34" charset="0"/>
                <a:ea typeface="微软雅黑" charset="-122"/>
              </a:rPr>
              <a:t>Servicios</a:t>
            </a:r>
            <a:r>
              <a:rPr kumimoji="1" lang="zh-CN" altLang="en-US" sz="2400" dirty="0">
                <a:latin typeface="Century Gothic" panose="020B0502020202020204" pitchFamily="34" charset="0"/>
                <a:ea typeface="微软雅黑" charset="-122"/>
              </a:rPr>
              <a:t> </a:t>
            </a:r>
            <a:endParaRPr lang="zh-CN" altLang="en-US" dirty="0"/>
          </a:p>
        </p:txBody>
      </p:sp>
    </p:spTree>
    <p:extLst>
      <p:ext uri="{BB962C8B-B14F-4D97-AF65-F5344CB8AC3E}">
        <p14:creationId xmlns:p14="http://schemas.microsoft.com/office/powerpoint/2010/main" val="31593449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1" name="矩形 30"/>
          <p:cNvSpPr/>
          <p:nvPr/>
        </p:nvSpPr>
        <p:spPr>
          <a:xfrm>
            <a:off x="0" y="2493046"/>
            <a:ext cx="438150" cy="1753155"/>
          </a:xfrm>
          <a:prstGeom prst="rect">
            <a:avLst/>
          </a:prstGeom>
          <a:solidFill>
            <a:srgbClr val="00B0F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32" name="矩形 31"/>
          <p:cNvSpPr/>
          <p:nvPr/>
        </p:nvSpPr>
        <p:spPr>
          <a:xfrm>
            <a:off x="438150" y="2493046"/>
            <a:ext cx="123825" cy="17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59" name="矩形 58"/>
          <p:cNvSpPr/>
          <p:nvPr/>
        </p:nvSpPr>
        <p:spPr>
          <a:xfrm>
            <a:off x="716463" y="2343436"/>
            <a:ext cx="5870518" cy="1286121"/>
          </a:xfrm>
          <a:prstGeom prst="rect">
            <a:avLst/>
          </a:prstGeom>
        </p:spPr>
        <p:txBody>
          <a:bodyPr wrap="non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400" b="1" i="0" u="none" strike="noStrike" kern="1200" cap="none" spc="0" normalizeH="0" baseline="0" noProof="0" err="1">
                <a:ln>
                  <a:noFill/>
                </a:ln>
                <a:solidFill>
                  <a:prstClr val="white"/>
                </a:solidFill>
                <a:effectLst/>
                <a:uLnTx/>
                <a:uFillTx/>
                <a:latin typeface="Century Gothic" panose="020B0502020202020204" pitchFamily="34" charset="0"/>
                <a:ea typeface="微软雅黑" charset="-122"/>
                <a:cs typeface="+mn-cs"/>
              </a:rPr>
              <a:t>Sangfor</a:t>
            </a:r>
            <a:r>
              <a:rPr kumimoji="0" lang="en-US" altLang="zh-CN" sz="3400" b="1" i="0" u="none" strike="noStrike" kern="1200" cap="none" spc="0" normalizeH="0" baseline="0" noProof="0">
                <a:ln>
                  <a:noFill/>
                </a:ln>
                <a:solidFill>
                  <a:prstClr val="white"/>
                </a:solidFill>
                <a:effectLst/>
                <a:uLnTx/>
                <a:uFillTx/>
                <a:latin typeface="Century Gothic" panose="020B0502020202020204" pitchFamily="34" charset="0"/>
                <a:ea typeface="微软雅黑" charset="-122"/>
                <a:cs typeface="+mn-cs"/>
              </a:rPr>
              <a:t> Hyper-Converged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400" b="1" i="0" u="none" strike="noStrike" kern="1200" cap="none" spc="0" normalizeH="0" baseline="0" noProof="0">
                <a:ln>
                  <a:noFill/>
                </a:ln>
                <a:solidFill>
                  <a:prstClr val="white"/>
                </a:solidFill>
                <a:effectLst/>
                <a:uLnTx/>
                <a:uFillTx/>
                <a:latin typeface="Century Gothic" panose="020B0502020202020204" pitchFamily="34" charset="0"/>
                <a:ea typeface="微软雅黑" charset="-122"/>
                <a:cs typeface="+mn-cs"/>
              </a:rPr>
              <a:t>Infrastructure</a:t>
            </a:r>
          </a:p>
        </p:txBody>
      </p:sp>
      <p:sp>
        <p:nvSpPr>
          <p:cNvPr id="60" name="矩形 59"/>
          <p:cNvSpPr/>
          <p:nvPr/>
        </p:nvSpPr>
        <p:spPr>
          <a:xfrm>
            <a:off x="716463" y="3914056"/>
            <a:ext cx="577914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prstClr val="white"/>
                </a:solidFill>
                <a:effectLst/>
                <a:uLnTx/>
                <a:uFillTx/>
                <a:latin typeface="Century Gothic" panose="020B0502020202020204" pitchFamily="34" charset="0"/>
                <a:ea typeface="微软雅黑" charset="-122"/>
                <a:cs typeface="+mn-cs"/>
              </a:rPr>
              <a:t>The Best Building Block for Your Future-Proof IT</a:t>
            </a:r>
          </a:p>
        </p:txBody>
      </p:sp>
      <p:cxnSp>
        <p:nvCxnSpPr>
          <p:cNvPr id="14" name="直接连接符 13">
            <a:extLst>
              <a:ext uri="{FF2B5EF4-FFF2-40B4-BE49-F238E27FC236}">
                <a16:creationId xmlns:a16="http://schemas.microsoft.com/office/drawing/2014/main" id="{47B86A82-4397-A74F-ADC1-BE36933B96BF}"/>
              </a:ext>
            </a:extLst>
          </p:cNvPr>
          <p:cNvCxnSpPr>
            <a:cxnSpLocks/>
          </p:cNvCxnSpPr>
          <p:nvPr/>
        </p:nvCxnSpPr>
        <p:spPr>
          <a:xfrm>
            <a:off x="819552" y="3748294"/>
            <a:ext cx="2676207" cy="0"/>
          </a:xfrm>
          <a:prstGeom prst="line">
            <a:avLst/>
          </a:prstGeom>
          <a:ln w="19050">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51" name="图片 5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5111" y="843982"/>
            <a:ext cx="1762847" cy="579355"/>
          </a:xfrm>
          <a:prstGeom prst="rect">
            <a:avLst/>
          </a:prstGeom>
        </p:spPr>
      </p:pic>
      <p:cxnSp>
        <p:nvCxnSpPr>
          <p:cNvPr id="8" name="直线连接符 7">
            <a:extLst>
              <a:ext uri="{FF2B5EF4-FFF2-40B4-BE49-F238E27FC236}">
                <a16:creationId xmlns:a16="http://schemas.microsoft.com/office/drawing/2014/main" id="{42191595-B94C-0645-A96E-C8266B5B45B3}"/>
              </a:ext>
            </a:extLst>
          </p:cNvPr>
          <p:cNvCxnSpPr>
            <a:cxnSpLocks/>
          </p:cNvCxnSpPr>
          <p:nvPr/>
        </p:nvCxnSpPr>
        <p:spPr>
          <a:xfrm>
            <a:off x="2913254" y="981301"/>
            <a:ext cx="0" cy="3047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655113A5-BADC-EA48-AF2D-818EEAE01170}"/>
              </a:ext>
            </a:extLst>
          </p:cNvPr>
          <p:cNvSpPr txBox="1"/>
          <p:nvPr/>
        </p:nvSpPr>
        <p:spPr>
          <a:xfrm>
            <a:off x="3772942" y="916467"/>
            <a:ext cx="2644293" cy="4343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100" b="1" i="0" u="none" strike="noStrike" kern="1200" cap="none" spc="0" normalizeH="0" baseline="0" noProof="0">
                <a:ln>
                  <a:noFill/>
                </a:ln>
                <a:solidFill>
                  <a:prstClr val="white"/>
                </a:solidFill>
                <a:effectLst/>
                <a:uLnTx/>
                <a:uFillTx/>
                <a:latin typeface="Proxima Nova Rg" panose="02000506030000020004" pitchFamily="2" charset="0"/>
                <a:ea typeface="等线" panose="02010600030101010101" pitchFamily="2" charset="-122"/>
                <a:cs typeface="+mn-cs"/>
              </a:rPr>
              <a:t>SANGFOR HCI</a:t>
            </a:r>
            <a:endParaRPr kumimoji="1" lang="zh-CN" altLang="en-US" sz="2100" b="1" i="0" u="none" strike="noStrike" kern="1200" cap="none" spc="0" normalizeH="0" baseline="0" noProof="0">
              <a:ln>
                <a:noFill/>
              </a:ln>
              <a:solidFill>
                <a:prstClr val="white"/>
              </a:solidFill>
              <a:effectLst/>
              <a:uLnTx/>
              <a:uFillTx/>
              <a:latin typeface="Proxima Nova Rg" panose="02000506030000020004" pitchFamily="2" charset="0"/>
              <a:ea typeface="等线" panose="02010600030101010101" pitchFamily="2" charset="-122"/>
              <a:cs typeface="+mn-cs"/>
            </a:endParaRPr>
          </a:p>
        </p:txBody>
      </p:sp>
      <p:sp>
        <p:nvSpPr>
          <p:cNvPr id="7" name="矩形 6">
            <a:extLst>
              <a:ext uri="{FF2B5EF4-FFF2-40B4-BE49-F238E27FC236}">
                <a16:creationId xmlns:a16="http://schemas.microsoft.com/office/drawing/2014/main" id="{83C2F34E-2BC8-CA5D-83FA-BACC87C38399}"/>
              </a:ext>
            </a:extLst>
          </p:cNvPr>
          <p:cNvSpPr/>
          <p:nvPr/>
        </p:nvSpPr>
        <p:spPr>
          <a:xfrm>
            <a:off x="793985" y="6414588"/>
            <a:ext cx="162252" cy="1622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文本框 8">
            <a:extLst>
              <a:ext uri="{FF2B5EF4-FFF2-40B4-BE49-F238E27FC236}">
                <a16:creationId xmlns:a16="http://schemas.microsoft.com/office/drawing/2014/main" id="{FEE9AC80-80D8-BE35-5A9C-E53DBA6C71E7}"/>
              </a:ext>
            </a:extLst>
          </p:cNvPr>
          <p:cNvSpPr txBox="1"/>
          <p:nvPr/>
        </p:nvSpPr>
        <p:spPr>
          <a:xfrm>
            <a:off x="948830" y="6349264"/>
            <a:ext cx="15600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Century Gothic" panose="020B0502020202020204" pitchFamily="34" charset="0"/>
                <a:ea typeface="微软雅黑" charset="-122"/>
                <a:cs typeface="+mn-cs"/>
                <a:sym typeface="微软雅黑" panose="020B0503020204020204" pitchFamily="34" charset="-122"/>
              </a:rPr>
              <a:t>www.sangfor.com</a:t>
            </a:r>
            <a:endParaRPr kumimoji="0" lang="en-US" altLang="en-US" sz="1200" b="0" i="0" u="none" strike="noStrike" kern="1200" cap="none" spc="0" normalizeH="0" baseline="0" noProof="0">
              <a:ln>
                <a:noFill/>
              </a:ln>
              <a:solidFill>
                <a:prstClr val="white"/>
              </a:solidFill>
              <a:effectLst/>
              <a:uLnTx/>
              <a:uFillTx/>
              <a:latin typeface="Century Gothic" panose="020B0502020202020204" pitchFamily="34" charset="0"/>
              <a:ea typeface="微软雅黑" charset="-122"/>
              <a:cs typeface="+mn-cs"/>
            </a:endParaRPr>
          </a:p>
        </p:txBody>
      </p:sp>
      <p:grpSp>
        <p:nvGrpSpPr>
          <p:cNvPr id="10" name="组合 9">
            <a:extLst>
              <a:ext uri="{FF2B5EF4-FFF2-40B4-BE49-F238E27FC236}">
                <a16:creationId xmlns:a16="http://schemas.microsoft.com/office/drawing/2014/main" id="{B7C8B4C7-C4D5-425F-AE5C-1D8D0018BF28}"/>
              </a:ext>
            </a:extLst>
          </p:cNvPr>
          <p:cNvGrpSpPr/>
          <p:nvPr/>
        </p:nvGrpSpPr>
        <p:grpSpPr>
          <a:xfrm>
            <a:off x="3604016" y="6357215"/>
            <a:ext cx="1973036" cy="276999"/>
            <a:chOff x="4872830" y="6460578"/>
            <a:chExt cx="1973036" cy="276999"/>
          </a:xfrm>
        </p:grpSpPr>
        <p:sp>
          <p:nvSpPr>
            <p:cNvPr id="11" name="矩形 10">
              <a:extLst>
                <a:ext uri="{FF2B5EF4-FFF2-40B4-BE49-F238E27FC236}">
                  <a16:creationId xmlns:a16="http://schemas.microsoft.com/office/drawing/2014/main" id="{C0122F5D-69E2-A3F2-8C6B-6064D88CCCD9}"/>
                </a:ext>
              </a:extLst>
            </p:cNvPr>
            <p:cNvSpPr/>
            <p:nvPr/>
          </p:nvSpPr>
          <p:spPr>
            <a:xfrm>
              <a:off x="4872830" y="6517951"/>
              <a:ext cx="162252" cy="162252"/>
            </a:xfrm>
            <a:prstGeom prst="rect">
              <a:avLst/>
            </a:prstGeom>
            <a:solidFill>
              <a:srgbClr val="79B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文本框 12">
              <a:extLst>
                <a:ext uri="{FF2B5EF4-FFF2-40B4-BE49-F238E27FC236}">
                  <a16:creationId xmlns:a16="http://schemas.microsoft.com/office/drawing/2014/main" id="{A8C8C721-3C41-FA38-3693-ED480E5E07D0}"/>
                </a:ext>
              </a:extLst>
            </p:cNvPr>
            <p:cNvSpPr txBox="1"/>
            <p:nvPr/>
          </p:nvSpPr>
          <p:spPr>
            <a:xfrm>
              <a:off x="5061403" y="6460578"/>
              <a:ext cx="178446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err="1">
                  <a:ln>
                    <a:noFill/>
                  </a:ln>
                  <a:solidFill>
                    <a:prstClr val="white"/>
                  </a:solidFill>
                  <a:effectLst/>
                  <a:uLnTx/>
                  <a:uFillTx/>
                  <a:latin typeface="Century Gothic" panose="020B0502020202020204" pitchFamily="34" charset="0"/>
                  <a:ea typeface="微软雅黑" panose="020B0503020204020204" pitchFamily="34" charset="-122"/>
                  <a:cs typeface="+mn-cs"/>
                  <a:sym typeface="微软雅黑" panose="020B0503020204020204" pitchFamily="34" charset="-122"/>
                </a:rPr>
                <a:t>Sangfor</a:t>
              </a:r>
              <a:r>
                <a:rPr kumimoji="0" lang="en-US" altLang="en-US" sz="12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sym typeface="微软雅黑" panose="020B0503020204020204" pitchFamily="34" charset="-122"/>
                </a:rPr>
                <a:t> Technologies</a:t>
              </a:r>
            </a:p>
          </p:txBody>
        </p:sp>
      </p:grpSp>
      <p:pic>
        <p:nvPicPr>
          <p:cNvPr id="4" name="图片 3" descr="徽标, 公司名称&#10;&#10;描述已自动生成">
            <a:extLst>
              <a:ext uri="{FF2B5EF4-FFF2-40B4-BE49-F238E27FC236}">
                <a16:creationId xmlns:a16="http://schemas.microsoft.com/office/drawing/2014/main" id="{6F5ABE81-4DD1-8BFA-A9C4-0AC6CFA6C95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65417" y="791660"/>
            <a:ext cx="684000" cy="684000"/>
          </a:xfrm>
          <a:prstGeom prst="rect">
            <a:avLst/>
          </a:prstGeom>
        </p:spPr>
      </p:pic>
    </p:spTree>
    <p:extLst>
      <p:ext uri="{BB962C8B-B14F-4D97-AF65-F5344CB8AC3E}">
        <p14:creationId xmlns:p14="http://schemas.microsoft.com/office/powerpoint/2010/main" val="11678181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C8200227-62E7-5441-8E0A-07CA46906AC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07949" y="245323"/>
            <a:ext cx="1807405" cy="594000"/>
          </a:xfrm>
          <a:prstGeom prst="rect">
            <a:avLst/>
          </a:prstGeom>
        </p:spPr>
      </p:pic>
      <p:sp>
        <p:nvSpPr>
          <p:cNvPr id="75" name="文本占位符 1">
            <a:extLst>
              <a:ext uri="{FF2B5EF4-FFF2-40B4-BE49-F238E27FC236}">
                <a16:creationId xmlns:a16="http://schemas.microsoft.com/office/drawing/2014/main" id="{733410F9-3FC2-5F4B-95E9-8A87B07C8FE9}"/>
              </a:ext>
            </a:extLst>
          </p:cNvPr>
          <p:cNvSpPr txBox="1"/>
          <p:nvPr/>
        </p:nvSpPr>
        <p:spPr>
          <a:xfrm>
            <a:off x="526838" y="263524"/>
            <a:ext cx="9015367" cy="432802"/>
          </a:xfrm>
          <a:prstGeom prst="rect">
            <a:avLst/>
          </a:prstGeom>
        </p:spPr>
        <p:txBody>
          <a:bodyPr vert="horz" wrap="square" lIns="90000" tIns="36000" rIns="91440" bIns="36000" rtlCol="0" anchor="t">
            <a:spAutoFit/>
          </a:bodyPr>
          <a:lstStyle>
            <a:lvl1pPr indent="0">
              <a:lnSpc>
                <a:spcPct val="90000"/>
              </a:lnSpc>
              <a:spcBef>
                <a:spcPts val="1000"/>
              </a:spcBef>
              <a:buFontTx/>
              <a:buNone/>
              <a:defRPr kumimoji="1" sz="2600" b="1">
                <a:solidFill>
                  <a:srgbClr val="184199"/>
                </a:solidFill>
                <a:latin typeface="微软雅黑"/>
                <a:ea typeface="微软雅黑"/>
                <a:cs typeface="微软雅黑"/>
              </a:defRPr>
            </a:lvl1pPr>
            <a:lvl2pPr indent="0">
              <a:lnSpc>
                <a:spcPct val="90000"/>
              </a:lnSpc>
              <a:spcBef>
                <a:spcPts val="500"/>
              </a:spcBef>
              <a:buFontTx/>
              <a:buNone/>
              <a:defRPr sz="2400"/>
            </a:lvl2pPr>
            <a:lvl3pPr indent="0">
              <a:lnSpc>
                <a:spcPct val="90000"/>
              </a:lnSpc>
              <a:spcBef>
                <a:spcPts val="500"/>
              </a:spcBef>
              <a:buFontTx/>
              <a:buNone/>
              <a:defRPr sz="2000"/>
            </a:lvl3pPr>
            <a:lvl4pPr indent="0">
              <a:lnSpc>
                <a:spcPct val="90000"/>
              </a:lnSpc>
              <a:spcBef>
                <a:spcPts val="500"/>
              </a:spcBef>
              <a:buFontTx/>
              <a:buNone/>
            </a:lvl4pPr>
            <a:lvl5pPr indent="0">
              <a:lnSpc>
                <a:spcPct val="90000"/>
              </a:lnSpc>
              <a:spcBef>
                <a:spcPts val="500"/>
              </a:spcBef>
              <a:buFontTx/>
              <a:buNone/>
            </a:lvl5pPr>
            <a:lvl6pPr marL="2514600" indent="-228600">
              <a:lnSpc>
                <a:spcPct val="90000"/>
              </a:lnSpc>
              <a:spcBef>
                <a:spcPts val="500"/>
              </a:spcBef>
              <a:buFont typeface="Arial" panose="020B0604020202090204"/>
              <a:buChar char="•"/>
            </a:lvl6pPr>
            <a:lvl7pPr marL="2971800" indent="-228600">
              <a:lnSpc>
                <a:spcPct val="90000"/>
              </a:lnSpc>
              <a:spcBef>
                <a:spcPts val="500"/>
              </a:spcBef>
              <a:buFont typeface="Arial" panose="020B0604020202090204"/>
              <a:buChar char="•"/>
            </a:lvl7pPr>
            <a:lvl8pPr marL="3429000" indent="-228600">
              <a:lnSpc>
                <a:spcPct val="90000"/>
              </a:lnSpc>
              <a:spcBef>
                <a:spcPts val="500"/>
              </a:spcBef>
              <a:buFont typeface="Arial" panose="020B0604020202090204"/>
              <a:buChar char="•"/>
            </a:lvl8pPr>
            <a:lvl9pPr marL="3886200" indent="-228600">
              <a:lnSpc>
                <a:spcPct val="90000"/>
              </a:lnSpc>
              <a:spcBef>
                <a:spcPts val="500"/>
              </a:spcBef>
              <a:buFont typeface="Arial" panose="020B0604020202090204"/>
              <a:buChar cha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1" lang="en-US" altLang="zh-CN" sz="2600" b="1" i="0" u="none" strike="noStrike" kern="1200" cap="none" spc="0" normalizeH="0" baseline="0" noProof="0" dirty="0">
                <a:ln>
                  <a:noFill/>
                </a:ln>
                <a:solidFill>
                  <a:prstClr val="white"/>
                </a:solidFill>
                <a:effectLst/>
                <a:uLnTx/>
                <a:uFillTx/>
                <a:latin typeface="Century Gothic" panose="020B0502020202020204" pitchFamily="34" charset="0"/>
                <a:ea typeface="微软雅黑" charset="-122"/>
              </a:rPr>
              <a:t>Sangfor HCI </a:t>
            </a:r>
            <a:r>
              <a:rPr kumimoji="1" lang="en-US" altLang="zh-CN" sz="2600" b="1" i="0" u="none" strike="noStrike" kern="1200" cap="none" spc="0" normalizeH="0" baseline="0" noProof="0" dirty="0" err="1">
                <a:ln>
                  <a:noFill/>
                </a:ln>
                <a:solidFill>
                  <a:prstClr val="white"/>
                </a:solidFill>
                <a:effectLst/>
                <a:uLnTx/>
                <a:uFillTx/>
                <a:latin typeface="Century Gothic" panose="020B0502020202020204" pitchFamily="34" charset="0"/>
                <a:ea typeface="微软雅黑" charset="-122"/>
              </a:rPr>
              <a:t>Consolida</a:t>
            </a:r>
            <a:r>
              <a:rPr kumimoji="1" lang="en-US" altLang="zh-CN" sz="2600" b="1" i="0" u="none" strike="noStrike" kern="1200" cap="none" spc="0" normalizeH="0" baseline="0" noProof="0" dirty="0">
                <a:ln>
                  <a:noFill/>
                </a:ln>
                <a:solidFill>
                  <a:prstClr val="white"/>
                </a:solidFill>
                <a:effectLst/>
                <a:uLnTx/>
                <a:uFillTx/>
                <a:latin typeface="Century Gothic" panose="020B0502020202020204" pitchFamily="34" charset="0"/>
                <a:ea typeface="微软雅黑" charset="-122"/>
              </a:rPr>
              <a:t> </a:t>
            </a:r>
            <a:r>
              <a:rPr kumimoji="1" lang="en-US" altLang="zh-CN" sz="2600" b="1" i="0" u="none" strike="noStrike" kern="1200" cap="none" spc="0" normalizeH="0" baseline="0" noProof="0" dirty="0" err="1">
                <a:ln>
                  <a:noFill/>
                </a:ln>
                <a:solidFill>
                  <a:prstClr val="white"/>
                </a:solidFill>
                <a:effectLst/>
                <a:uLnTx/>
                <a:uFillTx/>
                <a:latin typeface="Century Gothic" panose="020B0502020202020204" pitchFamily="34" charset="0"/>
                <a:ea typeface="微软雅黑" charset="-122"/>
              </a:rPr>
              <a:t>el</a:t>
            </a:r>
            <a:r>
              <a:rPr kumimoji="1" lang="en-US" altLang="zh-CN" sz="2600" b="1" i="0" u="none" strike="noStrike" kern="1200" cap="none" spc="0" normalizeH="0" baseline="0" noProof="0" dirty="0">
                <a:ln>
                  <a:noFill/>
                </a:ln>
                <a:solidFill>
                  <a:prstClr val="white"/>
                </a:solidFill>
                <a:effectLst/>
                <a:uLnTx/>
                <a:uFillTx/>
                <a:latin typeface="Century Gothic" panose="020B0502020202020204" pitchFamily="34" charset="0"/>
                <a:ea typeface="微软雅黑" charset="-122"/>
              </a:rPr>
              <a:t> Centro de </a:t>
            </a:r>
            <a:r>
              <a:rPr kumimoji="1" lang="en-US" altLang="zh-CN" sz="2600" b="1" i="0" u="none" strike="noStrike" kern="1200" cap="none" spc="0" normalizeH="0" baseline="0" noProof="0" dirty="0" err="1">
                <a:ln>
                  <a:noFill/>
                </a:ln>
                <a:solidFill>
                  <a:prstClr val="white"/>
                </a:solidFill>
                <a:effectLst/>
                <a:uLnTx/>
                <a:uFillTx/>
                <a:latin typeface="Century Gothic" panose="020B0502020202020204" pitchFamily="34" charset="0"/>
                <a:ea typeface="微软雅黑" charset="-122"/>
              </a:rPr>
              <a:t>Datos</a:t>
            </a:r>
            <a:endParaRPr kumimoji="1" lang="en-US" altLang="zh-CN" sz="2600" b="1" i="0" u="none" strike="noStrike" kern="1200" cap="none" spc="0" normalizeH="0" baseline="0" noProof="0" dirty="0">
              <a:ln>
                <a:noFill/>
              </a:ln>
              <a:solidFill>
                <a:prstClr val="white"/>
              </a:solidFill>
              <a:effectLst/>
              <a:uLnTx/>
              <a:uFillTx/>
              <a:latin typeface="Century Gothic" panose="020B0502020202020204" pitchFamily="34" charset="0"/>
              <a:ea typeface="微软雅黑" charset="-122"/>
            </a:endParaRPr>
          </a:p>
        </p:txBody>
      </p:sp>
      <p:sp>
        <p:nvSpPr>
          <p:cNvPr id="2" name="矩形 1">
            <a:extLst>
              <a:ext uri="{FF2B5EF4-FFF2-40B4-BE49-F238E27FC236}">
                <a16:creationId xmlns:a16="http://schemas.microsoft.com/office/drawing/2014/main" id="{4813E800-1600-B9DA-136C-C18259F70028}"/>
              </a:ext>
            </a:extLst>
          </p:cNvPr>
          <p:cNvSpPr/>
          <p:nvPr/>
        </p:nvSpPr>
        <p:spPr>
          <a:xfrm>
            <a:off x="861647" y="1291310"/>
            <a:ext cx="5344324" cy="4258446"/>
          </a:xfrm>
          <a:prstGeom prst="rect">
            <a:avLst/>
          </a:prstGeom>
          <a:solidFill>
            <a:srgbClr val="00B0F0">
              <a:alpha val="10000"/>
            </a:srgbClr>
          </a:solidFill>
          <a:ln>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grpSp>
        <p:nvGrpSpPr>
          <p:cNvPr id="3" name="组合 2">
            <a:extLst>
              <a:ext uri="{FF2B5EF4-FFF2-40B4-BE49-F238E27FC236}">
                <a16:creationId xmlns:a16="http://schemas.microsoft.com/office/drawing/2014/main" id="{7B808771-A494-32AA-C082-6CD9D9BDE6A4}"/>
              </a:ext>
            </a:extLst>
          </p:cNvPr>
          <p:cNvGrpSpPr/>
          <p:nvPr/>
        </p:nvGrpSpPr>
        <p:grpSpPr>
          <a:xfrm>
            <a:off x="1599963" y="3379640"/>
            <a:ext cx="3561191" cy="395286"/>
            <a:chOff x="8139586" y="3327389"/>
            <a:chExt cx="3779972" cy="419570"/>
          </a:xfrm>
        </p:grpSpPr>
        <p:pic>
          <p:nvPicPr>
            <p:cNvPr id="4" name="图片 3">
              <a:extLst>
                <a:ext uri="{FF2B5EF4-FFF2-40B4-BE49-F238E27FC236}">
                  <a16:creationId xmlns:a16="http://schemas.microsoft.com/office/drawing/2014/main" id="{E4884EBB-C436-508E-BA2D-3BCBAAFB29C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139586" y="3327390"/>
              <a:ext cx="932377" cy="419569"/>
            </a:xfrm>
            <a:prstGeom prst="rect">
              <a:avLst/>
            </a:prstGeom>
          </p:spPr>
        </p:pic>
        <p:pic>
          <p:nvPicPr>
            <p:cNvPr id="5" name="图片 4">
              <a:extLst>
                <a:ext uri="{FF2B5EF4-FFF2-40B4-BE49-F238E27FC236}">
                  <a16:creationId xmlns:a16="http://schemas.microsoft.com/office/drawing/2014/main" id="{8F250490-2E98-52DD-6052-CC8C6095359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470227" y="3327389"/>
              <a:ext cx="932377" cy="419569"/>
            </a:xfrm>
            <a:prstGeom prst="rect">
              <a:avLst/>
            </a:prstGeom>
          </p:spPr>
        </p:pic>
        <p:pic>
          <p:nvPicPr>
            <p:cNvPr id="6" name="图片 5">
              <a:extLst>
                <a:ext uri="{FF2B5EF4-FFF2-40B4-BE49-F238E27FC236}">
                  <a16:creationId xmlns:a16="http://schemas.microsoft.com/office/drawing/2014/main" id="{B9D4CF58-3FA5-61D1-44E8-F36C1DEEF7B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987181" y="3327390"/>
              <a:ext cx="932377" cy="419569"/>
            </a:xfrm>
            <a:prstGeom prst="rect">
              <a:avLst/>
            </a:prstGeom>
          </p:spPr>
        </p:pic>
      </p:grpSp>
      <p:grpSp>
        <p:nvGrpSpPr>
          <p:cNvPr id="7" name="组合 6">
            <a:extLst>
              <a:ext uri="{FF2B5EF4-FFF2-40B4-BE49-F238E27FC236}">
                <a16:creationId xmlns:a16="http://schemas.microsoft.com/office/drawing/2014/main" id="{CA529F74-B261-92BF-6061-2A45EB992C85}"/>
              </a:ext>
            </a:extLst>
          </p:cNvPr>
          <p:cNvGrpSpPr/>
          <p:nvPr/>
        </p:nvGrpSpPr>
        <p:grpSpPr>
          <a:xfrm>
            <a:off x="1961562" y="2976722"/>
            <a:ext cx="2917284" cy="427340"/>
            <a:chOff x="8415864" y="2980554"/>
            <a:chExt cx="1902207" cy="293806"/>
          </a:xfrm>
        </p:grpSpPr>
        <p:cxnSp>
          <p:nvCxnSpPr>
            <p:cNvPr id="8" name="直线连接符 193">
              <a:extLst>
                <a:ext uri="{FF2B5EF4-FFF2-40B4-BE49-F238E27FC236}">
                  <a16:creationId xmlns:a16="http://schemas.microsoft.com/office/drawing/2014/main" id="{96F2D02B-1417-34B6-EAF1-0B863D0FE163}"/>
                </a:ext>
              </a:extLst>
            </p:cNvPr>
            <p:cNvCxnSpPr/>
            <p:nvPr/>
          </p:nvCxnSpPr>
          <p:spPr>
            <a:xfrm rot="5400000">
              <a:off x="8563253" y="2833166"/>
              <a:ext cx="293805" cy="588584"/>
            </a:xfrm>
            <a:prstGeom prst="bentConnector3">
              <a:avLst>
                <a:gd name="adj1" fmla="val 50000"/>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线连接符 193">
              <a:extLst>
                <a:ext uri="{FF2B5EF4-FFF2-40B4-BE49-F238E27FC236}">
                  <a16:creationId xmlns:a16="http://schemas.microsoft.com/office/drawing/2014/main" id="{DA75B556-B6DE-EF40-060B-CB56BB3EF8CF}"/>
                </a:ext>
              </a:extLst>
            </p:cNvPr>
            <p:cNvCxnSpPr/>
            <p:nvPr/>
          </p:nvCxnSpPr>
          <p:spPr>
            <a:xfrm rot="16200000" flipH="1">
              <a:off x="9910773" y="2867062"/>
              <a:ext cx="293805" cy="520791"/>
            </a:xfrm>
            <a:prstGeom prst="bentConnector3">
              <a:avLst>
                <a:gd name="adj1" fmla="val 50000"/>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直线连接符 193">
              <a:extLst>
                <a:ext uri="{FF2B5EF4-FFF2-40B4-BE49-F238E27FC236}">
                  <a16:creationId xmlns:a16="http://schemas.microsoft.com/office/drawing/2014/main" id="{9C380EEB-0B26-CABE-0A89-3F969FDD95FA}"/>
                </a:ext>
              </a:extLst>
            </p:cNvPr>
            <p:cNvCxnSpPr/>
            <p:nvPr/>
          </p:nvCxnSpPr>
          <p:spPr>
            <a:xfrm rot="5400000">
              <a:off x="8753475" y="3023385"/>
              <a:ext cx="293805" cy="208144"/>
            </a:xfrm>
            <a:prstGeom prst="bentConnector3">
              <a:avLst>
                <a:gd name="adj1" fmla="val 50000"/>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线连接符 193">
              <a:extLst>
                <a:ext uri="{FF2B5EF4-FFF2-40B4-BE49-F238E27FC236}">
                  <a16:creationId xmlns:a16="http://schemas.microsoft.com/office/drawing/2014/main" id="{6EA1A068-2E59-4399-A010-EB4AD6274486}"/>
                </a:ext>
              </a:extLst>
            </p:cNvPr>
            <p:cNvCxnSpPr>
              <a:cxnSpLocks/>
            </p:cNvCxnSpPr>
            <p:nvPr/>
          </p:nvCxnSpPr>
          <p:spPr>
            <a:xfrm rot="16200000" flipH="1">
              <a:off x="8943696" y="3041309"/>
              <a:ext cx="293805" cy="172298"/>
            </a:xfrm>
            <a:prstGeom prst="bentConnector3">
              <a:avLst>
                <a:gd name="adj1" fmla="val 50000"/>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线连接符 193">
              <a:extLst>
                <a:ext uri="{FF2B5EF4-FFF2-40B4-BE49-F238E27FC236}">
                  <a16:creationId xmlns:a16="http://schemas.microsoft.com/office/drawing/2014/main" id="{9246BE9E-5200-006F-61F7-E42F69260F29}"/>
                </a:ext>
              </a:extLst>
            </p:cNvPr>
            <p:cNvCxnSpPr/>
            <p:nvPr/>
          </p:nvCxnSpPr>
          <p:spPr>
            <a:xfrm rot="16200000" flipH="1">
              <a:off x="9133916" y="2851088"/>
              <a:ext cx="293805" cy="552738"/>
            </a:xfrm>
            <a:prstGeom prst="bentConnector3">
              <a:avLst>
                <a:gd name="adj1" fmla="val 50000"/>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线连接符 193">
              <a:extLst>
                <a:ext uri="{FF2B5EF4-FFF2-40B4-BE49-F238E27FC236}">
                  <a16:creationId xmlns:a16="http://schemas.microsoft.com/office/drawing/2014/main" id="{0C34BC72-B385-E463-6B60-237447517FD0}"/>
                </a:ext>
              </a:extLst>
            </p:cNvPr>
            <p:cNvCxnSpPr/>
            <p:nvPr/>
          </p:nvCxnSpPr>
          <p:spPr>
            <a:xfrm rot="5400000">
              <a:off x="9530331" y="3007411"/>
              <a:ext cx="293805" cy="240092"/>
            </a:xfrm>
            <a:prstGeom prst="bentConnector3">
              <a:avLst>
                <a:gd name="adj1" fmla="val 50000"/>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线连接符 186">
              <a:extLst>
                <a:ext uri="{FF2B5EF4-FFF2-40B4-BE49-F238E27FC236}">
                  <a16:creationId xmlns:a16="http://schemas.microsoft.com/office/drawing/2014/main" id="{9F123790-603C-25DC-AA0C-AB366D528132}"/>
                </a:ext>
              </a:extLst>
            </p:cNvPr>
            <p:cNvCxnSpPr>
              <a:cxnSpLocks/>
            </p:cNvCxnSpPr>
            <p:nvPr/>
          </p:nvCxnSpPr>
          <p:spPr>
            <a:xfrm flipV="1">
              <a:off x="9924329" y="3124515"/>
              <a:ext cx="0" cy="14984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4" name="组合 113">
            <a:extLst>
              <a:ext uri="{FF2B5EF4-FFF2-40B4-BE49-F238E27FC236}">
                <a16:creationId xmlns:a16="http://schemas.microsoft.com/office/drawing/2014/main" id="{6A7A63D3-C132-869A-9B65-6B3CCFCC31F4}"/>
              </a:ext>
            </a:extLst>
          </p:cNvPr>
          <p:cNvGrpSpPr/>
          <p:nvPr/>
        </p:nvGrpSpPr>
        <p:grpSpPr>
          <a:xfrm>
            <a:off x="2552698" y="2595922"/>
            <a:ext cx="1726871" cy="380799"/>
            <a:chOff x="8841087" y="2569500"/>
            <a:chExt cx="1726871" cy="380799"/>
          </a:xfrm>
        </p:grpSpPr>
        <p:cxnSp>
          <p:nvCxnSpPr>
            <p:cNvPr id="115" name="直线连接符 186">
              <a:extLst>
                <a:ext uri="{FF2B5EF4-FFF2-40B4-BE49-F238E27FC236}">
                  <a16:creationId xmlns:a16="http://schemas.microsoft.com/office/drawing/2014/main" id="{515DE381-71E2-DCF3-7C99-644278947A7A}"/>
                </a:ext>
              </a:extLst>
            </p:cNvPr>
            <p:cNvCxnSpPr>
              <a:cxnSpLocks/>
            </p:cNvCxnSpPr>
            <p:nvPr/>
          </p:nvCxnSpPr>
          <p:spPr>
            <a:xfrm>
              <a:off x="9478862" y="2687807"/>
              <a:ext cx="50246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6" name="图片 115">
              <a:extLst>
                <a:ext uri="{FF2B5EF4-FFF2-40B4-BE49-F238E27FC236}">
                  <a16:creationId xmlns:a16="http://schemas.microsoft.com/office/drawing/2014/main" id="{10C87AD4-E582-B541-FC3E-A47FE823BE44}"/>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8841087" y="2569500"/>
              <a:ext cx="761598" cy="380799"/>
            </a:xfrm>
            <a:prstGeom prst="rect">
              <a:avLst/>
            </a:prstGeom>
          </p:spPr>
        </p:pic>
        <p:pic>
          <p:nvPicPr>
            <p:cNvPr id="117" name="图片 116">
              <a:extLst>
                <a:ext uri="{FF2B5EF4-FFF2-40B4-BE49-F238E27FC236}">
                  <a16:creationId xmlns:a16="http://schemas.microsoft.com/office/drawing/2014/main" id="{9FBB3C28-AB96-5F64-2A2F-B7FE46BFC67A}"/>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9806360" y="2569500"/>
              <a:ext cx="761598" cy="380799"/>
            </a:xfrm>
            <a:prstGeom prst="rect">
              <a:avLst/>
            </a:prstGeom>
          </p:spPr>
        </p:pic>
      </p:grpSp>
      <p:grpSp>
        <p:nvGrpSpPr>
          <p:cNvPr id="118" name="组合 117">
            <a:extLst>
              <a:ext uri="{FF2B5EF4-FFF2-40B4-BE49-F238E27FC236}">
                <a16:creationId xmlns:a16="http://schemas.microsoft.com/office/drawing/2014/main" id="{090CD81F-C715-8996-BDE9-A7EAC20D1B33}"/>
              </a:ext>
            </a:extLst>
          </p:cNvPr>
          <p:cNvGrpSpPr/>
          <p:nvPr/>
        </p:nvGrpSpPr>
        <p:grpSpPr>
          <a:xfrm>
            <a:off x="2555192" y="1785143"/>
            <a:ext cx="3090729" cy="808755"/>
            <a:chOff x="4892294" y="1968146"/>
            <a:chExt cx="3090729" cy="808755"/>
          </a:xfrm>
        </p:grpSpPr>
        <p:sp>
          <p:nvSpPr>
            <p:cNvPr id="119" name="文本框 88">
              <a:extLst>
                <a:ext uri="{FF2B5EF4-FFF2-40B4-BE49-F238E27FC236}">
                  <a16:creationId xmlns:a16="http://schemas.microsoft.com/office/drawing/2014/main" id="{80511564-A5F4-846C-4B06-EEB4345723AA}"/>
                </a:ext>
              </a:extLst>
            </p:cNvPr>
            <p:cNvSpPr txBox="1"/>
            <p:nvPr/>
          </p:nvSpPr>
          <p:spPr>
            <a:xfrm>
              <a:off x="6762817" y="2105628"/>
              <a:ext cx="1220206" cy="276999"/>
            </a:xfrm>
            <a:prstGeom prst="rect">
              <a:avLst/>
            </a:prstGeom>
            <a:noFill/>
          </p:spPr>
          <p:txBody>
            <a:bodyPr wrap="none" rtlCol="0">
              <a:spAutoFit/>
            </a:bodyPr>
            <a:lstStyle>
              <a:defPPr>
                <a:defRPr lang="zh-CN"/>
              </a:defPPr>
              <a:lvl1pPr>
                <a:defRPr sz="24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1200" b="0" i="0" u="none" strike="noStrike" kern="1200" cap="none" spc="0" normalizeH="0" baseline="0" noProof="0">
                  <a:ln>
                    <a:noFill/>
                  </a:ln>
                  <a:solidFill>
                    <a:srgbClr val="FFFFFF"/>
                  </a:solidFill>
                  <a:effectLst/>
                  <a:uLnTx/>
                  <a:uFillTx/>
                  <a:latin typeface="Century Gothic" panose="020B0502020202020204" pitchFamily="34" charset="0"/>
                  <a:ea typeface="Microsoft YaHei" charset="-122"/>
                  <a:cs typeface="Microsoft YaHei" charset="-122"/>
                </a:rPr>
                <a:t>Switch/Router</a:t>
              </a:r>
              <a:endParaRPr kumimoji="0" lang="zh-CN" altLang="en-US" sz="1200" b="0" i="0" u="none" strike="noStrike" kern="1200" cap="none" spc="0" normalizeH="0" baseline="0" noProof="0">
                <a:ln>
                  <a:noFill/>
                </a:ln>
                <a:solidFill>
                  <a:srgbClr val="FFFFFF"/>
                </a:solidFill>
                <a:effectLst/>
                <a:uLnTx/>
                <a:uFillTx/>
                <a:latin typeface="Century Gothic" panose="020B0502020202020204" pitchFamily="34" charset="0"/>
                <a:ea typeface="Microsoft YaHei" charset="-122"/>
                <a:cs typeface="Microsoft YaHei" charset="-122"/>
              </a:endParaRPr>
            </a:p>
          </p:txBody>
        </p:sp>
        <p:grpSp>
          <p:nvGrpSpPr>
            <p:cNvPr id="120" name="组合 7">
              <a:extLst>
                <a:ext uri="{FF2B5EF4-FFF2-40B4-BE49-F238E27FC236}">
                  <a16:creationId xmlns:a16="http://schemas.microsoft.com/office/drawing/2014/main" id="{E44F353A-9008-21BB-B510-04084B66098B}"/>
                </a:ext>
              </a:extLst>
            </p:cNvPr>
            <p:cNvGrpSpPr/>
            <p:nvPr/>
          </p:nvGrpSpPr>
          <p:grpSpPr>
            <a:xfrm>
              <a:off x="5203575" y="2598712"/>
              <a:ext cx="1224568" cy="178189"/>
              <a:chOff x="2816703" y="2755343"/>
              <a:chExt cx="1265705" cy="184175"/>
            </a:xfrm>
          </p:grpSpPr>
          <p:cxnSp>
            <p:nvCxnSpPr>
              <p:cNvPr id="123" name="直线连接符 179">
                <a:extLst>
                  <a:ext uri="{FF2B5EF4-FFF2-40B4-BE49-F238E27FC236}">
                    <a16:creationId xmlns:a16="http://schemas.microsoft.com/office/drawing/2014/main" id="{3BD62386-1782-2DF2-3EB1-DF6A7FD366A4}"/>
                  </a:ext>
                </a:extLst>
              </p:cNvPr>
              <p:cNvCxnSpPr/>
              <p:nvPr/>
            </p:nvCxnSpPr>
            <p:spPr>
              <a:xfrm flipH="1">
                <a:off x="2816703" y="2755678"/>
                <a:ext cx="523" cy="183839"/>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直线连接符 180">
                <a:extLst>
                  <a:ext uri="{FF2B5EF4-FFF2-40B4-BE49-F238E27FC236}">
                    <a16:creationId xmlns:a16="http://schemas.microsoft.com/office/drawing/2014/main" id="{441A219D-5D17-81EF-54DE-E8338EFF639E}"/>
                  </a:ext>
                </a:extLst>
              </p:cNvPr>
              <p:cNvCxnSpPr/>
              <p:nvPr/>
            </p:nvCxnSpPr>
            <p:spPr>
              <a:xfrm>
                <a:off x="4080487" y="2755343"/>
                <a:ext cx="1921" cy="18417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21" name="图片 120">
              <a:extLst>
                <a:ext uri="{FF2B5EF4-FFF2-40B4-BE49-F238E27FC236}">
                  <a16:creationId xmlns:a16="http://schemas.microsoft.com/office/drawing/2014/main" id="{640E8F15-3356-7005-50BF-55F964C6435E}"/>
                </a:ext>
              </a:extLst>
            </p:cNvPr>
            <p:cNvPicPr>
              <a:picLocks noChangeAspect="1"/>
            </p:cNvPicPr>
            <p:nvPr/>
          </p:nvPicPr>
          <p:blipFill>
            <a:blip r:embed="rId7"/>
            <a:stretch>
              <a:fillRect/>
            </a:stretch>
          </p:blipFill>
          <p:spPr>
            <a:xfrm>
              <a:off x="4892294" y="1968146"/>
              <a:ext cx="612821" cy="612821"/>
            </a:xfrm>
            <a:prstGeom prst="rect">
              <a:avLst/>
            </a:prstGeom>
          </p:spPr>
        </p:pic>
        <p:pic>
          <p:nvPicPr>
            <p:cNvPr id="122" name="图片 121">
              <a:extLst>
                <a:ext uri="{FF2B5EF4-FFF2-40B4-BE49-F238E27FC236}">
                  <a16:creationId xmlns:a16="http://schemas.microsoft.com/office/drawing/2014/main" id="{7FBE74D2-6908-FCFC-77C4-1F21BE8C09D2}"/>
                </a:ext>
              </a:extLst>
            </p:cNvPr>
            <p:cNvPicPr>
              <a:picLocks noChangeAspect="1"/>
            </p:cNvPicPr>
            <p:nvPr/>
          </p:nvPicPr>
          <p:blipFill>
            <a:blip r:embed="rId7"/>
            <a:stretch>
              <a:fillRect/>
            </a:stretch>
          </p:blipFill>
          <p:spPr>
            <a:xfrm>
              <a:off x="6113574" y="1976511"/>
              <a:ext cx="612821" cy="612821"/>
            </a:xfrm>
            <a:prstGeom prst="rect">
              <a:avLst/>
            </a:prstGeom>
          </p:spPr>
        </p:pic>
      </p:grpSp>
      <p:grpSp>
        <p:nvGrpSpPr>
          <p:cNvPr id="125" name="组合 124">
            <a:extLst>
              <a:ext uri="{FF2B5EF4-FFF2-40B4-BE49-F238E27FC236}">
                <a16:creationId xmlns:a16="http://schemas.microsoft.com/office/drawing/2014/main" id="{F7408DF6-F415-8AC8-69BA-4E90571A7817}"/>
              </a:ext>
            </a:extLst>
          </p:cNvPr>
          <p:cNvGrpSpPr/>
          <p:nvPr/>
        </p:nvGrpSpPr>
        <p:grpSpPr>
          <a:xfrm>
            <a:off x="1548756" y="2570530"/>
            <a:ext cx="4485113" cy="468000"/>
            <a:chOff x="3939394" y="2606017"/>
            <a:chExt cx="4485113" cy="468000"/>
          </a:xfrm>
        </p:grpSpPr>
        <p:sp>
          <p:nvSpPr>
            <p:cNvPr id="126" name="文本框 89">
              <a:extLst>
                <a:ext uri="{FF2B5EF4-FFF2-40B4-BE49-F238E27FC236}">
                  <a16:creationId xmlns:a16="http://schemas.microsoft.com/office/drawing/2014/main" id="{D8F4B2AC-2465-8198-00D3-8CA197A3BE1E}"/>
                </a:ext>
              </a:extLst>
            </p:cNvPr>
            <p:cNvSpPr txBox="1"/>
            <p:nvPr/>
          </p:nvSpPr>
          <p:spPr>
            <a:xfrm>
              <a:off x="7659554" y="2659711"/>
              <a:ext cx="764953"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1200" b="0" i="0" u="none" strike="noStrike" kern="1200" cap="none" spc="0" normalizeH="0" baseline="0" noProof="0">
                  <a:ln>
                    <a:noFill/>
                  </a:ln>
                  <a:solidFill>
                    <a:srgbClr val="FFFFFF"/>
                  </a:solidFill>
                  <a:effectLst/>
                  <a:uLnTx/>
                  <a:uFillTx/>
                  <a:latin typeface="Century Gothic" panose="020B0502020202020204" pitchFamily="34" charset="0"/>
                  <a:ea typeface="Microsoft YaHei" charset="-122"/>
                  <a:cs typeface="Microsoft YaHei" charset="-122"/>
                </a:rPr>
                <a:t>Security</a:t>
              </a:r>
              <a:endParaRPr kumimoji="0" lang="zh-CN" altLang="en-US" sz="1200" b="0" i="0" u="none" strike="noStrike" kern="1200" cap="none" spc="0" normalizeH="0" baseline="0" noProof="0">
                <a:ln>
                  <a:noFill/>
                </a:ln>
                <a:solidFill>
                  <a:srgbClr val="FFFFFF"/>
                </a:solidFill>
                <a:effectLst/>
                <a:uLnTx/>
                <a:uFillTx/>
                <a:latin typeface="Century Gothic" panose="020B0502020202020204" pitchFamily="34" charset="0"/>
                <a:ea typeface="Microsoft YaHei" charset="-122"/>
                <a:cs typeface="Microsoft YaHei" charset="-122"/>
              </a:endParaRPr>
            </a:p>
          </p:txBody>
        </p:sp>
        <p:cxnSp>
          <p:nvCxnSpPr>
            <p:cNvPr id="127" name="直线连接符 183">
              <a:extLst>
                <a:ext uri="{FF2B5EF4-FFF2-40B4-BE49-F238E27FC236}">
                  <a16:creationId xmlns:a16="http://schemas.microsoft.com/office/drawing/2014/main" id="{1390AED3-4873-E36F-B944-037480E82E84}"/>
                </a:ext>
              </a:extLst>
            </p:cNvPr>
            <p:cNvCxnSpPr/>
            <p:nvPr/>
          </p:nvCxnSpPr>
          <p:spPr>
            <a:xfrm>
              <a:off x="4832614" y="2743013"/>
              <a:ext cx="21509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直线连接符 183">
              <a:extLst>
                <a:ext uri="{FF2B5EF4-FFF2-40B4-BE49-F238E27FC236}">
                  <a16:creationId xmlns:a16="http://schemas.microsoft.com/office/drawing/2014/main" id="{9155D7AB-669D-A52E-0C65-D4840217358B}"/>
                </a:ext>
              </a:extLst>
            </p:cNvPr>
            <p:cNvCxnSpPr/>
            <p:nvPr/>
          </p:nvCxnSpPr>
          <p:spPr>
            <a:xfrm>
              <a:off x="6673381" y="2749716"/>
              <a:ext cx="21509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29" name="图片 128">
              <a:extLst>
                <a:ext uri="{FF2B5EF4-FFF2-40B4-BE49-F238E27FC236}">
                  <a16:creationId xmlns:a16="http://schemas.microsoft.com/office/drawing/2014/main" id="{AD36AEB6-F48D-AB65-3D6F-30510D40DEBF}"/>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3939394" y="2606017"/>
              <a:ext cx="936000" cy="468000"/>
            </a:xfrm>
            <a:prstGeom prst="rect">
              <a:avLst/>
            </a:prstGeom>
          </p:spPr>
        </p:pic>
        <p:pic>
          <p:nvPicPr>
            <p:cNvPr id="130" name="图片 129">
              <a:extLst>
                <a:ext uri="{FF2B5EF4-FFF2-40B4-BE49-F238E27FC236}">
                  <a16:creationId xmlns:a16="http://schemas.microsoft.com/office/drawing/2014/main" id="{2D104119-9798-E3FE-E091-002A4D900D4C}"/>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6741319" y="2606017"/>
              <a:ext cx="936000" cy="468000"/>
            </a:xfrm>
            <a:prstGeom prst="rect">
              <a:avLst/>
            </a:prstGeom>
          </p:spPr>
        </p:pic>
      </p:grpSp>
      <p:grpSp>
        <p:nvGrpSpPr>
          <p:cNvPr id="131" name="组合 130">
            <a:extLst>
              <a:ext uri="{FF2B5EF4-FFF2-40B4-BE49-F238E27FC236}">
                <a16:creationId xmlns:a16="http://schemas.microsoft.com/office/drawing/2014/main" id="{F2B26F5B-78D0-D9ED-146E-74D3F276EE83}"/>
              </a:ext>
            </a:extLst>
          </p:cNvPr>
          <p:cNvGrpSpPr/>
          <p:nvPr/>
        </p:nvGrpSpPr>
        <p:grpSpPr>
          <a:xfrm>
            <a:off x="861647" y="3327365"/>
            <a:ext cx="4942434" cy="2049964"/>
            <a:chOff x="3252285" y="3362852"/>
            <a:chExt cx="4942434" cy="2049964"/>
          </a:xfrm>
        </p:grpSpPr>
        <p:sp>
          <p:nvSpPr>
            <p:cNvPr id="132" name="文本框 85">
              <a:extLst>
                <a:ext uri="{FF2B5EF4-FFF2-40B4-BE49-F238E27FC236}">
                  <a16:creationId xmlns:a16="http://schemas.microsoft.com/office/drawing/2014/main" id="{44911D60-62A3-9D24-3328-4DAD9BA911F4}"/>
                </a:ext>
              </a:extLst>
            </p:cNvPr>
            <p:cNvSpPr txBox="1"/>
            <p:nvPr/>
          </p:nvSpPr>
          <p:spPr>
            <a:xfrm>
              <a:off x="7556404" y="3530154"/>
              <a:ext cx="638315"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1200" b="0" i="0" u="none" strike="noStrike" kern="1200" cap="none" spc="0" normalizeH="0" baseline="0" noProof="0">
                  <a:ln>
                    <a:noFill/>
                  </a:ln>
                  <a:solidFill>
                    <a:srgbClr val="FFFFFF"/>
                  </a:solidFill>
                  <a:effectLst/>
                  <a:uLnTx/>
                  <a:uFillTx/>
                  <a:latin typeface="Century Gothic" panose="020B0502020202020204" pitchFamily="34" charset="0"/>
                  <a:ea typeface="Microsoft YaHei" charset="-122"/>
                  <a:cs typeface="Microsoft YaHei" charset="-122"/>
                </a:rPr>
                <a:t>Server</a:t>
              </a:r>
              <a:endParaRPr kumimoji="0" lang="zh-CN" altLang="en-US" sz="1200" b="0" i="0" u="none" strike="noStrike" kern="1200" cap="none" spc="0" normalizeH="0" baseline="0" noProof="0">
                <a:ln>
                  <a:noFill/>
                </a:ln>
                <a:solidFill>
                  <a:srgbClr val="FFFFFF"/>
                </a:solidFill>
                <a:effectLst/>
                <a:uLnTx/>
                <a:uFillTx/>
                <a:latin typeface="Century Gothic" panose="020B0502020202020204" pitchFamily="34" charset="0"/>
                <a:ea typeface="Microsoft YaHei" charset="-122"/>
                <a:cs typeface="Microsoft YaHei" charset="-122"/>
              </a:endParaRPr>
            </a:p>
          </p:txBody>
        </p:sp>
        <p:sp>
          <p:nvSpPr>
            <p:cNvPr id="133" name="文本框 86">
              <a:extLst>
                <a:ext uri="{FF2B5EF4-FFF2-40B4-BE49-F238E27FC236}">
                  <a16:creationId xmlns:a16="http://schemas.microsoft.com/office/drawing/2014/main" id="{E9D1B6D7-E07C-48AF-CF45-01CCCA68B873}"/>
                </a:ext>
              </a:extLst>
            </p:cNvPr>
            <p:cNvSpPr txBox="1"/>
            <p:nvPr/>
          </p:nvSpPr>
          <p:spPr>
            <a:xfrm>
              <a:off x="7020414" y="4277246"/>
              <a:ext cx="385042"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1200" b="0" i="0" u="none" strike="noStrike" kern="1200" cap="none" spc="0" normalizeH="0" baseline="0" noProof="0">
                  <a:ln>
                    <a:noFill/>
                  </a:ln>
                  <a:solidFill>
                    <a:srgbClr val="FFFFFF"/>
                  </a:solidFill>
                  <a:effectLst/>
                  <a:uLnTx/>
                  <a:uFillTx/>
                  <a:latin typeface="Century Gothic" panose="020B0502020202020204" pitchFamily="34" charset="0"/>
                  <a:ea typeface="Microsoft YaHei" charset="-122"/>
                  <a:cs typeface="Microsoft YaHei" charset="-122"/>
                </a:rPr>
                <a:t>FC</a:t>
              </a:r>
              <a:endParaRPr kumimoji="0" lang="zh-CN" altLang="en-US" sz="1200" b="0" i="0" u="none" strike="noStrike" kern="1200" cap="none" spc="0" normalizeH="0" baseline="0" noProof="0">
                <a:ln>
                  <a:noFill/>
                </a:ln>
                <a:solidFill>
                  <a:srgbClr val="FFFFFF"/>
                </a:solidFill>
                <a:effectLst/>
                <a:uLnTx/>
                <a:uFillTx/>
                <a:latin typeface="Century Gothic" panose="020B0502020202020204" pitchFamily="34" charset="0"/>
                <a:ea typeface="Microsoft YaHei" charset="-122"/>
                <a:cs typeface="Microsoft YaHei" charset="-122"/>
              </a:endParaRPr>
            </a:p>
          </p:txBody>
        </p:sp>
        <p:sp>
          <p:nvSpPr>
            <p:cNvPr id="134" name="文本框 87">
              <a:extLst>
                <a:ext uri="{FF2B5EF4-FFF2-40B4-BE49-F238E27FC236}">
                  <a16:creationId xmlns:a16="http://schemas.microsoft.com/office/drawing/2014/main" id="{DA304E32-E4A1-EE24-3659-C31273522769}"/>
                </a:ext>
              </a:extLst>
            </p:cNvPr>
            <p:cNvSpPr txBox="1"/>
            <p:nvPr/>
          </p:nvSpPr>
          <p:spPr>
            <a:xfrm>
              <a:off x="7315091" y="4947888"/>
              <a:ext cx="84510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1200" b="0" i="0" u="none" strike="noStrike" kern="1200" cap="none" spc="0" normalizeH="0" baseline="0" noProof="0">
                  <a:ln>
                    <a:noFill/>
                  </a:ln>
                  <a:solidFill>
                    <a:srgbClr val="FFFFFF"/>
                  </a:solidFill>
                  <a:effectLst/>
                  <a:uLnTx/>
                  <a:uFillTx/>
                  <a:latin typeface="Century Gothic" panose="020B0502020202020204" pitchFamily="34" charset="0"/>
                  <a:ea typeface="Microsoft YaHei" charset="-122"/>
                  <a:cs typeface="Microsoft YaHei" charset="-122"/>
                </a:rPr>
                <a:t>Storage</a:t>
              </a:r>
              <a:endParaRPr kumimoji="0" lang="zh-CN" altLang="en-US" sz="1200" b="0" i="0" u="none" strike="noStrike" kern="1200" cap="none" spc="0" normalizeH="0" baseline="0" noProof="0">
                <a:ln>
                  <a:noFill/>
                </a:ln>
                <a:solidFill>
                  <a:srgbClr val="FFFFFF"/>
                </a:solidFill>
                <a:effectLst/>
                <a:uLnTx/>
                <a:uFillTx/>
                <a:latin typeface="Century Gothic" panose="020B0502020202020204" pitchFamily="34" charset="0"/>
                <a:ea typeface="Microsoft YaHei" charset="-122"/>
                <a:cs typeface="Microsoft YaHei" charset="-122"/>
              </a:endParaRPr>
            </a:p>
          </p:txBody>
        </p:sp>
        <p:grpSp>
          <p:nvGrpSpPr>
            <p:cNvPr id="135" name="组合 134">
              <a:extLst>
                <a:ext uri="{FF2B5EF4-FFF2-40B4-BE49-F238E27FC236}">
                  <a16:creationId xmlns:a16="http://schemas.microsoft.com/office/drawing/2014/main" id="{ADB07954-9960-D537-2B14-5EE4802D45F4}"/>
                </a:ext>
              </a:extLst>
            </p:cNvPr>
            <p:cNvGrpSpPr/>
            <p:nvPr/>
          </p:nvGrpSpPr>
          <p:grpSpPr>
            <a:xfrm flipV="1">
              <a:off x="4353800" y="3925878"/>
              <a:ext cx="2917284" cy="427340"/>
              <a:chOff x="8415864" y="2980554"/>
              <a:chExt cx="1902207" cy="293806"/>
            </a:xfrm>
          </p:grpSpPr>
          <p:cxnSp>
            <p:nvCxnSpPr>
              <p:cNvPr id="156" name="直线连接符 193">
                <a:extLst>
                  <a:ext uri="{FF2B5EF4-FFF2-40B4-BE49-F238E27FC236}">
                    <a16:creationId xmlns:a16="http://schemas.microsoft.com/office/drawing/2014/main" id="{5D034AF9-A964-6BB9-C897-30CAAC705AA7}"/>
                  </a:ext>
                </a:extLst>
              </p:cNvPr>
              <p:cNvCxnSpPr/>
              <p:nvPr/>
            </p:nvCxnSpPr>
            <p:spPr>
              <a:xfrm rot="5400000">
                <a:off x="8563253" y="2833166"/>
                <a:ext cx="293805" cy="588584"/>
              </a:xfrm>
              <a:prstGeom prst="bentConnector3">
                <a:avLst>
                  <a:gd name="adj1" fmla="val 50000"/>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直线连接符 193">
                <a:extLst>
                  <a:ext uri="{FF2B5EF4-FFF2-40B4-BE49-F238E27FC236}">
                    <a16:creationId xmlns:a16="http://schemas.microsoft.com/office/drawing/2014/main" id="{15AD6705-7529-F75B-9D6F-FA01625EA580}"/>
                  </a:ext>
                </a:extLst>
              </p:cNvPr>
              <p:cNvCxnSpPr/>
              <p:nvPr/>
            </p:nvCxnSpPr>
            <p:spPr>
              <a:xfrm rot="16200000" flipH="1">
                <a:off x="9910773" y="2867062"/>
                <a:ext cx="293805" cy="520791"/>
              </a:xfrm>
              <a:prstGeom prst="bentConnector3">
                <a:avLst>
                  <a:gd name="adj1" fmla="val 50000"/>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直线连接符 193">
                <a:extLst>
                  <a:ext uri="{FF2B5EF4-FFF2-40B4-BE49-F238E27FC236}">
                    <a16:creationId xmlns:a16="http://schemas.microsoft.com/office/drawing/2014/main" id="{09ADD960-FDB5-16B8-CF6A-2AB9730BB5CC}"/>
                  </a:ext>
                </a:extLst>
              </p:cNvPr>
              <p:cNvCxnSpPr/>
              <p:nvPr/>
            </p:nvCxnSpPr>
            <p:spPr>
              <a:xfrm rot="5400000">
                <a:off x="8753475" y="3023385"/>
                <a:ext cx="293805" cy="208144"/>
              </a:xfrm>
              <a:prstGeom prst="bentConnector3">
                <a:avLst>
                  <a:gd name="adj1" fmla="val 50000"/>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直线连接符 193">
                <a:extLst>
                  <a:ext uri="{FF2B5EF4-FFF2-40B4-BE49-F238E27FC236}">
                    <a16:creationId xmlns:a16="http://schemas.microsoft.com/office/drawing/2014/main" id="{6CD9641C-2AF7-0BE5-33A7-E2418C4C5296}"/>
                  </a:ext>
                </a:extLst>
              </p:cNvPr>
              <p:cNvCxnSpPr>
                <a:cxnSpLocks/>
              </p:cNvCxnSpPr>
              <p:nvPr/>
            </p:nvCxnSpPr>
            <p:spPr>
              <a:xfrm rot="16200000" flipH="1">
                <a:off x="8943696" y="3041309"/>
                <a:ext cx="293805" cy="172298"/>
              </a:xfrm>
              <a:prstGeom prst="bentConnector3">
                <a:avLst>
                  <a:gd name="adj1" fmla="val 50000"/>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直线连接符 193">
                <a:extLst>
                  <a:ext uri="{FF2B5EF4-FFF2-40B4-BE49-F238E27FC236}">
                    <a16:creationId xmlns:a16="http://schemas.microsoft.com/office/drawing/2014/main" id="{886DB116-581A-3CD1-3720-EB44F88D8A09}"/>
                  </a:ext>
                </a:extLst>
              </p:cNvPr>
              <p:cNvCxnSpPr/>
              <p:nvPr/>
            </p:nvCxnSpPr>
            <p:spPr>
              <a:xfrm rot="16200000" flipH="1">
                <a:off x="9133916" y="2851088"/>
                <a:ext cx="293805" cy="552738"/>
              </a:xfrm>
              <a:prstGeom prst="bentConnector3">
                <a:avLst>
                  <a:gd name="adj1" fmla="val 50000"/>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直线连接符 193">
                <a:extLst>
                  <a:ext uri="{FF2B5EF4-FFF2-40B4-BE49-F238E27FC236}">
                    <a16:creationId xmlns:a16="http://schemas.microsoft.com/office/drawing/2014/main" id="{4A4AB5F4-1BA8-E806-707C-71B67EA8ED7D}"/>
                  </a:ext>
                </a:extLst>
              </p:cNvPr>
              <p:cNvCxnSpPr/>
              <p:nvPr/>
            </p:nvCxnSpPr>
            <p:spPr>
              <a:xfrm rot="5400000">
                <a:off x="9530331" y="3007411"/>
                <a:ext cx="293805" cy="240092"/>
              </a:xfrm>
              <a:prstGeom prst="bentConnector3">
                <a:avLst>
                  <a:gd name="adj1" fmla="val 50000"/>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直线连接符 186">
                <a:extLst>
                  <a:ext uri="{FF2B5EF4-FFF2-40B4-BE49-F238E27FC236}">
                    <a16:creationId xmlns:a16="http://schemas.microsoft.com/office/drawing/2014/main" id="{FFC1E49F-9030-8DE9-2AD0-C8202FCC5F71}"/>
                  </a:ext>
                </a:extLst>
              </p:cNvPr>
              <p:cNvCxnSpPr>
                <a:cxnSpLocks/>
              </p:cNvCxnSpPr>
              <p:nvPr/>
            </p:nvCxnSpPr>
            <p:spPr>
              <a:xfrm flipV="1">
                <a:off x="9924329" y="3124515"/>
                <a:ext cx="0" cy="14984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6" name="组合 135">
              <a:extLst>
                <a:ext uri="{FF2B5EF4-FFF2-40B4-BE49-F238E27FC236}">
                  <a16:creationId xmlns:a16="http://schemas.microsoft.com/office/drawing/2014/main" id="{03552C3E-8526-EADF-7D74-AD08B72AAF2D}"/>
                </a:ext>
              </a:extLst>
            </p:cNvPr>
            <p:cNvGrpSpPr/>
            <p:nvPr/>
          </p:nvGrpSpPr>
          <p:grpSpPr>
            <a:xfrm>
              <a:off x="4617230" y="4626920"/>
              <a:ext cx="2333852" cy="263163"/>
              <a:chOff x="4771383" y="4533673"/>
              <a:chExt cx="1649033" cy="263163"/>
            </a:xfrm>
          </p:grpSpPr>
          <p:cxnSp>
            <p:nvCxnSpPr>
              <p:cNvPr id="152" name="直线连接符 101">
                <a:extLst>
                  <a:ext uri="{FF2B5EF4-FFF2-40B4-BE49-F238E27FC236}">
                    <a16:creationId xmlns:a16="http://schemas.microsoft.com/office/drawing/2014/main" id="{968D3161-B115-9A9E-E8B7-9DA014B3D685}"/>
                  </a:ext>
                </a:extLst>
              </p:cNvPr>
              <p:cNvCxnSpPr/>
              <p:nvPr/>
            </p:nvCxnSpPr>
            <p:spPr>
              <a:xfrm rot="5400000">
                <a:off x="4872769" y="4432289"/>
                <a:ext cx="243180" cy="445951"/>
              </a:xfrm>
              <a:prstGeom prst="bentConnector3">
                <a:avLst>
                  <a:gd name="adj1" fmla="val 48727"/>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直线连接符 101">
                <a:extLst>
                  <a:ext uri="{FF2B5EF4-FFF2-40B4-BE49-F238E27FC236}">
                    <a16:creationId xmlns:a16="http://schemas.microsoft.com/office/drawing/2014/main" id="{8DF1686C-6463-3655-E251-51B68BF4DACF}"/>
                  </a:ext>
                </a:extLst>
              </p:cNvPr>
              <p:cNvCxnSpPr/>
              <p:nvPr/>
            </p:nvCxnSpPr>
            <p:spPr>
              <a:xfrm rot="16200000" flipH="1">
                <a:off x="5275036" y="4475972"/>
                <a:ext cx="263161" cy="378566"/>
              </a:xfrm>
              <a:prstGeom prst="bentConnector3">
                <a:avLst>
                  <a:gd name="adj1" fmla="val 45294"/>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直线连接符 101">
                <a:extLst>
                  <a:ext uri="{FF2B5EF4-FFF2-40B4-BE49-F238E27FC236}">
                    <a16:creationId xmlns:a16="http://schemas.microsoft.com/office/drawing/2014/main" id="{F38C68E3-1C9F-362D-6F4A-90237EA138E0}"/>
                  </a:ext>
                </a:extLst>
              </p:cNvPr>
              <p:cNvCxnSpPr/>
              <p:nvPr/>
            </p:nvCxnSpPr>
            <p:spPr>
              <a:xfrm rot="16200000" flipH="1">
                <a:off x="5687294" y="4063713"/>
                <a:ext cx="263161" cy="1203082"/>
              </a:xfrm>
              <a:prstGeom prst="bentConnector3">
                <a:avLst>
                  <a:gd name="adj1" fmla="val 45294"/>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直线连接符 101">
                <a:extLst>
                  <a:ext uri="{FF2B5EF4-FFF2-40B4-BE49-F238E27FC236}">
                    <a16:creationId xmlns:a16="http://schemas.microsoft.com/office/drawing/2014/main" id="{8B5BBEEC-560C-1107-2C8F-409AECC64327}"/>
                  </a:ext>
                </a:extLst>
              </p:cNvPr>
              <p:cNvCxnSpPr/>
              <p:nvPr/>
            </p:nvCxnSpPr>
            <p:spPr>
              <a:xfrm rot="5400000">
                <a:off x="5710743" y="4418831"/>
                <a:ext cx="263161" cy="492849"/>
              </a:xfrm>
              <a:prstGeom prst="bentConnector3">
                <a:avLst>
                  <a:gd name="adj1" fmla="val 45623"/>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7" name="文本框 147">
              <a:extLst>
                <a:ext uri="{FF2B5EF4-FFF2-40B4-BE49-F238E27FC236}">
                  <a16:creationId xmlns:a16="http://schemas.microsoft.com/office/drawing/2014/main" id="{715A0941-4363-76B2-FBDC-C5287D71A453}"/>
                </a:ext>
              </a:extLst>
            </p:cNvPr>
            <p:cNvSpPr txBox="1"/>
            <p:nvPr/>
          </p:nvSpPr>
          <p:spPr>
            <a:xfrm>
              <a:off x="3252285" y="4016435"/>
              <a:ext cx="1053495" cy="246221"/>
            </a:xfrm>
            <a:prstGeom prst="rect">
              <a:avLst/>
            </a:prstGeom>
            <a:noFill/>
            <a:ln>
              <a:noFill/>
            </a:ln>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1000" b="0" i="0" u="none" strike="noStrike" kern="1200" cap="none" spc="0" normalizeH="0" baseline="0" noProof="0">
                  <a:ln>
                    <a:noFill/>
                  </a:ln>
                  <a:solidFill>
                    <a:srgbClr val="37CEFF"/>
                  </a:solidFill>
                  <a:effectLst/>
                  <a:uLnTx/>
                  <a:uFillTx/>
                  <a:latin typeface="Century Gothic" panose="020B0502020202020204" pitchFamily="34" charset="0"/>
                  <a:ea typeface="Microsoft YaHei" charset="-122"/>
                  <a:cs typeface="Microsoft YaHei" charset="-122"/>
                </a:rPr>
                <a:t>Management</a:t>
              </a:r>
              <a:endParaRPr kumimoji="0" lang="zh-CN" altLang="en-US" sz="1000" b="0" i="0" u="none" strike="noStrike" kern="1200" cap="none" spc="0" normalizeH="0" baseline="0" noProof="0">
                <a:ln>
                  <a:noFill/>
                </a:ln>
                <a:solidFill>
                  <a:srgbClr val="37CEFF"/>
                </a:solidFill>
                <a:effectLst/>
                <a:uLnTx/>
                <a:uFillTx/>
                <a:latin typeface="Century Gothic" panose="020B0502020202020204" pitchFamily="34" charset="0"/>
                <a:ea typeface="Microsoft YaHei" charset="-122"/>
                <a:cs typeface="Microsoft YaHei" charset="-122"/>
              </a:endParaRPr>
            </a:p>
          </p:txBody>
        </p:sp>
        <p:pic>
          <p:nvPicPr>
            <p:cNvPr id="138" name="图片 137">
              <a:extLst>
                <a:ext uri="{FF2B5EF4-FFF2-40B4-BE49-F238E27FC236}">
                  <a16:creationId xmlns:a16="http://schemas.microsoft.com/office/drawing/2014/main" id="{7922B609-E813-CD0C-187F-4409D0902C03}"/>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4181127" y="3415724"/>
              <a:ext cx="324830" cy="563040"/>
            </a:xfrm>
            <a:prstGeom prst="rect">
              <a:avLst/>
            </a:prstGeom>
          </p:spPr>
        </p:pic>
        <p:pic>
          <p:nvPicPr>
            <p:cNvPr id="139" name="图片 138">
              <a:extLst>
                <a:ext uri="{FF2B5EF4-FFF2-40B4-BE49-F238E27FC236}">
                  <a16:creationId xmlns:a16="http://schemas.microsoft.com/office/drawing/2014/main" id="{87B0CFB4-E586-ECE3-3641-A7F2076A89E5}"/>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4332779" y="4876419"/>
              <a:ext cx="556022" cy="536397"/>
            </a:xfrm>
            <a:prstGeom prst="rect">
              <a:avLst/>
            </a:prstGeom>
          </p:spPr>
        </p:pic>
        <p:pic>
          <p:nvPicPr>
            <p:cNvPr id="140" name="图片 139">
              <a:extLst>
                <a:ext uri="{FF2B5EF4-FFF2-40B4-BE49-F238E27FC236}">
                  <a16:creationId xmlns:a16="http://schemas.microsoft.com/office/drawing/2014/main" id="{28DF43D7-40B5-A771-158C-E34681B48B15}"/>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4770489" y="4249256"/>
              <a:ext cx="971964" cy="357683"/>
            </a:xfrm>
            <a:prstGeom prst="rect">
              <a:avLst/>
            </a:prstGeom>
          </p:spPr>
        </p:pic>
        <p:pic>
          <p:nvPicPr>
            <p:cNvPr id="141" name="图片 140">
              <a:extLst>
                <a:ext uri="{FF2B5EF4-FFF2-40B4-BE49-F238E27FC236}">
                  <a16:creationId xmlns:a16="http://schemas.microsoft.com/office/drawing/2014/main" id="{770947F9-1749-0723-D1D7-6AB2BBC55119}"/>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5503317" y="4876419"/>
              <a:ext cx="556022" cy="536397"/>
            </a:xfrm>
            <a:prstGeom prst="rect">
              <a:avLst/>
            </a:prstGeom>
          </p:spPr>
        </p:pic>
        <p:pic>
          <p:nvPicPr>
            <p:cNvPr id="142" name="图片 141">
              <a:extLst>
                <a:ext uri="{FF2B5EF4-FFF2-40B4-BE49-F238E27FC236}">
                  <a16:creationId xmlns:a16="http://schemas.microsoft.com/office/drawing/2014/main" id="{210A4E46-65EE-9917-AA03-945F6139D8AF}"/>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6680671" y="4876419"/>
              <a:ext cx="556022" cy="536397"/>
            </a:xfrm>
            <a:prstGeom prst="rect">
              <a:avLst/>
            </a:prstGeom>
          </p:spPr>
        </p:pic>
        <p:pic>
          <p:nvPicPr>
            <p:cNvPr id="143" name="图片 142">
              <a:extLst>
                <a:ext uri="{FF2B5EF4-FFF2-40B4-BE49-F238E27FC236}">
                  <a16:creationId xmlns:a16="http://schemas.microsoft.com/office/drawing/2014/main" id="{BF41C738-1D7E-4BF3-70E4-43B4F0B7ED4D}"/>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5979117" y="4249256"/>
              <a:ext cx="971964" cy="357683"/>
            </a:xfrm>
            <a:prstGeom prst="rect">
              <a:avLst/>
            </a:prstGeom>
          </p:spPr>
        </p:pic>
        <p:pic>
          <p:nvPicPr>
            <p:cNvPr id="144" name="图片 143">
              <a:extLst>
                <a:ext uri="{FF2B5EF4-FFF2-40B4-BE49-F238E27FC236}">
                  <a16:creationId xmlns:a16="http://schemas.microsoft.com/office/drawing/2014/main" id="{4880106B-5989-9413-293D-B0BD876F759D}"/>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4774475" y="3415724"/>
              <a:ext cx="324830" cy="563040"/>
            </a:xfrm>
            <a:prstGeom prst="rect">
              <a:avLst/>
            </a:prstGeom>
          </p:spPr>
        </p:pic>
        <p:pic>
          <p:nvPicPr>
            <p:cNvPr id="145" name="图片 144">
              <a:extLst>
                <a:ext uri="{FF2B5EF4-FFF2-40B4-BE49-F238E27FC236}">
                  <a16:creationId xmlns:a16="http://schemas.microsoft.com/office/drawing/2014/main" id="{670E00F7-A97D-5908-FDCC-9EDAB0621A9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7107068" y="3415724"/>
              <a:ext cx="324830" cy="563040"/>
            </a:xfrm>
            <a:prstGeom prst="rect">
              <a:avLst/>
            </a:prstGeom>
          </p:spPr>
        </p:pic>
        <p:pic>
          <p:nvPicPr>
            <p:cNvPr id="146" name="图片 145">
              <a:extLst>
                <a:ext uri="{FF2B5EF4-FFF2-40B4-BE49-F238E27FC236}">
                  <a16:creationId xmlns:a16="http://schemas.microsoft.com/office/drawing/2014/main" id="{0120520B-03AF-2376-F454-280FB49FCE95}"/>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6495971" y="3415724"/>
              <a:ext cx="324830" cy="563040"/>
            </a:xfrm>
            <a:prstGeom prst="rect">
              <a:avLst/>
            </a:prstGeom>
          </p:spPr>
        </p:pic>
        <p:pic>
          <p:nvPicPr>
            <p:cNvPr id="147" name="图片 146">
              <a:extLst>
                <a:ext uri="{FF2B5EF4-FFF2-40B4-BE49-F238E27FC236}">
                  <a16:creationId xmlns:a16="http://schemas.microsoft.com/office/drawing/2014/main" id="{A9D0D669-E5E8-8531-0AB3-8427050AC332}"/>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361570" y="3415724"/>
              <a:ext cx="324830" cy="563040"/>
            </a:xfrm>
            <a:prstGeom prst="rect">
              <a:avLst/>
            </a:prstGeom>
          </p:spPr>
        </p:pic>
        <p:pic>
          <p:nvPicPr>
            <p:cNvPr id="148" name="图片 147">
              <a:extLst>
                <a:ext uri="{FF2B5EF4-FFF2-40B4-BE49-F238E27FC236}">
                  <a16:creationId xmlns:a16="http://schemas.microsoft.com/office/drawing/2014/main" id="{CB24680F-45B3-60F9-6CE3-3277F3C3215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940013" y="3415724"/>
              <a:ext cx="324830" cy="563040"/>
            </a:xfrm>
            <a:prstGeom prst="rect">
              <a:avLst/>
            </a:prstGeom>
          </p:spPr>
        </p:pic>
        <p:sp>
          <p:nvSpPr>
            <p:cNvPr id="149" name="圆角矩形 146">
              <a:extLst>
                <a:ext uri="{FF2B5EF4-FFF2-40B4-BE49-F238E27FC236}">
                  <a16:creationId xmlns:a16="http://schemas.microsoft.com/office/drawing/2014/main" id="{A4ADD82D-EB01-FE6C-B8F0-0AD070AADCD7}"/>
                </a:ext>
              </a:extLst>
            </p:cNvPr>
            <p:cNvSpPr/>
            <p:nvPr/>
          </p:nvSpPr>
          <p:spPr>
            <a:xfrm>
              <a:off x="4102018" y="3362852"/>
              <a:ext cx="1059409" cy="666303"/>
            </a:xfrm>
            <a:prstGeom prst="roundRect">
              <a:avLst/>
            </a:prstGeom>
            <a:noFill/>
            <a:ln w="12700">
              <a:solidFill>
                <a:srgbClr val="92D14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zh-CN" altLang="en-US" sz="2709" b="0" i="0" u="none" strike="noStrike" kern="1200" cap="none" spc="0" normalizeH="0" baseline="0" noProof="0">
                <a:ln>
                  <a:noFill/>
                </a:ln>
                <a:solidFill>
                  <a:srgbClr val="FFFFFF"/>
                </a:solidFill>
                <a:effectLst/>
                <a:uLnTx/>
                <a:uFillTx/>
                <a:latin typeface="Century Gothic" panose="020B0502020202020204" pitchFamily="34" charset="0"/>
                <a:ea typeface="等线" panose="02010600030101010101" pitchFamily="2" charset="-122"/>
                <a:cs typeface="+mn-cs"/>
              </a:endParaRPr>
            </a:p>
          </p:txBody>
        </p:sp>
        <p:sp>
          <p:nvSpPr>
            <p:cNvPr id="150" name="文本框 148">
              <a:extLst>
                <a:ext uri="{FF2B5EF4-FFF2-40B4-BE49-F238E27FC236}">
                  <a16:creationId xmlns:a16="http://schemas.microsoft.com/office/drawing/2014/main" id="{126CA5A6-3C5C-FC44-28C4-C555A74F74F7}"/>
                </a:ext>
              </a:extLst>
            </p:cNvPr>
            <p:cNvSpPr txBox="1"/>
            <p:nvPr/>
          </p:nvSpPr>
          <p:spPr>
            <a:xfrm>
              <a:off x="4401478" y="3530154"/>
              <a:ext cx="477159" cy="270972"/>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1161" b="0" i="0" u="none" strike="noStrike" kern="1200" cap="none" spc="0" normalizeH="0" baseline="0" noProof="0">
                  <a:ln>
                    <a:noFill/>
                  </a:ln>
                  <a:solidFill>
                    <a:srgbClr val="92D14D"/>
                  </a:solidFill>
                  <a:effectLst/>
                  <a:uLnTx/>
                  <a:uFillTx/>
                  <a:latin typeface="Century Gothic" panose="020B0502020202020204" pitchFamily="34" charset="0"/>
                  <a:ea typeface="Microsoft YaHei" charset="-122"/>
                  <a:cs typeface="Microsoft YaHei" charset="-122"/>
                </a:rPr>
                <a:t>.......</a:t>
              </a:r>
              <a:endParaRPr kumimoji="0" lang="zh-CN" altLang="en-US" sz="1161" b="0" i="0" u="none" strike="noStrike" kern="1200" cap="none" spc="0" normalizeH="0" baseline="0" noProof="0">
                <a:ln>
                  <a:noFill/>
                </a:ln>
                <a:solidFill>
                  <a:srgbClr val="92D14D"/>
                </a:solidFill>
                <a:effectLst/>
                <a:uLnTx/>
                <a:uFillTx/>
                <a:latin typeface="Century Gothic" panose="020B0502020202020204" pitchFamily="34" charset="0"/>
                <a:ea typeface="Microsoft YaHei" charset="-122"/>
                <a:cs typeface="Microsoft YaHei" charset="-122"/>
              </a:endParaRPr>
            </a:p>
          </p:txBody>
        </p:sp>
        <p:sp>
          <p:nvSpPr>
            <p:cNvPr id="151" name="文本框 148">
              <a:extLst>
                <a:ext uri="{FF2B5EF4-FFF2-40B4-BE49-F238E27FC236}">
                  <a16:creationId xmlns:a16="http://schemas.microsoft.com/office/drawing/2014/main" id="{553C0AEE-DB90-5F69-3E5D-8E715D5DEE60}"/>
                </a:ext>
              </a:extLst>
            </p:cNvPr>
            <p:cNvSpPr txBox="1"/>
            <p:nvPr/>
          </p:nvSpPr>
          <p:spPr>
            <a:xfrm>
              <a:off x="5569788" y="3530154"/>
              <a:ext cx="477159" cy="270972"/>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1161" b="0" i="0" u="none" strike="noStrike" kern="1200" cap="none" spc="0" normalizeH="0" baseline="0" noProof="0">
                  <a:ln>
                    <a:noFill/>
                  </a:ln>
                  <a:solidFill>
                    <a:srgbClr val="92D14D"/>
                  </a:solidFill>
                  <a:effectLst/>
                  <a:uLnTx/>
                  <a:uFillTx/>
                  <a:latin typeface="Century Gothic" panose="020B0502020202020204" pitchFamily="34" charset="0"/>
                  <a:ea typeface="Microsoft YaHei" charset="-122"/>
                  <a:cs typeface="Microsoft YaHei" charset="-122"/>
                </a:rPr>
                <a:t>.......</a:t>
              </a:r>
              <a:endParaRPr kumimoji="0" lang="zh-CN" altLang="en-US" sz="1161" b="0" i="0" u="none" strike="noStrike" kern="1200" cap="none" spc="0" normalizeH="0" baseline="0" noProof="0">
                <a:ln>
                  <a:noFill/>
                </a:ln>
                <a:solidFill>
                  <a:srgbClr val="92D14D"/>
                </a:solidFill>
                <a:effectLst/>
                <a:uLnTx/>
                <a:uFillTx/>
                <a:latin typeface="Century Gothic" panose="020B0502020202020204" pitchFamily="34" charset="0"/>
                <a:ea typeface="Microsoft YaHei" charset="-122"/>
                <a:cs typeface="Microsoft YaHei" charset="-122"/>
              </a:endParaRPr>
            </a:p>
          </p:txBody>
        </p:sp>
      </p:grpSp>
      <p:sp>
        <p:nvSpPr>
          <p:cNvPr id="163" name="矩形 90">
            <a:extLst>
              <a:ext uri="{FF2B5EF4-FFF2-40B4-BE49-F238E27FC236}">
                <a16:creationId xmlns:a16="http://schemas.microsoft.com/office/drawing/2014/main" id="{7B94E7CA-D65A-69A5-083A-5F379B6CC9DA}"/>
              </a:ext>
            </a:extLst>
          </p:cNvPr>
          <p:cNvSpPr/>
          <p:nvPr/>
        </p:nvSpPr>
        <p:spPr>
          <a:xfrm>
            <a:off x="2762942" y="1350046"/>
            <a:ext cx="1572866" cy="338554"/>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1600" b="1" i="0" u="none" strike="noStrike" kern="1200" cap="none" spc="0" normalizeH="0" baseline="0" noProof="0">
                <a:ln>
                  <a:noFill/>
                </a:ln>
                <a:solidFill>
                  <a:srgbClr val="FFFFFF"/>
                </a:solidFill>
                <a:effectLst/>
                <a:uLnTx/>
                <a:uFillTx/>
                <a:latin typeface="Century Gothic" panose="020B0502020202020204" pitchFamily="34" charset="0"/>
                <a:ea typeface="微软雅黑" panose="020B0503020204020204" pitchFamily="34" charset="-122"/>
                <a:cs typeface="+mn-cs"/>
              </a:rPr>
              <a:t>Traditional</a:t>
            </a:r>
            <a:r>
              <a:rPr kumimoji="0" lang="zh-CN" altLang="en-US" sz="1600" b="1" i="0" u="none" strike="noStrike" kern="1200" cap="none" spc="0" normalizeH="0" baseline="0" noProof="0">
                <a:ln>
                  <a:noFill/>
                </a:ln>
                <a:solidFill>
                  <a:srgbClr val="FFFFFF"/>
                </a:solidFill>
                <a:effectLst/>
                <a:uLnTx/>
                <a:uFillTx/>
                <a:latin typeface="Century Gothic" panose="020B0502020202020204" pitchFamily="34" charset="0"/>
                <a:ea typeface="微软雅黑" panose="020B0503020204020204" pitchFamily="34" charset="-122"/>
                <a:cs typeface="+mn-cs"/>
              </a:rPr>
              <a:t> </a:t>
            </a:r>
            <a:r>
              <a:rPr kumimoji="0" lang="en-US" altLang="zh-CN" sz="1600" b="1" i="0" u="none" strike="noStrike" kern="1200" cap="none" spc="0" normalizeH="0" baseline="0" noProof="0">
                <a:ln>
                  <a:noFill/>
                </a:ln>
                <a:solidFill>
                  <a:srgbClr val="FFFFFF"/>
                </a:solidFill>
                <a:effectLst/>
                <a:uLnTx/>
                <a:uFillTx/>
                <a:latin typeface="Century Gothic" panose="020B0502020202020204" pitchFamily="34" charset="0"/>
                <a:ea typeface="微软雅黑" panose="020B0503020204020204" pitchFamily="34" charset="-122"/>
                <a:cs typeface="+mn-cs"/>
              </a:rPr>
              <a:t>DC</a:t>
            </a:r>
            <a:endParaRPr kumimoji="0" lang="zh-CN" altLang="en-US" sz="1600" b="1" i="0" u="none" strike="noStrike" kern="1200" cap="none" spc="0" normalizeH="0" baseline="0" noProof="0">
              <a:ln>
                <a:noFill/>
              </a:ln>
              <a:solidFill>
                <a:srgbClr val="FFFFFF"/>
              </a:solidFill>
              <a:effectLst/>
              <a:uLnTx/>
              <a:uFillTx/>
              <a:latin typeface="Century Gothic" panose="020B0502020202020204" pitchFamily="34" charset="0"/>
              <a:ea typeface="宋体"/>
              <a:cs typeface="+mn-cs"/>
            </a:endParaRPr>
          </a:p>
        </p:txBody>
      </p:sp>
      <p:sp>
        <p:nvSpPr>
          <p:cNvPr id="164" name="矩形 79">
            <a:extLst>
              <a:ext uri="{FF2B5EF4-FFF2-40B4-BE49-F238E27FC236}">
                <a16:creationId xmlns:a16="http://schemas.microsoft.com/office/drawing/2014/main" id="{13C7FF40-6310-4CAB-1819-7D3CDC3561B9}"/>
              </a:ext>
            </a:extLst>
          </p:cNvPr>
          <p:cNvSpPr/>
          <p:nvPr/>
        </p:nvSpPr>
        <p:spPr>
          <a:xfrm>
            <a:off x="2738897" y="1350043"/>
            <a:ext cx="1620957" cy="338554"/>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1600" b="1" i="0" u="none" strike="noStrike" kern="1200" cap="none" spc="0" normalizeH="0" baseline="0" noProof="0">
                <a:ln>
                  <a:noFill/>
                </a:ln>
                <a:solidFill>
                  <a:srgbClr val="FFFFFF"/>
                </a:solidFill>
                <a:effectLst/>
                <a:uLnTx/>
                <a:uFillTx/>
                <a:latin typeface="Century Gothic" panose="020B0502020202020204" pitchFamily="34" charset="0"/>
                <a:ea typeface="微软雅黑" panose="020B0503020204020204" pitchFamily="34" charset="-122"/>
                <a:cs typeface="+mn-cs"/>
              </a:rPr>
              <a:t>HCI-based DC</a:t>
            </a:r>
            <a:endParaRPr kumimoji="0" lang="zh-CN" altLang="en-US" sz="1600" b="1" i="0" u="none" strike="noStrike" kern="1200" cap="none" spc="0" normalizeH="0" baseline="0" noProof="0">
              <a:ln>
                <a:noFill/>
              </a:ln>
              <a:solidFill>
                <a:srgbClr val="FFFFFF"/>
              </a:solidFill>
              <a:effectLst/>
              <a:uLnTx/>
              <a:uFillTx/>
              <a:latin typeface="Century Gothic" panose="020B0502020202020204" pitchFamily="34" charset="0"/>
              <a:ea typeface="宋体"/>
              <a:cs typeface="+mn-cs"/>
            </a:endParaRPr>
          </a:p>
        </p:txBody>
      </p:sp>
      <p:sp>
        <p:nvSpPr>
          <p:cNvPr id="165" name="矩形 82">
            <a:extLst>
              <a:ext uri="{FF2B5EF4-FFF2-40B4-BE49-F238E27FC236}">
                <a16:creationId xmlns:a16="http://schemas.microsoft.com/office/drawing/2014/main" id="{2AB53F18-7D7E-9BD6-BBC5-9E4D70019C68}"/>
              </a:ext>
            </a:extLst>
          </p:cNvPr>
          <p:cNvSpPr/>
          <p:nvPr/>
        </p:nvSpPr>
        <p:spPr>
          <a:xfrm>
            <a:off x="2330932" y="1334979"/>
            <a:ext cx="2436886" cy="338554"/>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1600" b="1" i="0" u="none" strike="noStrike" kern="1200" cap="none" spc="0" normalizeH="0" baseline="0" noProof="0" err="1">
                <a:ln>
                  <a:noFill/>
                </a:ln>
                <a:solidFill>
                  <a:srgbClr val="FFFFFF"/>
                </a:solidFill>
                <a:effectLst/>
                <a:uLnTx/>
                <a:uFillTx/>
                <a:latin typeface="Century Gothic" panose="020B0502020202020204" pitchFamily="34" charset="0"/>
                <a:ea typeface="微软雅黑" panose="020B0503020204020204" pitchFamily="34" charset="-122"/>
                <a:cs typeface="+mn-cs"/>
              </a:rPr>
              <a:t>Sangfor</a:t>
            </a:r>
            <a:r>
              <a:rPr kumimoji="0" lang="en-US" altLang="zh-CN" sz="1600" b="1" i="0" u="none" strike="noStrike" kern="1200" cap="none" spc="0" normalizeH="0" baseline="0" noProof="0">
                <a:ln>
                  <a:noFill/>
                </a:ln>
                <a:solidFill>
                  <a:srgbClr val="FFFFFF"/>
                </a:solidFill>
                <a:effectLst/>
                <a:uLnTx/>
                <a:uFillTx/>
                <a:latin typeface="Century Gothic" panose="020B0502020202020204" pitchFamily="34" charset="0"/>
                <a:ea typeface="微软雅黑" panose="020B0503020204020204" pitchFamily="34" charset="-122"/>
                <a:cs typeface="+mn-cs"/>
              </a:rPr>
              <a:t> HCI-based DC</a:t>
            </a:r>
            <a:endParaRPr kumimoji="0" lang="zh-CN" altLang="en-US" sz="1600" b="1" i="0" u="none" strike="noStrike" kern="1200" cap="none" spc="0" normalizeH="0" baseline="0" noProof="0">
              <a:ln>
                <a:noFill/>
              </a:ln>
              <a:solidFill>
                <a:srgbClr val="FFFFFF"/>
              </a:solidFill>
              <a:effectLst/>
              <a:uLnTx/>
              <a:uFillTx/>
              <a:latin typeface="Century Gothic" panose="020B0502020202020204" pitchFamily="34" charset="0"/>
              <a:ea typeface="宋体"/>
              <a:cs typeface="+mn-cs"/>
            </a:endParaRPr>
          </a:p>
        </p:txBody>
      </p:sp>
      <p:grpSp>
        <p:nvGrpSpPr>
          <p:cNvPr id="166" name="组合 165">
            <a:extLst>
              <a:ext uri="{FF2B5EF4-FFF2-40B4-BE49-F238E27FC236}">
                <a16:creationId xmlns:a16="http://schemas.microsoft.com/office/drawing/2014/main" id="{78712FEC-FB2F-1782-5AD1-BCECCBD3EB19}"/>
              </a:ext>
            </a:extLst>
          </p:cNvPr>
          <p:cNvGrpSpPr/>
          <p:nvPr/>
        </p:nvGrpSpPr>
        <p:grpSpPr>
          <a:xfrm>
            <a:off x="5915379" y="2195071"/>
            <a:ext cx="5946489" cy="2628436"/>
            <a:chOff x="5850532" y="2383716"/>
            <a:chExt cx="5946489" cy="2628436"/>
          </a:xfrm>
        </p:grpSpPr>
        <p:sp>
          <p:nvSpPr>
            <p:cNvPr id="167" name="梯形 43">
              <a:extLst>
                <a:ext uri="{FF2B5EF4-FFF2-40B4-BE49-F238E27FC236}">
                  <a16:creationId xmlns:a16="http://schemas.microsoft.com/office/drawing/2014/main" id="{61362AD8-4E00-E4E0-1E7D-9EE3A7DAC490}"/>
                </a:ext>
              </a:extLst>
            </p:cNvPr>
            <p:cNvSpPr/>
            <p:nvPr/>
          </p:nvSpPr>
          <p:spPr bwMode="auto">
            <a:xfrm rot="10800000">
              <a:off x="5850532" y="2383716"/>
              <a:ext cx="5946489" cy="2628429"/>
            </a:xfrm>
            <a:prstGeom prst="trapezoid">
              <a:avLst>
                <a:gd name="adj" fmla="val 62390"/>
              </a:avLst>
            </a:prstGeom>
            <a:gradFill>
              <a:gsLst>
                <a:gs pos="0">
                  <a:srgbClr val="ECECEC"/>
                </a:gs>
                <a:gs pos="0">
                  <a:srgbClr val="027CFE">
                    <a:alpha val="35000"/>
                  </a:srgbClr>
                </a:gs>
                <a:gs pos="100000">
                  <a:srgbClr val="027CFE">
                    <a:alpha val="0"/>
                  </a:srgbClr>
                </a:gs>
              </a:gsLst>
              <a:lin ang="5400000" scaled="0"/>
            </a:gradFill>
            <a:ln w="25400" cap="flat" cmpd="sng" algn="ctr">
              <a:noFill/>
              <a:prstDash val="solid"/>
            </a:ln>
            <a:effectLst/>
          </p:spPr>
          <p:txBody>
            <a:bodyPr anchor="ct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a:lstStyle>
            <a:p>
              <a:pPr marL="0" marR="0" lvl="0" indent="0" algn="ctr" defTabSz="237870" rtl="0" eaLnBrk="1" fontAlgn="auto" latinLnBrk="0" hangingPunct="1">
                <a:lnSpc>
                  <a:spcPct val="100000"/>
                </a:lnSpc>
                <a:spcBef>
                  <a:spcPts val="0"/>
                </a:spcBef>
                <a:spcAft>
                  <a:spcPts val="0"/>
                </a:spcAft>
                <a:buClrTx/>
                <a:buSzTx/>
                <a:buFontTx/>
                <a:buNone/>
                <a:tabLst/>
                <a:defRPr/>
              </a:pPr>
              <a:endParaRPr kumimoji="0" lang="zh-CN" altLang="en-US" sz="643" b="0" i="0" u="none" strike="noStrike" kern="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微软雅黑" panose="020B0503020204020204" charset="-122"/>
              </a:endParaRPr>
            </a:p>
          </p:txBody>
        </p:sp>
        <p:pic>
          <p:nvPicPr>
            <p:cNvPr id="168" name="图片 17">
              <a:extLst>
                <a:ext uri="{FF2B5EF4-FFF2-40B4-BE49-F238E27FC236}">
                  <a16:creationId xmlns:a16="http://schemas.microsoft.com/office/drawing/2014/main" id="{3EFFBDD6-B614-324A-6F4E-550E409F90D7}"/>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427073" y="4095198"/>
              <a:ext cx="2798470" cy="916954"/>
            </a:xfrm>
            <a:prstGeom prst="rect">
              <a:avLst/>
            </a:prstGeom>
            <a:noFill/>
            <a:ln>
              <a:noFill/>
            </a:ln>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 name="文本框 92">
              <a:extLst>
                <a:ext uri="{FF2B5EF4-FFF2-40B4-BE49-F238E27FC236}">
                  <a16:creationId xmlns:a16="http://schemas.microsoft.com/office/drawing/2014/main" id="{02DA7160-3100-2749-4B76-020A90F19DC2}"/>
                </a:ext>
              </a:extLst>
            </p:cNvPr>
            <p:cNvSpPr txBox="1"/>
            <p:nvPr/>
          </p:nvSpPr>
          <p:spPr>
            <a:xfrm>
              <a:off x="6782812" y="3624474"/>
              <a:ext cx="904415" cy="276999"/>
            </a:xfrm>
            <a:prstGeom prst="rect">
              <a:avLst/>
            </a:prstGeom>
            <a:noFill/>
          </p:spPr>
          <p:txBody>
            <a:bodyPr wrap="non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HK" altLang="zh-CN" sz="12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微软雅黑" panose="020B0503020204020204" pitchFamily="34" charset="-122"/>
                </a:rPr>
                <a:t>Compute</a:t>
              </a:r>
              <a:endParaRPr kumimoji="1" lang="zh-CN" altLang="en-US" sz="12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微软雅黑" panose="020B0503020204020204" pitchFamily="34" charset="-122"/>
              </a:endParaRPr>
            </a:p>
          </p:txBody>
        </p:sp>
        <p:grpSp>
          <p:nvGrpSpPr>
            <p:cNvPr id="170" name="组合 169">
              <a:extLst>
                <a:ext uri="{FF2B5EF4-FFF2-40B4-BE49-F238E27FC236}">
                  <a16:creationId xmlns:a16="http://schemas.microsoft.com/office/drawing/2014/main" id="{27D36130-A2CF-C710-6038-83F6C8A4FA86}"/>
                </a:ext>
              </a:extLst>
            </p:cNvPr>
            <p:cNvGrpSpPr/>
            <p:nvPr/>
          </p:nvGrpSpPr>
          <p:grpSpPr>
            <a:xfrm>
              <a:off x="6975328" y="3027984"/>
              <a:ext cx="519382" cy="519382"/>
              <a:chOff x="3632926" y="2297166"/>
              <a:chExt cx="306674" cy="306674"/>
            </a:xfrm>
            <a:effectLst>
              <a:reflection blurRad="6350" stA="30000" endPos="35000" dir="5400000" sy="-100000" algn="bl" rotWithShape="0"/>
            </a:effectLst>
          </p:grpSpPr>
          <p:sp>
            <p:nvSpPr>
              <p:cNvPr id="187" name="圆角矩形 9">
                <a:extLst>
                  <a:ext uri="{FF2B5EF4-FFF2-40B4-BE49-F238E27FC236}">
                    <a16:creationId xmlns:a16="http://schemas.microsoft.com/office/drawing/2014/main" id="{F5CA1EE7-F245-83D8-7564-636EE7C01CEE}"/>
                  </a:ext>
                </a:extLst>
              </p:cNvPr>
              <p:cNvSpPr/>
              <p:nvPr/>
            </p:nvSpPr>
            <p:spPr>
              <a:xfrm>
                <a:off x="3632926" y="2297166"/>
                <a:ext cx="306674" cy="306674"/>
              </a:xfrm>
              <a:prstGeom prst="roundRect">
                <a:avLst/>
              </a:prstGeom>
              <a:solidFill>
                <a:srgbClr val="37CEFF"/>
              </a:solidFill>
              <a:ln w="635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等线" panose="020F0502020204030204"/>
                  <a:ea typeface="微软雅黑" panose="020B0503020204020204" pitchFamily="34" charset="-122"/>
                  <a:cs typeface="+mn-cs"/>
                </a:endParaRPr>
              </a:p>
            </p:txBody>
          </p:sp>
          <p:pic>
            <p:nvPicPr>
              <p:cNvPr id="188" name="图片 187">
                <a:extLst>
                  <a:ext uri="{FF2B5EF4-FFF2-40B4-BE49-F238E27FC236}">
                    <a16:creationId xmlns:a16="http://schemas.microsoft.com/office/drawing/2014/main" id="{15CB8005-D0F4-94EC-2CDE-EF549DBA9146}"/>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685200" y="2355232"/>
                <a:ext cx="198491" cy="198491"/>
              </a:xfrm>
              <a:prstGeom prst="rect">
                <a:avLst/>
              </a:prstGeom>
            </p:spPr>
          </p:pic>
        </p:grpSp>
        <p:sp>
          <p:nvSpPr>
            <p:cNvPr id="171" name="AutoShape 10">
              <a:extLst>
                <a:ext uri="{FF2B5EF4-FFF2-40B4-BE49-F238E27FC236}">
                  <a16:creationId xmlns:a16="http://schemas.microsoft.com/office/drawing/2014/main" id="{8AE3F550-CEBD-22B4-C28D-D7E7E2B4CDA7}"/>
                </a:ext>
              </a:extLst>
            </p:cNvPr>
            <p:cNvSpPr>
              <a:spLocks noChangeArrowheads="1"/>
            </p:cNvSpPr>
            <p:nvPr/>
          </p:nvSpPr>
          <p:spPr bwMode="gray">
            <a:xfrm>
              <a:off x="6873672" y="2525841"/>
              <a:ext cx="722695" cy="292388"/>
            </a:xfrm>
            <a:prstGeom prst="round2DiagRect">
              <a:avLst/>
            </a:prstGeom>
            <a:solidFill>
              <a:srgbClr val="027CFE">
                <a:alpha val="20000"/>
              </a:srgbClr>
            </a:solidFill>
            <a:ln w="9525">
              <a:solidFill>
                <a:srgbClr val="027CFE"/>
              </a:solidFill>
              <a:round/>
            </a:ln>
            <a:effectLst/>
            <a:scene3d>
              <a:camera prst="orthographicFront">
                <a:rot lat="0" lon="0" rev="0"/>
              </a:camera>
              <a:lightRig rig="glow" dir="t">
                <a:rot lat="0" lon="0" rev="4800000"/>
              </a:lightRig>
            </a:scene3d>
            <a:sp3d prstMaterial="matte"/>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CN" sz="1200" b="0" i="0" u="none" strike="noStrike" kern="1200" cap="none" spc="0" normalizeH="0" baseline="0" noProof="0" err="1">
                  <a:ln>
                    <a:noFill/>
                  </a:ln>
                  <a:solidFill>
                    <a:prstClr val="white"/>
                  </a:solidFill>
                  <a:effectLst/>
                  <a:uLnTx/>
                  <a:uFillTx/>
                  <a:latin typeface="Century Gothic" panose="020B0502020202020204" pitchFamily="34" charset="0"/>
                  <a:ea typeface="Microsoft YaHei" charset="-122"/>
                  <a:cs typeface="Microsoft YaHei" charset="-122"/>
                  <a:sym typeface="+mn-ea"/>
                </a:rPr>
                <a:t>aSV</a:t>
              </a:r>
              <a:endParaRPr kumimoji="0" lang="en-US" altLang="ko-KR" sz="1200" b="0" i="0" u="none" strike="noStrike" kern="1200" cap="none" spc="0" normalizeH="0" baseline="0" noProof="0">
                <a:ln>
                  <a:noFill/>
                </a:ln>
                <a:solidFill>
                  <a:prstClr val="white"/>
                </a:solidFill>
                <a:effectLst/>
                <a:uLnTx/>
                <a:uFillTx/>
                <a:latin typeface="Century Gothic" panose="020B0502020202020204" pitchFamily="34" charset="0"/>
                <a:ea typeface="Microsoft YaHei" charset="-122"/>
                <a:cs typeface="Microsoft YaHei" charset="-122"/>
                <a:sym typeface="+mn-ea"/>
              </a:endParaRPr>
            </a:p>
          </p:txBody>
        </p:sp>
        <p:sp>
          <p:nvSpPr>
            <p:cNvPr id="172" name="文本框 88">
              <a:extLst>
                <a:ext uri="{FF2B5EF4-FFF2-40B4-BE49-F238E27FC236}">
                  <a16:creationId xmlns:a16="http://schemas.microsoft.com/office/drawing/2014/main" id="{B8672265-C54A-B6AB-1B6B-A63361973FC0}"/>
                </a:ext>
              </a:extLst>
            </p:cNvPr>
            <p:cNvSpPr txBox="1"/>
            <p:nvPr/>
          </p:nvSpPr>
          <p:spPr>
            <a:xfrm>
              <a:off x="7881317" y="3624474"/>
              <a:ext cx="771365" cy="276999"/>
            </a:xfrm>
            <a:prstGeom prst="rect">
              <a:avLst/>
            </a:prstGeom>
            <a:noFill/>
          </p:spPr>
          <p:txBody>
            <a:bodyPr wrap="non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HK" altLang="zh-CN" sz="12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微软雅黑" panose="020B0503020204020204" pitchFamily="34" charset="-122"/>
                </a:rPr>
                <a:t>Storage</a:t>
              </a:r>
              <a:endParaRPr kumimoji="1" lang="zh-CN" altLang="en-US" sz="12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微软雅黑" panose="020B0503020204020204" pitchFamily="34" charset="-122"/>
              </a:endParaRPr>
            </a:p>
          </p:txBody>
        </p:sp>
        <p:grpSp>
          <p:nvGrpSpPr>
            <p:cNvPr id="173" name="组合 172">
              <a:extLst>
                <a:ext uri="{FF2B5EF4-FFF2-40B4-BE49-F238E27FC236}">
                  <a16:creationId xmlns:a16="http://schemas.microsoft.com/office/drawing/2014/main" id="{615A3877-553E-18E8-706C-0F79DA294BDE}"/>
                </a:ext>
              </a:extLst>
            </p:cNvPr>
            <p:cNvGrpSpPr/>
            <p:nvPr/>
          </p:nvGrpSpPr>
          <p:grpSpPr>
            <a:xfrm>
              <a:off x="8007307" y="3027984"/>
              <a:ext cx="519382" cy="519382"/>
              <a:chOff x="1859628" y="2297166"/>
              <a:chExt cx="306674" cy="306674"/>
            </a:xfrm>
            <a:effectLst>
              <a:reflection blurRad="6350" stA="30000" endPos="35000" dir="5400000" sy="-100000" algn="bl" rotWithShape="0"/>
            </a:effectLst>
          </p:grpSpPr>
          <p:sp>
            <p:nvSpPr>
              <p:cNvPr id="185" name="圆角矩形 10">
                <a:extLst>
                  <a:ext uri="{FF2B5EF4-FFF2-40B4-BE49-F238E27FC236}">
                    <a16:creationId xmlns:a16="http://schemas.microsoft.com/office/drawing/2014/main" id="{BE716C0E-941A-EE62-328B-B7A09CC7463F}"/>
                  </a:ext>
                </a:extLst>
              </p:cNvPr>
              <p:cNvSpPr/>
              <p:nvPr/>
            </p:nvSpPr>
            <p:spPr>
              <a:xfrm>
                <a:off x="1859628" y="2297166"/>
                <a:ext cx="306674" cy="306674"/>
              </a:xfrm>
              <a:prstGeom prst="roundRect">
                <a:avLst/>
              </a:prstGeom>
              <a:solidFill>
                <a:srgbClr val="92D14F"/>
              </a:solidFill>
              <a:ln w="635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等线" panose="020F0502020204030204"/>
                  <a:ea typeface="微软雅黑" panose="020B0503020204020204" pitchFamily="34" charset="-122"/>
                  <a:cs typeface="+mn-cs"/>
                </a:endParaRPr>
              </a:p>
            </p:txBody>
          </p:sp>
          <p:pic>
            <p:nvPicPr>
              <p:cNvPr id="186" name="图片 185">
                <a:extLst>
                  <a:ext uri="{FF2B5EF4-FFF2-40B4-BE49-F238E27FC236}">
                    <a16:creationId xmlns:a16="http://schemas.microsoft.com/office/drawing/2014/main" id="{0C801AD2-C7B8-FB9E-A7FC-1C8759F7E5C6}"/>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925336" y="2354597"/>
                <a:ext cx="187377" cy="189850"/>
              </a:xfrm>
              <a:prstGeom prst="rect">
                <a:avLst/>
              </a:prstGeom>
            </p:spPr>
          </p:pic>
        </p:grpSp>
        <p:sp>
          <p:nvSpPr>
            <p:cNvPr id="174" name="AutoShape 10">
              <a:extLst>
                <a:ext uri="{FF2B5EF4-FFF2-40B4-BE49-F238E27FC236}">
                  <a16:creationId xmlns:a16="http://schemas.microsoft.com/office/drawing/2014/main" id="{BD4D02E1-4586-C76E-8EA8-04711560497A}"/>
                </a:ext>
              </a:extLst>
            </p:cNvPr>
            <p:cNvSpPr>
              <a:spLocks noChangeArrowheads="1"/>
            </p:cNvSpPr>
            <p:nvPr/>
          </p:nvSpPr>
          <p:spPr bwMode="gray">
            <a:xfrm>
              <a:off x="7905651" y="2525766"/>
              <a:ext cx="722695" cy="292464"/>
            </a:xfrm>
            <a:prstGeom prst="round2DiagRect">
              <a:avLst/>
            </a:prstGeom>
            <a:solidFill>
              <a:srgbClr val="027CFE">
                <a:alpha val="20000"/>
              </a:srgbClr>
            </a:solidFill>
            <a:ln w="9525">
              <a:solidFill>
                <a:srgbClr val="027CFE"/>
              </a:solidFill>
              <a:round/>
            </a:ln>
            <a:effectLst/>
            <a:scene3d>
              <a:camera prst="orthographicFront">
                <a:rot lat="0" lon="0" rev="0"/>
              </a:camera>
              <a:lightRig rig="glow" dir="t">
                <a:rot lat="0" lon="0" rev="4800000"/>
              </a:lightRig>
            </a:scene3d>
            <a:sp3d prstMaterial="matte"/>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CN" sz="1200" b="0" i="0" u="none" strike="noStrike" kern="1200" cap="none" spc="0" normalizeH="0" baseline="0" noProof="0" err="1">
                  <a:ln>
                    <a:noFill/>
                  </a:ln>
                  <a:solidFill>
                    <a:prstClr val="white"/>
                  </a:solidFill>
                  <a:effectLst/>
                  <a:uLnTx/>
                  <a:uFillTx/>
                  <a:latin typeface="Century Gothic" panose="020B0502020202020204" pitchFamily="34" charset="0"/>
                  <a:ea typeface="Microsoft YaHei" charset="-122"/>
                  <a:cs typeface="+mn-cs"/>
                  <a:sym typeface="+mn-ea"/>
                </a:rPr>
                <a:t>aSAN</a:t>
              </a:r>
              <a:endParaRPr kumimoji="0" lang="en-US" altLang="ko-KR" sz="1200" b="0" i="0" u="none" strike="noStrike" kern="1200" cap="none" spc="0" normalizeH="0" baseline="0" noProof="0">
                <a:ln>
                  <a:noFill/>
                </a:ln>
                <a:solidFill>
                  <a:prstClr val="white"/>
                </a:solidFill>
                <a:effectLst/>
                <a:uLnTx/>
                <a:uFillTx/>
                <a:latin typeface="Century Gothic" panose="020B0502020202020204" pitchFamily="34" charset="0"/>
                <a:ea typeface="Microsoft YaHei" charset="-122"/>
                <a:cs typeface="+mn-cs"/>
                <a:sym typeface="+mn-ea"/>
              </a:endParaRPr>
            </a:p>
          </p:txBody>
        </p:sp>
        <p:sp>
          <p:nvSpPr>
            <p:cNvPr id="175" name="文本框 89">
              <a:extLst>
                <a:ext uri="{FF2B5EF4-FFF2-40B4-BE49-F238E27FC236}">
                  <a16:creationId xmlns:a16="http://schemas.microsoft.com/office/drawing/2014/main" id="{853879E3-C5FD-03FC-AFBD-4C2175C6A748}"/>
                </a:ext>
              </a:extLst>
            </p:cNvPr>
            <p:cNvSpPr txBox="1"/>
            <p:nvPr/>
          </p:nvSpPr>
          <p:spPr>
            <a:xfrm>
              <a:off x="8897266" y="3624474"/>
              <a:ext cx="803425" cy="276999"/>
            </a:xfrm>
            <a:prstGeom prst="rect">
              <a:avLst/>
            </a:prstGeom>
            <a:noFill/>
          </p:spPr>
          <p:txBody>
            <a:bodyPr wrap="non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HK" altLang="zh-CN" sz="12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微软雅黑" panose="020B0503020204020204" pitchFamily="34" charset="-122"/>
                </a:rPr>
                <a:t>Network</a:t>
              </a:r>
              <a:endParaRPr kumimoji="1" lang="zh-CN" altLang="en-US" sz="12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微软雅黑" panose="020B0503020204020204" pitchFamily="34" charset="-122"/>
              </a:endParaRPr>
            </a:p>
          </p:txBody>
        </p:sp>
        <p:grpSp>
          <p:nvGrpSpPr>
            <p:cNvPr id="176" name="组合 175">
              <a:extLst>
                <a:ext uri="{FF2B5EF4-FFF2-40B4-BE49-F238E27FC236}">
                  <a16:creationId xmlns:a16="http://schemas.microsoft.com/office/drawing/2014/main" id="{07BCC9A0-D6CE-6C05-AEC7-46928782417E}"/>
                </a:ext>
              </a:extLst>
            </p:cNvPr>
            <p:cNvGrpSpPr/>
            <p:nvPr/>
          </p:nvGrpSpPr>
          <p:grpSpPr>
            <a:xfrm>
              <a:off x="9039287" y="3027984"/>
              <a:ext cx="519382" cy="519382"/>
              <a:chOff x="4340354" y="2301585"/>
              <a:chExt cx="306674" cy="306674"/>
            </a:xfrm>
            <a:effectLst>
              <a:reflection blurRad="6350" stA="30000" endPos="35000" dir="5400000" sy="-100000" algn="bl" rotWithShape="0"/>
            </a:effectLst>
          </p:grpSpPr>
          <p:sp>
            <p:nvSpPr>
              <p:cNvPr id="183" name="圆角矩形 11">
                <a:extLst>
                  <a:ext uri="{FF2B5EF4-FFF2-40B4-BE49-F238E27FC236}">
                    <a16:creationId xmlns:a16="http://schemas.microsoft.com/office/drawing/2014/main" id="{DD14B8FF-6E17-CBF0-8437-7C2D38B24682}"/>
                  </a:ext>
                </a:extLst>
              </p:cNvPr>
              <p:cNvSpPr/>
              <p:nvPr/>
            </p:nvSpPr>
            <p:spPr>
              <a:xfrm>
                <a:off x="4340354" y="2301585"/>
                <a:ext cx="306674" cy="306674"/>
              </a:xfrm>
              <a:prstGeom prst="roundRect">
                <a:avLst/>
              </a:prstGeom>
              <a:solidFill>
                <a:srgbClr val="126DF8"/>
              </a:solidFill>
              <a:ln w="635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等线" panose="020F0502020204030204"/>
                  <a:ea typeface="微软雅黑" panose="020B0503020204020204" pitchFamily="34" charset="-122"/>
                  <a:cs typeface="+mn-cs"/>
                </a:endParaRPr>
              </a:p>
            </p:txBody>
          </p:sp>
          <p:pic>
            <p:nvPicPr>
              <p:cNvPr id="184" name="图片 183">
                <a:extLst>
                  <a:ext uri="{FF2B5EF4-FFF2-40B4-BE49-F238E27FC236}">
                    <a16:creationId xmlns:a16="http://schemas.microsoft.com/office/drawing/2014/main" id="{3E3B8147-16D8-7A52-EDBC-0C0552DC3A89}"/>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397722" y="2362467"/>
                <a:ext cx="198000" cy="198000"/>
              </a:xfrm>
              <a:prstGeom prst="rect">
                <a:avLst/>
              </a:prstGeom>
            </p:spPr>
          </p:pic>
        </p:grpSp>
        <p:sp>
          <p:nvSpPr>
            <p:cNvPr id="177" name="AutoShape 10">
              <a:extLst>
                <a:ext uri="{FF2B5EF4-FFF2-40B4-BE49-F238E27FC236}">
                  <a16:creationId xmlns:a16="http://schemas.microsoft.com/office/drawing/2014/main" id="{B36CBFB4-D32B-0377-26E3-2DAD16220658}"/>
                </a:ext>
              </a:extLst>
            </p:cNvPr>
            <p:cNvSpPr>
              <a:spLocks noChangeArrowheads="1"/>
            </p:cNvSpPr>
            <p:nvPr/>
          </p:nvSpPr>
          <p:spPr bwMode="gray">
            <a:xfrm>
              <a:off x="8937631" y="2532519"/>
              <a:ext cx="722695" cy="292388"/>
            </a:xfrm>
            <a:prstGeom prst="round2DiagRect">
              <a:avLst/>
            </a:prstGeom>
            <a:solidFill>
              <a:srgbClr val="027CFE">
                <a:alpha val="20000"/>
              </a:srgbClr>
            </a:solidFill>
            <a:ln w="9525">
              <a:solidFill>
                <a:srgbClr val="027CFE"/>
              </a:solidFill>
              <a:round/>
            </a:ln>
            <a:effectLst/>
            <a:scene3d>
              <a:camera prst="orthographicFront">
                <a:rot lat="0" lon="0" rev="0"/>
              </a:camera>
              <a:lightRig rig="glow" dir="t">
                <a:rot lat="0" lon="0" rev="4800000"/>
              </a:lightRig>
            </a:scene3d>
            <a:sp3d prstMaterial="matte"/>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CN" sz="1200" b="0" i="0" u="none" strike="noStrike" kern="1200" cap="none" spc="0" normalizeH="0" baseline="0" noProof="0" err="1">
                  <a:ln>
                    <a:noFill/>
                  </a:ln>
                  <a:solidFill>
                    <a:prstClr val="white"/>
                  </a:solidFill>
                  <a:effectLst/>
                  <a:uLnTx/>
                  <a:uFillTx/>
                  <a:latin typeface="Century Gothic" panose="020B0502020202020204" pitchFamily="34" charset="0"/>
                  <a:ea typeface="Microsoft YaHei" charset="-122"/>
                  <a:cs typeface="+mn-cs"/>
                  <a:sym typeface="+mn-ea"/>
                </a:rPr>
                <a:t>aNet</a:t>
              </a:r>
              <a:endParaRPr kumimoji="0" lang="en-US" altLang="ko-KR" sz="1200" b="0" i="0" u="none" strike="noStrike" kern="1200" cap="none" spc="0" normalizeH="0" baseline="0" noProof="0">
                <a:ln>
                  <a:noFill/>
                </a:ln>
                <a:solidFill>
                  <a:prstClr val="white"/>
                </a:solidFill>
                <a:effectLst/>
                <a:uLnTx/>
                <a:uFillTx/>
                <a:latin typeface="Century Gothic" panose="020B0502020202020204" pitchFamily="34" charset="0"/>
                <a:ea typeface="Microsoft YaHei" charset="-122"/>
                <a:cs typeface="+mn-cs"/>
                <a:sym typeface="+mn-ea"/>
              </a:endParaRPr>
            </a:p>
          </p:txBody>
        </p:sp>
        <p:sp>
          <p:nvSpPr>
            <p:cNvPr id="178" name="文本框 86">
              <a:extLst>
                <a:ext uri="{FF2B5EF4-FFF2-40B4-BE49-F238E27FC236}">
                  <a16:creationId xmlns:a16="http://schemas.microsoft.com/office/drawing/2014/main" id="{18B30541-C021-8F0C-7CDD-A61C74DC5DC3}"/>
                </a:ext>
              </a:extLst>
            </p:cNvPr>
            <p:cNvSpPr txBox="1"/>
            <p:nvPr/>
          </p:nvSpPr>
          <p:spPr>
            <a:xfrm>
              <a:off x="9948480" y="3624474"/>
              <a:ext cx="764953" cy="276999"/>
            </a:xfrm>
            <a:prstGeom prst="rect">
              <a:avLst/>
            </a:prstGeom>
            <a:noFill/>
          </p:spPr>
          <p:txBody>
            <a:bodyPr wrap="non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HK" altLang="zh-CN" sz="12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微软雅黑" panose="020B0503020204020204" pitchFamily="34" charset="-122"/>
                </a:rPr>
                <a:t>Security</a:t>
              </a:r>
              <a:endParaRPr kumimoji="1" lang="zh-CN" altLang="en-US" sz="12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微软雅黑" panose="020B0503020204020204" pitchFamily="34" charset="-122"/>
              </a:endParaRPr>
            </a:p>
          </p:txBody>
        </p:sp>
        <p:grpSp>
          <p:nvGrpSpPr>
            <p:cNvPr id="179" name="组合 178">
              <a:extLst>
                <a:ext uri="{FF2B5EF4-FFF2-40B4-BE49-F238E27FC236}">
                  <a16:creationId xmlns:a16="http://schemas.microsoft.com/office/drawing/2014/main" id="{D1EBBFFB-BBB8-F44D-8894-B5C73EC60E0D}"/>
                </a:ext>
              </a:extLst>
            </p:cNvPr>
            <p:cNvGrpSpPr/>
            <p:nvPr/>
          </p:nvGrpSpPr>
          <p:grpSpPr>
            <a:xfrm>
              <a:off x="10071266" y="3027984"/>
              <a:ext cx="519382" cy="519382"/>
              <a:chOff x="2776270" y="2301877"/>
              <a:chExt cx="306674" cy="306674"/>
            </a:xfrm>
            <a:effectLst>
              <a:reflection blurRad="6350" stA="30000" endPos="35000" dir="5400000" sy="-100000" algn="bl" rotWithShape="0"/>
            </a:effectLst>
          </p:grpSpPr>
          <p:sp>
            <p:nvSpPr>
              <p:cNvPr id="181" name="圆角矩形 12">
                <a:extLst>
                  <a:ext uri="{FF2B5EF4-FFF2-40B4-BE49-F238E27FC236}">
                    <a16:creationId xmlns:a16="http://schemas.microsoft.com/office/drawing/2014/main" id="{113A6146-C39D-9077-C475-580EB59F5B26}"/>
                  </a:ext>
                </a:extLst>
              </p:cNvPr>
              <p:cNvSpPr/>
              <p:nvPr/>
            </p:nvSpPr>
            <p:spPr>
              <a:xfrm>
                <a:off x="2776270" y="2301877"/>
                <a:ext cx="306674" cy="306674"/>
              </a:xfrm>
              <a:prstGeom prst="roundRect">
                <a:avLst/>
              </a:prstGeom>
              <a:solidFill>
                <a:schemeClr val="accent1">
                  <a:lumMod val="60000"/>
                  <a:lumOff val="40000"/>
                </a:schemeClr>
              </a:solidFill>
              <a:ln w="635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white"/>
                  </a:solidFill>
                  <a:effectLst/>
                  <a:uLnTx/>
                  <a:uFillTx/>
                  <a:latin typeface="等线" panose="020F0502020204030204"/>
                  <a:ea typeface="微软雅黑" panose="020B0503020204020204" pitchFamily="34" charset="-122"/>
                  <a:cs typeface="+mn-cs"/>
                </a:endParaRPr>
              </a:p>
            </p:txBody>
          </p:sp>
          <p:pic>
            <p:nvPicPr>
              <p:cNvPr id="182" name="图片 181">
                <a:extLst>
                  <a:ext uri="{FF2B5EF4-FFF2-40B4-BE49-F238E27FC236}">
                    <a16:creationId xmlns:a16="http://schemas.microsoft.com/office/drawing/2014/main" id="{F175E16E-B11B-9BA6-D3D5-205ABECB2A94}"/>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2846817" y="2344984"/>
                <a:ext cx="172800" cy="223624"/>
              </a:xfrm>
              <a:prstGeom prst="rect">
                <a:avLst/>
              </a:prstGeom>
            </p:spPr>
          </p:pic>
        </p:grpSp>
        <p:sp>
          <p:nvSpPr>
            <p:cNvPr id="180" name="AutoShape 10">
              <a:extLst>
                <a:ext uri="{FF2B5EF4-FFF2-40B4-BE49-F238E27FC236}">
                  <a16:creationId xmlns:a16="http://schemas.microsoft.com/office/drawing/2014/main" id="{AA9A9D95-CE74-8CB0-226C-8BE574EAD92B}"/>
                </a:ext>
              </a:extLst>
            </p:cNvPr>
            <p:cNvSpPr>
              <a:spLocks noChangeArrowheads="1"/>
            </p:cNvSpPr>
            <p:nvPr/>
          </p:nvSpPr>
          <p:spPr bwMode="gray">
            <a:xfrm>
              <a:off x="9969610" y="2534031"/>
              <a:ext cx="722695" cy="292464"/>
            </a:xfrm>
            <a:prstGeom prst="round2DiagRect">
              <a:avLst/>
            </a:prstGeom>
            <a:solidFill>
              <a:srgbClr val="027CFE">
                <a:alpha val="20000"/>
              </a:srgbClr>
            </a:solidFill>
            <a:ln w="9525">
              <a:solidFill>
                <a:srgbClr val="027CFE"/>
              </a:solidFill>
              <a:round/>
            </a:ln>
            <a:effectLst/>
            <a:scene3d>
              <a:camera prst="orthographicFront">
                <a:rot lat="0" lon="0" rev="0"/>
              </a:camera>
              <a:lightRig rig="glow" dir="t">
                <a:rot lat="0" lon="0" rev="4800000"/>
              </a:lightRig>
            </a:scene3d>
            <a:sp3d prstMaterial="matte"/>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CN" sz="1200" b="0" i="0" u="none" strike="noStrike" kern="1200" cap="none" spc="0" normalizeH="0" baseline="0" noProof="0" err="1">
                  <a:ln>
                    <a:noFill/>
                  </a:ln>
                  <a:solidFill>
                    <a:prstClr val="white"/>
                  </a:solidFill>
                  <a:effectLst/>
                  <a:uLnTx/>
                  <a:uFillTx/>
                  <a:latin typeface="Century Gothic" panose="020B0502020202020204" pitchFamily="34" charset="0"/>
                  <a:ea typeface="Microsoft YaHei" charset="-122"/>
                  <a:cs typeface="+mn-cs"/>
                  <a:sym typeface="+mn-ea"/>
                </a:rPr>
                <a:t>aSEC</a:t>
              </a:r>
              <a:endParaRPr kumimoji="0" lang="en-US" altLang="ko-KR" sz="1200" b="0" i="0" u="none" strike="noStrike" kern="1200" cap="none" spc="0" normalizeH="0" baseline="0" noProof="0">
                <a:ln>
                  <a:noFill/>
                </a:ln>
                <a:solidFill>
                  <a:prstClr val="white"/>
                </a:solidFill>
                <a:effectLst/>
                <a:uLnTx/>
                <a:uFillTx/>
                <a:latin typeface="Century Gothic" panose="020B0502020202020204" pitchFamily="34" charset="0"/>
                <a:ea typeface="Microsoft YaHei" charset="-122"/>
                <a:cs typeface="+mn-cs"/>
                <a:sym typeface="+mn-ea"/>
              </a:endParaRPr>
            </a:p>
          </p:txBody>
        </p:sp>
      </p:grpSp>
      <p:sp>
        <p:nvSpPr>
          <p:cNvPr id="189" name="矩形 188">
            <a:extLst>
              <a:ext uri="{FF2B5EF4-FFF2-40B4-BE49-F238E27FC236}">
                <a16:creationId xmlns:a16="http://schemas.microsoft.com/office/drawing/2014/main" id="{68120E11-AE86-B502-F1F8-0BC816A2C13E}"/>
              </a:ext>
            </a:extLst>
          </p:cNvPr>
          <p:cNvSpPr/>
          <p:nvPr/>
        </p:nvSpPr>
        <p:spPr>
          <a:xfrm>
            <a:off x="701574" y="6502421"/>
            <a:ext cx="162000" cy="162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190" name="矩形 189">
            <a:extLst>
              <a:ext uri="{FF2B5EF4-FFF2-40B4-BE49-F238E27FC236}">
                <a16:creationId xmlns:a16="http://schemas.microsoft.com/office/drawing/2014/main" id="{2CF8B608-6AA2-EBF9-C1A9-9C87EDBA0388}"/>
              </a:ext>
            </a:extLst>
          </p:cNvPr>
          <p:cNvSpPr/>
          <p:nvPr/>
        </p:nvSpPr>
        <p:spPr>
          <a:xfrm>
            <a:off x="11317883" y="6502421"/>
            <a:ext cx="162000" cy="162000"/>
          </a:xfrm>
          <a:prstGeom prst="rect">
            <a:avLst/>
          </a:prstGeom>
          <a:solidFill>
            <a:srgbClr val="79B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191" name="日期占位符 1">
            <a:extLst>
              <a:ext uri="{FF2B5EF4-FFF2-40B4-BE49-F238E27FC236}">
                <a16:creationId xmlns:a16="http://schemas.microsoft.com/office/drawing/2014/main" id="{A93045A1-2525-0217-BF4A-14A4D5BBD333}"/>
              </a:ext>
            </a:extLst>
          </p:cNvPr>
          <p:cNvSpPr txBox="1">
            <a:spLocks/>
          </p:cNvSpPr>
          <p:nvPr/>
        </p:nvSpPr>
        <p:spPr>
          <a:xfrm>
            <a:off x="871144" y="6444535"/>
            <a:ext cx="27432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err="1">
                <a:ln>
                  <a:noFill/>
                </a:ln>
                <a:solidFill>
                  <a:prstClr val="white"/>
                </a:solidFill>
                <a:effectLst/>
                <a:uLnTx/>
                <a:uFillTx/>
                <a:latin typeface="Century Gothic" panose="020B0502020202020204" pitchFamily="34" charset="0"/>
                <a:ea typeface="等线" panose="02010600030101010101" pitchFamily="2" charset="-122"/>
                <a:cs typeface="+mn-cs"/>
              </a:rPr>
              <a:t>www.sangfor.com</a:t>
            </a:r>
            <a:endParaRPr kumimoji="0" lang="en-US" altLang="zh-CN" sz="12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192" name="页脚占位符 2">
            <a:extLst>
              <a:ext uri="{FF2B5EF4-FFF2-40B4-BE49-F238E27FC236}">
                <a16:creationId xmlns:a16="http://schemas.microsoft.com/office/drawing/2014/main" id="{453859C6-C94D-EF4D-E5A3-CF0DB4BACF5D}"/>
              </a:ext>
            </a:extLst>
          </p:cNvPr>
          <p:cNvSpPr txBox="1">
            <a:spLocks/>
          </p:cNvSpPr>
          <p:nvPr/>
        </p:nvSpPr>
        <p:spPr>
          <a:xfrm>
            <a:off x="4038600" y="6454695"/>
            <a:ext cx="41148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err="1">
                <a:ln>
                  <a:noFill/>
                </a:ln>
                <a:solidFill>
                  <a:prstClr val="white"/>
                </a:solidFill>
                <a:effectLst/>
                <a:uLnTx/>
                <a:uFillTx/>
                <a:latin typeface="Century Gothic" panose="020B0502020202020204" pitchFamily="34" charset="0"/>
                <a:ea typeface="微软雅黑" panose="020B0503020204020204" pitchFamily="34" charset="-122"/>
                <a:cs typeface="+mn-cs"/>
              </a:rPr>
              <a:t>Sangfor</a:t>
            </a:r>
            <a:r>
              <a:rPr kumimoji="0" lang="en-US" altLang="zh-CN" sz="12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rPr>
              <a:t> Technologies</a:t>
            </a:r>
            <a:endParaRPr kumimoji="0" lang="zh-CN" altLang="en-US" sz="12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193" name="灯片编号占位符 3">
            <a:extLst>
              <a:ext uri="{FF2B5EF4-FFF2-40B4-BE49-F238E27FC236}">
                <a16:creationId xmlns:a16="http://schemas.microsoft.com/office/drawing/2014/main" id="{28464963-8B90-FAFF-FA3D-A535971D4526}"/>
              </a:ext>
            </a:extLst>
          </p:cNvPr>
          <p:cNvSpPr txBox="1">
            <a:spLocks/>
          </p:cNvSpPr>
          <p:nvPr/>
        </p:nvSpPr>
        <p:spPr>
          <a:xfrm>
            <a:off x="8574683" y="6454695"/>
            <a:ext cx="27432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rPr>
              <a:t>Page  </a:t>
            </a:r>
            <a:fld id="{6F6B6950-8D1A-4668-8374-25B44628E0DF}" type="slidenum">
              <a:rPr kumimoji="0" lang="zh-CN" altLang="en-US" sz="1200" b="0" i="0" u="none" strike="noStrike" kern="1200" cap="none" spc="0" normalizeH="0" baseline="0" noProof="0" smtClean="0">
                <a:ln>
                  <a:noFill/>
                </a:ln>
                <a:solidFill>
                  <a:prstClr val="white"/>
                </a:solidFill>
                <a:effectLst/>
                <a:uLnTx/>
                <a:uFillTx/>
                <a:latin typeface="Century Gothic" panose="020B0502020202020204" pitchFamily="34"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zh-CN" altLang="en-US" sz="12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cxnSp>
        <p:nvCxnSpPr>
          <p:cNvPr id="194" name="直线连接符 193">
            <a:extLst>
              <a:ext uri="{FF2B5EF4-FFF2-40B4-BE49-F238E27FC236}">
                <a16:creationId xmlns:a16="http://schemas.microsoft.com/office/drawing/2014/main" id="{446C2285-154E-51CC-A8E2-7CCE7406A683}"/>
              </a:ext>
            </a:extLst>
          </p:cNvPr>
          <p:cNvCxnSpPr>
            <a:cxnSpLocks/>
          </p:cNvCxnSpPr>
          <p:nvPr/>
        </p:nvCxnSpPr>
        <p:spPr>
          <a:xfrm>
            <a:off x="706942" y="6299200"/>
            <a:ext cx="10778116" cy="0"/>
          </a:xfrm>
          <a:prstGeom prst="line">
            <a:avLst/>
          </a:prstGeom>
          <a:ln w="12700">
            <a:solidFill>
              <a:srgbClr val="79BD28"/>
            </a:solidFill>
          </a:ln>
        </p:spPr>
        <p:style>
          <a:lnRef idx="1">
            <a:schemeClr val="accent1"/>
          </a:lnRef>
          <a:fillRef idx="0">
            <a:schemeClr val="accent1"/>
          </a:fillRef>
          <a:effectRef idx="0">
            <a:schemeClr val="accent1"/>
          </a:effectRef>
          <a:fontRef idx="minor">
            <a:schemeClr val="tx1"/>
          </a:fontRef>
        </p:style>
      </p:cxnSp>
      <p:sp>
        <p:nvSpPr>
          <p:cNvPr id="195" name="矩形 194">
            <a:extLst>
              <a:ext uri="{FF2B5EF4-FFF2-40B4-BE49-F238E27FC236}">
                <a16:creationId xmlns:a16="http://schemas.microsoft.com/office/drawing/2014/main" id="{404755B7-D39C-F845-0E2C-5363366ABA4E}"/>
              </a:ext>
            </a:extLst>
          </p:cNvPr>
          <p:cNvSpPr/>
          <p:nvPr/>
        </p:nvSpPr>
        <p:spPr>
          <a:xfrm>
            <a:off x="1" y="315326"/>
            <a:ext cx="393700" cy="320676"/>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196" name="矩形 195">
            <a:extLst>
              <a:ext uri="{FF2B5EF4-FFF2-40B4-BE49-F238E27FC236}">
                <a16:creationId xmlns:a16="http://schemas.microsoft.com/office/drawing/2014/main" id="{17599825-1C0B-20CD-8B45-B0498A4CD453}"/>
              </a:ext>
            </a:extLst>
          </p:cNvPr>
          <p:cNvSpPr/>
          <p:nvPr/>
        </p:nvSpPr>
        <p:spPr>
          <a:xfrm>
            <a:off x="393701" y="315326"/>
            <a:ext cx="66674" cy="320676"/>
          </a:xfrm>
          <a:prstGeom prst="rect">
            <a:avLst/>
          </a:prstGeom>
          <a:solidFill>
            <a:srgbClr val="06B0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Tree>
    <p:extLst>
      <p:ext uri="{BB962C8B-B14F-4D97-AF65-F5344CB8AC3E}">
        <p14:creationId xmlns:p14="http://schemas.microsoft.com/office/powerpoint/2010/main" val="3752498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blinds(horizontal)">
                                      <p:cBhvr>
                                        <p:cTn id="7" dur="500"/>
                                        <p:tgtEl>
                                          <p:spTgt spid="16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131"/>
                                        </p:tgtEl>
                                      </p:cBhvr>
                                    </p:animEffect>
                                    <p:set>
                                      <p:cBhvr>
                                        <p:cTn id="12" dur="1" fill="hold">
                                          <p:stCondLst>
                                            <p:cond delay="499"/>
                                          </p:stCondLst>
                                        </p:cTn>
                                        <p:tgtEl>
                                          <p:spTgt spid="131"/>
                                        </p:tgtEl>
                                        <p:attrNameLst>
                                          <p:attrName>style.visibility</p:attrName>
                                        </p:attrNameLst>
                                      </p:cBhvr>
                                      <p:to>
                                        <p:strVal val="hidden"/>
                                      </p:to>
                                    </p:set>
                                  </p:childTnLst>
                                </p:cTn>
                              </p:par>
                              <p:par>
                                <p:cTn id="13" presetID="3" presetClass="exit" presetSubtype="10" fill="hold" grpId="0" nodeType="withEffect">
                                  <p:stCondLst>
                                    <p:cond delay="0"/>
                                  </p:stCondLst>
                                  <p:childTnLst>
                                    <p:animEffect transition="out" filter="blinds(horizontal)">
                                      <p:cBhvr>
                                        <p:cTn id="14" dur="500"/>
                                        <p:tgtEl>
                                          <p:spTgt spid="163"/>
                                        </p:tgtEl>
                                      </p:cBhvr>
                                    </p:animEffect>
                                    <p:set>
                                      <p:cBhvr>
                                        <p:cTn id="15" dur="1" fill="hold">
                                          <p:stCondLst>
                                            <p:cond delay="499"/>
                                          </p:stCondLst>
                                        </p:cTn>
                                        <p:tgtEl>
                                          <p:spTgt spid="163"/>
                                        </p:tgtEl>
                                        <p:attrNameLst>
                                          <p:attrName>style.visibility</p:attrName>
                                        </p:attrNameLst>
                                      </p:cBhvr>
                                      <p:to>
                                        <p:strVal val="hidden"/>
                                      </p:to>
                                    </p:set>
                                  </p:childTnLst>
                                </p:cTn>
                              </p:par>
                              <p:par>
                                <p:cTn id="16" presetID="3"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64"/>
                                        </p:tgtEl>
                                        <p:attrNameLst>
                                          <p:attrName>style.visibility</p:attrName>
                                        </p:attrNameLst>
                                      </p:cBhvr>
                                      <p:to>
                                        <p:strVal val="visible"/>
                                      </p:to>
                                    </p:set>
                                    <p:animEffect transition="in" filter="blinds(horizontal)">
                                      <p:cBhvr>
                                        <p:cTn id="21" dur="500"/>
                                        <p:tgtEl>
                                          <p:spTgt spid="164"/>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nodeType="clickEffect">
                                  <p:stCondLst>
                                    <p:cond delay="0"/>
                                  </p:stCondLst>
                                  <p:childTnLst>
                                    <p:animEffect transition="out" filter="blinds(horizontal)">
                                      <p:cBhvr>
                                        <p:cTn id="25" dur="500"/>
                                        <p:tgtEl>
                                          <p:spTgt spid="125"/>
                                        </p:tgtEl>
                                      </p:cBhvr>
                                    </p:animEffect>
                                    <p:set>
                                      <p:cBhvr>
                                        <p:cTn id="26" dur="1" fill="hold">
                                          <p:stCondLst>
                                            <p:cond delay="499"/>
                                          </p:stCondLst>
                                        </p:cTn>
                                        <p:tgtEl>
                                          <p:spTgt spid="125"/>
                                        </p:tgtEl>
                                        <p:attrNameLst>
                                          <p:attrName>style.visibility</p:attrName>
                                        </p:attrNameLst>
                                      </p:cBhvr>
                                      <p:to>
                                        <p:strVal val="hidden"/>
                                      </p:to>
                                    </p:set>
                                  </p:childTnLst>
                                </p:cTn>
                              </p:par>
                              <p:par>
                                <p:cTn id="27" presetID="3" presetClass="exit" presetSubtype="10" fill="hold" nodeType="withEffect">
                                  <p:stCondLst>
                                    <p:cond delay="0"/>
                                  </p:stCondLst>
                                  <p:childTnLst>
                                    <p:animEffect transition="out" filter="blinds(horizontal)">
                                      <p:cBhvr>
                                        <p:cTn id="28" dur="500"/>
                                        <p:tgtEl>
                                          <p:spTgt spid="118"/>
                                        </p:tgtEl>
                                      </p:cBhvr>
                                    </p:animEffect>
                                    <p:set>
                                      <p:cBhvr>
                                        <p:cTn id="29" dur="1" fill="hold">
                                          <p:stCondLst>
                                            <p:cond delay="499"/>
                                          </p:stCondLst>
                                        </p:cTn>
                                        <p:tgtEl>
                                          <p:spTgt spid="118"/>
                                        </p:tgtEl>
                                        <p:attrNameLst>
                                          <p:attrName>style.visibility</p:attrName>
                                        </p:attrNameLst>
                                      </p:cBhvr>
                                      <p:to>
                                        <p:strVal val="hidden"/>
                                      </p:to>
                                    </p:set>
                                  </p:childTnLst>
                                </p:cTn>
                              </p:par>
                              <p:par>
                                <p:cTn id="30" presetID="3" presetClass="entr" presetSubtype="10" fill="hold" grpId="0" nodeType="withEffect">
                                  <p:stCondLst>
                                    <p:cond delay="0"/>
                                  </p:stCondLst>
                                  <p:childTnLst>
                                    <p:set>
                                      <p:cBhvr>
                                        <p:cTn id="31" dur="1" fill="hold">
                                          <p:stCondLst>
                                            <p:cond delay="0"/>
                                          </p:stCondLst>
                                        </p:cTn>
                                        <p:tgtEl>
                                          <p:spTgt spid="165"/>
                                        </p:tgtEl>
                                        <p:attrNameLst>
                                          <p:attrName>style.visibility</p:attrName>
                                        </p:attrNameLst>
                                      </p:cBhvr>
                                      <p:to>
                                        <p:strVal val="visible"/>
                                      </p:to>
                                    </p:set>
                                    <p:animEffect transition="in" filter="blinds(horizontal)">
                                      <p:cBhvr>
                                        <p:cTn id="32" dur="500"/>
                                        <p:tgtEl>
                                          <p:spTgt spid="165"/>
                                        </p:tgtEl>
                                      </p:cBhvr>
                                    </p:animEffect>
                                  </p:childTnLst>
                                </p:cTn>
                              </p:par>
                              <p:par>
                                <p:cTn id="33" presetID="3" presetClass="exit" presetSubtype="10" fill="hold" grpId="1" nodeType="withEffect">
                                  <p:stCondLst>
                                    <p:cond delay="0"/>
                                  </p:stCondLst>
                                  <p:childTnLst>
                                    <p:animEffect transition="out" filter="blinds(horizontal)">
                                      <p:cBhvr>
                                        <p:cTn id="34" dur="500"/>
                                        <p:tgtEl>
                                          <p:spTgt spid="164"/>
                                        </p:tgtEl>
                                      </p:cBhvr>
                                    </p:animEffect>
                                    <p:set>
                                      <p:cBhvr>
                                        <p:cTn id="35" dur="1" fill="hold">
                                          <p:stCondLst>
                                            <p:cond delay="499"/>
                                          </p:stCondLst>
                                        </p:cTn>
                                        <p:tgtEl>
                                          <p:spTgt spid="1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p:bldP spid="164" grpId="0"/>
      <p:bldP spid="164" grpId="1"/>
      <p:bldP spid="165"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C8200227-62E7-5441-8E0A-07CA46906AC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07949" y="245323"/>
            <a:ext cx="1807405" cy="594000"/>
          </a:xfrm>
          <a:prstGeom prst="rect">
            <a:avLst/>
          </a:prstGeom>
        </p:spPr>
      </p:pic>
      <p:sp>
        <p:nvSpPr>
          <p:cNvPr id="75" name="文本占位符 1">
            <a:extLst>
              <a:ext uri="{FF2B5EF4-FFF2-40B4-BE49-F238E27FC236}">
                <a16:creationId xmlns:a16="http://schemas.microsoft.com/office/drawing/2014/main" id="{733410F9-3FC2-5F4B-95E9-8A87B07C8FE9}"/>
              </a:ext>
            </a:extLst>
          </p:cNvPr>
          <p:cNvSpPr txBox="1"/>
          <p:nvPr/>
        </p:nvSpPr>
        <p:spPr>
          <a:xfrm>
            <a:off x="526838" y="263524"/>
            <a:ext cx="9015367" cy="432802"/>
          </a:xfrm>
          <a:prstGeom prst="rect">
            <a:avLst/>
          </a:prstGeom>
        </p:spPr>
        <p:txBody>
          <a:bodyPr vert="horz" wrap="square" lIns="90000" tIns="36000" rIns="91440" bIns="36000" rtlCol="0" anchor="t">
            <a:spAutoFit/>
          </a:bodyPr>
          <a:lstStyle>
            <a:lvl1pPr indent="0">
              <a:lnSpc>
                <a:spcPct val="90000"/>
              </a:lnSpc>
              <a:spcBef>
                <a:spcPts val="1000"/>
              </a:spcBef>
              <a:buFontTx/>
              <a:buNone/>
              <a:defRPr kumimoji="1" sz="2600" b="1">
                <a:solidFill>
                  <a:srgbClr val="184199"/>
                </a:solidFill>
                <a:latin typeface="微软雅黑"/>
                <a:ea typeface="微软雅黑"/>
                <a:cs typeface="微软雅黑"/>
              </a:defRPr>
            </a:lvl1pPr>
            <a:lvl2pPr indent="0">
              <a:lnSpc>
                <a:spcPct val="90000"/>
              </a:lnSpc>
              <a:spcBef>
                <a:spcPts val="500"/>
              </a:spcBef>
              <a:buFontTx/>
              <a:buNone/>
              <a:defRPr sz="2400"/>
            </a:lvl2pPr>
            <a:lvl3pPr indent="0">
              <a:lnSpc>
                <a:spcPct val="90000"/>
              </a:lnSpc>
              <a:spcBef>
                <a:spcPts val="500"/>
              </a:spcBef>
              <a:buFontTx/>
              <a:buNone/>
              <a:defRPr sz="2000"/>
            </a:lvl3pPr>
            <a:lvl4pPr indent="0">
              <a:lnSpc>
                <a:spcPct val="90000"/>
              </a:lnSpc>
              <a:spcBef>
                <a:spcPts val="500"/>
              </a:spcBef>
              <a:buFontTx/>
              <a:buNone/>
            </a:lvl4pPr>
            <a:lvl5pPr indent="0">
              <a:lnSpc>
                <a:spcPct val="90000"/>
              </a:lnSpc>
              <a:spcBef>
                <a:spcPts val="500"/>
              </a:spcBef>
              <a:buFontTx/>
              <a:buNone/>
            </a:lvl5pPr>
            <a:lvl6pPr marL="2514600" indent="-228600">
              <a:lnSpc>
                <a:spcPct val="90000"/>
              </a:lnSpc>
              <a:spcBef>
                <a:spcPts val="500"/>
              </a:spcBef>
              <a:buFont typeface="Arial" panose="020B0604020202090204"/>
              <a:buChar char="•"/>
            </a:lvl6pPr>
            <a:lvl7pPr marL="2971800" indent="-228600">
              <a:lnSpc>
                <a:spcPct val="90000"/>
              </a:lnSpc>
              <a:spcBef>
                <a:spcPts val="500"/>
              </a:spcBef>
              <a:buFont typeface="Arial" panose="020B0604020202090204"/>
              <a:buChar char="•"/>
            </a:lvl7pPr>
            <a:lvl8pPr marL="3429000" indent="-228600">
              <a:lnSpc>
                <a:spcPct val="90000"/>
              </a:lnSpc>
              <a:spcBef>
                <a:spcPts val="500"/>
              </a:spcBef>
              <a:buFont typeface="Arial" panose="020B0604020202090204"/>
              <a:buChar char="•"/>
            </a:lvl8pPr>
            <a:lvl9pPr marL="3886200" indent="-228600">
              <a:lnSpc>
                <a:spcPct val="90000"/>
              </a:lnSpc>
              <a:spcBef>
                <a:spcPts val="500"/>
              </a:spcBef>
              <a:buFont typeface="Arial" panose="020B0604020202090204"/>
              <a:buChar char="•"/>
            </a:lvl9pPr>
          </a:lstStyle>
          <a:p>
            <a:pPr lvl="0">
              <a:defRPr/>
            </a:pPr>
            <a:r>
              <a:rPr lang="en-US" altLang="zh-CN" dirty="0" err="1">
                <a:solidFill>
                  <a:prstClr val="white"/>
                </a:solidFill>
                <a:latin typeface="Century Gothic" panose="020B0502020202020204" pitchFamily="34" charset="0"/>
                <a:ea typeface="微软雅黑" charset="-122"/>
              </a:rPr>
              <a:t>Escalabilidad</a:t>
            </a:r>
            <a:r>
              <a:rPr lang="en-US" altLang="zh-CN" dirty="0">
                <a:solidFill>
                  <a:prstClr val="white"/>
                </a:solidFill>
                <a:latin typeface="Century Gothic" panose="020B0502020202020204" pitchFamily="34" charset="0"/>
                <a:ea typeface="微软雅黑" charset="-122"/>
              </a:rPr>
              <a:t> </a:t>
            </a:r>
            <a:r>
              <a:rPr lang="en-US" altLang="zh-CN" dirty="0" err="1">
                <a:solidFill>
                  <a:prstClr val="white"/>
                </a:solidFill>
                <a:latin typeface="Century Gothic" panose="020B0502020202020204" pitchFamily="34" charset="0"/>
                <a:ea typeface="微软雅黑" charset="-122"/>
              </a:rPr>
              <a:t>sencilla</a:t>
            </a:r>
            <a:endParaRPr kumimoji="1" lang="en-US" altLang="zh-CN" sz="2600" b="1" i="0" u="none" strike="noStrike" kern="1200" cap="none" spc="0" normalizeH="0" baseline="0" noProof="0" dirty="0">
              <a:ln>
                <a:noFill/>
              </a:ln>
              <a:solidFill>
                <a:prstClr val="white"/>
              </a:solidFill>
              <a:effectLst/>
              <a:uLnTx/>
              <a:uFillTx/>
              <a:latin typeface="Century Gothic" panose="020B0502020202020204" pitchFamily="34" charset="0"/>
              <a:ea typeface="微软雅黑" charset="-122"/>
            </a:endParaRPr>
          </a:p>
        </p:txBody>
      </p:sp>
      <p:sp>
        <p:nvSpPr>
          <p:cNvPr id="2" name="矩形 1">
            <a:extLst>
              <a:ext uri="{FF2B5EF4-FFF2-40B4-BE49-F238E27FC236}">
                <a16:creationId xmlns:a16="http://schemas.microsoft.com/office/drawing/2014/main" id="{1DF53F69-B796-63C8-C325-AABFF162CAB0}"/>
              </a:ext>
            </a:extLst>
          </p:cNvPr>
          <p:cNvSpPr/>
          <p:nvPr/>
        </p:nvSpPr>
        <p:spPr>
          <a:xfrm>
            <a:off x="887047" y="1166078"/>
            <a:ext cx="10417907" cy="4538704"/>
          </a:xfrm>
          <a:prstGeom prst="rect">
            <a:avLst/>
          </a:prstGeom>
          <a:solidFill>
            <a:srgbClr val="126DF8">
              <a:alpha val="20000"/>
            </a:srgbClr>
          </a:solidFill>
          <a:ln w="9525">
            <a:solidFill>
              <a:srgbClr val="37CE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B0F0"/>
              </a:solidFill>
              <a:effectLst/>
              <a:uLnTx/>
              <a:uFillTx/>
              <a:latin typeface="Century Gothic" panose="020B0502020202020204" pitchFamily="34" charset="0"/>
              <a:ea typeface="等线" panose="02010600030101010101" pitchFamily="2" charset="-122"/>
              <a:cs typeface="+mn-cs"/>
            </a:endParaRPr>
          </a:p>
        </p:txBody>
      </p:sp>
      <p:pic>
        <p:nvPicPr>
          <p:cNvPr id="3" name="图片 2">
            <a:extLst>
              <a:ext uri="{FF2B5EF4-FFF2-40B4-BE49-F238E27FC236}">
                <a16:creationId xmlns:a16="http://schemas.microsoft.com/office/drawing/2014/main" id="{E368ECDD-9130-62AB-2B3D-0A606991A394}"/>
              </a:ext>
            </a:extLst>
          </p:cNvPr>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208521" y="2782343"/>
            <a:ext cx="224287" cy="284096"/>
          </a:xfrm>
          <a:prstGeom prst="rect">
            <a:avLst/>
          </a:prstGeom>
        </p:spPr>
      </p:pic>
      <p:grpSp>
        <p:nvGrpSpPr>
          <p:cNvPr id="4" name="组合 3">
            <a:extLst>
              <a:ext uri="{FF2B5EF4-FFF2-40B4-BE49-F238E27FC236}">
                <a16:creationId xmlns:a16="http://schemas.microsoft.com/office/drawing/2014/main" id="{08046A03-EF41-F0A7-B537-FB8D64677184}"/>
              </a:ext>
            </a:extLst>
          </p:cNvPr>
          <p:cNvGrpSpPr/>
          <p:nvPr/>
        </p:nvGrpSpPr>
        <p:grpSpPr>
          <a:xfrm>
            <a:off x="6591759" y="1525458"/>
            <a:ext cx="3403079" cy="2836732"/>
            <a:chOff x="6877520" y="1667744"/>
            <a:chExt cx="3405488" cy="2702588"/>
          </a:xfrm>
        </p:grpSpPr>
        <p:pic>
          <p:nvPicPr>
            <p:cNvPr id="5" name="图片 4">
              <a:extLst>
                <a:ext uri="{FF2B5EF4-FFF2-40B4-BE49-F238E27FC236}">
                  <a16:creationId xmlns:a16="http://schemas.microsoft.com/office/drawing/2014/main" id="{F67353BC-73DB-9BF3-FA2C-609A93EB9249}"/>
                </a:ext>
              </a:extLst>
            </p:cNvPr>
            <p:cNvPicPr>
              <a:picLocks noChangeAspect="1"/>
            </p:cNvPicPr>
            <p:nvPr/>
          </p:nvPicPr>
          <p:blipFill>
            <a:blip r:embed="rId6">
              <a:duotone>
                <a:prstClr val="black"/>
                <a:schemeClr val="accent1">
                  <a:tint val="45000"/>
                  <a:satMod val="400000"/>
                </a:schemeClr>
              </a:duotone>
            </a:blip>
            <a:stretch>
              <a:fillRect/>
            </a:stretch>
          </p:blipFill>
          <p:spPr>
            <a:xfrm>
              <a:off x="6877520" y="1667744"/>
              <a:ext cx="1009195" cy="2702588"/>
            </a:xfrm>
            <a:prstGeom prst="rect">
              <a:avLst/>
            </a:prstGeom>
          </p:spPr>
        </p:pic>
        <p:pic>
          <p:nvPicPr>
            <p:cNvPr id="6" name="图片 5">
              <a:extLst>
                <a:ext uri="{FF2B5EF4-FFF2-40B4-BE49-F238E27FC236}">
                  <a16:creationId xmlns:a16="http://schemas.microsoft.com/office/drawing/2014/main" id="{A49F421C-2BFE-7DC3-18D3-0408840E6E66}"/>
                </a:ext>
              </a:extLst>
            </p:cNvPr>
            <p:cNvPicPr>
              <a:picLocks noChangeAspect="1"/>
            </p:cNvPicPr>
            <p:nvPr/>
          </p:nvPicPr>
          <p:blipFill>
            <a:blip r:embed="rId7"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917184" y="1866786"/>
              <a:ext cx="953739" cy="210312"/>
            </a:xfrm>
            <a:prstGeom prst="rect">
              <a:avLst/>
            </a:prstGeom>
          </p:spPr>
        </p:pic>
        <p:pic>
          <p:nvPicPr>
            <p:cNvPr id="7" name="图片 6">
              <a:extLst>
                <a:ext uri="{FF2B5EF4-FFF2-40B4-BE49-F238E27FC236}">
                  <a16:creationId xmlns:a16="http://schemas.microsoft.com/office/drawing/2014/main" id="{69931FA5-88D6-19DC-5998-544E5F96DAD8}"/>
                </a:ext>
              </a:extLst>
            </p:cNvPr>
            <p:cNvPicPr>
              <a:picLocks noChangeAspect="1"/>
            </p:cNvPicPr>
            <p:nvPr/>
          </p:nvPicPr>
          <p:blipFill>
            <a:blip r:embed="rId8">
              <a:duotone>
                <a:prstClr val="black"/>
                <a:schemeClr val="accent1">
                  <a:tint val="45000"/>
                  <a:satMod val="400000"/>
                </a:schemeClr>
              </a:duotone>
            </a:blip>
            <a:stretch>
              <a:fillRect/>
            </a:stretch>
          </p:blipFill>
          <p:spPr>
            <a:xfrm>
              <a:off x="6946719" y="2067453"/>
              <a:ext cx="882738" cy="145505"/>
            </a:xfrm>
            <a:prstGeom prst="rect">
              <a:avLst/>
            </a:prstGeom>
          </p:spPr>
        </p:pic>
        <p:pic>
          <p:nvPicPr>
            <p:cNvPr id="8" name="图片 7">
              <a:extLst>
                <a:ext uri="{FF2B5EF4-FFF2-40B4-BE49-F238E27FC236}">
                  <a16:creationId xmlns:a16="http://schemas.microsoft.com/office/drawing/2014/main" id="{CB11D0DD-796F-A5C9-732D-676DEC064DEE}"/>
                </a:ext>
              </a:extLst>
            </p:cNvPr>
            <p:cNvPicPr>
              <a:picLocks noChangeAspect="1"/>
            </p:cNvPicPr>
            <p:nvPr/>
          </p:nvPicPr>
          <p:blipFill>
            <a:blip r:embed="rId8">
              <a:duotone>
                <a:prstClr val="black"/>
                <a:schemeClr val="accent1">
                  <a:tint val="45000"/>
                  <a:satMod val="400000"/>
                </a:schemeClr>
              </a:duotone>
            </a:blip>
            <a:stretch>
              <a:fillRect/>
            </a:stretch>
          </p:blipFill>
          <p:spPr>
            <a:xfrm>
              <a:off x="6946719" y="2230512"/>
              <a:ext cx="882738" cy="145505"/>
            </a:xfrm>
            <a:prstGeom prst="rect">
              <a:avLst/>
            </a:prstGeom>
          </p:spPr>
        </p:pic>
        <p:pic>
          <p:nvPicPr>
            <p:cNvPr id="9" name="图片 8">
              <a:extLst>
                <a:ext uri="{FF2B5EF4-FFF2-40B4-BE49-F238E27FC236}">
                  <a16:creationId xmlns:a16="http://schemas.microsoft.com/office/drawing/2014/main" id="{283CCA1E-9F58-F57C-262A-A6BC34844820}"/>
                </a:ext>
              </a:extLst>
            </p:cNvPr>
            <p:cNvPicPr>
              <a:picLocks noChangeAspect="1"/>
            </p:cNvPicPr>
            <p:nvPr/>
          </p:nvPicPr>
          <p:blipFill>
            <a:blip r:embed="rId8">
              <a:duotone>
                <a:prstClr val="black"/>
                <a:schemeClr val="accent1">
                  <a:tint val="45000"/>
                  <a:satMod val="400000"/>
                </a:schemeClr>
              </a:duotone>
            </a:blip>
            <a:stretch>
              <a:fillRect/>
            </a:stretch>
          </p:blipFill>
          <p:spPr>
            <a:xfrm>
              <a:off x="6946719" y="2393570"/>
              <a:ext cx="882738" cy="145505"/>
            </a:xfrm>
            <a:prstGeom prst="rect">
              <a:avLst/>
            </a:prstGeom>
          </p:spPr>
        </p:pic>
        <p:pic>
          <p:nvPicPr>
            <p:cNvPr id="10" name="图片 9">
              <a:extLst>
                <a:ext uri="{FF2B5EF4-FFF2-40B4-BE49-F238E27FC236}">
                  <a16:creationId xmlns:a16="http://schemas.microsoft.com/office/drawing/2014/main" id="{46F9DE0C-C775-8FD0-A33A-4B5B07E3C6B6}"/>
                </a:ext>
              </a:extLst>
            </p:cNvPr>
            <p:cNvPicPr>
              <a:picLocks noChangeAspect="1"/>
            </p:cNvPicPr>
            <p:nvPr/>
          </p:nvPicPr>
          <p:blipFill>
            <a:blip r:embed="rId8">
              <a:duotone>
                <a:prstClr val="black"/>
                <a:schemeClr val="accent1">
                  <a:tint val="45000"/>
                  <a:satMod val="400000"/>
                </a:schemeClr>
              </a:duotone>
            </a:blip>
            <a:stretch>
              <a:fillRect/>
            </a:stretch>
          </p:blipFill>
          <p:spPr>
            <a:xfrm>
              <a:off x="6946719" y="2556629"/>
              <a:ext cx="882738" cy="145505"/>
            </a:xfrm>
            <a:prstGeom prst="rect">
              <a:avLst/>
            </a:prstGeom>
          </p:spPr>
        </p:pic>
        <p:pic>
          <p:nvPicPr>
            <p:cNvPr id="11" name="图片 10">
              <a:extLst>
                <a:ext uri="{FF2B5EF4-FFF2-40B4-BE49-F238E27FC236}">
                  <a16:creationId xmlns:a16="http://schemas.microsoft.com/office/drawing/2014/main" id="{BF3D2920-7605-C6AE-AA12-E01F081572E8}"/>
                </a:ext>
              </a:extLst>
            </p:cNvPr>
            <p:cNvPicPr>
              <a:picLocks noChangeAspect="1"/>
            </p:cNvPicPr>
            <p:nvPr/>
          </p:nvPicPr>
          <p:blipFill>
            <a:blip r:embed="rId8">
              <a:duotone>
                <a:prstClr val="black"/>
                <a:schemeClr val="accent1">
                  <a:tint val="45000"/>
                  <a:satMod val="400000"/>
                </a:schemeClr>
              </a:duotone>
            </a:blip>
            <a:stretch>
              <a:fillRect/>
            </a:stretch>
          </p:blipFill>
          <p:spPr>
            <a:xfrm>
              <a:off x="6946719" y="2719688"/>
              <a:ext cx="882738" cy="145505"/>
            </a:xfrm>
            <a:prstGeom prst="rect">
              <a:avLst/>
            </a:prstGeom>
          </p:spPr>
        </p:pic>
        <p:pic>
          <p:nvPicPr>
            <p:cNvPr id="12" name="图片 11">
              <a:extLst>
                <a:ext uri="{FF2B5EF4-FFF2-40B4-BE49-F238E27FC236}">
                  <a16:creationId xmlns:a16="http://schemas.microsoft.com/office/drawing/2014/main" id="{2158D529-8307-472C-0250-3C7B89822304}"/>
                </a:ext>
              </a:extLst>
            </p:cNvPr>
            <p:cNvPicPr>
              <a:picLocks noChangeAspect="1"/>
            </p:cNvPicPr>
            <p:nvPr/>
          </p:nvPicPr>
          <p:blipFill>
            <a:blip r:embed="rId8">
              <a:duotone>
                <a:prstClr val="black"/>
                <a:schemeClr val="accent1">
                  <a:tint val="45000"/>
                  <a:satMod val="400000"/>
                </a:schemeClr>
              </a:duotone>
            </a:blip>
            <a:stretch>
              <a:fillRect/>
            </a:stretch>
          </p:blipFill>
          <p:spPr>
            <a:xfrm>
              <a:off x="6946719" y="2882746"/>
              <a:ext cx="882738" cy="145505"/>
            </a:xfrm>
            <a:prstGeom prst="rect">
              <a:avLst/>
            </a:prstGeom>
          </p:spPr>
        </p:pic>
        <p:pic>
          <p:nvPicPr>
            <p:cNvPr id="13" name="图片 12">
              <a:extLst>
                <a:ext uri="{FF2B5EF4-FFF2-40B4-BE49-F238E27FC236}">
                  <a16:creationId xmlns:a16="http://schemas.microsoft.com/office/drawing/2014/main" id="{7DE02020-337B-6194-6794-CB115AD7297C}"/>
                </a:ext>
              </a:extLst>
            </p:cNvPr>
            <p:cNvPicPr>
              <a:picLocks noChangeAspect="1"/>
            </p:cNvPicPr>
            <p:nvPr/>
          </p:nvPicPr>
          <p:blipFill>
            <a:blip r:embed="rId8">
              <a:duotone>
                <a:prstClr val="black"/>
                <a:schemeClr val="accent1">
                  <a:tint val="45000"/>
                  <a:satMod val="400000"/>
                </a:schemeClr>
              </a:duotone>
            </a:blip>
            <a:stretch>
              <a:fillRect/>
            </a:stretch>
          </p:blipFill>
          <p:spPr>
            <a:xfrm>
              <a:off x="6946719" y="3045806"/>
              <a:ext cx="882738" cy="145505"/>
            </a:xfrm>
            <a:prstGeom prst="rect">
              <a:avLst/>
            </a:prstGeom>
          </p:spPr>
        </p:pic>
        <p:pic>
          <p:nvPicPr>
            <p:cNvPr id="14" name="图片 13">
              <a:extLst>
                <a:ext uri="{FF2B5EF4-FFF2-40B4-BE49-F238E27FC236}">
                  <a16:creationId xmlns:a16="http://schemas.microsoft.com/office/drawing/2014/main" id="{9C4FD7F6-CDC6-1BAA-0354-CFB221C904B0}"/>
                </a:ext>
              </a:extLst>
            </p:cNvPr>
            <p:cNvPicPr>
              <a:picLocks noChangeAspect="1"/>
            </p:cNvPicPr>
            <p:nvPr/>
          </p:nvPicPr>
          <p:blipFill>
            <a:blip r:embed="rId8">
              <a:duotone>
                <a:prstClr val="black"/>
                <a:schemeClr val="accent1">
                  <a:tint val="45000"/>
                  <a:satMod val="400000"/>
                </a:schemeClr>
              </a:duotone>
            </a:blip>
            <a:stretch>
              <a:fillRect/>
            </a:stretch>
          </p:blipFill>
          <p:spPr>
            <a:xfrm>
              <a:off x="6946719" y="3208866"/>
              <a:ext cx="882738" cy="145505"/>
            </a:xfrm>
            <a:prstGeom prst="rect">
              <a:avLst/>
            </a:prstGeom>
          </p:spPr>
        </p:pic>
        <p:pic>
          <p:nvPicPr>
            <p:cNvPr id="15" name="图片 14">
              <a:extLst>
                <a:ext uri="{FF2B5EF4-FFF2-40B4-BE49-F238E27FC236}">
                  <a16:creationId xmlns:a16="http://schemas.microsoft.com/office/drawing/2014/main" id="{57061227-727E-22B9-04D5-D8C01DBB9525}"/>
                </a:ext>
              </a:extLst>
            </p:cNvPr>
            <p:cNvPicPr>
              <a:picLocks noChangeAspect="1"/>
            </p:cNvPicPr>
            <p:nvPr/>
          </p:nvPicPr>
          <p:blipFill>
            <a:blip r:embed="rId8">
              <a:duotone>
                <a:prstClr val="black"/>
                <a:schemeClr val="accent1">
                  <a:tint val="45000"/>
                  <a:satMod val="400000"/>
                </a:schemeClr>
              </a:duotone>
            </a:blip>
            <a:stretch>
              <a:fillRect/>
            </a:stretch>
          </p:blipFill>
          <p:spPr>
            <a:xfrm>
              <a:off x="6946719" y="3371924"/>
              <a:ext cx="882738" cy="145505"/>
            </a:xfrm>
            <a:prstGeom prst="rect">
              <a:avLst/>
            </a:prstGeom>
          </p:spPr>
        </p:pic>
        <p:pic>
          <p:nvPicPr>
            <p:cNvPr id="16" name="图片 15">
              <a:extLst>
                <a:ext uri="{FF2B5EF4-FFF2-40B4-BE49-F238E27FC236}">
                  <a16:creationId xmlns:a16="http://schemas.microsoft.com/office/drawing/2014/main" id="{A724785C-07DA-DB4E-B500-5ED1E580A86F}"/>
                </a:ext>
              </a:extLst>
            </p:cNvPr>
            <p:cNvPicPr>
              <a:picLocks noChangeAspect="1"/>
            </p:cNvPicPr>
            <p:nvPr/>
          </p:nvPicPr>
          <p:blipFill>
            <a:blip r:embed="rId8">
              <a:duotone>
                <a:prstClr val="black"/>
                <a:schemeClr val="accent1">
                  <a:tint val="45000"/>
                  <a:satMod val="400000"/>
                </a:schemeClr>
              </a:duotone>
            </a:blip>
            <a:stretch>
              <a:fillRect/>
            </a:stretch>
          </p:blipFill>
          <p:spPr>
            <a:xfrm>
              <a:off x="6946719" y="3534983"/>
              <a:ext cx="882738" cy="145505"/>
            </a:xfrm>
            <a:prstGeom prst="rect">
              <a:avLst/>
            </a:prstGeom>
          </p:spPr>
        </p:pic>
        <p:pic>
          <p:nvPicPr>
            <p:cNvPr id="17" name="图片 16">
              <a:extLst>
                <a:ext uri="{FF2B5EF4-FFF2-40B4-BE49-F238E27FC236}">
                  <a16:creationId xmlns:a16="http://schemas.microsoft.com/office/drawing/2014/main" id="{96347A80-ACB0-24B3-1D1C-21ECD37FD90E}"/>
                </a:ext>
              </a:extLst>
            </p:cNvPr>
            <p:cNvPicPr>
              <a:picLocks noChangeAspect="1"/>
            </p:cNvPicPr>
            <p:nvPr/>
          </p:nvPicPr>
          <p:blipFill>
            <a:blip r:embed="rId8">
              <a:duotone>
                <a:prstClr val="black"/>
                <a:schemeClr val="accent1">
                  <a:tint val="45000"/>
                  <a:satMod val="400000"/>
                </a:schemeClr>
              </a:duotone>
            </a:blip>
            <a:stretch>
              <a:fillRect/>
            </a:stretch>
          </p:blipFill>
          <p:spPr>
            <a:xfrm>
              <a:off x="6946719" y="3698042"/>
              <a:ext cx="882738" cy="145505"/>
            </a:xfrm>
            <a:prstGeom prst="rect">
              <a:avLst/>
            </a:prstGeom>
          </p:spPr>
        </p:pic>
        <p:pic>
          <p:nvPicPr>
            <p:cNvPr id="18" name="图片 17">
              <a:extLst>
                <a:ext uri="{FF2B5EF4-FFF2-40B4-BE49-F238E27FC236}">
                  <a16:creationId xmlns:a16="http://schemas.microsoft.com/office/drawing/2014/main" id="{0FA65F61-E9EA-2172-EEF5-E21891D7C370}"/>
                </a:ext>
              </a:extLst>
            </p:cNvPr>
            <p:cNvPicPr>
              <a:picLocks noChangeAspect="1"/>
            </p:cNvPicPr>
            <p:nvPr/>
          </p:nvPicPr>
          <p:blipFill>
            <a:blip r:embed="rId8">
              <a:duotone>
                <a:prstClr val="black"/>
                <a:schemeClr val="accent1">
                  <a:tint val="45000"/>
                  <a:satMod val="400000"/>
                </a:schemeClr>
              </a:duotone>
            </a:blip>
            <a:stretch>
              <a:fillRect/>
            </a:stretch>
          </p:blipFill>
          <p:spPr>
            <a:xfrm>
              <a:off x="6946719" y="3861101"/>
              <a:ext cx="882738" cy="145505"/>
            </a:xfrm>
            <a:prstGeom prst="rect">
              <a:avLst/>
            </a:prstGeom>
          </p:spPr>
        </p:pic>
        <p:pic>
          <p:nvPicPr>
            <p:cNvPr id="19" name="图片 18">
              <a:extLst>
                <a:ext uri="{FF2B5EF4-FFF2-40B4-BE49-F238E27FC236}">
                  <a16:creationId xmlns:a16="http://schemas.microsoft.com/office/drawing/2014/main" id="{652A1909-DD94-C464-CB43-36031A4455D3}"/>
                </a:ext>
              </a:extLst>
            </p:cNvPr>
            <p:cNvPicPr>
              <a:picLocks noChangeAspect="1"/>
            </p:cNvPicPr>
            <p:nvPr/>
          </p:nvPicPr>
          <p:blipFill>
            <a:blip r:embed="rId7"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917185" y="1703899"/>
              <a:ext cx="953739" cy="210312"/>
            </a:xfrm>
            <a:prstGeom prst="rect">
              <a:avLst/>
            </a:prstGeom>
          </p:spPr>
        </p:pic>
        <p:sp>
          <p:nvSpPr>
            <p:cNvPr id="20" name="文本框 19">
              <a:extLst>
                <a:ext uri="{FF2B5EF4-FFF2-40B4-BE49-F238E27FC236}">
                  <a16:creationId xmlns:a16="http://schemas.microsoft.com/office/drawing/2014/main" id="{28630006-9513-CECC-6E0B-65926B262D58}"/>
                </a:ext>
              </a:extLst>
            </p:cNvPr>
            <p:cNvSpPr txBox="1"/>
            <p:nvPr/>
          </p:nvSpPr>
          <p:spPr>
            <a:xfrm>
              <a:off x="6997321" y="4060806"/>
              <a:ext cx="781536" cy="26390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a:ln>
                    <a:noFill/>
                  </a:ln>
                  <a:solidFill>
                    <a:srgbClr val="37CEFF"/>
                  </a:solidFill>
                  <a:effectLst/>
                  <a:uLnTx/>
                  <a:uFillTx/>
                  <a:latin typeface="Century Gothic" panose="020B0502020202020204" pitchFamily="34" charset="0"/>
                  <a:ea typeface="Microsoft YaHei" charset="-122"/>
                  <a:cs typeface="Microsoft YaHei" charset="-122"/>
                </a:rPr>
                <a:t>Cabinet</a:t>
              </a:r>
              <a:endParaRPr kumimoji="0" lang="zh-CN" altLang="en-US" sz="1200" b="1" i="0" u="none" strike="noStrike" kern="1200" cap="none" spc="0" normalizeH="0" baseline="0" noProof="0">
                <a:ln>
                  <a:noFill/>
                </a:ln>
                <a:solidFill>
                  <a:srgbClr val="37CEFF"/>
                </a:solidFill>
                <a:effectLst/>
                <a:uLnTx/>
                <a:uFillTx/>
                <a:latin typeface="Century Gothic" panose="020B0502020202020204" pitchFamily="34" charset="0"/>
                <a:ea typeface="Microsoft YaHei" charset="-122"/>
                <a:cs typeface="Microsoft YaHei" charset="-122"/>
              </a:endParaRPr>
            </a:p>
          </p:txBody>
        </p:sp>
        <p:pic>
          <p:nvPicPr>
            <p:cNvPr id="21" name="图片 20">
              <a:extLst>
                <a:ext uri="{FF2B5EF4-FFF2-40B4-BE49-F238E27FC236}">
                  <a16:creationId xmlns:a16="http://schemas.microsoft.com/office/drawing/2014/main" id="{CE035AA0-943A-C553-9950-E893EBAC24EE}"/>
                </a:ext>
              </a:extLst>
            </p:cNvPr>
            <p:cNvPicPr>
              <a:picLocks noChangeAspect="1"/>
            </p:cNvPicPr>
            <p:nvPr/>
          </p:nvPicPr>
          <p:blipFill>
            <a:blip r:embed="rId6">
              <a:duotone>
                <a:prstClr val="black"/>
                <a:schemeClr val="accent1">
                  <a:tint val="45000"/>
                  <a:satMod val="400000"/>
                </a:schemeClr>
              </a:duotone>
            </a:blip>
            <a:stretch>
              <a:fillRect/>
            </a:stretch>
          </p:blipFill>
          <p:spPr>
            <a:xfrm>
              <a:off x="8075667" y="1667744"/>
              <a:ext cx="1009195" cy="2702588"/>
            </a:xfrm>
            <a:prstGeom prst="rect">
              <a:avLst/>
            </a:prstGeom>
          </p:spPr>
        </p:pic>
        <p:pic>
          <p:nvPicPr>
            <p:cNvPr id="22" name="图片 21">
              <a:extLst>
                <a:ext uri="{FF2B5EF4-FFF2-40B4-BE49-F238E27FC236}">
                  <a16:creationId xmlns:a16="http://schemas.microsoft.com/office/drawing/2014/main" id="{0F1E3C18-EC8B-129C-1A81-F8E1B4D51FCF}"/>
                </a:ext>
              </a:extLst>
            </p:cNvPr>
            <p:cNvPicPr>
              <a:picLocks noChangeAspect="1"/>
            </p:cNvPicPr>
            <p:nvPr/>
          </p:nvPicPr>
          <p:blipFill>
            <a:blip r:embed="rId7"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8101039" y="1866613"/>
              <a:ext cx="953739" cy="210312"/>
            </a:xfrm>
            <a:prstGeom prst="rect">
              <a:avLst/>
            </a:prstGeom>
          </p:spPr>
        </p:pic>
        <p:pic>
          <p:nvPicPr>
            <p:cNvPr id="23" name="图片 22">
              <a:extLst>
                <a:ext uri="{FF2B5EF4-FFF2-40B4-BE49-F238E27FC236}">
                  <a16:creationId xmlns:a16="http://schemas.microsoft.com/office/drawing/2014/main" id="{A73F8301-2CEE-464D-1238-0706FD52CAFC}"/>
                </a:ext>
              </a:extLst>
            </p:cNvPr>
            <p:cNvPicPr>
              <a:picLocks noChangeAspect="1"/>
            </p:cNvPicPr>
            <p:nvPr/>
          </p:nvPicPr>
          <p:blipFill>
            <a:blip r:embed="rId8">
              <a:duotone>
                <a:prstClr val="black"/>
                <a:schemeClr val="accent1">
                  <a:tint val="45000"/>
                  <a:satMod val="400000"/>
                </a:schemeClr>
              </a:duotone>
            </a:blip>
            <a:stretch>
              <a:fillRect/>
            </a:stretch>
          </p:blipFill>
          <p:spPr>
            <a:xfrm>
              <a:off x="8144865" y="2067453"/>
              <a:ext cx="882738" cy="145505"/>
            </a:xfrm>
            <a:prstGeom prst="rect">
              <a:avLst/>
            </a:prstGeom>
          </p:spPr>
        </p:pic>
        <p:pic>
          <p:nvPicPr>
            <p:cNvPr id="24" name="图片 23">
              <a:extLst>
                <a:ext uri="{FF2B5EF4-FFF2-40B4-BE49-F238E27FC236}">
                  <a16:creationId xmlns:a16="http://schemas.microsoft.com/office/drawing/2014/main" id="{73892B5D-D0AD-F1D2-43BF-C815C7A4079B}"/>
                </a:ext>
              </a:extLst>
            </p:cNvPr>
            <p:cNvPicPr>
              <a:picLocks noChangeAspect="1"/>
            </p:cNvPicPr>
            <p:nvPr/>
          </p:nvPicPr>
          <p:blipFill>
            <a:blip r:embed="rId8">
              <a:duotone>
                <a:prstClr val="black"/>
                <a:schemeClr val="accent1">
                  <a:tint val="45000"/>
                  <a:satMod val="400000"/>
                </a:schemeClr>
              </a:duotone>
            </a:blip>
            <a:stretch>
              <a:fillRect/>
            </a:stretch>
          </p:blipFill>
          <p:spPr>
            <a:xfrm>
              <a:off x="8144865" y="2230512"/>
              <a:ext cx="882738" cy="145505"/>
            </a:xfrm>
            <a:prstGeom prst="rect">
              <a:avLst/>
            </a:prstGeom>
          </p:spPr>
        </p:pic>
        <p:pic>
          <p:nvPicPr>
            <p:cNvPr id="25" name="图片 24">
              <a:extLst>
                <a:ext uri="{FF2B5EF4-FFF2-40B4-BE49-F238E27FC236}">
                  <a16:creationId xmlns:a16="http://schemas.microsoft.com/office/drawing/2014/main" id="{F8B9D3AC-CCCB-2708-CC4C-747A0DB47D95}"/>
                </a:ext>
              </a:extLst>
            </p:cNvPr>
            <p:cNvPicPr>
              <a:picLocks noChangeAspect="1"/>
            </p:cNvPicPr>
            <p:nvPr/>
          </p:nvPicPr>
          <p:blipFill>
            <a:blip r:embed="rId8">
              <a:duotone>
                <a:prstClr val="black"/>
                <a:schemeClr val="accent1">
                  <a:tint val="45000"/>
                  <a:satMod val="400000"/>
                </a:schemeClr>
              </a:duotone>
            </a:blip>
            <a:stretch>
              <a:fillRect/>
            </a:stretch>
          </p:blipFill>
          <p:spPr>
            <a:xfrm>
              <a:off x="8144865" y="2393570"/>
              <a:ext cx="882738" cy="145505"/>
            </a:xfrm>
            <a:prstGeom prst="rect">
              <a:avLst/>
            </a:prstGeom>
          </p:spPr>
        </p:pic>
        <p:pic>
          <p:nvPicPr>
            <p:cNvPr id="105" name="图片 104">
              <a:extLst>
                <a:ext uri="{FF2B5EF4-FFF2-40B4-BE49-F238E27FC236}">
                  <a16:creationId xmlns:a16="http://schemas.microsoft.com/office/drawing/2014/main" id="{732D43B3-99AA-FC39-553E-8DA7282B365F}"/>
                </a:ext>
              </a:extLst>
            </p:cNvPr>
            <p:cNvPicPr>
              <a:picLocks noChangeAspect="1"/>
            </p:cNvPicPr>
            <p:nvPr/>
          </p:nvPicPr>
          <p:blipFill>
            <a:blip r:embed="rId8">
              <a:duotone>
                <a:prstClr val="black"/>
                <a:schemeClr val="accent1">
                  <a:tint val="45000"/>
                  <a:satMod val="400000"/>
                </a:schemeClr>
              </a:duotone>
            </a:blip>
            <a:stretch>
              <a:fillRect/>
            </a:stretch>
          </p:blipFill>
          <p:spPr>
            <a:xfrm>
              <a:off x="8144865" y="2556629"/>
              <a:ext cx="882738" cy="145505"/>
            </a:xfrm>
            <a:prstGeom prst="rect">
              <a:avLst/>
            </a:prstGeom>
          </p:spPr>
        </p:pic>
        <p:pic>
          <p:nvPicPr>
            <p:cNvPr id="106" name="图片 105">
              <a:extLst>
                <a:ext uri="{FF2B5EF4-FFF2-40B4-BE49-F238E27FC236}">
                  <a16:creationId xmlns:a16="http://schemas.microsoft.com/office/drawing/2014/main" id="{5FE6FF83-F9D0-0A39-1087-13379F5A4DBD}"/>
                </a:ext>
              </a:extLst>
            </p:cNvPr>
            <p:cNvPicPr>
              <a:picLocks noChangeAspect="1"/>
            </p:cNvPicPr>
            <p:nvPr/>
          </p:nvPicPr>
          <p:blipFill>
            <a:blip r:embed="rId8">
              <a:duotone>
                <a:prstClr val="black"/>
                <a:schemeClr val="accent1">
                  <a:tint val="45000"/>
                  <a:satMod val="400000"/>
                </a:schemeClr>
              </a:duotone>
            </a:blip>
            <a:stretch>
              <a:fillRect/>
            </a:stretch>
          </p:blipFill>
          <p:spPr>
            <a:xfrm>
              <a:off x="8144865" y="2719688"/>
              <a:ext cx="882738" cy="145505"/>
            </a:xfrm>
            <a:prstGeom prst="rect">
              <a:avLst/>
            </a:prstGeom>
          </p:spPr>
        </p:pic>
        <p:pic>
          <p:nvPicPr>
            <p:cNvPr id="107" name="图片 106">
              <a:extLst>
                <a:ext uri="{FF2B5EF4-FFF2-40B4-BE49-F238E27FC236}">
                  <a16:creationId xmlns:a16="http://schemas.microsoft.com/office/drawing/2014/main" id="{B9DB7E6E-CF16-72CF-B601-5B2E445BDFBF}"/>
                </a:ext>
              </a:extLst>
            </p:cNvPr>
            <p:cNvPicPr>
              <a:picLocks noChangeAspect="1"/>
            </p:cNvPicPr>
            <p:nvPr/>
          </p:nvPicPr>
          <p:blipFill>
            <a:blip r:embed="rId8">
              <a:duotone>
                <a:prstClr val="black"/>
                <a:schemeClr val="accent1">
                  <a:tint val="45000"/>
                  <a:satMod val="400000"/>
                </a:schemeClr>
              </a:duotone>
            </a:blip>
            <a:stretch>
              <a:fillRect/>
            </a:stretch>
          </p:blipFill>
          <p:spPr>
            <a:xfrm>
              <a:off x="8144865" y="2882746"/>
              <a:ext cx="882738" cy="145505"/>
            </a:xfrm>
            <a:prstGeom prst="rect">
              <a:avLst/>
            </a:prstGeom>
          </p:spPr>
        </p:pic>
        <p:pic>
          <p:nvPicPr>
            <p:cNvPr id="108" name="图片 107">
              <a:extLst>
                <a:ext uri="{FF2B5EF4-FFF2-40B4-BE49-F238E27FC236}">
                  <a16:creationId xmlns:a16="http://schemas.microsoft.com/office/drawing/2014/main" id="{2B06BE0B-09E9-A6AC-DB88-EB2683CF436E}"/>
                </a:ext>
              </a:extLst>
            </p:cNvPr>
            <p:cNvPicPr>
              <a:picLocks noChangeAspect="1"/>
            </p:cNvPicPr>
            <p:nvPr/>
          </p:nvPicPr>
          <p:blipFill>
            <a:blip r:embed="rId8">
              <a:duotone>
                <a:prstClr val="black"/>
                <a:schemeClr val="accent1">
                  <a:tint val="45000"/>
                  <a:satMod val="400000"/>
                </a:schemeClr>
              </a:duotone>
            </a:blip>
            <a:stretch>
              <a:fillRect/>
            </a:stretch>
          </p:blipFill>
          <p:spPr>
            <a:xfrm>
              <a:off x="8144865" y="3045806"/>
              <a:ext cx="882738" cy="145505"/>
            </a:xfrm>
            <a:prstGeom prst="rect">
              <a:avLst/>
            </a:prstGeom>
          </p:spPr>
        </p:pic>
        <p:pic>
          <p:nvPicPr>
            <p:cNvPr id="109" name="图片 108">
              <a:extLst>
                <a:ext uri="{FF2B5EF4-FFF2-40B4-BE49-F238E27FC236}">
                  <a16:creationId xmlns:a16="http://schemas.microsoft.com/office/drawing/2014/main" id="{B24D19B2-60E1-F5A5-6E2B-18E0D44E8D80}"/>
                </a:ext>
              </a:extLst>
            </p:cNvPr>
            <p:cNvPicPr>
              <a:picLocks noChangeAspect="1"/>
            </p:cNvPicPr>
            <p:nvPr/>
          </p:nvPicPr>
          <p:blipFill>
            <a:blip r:embed="rId8">
              <a:duotone>
                <a:prstClr val="black"/>
                <a:schemeClr val="accent1">
                  <a:tint val="45000"/>
                  <a:satMod val="400000"/>
                </a:schemeClr>
              </a:duotone>
            </a:blip>
            <a:stretch>
              <a:fillRect/>
            </a:stretch>
          </p:blipFill>
          <p:spPr>
            <a:xfrm>
              <a:off x="8144865" y="3208866"/>
              <a:ext cx="882738" cy="145505"/>
            </a:xfrm>
            <a:prstGeom prst="rect">
              <a:avLst/>
            </a:prstGeom>
          </p:spPr>
        </p:pic>
        <p:pic>
          <p:nvPicPr>
            <p:cNvPr id="110" name="图片 109">
              <a:extLst>
                <a:ext uri="{FF2B5EF4-FFF2-40B4-BE49-F238E27FC236}">
                  <a16:creationId xmlns:a16="http://schemas.microsoft.com/office/drawing/2014/main" id="{3D49B850-98CD-3ABA-AC54-650786B46865}"/>
                </a:ext>
              </a:extLst>
            </p:cNvPr>
            <p:cNvPicPr>
              <a:picLocks noChangeAspect="1"/>
            </p:cNvPicPr>
            <p:nvPr/>
          </p:nvPicPr>
          <p:blipFill>
            <a:blip r:embed="rId8">
              <a:duotone>
                <a:prstClr val="black"/>
                <a:schemeClr val="accent1">
                  <a:tint val="45000"/>
                  <a:satMod val="400000"/>
                </a:schemeClr>
              </a:duotone>
            </a:blip>
            <a:stretch>
              <a:fillRect/>
            </a:stretch>
          </p:blipFill>
          <p:spPr>
            <a:xfrm>
              <a:off x="8144865" y="3371924"/>
              <a:ext cx="882738" cy="145505"/>
            </a:xfrm>
            <a:prstGeom prst="rect">
              <a:avLst/>
            </a:prstGeom>
          </p:spPr>
        </p:pic>
        <p:pic>
          <p:nvPicPr>
            <p:cNvPr id="111" name="图片 110">
              <a:extLst>
                <a:ext uri="{FF2B5EF4-FFF2-40B4-BE49-F238E27FC236}">
                  <a16:creationId xmlns:a16="http://schemas.microsoft.com/office/drawing/2014/main" id="{63BECEAF-C49F-019F-CBCA-0C292700B1F5}"/>
                </a:ext>
              </a:extLst>
            </p:cNvPr>
            <p:cNvPicPr>
              <a:picLocks noChangeAspect="1"/>
            </p:cNvPicPr>
            <p:nvPr/>
          </p:nvPicPr>
          <p:blipFill>
            <a:blip r:embed="rId8">
              <a:duotone>
                <a:prstClr val="black"/>
                <a:schemeClr val="accent1">
                  <a:tint val="45000"/>
                  <a:satMod val="400000"/>
                </a:schemeClr>
              </a:duotone>
            </a:blip>
            <a:stretch>
              <a:fillRect/>
            </a:stretch>
          </p:blipFill>
          <p:spPr>
            <a:xfrm>
              <a:off x="8144865" y="3534983"/>
              <a:ext cx="882738" cy="145505"/>
            </a:xfrm>
            <a:prstGeom prst="rect">
              <a:avLst/>
            </a:prstGeom>
          </p:spPr>
        </p:pic>
        <p:pic>
          <p:nvPicPr>
            <p:cNvPr id="112" name="图片 111">
              <a:extLst>
                <a:ext uri="{FF2B5EF4-FFF2-40B4-BE49-F238E27FC236}">
                  <a16:creationId xmlns:a16="http://schemas.microsoft.com/office/drawing/2014/main" id="{8BDCE6F1-5D4A-5878-9B00-B0E0C23B0BBC}"/>
                </a:ext>
              </a:extLst>
            </p:cNvPr>
            <p:cNvPicPr>
              <a:picLocks noChangeAspect="1"/>
            </p:cNvPicPr>
            <p:nvPr/>
          </p:nvPicPr>
          <p:blipFill>
            <a:blip r:embed="rId8">
              <a:duotone>
                <a:prstClr val="black"/>
                <a:schemeClr val="accent1">
                  <a:tint val="45000"/>
                  <a:satMod val="400000"/>
                </a:schemeClr>
              </a:duotone>
            </a:blip>
            <a:stretch>
              <a:fillRect/>
            </a:stretch>
          </p:blipFill>
          <p:spPr>
            <a:xfrm>
              <a:off x="8144865" y="3698042"/>
              <a:ext cx="882738" cy="145505"/>
            </a:xfrm>
            <a:prstGeom prst="rect">
              <a:avLst/>
            </a:prstGeom>
          </p:spPr>
        </p:pic>
        <p:pic>
          <p:nvPicPr>
            <p:cNvPr id="113" name="图片 112">
              <a:extLst>
                <a:ext uri="{FF2B5EF4-FFF2-40B4-BE49-F238E27FC236}">
                  <a16:creationId xmlns:a16="http://schemas.microsoft.com/office/drawing/2014/main" id="{FD03D5F3-D428-87AB-3BAD-8386376407B5}"/>
                </a:ext>
              </a:extLst>
            </p:cNvPr>
            <p:cNvPicPr>
              <a:picLocks noChangeAspect="1"/>
            </p:cNvPicPr>
            <p:nvPr/>
          </p:nvPicPr>
          <p:blipFill>
            <a:blip r:embed="rId8">
              <a:duotone>
                <a:prstClr val="black"/>
                <a:schemeClr val="accent1">
                  <a:tint val="45000"/>
                  <a:satMod val="400000"/>
                </a:schemeClr>
              </a:duotone>
            </a:blip>
            <a:stretch>
              <a:fillRect/>
            </a:stretch>
          </p:blipFill>
          <p:spPr>
            <a:xfrm>
              <a:off x="8144865" y="3861101"/>
              <a:ext cx="882738" cy="145505"/>
            </a:xfrm>
            <a:prstGeom prst="rect">
              <a:avLst/>
            </a:prstGeom>
          </p:spPr>
        </p:pic>
        <p:pic>
          <p:nvPicPr>
            <p:cNvPr id="114" name="图片 113">
              <a:extLst>
                <a:ext uri="{FF2B5EF4-FFF2-40B4-BE49-F238E27FC236}">
                  <a16:creationId xmlns:a16="http://schemas.microsoft.com/office/drawing/2014/main" id="{CF672538-D107-0788-C0C8-34B2E9D250CC}"/>
                </a:ext>
              </a:extLst>
            </p:cNvPr>
            <p:cNvPicPr>
              <a:picLocks noChangeAspect="1"/>
            </p:cNvPicPr>
            <p:nvPr/>
          </p:nvPicPr>
          <p:blipFill>
            <a:blip r:embed="rId7"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8101037" y="1703727"/>
              <a:ext cx="953738" cy="210312"/>
            </a:xfrm>
            <a:prstGeom prst="rect">
              <a:avLst/>
            </a:prstGeom>
          </p:spPr>
        </p:pic>
        <p:sp>
          <p:nvSpPr>
            <p:cNvPr id="115" name="文本框 114">
              <a:extLst>
                <a:ext uri="{FF2B5EF4-FFF2-40B4-BE49-F238E27FC236}">
                  <a16:creationId xmlns:a16="http://schemas.microsoft.com/office/drawing/2014/main" id="{10FB77F0-246C-CD8F-03CB-810C8793721B}"/>
                </a:ext>
              </a:extLst>
            </p:cNvPr>
            <p:cNvSpPr txBox="1"/>
            <p:nvPr/>
          </p:nvSpPr>
          <p:spPr>
            <a:xfrm>
              <a:off x="8195465" y="4060806"/>
              <a:ext cx="781536" cy="26390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a:ln>
                    <a:noFill/>
                  </a:ln>
                  <a:solidFill>
                    <a:srgbClr val="37CEFF"/>
                  </a:solidFill>
                  <a:effectLst/>
                  <a:uLnTx/>
                  <a:uFillTx/>
                  <a:latin typeface="Century Gothic" panose="020B0502020202020204" pitchFamily="34" charset="0"/>
                  <a:ea typeface="Microsoft YaHei" charset="-122"/>
                  <a:cs typeface="Microsoft YaHei" charset="-122"/>
                </a:rPr>
                <a:t>Cabinet</a:t>
              </a:r>
              <a:endParaRPr kumimoji="0" lang="zh-CN" altLang="en-US" sz="1200" b="1" i="0" u="none" strike="noStrike" kern="1200" cap="none" spc="0" normalizeH="0" baseline="0" noProof="0">
                <a:ln>
                  <a:noFill/>
                </a:ln>
                <a:solidFill>
                  <a:srgbClr val="37CEFF"/>
                </a:solidFill>
                <a:effectLst/>
                <a:uLnTx/>
                <a:uFillTx/>
                <a:latin typeface="Century Gothic" panose="020B0502020202020204" pitchFamily="34" charset="0"/>
                <a:ea typeface="Microsoft YaHei" charset="-122"/>
                <a:cs typeface="Microsoft YaHei" charset="-122"/>
              </a:endParaRPr>
            </a:p>
          </p:txBody>
        </p:sp>
        <p:pic>
          <p:nvPicPr>
            <p:cNvPr id="116" name="图片 115">
              <a:extLst>
                <a:ext uri="{FF2B5EF4-FFF2-40B4-BE49-F238E27FC236}">
                  <a16:creationId xmlns:a16="http://schemas.microsoft.com/office/drawing/2014/main" id="{23FA050D-32E6-2CAD-A184-07B34E2B6FF6}"/>
                </a:ext>
              </a:extLst>
            </p:cNvPr>
            <p:cNvPicPr>
              <a:picLocks noChangeAspect="1"/>
            </p:cNvPicPr>
            <p:nvPr/>
          </p:nvPicPr>
          <p:blipFill>
            <a:blip r:embed="rId6">
              <a:duotone>
                <a:prstClr val="black"/>
                <a:schemeClr val="accent1">
                  <a:tint val="45000"/>
                  <a:satMod val="400000"/>
                </a:schemeClr>
              </a:duotone>
            </a:blip>
            <a:stretch>
              <a:fillRect/>
            </a:stretch>
          </p:blipFill>
          <p:spPr>
            <a:xfrm>
              <a:off x="9273813" y="1667744"/>
              <a:ext cx="1009195" cy="2702588"/>
            </a:xfrm>
            <a:prstGeom prst="rect">
              <a:avLst/>
            </a:prstGeom>
          </p:spPr>
        </p:pic>
        <p:pic>
          <p:nvPicPr>
            <p:cNvPr id="117" name="图片 116">
              <a:extLst>
                <a:ext uri="{FF2B5EF4-FFF2-40B4-BE49-F238E27FC236}">
                  <a16:creationId xmlns:a16="http://schemas.microsoft.com/office/drawing/2014/main" id="{037B0A40-C87C-9192-3062-0430D615DC8A}"/>
                </a:ext>
              </a:extLst>
            </p:cNvPr>
            <p:cNvPicPr>
              <a:picLocks noChangeAspect="1"/>
            </p:cNvPicPr>
            <p:nvPr/>
          </p:nvPicPr>
          <p:blipFill>
            <a:blip r:embed="rId7"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9316570" y="1863803"/>
              <a:ext cx="953739" cy="210312"/>
            </a:xfrm>
            <a:prstGeom prst="rect">
              <a:avLst/>
            </a:prstGeom>
          </p:spPr>
        </p:pic>
        <p:pic>
          <p:nvPicPr>
            <p:cNvPr id="118" name="图片 117">
              <a:extLst>
                <a:ext uri="{FF2B5EF4-FFF2-40B4-BE49-F238E27FC236}">
                  <a16:creationId xmlns:a16="http://schemas.microsoft.com/office/drawing/2014/main" id="{3A2E52E9-435F-57E7-0733-A68C5DFCCECF}"/>
                </a:ext>
              </a:extLst>
            </p:cNvPr>
            <p:cNvPicPr>
              <a:picLocks noChangeAspect="1"/>
            </p:cNvPicPr>
            <p:nvPr/>
          </p:nvPicPr>
          <p:blipFill>
            <a:blip r:embed="rId8">
              <a:duotone>
                <a:prstClr val="black"/>
                <a:schemeClr val="accent1">
                  <a:tint val="45000"/>
                  <a:satMod val="400000"/>
                </a:schemeClr>
              </a:duotone>
            </a:blip>
            <a:stretch>
              <a:fillRect/>
            </a:stretch>
          </p:blipFill>
          <p:spPr>
            <a:xfrm>
              <a:off x="9343013" y="2067453"/>
              <a:ext cx="882739" cy="145505"/>
            </a:xfrm>
            <a:prstGeom prst="rect">
              <a:avLst/>
            </a:prstGeom>
          </p:spPr>
        </p:pic>
        <p:pic>
          <p:nvPicPr>
            <p:cNvPr id="119" name="图片 118">
              <a:extLst>
                <a:ext uri="{FF2B5EF4-FFF2-40B4-BE49-F238E27FC236}">
                  <a16:creationId xmlns:a16="http://schemas.microsoft.com/office/drawing/2014/main" id="{A96A8A7E-5016-84C3-7CAA-62B8A7E13FC4}"/>
                </a:ext>
              </a:extLst>
            </p:cNvPr>
            <p:cNvPicPr>
              <a:picLocks noChangeAspect="1"/>
            </p:cNvPicPr>
            <p:nvPr/>
          </p:nvPicPr>
          <p:blipFill>
            <a:blip r:embed="rId8">
              <a:duotone>
                <a:prstClr val="black"/>
                <a:schemeClr val="accent1">
                  <a:tint val="45000"/>
                  <a:satMod val="400000"/>
                </a:schemeClr>
              </a:duotone>
            </a:blip>
            <a:stretch>
              <a:fillRect/>
            </a:stretch>
          </p:blipFill>
          <p:spPr>
            <a:xfrm>
              <a:off x="9343013" y="2230512"/>
              <a:ext cx="882739" cy="145505"/>
            </a:xfrm>
            <a:prstGeom prst="rect">
              <a:avLst/>
            </a:prstGeom>
          </p:spPr>
        </p:pic>
        <p:pic>
          <p:nvPicPr>
            <p:cNvPr id="120" name="图片 119">
              <a:extLst>
                <a:ext uri="{FF2B5EF4-FFF2-40B4-BE49-F238E27FC236}">
                  <a16:creationId xmlns:a16="http://schemas.microsoft.com/office/drawing/2014/main" id="{3AF1ACA0-2EB4-C725-EC8D-3E1D8D2C4986}"/>
                </a:ext>
              </a:extLst>
            </p:cNvPr>
            <p:cNvPicPr>
              <a:picLocks noChangeAspect="1"/>
            </p:cNvPicPr>
            <p:nvPr/>
          </p:nvPicPr>
          <p:blipFill>
            <a:blip r:embed="rId8">
              <a:duotone>
                <a:prstClr val="black"/>
                <a:schemeClr val="accent1">
                  <a:tint val="45000"/>
                  <a:satMod val="400000"/>
                </a:schemeClr>
              </a:duotone>
            </a:blip>
            <a:stretch>
              <a:fillRect/>
            </a:stretch>
          </p:blipFill>
          <p:spPr>
            <a:xfrm>
              <a:off x="9343013" y="2393570"/>
              <a:ext cx="882739" cy="145505"/>
            </a:xfrm>
            <a:prstGeom prst="rect">
              <a:avLst/>
            </a:prstGeom>
          </p:spPr>
        </p:pic>
        <p:pic>
          <p:nvPicPr>
            <p:cNvPr id="121" name="图片 120">
              <a:extLst>
                <a:ext uri="{FF2B5EF4-FFF2-40B4-BE49-F238E27FC236}">
                  <a16:creationId xmlns:a16="http://schemas.microsoft.com/office/drawing/2014/main" id="{B6C6240B-64DA-891F-8145-A4E321F57990}"/>
                </a:ext>
              </a:extLst>
            </p:cNvPr>
            <p:cNvPicPr>
              <a:picLocks noChangeAspect="1"/>
            </p:cNvPicPr>
            <p:nvPr/>
          </p:nvPicPr>
          <p:blipFill>
            <a:blip r:embed="rId8">
              <a:duotone>
                <a:prstClr val="black"/>
                <a:schemeClr val="accent1">
                  <a:tint val="45000"/>
                  <a:satMod val="400000"/>
                </a:schemeClr>
              </a:duotone>
            </a:blip>
            <a:stretch>
              <a:fillRect/>
            </a:stretch>
          </p:blipFill>
          <p:spPr>
            <a:xfrm>
              <a:off x="9343013" y="2556629"/>
              <a:ext cx="882739" cy="145505"/>
            </a:xfrm>
            <a:prstGeom prst="rect">
              <a:avLst/>
            </a:prstGeom>
          </p:spPr>
        </p:pic>
        <p:pic>
          <p:nvPicPr>
            <p:cNvPr id="122" name="图片 121">
              <a:extLst>
                <a:ext uri="{FF2B5EF4-FFF2-40B4-BE49-F238E27FC236}">
                  <a16:creationId xmlns:a16="http://schemas.microsoft.com/office/drawing/2014/main" id="{097D063F-C6C4-F8D4-034B-52D821899CAE}"/>
                </a:ext>
              </a:extLst>
            </p:cNvPr>
            <p:cNvPicPr>
              <a:picLocks noChangeAspect="1"/>
            </p:cNvPicPr>
            <p:nvPr/>
          </p:nvPicPr>
          <p:blipFill>
            <a:blip r:embed="rId8">
              <a:duotone>
                <a:prstClr val="black"/>
                <a:schemeClr val="accent1">
                  <a:tint val="45000"/>
                  <a:satMod val="400000"/>
                </a:schemeClr>
              </a:duotone>
            </a:blip>
            <a:stretch>
              <a:fillRect/>
            </a:stretch>
          </p:blipFill>
          <p:spPr>
            <a:xfrm>
              <a:off x="9343013" y="2719688"/>
              <a:ext cx="882739" cy="145505"/>
            </a:xfrm>
            <a:prstGeom prst="rect">
              <a:avLst/>
            </a:prstGeom>
          </p:spPr>
        </p:pic>
        <p:pic>
          <p:nvPicPr>
            <p:cNvPr id="123" name="图片 122">
              <a:extLst>
                <a:ext uri="{FF2B5EF4-FFF2-40B4-BE49-F238E27FC236}">
                  <a16:creationId xmlns:a16="http://schemas.microsoft.com/office/drawing/2014/main" id="{0C392718-B30D-8917-9299-21B1EF183DF1}"/>
                </a:ext>
              </a:extLst>
            </p:cNvPr>
            <p:cNvPicPr>
              <a:picLocks noChangeAspect="1"/>
            </p:cNvPicPr>
            <p:nvPr/>
          </p:nvPicPr>
          <p:blipFill>
            <a:blip r:embed="rId8">
              <a:duotone>
                <a:prstClr val="black"/>
                <a:schemeClr val="accent1">
                  <a:tint val="45000"/>
                  <a:satMod val="400000"/>
                </a:schemeClr>
              </a:duotone>
            </a:blip>
            <a:stretch>
              <a:fillRect/>
            </a:stretch>
          </p:blipFill>
          <p:spPr>
            <a:xfrm>
              <a:off x="9343013" y="2882746"/>
              <a:ext cx="882739" cy="145505"/>
            </a:xfrm>
            <a:prstGeom prst="rect">
              <a:avLst/>
            </a:prstGeom>
          </p:spPr>
        </p:pic>
        <p:pic>
          <p:nvPicPr>
            <p:cNvPr id="124" name="图片 123">
              <a:extLst>
                <a:ext uri="{FF2B5EF4-FFF2-40B4-BE49-F238E27FC236}">
                  <a16:creationId xmlns:a16="http://schemas.microsoft.com/office/drawing/2014/main" id="{3C454967-0ABC-A7C1-DDB6-9E009E53DE7F}"/>
                </a:ext>
              </a:extLst>
            </p:cNvPr>
            <p:cNvPicPr>
              <a:picLocks noChangeAspect="1"/>
            </p:cNvPicPr>
            <p:nvPr/>
          </p:nvPicPr>
          <p:blipFill>
            <a:blip r:embed="rId8">
              <a:duotone>
                <a:prstClr val="black"/>
                <a:schemeClr val="accent1">
                  <a:tint val="45000"/>
                  <a:satMod val="400000"/>
                </a:schemeClr>
              </a:duotone>
            </a:blip>
            <a:stretch>
              <a:fillRect/>
            </a:stretch>
          </p:blipFill>
          <p:spPr>
            <a:xfrm>
              <a:off x="9343013" y="3045806"/>
              <a:ext cx="882739" cy="145505"/>
            </a:xfrm>
            <a:prstGeom prst="rect">
              <a:avLst/>
            </a:prstGeom>
          </p:spPr>
        </p:pic>
        <p:pic>
          <p:nvPicPr>
            <p:cNvPr id="125" name="图片 124">
              <a:extLst>
                <a:ext uri="{FF2B5EF4-FFF2-40B4-BE49-F238E27FC236}">
                  <a16:creationId xmlns:a16="http://schemas.microsoft.com/office/drawing/2014/main" id="{2D8B07D5-FDBA-5CFF-D46A-AE1441DC5CA7}"/>
                </a:ext>
              </a:extLst>
            </p:cNvPr>
            <p:cNvPicPr>
              <a:picLocks noChangeAspect="1"/>
            </p:cNvPicPr>
            <p:nvPr/>
          </p:nvPicPr>
          <p:blipFill>
            <a:blip r:embed="rId8">
              <a:duotone>
                <a:prstClr val="black"/>
                <a:schemeClr val="accent1">
                  <a:tint val="45000"/>
                  <a:satMod val="400000"/>
                </a:schemeClr>
              </a:duotone>
            </a:blip>
            <a:stretch>
              <a:fillRect/>
            </a:stretch>
          </p:blipFill>
          <p:spPr>
            <a:xfrm>
              <a:off x="9343013" y="3208866"/>
              <a:ext cx="882739" cy="145505"/>
            </a:xfrm>
            <a:prstGeom prst="rect">
              <a:avLst/>
            </a:prstGeom>
          </p:spPr>
        </p:pic>
        <p:pic>
          <p:nvPicPr>
            <p:cNvPr id="126" name="图片 125">
              <a:extLst>
                <a:ext uri="{FF2B5EF4-FFF2-40B4-BE49-F238E27FC236}">
                  <a16:creationId xmlns:a16="http://schemas.microsoft.com/office/drawing/2014/main" id="{611EE977-8DDA-906A-78AC-ED4BE3EA17C2}"/>
                </a:ext>
              </a:extLst>
            </p:cNvPr>
            <p:cNvPicPr>
              <a:picLocks noChangeAspect="1"/>
            </p:cNvPicPr>
            <p:nvPr/>
          </p:nvPicPr>
          <p:blipFill>
            <a:blip r:embed="rId8">
              <a:duotone>
                <a:prstClr val="black"/>
                <a:schemeClr val="accent1">
                  <a:tint val="45000"/>
                  <a:satMod val="400000"/>
                </a:schemeClr>
              </a:duotone>
            </a:blip>
            <a:stretch>
              <a:fillRect/>
            </a:stretch>
          </p:blipFill>
          <p:spPr>
            <a:xfrm>
              <a:off x="9343013" y="3371925"/>
              <a:ext cx="882739" cy="145505"/>
            </a:xfrm>
            <a:prstGeom prst="rect">
              <a:avLst/>
            </a:prstGeom>
          </p:spPr>
        </p:pic>
        <p:pic>
          <p:nvPicPr>
            <p:cNvPr id="127" name="图片 126">
              <a:extLst>
                <a:ext uri="{FF2B5EF4-FFF2-40B4-BE49-F238E27FC236}">
                  <a16:creationId xmlns:a16="http://schemas.microsoft.com/office/drawing/2014/main" id="{4ACBDC6D-E944-6638-F9BD-FA0DBAA1C7A6}"/>
                </a:ext>
              </a:extLst>
            </p:cNvPr>
            <p:cNvPicPr>
              <a:picLocks noChangeAspect="1"/>
            </p:cNvPicPr>
            <p:nvPr/>
          </p:nvPicPr>
          <p:blipFill>
            <a:blip r:embed="rId8">
              <a:duotone>
                <a:prstClr val="black"/>
                <a:schemeClr val="accent1">
                  <a:tint val="45000"/>
                  <a:satMod val="400000"/>
                </a:schemeClr>
              </a:duotone>
            </a:blip>
            <a:stretch>
              <a:fillRect/>
            </a:stretch>
          </p:blipFill>
          <p:spPr>
            <a:xfrm>
              <a:off x="9343013" y="3534983"/>
              <a:ext cx="882739" cy="145505"/>
            </a:xfrm>
            <a:prstGeom prst="rect">
              <a:avLst/>
            </a:prstGeom>
          </p:spPr>
        </p:pic>
        <p:pic>
          <p:nvPicPr>
            <p:cNvPr id="128" name="图片 127">
              <a:extLst>
                <a:ext uri="{FF2B5EF4-FFF2-40B4-BE49-F238E27FC236}">
                  <a16:creationId xmlns:a16="http://schemas.microsoft.com/office/drawing/2014/main" id="{8E1D1C9C-CD25-14B2-4707-CACBDA8A7C5A}"/>
                </a:ext>
              </a:extLst>
            </p:cNvPr>
            <p:cNvPicPr>
              <a:picLocks noChangeAspect="1"/>
            </p:cNvPicPr>
            <p:nvPr/>
          </p:nvPicPr>
          <p:blipFill>
            <a:blip r:embed="rId8">
              <a:duotone>
                <a:prstClr val="black"/>
                <a:schemeClr val="accent1">
                  <a:tint val="45000"/>
                  <a:satMod val="400000"/>
                </a:schemeClr>
              </a:duotone>
            </a:blip>
            <a:stretch>
              <a:fillRect/>
            </a:stretch>
          </p:blipFill>
          <p:spPr>
            <a:xfrm>
              <a:off x="9343013" y="3698042"/>
              <a:ext cx="882739" cy="145505"/>
            </a:xfrm>
            <a:prstGeom prst="rect">
              <a:avLst/>
            </a:prstGeom>
          </p:spPr>
        </p:pic>
        <p:pic>
          <p:nvPicPr>
            <p:cNvPr id="129" name="图片 128">
              <a:extLst>
                <a:ext uri="{FF2B5EF4-FFF2-40B4-BE49-F238E27FC236}">
                  <a16:creationId xmlns:a16="http://schemas.microsoft.com/office/drawing/2014/main" id="{A8F2D851-49F9-984B-424E-6B628EAEBD26}"/>
                </a:ext>
              </a:extLst>
            </p:cNvPr>
            <p:cNvPicPr>
              <a:picLocks noChangeAspect="1"/>
            </p:cNvPicPr>
            <p:nvPr/>
          </p:nvPicPr>
          <p:blipFill>
            <a:blip r:embed="rId8">
              <a:duotone>
                <a:prstClr val="black"/>
                <a:schemeClr val="accent1">
                  <a:tint val="45000"/>
                  <a:satMod val="400000"/>
                </a:schemeClr>
              </a:duotone>
            </a:blip>
            <a:stretch>
              <a:fillRect/>
            </a:stretch>
          </p:blipFill>
          <p:spPr>
            <a:xfrm>
              <a:off x="9343013" y="3861101"/>
              <a:ext cx="882739" cy="145505"/>
            </a:xfrm>
            <a:prstGeom prst="rect">
              <a:avLst/>
            </a:prstGeom>
          </p:spPr>
        </p:pic>
        <p:pic>
          <p:nvPicPr>
            <p:cNvPr id="130" name="图片 129">
              <a:extLst>
                <a:ext uri="{FF2B5EF4-FFF2-40B4-BE49-F238E27FC236}">
                  <a16:creationId xmlns:a16="http://schemas.microsoft.com/office/drawing/2014/main" id="{9A97BE01-7311-1108-1415-8645930D2CDA}"/>
                </a:ext>
              </a:extLst>
            </p:cNvPr>
            <p:cNvPicPr>
              <a:picLocks noChangeAspect="1"/>
            </p:cNvPicPr>
            <p:nvPr/>
          </p:nvPicPr>
          <p:blipFill>
            <a:blip r:embed="rId7"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9316571" y="1700916"/>
              <a:ext cx="953739" cy="210312"/>
            </a:xfrm>
            <a:prstGeom prst="rect">
              <a:avLst/>
            </a:prstGeom>
          </p:spPr>
        </p:pic>
        <p:sp>
          <p:nvSpPr>
            <p:cNvPr id="131" name="文本框 130">
              <a:extLst>
                <a:ext uri="{FF2B5EF4-FFF2-40B4-BE49-F238E27FC236}">
                  <a16:creationId xmlns:a16="http://schemas.microsoft.com/office/drawing/2014/main" id="{0553F73A-66B6-9B61-7C32-D8DD1FEA512B}"/>
                </a:ext>
              </a:extLst>
            </p:cNvPr>
            <p:cNvSpPr txBox="1"/>
            <p:nvPr/>
          </p:nvSpPr>
          <p:spPr>
            <a:xfrm>
              <a:off x="9393612" y="4060810"/>
              <a:ext cx="781536" cy="26390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a:ln>
                    <a:noFill/>
                  </a:ln>
                  <a:solidFill>
                    <a:srgbClr val="37CEFF"/>
                  </a:solidFill>
                  <a:effectLst/>
                  <a:uLnTx/>
                  <a:uFillTx/>
                  <a:latin typeface="Century Gothic" panose="020B0502020202020204" pitchFamily="34" charset="0"/>
                  <a:ea typeface="Microsoft YaHei" charset="-122"/>
                  <a:cs typeface="Microsoft YaHei" charset="-122"/>
                </a:rPr>
                <a:t>Cabinet</a:t>
              </a:r>
              <a:endParaRPr kumimoji="0" lang="zh-CN" altLang="en-US" sz="1200" b="1" i="0" u="none" strike="noStrike" kern="1200" cap="none" spc="0" normalizeH="0" baseline="0" noProof="0">
                <a:ln>
                  <a:noFill/>
                </a:ln>
                <a:solidFill>
                  <a:srgbClr val="37CEFF"/>
                </a:solidFill>
                <a:effectLst/>
                <a:uLnTx/>
                <a:uFillTx/>
                <a:latin typeface="Century Gothic" panose="020B0502020202020204" pitchFamily="34" charset="0"/>
                <a:ea typeface="Microsoft YaHei" charset="-122"/>
                <a:cs typeface="Microsoft YaHei" charset="-122"/>
              </a:endParaRPr>
            </a:p>
          </p:txBody>
        </p:sp>
      </p:grpSp>
      <p:grpSp>
        <p:nvGrpSpPr>
          <p:cNvPr id="132" name="组合 131">
            <a:extLst>
              <a:ext uri="{FF2B5EF4-FFF2-40B4-BE49-F238E27FC236}">
                <a16:creationId xmlns:a16="http://schemas.microsoft.com/office/drawing/2014/main" id="{EE0BE2E0-C121-CE41-74B4-772F7688225E}"/>
              </a:ext>
            </a:extLst>
          </p:cNvPr>
          <p:cNvGrpSpPr>
            <a:grpSpLocks noChangeAspect="1"/>
          </p:cNvGrpSpPr>
          <p:nvPr/>
        </p:nvGrpSpPr>
        <p:grpSpPr>
          <a:xfrm>
            <a:off x="2280258" y="1921677"/>
            <a:ext cx="1756895" cy="2196000"/>
            <a:chOff x="2482401" y="2405229"/>
            <a:chExt cx="1281916" cy="1433473"/>
          </a:xfrm>
        </p:grpSpPr>
        <p:grpSp>
          <p:nvGrpSpPr>
            <p:cNvPr id="133" name="组 2">
              <a:extLst>
                <a:ext uri="{FF2B5EF4-FFF2-40B4-BE49-F238E27FC236}">
                  <a16:creationId xmlns:a16="http://schemas.microsoft.com/office/drawing/2014/main" id="{554E015D-88EE-844A-06B7-A2686B6DDE6F}"/>
                </a:ext>
              </a:extLst>
            </p:cNvPr>
            <p:cNvGrpSpPr/>
            <p:nvPr/>
          </p:nvGrpSpPr>
          <p:grpSpPr>
            <a:xfrm>
              <a:off x="2482401" y="2405229"/>
              <a:ext cx="1281916" cy="1433473"/>
              <a:chOff x="5768703" y="3508146"/>
              <a:chExt cx="2462712" cy="2753870"/>
            </a:xfrm>
          </p:grpSpPr>
          <p:pic>
            <p:nvPicPr>
              <p:cNvPr id="138" name="图片 137">
                <a:extLst>
                  <a:ext uri="{FF2B5EF4-FFF2-40B4-BE49-F238E27FC236}">
                    <a16:creationId xmlns:a16="http://schemas.microsoft.com/office/drawing/2014/main" id="{6C9C2AB8-B33F-9B04-CBA5-34F4796D7319}"/>
                  </a:ext>
                </a:extLst>
              </p:cNvPr>
              <p:cNvPicPr>
                <a:picLocks noChangeAspect="1"/>
              </p:cNvPicPr>
              <p:nvPr/>
            </p:nvPicPr>
            <p:blipFill>
              <a:blip r:embed="rId9">
                <a:duotone>
                  <a:prstClr val="black"/>
                  <a:schemeClr val="accent1">
                    <a:tint val="45000"/>
                    <a:satMod val="400000"/>
                  </a:schemeClr>
                </a:duotone>
              </a:blip>
              <a:stretch>
                <a:fillRect/>
              </a:stretch>
            </p:blipFill>
            <p:spPr>
              <a:xfrm>
                <a:off x="5768703" y="3508146"/>
                <a:ext cx="2462712" cy="2753870"/>
              </a:xfrm>
              <a:prstGeom prst="rect">
                <a:avLst/>
              </a:prstGeom>
            </p:spPr>
          </p:pic>
          <p:sp>
            <p:nvSpPr>
              <p:cNvPr id="139" name="文本框 138">
                <a:extLst>
                  <a:ext uri="{FF2B5EF4-FFF2-40B4-BE49-F238E27FC236}">
                    <a16:creationId xmlns:a16="http://schemas.microsoft.com/office/drawing/2014/main" id="{35613056-7EB9-94BB-00ED-277CFC52575D}"/>
                  </a:ext>
                </a:extLst>
              </p:cNvPr>
              <p:cNvSpPr txBox="1"/>
              <p:nvPr/>
            </p:nvSpPr>
            <p:spPr>
              <a:xfrm>
                <a:off x="6281925" y="5589295"/>
                <a:ext cx="1436279" cy="34736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a:ln>
                      <a:noFill/>
                    </a:ln>
                    <a:solidFill>
                      <a:srgbClr val="37CEFF"/>
                    </a:solidFill>
                    <a:effectLst/>
                    <a:uLnTx/>
                    <a:uFillTx/>
                    <a:latin typeface="Century Gothic" panose="020B0502020202020204" pitchFamily="34" charset="0"/>
                    <a:ea typeface="Microsoft YaHei" charset="-122"/>
                    <a:cs typeface="Microsoft YaHei" charset="-122"/>
                  </a:rPr>
                  <a:t>HCI Servers</a:t>
                </a:r>
                <a:endParaRPr kumimoji="0" lang="zh-CN" altLang="en-US" sz="1200" b="1" i="0" u="none" strike="noStrike" kern="1200" cap="none" spc="0" normalizeH="0" baseline="0" noProof="0">
                  <a:ln>
                    <a:noFill/>
                  </a:ln>
                  <a:solidFill>
                    <a:srgbClr val="37CEFF"/>
                  </a:solidFill>
                  <a:effectLst/>
                  <a:uLnTx/>
                  <a:uFillTx/>
                  <a:latin typeface="Century Gothic" panose="020B0502020202020204" pitchFamily="34" charset="0"/>
                  <a:ea typeface="Microsoft YaHei" charset="-122"/>
                  <a:cs typeface="Microsoft YaHei" charset="-122"/>
                </a:endParaRPr>
              </a:p>
            </p:txBody>
          </p:sp>
        </p:grpSp>
        <p:sp>
          <p:nvSpPr>
            <p:cNvPr id="134" name="Rectangle 5">
              <a:extLst>
                <a:ext uri="{FF2B5EF4-FFF2-40B4-BE49-F238E27FC236}">
                  <a16:creationId xmlns:a16="http://schemas.microsoft.com/office/drawing/2014/main" id="{99997050-A898-D124-6CFE-9D3398B2942D}"/>
                </a:ext>
              </a:extLst>
            </p:cNvPr>
            <p:cNvSpPr/>
            <p:nvPr/>
          </p:nvSpPr>
          <p:spPr>
            <a:xfrm>
              <a:off x="2817144" y="2501686"/>
              <a:ext cx="679450" cy="137160"/>
            </a:xfrm>
            <a:prstGeom prst="rect">
              <a:avLst/>
            </a:prstGeom>
            <a:solidFill>
              <a:srgbClr val="6EA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35" name="Rectangle 57">
              <a:extLst>
                <a:ext uri="{FF2B5EF4-FFF2-40B4-BE49-F238E27FC236}">
                  <a16:creationId xmlns:a16="http://schemas.microsoft.com/office/drawing/2014/main" id="{0A68B931-7A23-FC1D-1ED6-10FABB94C12E}"/>
                </a:ext>
              </a:extLst>
            </p:cNvPr>
            <p:cNvSpPr/>
            <p:nvPr/>
          </p:nvSpPr>
          <p:spPr>
            <a:xfrm>
              <a:off x="2817144" y="2715711"/>
              <a:ext cx="679450" cy="158947"/>
            </a:xfrm>
            <a:prstGeom prst="rect">
              <a:avLst/>
            </a:prstGeom>
            <a:solidFill>
              <a:srgbClr val="6EA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36" name="TextBox 6">
              <a:extLst>
                <a:ext uri="{FF2B5EF4-FFF2-40B4-BE49-F238E27FC236}">
                  <a16:creationId xmlns:a16="http://schemas.microsoft.com/office/drawing/2014/main" id="{5D545E51-D164-387F-599D-A3C8C2106A96}"/>
                </a:ext>
              </a:extLst>
            </p:cNvPr>
            <p:cNvSpPr txBox="1"/>
            <p:nvPr/>
          </p:nvSpPr>
          <p:spPr>
            <a:xfrm>
              <a:off x="2768890" y="2478872"/>
              <a:ext cx="713268" cy="1808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Switches</a:t>
              </a:r>
            </a:p>
          </p:txBody>
        </p:sp>
        <p:sp>
          <p:nvSpPr>
            <p:cNvPr id="137" name="TextBox 60">
              <a:extLst>
                <a:ext uri="{FF2B5EF4-FFF2-40B4-BE49-F238E27FC236}">
                  <a16:creationId xmlns:a16="http://schemas.microsoft.com/office/drawing/2014/main" id="{28EFD459-5C2A-FC48-1C57-B1D17F22E8E6}"/>
                </a:ext>
              </a:extLst>
            </p:cNvPr>
            <p:cNvSpPr txBox="1"/>
            <p:nvPr/>
          </p:nvSpPr>
          <p:spPr>
            <a:xfrm>
              <a:off x="2768890" y="2695570"/>
              <a:ext cx="713268" cy="1808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Switches</a:t>
              </a:r>
            </a:p>
          </p:txBody>
        </p:sp>
      </p:grpSp>
      <p:grpSp>
        <p:nvGrpSpPr>
          <p:cNvPr id="140" name="组合 139">
            <a:extLst>
              <a:ext uri="{FF2B5EF4-FFF2-40B4-BE49-F238E27FC236}">
                <a16:creationId xmlns:a16="http://schemas.microsoft.com/office/drawing/2014/main" id="{77891DF0-CF76-9248-9D1C-089F7B446A40}"/>
              </a:ext>
            </a:extLst>
          </p:cNvPr>
          <p:cNvGrpSpPr/>
          <p:nvPr/>
        </p:nvGrpSpPr>
        <p:grpSpPr>
          <a:xfrm>
            <a:off x="6610965" y="4434323"/>
            <a:ext cx="4238928" cy="1020857"/>
            <a:chOff x="6927187" y="5337577"/>
            <a:chExt cx="4819530" cy="1305978"/>
          </a:xfrm>
        </p:grpSpPr>
        <p:sp>
          <p:nvSpPr>
            <p:cNvPr id="141" name="文本框 140">
              <a:extLst>
                <a:ext uri="{FF2B5EF4-FFF2-40B4-BE49-F238E27FC236}">
                  <a16:creationId xmlns:a16="http://schemas.microsoft.com/office/drawing/2014/main" id="{7B93908A-7C3C-EDCB-499B-9313BAF40367}"/>
                </a:ext>
              </a:extLst>
            </p:cNvPr>
            <p:cNvSpPr txBox="1"/>
            <p:nvPr/>
          </p:nvSpPr>
          <p:spPr>
            <a:xfrm>
              <a:off x="7236213" y="5337577"/>
              <a:ext cx="4510504" cy="1305978"/>
            </a:xfrm>
            <a:prstGeom prst="rect">
              <a:avLst/>
            </a:prstGeom>
            <a:noFill/>
          </p:spPr>
          <p:txBody>
            <a:bodyPr wrap="square" rtlCol="0">
              <a:spAutoFit/>
            </a:bodyPr>
            <a:lstStyle/>
            <a:p>
              <a:pPr lvl="0">
                <a:lnSpc>
                  <a:spcPct val="150000"/>
                </a:lnSpc>
                <a:defRPr/>
              </a:pPr>
              <a:r>
                <a:rPr lang="en-US" altLang="zh-CN" sz="1400">
                  <a:solidFill>
                    <a:prstClr val="white"/>
                  </a:solidFill>
                  <a:latin typeface="Century Gothic" panose="020B0502020202020204" pitchFamily="34" charset="0"/>
                  <a:ea typeface="微软雅黑" panose="020B0503020204020204" pitchFamily="34" charset="-122"/>
                </a:rPr>
                <a:t>Comience con solo 2 nodos, hasta 64
Expansión sin tiempo de inactividad
Sin limitación de capacidad</a:t>
              </a:r>
              <a:endParaRPr kumimoji="0" lang="zh-CN" altLang="en-US" sz="1400" b="0"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pic>
          <p:nvPicPr>
            <p:cNvPr id="142" name="图片 141">
              <a:extLst>
                <a:ext uri="{FF2B5EF4-FFF2-40B4-BE49-F238E27FC236}">
                  <a16:creationId xmlns:a16="http://schemas.microsoft.com/office/drawing/2014/main" id="{F67093EA-3008-6E5C-73E2-9E37E00FB032}"/>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6927187" y="5474288"/>
              <a:ext cx="244323" cy="288000"/>
            </a:xfrm>
            <a:prstGeom prst="rect">
              <a:avLst/>
            </a:prstGeom>
          </p:spPr>
        </p:pic>
        <p:pic>
          <p:nvPicPr>
            <p:cNvPr id="143" name="图片 142">
              <a:extLst>
                <a:ext uri="{FF2B5EF4-FFF2-40B4-BE49-F238E27FC236}">
                  <a16:creationId xmlns:a16="http://schemas.microsoft.com/office/drawing/2014/main" id="{C6BD8EDA-1635-138D-CC7E-01DADB101AF8}"/>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6927187" y="5884916"/>
              <a:ext cx="244323" cy="288000"/>
            </a:xfrm>
            <a:prstGeom prst="rect">
              <a:avLst/>
            </a:prstGeom>
          </p:spPr>
        </p:pic>
        <p:pic>
          <p:nvPicPr>
            <p:cNvPr id="144" name="图片 143">
              <a:extLst>
                <a:ext uri="{FF2B5EF4-FFF2-40B4-BE49-F238E27FC236}">
                  <a16:creationId xmlns:a16="http://schemas.microsoft.com/office/drawing/2014/main" id="{5BBDD2A5-86A2-10AC-94B6-459183B6575B}"/>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6927187" y="6295543"/>
              <a:ext cx="244323" cy="288000"/>
            </a:xfrm>
            <a:prstGeom prst="rect">
              <a:avLst/>
            </a:prstGeom>
          </p:spPr>
        </p:pic>
      </p:grpSp>
      <p:grpSp>
        <p:nvGrpSpPr>
          <p:cNvPr id="145" name="组合 144">
            <a:extLst>
              <a:ext uri="{FF2B5EF4-FFF2-40B4-BE49-F238E27FC236}">
                <a16:creationId xmlns:a16="http://schemas.microsoft.com/office/drawing/2014/main" id="{5C3ABBAD-3C45-7666-D640-3C34FA5F8B8C}"/>
              </a:ext>
            </a:extLst>
          </p:cNvPr>
          <p:cNvGrpSpPr/>
          <p:nvPr/>
        </p:nvGrpSpPr>
        <p:grpSpPr>
          <a:xfrm>
            <a:off x="1872270" y="4434323"/>
            <a:ext cx="3881830" cy="1020857"/>
            <a:chOff x="2086220" y="5218579"/>
            <a:chExt cx="4413520" cy="1305978"/>
          </a:xfrm>
        </p:grpSpPr>
        <p:sp>
          <p:nvSpPr>
            <p:cNvPr id="146" name="文本框 145">
              <a:extLst>
                <a:ext uri="{FF2B5EF4-FFF2-40B4-BE49-F238E27FC236}">
                  <a16:creationId xmlns:a16="http://schemas.microsoft.com/office/drawing/2014/main" id="{CB730CF0-8FE2-45A3-7C73-23CBF61F93DE}"/>
                </a:ext>
              </a:extLst>
            </p:cNvPr>
            <p:cNvSpPr txBox="1"/>
            <p:nvPr/>
          </p:nvSpPr>
          <p:spPr>
            <a:xfrm>
              <a:off x="2367021" y="5218579"/>
              <a:ext cx="4132719" cy="1305978"/>
            </a:xfrm>
            <a:prstGeom prst="rect">
              <a:avLst/>
            </a:prstGeom>
            <a:noFill/>
          </p:spPr>
          <p:txBody>
            <a:bodyPr wrap="square" rtlCol="0">
              <a:spAutoFit/>
            </a:bodyPr>
            <a:lstStyle/>
            <a:p>
              <a:pPr lvl="0">
                <a:lnSpc>
                  <a:spcPct val="150000"/>
                </a:lnSpc>
                <a:defRPr/>
              </a:pPr>
              <a:r>
                <a:rPr lang="en-US" altLang="zh-CN" sz="1400">
                  <a:solidFill>
                    <a:prstClr val="white"/>
                  </a:solidFill>
                  <a:latin typeface="Century Gothic" panose="020B0502020202020204" pitchFamily="34" charset="0"/>
                  <a:ea typeface="微软雅黑" panose="020B0503020204020204" pitchFamily="34" charset="-122"/>
                </a:rPr>
                <a:t>Pre-inversión 3-5 años de anticipación
Migración de datos para expansión
Cuello de botella de rendimiento</a:t>
              </a:r>
              <a:endParaRPr kumimoji="0" lang="zh-CN" altLang="en-US" sz="1400" b="0"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pic>
          <p:nvPicPr>
            <p:cNvPr id="147" name="图片 146">
              <a:extLst>
                <a:ext uri="{FF2B5EF4-FFF2-40B4-BE49-F238E27FC236}">
                  <a16:creationId xmlns:a16="http://schemas.microsoft.com/office/drawing/2014/main" id="{B70A3807-114F-CA0A-8867-188CD31C88E0}"/>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2086220" y="5358424"/>
              <a:ext cx="255958" cy="288000"/>
            </a:xfrm>
            <a:prstGeom prst="rect">
              <a:avLst/>
            </a:prstGeom>
          </p:spPr>
        </p:pic>
        <p:pic>
          <p:nvPicPr>
            <p:cNvPr id="148" name="图片 147">
              <a:extLst>
                <a:ext uri="{FF2B5EF4-FFF2-40B4-BE49-F238E27FC236}">
                  <a16:creationId xmlns:a16="http://schemas.microsoft.com/office/drawing/2014/main" id="{E7DF6001-FC30-1DAD-7C1C-D9EB1B4DC60B}"/>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2086220" y="5777835"/>
              <a:ext cx="255958" cy="288000"/>
            </a:xfrm>
            <a:prstGeom prst="rect">
              <a:avLst/>
            </a:prstGeom>
          </p:spPr>
        </p:pic>
        <p:pic>
          <p:nvPicPr>
            <p:cNvPr id="149" name="图片 148">
              <a:extLst>
                <a:ext uri="{FF2B5EF4-FFF2-40B4-BE49-F238E27FC236}">
                  <a16:creationId xmlns:a16="http://schemas.microsoft.com/office/drawing/2014/main" id="{1D1DF1F2-BF57-9F04-D194-AE193723333C}"/>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2086220" y="6197247"/>
              <a:ext cx="255958" cy="288000"/>
            </a:xfrm>
            <a:prstGeom prst="rect">
              <a:avLst/>
            </a:prstGeom>
          </p:spPr>
        </p:pic>
      </p:grpSp>
      <p:sp>
        <p:nvSpPr>
          <p:cNvPr id="150" name="矩形 149">
            <a:extLst>
              <a:ext uri="{FF2B5EF4-FFF2-40B4-BE49-F238E27FC236}">
                <a16:creationId xmlns:a16="http://schemas.microsoft.com/office/drawing/2014/main" id="{5474CE84-8E7B-2A78-C857-AD2E7777BC08}"/>
              </a:ext>
            </a:extLst>
          </p:cNvPr>
          <p:cNvSpPr/>
          <p:nvPr/>
        </p:nvSpPr>
        <p:spPr>
          <a:xfrm>
            <a:off x="701574" y="6502421"/>
            <a:ext cx="162000" cy="162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151" name="矩形 150">
            <a:extLst>
              <a:ext uri="{FF2B5EF4-FFF2-40B4-BE49-F238E27FC236}">
                <a16:creationId xmlns:a16="http://schemas.microsoft.com/office/drawing/2014/main" id="{65E231C4-FC19-FAE7-7FC5-34DC2E5B2EDB}"/>
              </a:ext>
            </a:extLst>
          </p:cNvPr>
          <p:cNvSpPr/>
          <p:nvPr/>
        </p:nvSpPr>
        <p:spPr>
          <a:xfrm>
            <a:off x="11317883" y="6502421"/>
            <a:ext cx="162000" cy="162000"/>
          </a:xfrm>
          <a:prstGeom prst="rect">
            <a:avLst/>
          </a:prstGeom>
          <a:solidFill>
            <a:srgbClr val="79B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152" name="日期占位符 1">
            <a:extLst>
              <a:ext uri="{FF2B5EF4-FFF2-40B4-BE49-F238E27FC236}">
                <a16:creationId xmlns:a16="http://schemas.microsoft.com/office/drawing/2014/main" id="{7EC1FC94-A5B2-B5F8-DC76-DFC2DDBF43B8}"/>
              </a:ext>
            </a:extLst>
          </p:cNvPr>
          <p:cNvSpPr txBox="1">
            <a:spLocks/>
          </p:cNvSpPr>
          <p:nvPr/>
        </p:nvSpPr>
        <p:spPr>
          <a:xfrm>
            <a:off x="871144" y="6444535"/>
            <a:ext cx="27432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err="1">
                <a:ln>
                  <a:noFill/>
                </a:ln>
                <a:solidFill>
                  <a:prstClr val="white"/>
                </a:solidFill>
                <a:effectLst/>
                <a:uLnTx/>
                <a:uFillTx/>
                <a:latin typeface="Century Gothic" panose="020B0502020202020204" pitchFamily="34" charset="0"/>
                <a:ea typeface="等线" panose="02010600030101010101" pitchFamily="2" charset="-122"/>
                <a:cs typeface="+mn-cs"/>
              </a:rPr>
              <a:t>www.sangfor.com</a:t>
            </a:r>
            <a:endParaRPr kumimoji="0" lang="en-US" altLang="zh-CN" sz="12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153" name="页脚占位符 2">
            <a:extLst>
              <a:ext uri="{FF2B5EF4-FFF2-40B4-BE49-F238E27FC236}">
                <a16:creationId xmlns:a16="http://schemas.microsoft.com/office/drawing/2014/main" id="{2B7042AF-7BA0-0631-6FB8-96F05622296B}"/>
              </a:ext>
            </a:extLst>
          </p:cNvPr>
          <p:cNvSpPr txBox="1">
            <a:spLocks/>
          </p:cNvSpPr>
          <p:nvPr/>
        </p:nvSpPr>
        <p:spPr>
          <a:xfrm>
            <a:off x="4038600" y="6454695"/>
            <a:ext cx="41148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err="1">
                <a:ln>
                  <a:noFill/>
                </a:ln>
                <a:solidFill>
                  <a:prstClr val="white"/>
                </a:solidFill>
                <a:effectLst/>
                <a:uLnTx/>
                <a:uFillTx/>
                <a:latin typeface="Century Gothic" panose="020B0502020202020204" pitchFamily="34" charset="0"/>
                <a:ea typeface="微软雅黑" panose="020B0503020204020204" pitchFamily="34" charset="-122"/>
                <a:cs typeface="+mn-cs"/>
              </a:rPr>
              <a:t>Sangfor</a:t>
            </a:r>
            <a:r>
              <a:rPr kumimoji="0" lang="en-US" altLang="zh-CN" sz="12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rPr>
              <a:t> Technologies</a:t>
            </a:r>
            <a:endParaRPr kumimoji="0" lang="zh-CN" altLang="en-US" sz="12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154" name="灯片编号占位符 3">
            <a:extLst>
              <a:ext uri="{FF2B5EF4-FFF2-40B4-BE49-F238E27FC236}">
                <a16:creationId xmlns:a16="http://schemas.microsoft.com/office/drawing/2014/main" id="{6B2E0A70-E798-B4D2-D136-99B97B2F261F}"/>
              </a:ext>
            </a:extLst>
          </p:cNvPr>
          <p:cNvSpPr txBox="1">
            <a:spLocks/>
          </p:cNvSpPr>
          <p:nvPr/>
        </p:nvSpPr>
        <p:spPr>
          <a:xfrm>
            <a:off x="8574683" y="6454695"/>
            <a:ext cx="27432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rPr>
              <a:t>Page  </a:t>
            </a:r>
            <a:fld id="{6F6B6950-8D1A-4668-8374-25B44628E0DF}" type="slidenum">
              <a:rPr kumimoji="0" lang="zh-CN" altLang="en-US" sz="1200" b="0" i="0" u="none" strike="noStrike" kern="1200" cap="none" spc="0" normalizeH="0" baseline="0" noProof="0" smtClean="0">
                <a:ln>
                  <a:noFill/>
                </a:ln>
                <a:solidFill>
                  <a:prstClr val="white"/>
                </a:solidFill>
                <a:effectLst/>
                <a:uLnTx/>
                <a:uFillTx/>
                <a:latin typeface="Century Gothic" panose="020B0502020202020204" pitchFamily="34"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zh-CN" altLang="en-US" sz="12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cxnSp>
        <p:nvCxnSpPr>
          <p:cNvPr id="155" name="直线连接符 154">
            <a:extLst>
              <a:ext uri="{FF2B5EF4-FFF2-40B4-BE49-F238E27FC236}">
                <a16:creationId xmlns:a16="http://schemas.microsoft.com/office/drawing/2014/main" id="{B1383E60-2917-BC3F-F5AF-CF7DCBA26A96}"/>
              </a:ext>
            </a:extLst>
          </p:cNvPr>
          <p:cNvCxnSpPr>
            <a:cxnSpLocks/>
          </p:cNvCxnSpPr>
          <p:nvPr/>
        </p:nvCxnSpPr>
        <p:spPr>
          <a:xfrm>
            <a:off x="706942" y="6299200"/>
            <a:ext cx="10778116" cy="0"/>
          </a:xfrm>
          <a:prstGeom prst="line">
            <a:avLst/>
          </a:prstGeom>
          <a:ln w="12700">
            <a:solidFill>
              <a:srgbClr val="79BD28"/>
            </a:solidFill>
          </a:ln>
        </p:spPr>
        <p:style>
          <a:lnRef idx="1">
            <a:schemeClr val="accent1"/>
          </a:lnRef>
          <a:fillRef idx="0">
            <a:schemeClr val="accent1"/>
          </a:fillRef>
          <a:effectRef idx="0">
            <a:schemeClr val="accent1"/>
          </a:effectRef>
          <a:fontRef idx="minor">
            <a:schemeClr val="tx1"/>
          </a:fontRef>
        </p:style>
      </p:cxnSp>
      <p:sp>
        <p:nvSpPr>
          <p:cNvPr id="156" name="矩形 155">
            <a:extLst>
              <a:ext uri="{FF2B5EF4-FFF2-40B4-BE49-F238E27FC236}">
                <a16:creationId xmlns:a16="http://schemas.microsoft.com/office/drawing/2014/main" id="{8C4E6777-A00D-6041-6089-9A8B005301CA}"/>
              </a:ext>
            </a:extLst>
          </p:cNvPr>
          <p:cNvSpPr/>
          <p:nvPr/>
        </p:nvSpPr>
        <p:spPr>
          <a:xfrm>
            <a:off x="1" y="315326"/>
            <a:ext cx="393700" cy="320676"/>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157" name="矩形 156">
            <a:extLst>
              <a:ext uri="{FF2B5EF4-FFF2-40B4-BE49-F238E27FC236}">
                <a16:creationId xmlns:a16="http://schemas.microsoft.com/office/drawing/2014/main" id="{C445B395-3D4E-E054-A25F-4FBFD4D1D7AF}"/>
              </a:ext>
            </a:extLst>
          </p:cNvPr>
          <p:cNvSpPr/>
          <p:nvPr/>
        </p:nvSpPr>
        <p:spPr>
          <a:xfrm>
            <a:off x="393701" y="315326"/>
            <a:ext cx="66674" cy="320676"/>
          </a:xfrm>
          <a:prstGeom prst="rect">
            <a:avLst/>
          </a:prstGeom>
          <a:solidFill>
            <a:srgbClr val="06B0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Tree>
    <p:extLst>
      <p:ext uri="{BB962C8B-B14F-4D97-AF65-F5344CB8AC3E}">
        <p14:creationId xmlns:p14="http://schemas.microsoft.com/office/powerpoint/2010/main" val="5826650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C8200227-62E7-5441-8E0A-07CA46906AC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07949" y="245323"/>
            <a:ext cx="1807405" cy="594000"/>
          </a:xfrm>
          <a:prstGeom prst="rect">
            <a:avLst/>
          </a:prstGeom>
        </p:spPr>
      </p:pic>
      <p:sp>
        <p:nvSpPr>
          <p:cNvPr id="75" name="文本占位符 1">
            <a:extLst>
              <a:ext uri="{FF2B5EF4-FFF2-40B4-BE49-F238E27FC236}">
                <a16:creationId xmlns:a16="http://schemas.microsoft.com/office/drawing/2014/main" id="{733410F9-3FC2-5F4B-95E9-8A87B07C8FE9}"/>
              </a:ext>
            </a:extLst>
          </p:cNvPr>
          <p:cNvSpPr txBox="1"/>
          <p:nvPr/>
        </p:nvSpPr>
        <p:spPr>
          <a:xfrm>
            <a:off x="526838" y="263524"/>
            <a:ext cx="9015367" cy="432802"/>
          </a:xfrm>
          <a:prstGeom prst="rect">
            <a:avLst/>
          </a:prstGeom>
        </p:spPr>
        <p:txBody>
          <a:bodyPr vert="horz" wrap="square" lIns="90000" tIns="36000" rIns="91440" bIns="36000" rtlCol="0" anchor="t">
            <a:spAutoFit/>
          </a:bodyPr>
          <a:lstStyle>
            <a:lvl1pPr indent="0">
              <a:lnSpc>
                <a:spcPct val="90000"/>
              </a:lnSpc>
              <a:spcBef>
                <a:spcPts val="1000"/>
              </a:spcBef>
              <a:buFontTx/>
              <a:buNone/>
              <a:defRPr kumimoji="1" sz="2600" b="1">
                <a:solidFill>
                  <a:srgbClr val="184199"/>
                </a:solidFill>
                <a:latin typeface="微软雅黑"/>
                <a:ea typeface="微软雅黑"/>
                <a:cs typeface="微软雅黑"/>
              </a:defRPr>
            </a:lvl1pPr>
            <a:lvl2pPr indent="0">
              <a:lnSpc>
                <a:spcPct val="90000"/>
              </a:lnSpc>
              <a:spcBef>
                <a:spcPts val="500"/>
              </a:spcBef>
              <a:buFontTx/>
              <a:buNone/>
              <a:defRPr sz="2400"/>
            </a:lvl2pPr>
            <a:lvl3pPr indent="0">
              <a:lnSpc>
                <a:spcPct val="90000"/>
              </a:lnSpc>
              <a:spcBef>
                <a:spcPts val="500"/>
              </a:spcBef>
              <a:buFontTx/>
              <a:buNone/>
              <a:defRPr sz="2000"/>
            </a:lvl3pPr>
            <a:lvl4pPr indent="0">
              <a:lnSpc>
                <a:spcPct val="90000"/>
              </a:lnSpc>
              <a:spcBef>
                <a:spcPts val="500"/>
              </a:spcBef>
              <a:buFontTx/>
              <a:buNone/>
            </a:lvl4pPr>
            <a:lvl5pPr indent="0">
              <a:lnSpc>
                <a:spcPct val="90000"/>
              </a:lnSpc>
              <a:spcBef>
                <a:spcPts val="500"/>
              </a:spcBef>
              <a:buFontTx/>
              <a:buNone/>
            </a:lvl5pPr>
            <a:lvl6pPr marL="2514600" indent="-228600">
              <a:lnSpc>
                <a:spcPct val="90000"/>
              </a:lnSpc>
              <a:spcBef>
                <a:spcPts val="500"/>
              </a:spcBef>
              <a:buFont typeface="Arial" panose="020B0604020202090204"/>
              <a:buChar char="•"/>
            </a:lvl6pPr>
            <a:lvl7pPr marL="2971800" indent="-228600">
              <a:lnSpc>
                <a:spcPct val="90000"/>
              </a:lnSpc>
              <a:spcBef>
                <a:spcPts val="500"/>
              </a:spcBef>
              <a:buFont typeface="Arial" panose="020B0604020202090204"/>
              <a:buChar char="•"/>
            </a:lvl7pPr>
            <a:lvl8pPr marL="3429000" indent="-228600">
              <a:lnSpc>
                <a:spcPct val="90000"/>
              </a:lnSpc>
              <a:spcBef>
                <a:spcPts val="500"/>
              </a:spcBef>
              <a:buFont typeface="Arial" panose="020B0604020202090204"/>
              <a:buChar char="•"/>
            </a:lvl8pPr>
            <a:lvl9pPr marL="3886200" indent="-228600">
              <a:lnSpc>
                <a:spcPct val="90000"/>
              </a:lnSpc>
              <a:spcBef>
                <a:spcPts val="500"/>
              </a:spcBef>
              <a:buFont typeface="Arial" panose="020B0604020202090204"/>
              <a:buChar char="•"/>
            </a:lvl9pPr>
          </a:lstStyle>
          <a:p>
            <a:pPr lvl="0">
              <a:defRPr/>
            </a:pPr>
            <a:r>
              <a:rPr lang="en-US" altLang="zh-CN" dirty="0" err="1">
                <a:solidFill>
                  <a:prstClr val="white"/>
                </a:solidFill>
                <a:latin typeface="Century Gothic" panose="020B0502020202020204" pitchFamily="34" charset="0"/>
              </a:rPr>
              <a:t>Arquitectura</a:t>
            </a:r>
            <a:r>
              <a:rPr lang="en-US" altLang="zh-CN" dirty="0">
                <a:solidFill>
                  <a:prstClr val="white"/>
                </a:solidFill>
                <a:latin typeface="Century Gothic" panose="020B0502020202020204" pitchFamily="34" charset="0"/>
              </a:rPr>
              <a:t> de </a:t>
            </a:r>
            <a:r>
              <a:rPr lang="en-US" altLang="zh-CN" dirty="0" err="1">
                <a:solidFill>
                  <a:prstClr val="white"/>
                </a:solidFill>
                <a:latin typeface="Century Gothic" panose="020B0502020202020204" pitchFamily="34" charset="0"/>
              </a:rPr>
              <a:t>soluciones</a:t>
            </a:r>
            <a:r>
              <a:rPr lang="en-US" altLang="zh-CN" dirty="0">
                <a:solidFill>
                  <a:prstClr val="white"/>
                </a:solidFill>
                <a:latin typeface="Century Gothic" panose="020B0502020202020204" pitchFamily="34" charset="0"/>
              </a:rPr>
              <a:t> HCI de Sangfor</a:t>
            </a:r>
            <a:endParaRPr kumimoji="1" lang="en-US" altLang="zh-CN" sz="2600" b="1" i="0" u="none" strike="noStrike" kern="1200" cap="none" spc="0" normalizeH="0" baseline="0" noProof="0" dirty="0">
              <a:ln>
                <a:noFill/>
              </a:ln>
              <a:solidFill>
                <a:prstClr val="white"/>
              </a:solidFill>
              <a:effectLst/>
              <a:uLnTx/>
              <a:uFillTx/>
              <a:latin typeface="Century Gothic" panose="020B0502020202020204" pitchFamily="34" charset="0"/>
              <a:ea typeface="微软雅黑" charset="-122"/>
            </a:endParaRPr>
          </a:p>
        </p:txBody>
      </p:sp>
      <p:sp>
        <p:nvSpPr>
          <p:cNvPr id="2" name="矩形 1">
            <a:extLst>
              <a:ext uri="{FF2B5EF4-FFF2-40B4-BE49-F238E27FC236}">
                <a16:creationId xmlns:a16="http://schemas.microsoft.com/office/drawing/2014/main" id="{23B15FE8-2B3B-2548-44D2-63F8D8D2511B}"/>
              </a:ext>
            </a:extLst>
          </p:cNvPr>
          <p:cNvSpPr/>
          <p:nvPr/>
        </p:nvSpPr>
        <p:spPr>
          <a:xfrm>
            <a:off x="701574" y="6502421"/>
            <a:ext cx="162000" cy="162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3" name="矩形 2">
            <a:extLst>
              <a:ext uri="{FF2B5EF4-FFF2-40B4-BE49-F238E27FC236}">
                <a16:creationId xmlns:a16="http://schemas.microsoft.com/office/drawing/2014/main" id="{1BBC1679-E757-DE73-5A19-68CF06DB8950}"/>
              </a:ext>
            </a:extLst>
          </p:cNvPr>
          <p:cNvSpPr/>
          <p:nvPr/>
        </p:nvSpPr>
        <p:spPr>
          <a:xfrm>
            <a:off x="11317883" y="6502421"/>
            <a:ext cx="162000" cy="162000"/>
          </a:xfrm>
          <a:prstGeom prst="rect">
            <a:avLst/>
          </a:prstGeom>
          <a:solidFill>
            <a:srgbClr val="79B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4" name="日期占位符 1">
            <a:extLst>
              <a:ext uri="{FF2B5EF4-FFF2-40B4-BE49-F238E27FC236}">
                <a16:creationId xmlns:a16="http://schemas.microsoft.com/office/drawing/2014/main" id="{AE8AD72F-9A55-5416-2E0E-DC9FABBC7AF4}"/>
              </a:ext>
            </a:extLst>
          </p:cNvPr>
          <p:cNvSpPr txBox="1">
            <a:spLocks/>
          </p:cNvSpPr>
          <p:nvPr/>
        </p:nvSpPr>
        <p:spPr>
          <a:xfrm>
            <a:off x="871144" y="6444535"/>
            <a:ext cx="27432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err="1">
                <a:ln>
                  <a:noFill/>
                </a:ln>
                <a:solidFill>
                  <a:prstClr val="white"/>
                </a:solidFill>
                <a:effectLst/>
                <a:uLnTx/>
                <a:uFillTx/>
                <a:latin typeface="Century Gothic" panose="020B0502020202020204" pitchFamily="34" charset="0"/>
                <a:ea typeface="等线" panose="02010600030101010101" pitchFamily="2" charset="-122"/>
                <a:cs typeface="+mn-cs"/>
              </a:rPr>
              <a:t>www.sangfor.com</a:t>
            </a:r>
            <a:endParaRPr kumimoji="0" lang="en-US" altLang="zh-CN" sz="12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5" name="页脚占位符 2">
            <a:extLst>
              <a:ext uri="{FF2B5EF4-FFF2-40B4-BE49-F238E27FC236}">
                <a16:creationId xmlns:a16="http://schemas.microsoft.com/office/drawing/2014/main" id="{50F04D09-236C-B4A0-8C47-F39511E9262F}"/>
              </a:ext>
            </a:extLst>
          </p:cNvPr>
          <p:cNvSpPr txBox="1">
            <a:spLocks/>
          </p:cNvSpPr>
          <p:nvPr/>
        </p:nvSpPr>
        <p:spPr>
          <a:xfrm>
            <a:off x="4038600" y="6454695"/>
            <a:ext cx="41148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err="1">
                <a:ln>
                  <a:noFill/>
                </a:ln>
                <a:solidFill>
                  <a:prstClr val="white"/>
                </a:solidFill>
                <a:effectLst/>
                <a:uLnTx/>
                <a:uFillTx/>
                <a:latin typeface="Century Gothic" panose="020B0502020202020204" pitchFamily="34" charset="0"/>
                <a:ea typeface="微软雅黑" panose="020B0503020204020204" pitchFamily="34" charset="-122"/>
                <a:cs typeface="+mn-cs"/>
              </a:rPr>
              <a:t>Sangfor</a:t>
            </a:r>
            <a:r>
              <a:rPr kumimoji="0" lang="en-US" altLang="zh-CN" sz="12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rPr>
              <a:t> Technologies</a:t>
            </a:r>
            <a:endParaRPr kumimoji="0" lang="zh-CN" altLang="en-US" sz="12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6" name="灯片编号占位符 3">
            <a:extLst>
              <a:ext uri="{FF2B5EF4-FFF2-40B4-BE49-F238E27FC236}">
                <a16:creationId xmlns:a16="http://schemas.microsoft.com/office/drawing/2014/main" id="{F609DD47-7CB0-0034-C8CE-49175C7C9AD8}"/>
              </a:ext>
            </a:extLst>
          </p:cNvPr>
          <p:cNvSpPr txBox="1">
            <a:spLocks/>
          </p:cNvSpPr>
          <p:nvPr/>
        </p:nvSpPr>
        <p:spPr>
          <a:xfrm>
            <a:off x="8574683" y="6454695"/>
            <a:ext cx="27432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rPr>
              <a:t>Page  </a:t>
            </a:r>
            <a:fld id="{6F6B6950-8D1A-4668-8374-25B44628E0DF}" type="slidenum">
              <a:rPr kumimoji="0" lang="zh-CN" altLang="en-US" sz="1200" b="0" i="0" u="none" strike="noStrike" kern="1200" cap="none" spc="0" normalizeH="0" baseline="0" noProof="0" smtClean="0">
                <a:ln>
                  <a:noFill/>
                </a:ln>
                <a:solidFill>
                  <a:prstClr val="white"/>
                </a:solidFill>
                <a:effectLst/>
                <a:uLnTx/>
                <a:uFillTx/>
                <a:latin typeface="Century Gothic" panose="020B0502020202020204" pitchFamily="34"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zh-CN" altLang="en-US" sz="12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cxnSp>
        <p:nvCxnSpPr>
          <p:cNvPr id="7" name="直线连接符 6">
            <a:extLst>
              <a:ext uri="{FF2B5EF4-FFF2-40B4-BE49-F238E27FC236}">
                <a16:creationId xmlns:a16="http://schemas.microsoft.com/office/drawing/2014/main" id="{60D6DD49-0D0B-5075-7638-AF38A488573B}"/>
              </a:ext>
            </a:extLst>
          </p:cNvPr>
          <p:cNvCxnSpPr>
            <a:cxnSpLocks/>
          </p:cNvCxnSpPr>
          <p:nvPr/>
        </p:nvCxnSpPr>
        <p:spPr>
          <a:xfrm>
            <a:off x="706942" y="6299200"/>
            <a:ext cx="10778116" cy="0"/>
          </a:xfrm>
          <a:prstGeom prst="line">
            <a:avLst/>
          </a:prstGeom>
          <a:ln w="12700">
            <a:solidFill>
              <a:srgbClr val="79BD28"/>
            </a:solidFill>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96CA5367-F370-5DD9-22C5-01D4CD7F8800}"/>
              </a:ext>
            </a:extLst>
          </p:cNvPr>
          <p:cNvSpPr/>
          <p:nvPr/>
        </p:nvSpPr>
        <p:spPr>
          <a:xfrm>
            <a:off x="1" y="315326"/>
            <a:ext cx="393700" cy="320676"/>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9" name="矩形 8">
            <a:extLst>
              <a:ext uri="{FF2B5EF4-FFF2-40B4-BE49-F238E27FC236}">
                <a16:creationId xmlns:a16="http://schemas.microsoft.com/office/drawing/2014/main" id="{722C7FEF-07A1-F6CF-D171-E410DB72E0FF}"/>
              </a:ext>
            </a:extLst>
          </p:cNvPr>
          <p:cNvSpPr/>
          <p:nvPr/>
        </p:nvSpPr>
        <p:spPr>
          <a:xfrm>
            <a:off x="393701" y="315326"/>
            <a:ext cx="66674" cy="320676"/>
          </a:xfrm>
          <a:prstGeom prst="rect">
            <a:avLst/>
          </a:prstGeom>
          <a:solidFill>
            <a:srgbClr val="06B0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60" name="矩形 59">
            <a:extLst>
              <a:ext uri="{FF2B5EF4-FFF2-40B4-BE49-F238E27FC236}">
                <a16:creationId xmlns:a16="http://schemas.microsoft.com/office/drawing/2014/main" id="{FD36F797-DE35-B641-8703-59827A615B67}"/>
              </a:ext>
            </a:extLst>
          </p:cNvPr>
          <p:cNvSpPr/>
          <p:nvPr/>
        </p:nvSpPr>
        <p:spPr bwMode="auto">
          <a:xfrm>
            <a:off x="880540" y="4099843"/>
            <a:ext cx="10425305" cy="1552325"/>
          </a:xfrm>
          <a:prstGeom prst="rect">
            <a:avLst/>
          </a:prstGeom>
          <a:solidFill>
            <a:srgbClr val="146FFF">
              <a:alpha val="10000"/>
            </a:srgbClr>
          </a:solidFill>
          <a:ln w="12700" cap="flat" cmpd="sng" algn="ctr">
            <a:solidFill>
              <a:srgbClr val="146FFF"/>
            </a:solidFill>
            <a:prstDash val="solid"/>
            <a:round/>
            <a:headEnd type="none" w="med" len="med"/>
            <a:tailEnd type="none" w="med" len="med"/>
          </a:ln>
        </p:spPr>
        <p:txBody>
          <a:bodyPr/>
          <a:lstStyle>
            <a:lvl1pPr defTabSz="912813" eaLnBrk="0" hangingPunct="0">
              <a:defRPr>
                <a:solidFill>
                  <a:schemeClr val="tx1"/>
                </a:solidFill>
                <a:latin typeface="Calibri" panose="020F0502020204030204" pitchFamily="34" charset="0"/>
                <a:ea typeface="宋体" panose="02010600030101010101" pitchFamily="2" charset="-122"/>
              </a:defRPr>
            </a:lvl1pPr>
            <a:lvl2pPr defTabSz="912813" eaLnBrk="0" hangingPunct="0">
              <a:defRPr>
                <a:solidFill>
                  <a:schemeClr val="tx1"/>
                </a:solidFill>
                <a:latin typeface="Calibri" panose="020F0502020204030204" pitchFamily="34" charset="0"/>
                <a:ea typeface="宋体" panose="02010600030101010101" pitchFamily="2" charset="-122"/>
              </a:defRPr>
            </a:lvl2pPr>
            <a:lvl3pPr defTabSz="912813" eaLnBrk="0" hangingPunct="0">
              <a:defRPr>
                <a:solidFill>
                  <a:schemeClr val="tx1"/>
                </a:solidFill>
                <a:latin typeface="Calibri" panose="020F0502020204030204" pitchFamily="34" charset="0"/>
                <a:ea typeface="宋体" panose="02010600030101010101" pitchFamily="2" charset="-122"/>
              </a:defRPr>
            </a:lvl3pPr>
            <a:lvl4pPr defTabSz="912813" eaLnBrk="0" hangingPunct="0">
              <a:defRPr>
                <a:solidFill>
                  <a:schemeClr val="tx1"/>
                </a:solidFill>
                <a:latin typeface="Calibri" panose="020F0502020204030204" pitchFamily="34" charset="0"/>
                <a:ea typeface="宋体" panose="02010600030101010101" pitchFamily="2" charset="-122"/>
              </a:defRPr>
            </a:lvl4pPr>
            <a:lvl5pPr defTabSz="912813" eaLnBrk="0" hangingPunct="0">
              <a:defRPr>
                <a:solidFill>
                  <a:schemeClr val="tx1"/>
                </a:solidFill>
                <a:latin typeface="Calibri" panose="020F0502020204030204" pitchFamily="34" charset="0"/>
                <a:ea typeface="宋体" panose="02010600030101010101" pitchFamily="2" charset="-122"/>
              </a:defRPr>
            </a:lvl5pPr>
            <a:lvl6pPr defTabSz="912813"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912813"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912813"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912813"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2813" rtl="0" eaLnBrk="0" fontAlgn="auto" latinLnBrk="0" hangingPunct="0">
              <a:lnSpc>
                <a:spcPct val="100000"/>
              </a:lnSpc>
              <a:spcBef>
                <a:spcPts val="0"/>
              </a:spcBef>
              <a:spcAft>
                <a:spcPts val="0"/>
              </a:spcAft>
              <a:buClrTx/>
              <a:buSzTx/>
              <a:buFont typeface="Arial" panose="020B0604020202020204" pitchFamily="34" charset="0"/>
              <a:buNone/>
              <a:tabLst/>
              <a:defRPr/>
            </a:pPr>
            <a:endParaRPr kumimoji="0" lang="en-US" altLang="zh-CN" sz="1200" b="0" i="0" u="none" strike="noStrike" kern="1200" cap="none" spc="0" normalizeH="0" baseline="0" noProof="0">
              <a:ln>
                <a:noFill/>
              </a:ln>
              <a:solidFill>
                <a:prstClr val="black"/>
              </a:solidFill>
              <a:effectLst/>
              <a:uLnTx/>
              <a:uFillTx/>
              <a:latin typeface="Century Gothic" panose="020B0502020202020204" pitchFamily="34" charset="0"/>
              <a:ea typeface="宋体" panose="02010600030101010101" pitchFamily="2" charset="-122"/>
              <a:cs typeface="+mn-cs"/>
            </a:endParaRPr>
          </a:p>
        </p:txBody>
      </p:sp>
      <p:sp>
        <p:nvSpPr>
          <p:cNvPr id="62" name="圆角矩形 8">
            <a:extLst>
              <a:ext uri="{FF2B5EF4-FFF2-40B4-BE49-F238E27FC236}">
                <a16:creationId xmlns:a16="http://schemas.microsoft.com/office/drawing/2014/main" id="{12ED91EA-AF1D-2643-BAD4-D9AD1374B035}"/>
              </a:ext>
            </a:extLst>
          </p:cNvPr>
          <p:cNvSpPr>
            <a:spLocks noChangeArrowheads="1"/>
          </p:cNvSpPr>
          <p:nvPr/>
        </p:nvSpPr>
        <p:spPr bwMode="auto">
          <a:xfrm>
            <a:off x="2770872" y="4181172"/>
            <a:ext cx="1256900" cy="754022"/>
          </a:xfrm>
          <a:prstGeom prst="roundRect">
            <a:avLst>
              <a:gd name="adj" fmla="val 6835"/>
            </a:avLst>
          </a:prstGeom>
          <a:noFill/>
          <a:ln w="9525">
            <a:solidFill>
              <a:srgbClr val="00B0F0"/>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122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CN" altLang="en-US" sz="12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 </a:t>
            </a:r>
            <a:r>
              <a:rPr kumimoji="0" lang="en-US" altLang="zh-CN" sz="1200" b="0" i="0" u="none" strike="noStrike" kern="1200" cap="none" spc="0" normalizeH="0" baseline="0" noProof="0" err="1">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aSV</a:t>
            </a:r>
            <a:endParaRPr kumimoji="0" lang="en-US" altLang="zh-CN" sz="12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endParaRPr>
          </a:p>
        </p:txBody>
      </p:sp>
      <p:sp>
        <p:nvSpPr>
          <p:cNvPr id="63" name="圆角矩形 9">
            <a:extLst>
              <a:ext uri="{FF2B5EF4-FFF2-40B4-BE49-F238E27FC236}">
                <a16:creationId xmlns:a16="http://schemas.microsoft.com/office/drawing/2014/main" id="{7B5AB054-8F29-494B-8E6F-E74057AA4EE8}"/>
              </a:ext>
            </a:extLst>
          </p:cNvPr>
          <p:cNvSpPr>
            <a:spLocks noChangeArrowheads="1"/>
          </p:cNvSpPr>
          <p:nvPr/>
        </p:nvSpPr>
        <p:spPr bwMode="auto">
          <a:xfrm>
            <a:off x="4190830" y="4181172"/>
            <a:ext cx="1256900" cy="754022"/>
          </a:xfrm>
          <a:prstGeom prst="roundRect">
            <a:avLst>
              <a:gd name="adj" fmla="val 5852"/>
            </a:avLst>
          </a:prstGeom>
          <a:noFill/>
          <a:ln w="9525">
            <a:solidFill>
              <a:srgbClr val="00B0F0"/>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122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1200" b="0" i="0" u="none" strike="noStrike" kern="1200" cap="none" spc="0" normalizeH="0" baseline="0" noProof="0" err="1">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aSAN</a:t>
            </a:r>
            <a:endParaRPr kumimoji="0" lang="zh-CN" altLang="en-US" sz="12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endParaRPr>
          </a:p>
        </p:txBody>
      </p:sp>
      <p:pic>
        <p:nvPicPr>
          <p:cNvPr id="64" name="图片 14">
            <a:extLst>
              <a:ext uri="{FF2B5EF4-FFF2-40B4-BE49-F238E27FC236}">
                <a16:creationId xmlns:a16="http://schemas.microsoft.com/office/drawing/2014/main" id="{ED336656-CFF2-B045-B727-C4A4C1475033}"/>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417919" y="4301987"/>
            <a:ext cx="776296" cy="67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圆角矩形 11">
            <a:extLst>
              <a:ext uri="{FF2B5EF4-FFF2-40B4-BE49-F238E27FC236}">
                <a16:creationId xmlns:a16="http://schemas.microsoft.com/office/drawing/2014/main" id="{3F2CF110-9D41-EE4A-8CF9-A318CF7EA434}"/>
              </a:ext>
            </a:extLst>
          </p:cNvPr>
          <p:cNvSpPr>
            <a:spLocks noChangeArrowheads="1"/>
          </p:cNvSpPr>
          <p:nvPr/>
        </p:nvSpPr>
        <p:spPr bwMode="auto">
          <a:xfrm>
            <a:off x="5610788" y="4181173"/>
            <a:ext cx="1255652" cy="741114"/>
          </a:xfrm>
          <a:prstGeom prst="roundRect">
            <a:avLst>
              <a:gd name="adj" fmla="val 6664"/>
            </a:avLst>
          </a:prstGeom>
          <a:noFill/>
          <a:ln w="9525">
            <a:solidFill>
              <a:srgbClr val="00B0F0"/>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122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1200" b="0" i="0" u="none" strike="noStrike" kern="1200" cap="none" spc="0" normalizeH="0" baseline="0" noProof="0" err="1">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aNET</a:t>
            </a:r>
            <a:endParaRPr kumimoji="0" lang="zh-CN" altLang="en-US" sz="12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endParaRPr>
          </a:p>
        </p:txBody>
      </p:sp>
      <p:pic>
        <p:nvPicPr>
          <p:cNvPr id="66" name="图片 31">
            <a:extLst>
              <a:ext uri="{FF2B5EF4-FFF2-40B4-BE49-F238E27FC236}">
                <a16:creationId xmlns:a16="http://schemas.microsoft.com/office/drawing/2014/main" id="{1934F9FD-6780-D84C-8ABB-E3427B02862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822614" y="4251607"/>
            <a:ext cx="778635" cy="74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圆角矩形 13">
            <a:extLst>
              <a:ext uri="{FF2B5EF4-FFF2-40B4-BE49-F238E27FC236}">
                <a16:creationId xmlns:a16="http://schemas.microsoft.com/office/drawing/2014/main" id="{0455DBEC-05B3-5846-AB98-4A5F19C59874}"/>
              </a:ext>
            </a:extLst>
          </p:cNvPr>
          <p:cNvSpPr>
            <a:spLocks noChangeArrowheads="1"/>
          </p:cNvSpPr>
          <p:nvPr/>
        </p:nvSpPr>
        <p:spPr bwMode="auto">
          <a:xfrm>
            <a:off x="7029498" y="4181173"/>
            <a:ext cx="1256900" cy="741114"/>
          </a:xfrm>
          <a:prstGeom prst="roundRect">
            <a:avLst>
              <a:gd name="adj" fmla="val 6664"/>
            </a:avLst>
          </a:prstGeom>
          <a:noFill/>
          <a:ln w="9525">
            <a:solidFill>
              <a:srgbClr val="00B0F0"/>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122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1200" b="0" i="0" u="none" strike="noStrike" kern="1200" cap="none" spc="0" normalizeH="0" baseline="0" noProof="0" err="1">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aSEC</a:t>
            </a:r>
            <a:endParaRPr kumimoji="0" lang="en-US" altLang="zh-CN" sz="12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endParaRPr>
          </a:p>
          <a:p>
            <a:pPr marL="0" marR="0" lvl="0" indent="0" algn="ctr" defTabSz="911225"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en-US" sz="12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endParaRPr>
          </a:p>
        </p:txBody>
      </p:sp>
      <p:pic>
        <p:nvPicPr>
          <p:cNvPr id="68" name="图片 14">
            <a:extLst>
              <a:ext uri="{FF2B5EF4-FFF2-40B4-BE49-F238E27FC236}">
                <a16:creationId xmlns:a16="http://schemas.microsoft.com/office/drawing/2014/main" id="{DB1B36C3-DCAC-A34B-8FE0-F1F9B1B4CE59}"/>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518945" y="4503217"/>
            <a:ext cx="314205" cy="342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圆角矩形 15">
            <a:extLst>
              <a:ext uri="{FF2B5EF4-FFF2-40B4-BE49-F238E27FC236}">
                <a16:creationId xmlns:a16="http://schemas.microsoft.com/office/drawing/2014/main" id="{E0DC49DF-7E83-1645-8001-393F6651B2B8}"/>
              </a:ext>
            </a:extLst>
          </p:cNvPr>
          <p:cNvSpPr>
            <a:spLocks noChangeArrowheads="1"/>
          </p:cNvSpPr>
          <p:nvPr/>
        </p:nvSpPr>
        <p:spPr bwMode="auto">
          <a:xfrm>
            <a:off x="8449456" y="4181173"/>
            <a:ext cx="1256900" cy="741114"/>
          </a:xfrm>
          <a:prstGeom prst="roundRect">
            <a:avLst>
              <a:gd name="adj" fmla="val 8665"/>
            </a:avLst>
          </a:prstGeom>
          <a:noFill/>
          <a:ln w="9525">
            <a:solidFill>
              <a:srgbClr val="00B0F0"/>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122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1200" b="0" i="0" u="none" strike="noStrike" kern="1200" cap="none" spc="0" normalizeH="0" baseline="0" noProof="0" err="1">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vGPU</a:t>
            </a:r>
            <a:endParaRPr kumimoji="0" lang="zh-CN" altLang="en-US" sz="12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endParaRPr>
          </a:p>
        </p:txBody>
      </p:sp>
      <p:pic>
        <p:nvPicPr>
          <p:cNvPr id="70" name="图片 18">
            <a:extLst>
              <a:ext uri="{FF2B5EF4-FFF2-40B4-BE49-F238E27FC236}">
                <a16:creationId xmlns:a16="http://schemas.microsoft.com/office/drawing/2014/main" id="{952F5F61-C306-5441-BB15-65E9BDB4934B}"/>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8619223" y="4245283"/>
            <a:ext cx="917369" cy="753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图片 70">
            <a:extLst>
              <a:ext uri="{FF2B5EF4-FFF2-40B4-BE49-F238E27FC236}">
                <a16:creationId xmlns:a16="http://schemas.microsoft.com/office/drawing/2014/main" id="{42C8A218-B9D9-3C43-84E9-B2A48C866508}"/>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3099494" y="4421294"/>
            <a:ext cx="638147" cy="521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矩形 76">
            <a:extLst>
              <a:ext uri="{FF2B5EF4-FFF2-40B4-BE49-F238E27FC236}">
                <a16:creationId xmlns:a16="http://schemas.microsoft.com/office/drawing/2014/main" id="{4BD01D33-2F18-564A-83EF-BBB683C7E5EC}"/>
              </a:ext>
            </a:extLst>
          </p:cNvPr>
          <p:cNvSpPr/>
          <p:nvPr/>
        </p:nvSpPr>
        <p:spPr bwMode="auto">
          <a:xfrm>
            <a:off x="887264" y="1186235"/>
            <a:ext cx="10413859" cy="1373973"/>
          </a:xfrm>
          <a:prstGeom prst="rect">
            <a:avLst/>
          </a:prstGeom>
          <a:solidFill>
            <a:srgbClr val="146FFF">
              <a:alpha val="10000"/>
            </a:srgbClr>
          </a:solidFill>
          <a:ln w="12700" cap="flat" cmpd="sng" algn="ctr">
            <a:solidFill>
              <a:srgbClr val="00B0F0"/>
            </a:solidFill>
            <a:prstDash val="solid"/>
            <a:round/>
            <a:headEnd type="none" w="med" len="med"/>
            <a:tailEnd type="none" w="med" len="med"/>
          </a:ln>
        </p:spPr>
        <p:txBody>
          <a:bodyPr/>
          <a:lstStyle>
            <a:lvl1pPr defTabSz="912813" eaLnBrk="0" hangingPunct="0">
              <a:defRPr>
                <a:solidFill>
                  <a:schemeClr val="tx1"/>
                </a:solidFill>
                <a:latin typeface="Calibri" panose="020F0502020204030204" pitchFamily="34" charset="0"/>
                <a:ea typeface="宋体" panose="02010600030101010101" pitchFamily="2" charset="-122"/>
              </a:defRPr>
            </a:lvl1pPr>
            <a:lvl2pPr defTabSz="912813" eaLnBrk="0" hangingPunct="0">
              <a:defRPr>
                <a:solidFill>
                  <a:schemeClr val="tx1"/>
                </a:solidFill>
                <a:latin typeface="Calibri" panose="020F0502020204030204" pitchFamily="34" charset="0"/>
                <a:ea typeface="宋体" panose="02010600030101010101" pitchFamily="2" charset="-122"/>
              </a:defRPr>
            </a:lvl2pPr>
            <a:lvl3pPr defTabSz="912813" eaLnBrk="0" hangingPunct="0">
              <a:defRPr>
                <a:solidFill>
                  <a:schemeClr val="tx1"/>
                </a:solidFill>
                <a:latin typeface="Calibri" panose="020F0502020204030204" pitchFamily="34" charset="0"/>
                <a:ea typeface="宋体" panose="02010600030101010101" pitchFamily="2" charset="-122"/>
              </a:defRPr>
            </a:lvl3pPr>
            <a:lvl4pPr defTabSz="912813" eaLnBrk="0" hangingPunct="0">
              <a:defRPr>
                <a:solidFill>
                  <a:schemeClr val="tx1"/>
                </a:solidFill>
                <a:latin typeface="Calibri" panose="020F0502020204030204" pitchFamily="34" charset="0"/>
                <a:ea typeface="宋体" panose="02010600030101010101" pitchFamily="2" charset="-122"/>
              </a:defRPr>
            </a:lvl4pPr>
            <a:lvl5pPr defTabSz="912813" eaLnBrk="0" hangingPunct="0">
              <a:defRPr>
                <a:solidFill>
                  <a:schemeClr val="tx1"/>
                </a:solidFill>
                <a:latin typeface="Calibri" panose="020F0502020204030204" pitchFamily="34" charset="0"/>
                <a:ea typeface="宋体" panose="02010600030101010101" pitchFamily="2" charset="-122"/>
              </a:defRPr>
            </a:lvl5pPr>
            <a:lvl6pPr defTabSz="912813"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912813"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912813"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912813"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2813" rtl="0" eaLnBrk="0" fontAlgn="auto" latinLnBrk="0" hangingPunct="0">
              <a:lnSpc>
                <a:spcPct val="100000"/>
              </a:lnSpc>
              <a:spcBef>
                <a:spcPts val="0"/>
              </a:spcBef>
              <a:spcAft>
                <a:spcPts val="0"/>
              </a:spcAft>
              <a:buClrTx/>
              <a:buSzTx/>
              <a:buFont typeface="Arial" panose="020B0604020202020204" pitchFamily="34" charset="0"/>
              <a:buNone/>
              <a:tabLst/>
              <a:defRPr/>
            </a:pPr>
            <a:endParaRPr kumimoji="0" lang="en-US" altLang="zh-CN" sz="1200" b="0" i="0" u="none" strike="noStrike" kern="1200" cap="none" spc="0" normalizeH="0" baseline="0" noProof="0">
              <a:ln>
                <a:noFill/>
              </a:ln>
              <a:solidFill>
                <a:prstClr val="black"/>
              </a:solidFill>
              <a:effectLst/>
              <a:uLnTx/>
              <a:uFillTx/>
              <a:latin typeface="Century Gothic" panose="020B0502020202020204" pitchFamily="34" charset="0"/>
              <a:ea typeface="宋体" panose="02010600030101010101" pitchFamily="2" charset="-122"/>
              <a:cs typeface="+mn-cs"/>
            </a:endParaRPr>
          </a:p>
        </p:txBody>
      </p:sp>
      <p:cxnSp>
        <p:nvCxnSpPr>
          <p:cNvPr id="92" name="直线连接符 91">
            <a:extLst>
              <a:ext uri="{FF2B5EF4-FFF2-40B4-BE49-F238E27FC236}">
                <a16:creationId xmlns:a16="http://schemas.microsoft.com/office/drawing/2014/main" id="{41E76939-1CF6-C746-AFB7-3D9CF9521391}"/>
              </a:ext>
            </a:extLst>
          </p:cNvPr>
          <p:cNvCxnSpPr>
            <a:cxnSpLocks/>
            <a:stCxn id="77" idx="1"/>
            <a:endCxn id="77" idx="3"/>
          </p:cNvCxnSpPr>
          <p:nvPr/>
        </p:nvCxnSpPr>
        <p:spPr>
          <a:xfrm>
            <a:off x="887264" y="1873222"/>
            <a:ext cx="10413859" cy="0"/>
          </a:xfrm>
          <a:prstGeom prst="line">
            <a:avLst/>
          </a:prstGeom>
          <a:ln w="9525">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93" name="直线连接符 92">
            <a:extLst>
              <a:ext uri="{FF2B5EF4-FFF2-40B4-BE49-F238E27FC236}">
                <a16:creationId xmlns:a16="http://schemas.microsoft.com/office/drawing/2014/main" id="{9EB1FF4B-0FAF-8F4E-8D3A-9D2A1DA92B23}"/>
              </a:ext>
            </a:extLst>
          </p:cNvPr>
          <p:cNvCxnSpPr/>
          <p:nvPr/>
        </p:nvCxnSpPr>
        <p:spPr>
          <a:xfrm>
            <a:off x="6929403" y="1194363"/>
            <a:ext cx="0" cy="1373973"/>
          </a:xfrm>
          <a:prstGeom prst="line">
            <a:avLst/>
          </a:prstGeom>
          <a:ln w="9525">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94" name="文本框 93">
            <a:extLst>
              <a:ext uri="{FF2B5EF4-FFF2-40B4-BE49-F238E27FC236}">
                <a16:creationId xmlns:a16="http://schemas.microsoft.com/office/drawing/2014/main" id="{BF5DB8ED-32DE-5D4A-8A79-847D97F630FF}"/>
              </a:ext>
            </a:extLst>
          </p:cNvPr>
          <p:cNvSpPr txBox="1"/>
          <p:nvPr/>
        </p:nvSpPr>
        <p:spPr>
          <a:xfrm>
            <a:off x="3414061" y="1377725"/>
            <a:ext cx="32360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1" i="0" u="none" strike="noStrike" kern="1200" cap="none" spc="0" normalizeH="0" baseline="0" noProof="0">
                <a:ln>
                  <a:noFill/>
                </a:ln>
                <a:solidFill>
                  <a:srgbClr val="00B0F0"/>
                </a:solidFill>
                <a:effectLst/>
                <a:uLnTx/>
                <a:uFillTx/>
                <a:latin typeface="Century Gothic" panose="020B0502020202020204" pitchFamily="34" charset="0"/>
                <a:ea typeface="等线" panose="02010600030101010101" pitchFamily="2" charset="-122"/>
                <a:cs typeface="+mn-cs"/>
              </a:rPr>
              <a:t>Data</a:t>
            </a:r>
            <a:r>
              <a:rPr kumimoji="1" lang="zh-CN" altLang="en-US" sz="1400" b="1" i="0" u="none" strike="noStrike" kern="1200" cap="none" spc="0" normalizeH="0" baseline="0" noProof="0">
                <a:ln>
                  <a:noFill/>
                </a:ln>
                <a:solidFill>
                  <a:srgbClr val="00B0F0"/>
                </a:solidFill>
                <a:effectLst/>
                <a:uLnTx/>
                <a:uFillTx/>
                <a:latin typeface="Century Gothic" panose="020B0502020202020204" pitchFamily="34" charset="0"/>
                <a:ea typeface="等线" panose="02010600030101010101" pitchFamily="2" charset="-122"/>
                <a:cs typeface="+mn-cs"/>
              </a:rPr>
              <a:t> </a:t>
            </a:r>
            <a:r>
              <a:rPr kumimoji="1" lang="en-US" altLang="zh-CN" sz="1400" b="1" i="0" u="none" strike="noStrike" kern="1200" cap="none" spc="0" normalizeH="0" baseline="0" noProof="0">
                <a:ln>
                  <a:noFill/>
                </a:ln>
                <a:solidFill>
                  <a:srgbClr val="00B0F0"/>
                </a:solidFill>
                <a:effectLst/>
                <a:uLnTx/>
                <a:uFillTx/>
                <a:latin typeface="Century Gothic" panose="020B0502020202020204" pitchFamily="34" charset="0"/>
                <a:ea typeface="等线" panose="02010600030101010101" pitchFamily="2" charset="-122"/>
                <a:cs typeface="+mn-cs"/>
              </a:rPr>
              <a:t>center</a:t>
            </a:r>
            <a:r>
              <a:rPr kumimoji="1" lang="zh-CN" altLang="en-US" sz="1400" b="1" i="0" u="none" strike="noStrike" kern="1200" cap="none" spc="0" normalizeH="0" baseline="0" noProof="0">
                <a:ln>
                  <a:noFill/>
                </a:ln>
                <a:solidFill>
                  <a:srgbClr val="00B0F0"/>
                </a:solidFill>
                <a:effectLst/>
                <a:uLnTx/>
                <a:uFillTx/>
                <a:latin typeface="Century Gothic" panose="020B0502020202020204" pitchFamily="34" charset="0"/>
                <a:ea typeface="等线" panose="02010600030101010101" pitchFamily="2" charset="-122"/>
                <a:cs typeface="+mn-cs"/>
              </a:rPr>
              <a:t> </a:t>
            </a:r>
            <a:r>
              <a:rPr kumimoji="1" lang="en-US" altLang="zh-CN" sz="1400" b="1" i="0" u="none" strike="noStrike" kern="1200" cap="none" spc="0" normalizeH="0" baseline="0" noProof="0">
                <a:ln>
                  <a:noFill/>
                </a:ln>
                <a:solidFill>
                  <a:srgbClr val="00B0F0"/>
                </a:solidFill>
                <a:effectLst/>
                <a:uLnTx/>
                <a:uFillTx/>
                <a:latin typeface="Century Gothic" panose="020B0502020202020204" pitchFamily="34" charset="0"/>
                <a:ea typeface="等线" panose="02010600030101010101" pitchFamily="2" charset="-122"/>
                <a:cs typeface="+mn-cs"/>
              </a:rPr>
              <a:t>consolidation</a:t>
            </a:r>
          </a:p>
        </p:txBody>
      </p:sp>
      <p:sp>
        <p:nvSpPr>
          <p:cNvPr id="95" name="文本框 94">
            <a:extLst>
              <a:ext uri="{FF2B5EF4-FFF2-40B4-BE49-F238E27FC236}">
                <a16:creationId xmlns:a16="http://schemas.microsoft.com/office/drawing/2014/main" id="{7DD8CBBC-3D9E-F04E-A961-DBAD2188CBB0}"/>
              </a:ext>
            </a:extLst>
          </p:cNvPr>
          <p:cNvSpPr txBox="1"/>
          <p:nvPr/>
        </p:nvSpPr>
        <p:spPr>
          <a:xfrm>
            <a:off x="7768550" y="1377725"/>
            <a:ext cx="28226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1" i="0" u="none" strike="noStrike" kern="1200" cap="none" spc="0" normalizeH="0" baseline="0" noProof="0">
                <a:ln>
                  <a:noFill/>
                </a:ln>
                <a:solidFill>
                  <a:srgbClr val="00B0F0"/>
                </a:solidFill>
                <a:effectLst/>
                <a:uLnTx/>
                <a:uFillTx/>
                <a:latin typeface="Century Gothic" panose="020B0502020202020204" pitchFamily="34" charset="0"/>
                <a:ea typeface="等线" panose="02010600030101010101" pitchFamily="2" charset="-122"/>
                <a:cs typeface="+mn-cs"/>
              </a:rPr>
              <a:t>Data</a:t>
            </a:r>
            <a:r>
              <a:rPr kumimoji="1" lang="zh-CN" altLang="en-US" sz="1400" b="1" i="0" u="none" strike="noStrike" kern="1200" cap="none" spc="0" normalizeH="0" baseline="0" noProof="0">
                <a:ln>
                  <a:noFill/>
                </a:ln>
                <a:solidFill>
                  <a:srgbClr val="00B0F0"/>
                </a:solidFill>
                <a:effectLst/>
                <a:uLnTx/>
                <a:uFillTx/>
                <a:latin typeface="Century Gothic" panose="020B0502020202020204" pitchFamily="34" charset="0"/>
                <a:ea typeface="等线" panose="02010600030101010101" pitchFamily="2" charset="-122"/>
                <a:cs typeface="+mn-cs"/>
              </a:rPr>
              <a:t> </a:t>
            </a:r>
            <a:r>
              <a:rPr kumimoji="1" lang="en-US" altLang="zh-CN" sz="1400" b="1" i="0" u="none" strike="noStrike" kern="1200" cap="none" spc="0" normalizeH="0" baseline="0" noProof="0">
                <a:ln>
                  <a:noFill/>
                </a:ln>
                <a:solidFill>
                  <a:srgbClr val="00B0F0"/>
                </a:solidFill>
                <a:effectLst/>
                <a:uLnTx/>
                <a:uFillTx/>
                <a:latin typeface="Century Gothic" panose="020B0502020202020204" pitchFamily="34" charset="0"/>
                <a:ea typeface="等线" panose="02010600030101010101" pitchFamily="2" charset="-122"/>
                <a:cs typeface="+mn-cs"/>
              </a:rPr>
              <a:t>protection</a:t>
            </a:r>
            <a:r>
              <a:rPr kumimoji="1" lang="zh-CN" altLang="en-US" sz="1400" b="1" i="0" u="none" strike="noStrike" kern="1200" cap="none" spc="0" normalizeH="0" baseline="0" noProof="0">
                <a:ln>
                  <a:noFill/>
                </a:ln>
                <a:solidFill>
                  <a:srgbClr val="00B0F0"/>
                </a:solidFill>
                <a:effectLst/>
                <a:uLnTx/>
                <a:uFillTx/>
                <a:latin typeface="Century Gothic" panose="020B0502020202020204" pitchFamily="34" charset="0"/>
                <a:ea typeface="等线" panose="02010600030101010101" pitchFamily="2" charset="-122"/>
                <a:cs typeface="+mn-cs"/>
              </a:rPr>
              <a:t> </a:t>
            </a:r>
            <a:r>
              <a:rPr kumimoji="1" lang="en-US" altLang="zh-CN" sz="1400" b="1" i="0" u="none" strike="noStrike" kern="1200" cap="none" spc="0" normalizeH="0" baseline="0" noProof="0">
                <a:ln>
                  <a:noFill/>
                </a:ln>
                <a:solidFill>
                  <a:srgbClr val="00B0F0"/>
                </a:solidFill>
                <a:effectLst/>
                <a:uLnTx/>
                <a:uFillTx/>
                <a:latin typeface="Century Gothic" panose="020B0502020202020204" pitchFamily="34" charset="0"/>
                <a:ea typeface="等线" panose="02010600030101010101" pitchFamily="2" charset="-122"/>
                <a:cs typeface="+mn-cs"/>
              </a:rPr>
              <a:t>&amp;</a:t>
            </a:r>
            <a:r>
              <a:rPr kumimoji="1" lang="zh-CN" altLang="en-US" sz="1400" b="1" i="0" u="none" strike="noStrike" kern="1200" cap="none" spc="0" normalizeH="0" baseline="0" noProof="0">
                <a:ln>
                  <a:noFill/>
                </a:ln>
                <a:solidFill>
                  <a:srgbClr val="00B0F0"/>
                </a:solidFill>
                <a:effectLst/>
                <a:uLnTx/>
                <a:uFillTx/>
                <a:latin typeface="Century Gothic" panose="020B0502020202020204" pitchFamily="34" charset="0"/>
                <a:ea typeface="等线" panose="02010600030101010101" pitchFamily="2" charset="-122"/>
                <a:cs typeface="+mn-cs"/>
              </a:rPr>
              <a:t> </a:t>
            </a:r>
            <a:r>
              <a:rPr kumimoji="1" lang="en-US" altLang="zh-CN" sz="1400" b="1" i="0" u="none" strike="noStrike" kern="1200" cap="none" spc="0" normalizeH="0" baseline="0" noProof="0">
                <a:ln>
                  <a:noFill/>
                </a:ln>
                <a:solidFill>
                  <a:srgbClr val="00B0F0"/>
                </a:solidFill>
                <a:effectLst/>
                <a:uLnTx/>
                <a:uFillTx/>
                <a:latin typeface="Century Gothic" panose="020B0502020202020204" pitchFamily="34" charset="0"/>
                <a:ea typeface="等线" panose="02010600030101010101" pitchFamily="2" charset="-122"/>
                <a:cs typeface="+mn-cs"/>
              </a:rPr>
              <a:t>DR</a:t>
            </a:r>
          </a:p>
        </p:txBody>
      </p:sp>
      <p:sp>
        <p:nvSpPr>
          <p:cNvPr id="102" name="矩形 101">
            <a:extLst>
              <a:ext uri="{FF2B5EF4-FFF2-40B4-BE49-F238E27FC236}">
                <a16:creationId xmlns:a16="http://schemas.microsoft.com/office/drawing/2014/main" id="{F1DA72E9-15B9-3745-8B0A-6CF9AA97FBBE}"/>
              </a:ext>
            </a:extLst>
          </p:cNvPr>
          <p:cNvSpPr/>
          <p:nvPr/>
        </p:nvSpPr>
        <p:spPr bwMode="auto">
          <a:xfrm>
            <a:off x="886155" y="2682910"/>
            <a:ext cx="10425305" cy="1293477"/>
          </a:xfrm>
          <a:prstGeom prst="rect">
            <a:avLst/>
          </a:prstGeom>
          <a:solidFill>
            <a:srgbClr val="146FFF">
              <a:alpha val="10000"/>
            </a:srgbClr>
          </a:solidFill>
          <a:ln w="12700" cap="flat" cmpd="sng" algn="ctr">
            <a:solidFill>
              <a:srgbClr val="87D333"/>
            </a:solidFill>
            <a:prstDash val="solid"/>
            <a:round/>
            <a:headEnd type="none" w="med" len="med"/>
            <a:tailEnd type="none" w="med" len="med"/>
          </a:ln>
        </p:spPr>
        <p:txBody>
          <a:bodyPr/>
          <a:lstStyle>
            <a:lvl1pPr defTabSz="912813" eaLnBrk="0" hangingPunct="0">
              <a:defRPr>
                <a:solidFill>
                  <a:schemeClr val="tx1"/>
                </a:solidFill>
                <a:latin typeface="Calibri" panose="020F0502020204030204" pitchFamily="34" charset="0"/>
                <a:ea typeface="宋体" panose="02010600030101010101" pitchFamily="2" charset="-122"/>
              </a:defRPr>
            </a:lvl1pPr>
            <a:lvl2pPr defTabSz="912813" eaLnBrk="0" hangingPunct="0">
              <a:defRPr>
                <a:solidFill>
                  <a:schemeClr val="tx1"/>
                </a:solidFill>
                <a:latin typeface="Calibri" panose="020F0502020204030204" pitchFamily="34" charset="0"/>
                <a:ea typeface="宋体" panose="02010600030101010101" pitchFamily="2" charset="-122"/>
              </a:defRPr>
            </a:lvl2pPr>
            <a:lvl3pPr defTabSz="912813" eaLnBrk="0" hangingPunct="0">
              <a:defRPr>
                <a:solidFill>
                  <a:schemeClr val="tx1"/>
                </a:solidFill>
                <a:latin typeface="Calibri" panose="020F0502020204030204" pitchFamily="34" charset="0"/>
                <a:ea typeface="宋体" panose="02010600030101010101" pitchFamily="2" charset="-122"/>
              </a:defRPr>
            </a:lvl3pPr>
            <a:lvl4pPr defTabSz="912813" eaLnBrk="0" hangingPunct="0">
              <a:defRPr>
                <a:solidFill>
                  <a:schemeClr val="tx1"/>
                </a:solidFill>
                <a:latin typeface="Calibri" panose="020F0502020204030204" pitchFamily="34" charset="0"/>
                <a:ea typeface="宋体" panose="02010600030101010101" pitchFamily="2" charset="-122"/>
              </a:defRPr>
            </a:lvl4pPr>
            <a:lvl5pPr defTabSz="912813" eaLnBrk="0" hangingPunct="0">
              <a:defRPr>
                <a:solidFill>
                  <a:schemeClr val="tx1"/>
                </a:solidFill>
                <a:latin typeface="Calibri" panose="020F0502020204030204" pitchFamily="34" charset="0"/>
                <a:ea typeface="宋体" panose="02010600030101010101" pitchFamily="2" charset="-122"/>
              </a:defRPr>
            </a:lvl5pPr>
            <a:lvl6pPr defTabSz="912813"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912813"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912813"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912813"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2813" rtl="0" eaLnBrk="0" fontAlgn="auto" latinLnBrk="0" hangingPunct="0">
              <a:lnSpc>
                <a:spcPct val="100000"/>
              </a:lnSpc>
              <a:spcBef>
                <a:spcPts val="0"/>
              </a:spcBef>
              <a:spcAft>
                <a:spcPts val="0"/>
              </a:spcAft>
              <a:buClrTx/>
              <a:buSzTx/>
              <a:buFont typeface="Arial" panose="020B0604020202020204" pitchFamily="34" charset="0"/>
              <a:buNone/>
              <a:tabLst/>
              <a:defRPr/>
            </a:pPr>
            <a:endParaRPr kumimoji="0" lang="en-US" altLang="zh-CN" sz="1200" b="0" i="0" u="none" strike="noStrike" kern="1200" cap="none" spc="0" normalizeH="0" baseline="0" noProof="0">
              <a:ln>
                <a:noFill/>
              </a:ln>
              <a:solidFill>
                <a:prstClr val="black"/>
              </a:solidFill>
              <a:effectLst/>
              <a:uLnTx/>
              <a:uFillTx/>
              <a:latin typeface="Century Gothic" panose="020B0502020202020204" pitchFamily="34" charset="0"/>
              <a:ea typeface="宋体" panose="02010600030101010101" pitchFamily="2" charset="-122"/>
              <a:cs typeface="+mn-cs"/>
            </a:endParaRPr>
          </a:p>
        </p:txBody>
      </p:sp>
      <p:sp>
        <p:nvSpPr>
          <p:cNvPr id="104" name="矩形 103">
            <a:extLst>
              <a:ext uri="{FF2B5EF4-FFF2-40B4-BE49-F238E27FC236}">
                <a16:creationId xmlns:a16="http://schemas.microsoft.com/office/drawing/2014/main" id="{E82E3200-8677-F94C-B24A-AFBC73F1F53C}"/>
              </a:ext>
            </a:extLst>
          </p:cNvPr>
          <p:cNvSpPr/>
          <p:nvPr/>
        </p:nvSpPr>
        <p:spPr bwMode="auto">
          <a:xfrm>
            <a:off x="2594367" y="2693886"/>
            <a:ext cx="1799519" cy="1267236"/>
          </a:xfrm>
          <a:prstGeom prst="rect">
            <a:avLst/>
          </a:prstGeom>
          <a:solidFill>
            <a:srgbClr val="146FFF">
              <a:alpha val="14902"/>
            </a:srgbClr>
          </a:solidFill>
          <a:ln w="6350" cap="flat" cmpd="sng" algn="ctr">
            <a:noFill/>
            <a:prstDash val="solid"/>
            <a:round/>
            <a:headEnd type="none" w="med" len="med"/>
            <a:tailEnd type="none" w="med" len="med"/>
          </a:ln>
        </p:spPr>
        <p:txBody>
          <a:bodyPr/>
          <a:lstStyle>
            <a:lvl1pPr defTabSz="912813" eaLnBrk="0" hangingPunct="0">
              <a:defRPr>
                <a:solidFill>
                  <a:schemeClr val="tx1"/>
                </a:solidFill>
                <a:latin typeface="Calibri" panose="020F0502020204030204" pitchFamily="34" charset="0"/>
                <a:ea typeface="宋体" panose="02010600030101010101" pitchFamily="2" charset="-122"/>
              </a:defRPr>
            </a:lvl1pPr>
            <a:lvl2pPr defTabSz="912813" eaLnBrk="0" hangingPunct="0">
              <a:defRPr>
                <a:solidFill>
                  <a:schemeClr val="tx1"/>
                </a:solidFill>
                <a:latin typeface="Calibri" panose="020F0502020204030204" pitchFamily="34" charset="0"/>
                <a:ea typeface="宋体" panose="02010600030101010101" pitchFamily="2" charset="-122"/>
              </a:defRPr>
            </a:lvl2pPr>
            <a:lvl3pPr defTabSz="912813" eaLnBrk="0" hangingPunct="0">
              <a:defRPr>
                <a:solidFill>
                  <a:schemeClr val="tx1"/>
                </a:solidFill>
                <a:latin typeface="Calibri" panose="020F0502020204030204" pitchFamily="34" charset="0"/>
                <a:ea typeface="宋体" panose="02010600030101010101" pitchFamily="2" charset="-122"/>
              </a:defRPr>
            </a:lvl3pPr>
            <a:lvl4pPr defTabSz="912813" eaLnBrk="0" hangingPunct="0">
              <a:defRPr>
                <a:solidFill>
                  <a:schemeClr val="tx1"/>
                </a:solidFill>
                <a:latin typeface="Calibri" panose="020F0502020204030204" pitchFamily="34" charset="0"/>
                <a:ea typeface="宋体" panose="02010600030101010101" pitchFamily="2" charset="-122"/>
              </a:defRPr>
            </a:lvl4pPr>
            <a:lvl5pPr defTabSz="912813" eaLnBrk="0" hangingPunct="0">
              <a:defRPr>
                <a:solidFill>
                  <a:schemeClr val="tx1"/>
                </a:solidFill>
                <a:latin typeface="Calibri" panose="020F0502020204030204" pitchFamily="34" charset="0"/>
                <a:ea typeface="宋体" panose="02010600030101010101" pitchFamily="2" charset="-122"/>
              </a:defRPr>
            </a:lvl5pPr>
            <a:lvl6pPr defTabSz="912813"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912813"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912813"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912813"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2813" rtl="0" eaLnBrk="0" fontAlgn="auto" latinLnBrk="0" hangingPunct="0">
              <a:lnSpc>
                <a:spcPct val="100000"/>
              </a:lnSpc>
              <a:spcBef>
                <a:spcPts val="0"/>
              </a:spcBef>
              <a:spcAft>
                <a:spcPts val="0"/>
              </a:spcAft>
              <a:buClrTx/>
              <a:buSzTx/>
              <a:buFont typeface="Arial" panose="020B0604020202020204" pitchFamily="34" charset="0"/>
              <a:buNone/>
              <a:tabLst/>
              <a:defRPr/>
            </a:pPr>
            <a:endParaRPr kumimoji="0" lang="en-US" altLang="zh-CN" sz="12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endParaRPr>
          </a:p>
        </p:txBody>
      </p:sp>
      <p:sp>
        <p:nvSpPr>
          <p:cNvPr id="105" name="文本框 21">
            <a:extLst>
              <a:ext uri="{FF2B5EF4-FFF2-40B4-BE49-F238E27FC236}">
                <a16:creationId xmlns:a16="http://schemas.microsoft.com/office/drawing/2014/main" id="{C561219A-D4A4-E146-96F3-B51FC367C71C}"/>
              </a:ext>
            </a:extLst>
          </p:cNvPr>
          <p:cNvSpPr txBox="1">
            <a:spLocks noChangeArrowheads="1"/>
          </p:cNvSpPr>
          <p:nvPr/>
        </p:nvSpPr>
        <p:spPr bwMode="auto">
          <a:xfrm>
            <a:off x="2666188" y="2792623"/>
            <a:ext cx="1727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en-US" altLang="zh-CN" sz="1400" b="0" i="0" u="none" strike="noStrike" kern="1200" cap="none" spc="0" normalizeH="0" baseline="0" noProof="0">
                <a:ln>
                  <a:noFill/>
                </a:ln>
                <a:solidFill>
                  <a:srgbClr val="87D333"/>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Operation</a:t>
            </a:r>
            <a:r>
              <a:rPr kumimoji="1" lang="zh-CN" altLang="en-US" sz="1400" b="0" i="0" u="none" strike="noStrike" kern="1200" cap="none" spc="0" normalizeH="0" baseline="0" noProof="0">
                <a:ln>
                  <a:noFill/>
                </a:ln>
                <a:solidFill>
                  <a:srgbClr val="87D333"/>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 </a:t>
            </a:r>
            <a:r>
              <a:rPr kumimoji="1" lang="en-US" altLang="zh-CN" sz="1400" b="0" i="0" u="none" strike="noStrike" kern="1200" cap="none" spc="0" normalizeH="0" baseline="0" noProof="0">
                <a:ln>
                  <a:noFill/>
                </a:ln>
                <a:solidFill>
                  <a:srgbClr val="87D333"/>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center</a:t>
            </a:r>
            <a:endParaRPr kumimoji="1" lang="zh-CN" altLang="en-US" sz="1400" b="0" i="0" u="none" strike="noStrike" kern="1200" cap="none" spc="0" normalizeH="0" baseline="0" noProof="0">
              <a:ln>
                <a:noFill/>
              </a:ln>
              <a:solidFill>
                <a:srgbClr val="87D333"/>
              </a:solidFill>
              <a:effectLst/>
              <a:uLnTx/>
              <a:uFillTx/>
              <a:latin typeface="Century Gothic" panose="020B0502020202020204" pitchFamily="34" charset="0"/>
              <a:ea typeface="宋体" panose="02010600030101010101" pitchFamily="2" charset="-122"/>
              <a:cs typeface="+mn-cs"/>
              <a:sym typeface="Calibri" panose="020F0502020204030204" pitchFamily="34" charset="0"/>
            </a:endParaRPr>
          </a:p>
        </p:txBody>
      </p:sp>
      <p:sp>
        <p:nvSpPr>
          <p:cNvPr id="106" name="矩形 22">
            <a:extLst>
              <a:ext uri="{FF2B5EF4-FFF2-40B4-BE49-F238E27FC236}">
                <a16:creationId xmlns:a16="http://schemas.microsoft.com/office/drawing/2014/main" id="{879A44ED-F69F-3E4C-A034-E50B7765E3C9}"/>
              </a:ext>
            </a:extLst>
          </p:cNvPr>
          <p:cNvSpPr>
            <a:spLocks noChangeArrowheads="1"/>
          </p:cNvSpPr>
          <p:nvPr/>
        </p:nvSpPr>
        <p:spPr bwMode="auto">
          <a:xfrm>
            <a:off x="2774224" y="3179677"/>
            <a:ext cx="1499949" cy="322363"/>
          </a:xfrm>
          <a:prstGeom prst="rect">
            <a:avLst/>
          </a:prstGeom>
          <a:noFill/>
          <a:ln w="9525">
            <a:solidFill>
              <a:srgbClr val="87D333"/>
            </a:solidFill>
            <a:prstDash val="solid"/>
            <a:round/>
            <a:headEnd/>
            <a:tailEnd/>
          </a:ln>
        </p:spPr>
        <p:txBody>
          <a:bodyPr anchor="ctr"/>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1225" rtl="0" eaLnBrk="1" fontAlgn="auto" latinLnBrk="0" hangingPunct="1">
              <a:lnSpc>
                <a:spcPct val="100000"/>
              </a:lnSpc>
              <a:spcBef>
                <a:spcPct val="20000"/>
              </a:spcBef>
              <a:spcAft>
                <a:spcPts val="0"/>
              </a:spcAft>
              <a:buClrTx/>
              <a:buSzTx/>
              <a:buFont typeface="Arial" charset="0"/>
              <a:buNone/>
              <a:tabLst/>
              <a:defRPr/>
            </a:pPr>
            <a:r>
              <a:rPr kumimoji="0" lang="en-US" altLang="zh-CN"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IT</a:t>
            </a:r>
            <a:r>
              <a:rPr kumimoji="0" lang="zh-CN" altLang="en-US"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 </a:t>
            </a:r>
            <a:r>
              <a:rPr kumimoji="0" lang="en-US" altLang="zh-CN"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automation</a:t>
            </a:r>
            <a:endParaRPr kumimoji="0" lang="zh-CN" altLang="en-US"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endParaRPr>
          </a:p>
        </p:txBody>
      </p:sp>
      <p:sp>
        <p:nvSpPr>
          <p:cNvPr id="107" name="矩形 23">
            <a:extLst>
              <a:ext uri="{FF2B5EF4-FFF2-40B4-BE49-F238E27FC236}">
                <a16:creationId xmlns:a16="http://schemas.microsoft.com/office/drawing/2014/main" id="{71DE3987-6222-3048-8812-E0E48840A14C}"/>
              </a:ext>
            </a:extLst>
          </p:cNvPr>
          <p:cNvSpPr>
            <a:spLocks noChangeArrowheads="1"/>
          </p:cNvSpPr>
          <p:nvPr/>
        </p:nvSpPr>
        <p:spPr bwMode="auto">
          <a:xfrm>
            <a:off x="4487270" y="3182102"/>
            <a:ext cx="927837" cy="318254"/>
          </a:xfrm>
          <a:prstGeom prst="rect">
            <a:avLst/>
          </a:prstGeom>
          <a:noFill/>
          <a:ln w="9525">
            <a:solidFill>
              <a:srgbClr val="87D333"/>
            </a:solidFill>
            <a:prstDash val="solid"/>
            <a:round/>
            <a:headEnd/>
            <a:tailEnd/>
          </a:ln>
        </p:spPr>
        <p:txBody>
          <a:bodyPr anchor="ctr"/>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1225" rtl="0" eaLnBrk="1" fontAlgn="auto" latinLnBrk="0" hangingPunct="1">
              <a:lnSpc>
                <a:spcPct val="100000"/>
              </a:lnSpc>
              <a:spcBef>
                <a:spcPct val="20000"/>
              </a:spcBef>
              <a:spcAft>
                <a:spcPts val="0"/>
              </a:spcAft>
              <a:buClrTx/>
              <a:buSzTx/>
              <a:buFont typeface="Arial" charset="0"/>
              <a:buNone/>
              <a:tabLst/>
              <a:defRPr/>
            </a:pPr>
            <a:r>
              <a:rPr kumimoji="0" lang="en-US" altLang="zh-CN"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DR</a:t>
            </a:r>
            <a:endParaRPr kumimoji="0" lang="zh-CN" altLang="en-US"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endParaRPr>
          </a:p>
        </p:txBody>
      </p:sp>
      <p:sp>
        <p:nvSpPr>
          <p:cNvPr id="108" name="矩形 24">
            <a:extLst>
              <a:ext uri="{FF2B5EF4-FFF2-40B4-BE49-F238E27FC236}">
                <a16:creationId xmlns:a16="http://schemas.microsoft.com/office/drawing/2014/main" id="{D25F6810-C7E7-2E43-AB73-42A2D6238A8F}"/>
              </a:ext>
            </a:extLst>
          </p:cNvPr>
          <p:cNvSpPr>
            <a:spLocks noChangeArrowheads="1"/>
          </p:cNvSpPr>
          <p:nvPr/>
        </p:nvSpPr>
        <p:spPr bwMode="auto">
          <a:xfrm>
            <a:off x="5472853" y="3181240"/>
            <a:ext cx="931367" cy="318254"/>
          </a:xfrm>
          <a:prstGeom prst="rect">
            <a:avLst/>
          </a:prstGeom>
          <a:noFill/>
          <a:ln w="9525">
            <a:solidFill>
              <a:srgbClr val="87D333"/>
            </a:solidFill>
            <a:prstDash val="solid"/>
            <a:round/>
            <a:headEnd/>
            <a:tailEnd/>
          </a:ln>
        </p:spPr>
        <p:txBody>
          <a:bodyPr anchor="ctr"/>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1225" rtl="0" eaLnBrk="1" fontAlgn="auto" latinLnBrk="0" hangingPunct="1">
              <a:lnSpc>
                <a:spcPct val="100000"/>
              </a:lnSpc>
              <a:spcBef>
                <a:spcPct val="20000"/>
              </a:spcBef>
              <a:spcAft>
                <a:spcPts val="0"/>
              </a:spcAft>
              <a:buClrTx/>
              <a:buSzTx/>
              <a:buFont typeface="Arial" charset="0"/>
              <a:buNone/>
              <a:tabLst/>
              <a:defRPr/>
            </a:pPr>
            <a:r>
              <a:rPr kumimoji="0" lang="en-US" altLang="zh-CN"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HA</a:t>
            </a:r>
            <a:r>
              <a:rPr kumimoji="0" lang="zh-CN" altLang="en-US"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 </a:t>
            </a:r>
            <a:r>
              <a:rPr kumimoji="0" lang="en-US" altLang="zh-CN"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design</a:t>
            </a:r>
            <a:endParaRPr kumimoji="0" lang="zh-CN" altLang="en-US"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endParaRPr>
          </a:p>
        </p:txBody>
      </p:sp>
      <p:sp>
        <p:nvSpPr>
          <p:cNvPr id="109" name="矩形 25">
            <a:extLst>
              <a:ext uri="{FF2B5EF4-FFF2-40B4-BE49-F238E27FC236}">
                <a16:creationId xmlns:a16="http://schemas.microsoft.com/office/drawing/2014/main" id="{1F751F13-A778-5B4B-B370-CBE28B925706}"/>
              </a:ext>
            </a:extLst>
          </p:cNvPr>
          <p:cNvSpPr>
            <a:spLocks noChangeArrowheads="1"/>
          </p:cNvSpPr>
          <p:nvPr/>
        </p:nvSpPr>
        <p:spPr bwMode="auto">
          <a:xfrm>
            <a:off x="2774224" y="3532906"/>
            <a:ext cx="1499948" cy="322363"/>
          </a:xfrm>
          <a:prstGeom prst="rect">
            <a:avLst/>
          </a:prstGeom>
          <a:noFill/>
          <a:ln w="9525">
            <a:solidFill>
              <a:srgbClr val="87D333"/>
            </a:solidFill>
            <a:prstDash val="solid"/>
            <a:round/>
            <a:headEnd/>
            <a:tailEnd/>
          </a:ln>
        </p:spPr>
        <p:txBody>
          <a:bodyPr anchor="ctr"/>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1225" rtl="0" eaLnBrk="1" fontAlgn="auto" latinLnBrk="0" hangingPunct="1">
              <a:lnSpc>
                <a:spcPct val="100000"/>
              </a:lnSpc>
              <a:spcBef>
                <a:spcPct val="20000"/>
              </a:spcBef>
              <a:spcAft>
                <a:spcPts val="0"/>
              </a:spcAft>
              <a:buClrTx/>
              <a:buSzTx/>
              <a:buFont typeface="Arial" charset="0"/>
              <a:buNone/>
              <a:tabLst/>
              <a:defRPr/>
            </a:pPr>
            <a:r>
              <a:rPr kumimoji="0" lang="en-US" altLang="zh-CN"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Multi</a:t>
            </a:r>
            <a:r>
              <a:rPr kumimoji="0" lang="zh-CN" altLang="en-US"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 </a:t>
            </a:r>
            <a:r>
              <a:rPr kumimoji="0" lang="en-US" altLang="zh-CN"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tenants</a:t>
            </a:r>
            <a:endParaRPr kumimoji="0" lang="zh-CN" altLang="en-US"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endParaRPr>
          </a:p>
        </p:txBody>
      </p:sp>
      <p:sp>
        <p:nvSpPr>
          <p:cNvPr id="110" name="矩形 26">
            <a:extLst>
              <a:ext uri="{FF2B5EF4-FFF2-40B4-BE49-F238E27FC236}">
                <a16:creationId xmlns:a16="http://schemas.microsoft.com/office/drawing/2014/main" id="{F171B279-91B5-384D-AACC-5E47C85C14DD}"/>
              </a:ext>
            </a:extLst>
          </p:cNvPr>
          <p:cNvSpPr>
            <a:spLocks noChangeArrowheads="1"/>
          </p:cNvSpPr>
          <p:nvPr/>
        </p:nvSpPr>
        <p:spPr bwMode="auto">
          <a:xfrm>
            <a:off x="4489475" y="3534893"/>
            <a:ext cx="1914745" cy="323526"/>
          </a:xfrm>
          <a:prstGeom prst="rect">
            <a:avLst/>
          </a:prstGeom>
          <a:noFill/>
          <a:ln w="9525">
            <a:solidFill>
              <a:srgbClr val="87D333"/>
            </a:solidFill>
            <a:prstDash val="solid"/>
            <a:round/>
            <a:headEnd/>
            <a:tailEnd/>
          </a:ln>
        </p:spPr>
        <p:txBody>
          <a:bodyPr anchor="ctr"/>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1225" rtl="0" eaLnBrk="1" fontAlgn="auto" latinLnBrk="0" hangingPunct="1">
              <a:lnSpc>
                <a:spcPct val="100000"/>
              </a:lnSpc>
              <a:spcBef>
                <a:spcPct val="20000"/>
              </a:spcBef>
              <a:spcAft>
                <a:spcPts val="0"/>
              </a:spcAft>
              <a:buClrTx/>
              <a:buSzTx/>
              <a:buFont typeface="Arial" charset="0"/>
              <a:buNone/>
              <a:tabLst/>
              <a:defRPr/>
            </a:pPr>
            <a:r>
              <a:rPr kumimoji="0" lang="en-US" altLang="zh-CN"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Visualization</a:t>
            </a:r>
            <a:r>
              <a:rPr kumimoji="0" lang="zh-CN" altLang="en-US"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 </a:t>
            </a:r>
            <a:r>
              <a:rPr kumimoji="0" lang="en-US" altLang="zh-CN"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&amp;</a:t>
            </a:r>
            <a:r>
              <a:rPr kumimoji="0" lang="zh-CN" altLang="en-US"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 </a:t>
            </a:r>
            <a:r>
              <a:rPr kumimoji="0" lang="en-US" altLang="zh-CN"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advisor</a:t>
            </a:r>
            <a:endParaRPr kumimoji="0" lang="zh-CN" altLang="en-US"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endParaRPr>
          </a:p>
        </p:txBody>
      </p:sp>
      <p:sp>
        <p:nvSpPr>
          <p:cNvPr id="113" name="文本框 30">
            <a:extLst>
              <a:ext uri="{FF2B5EF4-FFF2-40B4-BE49-F238E27FC236}">
                <a16:creationId xmlns:a16="http://schemas.microsoft.com/office/drawing/2014/main" id="{AE0BA402-F32A-2F45-B57F-408331586197}"/>
              </a:ext>
            </a:extLst>
          </p:cNvPr>
          <p:cNvSpPr txBox="1">
            <a:spLocks noChangeArrowheads="1"/>
          </p:cNvSpPr>
          <p:nvPr/>
        </p:nvSpPr>
        <p:spPr bwMode="auto">
          <a:xfrm>
            <a:off x="9345707" y="2792623"/>
            <a:ext cx="17839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en-US" altLang="zh-CN" sz="1400" b="0" i="0" u="none" strike="noStrike" kern="1200" cap="none" spc="0" normalizeH="0" baseline="0" noProof="0">
                <a:ln>
                  <a:noFill/>
                </a:ln>
                <a:solidFill>
                  <a:srgbClr val="87D333"/>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Reporting</a:t>
            </a:r>
            <a:r>
              <a:rPr kumimoji="1" lang="zh-CN" altLang="en-US" sz="1400" b="0" i="0" u="none" strike="noStrike" kern="1200" cap="none" spc="0" normalizeH="0" baseline="0" noProof="0">
                <a:ln>
                  <a:noFill/>
                </a:ln>
                <a:solidFill>
                  <a:srgbClr val="87D333"/>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 </a:t>
            </a:r>
            <a:r>
              <a:rPr kumimoji="1" lang="en-US" altLang="zh-CN" sz="1400" b="0" i="0" u="none" strike="noStrike" kern="1200" cap="none" spc="0" normalizeH="0" baseline="0" noProof="0">
                <a:ln>
                  <a:noFill/>
                </a:ln>
                <a:solidFill>
                  <a:srgbClr val="87D333"/>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center</a:t>
            </a:r>
            <a:endParaRPr kumimoji="1" lang="zh-CN" altLang="en-US" sz="1400" b="0" i="0" u="none" strike="noStrike" kern="1200" cap="none" spc="0" normalizeH="0" baseline="0" noProof="0">
              <a:ln>
                <a:noFill/>
              </a:ln>
              <a:solidFill>
                <a:srgbClr val="87D333"/>
              </a:solidFill>
              <a:effectLst/>
              <a:uLnTx/>
              <a:uFillTx/>
              <a:latin typeface="Century Gothic" panose="020B0502020202020204" pitchFamily="34" charset="0"/>
              <a:ea typeface="宋体" panose="02010600030101010101" pitchFamily="2" charset="-122"/>
              <a:cs typeface="+mn-cs"/>
              <a:sym typeface="Calibri" panose="020F0502020204030204" pitchFamily="34" charset="0"/>
            </a:endParaRPr>
          </a:p>
        </p:txBody>
      </p:sp>
      <p:sp>
        <p:nvSpPr>
          <p:cNvPr id="120" name="圆角矩形 15">
            <a:extLst>
              <a:ext uri="{FF2B5EF4-FFF2-40B4-BE49-F238E27FC236}">
                <a16:creationId xmlns:a16="http://schemas.microsoft.com/office/drawing/2014/main" id="{93078CC5-0D72-0247-A763-8A1581ED5E13}"/>
              </a:ext>
            </a:extLst>
          </p:cNvPr>
          <p:cNvSpPr>
            <a:spLocks noChangeArrowheads="1"/>
          </p:cNvSpPr>
          <p:nvPr/>
        </p:nvSpPr>
        <p:spPr bwMode="auto">
          <a:xfrm>
            <a:off x="9869416" y="4179374"/>
            <a:ext cx="1256900" cy="741114"/>
          </a:xfrm>
          <a:prstGeom prst="roundRect">
            <a:avLst>
              <a:gd name="adj" fmla="val 8665"/>
            </a:avLst>
          </a:prstGeom>
          <a:noFill/>
          <a:ln w="9525">
            <a:solidFill>
              <a:srgbClr val="00B0F0"/>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2495"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12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VMware</a:t>
            </a:r>
          </a:p>
          <a:p>
            <a:pPr marL="0" marR="0" lvl="0" indent="0" algn="ctr" defTabSz="912495"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12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vSphere</a:t>
            </a:r>
            <a:endParaRPr kumimoji="0" lang="zh-CN" altLang="en-US" sz="12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endParaRPr>
          </a:p>
        </p:txBody>
      </p:sp>
      <p:pic>
        <p:nvPicPr>
          <p:cNvPr id="121" name="图片 28" descr="拓补图相关图标_复制(1)-26.png">
            <a:extLst>
              <a:ext uri="{FF2B5EF4-FFF2-40B4-BE49-F238E27FC236}">
                <a16:creationId xmlns:a16="http://schemas.microsoft.com/office/drawing/2014/main" id="{E5D090E8-1602-1D42-938D-354AD8D41FA2}"/>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481118" y="4695234"/>
            <a:ext cx="1260845" cy="108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图片 30" descr="1129第二批_复制-11.png">
            <a:extLst>
              <a:ext uri="{FF2B5EF4-FFF2-40B4-BE49-F238E27FC236}">
                <a16:creationId xmlns:a16="http://schemas.microsoft.com/office/drawing/2014/main" id="{897B8337-B509-0345-BD08-30ABAFD4EF9A}"/>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389658" y="4921609"/>
            <a:ext cx="1405148" cy="103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 name="图片 49" descr="0927第一批_复制-09.png">
            <a:extLst>
              <a:ext uri="{FF2B5EF4-FFF2-40B4-BE49-F238E27FC236}">
                <a16:creationId xmlns:a16="http://schemas.microsoft.com/office/drawing/2014/main" id="{5DBE7E3F-F64F-AB42-B855-6E5694CB7A59}"/>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997302" y="4872369"/>
            <a:ext cx="1120796" cy="89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图片 48" descr="0927第一批_复制-08.png">
            <a:extLst>
              <a:ext uri="{FF2B5EF4-FFF2-40B4-BE49-F238E27FC236}">
                <a16:creationId xmlns:a16="http://schemas.microsoft.com/office/drawing/2014/main" id="{9EEE2A48-EFD8-1540-997E-F461BB5D9DDB}"/>
              </a:ext>
            </a:extLst>
          </p:cNvPr>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445532" y="4903864"/>
            <a:ext cx="1031084" cy="82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图片 12" descr="0927第一批_复制-01.png">
            <a:extLst>
              <a:ext uri="{FF2B5EF4-FFF2-40B4-BE49-F238E27FC236}">
                <a16:creationId xmlns:a16="http://schemas.microsoft.com/office/drawing/2014/main" id="{AC235F3B-2A3A-CD45-A997-994AE4DC21E5}"/>
              </a:ext>
            </a:extLst>
          </p:cNvPr>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671869" y="4710224"/>
            <a:ext cx="1289008" cy="102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 name="圆角矩形 28">
            <a:extLst>
              <a:ext uri="{FF2B5EF4-FFF2-40B4-BE49-F238E27FC236}">
                <a16:creationId xmlns:a16="http://schemas.microsoft.com/office/drawing/2014/main" id="{14010952-E290-CD4F-A953-69EB0D5ECD62}"/>
              </a:ext>
            </a:extLst>
          </p:cNvPr>
          <p:cNvSpPr/>
          <p:nvPr/>
        </p:nvSpPr>
        <p:spPr bwMode="auto">
          <a:xfrm>
            <a:off x="9095125" y="4980729"/>
            <a:ext cx="1391828" cy="580364"/>
          </a:xfrm>
          <a:prstGeom prst="roundRect">
            <a:avLst/>
          </a:prstGeom>
          <a:noFill/>
          <a:ln w="9525" cap="flat" cmpd="sng" algn="ctr">
            <a:solidFill>
              <a:srgbClr val="00B0F0"/>
            </a:solidFill>
            <a:prstDash val="sysDash"/>
            <a:round/>
            <a:headEnd type="none" w="med" len="med"/>
            <a:tailEnd type="none" w="med" len="med"/>
          </a:ln>
        </p:spPr>
        <p:txBody>
          <a:bodyPr anchor="ctr"/>
          <a:lstStyle/>
          <a:p>
            <a:pPr marL="0" marR="0" lvl="0" indent="0" algn="l" defTabSz="912495" rtl="0" eaLnBrk="1" fontAlgn="auto" latinLnBrk="0" hangingPunct="1">
              <a:lnSpc>
                <a:spcPct val="100000"/>
              </a:lnSpc>
              <a:spcBef>
                <a:spcPts val="0"/>
              </a:spcBef>
              <a:spcAft>
                <a:spcPts val="0"/>
              </a:spcAft>
              <a:buClrTx/>
              <a:buSzTx/>
              <a:buFont typeface="Arial" pitchFamily="34" charset="0"/>
              <a:buNone/>
              <a:tabLst/>
              <a:defRPr/>
            </a:pPr>
            <a:r>
              <a:rPr kumimoji="0" lang="en-US" altLang="zh-CN" sz="1200" b="0" i="0" u="none" strike="noStrike" kern="1200" cap="none" spc="0" normalizeH="0" baseline="0" noProof="0">
                <a:ln>
                  <a:noFill/>
                </a:ln>
                <a:solidFill>
                  <a:prstClr val="white"/>
                </a:solidFill>
                <a:effectLst/>
                <a:uLnTx/>
                <a:uFillTx/>
                <a:latin typeface="Century Gothic" panose="020B0502020202020204" pitchFamily="34" charset="0"/>
                <a:ea typeface="宋体" pitchFamily="2" charset="-122"/>
                <a:cs typeface="+mn-cs"/>
              </a:rPr>
              <a:t>External</a:t>
            </a:r>
            <a:r>
              <a:rPr kumimoji="0" lang="zh-CN" altLang="en-US" sz="1200" b="0" i="0" u="none" strike="noStrike" kern="1200" cap="none" spc="0" normalizeH="0" baseline="0" noProof="0">
                <a:ln>
                  <a:noFill/>
                </a:ln>
                <a:solidFill>
                  <a:prstClr val="white"/>
                </a:solidFill>
                <a:effectLst/>
                <a:uLnTx/>
                <a:uFillTx/>
                <a:latin typeface="Century Gothic" panose="020B0502020202020204" pitchFamily="34" charset="0"/>
                <a:ea typeface="宋体" pitchFamily="2" charset="-122"/>
                <a:cs typeface="+mn-cs"/>
              </a:rPr>
              <a:t> </a:t>
            </a:r>
            <a:r>
              <a:rPr kumimoji="0" lang="en-US" altLang="zh-CN" sz="1200" b="0" i="0" u="none" strike="noStrike" kern="1200" cap="none" spc="0" normalizeH="0" baseline="0" noProof="0">
                <a:ln>
                  <a:noFill/>
                </a:ln>
                <a:solidFill>
                  <a:prstClr val="white"/>
                </a:solidFill>
                <a:effectLst/>
                <a:uLnTx/>
                <a:uFillTx/>
                <a:latin typeface="Century Gothic" panose="020B0502020202020204" pitchFamily="34" charset="0"/>
                <a:ea typeface="宋体" pitchFamily="2" charset="-122"/>
                <a:cs typeface="+mn-cs"/>
              </a:rPr>
              <a:t>storage</a:t>
            </a:r>
            <a:endParaRPr kumimoji="0" lang="zh-CN" altLang="en-US" sz="1200" b="0" i="0" u="none" strike="noStrike" kern="1200" cap="none" spc="0" normalizeH="0" baseline="0" noProof="0">
              <a:ln>
                <a:noFill/>
              </a:ln>
              <a:solidFill>
                <a:prstClr val="white"/>
              </a:solidFill>
              <a:effectLst/>
              <a:uLnTx/>
              <a:uFillTx/>
              <a:latin typeface="Century Gothic" panose="020B0502020202020204" pitchFamily="34" charset="0"/>
              <a:ea typeface="宋体" pitchFamily="2" charset="-122"/>
              <a:cs typeface="+mn-cs"/>
            </a:endParaRPr>
          </a:p>
        </p:txBody>
      </p:sp>
      <p:sp>
        <p:nvSpPr>
          <p:cNvPr id="129" name="文本框 128">
            <a:extLst>
              <a:ext uri="{FF2B5EF4-FFF2-40B4-BE49-F238E27FC236}">
                <a16:creationId xmlns:a16="http://schemas.microsoft.com/office/drawing/2014/main" id="{EAD81F7C-B602-2A40-B9D5-870E7201ED5E}"/>
              </a:ext>
            </a:extLst>
          </p:cNvPr>
          <p:cNvSpPr txBox="1"/>
          <p:nvPr/>
        </p:nvSpPr>
        <p:spPr>
          <a:xfrm>
            <a:off x="3431542" y="2060968"/>
            <a:ext cx="32360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1" i="0" u="none" strike="noStrike" kern="1200" cap="none" spc="0" normalizeH="0" baseline="0" noProof="0">
                <a:ln>
                  <a:noFill/>
                </a:ln>
                <a:solidFill>
                  <a:srgbClr val="00B0F0"/>
                </a:solidFill>
                <a:effectLst/>
                <a:uLnTx/>
                <a:uFillTx/>
                <a:latin typeface="Century Gothic" panose="020B0502020202020204" pitchFamily="34" charset="0"/>
                <a:ea typeface="等线" panose="02010600030101010101" pitchFamily="2" charset="-122"/>
                <a:cs typeface="+mn-cs"/>
              </a:rPr>
              <a:t>Enterprise</a:t>
            </a:r>
            <a:r>
              <a:rPr kumimoji="1" lang="zh-CN" altLang="en-US" sz="1400" b="1" i="0" u="none" strike="noStrike" kern="1200" cap="none" spc="0" normalizeH="0" baseline="0" noProof="0">
                <a:ln>
                  <a:noFill/>
                </a:ln>
                <a:solidFill>
                  <a:srgbClr val="00B0F0"/>
                </a:solidFill>
                <a:effectLst/>
                <a:uLnTx/>
                <a:uFillTx/>
                <a:latin typeface="Century Gothic" panose="020B0502020202020204" pitchFamily="34" charset="0"/>
                <a:ea typeface="等线" panose="02010600030101010101" pitchFamily="2" charset="-122"/>
                <a:cs typeface="+mn-cs"/>
              </a:rPr>
              <a:t> </a:t>
            </a:r>
            <a:r>
              <a:rPr kumimoji="1" lang="en-US" altLang="zh-CN" sz="1400" b="1" i="0" u="none" strike="noStrike" kern="1200" cap="none" spc="0" normalizeH="0" baseline="0" noProof="0">
                <a:ln>
                  <a:noFill/>
                </a:ln>
                <a:solidFill>
                  <a:srgbClr val="00B0F0"/>
                </a:solidFill>
                <a:effectLst/>
                <a:uLnTx/>
                <a:uFillTx/>
                <a:latin typeface="Century Gothic" panose="020B0502020202020204" pitchFamily="34" charset="0"/>
                <a:ea typeface="等线" panose="02010600030101010101" pitchFamily="2" charset="-122"/>
                <a:cs typeface="+mn-cs"/>
              </a:rPr>
              <a:t>application</a:t>
            </a:r>
          </a:p>
        </p:txBody>
      </p:sp>
      <p:sp>
        <p:nvSpPr>
          <p:cNvPr id="130" name="文本框 129">
            <a:extLst>
              <a:ext uri="{FF2B5EF4-FFF2-40B4-BE49-F238E27FC236}">
                <a16:creationId xmlns:a16="http://schemas.microsoft.com/office/drawing/2014/main" id="{500BFFEE-CE8C-5342-AE55-8BACF6FBF66B}"/>
              </a:ext>
            </a:extLst>
          </p:cNvPr>
          <p:cNvSpPr txBox="1"/>
          <p:nvPr/>
        </p:nvSpPr>
        <p:spPr>
          <a:xfrm>
            <a:off x="7786031" y="2060968"/>
            <a:ext cx="28226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1" i="0" u="none" strike="noStrike" kern="1200" cap="none" spc="0" normalizeH="0" baseline="0" noProof="0">
                <a:ln>
                  <a:noFill/>
                </a:ln>
                <a:solidFill>
                  <a:srgbClr val="00B0F0"/>
                </a:solidFill>
                <a:effectLst/>
                <a:uLnTx/>
                <a:uFillTx/>
                <a:latin typeface="Century Gothic" panose="020B0502020202020204" pitchFamily="34" charset="0"/>
                <a:ea typeface="等线" panose="02010600030101010101" pitchFamily="2" charset="-122"/>
                <a:cs typeface="+mn-cs"/>
              </a:rPr>
              <a:t>Enterprise</a:t>
            </a:r>
            <a:r>
              <a:rPr kumimoji="1" lang="zh-CN" altLang="en-US" sz="1400" b="1" i="0" u="none" strike="noStrike" kern="1200" cap="none" spc="0" normalizeH="0" baseline="0" noProof="0">
                <a:ln>
                  <a:noFill/>
                </a:ln>
                <a:solidFill>
                  <a:srgbClr val="00B0F0"/>
                </a:solidFill>
                <a:effectLst/>
                <a:uLnTx/>
                <a:uFillTx/>
                <a:latin typeface="Century Gothic" panose="020B0502020202020204" pitchFamily="34" charset="0"/>
                <a:ea typeface="等线" panose="02010600030101010101" pitchFamily="2" charset="-122"/>
                <a:cs typeface="+mn-cs"/>
              </a:rPr>
              <a:t> </a:t>
            </a:r>
            <a:r>
              <a:rPr kumimoji="1" lang="en-US" altLang="zh-CN" sz="1400" b="1" i="0" u="none" strike="noStrike" kern="1200" cap="none" spc="0" normalizeH="0" baseline="0" noProof="0">
                <a:ln>
                  <a:noFill/>
                </a:ln>
                <a:solidFill>
                  <a:srgbClr val="00B0F0"/>
                </a:solidFill>
                <a:effectLst/>
                <a:uLnTx/>
                <a:uFillTx/>
                <a:latin typeface="Century Gothic" panose="020B0502020202020204" pitchFamily="34" charset="0"/>
                <a:ea typeface="等线" panose="02010600030101010101" pitchFamily="2" charset="-122"/>
                <a:cs typeface="+mn-cs"/>
              </a:rPr>
              <a:t>cloud</a:t>
            </a:r>
          </a:p>
        </p:txBody>
      </p:sp>
      <p:sp>
        <p:nvSpPr>
          <p:cNvPr id="138" name="文本框 21">
            <a:extLst>
              <a:ext uri="{FF2B5EF4-FFF2-40B4-BE49-F238E27FC236}">
                <a16:creationId xmlns:a16="http://schemas.microsoft.com/office/drawing/2014/main" id="{C93423B2-D1E7-F94F-B178-AFB191199F06}"/>
              </a:ext>
            </a:extLst>
          </p:cNvPr>
          <p:cNvSpPr txBox="1">
            <a:spLocks noChangeArrowheads="1"/>
          </p:cNvSpPr>
          <p:nvPr/>
        </p:nvSpPr>
        <p:spPr bwMode="auto">
          <a:xfrm>
            <a:off x="4487271" y="2792623"/>
            <a:ext cx="19169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en-US" altLang="zh-CN" sz="1400" b="0" i="0" u="none" strike="noStrike" kern="1200" cap="none" spc="0" normalizeH="0" baseline="0" noProof="0">
                <a:ln>
                  <a:noFill/>
                </a:ln>
                <a:solidFill>
                  <a:srgbClr val="87D333"/>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Reliability</a:t>
            </a:r>
            <a:r>
              <a:rPr kumimoji="1" lang="zh-CN" altLang="en-US" sz="1400" b="0" i="0" u="none" strike="noStrike" kern="1200" cap="none" spc="0" normalizeH="0" baseline="0" noProof="0">
                <a:ln>
                  <a:noFill/>
                </a:ln>
                <a:solidFill>
                  <a:srgbClr val="87D333"/>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 </a:t>
            </a:r>
            <a:r>
              <a:rPr kumimoji="1" lang="en-US" altLang="zh-CN" sz="1400" b="0" i="0" u="none" strike="noStrike" kern="1200" cap="none" spc="0" normalizeH="0" baseline="0" noProof="0">
                <a:ln>
                  <a:noFill/>
                </a:ln>
                <a:solidFill>
                  <a:srgbClr val="87D333"/>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center</a:t>
            </a:r>
            <a:endParaRPr kumimoji="1" lang="zh-CN" altLang="en-US" sz="1400" b="0" i="0" u="none" strike="noStrike" kern="1200" cap="none" spc="0" normalizeH="0" baseline="0" noProof="0">
              <a:ln>
                <a:noFill/>
              </a:ln>
              <a:solidFill>
                <a:srgbClr val="87D333"/>
              </a:solidFill>
              <a:effectLst/>
              <a:uLnTx/>
              <a:uFillTx/>
              <a:latin typeface="Century Gothic" panose="020B0502020202020204" pitchFamily="34" charset="0"/>
              <a:ea typeface="宋体" panose="02010600030101010101" pitchFamily="2" charset="-122"/>
              <a:cs typeface="+mn-cs"/>
              <a:sym typeface="Calibri" panose="020F0502020204030204" pitchFamily="34" charset="0"/>
            </a:endParaRPr>
          </a:p>
        </p:txBody>
      </p:sp>
      <p:sp>
        <p:nvSpPr>
          <p:cNvPr id="139" name="矩形 138">
            <a:extLst>
              <a:ext uri="{FF2B5EF4-FFF2-40B4-BE49-F238E27FC236}">
                <a16:creationId xmlns:a16="http://schemas.microsoft.com/office/drawing/2014/main" id="{8816F153-6974-1A48-8E3C-255F2FCF8890}"/>
              </a:ext>
            </a:extLst>
          </p:cNvPr>
          <p:cNvSpPr/>
          <p:nvPr/>
        </p:nvSpPr>
        <p:spPr bwMode="auto">
          <a:xfrm>
            <a:off x="6494073" y="2680621"/>
            <a:ext cx="2764127" cy="1267236"/>
          </a:xfrm>
          <a:prstGeom prst="rect">
            <a:avLst/>
          </a:prstGeom>
          <a:solidFill>
            <a:srgbClr val="146FFF">
              <a:alpha val="14902"/>
            </a:srgbClr>
          </a:solidFill>
          <a:ln w="6350" cap="flat" cmpd="sng" algn="ctr">
            <a:noFill/>
            <a:prstDash val="solid"/>
            <a:round/>
            <a:headEnd type="none" w="med" len="med"/>
            <a:tailEnd type="none" w="med" len="med"/>
          </a:ln>
        </p:spPr>
        <p:txBody>
          <a:bodyPr/>
          <a:lstStyle>
            <a:lvl1pPr defTabSz="912813" eaLnBrk="0" hangingPunct="0">
              <a:defRPr>
                <a:solidFill>
                  <a:schemeClr val="tx1"/>
                </a:solidFill>
                <a:latin typeface="Calibri" panose="020F0502020204030204" pitchFamily="34" charset="0"/>
                <a:ea typeface="宋体" panose="02010600030101010101" pitchFamily="2" charset="-122"/>
              </a:defRPr>
            </a:lvl1pPr>
            <a:lvl2pPr defTabSz="912813" eaLnBrk="0" hangingPunct="0">
              <a:defRPr>
                <a:solidFill>
                  <a:schemeClr val="tx1"/>
                </a:solidFill>
                <a:latin typeface="Calibri" panose="020F0502020204030204" pitchFamily="34" charset="0"/>
                <a:ea typeface="宋体" panose="02010600030101010101" pitchFamily="2" charset="-122"/>
              </a:defRPr>
            </a:lvl2pPr>
            <a:lvl3pPr defTabSz="912813" eaLnBrk="0" hangingPunct="0">
              <a:defRPr>
                <a:solidFill>
                  <a:schemeClr val="tx1"/>
                </a:solidFill>
                <a:latin typeface="Calibri" panose="020F0502020204030204" pitchFamily="34" charset="0"/>
                <a:ea typeface="宋体" panose="02010600030101010101" pitchFamily="2" charset="-122"/>
              </a:defRPr>
            </a:lvl3pPr>
            <a:lvl4pPr defTabSz="912813" eaLnBrk="0" hangingPunct="0">
              <a:defRPr>
                <a:solidFill>
                  <a:schemeClr val="tx1"/>
                </a:solidFill>
                <a:latin typeface="Calibri" panose="020F0502020204030204" pitchFamily="34" charset="0"/>
                <a:ea typeface="宋体" panose="02010600030101010101" pitchFamily="2" charset="-122"/>
              </a:defRPr>
            </a:lvl4pPr>
            <a:lvl5pPr defTabSz="912813" eaLnBrk="0" hangingPunct="0">
              <a:defRPr>
                <a:solidFill>
                  <a:schemeClr val="tx1"/>
                </a:solidFill>
                <a:latin typeface="Calibri" panose="020F0502020204030204" pitchFamily="34" charset="0"/>
                <a:ea typeface="宋体" panose="02010600030101010101" pitchFamily="2" charset="-122"/>
              </a:defRPr>
            </a:lvl5pPr>
            <a:lvl6pPr defTabSz="912813"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912813"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912813"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912813"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2813" rtl="0" eaLnBrk="0" fontAlgn="auto" latinLnBrk="0" hangingPunct="0">
              <a:lnSpc>
                <a:spcPct val="100000"/>
              </a:lnSpc>
              <a:spcBef>
                <a:spcPts val="0"/>
              </a:spcBef>
              <a:spcAft>
                <a:spcPts val="0"/>
              </a:spcAft>
              <a:buClrTx/>
              <a:buSzTx/>
              <a:buFont typeface="Arial" panose="020B0604020202020204" pitchFamily="34" charset="0"/>
              <a:buNone/>
              <a:tabLst/>
              <a:defRPr/>
            </a:pPr>
            <a:endParaRPr kumimoji="0" lang="en-US" altLang="zh-CN" sz="12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endParaRPr>
          </a:p>
        </p:txBody>
      </p:sp>
      <p:sp>
        <p:nvSpPr>
          <p:cNvPr id="140" name="矩形 23">
            <a:extLst>
              <a:ext uri="{FF2B5EF4-FFF2-40B4-BE49-F238E27FC236}">
                <a16:creationId xmlns:a16="http://schemas.microsoft.com/office/drawing/2014/main" id="{88DDF131-D596-BC44-B654-BE9D50FFED0F}"/>
              </a:ext>
            </a:extLst>
          </p:cNvPr>
          <p:cNvSpPr>
            <a:spLocks noChangeArrowheads="1"/>
          </p:cNvSpPr>
          <p:nvPr/>
        </p:nvSpPr>
        <p:spPr bwMode="auto">
          <a:xfrm>
            <a:off x="9345708" y="3186358"/>
            <a:ext cx="1111265" cy="318254"/>
          </a:xfrm>
          <a:prstGeom prst="rect">
            <a:avLst/>
          </a:prstGeom>
          <a:noFill/>
          <a:ln w="9525">
            <a:solidFill>
              <a:srgbClr val="87D333"/>
            </a:solidFill>
            <a:prstDash val="solid"/>
            <a:round/>
            <a:headEnd/>
            <a:tailEnd/>
          </a:ln>
        </p:spPr>
        <p:txBody>
          <a:bodyPr anchor="ctr"/>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1225" rtl="0" eaLnBrk="1" fontAlgn="auto" latinLnBrk="0" hangingPunct="1">
              <a:lnSpc>
                <a:spcPct val="100000"/>
              </a:lnSpc>
              <a:spcBef>
                <a:spcPct val="20000"/>
              </a:spcBef>
              <a:spcAft>
                <a:spcPts val="0"/>
              </a:spcAft>
              <a:buClrTx/>
              <a:buSzTx/>
              <a:buFont typeface="Arial" charset="0"/>
              <a:buNone/>
              <a:tabLst/>
              <a:defRPr/>
            </a:pPr>
            <a:r>
              <a:rPr kumimoji="0" lang="en-US" altLang="zh-CN"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Health</a:t>
            </a:r>
            <a:r>
              <a:rPr kumimoji="0" lang="zh-CN" altLang="en-US"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 </a:t>
            </a:r>
            <a:r>
              <a:rPr kumimoji="0" lang="en-US" altLang="zh-CN"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check</a:t>
            </a:r>
            <a:endParaRPr kumimoji="0" lang="zh-CN" altLang="en-US"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endParaRPr>
          </a:p>
        </p:txBody>
      </p:sp>
      <p:sp>
        <p:nvSpPr>
          <p:cNvPr id="141" name="矩形 24">
            <a:extLst>
              <a:ext uri="{FF2B5EF4-FFF2-40B4-BE49-F238E27FC236}">
                <a16:creationId xmlns:a16="http://schemas.microsoft.com/office/drawing/2014/main" id="{C931EE55-30BC-6C4C-9BE8-7FF5ED31F3B4}"/>
              </a:ext>
            </a:extLst>
          </p:cNvPr>
          <p:cNvSpPr>
            <a:spLocks noChangeArrowheads="1"/>
          </p:cNvSpPr>
          <p:nvPr/>
        </p:nvSpPr>
        <p:spPr bwMode="auto">
          <a:xfrm>
            <a:off x="10517924" y="3185496"/>
            <a:ext cx="608392" cy="318254"/>
          </a:xfrm>
          <a:prstGeom prst="rect">
            <a:avLst/>
          </a:prstGeom>
          <a:noFill/>
          <a:ln w="9525">
            <a:solidFill>
              <a:srgbClr val="87D333"/>
            </a:solidFill>
            <a:prstDash val="solid"/>
            <a:round/>
            <a:headEnd/>
            <a:tailEnd/>
          </a:ln>
        </p:spPr>
        <p:txBody>
          <a:bodyPr anchor="ctr"/>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1225" rtl="0" eaLnBrk="1" fontAlgn="auto" latinLnBrk="0" hangingPunct="1">
              <a:lnSpc>
                <a:spcPct val="100000"/>
              </a:lnSpc>
              <a:spcBef>
                <a:spcPct val="20000"/>
              </a:spcBef>
              <a:spcAft>
                <a:spcPts val="0"/>
              </a:spcAft>
              <a:buClrTx/>
              <a:buSzTx/>
              <a:buFont typeface="Arial" charset="0"/>
              <a:buNone/>
              <a:tabLst/>
              <a:defRPr/>
            </a:pPr>
            <a:r>
              <a:rPr kumimoji="0" lang="en-US" altLang="zh-CN"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Logs</a:t>
            </a:r>
            <a:endParaRPr kumimoji="0" lang="zh-CN" altLang="en-US"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endParaRPr>
          </a:p>
        </p:txBody>
      </p:sp>
      <p:sp>
        <p:nvSpPr>
          <p:cNvPr id="142" name="矩形 26">
            <a:extLst>
              <a:ext uri="{FF2B5EF4-FFF2-40B4-BE49-F238E27FC236}">
                <a16:creationId xmlns:a16="http://schemas.microsoft.com/office/drawing/2014/main" id="{73ED2410-BA8E-BA4D-8707-9A9B0867B846}"/>
              </a:ext>
            </a:extLst>
          </p:cNvPr>
          <p:cNvSpPr>
            <a:spLocks noChangeArrowheads="1"/>
          </p:cNvSpPr>
          <p:nvPr/>
        </p:nvSpPr>
        <p:spPr bwMode="auto">
          <a:xfrm>
            <a:off x="9345708" y="3539149"/>
            <a:ext cx="1783962" cy="323526"/>
          </a:xfrm>
          <a:prstGeom prst="rect">
            <a:avLst/>
          </a:prstGeom>
          <a:noFill/>
          <a:ln w="9525">
            <a:solidFill>
              <a:srgbClr val="87D333"/>
            </a:solidFill>
            <a:prstDash val="solid"/>
            <a:round/>
            <a:headEnd/>
            <a:tailEnd/>
          </a:ln>
        </p:spPr>
        <p:txBody>
          <a:bodyPr anchor="ctr"/>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1225" rtl="0" eaLnBrk="1" fontAlgn="auto" latinLnBrk="0" hangingPunct="1">
              <a:lnSpc>
                <a:spcPct val="100000"/>
              </a:lnSpc>
              <a:spcBef>
                <a:spcPct val="20000"/>
              </a:spcBef>
              <a:spcAft>
                <a:spcPts val="0"/>
              </a:spcAft>
              <a:buClrTx/>
              <a:buSzTx/>
              <a:buFont typeface="Arial" charset="0"/>
              <a:buNone/>
              <a:tabLst/>
              <a:defRPr/>
            </a:pPr>
            <a:r>
              <a:rPr kumimoji="0" lang="en-US" altLang="zh-CN"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Policy</a:t>
            </a:r>
            <a:r>
              <a:rPr kumimoji="0" lang="zh-CN" altLang="en-US"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 </a:t>
            </a:r>
            <a:r>
              <a:rPr kumimoji="0" lang="en-US" altLang="zh-CN"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compliance</a:t>
            </a:r>
            <a:endParaRPr kumimoji="0" lang="zh-CN" altLang="en-US"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endParaRPr>
          </a:p>
        </p:txBody>
      </p:sp>
      <p:sp>
        <p:nvSpPr>
          <p:cNvPr id="143" name="文本框 30">
            <a:extLst>
              <a:ext uri="{FF2B5EF4-FFF2-40B4-BE49-F238E27FC236}">
                <a16:creationId xmlns:a16="http://schemas.microsoft.com/office/drawing/2014/main" id="{0D87A326-CC4C-CE44-B98F-23DDDB1EEE08}"/>
              </a:ext>
            </a:extLst>
          </p:cNvPr>
          <p:cNvSpPr txBox="1">
            <a:spLocks noChangeArrowheads="1"/>
          </p:cNvSpPr>
          <p:nvPr/>
        </p:nvSpPr>
        <p:spPr bwMode="auto">
          <a:xfrm>
            <a:off x="6601249" y="2792623"/>
            <a:ext cx="25763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en-US" altLang="zh-CN" sz="1400" b="0" i="0" u="none" strike="noStrike" kern="1200" cap="none" spc="0" normalizeH="0" baseline="0" noProof="0">
                <a:ln>
                  <a:noFill/>
                </a:ln>
                <a:solidFill>
                  <a:srgbClr val="87D333"/>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Security</a:t>
            </a:r>
            <a:r>
              <a:rPr kumimoji="1" lang="zh-CN" altLang="en-US" sz="1400" b="0" i="0" u="none" strike="noStrike" kern="1200" cap="none" spc="0" normalizeH="0" baseline="0" noProof="0">
                <a:ln>
                  <a:noFill/>
                </a:ln>
                <a:solidFill>
                  <a:srgbClr val="87D333"/>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 </a:t>
            </a:r>
            <a:r>
              <a:rPr kumimoji="1" lang="en-US" altLang="zh-CN" sz="1400" b="0" i="0" u="none" strike="noStrike" kern="1200" cap="none" spc="0" normalizeH="0" baseline="0" noProof="0">
                <a:ln>
                  <a:noFill/>
                </a:ln>
                <a:solidFill>
                  <a:srgbClr val="87D333"/>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center</a:t>
            </a:r>
            <a:endParaRPr kumimoji="1" lang="zh-CN" altLang="en-US" sz="1400" b="0" i="0" u="none" strike="noStrike" kern="1200" cap="none" spc="0" normalizeH="0" baseline="0" noProof="0">
              <a:ln>
                <a:noFill/>
              </a:ln>
              <a:solidFill>
                <a:srgbClr val="87D333"/>
              </a:solidFill>
              <a:effectLst/>
              <a:uLnTx/>
              <a:uFillTx/>
              <a:latin typeface="Century Gothic" panose="020B0502020202020204" pitchFamily="34" charset="0"/>
              <a:ea typeface="宋体" panose="02010600030101010101" pitchFamily="2" charset="-122"/>
              <a:cs typeface="+mn-cs"/>
              <a:sym typeface="Calibri" panose="020F0502020204030204" pitchFamily="34" charset="0"/>
            </a:endParaRPr>
          </a:p>
        </p:txBody>
      </p:sp>
      <p:sp>
        <p:nvSpPr>
          <p:cNvPr id="144" name="矩形 23">
            <a:extLst>
              <a:ext uri="{FF2B5EF4-FFF2-40B4-BE49-F238E27FC236}">
                <a16:creationId xmlns:a16="http://schemas.microsoft.com/office/drawing/2014/main" id="{37E524C5-A08C-714E-88D1-C65967824E98}"/>
              </a:ext>
            </a:extLst>
          </p:cNvPr>
          <p:cNvSpPr>
            <a:spLocks noChangeArrowheads="1"/>
          </p:cNvSpPr>
          <p:nvPr/>
        </p:nvSpPr>
        <p:spPr bwMode="auto">
          <a:xfrm>
            <a:off x="6585852" y="3187426"/>
            <a:ext cx="1270531" cy="318254"/>
          </a:xfrm>
          <a:prstGeom prst="rect">
            <a:avLst/>
          </a:prstGeom>
          <a:noFill/>
          <a:ln w="9525">
            <a:solidFill>
              <a:srgbClr val="87D333"/>
            </a:solidFill>
            <a:prstDash val="solid"/>
            <a:round/>
            <a:headEnd/>
            <a:tailEnd/>
          </a:ln>
        </p:spPr>
        <p:txBody>
          <a:bodyPr anchor="ctr"/>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1225" rtl="0" eaLnBrk="1" fontAlgn="auto" latinLnBrk="0" hangingPunct="1">
              <a:lnSpc>
                <a:spcPct val="100000"/>
              </a:lnSpc>
              <a:spcBef>
                <a:spcPct val="20000"/>
              </a:spcBef>
              <a:spcAft>
                <a:spcPts val="0"/>
              </a:spcAft>
              <a:buClrTx/>
              <a:buSzTx/>
              <a:buFont typeface="Arial" charset="0"/>
              <a:buNone/>
              <a:tabLst/>
              <a:defRPr/>
            </a:pPr>
            <a:r>
              <a:rPr kumimoji="0" lang="en-US" altLang="zh-CN"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Micro</a:t>
            </a:r>
            <a:r>
              <a:rPr kumimoji="0" lang="zh-CN" altLang="en-US"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 </a:t>
            </a:r>
            <a:r>
              <a:rPr kumimoji="0" lang="en-US" altLang="zh-CN"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segment</a:t>
            </a:r>
            <a:endParaRPr kumimoji="0" lang="zh-CN" altLang="en-US"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endParaRPr>
          </a:p>
        </p:txBody>
      </p:sp>
      <p:sp>
        <p:nvSpPr>
          <p:cNvPr id="145" name="矩形 24">
            <a:extLst>
              <a:ext uri="{FF2B5EF4-FFF2-40B4-BE49-F238E27FC236}">
                <a16:creationId xmlns:a16="http://schemas.microsoft.com/office/drawing/2014/main" id="{9C1ED39B-04BB-9543-B683-F719FC5421B5}"/>
              </a:ext>
            </a:extLst>
          </p:cNvPr>
          <p:cNvSpPr>
            <a:spLocks noChangeArrowheads="1"/>
          </p:cNvSpPr>
          <p:nvPr/>
        </p:nvSpPr>
        <p:spPr bwMode="auto">
          <a:xfrm>
            <a:off x="7907038" y="3186564"/>
            <a:ext cx="1270531" cy="318254"/>
          </a:xfrm>
          <a:prstGeom prst="rect">
            <a:avLst/>
          </a:prstGeom>
          <a:noFill/>
          <a:ln w="9525">
            <a:solidFill>
              <a:srgbClr val="87D333"/>
            </a:solidFill>
            <a:prstDash val="solid"/>
            <a:round/>
            <a:headEnd/>
            <a:tailEnd/>
          </a:ln>
        </p:spPr>
        <p:txBody>
          <a:bodyPr anchor="ctr"/>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1225" rtl="0" eaLnBrk="1" fontAlgn="auto" latinLnBrk="0" hangingPunct="1">
              <a:lnSpc>
                <a:spcPct val="100000"/>
              </a:lnSpc>
              <a:spcBef>
                <a:spcPct val="20000"/>
              </a:spcBef>
              <a:spcAft>
                <a:spcPts val="0"/>
              </a:spcAft>
              <a:buClrTx/>
              <a:buSzTx/>
              <a:buFont typeface="Arial" charset="0"/>
              <a:buNone/>
              <a:tabLst/>
              <a:defRPr/>
            </a:pPr>
            <a:r>
              <a:rPr kumimoji="0" lang="en-US" altLang="zh-CN"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Process</a:t>
            </a:r>
            <a:r>
              <a:rPr kumimoji="0" lang="zh-CN" altLang="en-US"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 </a:t>
            </a:r>
            <a:r>
              <a:rPr kumimoji="0" lang="en-US" altLang="zh-CN"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control</a:t>
            </a:r>
            <a:r>
              <a:rPr kumimoji="0" lang="zh-CN" altLang="en-US"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 </a:t>
            </a:r>
          </a:p>
        </p:txBody>
      </p:sp>
      <p:sp>
        <p:nvSpPr>
          <p:cNvPr id="146" name="矩形 26">
            <a:extLst>
              <a:ext uri="{FF2B5EF4-FFF2-40B4-BE49-F238E27FC236}">
                <a16:creationId xmlns:a16="http://schemas.microsoft.com/office/drawing/2014/main" id="{C57A0DAC-34F5-2441-9B66-4541F98FE374}"/>
              </a:ext>
            </a:extLst>
          </p:cNvPr>
          <p:cNvSpPr>
            <a:spLocks noChangeArrowheads="1"/>
          </p:cNvSpPr>
          <p:nvPr/>
        </p:nvSpPr>
        <p:spPr bwMode="auto">
          <a:xfrm>
            <a:off x="6585853" y="3540217"/>
            <a:ext cx="2591716" cy="323526"/>
          </a:xfrm>
          <a:prstGeom prst="rect">
            <a:avLst/>
          </a:prstGeom>
          <a:noFill/>
          <a:ln w="9525">
            <a:solidFill>
              <a:srgbClr val="87D333"/>
            </a:solidFill>
            <a:prstDash val="solid"/>
            <a:round/>
            <a:headEnd/>
            <a:tailEnd/>
          </a:ln>
        </p:spPr>
        <p:txBody>
          <a:bodyPr anchor="ctr"/>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1225" rtl="0" eaLnBrk="1" fontAlgn="auto" latinLnBrk="0" hangingPunct="1">
              <a:lnSpc>
                <a:spcPct val="100000"/>
              </a:lnSpc>
              <a:spcBef>
                <a:spcPct val="20000"/>
              </a:spcBef>
              <a:spcAft>
                <a:spcPts val="0"/>
              </a:spcAft>
              <a:buClrTx/>
              <a:buSzTx/>
              <a:buFont typeface="Arial" charset="0"/>
              <a:buNone/>
              <a:tabLst/>
              <a:defRPr/>
            </a:pPr>
            <a:r>
              <a:rPr kumimoji="0" lang="en-US" altLang="zh-CN"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Visualization</a:t>
            </a:r>
            <a:r>
              <a:rPr kumimoji="0" lang="zh-CN" altLang="en-US"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 </a:t>
            </a:r>
            <a:r>
              <a:rPr kumimoji="0" lang="en-US" altLang="zh-CN"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&amp;</a:t>
            </a:r>
            <a:r>
              <a:rPr kumimoji="0" lang="zh-CN" altLang="en-US"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 </a:t>
            </a:r>
            <a:r>
              <a:rPr kumimoji="0" lang="en-US" altLang="zh-CN"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advisor</a:t>
            </a:r>
            <a:endParaRPr kumimoji="0" lang="zh-CN" altLang="en-US" sz="1100" b="0"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endParaRPr>
          </a:p>
        </p:txBody>
      </p:sp>
      <p:pic>
        <p:nvPicPr>
          <p:cNvPr id="155" name="图片 154">
            <a:extLst>
              <a:ext uri="{FF2B5EF4-FFF2-40B4-BE49-F238E27FC236}">
                <a16:creationId xmlns:a16="http://schemas.microsoft.com/office/drawing/2014/main" id="{FDB64E00-DBA9-4B43-9697-23699D19B8C5}"/>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816693" y="1317385"/>
            <a:ext cx="482980" cy="438707"/>
          </a:xfrm>
          <a:prstGeom prst="rect">
            <a:avLst/>
          </a:prstGeom>
        </p:spPr>
      </p:pic>
      <p:pic>
        <p:nvPicPr>
          <p:cNvPr id="156" name="图片 155">
            <a:extLst>
              <a:ext uri="{FF2B5EF4-FFF2-40B4-BE49-F238E27FC236}">
                <a16:creationId xmlns:a16="http://schemas.microsoft.com/office/drawing/2014/main" id="{D02886B6-58F0-344F-9AA2-A83F376204F0}"/>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2876565" y="1991842"/>
            <a:ext cx="363237" cy="434643"/>
          </a:xfrm>
          <a:prstGeom prst="rect">
            <a:avLst/>
          </a:prstGeom>
        </p:spPr>
      </p:pic>
      <p:pic>
        <p:nvPicPr>
          <p:cNvPr id="157" name="图片 156">
            <a:extLst>
              <a:ext uri="{FF2B5EF4-FFF2-40B4-BE49-F238E27FC236}">
                <a16:creationId xmlns:a16="http://schemas.microsoft.com/office/drawing/2014/main" id="{7F796EA4-B189-E147-A391-8E714D9E3E5D}"/>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164227" y="2032297"/>
            <a:ext cx="539115" cy="353732"/>
          </a:xfrm>
          <a:prstGeom prst="rect">
            <a:avLst/>
          </a:prstGeom>
        </p:spPr>
      </p:pic>
      <p:pic>
        <p:nvPicPr>
          <p:cNvPr id="158" name="图片 157">
            <a:extLst>
              <a:ext uri="{FF2B5EF4-FFF2-40B4-BE49-F238E27FC236}">
                <a16:creationId xmlns:a16="http://schemas.microsoft.com/office/drawing/2014/main" id="{4DE4F6D0-5BA6-1E40-972F-0A521A2CDA4A}"/>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7227050" y="1344771"/>
            <a:ext cx="413468" cy="383935"/>
          </a:xfrm>
          <a:prstGeom prst="rect">
            <a:avLst/>
          </a:prstGeom>
        </p:spPr>
      </p:pic>
      <p:sp>
        <p:nvSpPr>
          <p:cNvPr id="61" name="矩形 6">
            <a:extLst>
              <a:ext uri="{FF2B5EF4-FFF2-40B4-BE49-F238E27FC236}">
                <a16:creationId xmlns:a16="http://schemas.microsoft.com/office/drawing/2014/main" id="{0EE22F41-655B-EA45-A78C-014EA3B93CE3}"/>
              </a:ext>
            </a:extLst>
          </p:cNvPr>
          <p:cNvSpPr>
            <a:spLocks noChangeArrowheads="1"/>
          </p:cNvSpPr>
          <p:nvPr/>
        </p:nvSpPr>
        <p:spPr bwMode="auto">
          <a:xfrm>
            <a:off x="880540" y="4099844"/>
            <a:ext cx="1708610" cy="1552323"/>
          </a:xfrm>
          <a:prstGeom prst="rect">
            <a:avLst/>
          </a:prstGeom>
          <a:solidFill>
            <a:srgbClr val="146FFF"/>
          </a:solidFill>
          <a:ln w="9525">
            <a:noFill/>
            <a:round/>
            <a:headEnd/>
            <a:tailEnd/>
          </a:ln>
        </p:spPr>
        <p:txBody>
          <a:bodyPr anchor="ctr"/>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122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140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Hyperconverged</a:t>
            </a:r>
            <a:r>
              <a:rPr kumimoji="0" lang="zh-CN" altLang="en-US" sz="140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 </a:t>
            </a:r>
            <a:r>
              <a:rPr kumimoji="0" lang="en-US" altLang="zh-CN" sz="140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Infrastructure</a:t>
            </a:r>
            <a:endParaRPr kumimoji="0" lang="zh-CN" altLang="en-US" sz="140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endParaRPr>
          </a:p>
        </p:txBody>
      </p:sp>
      <p:sp>
        <p:nvSpPr>
          <p:cNvPr id="78" name="矩形 37">
            <a:extLst>
              <a:ext uri="{FF2B5EF4-FFF2-40B4-BE49-F238E27FC236}">
                <a16:creationId xmlns:a16="http://schemas.microsoft.com/office/drawing/2014/main" id="{C31F254F-4AD6-7649-8B97-7A50F480A1E8}"/>
              </a:ext>
            </a:extLst>
          </p:cNvPr>
          <p:cNvSpPr>
            <a:spLocks noChangeArrowheads="1"/>
          </p:cNvSpPr>
          <p:nvPr/>
        </p:nvSpPr>
        <p:spPr bwMode="auto">
          <a:xfrm>
            <a:off x="880540" y="1188317"/>
            <a:ext cx="1708610" cy="1375360"/>
          </a:xfrm>
          <a:prstGeom prst="rect">
            <a:avLst/>
          </a:prstGeom>
          <a:solidFill>
            <a:srgbClr val="00B0F0"/>
          </a:solidFill>
          <a:ln w="9525">
            <a:noFill/>
            <a:round/>
            <a:headEnd/>
            <a:tailEnd/>
          </a:ln>
        </p:spPr>
        <p:txBody>
          <a:bodyPr anchor="ctr"/>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122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140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Use</a:t>
            </a:r>
            <a:r>
              <a:rPr kumimoji="0" lang="zh-CN" altLang="en-US" sz="140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 </a:t>
            </a:r>
            <a:r>
              <a:rPr kumimoji="0" lang="en-US" altLang="zh-CN" sz="140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cases</a:t>
            </a:r>
          </a:p>
        </p:txBody>
      </p:sp>
      <p:sp>
        <p:nvSpPr>
          <p:cNvPr id="103" name="矩形 18">
            <a:extLst>
              <a:ext uri="{FF2B5EF4-FFF2-40B4-BE49-F238E27FC236}">
                <a16:creationId xmlns:a16="http://schemas.microsoft.com/office/drawing/2014/main" id="{BF6F6845-D82C-9B4A-AE11-23305B4C26D3}"/>
              </a:ext>
            </a:extLst>
          </p:cNvPr>
          <p:cNvSpPr>
            <a:spLocks noChangeArrowheads="1"/>
          </p:cNvSpPr>
          <p:nvPr/>
        </p:nvSpPr>
        <p:spPr bwMode="auto">
          <a:xfrm>
            <a:off x="880540" y="2684299"/>
            <a:ext cx="1708610" cy="1293477"/>
          </a:xfrm>
          <a:prstGeom prst="rect">
            <a:avLst/>
          </a:prstGeom>
          <a:solidFill>
            <a:srgbClr val="87D333"/>
          </a:solidFill>
          <a:ln w="9525">
            <a:noFill/>
            <a:round/>
            <a:headEnd/>
            <a:tailEnd/>
          </a:ln>
        </p:spPr>
        <p:txBody>
          <a:bodyPr anchor="ctr"/>
          <a:lstStyle>
            <a:lvl1pPr defTabSz="911225">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2495"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140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sym typeface="Calibri" panose="020F0502020204030204" pitchFamily="34" charset="0"/>
              </a:rPr>
              <a:t>Management</a:t>
            </a:r>
          </a:p>
        </p:txBody>
      </p:sp>
      <mc:AlternateContent xmlns:mc="http://schemas.openxmlformats.org/markup-compatibility/2006" xmlns:p14="http://schemas.microsoft.com/office/powerpoint/2010/main">
        <mc:Choice Requires="p14">
          <p:contentPart p14:bwMode="auto" r:id="rId19">
            <p14:nvContentPartPr>
              <p14:cNvPr id="10" name="Ink 9">
                <a:extLst>
                  <a:ext uri="{FF2B5EF4-FFF2-40B4-BE49-F238E27FC236}">
                    <a16:creationId xmlns:a16="http://schemas.microsoft.com/office/drawing/2014/main" id="{8B068D07-3AEB-2233-AE6A-AE9852541105}"/>
                  </a:ext>
                </a:extLst>
              </p14:cNvPr>
              <p14:cNvContentPartPr/>
              <p14:nvPr/>
            </p14:nvContentPartPr>
            <p14:xfrm>
              <a:off x="3065184" y="4623768"/>
              <a:ext cx="15120" cy="8640"/>
            </p14:xfrm>
          </p:contentPart>
        </mc:Choice>
        <mc:Fallback xmlns="">
          <p:pic>
            <p:nvPicPr>
              <p:cNvPr id="10" name="Ink 9">
                <a:extLst>
                  <a:ext uri="{FF2B5EF4-FFF2-40B4-BE49-F238E27FC236}">
                    <a16:creationId xmlns:a16="http://schemas.microsoft.com/office/drawing/2014/main" id="{8B068D07-3AEB-2233-AE6A-AE9852541105}"/>
                  </a:ext>
                </a:extLst>
              </p:cNvPr>
              <p:cNvPicPr/>
              <p:nvPr/>
            </p:nvPicPr>
            <p:blipFill>
              <a:blip r:embed="rId20"/>
              <a:stretch>
                <a:fillRect/>
              </a:stretch>
            </p:blipFill>
            <p:spPr>
              <a:xfrm>
                <a:off x="3059064" y="4617382"/>
                <a:ext cx="27360" cy="2141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1" name="Ink 10">
                <a:extLst>
                  <a:ext uri="{FF2B5EF4-FFF2-40B4-BE49-F238E27FC236}">
                    <a16:creationId xmlns:a16="http://schemas.microsoft.com/office/drawing/2014/main" id="{7BDC28C3-35D7-7B02-C747-76F1BB959EB8}"/>
                  </a:ext>
                </a:extLst>
              </p14:cNvPr>
              <p14:cNvContentPartPr/>
              <p14:nvPr/>
            </p14:nvContentPartPr>
            <p14:xfrm>
              <a:off x="4572504" y="4467888"/>
              <a:ext cx="15120" cy="15480"/>
            </p14:xfrm>
          </p:contentPart>
        </mc:Choice>
        <mc:Fallback xmlns="">
          <p:pic>
            <p:nvPicPr>
              <p:cNvPr id="11" name="Ink 10">
                <a:extLst>
                  <a:ext uri="{FF2B5EF4-FFF2-40B4-BE49-F238E27FC236}">
                    <a16:creationId xmlns:a16="http://schemas.microsoft.com/office/drawing/2014/main" id="{7BDC28C3-35D7-7B02-C747-76F1BB959EB8}"/>
                  </a:ext>
                </a:extLst>
              </p:cNvPr>
              <p:cNvPicPr/>
              <p:nvPr/>
            </p:nvPicPr>
            <p:blipFill>
              <a:blip r:embed="rId22"/>
              <a:stretch>
                <a:fillRect/>
              </a:stretch>
            </p:blipFill>
            <p:spPr>
              <a:xfrm>
                <a:off x="4566384" y="4461768"/>
                <a:ext cx="2736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2" name="Ink 11">
                <a:extLst>
                  <a:ext uri="{FF2B5EF4-FFF2-40B4-BE49-F238E27FC236}">
                    <a16:creationId xmlns:a16="http://schemas.microsoft.com/office/drawing/2014/main" id="{6D359731-DE4A-79E1-37B8-5350F952EF1F}"/>
                  </a:ext>
                </a:extLst>
              </p14:cNvPr>
              <p14:cNvContentPartPr/>
              <p14:nvPr/>
            </p14:nvContentPartPr>
            <p14:xfrm>
              <a:off x="3160224" y="4563288"/>
              <a:ext cx="39240" cy="15120"/>
            </p14:xfrm>
          </p:contentPart>
        </mc:Choice>
        <mc:Fallback xmlns="">
          <p:pic>
            <p:nvPicPr>
              <p:cNvPr id="12" name="Ink 11">
                <a:extLst>
                  <a:ext uri="{FF2B5EF4-FFF2-40B4-BE49-F238E27FC236}">
                    <a16:creationId xmlns:a16="http://schemas.microsoft.com/office/drawing/2014/main" id="{6D359731-DE4A-79E1-37B8-5350F952EF1F}"/>
                  </a:ext>
                </a:extLst>
              </p:cNvPr>
              <p:cNvPicPr/>
              <p:nvPr/>
            </p:nvPicPr>
            <p:blipFill>
              <a:blip r:embed="rId24"/>
              <a:stretch>
                <a:fillRect/>
              </a:stretch>
            </p:blipFill>
            <p:spPr>
              <a:xfrm>
                <a:off x="3154047" y="4557168"/>
                <a:ext cx="51593"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3" name="Ink 12">
                <a:extLst>
                  <a:ext uri="{FF2B5EF4-FFF2-40B4-BE49-F238E27FC236}">
                    <a16:creationId xmlns:a16="http://schemas.microsoft.com/office/drawing/2014/main" id="{D8853A53-DFC1-98F5-513E-F467EB7E693A}"/>
                  </a:ext>
                </a:extLst>
              </p14:cNvPr>
              <p14:cNvContentPartPr/>
              <p14:nvPr/>
            </p14:nvContentPartPr>
            <p14:xfrm>
              <a:off x="4551984" y="4485888"/>
              <a:ext cx="66240" cy="21600"/>
            </p14:xfrm>
          </p:contentPart>
        </mc:Choice>
        <mc:Fallback xmlns="">
          <p:pic>
            <p:nvPicPr>
              <p:cNvPr id="13" name="Ink 12">
                <a:extLst>
                  <a:ext uri="{FF2B5EF4-FFF2-40B4-BE49-F238E27FC236}">
                    <a16:creationId xmlns:a16="http://schemas.microsoft.com/office/drawing/2014/main" id="{D8853A53-DFC1-98F5-513E-F467EB7E693A}"/>
                  </a:ext>
                </a:extLst>
              </p:cNvPr>
              <p:cNvPicPr/>
              <p:nvPr/>
            </p:nvPicPr>
            <p:blipFill>
              <a:blip r:embed="rId26"/>
              <a:stretch>
                <a:fillRect/>
              </a:stretch>
            </p:blipFill>
            <p:spPr>
              <a:xfrm>
                <a:off x="4545831" y="4479868"/>
                <a:ext cx="78547" cy="336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4" name="Ink 13">
                <a:extLst>
                  <a:ext uri="{FF2B5EF4-FFF2-40B4-BE49-F238E27FC236}">
                    <a16:creationId xmlns:a16="http://schemas.microsoft.com/office/drawing/2014/main" id="{6C42FCD0-1A4C-258F-4AEB-5F57F98848B4}"/>
                  </a:ext>
                </a:extLst>
              </p14:cNvPr>
              <p14:cNvContentPartPr/>
              <p14:nvPr/>
            </p14:nvContentPartPr>
            <p14:xfrm>
              <a:off x="6016824" y="4595328"/>
              <a:ext cx="9720" cy="19080"/>
            </p14:xfrm>
          </p:contentPart>
        </mc:Choice>
        <mc:Fallback xmlns="">
          <p:pic>
            <p:nvPicPr>
              <p:cNvPr id="14" name="Ink 13">
                <a:extLst>
                  <a:ext uri="{FF2B5EF4-FFF2-40B4-BE49-F238E27FC236}">
                    <a16:creationId xmlns:a16="http://schemas.microsoft.com/office/drawing/2014/main" id="{6C42FCD0-1A4C-258F-4AEB-5F57F98848B4}"/>
                  </a:ext>
                </a:extLst>
              </p:cNvPr>
              <p:cNvPicPr/>
              <p:nvPr/>
            </p:nvPicPr>
            <p:blipFill>
              <a:blip r:embed="rId28"/>
              <a:stretch>
                <a:fillRect/>
              </a:stretch>
            </p:blipFill>
            <p:spPr>
              <a:xfrm>
                <a:off x="6010704" y="4589321"/>
                <a:ext cx="21960" cy="31093"/>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5" name="Ink 14">
                <a:extLst>
                  <a:ext uri="{FF2B5EF4-FFF2-40B4-BE49-F238E27FC236}">
                    <a16:creationId xmlns:a16="http://schemas.microsoft.com/office/drawing/2014/main" id="{0FA72778-8F49-3571-E917-CC0EA57ADE00}"/>
                  </a:ext>
                </a:extLst>
              </p14:cNvPr>
              <p14:cNvContentPartPr/>
              <p14:nvPr/>
            </p14:nvContentPartPr>
            <p14:xfrm>
              <a:off x="7426224" y="4597488"/>
              <a:ext cx="2880" cy="9360"/>
            </p14:xfrm>
          </p:contentPart>
        </mc:Choice>
        <mc:Fallback xmlns="">
          <p:pic>
            <p:nvPicPr>
              <p:cNvPr id="15" name="Ink 14">
                <a:extLst>
                  <a:ext uri="{FF2B5EF4-FFF2-40B4-BE49-F238E27FC236}">
                    <a16:creationId xmlns:a16="http://schemas.microsoft.com/office/drawing/2014/main" id="{0FA72778-8F49-3571-E917-CC0EA57ADE00}"/>
                  </a:ext>
                </a:extLst>
              </p:cNvPr>
              <p:cNvPicPr/>
              <p:nvPr/>
            </p:nvPicPr>
            <p:blipFill>
              <a:blip r:embed="rId30"/>
              <a:stretch>
                <a:fillRect/>
              </a:stretch>
            </p:blipFill>
            <p:spPr>
              <a:xfrm>
                <a:off x="7420104" y="4591595"/>
                <a:ext cx="15120" cy="21147"/>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6" name="Ink 15">
                <a:extLst>
                  <a:ext uri="{FF2B5EF4-FFF2-40B4-BE49-F238E27FC236}">
                    <a16:creationId xmlns:a16="http://schemas.microsoft.com/office/drawing/2014/main" id="{9CEA8621-A992-F8C0-EC77-AB3EF35138B2}"/>
                  </a:ext>
                </a:extLst>
              </p14:cNvPr>
              <p14:cNvContentPartPr/>
              <p14:nvPr/>
            </p14:nvContentPartPr>
            <p14:xfrm>
              <a:off x="8740944" y="4541688"/>
              <a:ext cx="360" cy="360"/>
            </p14:xfrm>
          </p:contentPart>
        </mc:Choice>
        <mc:Fallback xmlns="">
          <p:pic>
            <p:nvPicPr>
              <p:cNvPr id="16" name="Ink 15">
                <a:extLst>
                  <a:ext uri="{FF2B5EF4-FFF2-40B4-BE49-F238E27FC236}">
                    <a16:creationId xmlns:a16="http://schemas.microsoft.com/office/drawing/2014/main" id="{9CEA8621-A992-F8C0-EC77-AB3EF35138B2}"/>
                  </a:ext>
                </a:extLst>
              </p:cNvPr>
              <p:cNvPicPr/>
              <p:nvPr/>
            </p:nvPicPr>
            <p:blipFill>
              <a:blip r:embed="rId32"/>
              <a:stretch>
                <a:fillRect/>
              </a:stretch>
            </p:blipFill>
            <p:spPr>
              <a:xfrm>
                <a:off x="8734824" y="4535568"/>
                <a:ext cx="12600" cy="12600"/>
              </a:xfrm>
              <a:prstGeom prst="rect">
                <a:avLst/>
              </a:prstGeom>
            </p:spPr>
          </p:pic>
        </mc:Fallback>
      </mc:AlternateContent>
    </p:spTree>
    <p:extLst>
      <p:ext uri="{BB962C8B-B14F-4D97-AF65-F5344CB8AC3E}">
        <p14:creationId xmlns:p14="http://schemas.microsoft.com/office/powerpoint/2010/main" val="24986502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C8200227-62E7-5441-8E0A-07CA46906AC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07949" y="245323"/>
            <a:ext cx="1807405" cy="594000"/>
          </a:xfrm>
          <a:prstGeom prst="rect">
            <a:avLst/>
          </a:prstGeom>
        </p:spPr>
      </p:pic>
      <p:sp>
        <p:nvSpPr>
          <p:cNvPr id="75" name="文本占位符 1">
            <a:extLst>
              <a:ext uri="{FF2B5EF4-FFF2-40B4-BE49-F238E27FC236}">
                <a16:creationId xmlns:a16="http://schemas.microsoft.com/office/drawing/2014/main" id="{733410F9-3FC2-5F4B-95E9-8A87B07C8FE9}"/>
              </a:ext>
            </a:extLst>
          </p:cNvPr>
          <p:cNvSpPr txBox="1"/>
          <p:nvPr/>
        </p:nvSpPr>
        <p:spPr>
          <a:xfrm>
            <a:off x="526838" y="263524"/>
            <a:ext cx="9015367" cy="792900"/>
          </a:xfrm>
          <a:prstGeom prst="rect">
            <a:avLst/>
          </a:prstGeom>
        </p:spPr>
        <p:txBody>
          <a:bodyPr vert="horz" wrap="square" lIns="90000" tIns="36000" rIns="91440" bIns="36000" rtlCol="0" anchor="t">
            <a:spAutoFit/>
          </a:bodyPr>
          <a:lstStyle>
            <a:lvl1pPr indent="0">
              <a:lnSpc>
                <a:spcPct val="90000"/>
              </a:lnSpc>
              <a:spcBef>
                <a:spcPts val="1000"/>
              </a:spcBef>
              <a:buFontTx/>
              <a:buNone/>
              <a:defRPr kumimoji="1" sz="2600" b="1">
                <a:solidFill>
                  <a:srgbClr val="184199"/>
                </a:solidFill>
                <a:latin typeface="微软雅黑"/>
                <a:ea typeface="微软雅黑"/>
                <a:cs typeface="微软雅黑"/>
              </a:defRPr>
            </a:lvl1pPr>
            <a:lvl2pPr indent="0">
              <a:lnSpc>
                <a:spcPct val="90000"/>
              </a:lnSpc>
              <a:spcBef>
                <a:spcPts val="500"/>
              </a:spcBef>
              <a:buFontTx/>
              <a:buNone/>
              <a:defRPr sz="2400"/>
            </a:lvl2pPr>
            <a:lvl3pPr indent="0">
              <a:lnSpc>
                <a:spcPct val="90000"/>
              </a:lnSpc>
              <a:spcBef>
                <a:spcPts val="500"/>
              </a:spcBef>
              <a:buFontTx/>
              <a:buNone/>
              <a:defRPr sz="2000"/>
            </a:lvl3pPr>
            <a:lvl4pPr indent="0">
              <a:lnSpc>
                <a:spcPct val="90000"/>
              </a:lnSpc>
              <a:spcBef>
                <a:spcPts val="500"/>
              </a:spcBef>
              <a:buFontTx/>
              <a:buNone/>
            </a:lvl4pPr>
            <a:lvl5pPr indent="0">
              <a:lnSpc>
                <a:spcPct val="90000"/>
              </a:lnSpc>
              <a:spcBef>
                <a:spcPts val="500"/>
              </a:spcBef>
              <a:buFontTx/>
              <a:buNone/>
            </a:lvl5pPr>
            <a:lvl6pPr marL="2514600" indent="-228600">
              <a:lnSpc>
                <a:spcPct val="90000"/>
              </a:lnSpc>
              <a:spcBef>
                <a:spcPts val="500"/>
              </a:spcBef>
              <a:buFont typeface="Arial" panose="020B0604020202090204"/>
              <a:buChar char="•"/>
            </a:lvl6pPr>
            <a:lvl7pPr marL="2971800" indent="-228600">
              <a:lnSpc>
                <a:spcPct val="90000"/>
              </a:lnSpc>
              <a:spcBef>
                <a:spcPts val="500"/>
              </a:spcBef>
              <a:buFont typeface="Arial" panose="020B0604020202090204"/>
              <a:buChar char="•"/>
            </a:lvl7pPr>
            <a:lvl8pPr marL="3429000" indent="-228600">
              <a:lnSpc>
                <a:spcPct val="90000"/>
              </a:lnSpc>
              <a:spcBef>
                <a:spcPts val="500"/>
              </a:spcBef>
              <a:buFont typeface="Arial" panose="020B0604020202090204"/>
              <a:buChar char="•"/>
            </a:lvl8pPr>
            <a:lvl9pPr marL="3886200" indent="-228600">
              <a:lnSpc>
                <a:spcPct val="90000"/>
              </a:lnSpc>
              <a:spcBef>
                <a:spcPts val="500"/>
              </a:spcBef>
              <a:buFont typeface="Arial" panose="020B0604020202090204"/>
              <a:buChar char="•"/>
            </a:lvl9pPr>
          </a:lstStyle>
          <a:p>
            <a:pPr lvl="0">
              <a:defRPr/>
            </a:pPr>
            <a:r>
              <a:rPr lang="en-US" altLang="zh-CN">
                <a:solidFill>
                  <a:prstClr val="white"/>
                </a:solidFill>
                <a:latin typeface="Century Gothic" panose="020B0502020202020204" pitchFamily="34" charset="0"/>
                <a:ea typeface="微软雅黑" charset="-122"/>
              </a:rPr>
              <a:t>Administración y copia de seguridad integradas de VMware</a:t>
            </a:r>
            <a:endParaRPr kumimoji="1" lang="en-US" altLang="zh-CN" sz="2600" b="1" i="0" u="none" strike="noStrike" kern="1200" cap="none" spc="0" normalizeH="0" baseline="0" noProof="0" dirty="0">
              <a:ln>
                <a:noFill/>
              </a:ln>
              <a:solidFill>
                <a:prstClr val="white"/>
              </a:solidFill>
              <a:effectLst/>
              <a:uLnTx/>
              <a:uFillTx/>
              <a:latin typeface="Century Gothic" panose="020B0502020202020204" pitchFamily="34" charset="0"/>
              <a:ea typeface="微软雅黑" charset="-122"/>
            </a:endParaRPr>
          </a:p>
        </p:txBody>
      </p:sp>
      <p:sp>
        <p:nvSpPr>
          <p:cNvPr id="4" name="矩形 3">
            <a:extLst>
              <a:ext uri="{FF2B5EF4-FFF2-40B4-BE49-F238E27FC236}">
                <a16:creationId xmlns:a16="http://schemas.microsoft.com/office/drawing/2014/main" id="{17E4A765-D6B7-9537-3986-D178A789A1BB}"/>
              </a:ext>
            </a:extLst>
          </p:cNvPr>
          <p:cNvSpPr/>
          <p:nvPr/>
        </p:nvSpPr>
        <p:spPr>
          <a:xfrm>
            <a:off x="701574" y="6502421"/>
            <a:ext cx="162000" cy="162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5" name="矩形 4">
            <a:extLst>
              <a:ext uri="{FF2B5EF4-FFF2-40B4-BE49-F238E27FC236}">
                <a16:creationId xmlns:a16="http://schemas.microsoft.com/office/drawing/2014/main" id="{8816DA11-E17B-B5AF-9D3A-A3881F0AA101}"/>
              </a:ext>
            </a:extLst>
          </p:cNvPr>
          <p:cNvSpPr/>
          <p:nvPr/>
        </p:nvSpPr>
        <p:spPr>
          <a:xfrm>
            <a:off x="11317883" y="6502421"/>
            <a:ext cx="162000" cy="162000"/>
          </a:xfrm>
          <a:prstGeom prst="rect">
            <a:avLst/>
          </a:prstGeom>
          <a:solidFill>
            <a:srgbClr val="79B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6" name="日期占位符 1">
            <a:extLst>
              <a:ext uri="{FF2B5EF4-FFF2-40B4-BE49-F238E27FC236}">
                <a16:creationId xmlns:a16="http://schemas.microsoft.com/office/drawing/2014/main" id="{A06471E8-BD3E-8979-193B-DFD7554A1273}"/>
              </a:ext>
            </a:extLst>
          </p:cNvPr>
          <p:cNvSpPr txBox="1">
            <a:spLocks/>
          </p:cNvSpPr>
          <p:nvPr/>
        </p:nvSpPr>
        <p:spPr>
          <a:xfrm>
            <a:off x="871144" y="6444535"/>
            <a:ext cx="27432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err="1">
                <a:ln>
                  <a:noFill/>
                </a:ln>
                <a:solidFill>
                  <a:prstClr val="white"/>
                </a:solidFill>
                <a:effectLst/>
                <a:uLnTx/>
                <a:uFillTx/>
                <a:latin typeface="Century Gothic" panose="020B0502020202020204" pitchFamily="34" charset="0"/>
                <a:ea typeface="等线" panose="02010600030101010101" pitchFamily="2" charset="-122"/>
                <a:cs typeface="+mn-cs"/>
              </a:rPr>
              <a:t>www.sangfor.com</a:t>
            </a:r>
            <a:endParaRPr kumimoji="0" lang="en-US" altLang="zh-CN" sz="12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7" name="页脚占位符 2">
            <a:extLst>
              <a:ext uri="{FF2B5EF4-FFF2-40B4-BE49-F238E27FC236}">
                <a16:creationId xmlns:a16="http://schemas.microsoft.com/office/drawing/2014/main" id="{0CE43CDE-8324-0856-37F7-33BD9B598B0B}"/>
              </a:ext>
            </a:extLst>
          </p:cNvPr>
          <p:cNvSpPr txBox="1">
            <a:spLocks/>
          </p:cNvSpPr>
          <p:nvPr/>
        </p:nvSpPr>
        <p:spPr>
          <a:xfrm>
            <a:off x="4038600" y="6454695"/>
            <a:ext cx="41148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err="1">
                <a:ln>
                  <a:noFill/>
                </a:ln>
                <a:solidFill>
                  <a:prstClr val="white"/>
                </a:solidFill>
                <a:effectLst/>
                <a:uLnTx/>
                <a:uFillTx/>
                <a:latin typeface="Century Gothic" panose="020B0502020202020204" pitchFamily="34" charset="0"/>
                <a:ea typeface="微软雅黑" panose="020B0503020204020204" pitchFamily="34" charset="-122"/>
                <a:cs typeface="+mn-cs"/>
              </a:rPr>
              <a:t>Sangfor</a:t>
            </a:r>
            <a:r>
              <a:rPr kumimoji="0" lang="en-US" altLang="zh-CN" sz="12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rPr>
              <a:t> Technologies</a:t>
            </a:r>
            <a:endParaRPr kumimoji="0" lang="zh-CN" altLang="en-US" sz="12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8" name="灯片编号占位符 3">
            <a:extLst>
              <a:ext uri="{FF2B5EF4-FFF2-40B4-BE49-F238E27FC236}">
                <a16:creationId xmlns:a16="http://schemas.microsoft.com/office/drawing/2014/main" id="{E03DFCF4-DF9F-87AB-E580-267BA2D98CB3}"/>
              </a:ext>
            </a:extLst>
          </p:cNvPr>
          <p:cNvSpPr txBox="1">
            <a:spLocks/>
          </p:cNvSpPr>
          <p:nvPr/>
        </p:nvSpPr>
        <p:spPr>
          <a:xfrm>
            <a:off x="8574683" y="6454695"/>
            <a:ext cx="27432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rPr>
              <a:t>Page  </a:t>
            </a:r>
            <a:fld id="{6F6B6950-8D1A-4668-8374-25B44628E0DF}" type="slidenum">
              <a:rPr kumimoji="0" lang="zh-CN" altLang="en-US" sz="1200" b="0" i="0" u="none" strike="noStrike" kern="1200" cap="none" spc="0" normalizeH="0" baseline="0" noProof="0" smtClean="0">
                <a:ln>
                  <a:noFill/>
                </a:ln>
                <a:solidFill>
                  <a:prstClr val="white"/>
                </a:solidFill>
                <a:effectLst/>
                <a:uLnTx/>
                <a:uFillTx/>
                <a:latin typeface="Century Gothic" panose="020B0502020202020204" pitchFamily="34"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zh-CN" altLang="en-US" sz="12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cxnSp>
        <p:nvCxnSpPr>
          <p:cNvPr id="9" name="直线连接符 8">
            <a:extLst>
              <a:ext uri="{FF2B5EF4-FFF2-40B4-BE49-F238E27FC236}">
                <a16:creationId xmlns:a16="http://schemas.microsoft.com/office/drawing/2014/main" id="{27047C15-6DED-F729-3F42-732629D6202D}"/>
              </a:ext>
            </a:extLst>
          </p:cNvPr>
          <p:cNvCxnSpPr>
            <a:cxnSpLocks/>
          </p:cNvCxnSpPr>
          <p:nvPr/>
        </p:nvCxnSpPr>
        <p:spPr>
          <a:xfrm>
            <a:off x="706942" y="6299200"/>
            <a:ext cx="10778116" cy="0"/>
          </a:xfrm>
          <a:prstGeom prst="line">
            <a:avLst/>
          </a:prstGeom>
          <a:ln w="12700">
            <a:solidFill>
              <a:srgbClr val="79BD28"/>
            </a:solidFill>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81E3EB4E-4765-E6C5-CFE3-3CA5C04E098C}"/>
              </a:ext>
            </a:extLst>
          </p:cNvPr>
          <p:cNvSpPr/>
          <p:nvPr/>
        </p:nvSpPr>
        <p:spPr>
          <a:xfrm>
            <a:off x="1" y="315326"/>
            <a:ext cx="393700" cy="320676"/>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11" name="矩形 10">
            <a:extLst>
              <a:ext uri="{FF2B5EF4-FFF2-40B4-BE49-F238E27FC236}">
                <a16:creationId xmlns:a16="http://schemas.microsoft.com/office/drawing/2014/main" id="{4A1B787E-EF9F-8C8D-73FB-8A3D3BC4600D}"/>
              </a:ext>
            </a:extLst>
          </p:cNvPr>
          <p:cNvSpPr/>
          <p:nvPr/>
        </p:nvSpPr>
        <p:spPr>
          <a:xfrm>
            <a:off x="393701" y="315326"/>
            <a:ext cx="66674" cy="320676"/>
          </a:xfrm>
          <a:prstGeom prst="rect">
            <a:avLst/>
          </a:prstGeom>
          <a:solidFill>
            <a:srgbClr val="06B0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12" name="矩形 201">
            <a:extLst>
              <a:ext uri="{FF2B5EF4-FFF2-40B4-BE49-F238E27FC236}">
                <a16:creationId xmlns:a16="http://schemas.microsoft.com/office/drawing/2014/main" id="{D1ED9D9C-8AA2-08AD-CC1C-DD9ECDD4365E}"/>
              </a:ext>
            </a:extLst>
          </p:cNvPr>
          <p:cNvSpPr/>
          <p:nvPr/>
        </p:nvSpPr>
        <p:spPr>
          <a:xfrm>
            <a:off x="1418129" y="1731592"/>
            <a:ext cx="2728463" cy="2577972"/>
          </a:xfrm>
          <a:prstGeom prst="rect">
            <a:avLst/>
          </a:prstGeom>
          <a:solidFill>
            <a:srgbClr val="00B0F0">
              <a:alpha val="10000"/>
            </a:srgbClr>
          </a:solidFill>
          <a:ln w="15875">
            <a:solidFill>
              <a:srgbClr val="37CE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13" name="文本框 58">
            <a:extLst>
              <a:ext uri="{FF2B5EF4-FFF2-40B4-BE49-F238E27FC236}">
                <a16:creationId xmlns:a16="http://schemas.microsoft.com/office/drawing/2014/main" id="{B14773A9-DB76-B69A-E3DF-F7486A15BA46}"/>
              </a:ext>
            </a:extLst>
          </p:cNvPr>
          <p:cNvSpPr txBox="1"/>
          <p:nvPr/>
        </p:nvSpPr>
        <p:spPr>
          <a:xfrm>
            <a:off x="1683449" y="4433698"/>
            <a:ext cx="9116727" cy="1384418"/>
          </a:xfrm>
          <a:prstGeom prst="rect">
            <a:avLst/>
          </a:prstGeom>
          <a:noFill/>
        </p:spPr>
        <p:txBody>
          <a:bodyPr wrap="square" rtlCol="0">
            <a:spAutoFit/>
          </a:bodyPr>
          <a:lstStyle/>
          <a:p>
            <a:pPr lvl="0">
              <a:lnSpc>
                <a:spcPct val="155000"/>
              </a:lnSpc>
              <a:defRPr/>
            </a:pPr>
            <a:r>
              <a:rPr lang="en-US" altLang="zh-CN" sz="1400">
                <a:solidFill>
                  <a:prstClr val="white"/>
                </a:solidFill>
                <a:latin typeface="Century Gothic" panose="020B0502020202020204" pitchFamily="34" charset="0"/>
                <a:ea typeface="微软雅黑" panose="020B0503020204020204" pitchFamily="34" charset="-122"/>
              </a:rPr>
              <a:t>Administración del ciclo de vida integrada de VMware
Migración bidireccional 
Copia de seguridad integrada de VMware a Sangfor y recuperación instantánea
Compatibilidad con VMware vSphere 7.0</a:t>
            </a:r>
            <a:endParaRPr kumimoji="0" lang="zh-CN" altLang="en-US" sz="1400" b="0"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pic>
        <p:nvPicPr>
          <p:cNvPr id="14" name="图片 63">
            <a:extLst>
              <a:ext uri="{FF2B5EF4-FFF2-40B4-BE49-F238E27FC236}">
                <a16:creationId xmlns:a16="http://schemas.microsoft.com/office/drawing/2014/main" id="{42C5A310-26F2-FB73-72E6-2D7B8ED304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91824" y="4490919"/>
            <a:ext cx="248890" cy="248890"/>
          </a:xfrm>
          <a:prstGeom prst="rect">
            <a:avLst/>
          </a:prstGeom>
        </p:spPr>
      </p:pic>
      <p:pic>
        <p:nvPicPr>
          <p:cNvPr id="15" name="图片 63">
            <a:extLst>
              <a:ext uri="{FF2B5EF4-FFF2-40B4-BE49-F238E27FC236}">
                <a16:creationId xmlns:a16="http://schemas.microsoft.com/office/drawing/2014/main" id="{0867B19A-066E-AB19-C86B-6C081F2ACA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91824" y="4862455"/>
            <a:ext cx="248890" cy="248890"/>
          </a:xfrm>
          <a:prstGeom prst="rect">
            <a:avLst/>
          </a:prstGeom>
        </p:spPr>
      </p:pic>
      <p:pic>
        <p:nvPicPr>
          <p:cNvPr id="16" name="图片 63">
            <a:extLst>
              <a:ext uri="{FF2B5EF4-FFF2-40B4-BE49-F238E27FC236}">
                <a16:creationId xmlns:a16="http://schemas.microsoft.com/office/drawing/2014/main" id="{509DF9F9-9742-D871-0006-6EC5E3CA0FF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91824" y="5199155"/>
            <a:ext cx="248890" cy="248890"/>
          </a:xfrm>
          <a:prstGeom prst="rect">
            <a:avLst/>
          </a:prstGeom>
        </p:spPr>
      </p:pic>
      <p:grpSp>
        <p:nvGrpSpPr>
          <p:cNvPr id="17" name="Shape 305">
            <a:extLst>
              <a:ext uri="{FF2B5EF4-FFF2-40B4-BE49-F238E27FC236}">
                <a16:creationId xmlns:a16="http://schemas.microsoft.com/office/drawing/2014/main" id="{B36BF522-1B3C-F076-F6D0-D5A95FCDA216}"/>
              </a:ext>
            </a:extLst>
          </p:cNvPr>
          <p:cNvGrpSpPr/>
          <p:nvPr/>
        </p:nvGrpSpPr>
        <p:grpSpPr>
          <a:xfrm>
            <a:off x="2061062" y="1995356"/>
            <a:ext cx="735436" cy="507780"/>
            <a:chOff x="6834981" y="3379676"/>
            <a:chExt cx="669130" cy="736050"/>
          </a:xfrm>
        </p:grpSpPr>
        <p:grpSp>
          <p:nvGrpSpPr>
            <p:cNvPr id="18" name="Shape 306">
              <a:extLst>
                <a:ext uri="{FF2B5EF4-FFF2-40B4-BE49-F238E27FC236}">
                  <a16:creationId xmlns:a16="http://schemas.microsoft.com/office/drawing/2014/main" id="{608CE0C4-7917-F280-8B85-CE85784EC5CA}"/>
                </a:ext>
              </a:extLst>
            </p:cNvPr>
            <p:cNvGrpSpPr/>
            <p:nvPr/>
          </p:nvGrpSpPr>
          <p:grpSpPr>
            <a:xfrm>
              <a:off x="6834981" y="3379676"/>
              <a:ext cx="387350" cy="552450"/>
              <a:chOff x="4110038" y="2608263"/>
              <a:chExt cx="387350" cy="552450"/>
            </a:xfrm>
          </p:grpSpPr>
          <p:sp>
            <p:nvSpPr>
              <p:cNvPr id="39" name="Shape 307">
                <a:extLst>
                  <a:ext uri="{FF2B5EF4-FFF2-40B4-BE49-F238E27FC236}">
                    <a16:creationId xmlns:a16="http://schemas.microsoft.com/office/drawing/2014/main" id="{C1A7E905-06FE-867B-F4E3-E512FF02449A}"/>
                  </a:ext>
                </a:extLst>
              </p:cNvPr>
              <p:cNvSpPr/>
              <p:nvPr/>
            </p:nvSpPr>
            <p:spPr>
              <a:xfrm>
                <a:off x="4110038" y="2608263"/>
                <a:ext cx="387350" cy="552450"/>
              </a:xfrm>
              <a:custGeom>
                <a:avLst/>
                <a:gdLst/>
                <a:ahLst/>
                <a:cxnLst/>
                <a:rect l="0" t="0" r="0" b="0"/>
                <a:pathLst>
                  <a:path w="135" h="192" extrusionOk="0">
                    <a:moveTo>
                      <a:pt x="127" y="0"/>
                    </a:moveTo>
                    <a:cubicBezTo>
                      <a:pt x="132" y="0"/>
                      <a:pt x="135" y="3"/>
                      <a:pt x="135" y="8"/>
                    </a:cubicBezTo>
                    <a:cubicBezTo>
                      <a:pt x="135" y="184"/>
                      <a:pt x="135" y="184"/>
                      <a:pt x="135" y="184"/>
                    </a:cubicBezTo>
                    <a:cubicBezTo>
                      <a:pt x="135" y="188"/>
                      <a:pt x="132" y="192"/>
                      <a:pt x="127" y="192"/>
                    </a:cubicBezTo>
                    <a:cubicBezTo>
                      <a:pt x="8" y="192"/>
                      <a:pt x="8" y="192"/>
                      <a:pt x="8" y="192"/>
                    </a:cubicBezTo>
                    <a:cubicBezTo>
                      <a:pt x="3" y="192"/>
                      <a:pt x="0" y="188"/>
                      <a:pt x="0" y="184"/>
                    </a:cubicBezTo>
                    <a:cubicBezTo>
                      <a:pt x="0" y="8"/>
                      <a:pt x="0" y="8"/>
                      <a:pt x="0" y="8"/>
                    </a:cubicBezTo>
                    <a:cubicBezTo>
                      <a:pt x="0" y="3"/>
                      <a:pt x="3" y="0"/>
                      <a:pt x="8" y="0"/>
                    </a:cubicBezTo>
                    <a:lnTo>
                      <a:pt x="127" y="0"/>
                    </a:lnTo>
                    <a:close/>
                  </a:path>
                </a:pathLst>
              </a:custGeom>
              <a:solidFill>
                <a:schemeClr val="lt1"/>
              </a:solidFill>
              <a:ln w="22225" cap="rnd" cmpd="sng">
                <a:solidFill>
                  <a:srgbClr val="00B0F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panose="020B0502020202020204" pitchFamily="34" charset="0"/>
                  <a:ea typeface="Helvetica" charset="0"/>
                  <a:cs typeface="Helvetica" charset="0"/>
                  <a:sym typeface="Helvetica Neue"/>
                </a:endParaRPr>
              </a:p>
            </p:txBody>
          </p:sp>
          <p:cxnSp>
            <p:nvCxnSpPr>
              <p:cNvPr id="40" name="Shape 308">
                <a:extLst>
                  <a:ext uri="{FF2B5EF4-FFF2-40B4-BE49-F238E27FC236}">
                    <a16:creationId xmlns:a16="http://schemas.microsoft.com/office/drawing/2014/main" id="{4CE32343-3806-35F9-F7F4-94E592E21505}"/>
                  </a:ext>
                </a:extLst>
              </p:cNvPr>
              <p:cNvCxnSpPr/>
              <p:nvPr/>
            </p:nvCxnSpPr>
            <p:spPr>
              <a:xfrm>
                <a:off x="4181476" y="2740026"/>
                <a:ext cx="20638" cy="0"/>
              </a:xfrm>
              <a:prstGeom prst="straightConnector1">
                <a:avLst/>
              </a:prstGeom>
              <a:noFill/>
              <a:ln w="22225" cap="rnd" cmpd="sng">
                <a:solidFill>
                  <a:srgbClr val="00B0F0"/>
                </a:solidFill>
                <a:prstDash val="solid"/>
                <a:round/>
                <a:headEnd type="none" w="med" len="med"/>
                <a:tailEnd type="none" w="med" len="med"/>
              </a:ln>
            </p:spPr>
          </p:cxnSp>
          <p:cxnSp>
            <p:nvCxnSpPr>
              <p:cNvPr id="41" name="Shape 309">
                <a:extLst>
                  <a:ext uri="{FF2B5EF4-FFF2-40B4-BE49-F238E27FC236}">
                    <a16:creationId xmlns:a16="http://schemas.microsoft.com/office/drawing/2014/main" id="{53DE9B9F-400B-9678-E9C0-FAD0350DC91F}"/>
                  </a:ext>
                </a:extLst>
              </p:cNvPr>
              <p:cNvCxnSpPr/>
              <p:nvPr/>
            </p:nvCxnSpPr>
            <p:spPr>
              <a:xfrm>
                <a:off x="4259263" y="2740026"/>
                <a:ext cx="166688" cy="0"/>
              </a:xfrm>
              <a:prstGeom prst="straightConnector1">
                <a:avLst/>
              </a:prstGeom>
              <a:noFill/>
              <a:ln w="22225" cap="rnd" cmpd="sng">
                <a:solidFill>
                  <a:srgbClr val="00B0F0"/>
                </a:solidFill>
                <a:prstDash val="solid"/>
                <a:round/>
                <a:headEnd type="none" w="med" len="med"/>
                <a:tailEnd type="none" w="med" len="med"/>
              </a:ln>
            </p:spPr>
          </p:cxnSp>
          <p:cxnSp>
            <p:nvCxnSpPr>
              <p:cNvPr id="42" name="Shape 310">
                <a:extLst>
                  <a:ext uri="{FF2B5EF4-FFF2-40B4-BE49-F238E27FC236}">
                    <a16:creationId xmlns:a16="http://schemas.microsoft.com/office/drawing/2014/main" id="{9D656D1F-2610-EDF9-688A-D596D0E3690C}"/>
                  </a:ext>
                </a:extLst>
              </p:cNvPr>
              <p:cNvCxnSpPr/>
              <p:nvPr/>
            </p:nvCxnSpPr>
            <p:spPr>
              <a:xfrm>
                <a:off x="4181476" y="2835276"/>
                <a:ext cx="20638" cy="0"/>
              </a:xfrm>
              <a:prstGeom prst="straightConnector1">
                <a:avLst/>
              </a:prstGeom>
              <a:noFill/>
              <a:ln w="22225" cap="rnd" cmpd="sng">
                <a:solidFill>
                  <a:srgbClr val="00B0F0"/>
                </a:solidFill>
                <a:prstDash val="solid"/>
                <a:round/>
                <a:headEnd type="none" w="med" len="med"/>
                <a:tailEnd type="none" w="med" len="med"/>
              </a:ln>
            </p:spPr>
          </p:cxnSp>
          <p:cxnSp>
            <p:nvCxnSpPr>
              <p:cNvPr id="43" name="Shape 311">
                <a:extLst>
                  <a:ext uri="{FF2B5EF4-FFF2-40B4-BE49-F238E27FC236}">
                    <a16:creationId xmlns:a16="http://schemas.microsoft.com/office/drawing/2014/main" id="{56841D74-1C78-A9AB-F8DC-8170B739715F}"/>
                  </a:ext>
                </a:extLst>
              </p:cNvPr>
              <p:cNvCxnSpPr/>
              <p:nvPr/>
            </p:nvCxnSpPr>
            <p:spPr>
              <a:xfrm>
                <a:off x="4259263" y="2835276"/>
                <a:ext cx="166688" cy="0"/>
              </a:xfrm>
              <a:prstGeom prst="straightConnector1">
                <a:avLst/>
              </a:prstGeom>
              <a:noFill/>
              <a:ln w="22225" cap="rnd" cmpd="sng">
                <a:solidFill>
                  <a:srgbClr val="00B0F0"/>
                </a:solidFill>
                <a:prstDash val="solid"/>
                <a:round/>
                <a:headEnd type="none" w="med" len="med"/>
                <a:tailEnd type="none" w="med" len="med"/>
              </a:ln>
            </p:spPr>
          </p:cxnSp>
          <p:cxnSp>
            <p:nvCxnSpPr>
              <p:cNvPr id="44" name="Shape 312">
                <a:extLst>
                  <a:ext uri="{FF2B5EF4-FFF2-40B4-BE49-F238E27FC236}">
                    <a16:creationId xmlns:a16="http://schemas.microsoft.com/office/drawing/2014/main" id="{889DE878-6CB0-8E16-997E-A643A3068B94}"/>
                  </a:ext>
                </a:extLst>
              </p:cNvPr>
              <p:cNvCxnSpPr/>
              <p:nvPr/>
            </p:nvCxnSpPr>
            <p:spPr>
              <a:xfrm>
                <a:off x="4181476" y="2930526"/>
                <a:ext cx="20638" cy="0"/>
              </a:xfrm>
              <a:prstGeom prst="straightConnector1">
                <a:avLst/>
              </a:prstGeom>
              <a:noFill/>
              <a:ln w="22225" cap="rnd" cmpd="sng">
                <a:solidFill>
                  <a:srgbClr val="00B0F0"/>
                </a:solidFill>
                <a:prstDash val="solid"/>
                <a:round/>
                <a:headEnd type="none" w="med" len="med"/>
                <a:tailEnd type="none" w="med" len="med"/>
              </a:ln>
            </p:spPr>
          </p:cxnSp>
          <p:cxnSp>
            <p:nvCxnSpPr>
              <p:cNvPr id="45" name="Shape 313">
                <a:extLst>
                  <a:ext uri="{FF2B5EF4-FFF2-40B4-BE49-F238E27FC236}">
                    <a16:creationId xmlns:a16="http://schemas.microsoft.com/office/drawing/2014/main" id="{10316CC0-0118-0D21-D850-A549F4598AF7}"/>
                  </a:ext>
                </a:extLst>
              </p:cNvPr>
              <p:cNvCxnSpPr/>
              <p:nvPr/>
            </p:nvCxnSpPr>
            <p:spPr>
              <a:xfrm>
                <a:off x="4259263" y="2930526"/>
                <a:ext cx="166688" cy="0"/>
              </a:xfrm>
              <a:prstGeom prst="straightConnector1">
                <a:avLst/>
              </a:prstGeom>
              <a:noFill/>
              <a:ln w="22225" cap="rnd" cmpd="sng">
                <a:solidFill>
                  <a:srgbClr val="00B0F0"/>
                </a:solidFill>
                <a:prstDash val="solid"/>
                <a:round/>
                <a:headEnd type="none" w="med" len="med"/>
                <a:tailEnd type="none" w="med" len="med"/>
              </a:ln>
            </p:spPr>
          </p:cxnSp>
          <p:cxnSp>
            <p:nvCxnSpPr>
              <p:cNvPr id="46" name="Shape 314">
                <a:extLst>
                  <a:ext uri="{FF2B5EF4-FFF2-40B4-BE49-F238E27FC236}">
                    <a16:creationId xmlns:a16="http://schemas.microsoft.com/office/drawing/2014/main" id="{0FFFDA12-5FE8-54CA-E88F-4014E45489A0}"/>
                  </a:ext>
                </a:extLst>
              </p:cNvPr>
              <p:cNvCxnSpPr/>
              <p:nvPr/>
            </p:nvCxnSpPr>
            <p:spPr>
              <a:xfrm>
                <a:off x="4181476" y="3025776"/>
                <a:ext cx="20638" cy="0"/>
              </a:xfrm>
              <a:prstGeom prst="straightConnector1">
                <a:avLst/>
              </a:prstGeom>
              <a:noFill/>
              <a:ln w="22225" cap="rnd" cmpd="sng">
                <a:solidFill>
                  <a:srgbClr val="00B0F0"/>
                </a:solidFill>
                <a:prstDash val="solid"/>
                <a:round/>
                <a:headEnd type="none" w="med" len="med"/>
                <a:tailEnd type="none" w="med" len="med"/>
              </a:ln>
            </p:spPr>
          </p:cxnSp>
          <p:cxnSp>
            <p:nvCxnSpPr>
              <p:cNvPr id="47" name="Shape 315">
                <a:extLst>
                  <a:ext uri="{FF2B5EF4-FFF2-40B4-BE49-F238E27FC236}">
                    <a16:creationId xmlns:a16="http://schemas.microsoft.com/office/drawing/2014/main" id="{229B0A56-0D89-657A-05B2-AA6F3D15DC1F}"/>
                  </a:ext>
                </a:extLst>
              </p:cNvPr>
              <p:cNvCxnSpPr/>
              <p:nvPr/>
            </p:nvCxnSpPr>
            <p:spPr>
              <a:xfrm>
                <a:off x="4259263" y="3025776"/>
                <a:ext cx="166688" cy="0"/>
              </a:xfrm>
              <a:prstGeom prst="straightConnector1">
                <a:avLst/>
              </a:prstGeom>
              <a:noFill/>
              <a:ln w="22225" cap="rnd" cmpd="sng">
                <a:solidFill>
                  <a:srgbClr val="00B0F0"/>
                </a:solidFill>
                <a:prstDash val="solid"/>
                <a:round/>
                <a:headEnd type="none" w="med" len="med"/>
                <a:tailEnd type="none" w="med" len="med"/>
              </a:ln>
            </p:spPr>
          </p:cxnSp>
        </p:grpSp>
        <p:grpSp>
          <p:nvGrpSpPr>
            <p:cNvPr id="19" name="Shape 316">
              <a:extLst>
                <a:ext uri="{FF2B5EF4-FFF2-40B4-BE49-F238E27FC236}">
                  <a16:creationId xmlns:a16="http://schemas.microsoft.com/office/drawing/2014/main" id="{A2E96531-D81B-B952-FBA9-A8D9BDAF73A3}"/>
                </a:ext>
              </a:extLst>
            </p:cNvPr>
            <p:cNvGrpSpPr/>
            <p:nvPr/>
          </p:nvGrpSpPr>
          <p:grpSpPr>
            <a:xfrm>
              <a:off x="6984206" y="3459603"/>
              <a:ext cx="387350" cy="552450"/>
              <a:chOff x="4110038" y="2608263"/>
              <a:chExt cx="387350" cy="552450"/>
            </a:xfrm>
          </p:grpSpPr>
          <p:sp>
            <p:nvSpPr>
              <p:cNvPr id="30" name="Shape 317">
                <a:extLst>
                  <a:ext uri="{FF2B5EF4-FFF2-40B4-BE49-F238E27FC236}">
                    <a16:creationId xmlns:a16="http://schemas.microsoft.com/office/drawing/2014/main" id="{D00CE1F7-9152-A49F-2953-374FFA401E6A}"/>
                  </a:ext>
                </a:extLst>
              </p:cNvPr>
              <p:cNvSpPr/>
              <p:nvPr/>
            </p:nvSpPr>
            <p:spPr>
              <a:xfrm>
                <a:off x="4110038" y="2608263"/>
                <a:ext cx="387350" cy="552450"/>
              </a:xfrm>
              <a:custGeom>
                <a:avLst/>
                <a:gdLst/>
                <a:ahLst/>
                <a:cxnLst/>
                <a:rect l="0" t="0" r="0" b="0"/>
                <a:pathLst>
                  <a:path w="135" h="192" extrusionOk="0">
                    <a:moveTo>
                      <a:pt x="127" y="0"/>
                    </a:moveTo>
                    <a:cubicBezTo>
                      <a:pt x="132" y="0"/>
                      <a:pt x="135" y="3"/>
                      <a:pt x="135" y="8"/>
                    </a:cubicBezTo>
                    <a:cubicBezTo>
                      <a:pt x="135" y="184"/>
                      <a:pt x="135" y="184"/>
                      <a:pt x="135" y="184"/>
                    </a:cubicBezTo>
                    <a:cubicBezTo>
                      <a:pt x="135" y="188"/>
                      <a:pt x="132" y="192"/>
                      <a:pt x="127" y="192"/>
                    </a:cubicBezTo>
                    <a:cubicBezTo>
                      <a:pt x="8" y="192"/>
                      <a:pt x="8" y="192"/>
                      <a:pt x="8" y="192"/>
                    </a:cubicBezTo>
                    <a:cubicBezTo>
                      <a:pt x="3" y="192"/>
                      <a:pt x="0" y="188"/>
                      <a:pt x="0" y="184"/>
                    </a:cubicBezTo>
                    <a:cubicBezTo>
                      <a:pt x="0" y="8"/>
                      <a:pt x="0" y="8"/>
                      <a:pt x="0" y="8"/>
                    </a:cubicBezTo>
                    <a:cubicBezTo>
                      <a:pt x="0" y="3"/>
                      <a:pt x="3" y="0"/>
                      <a:pt x="8" y="0"/>
                    </a:cubicBezTo>
                    <a:lnTo>
                      <a:pt x="127" y="0"/>
                    </a:lnTo>
                    <a:close/>
                  </a:path>
                </a:pathLst>
              </a:custGeom>
              <a:solidFill>
                <a:schemeClr val="lt1"/>
              </a:solidFill>
              <a:ln w="22225" cap="rnd" cmpd="sng">
                <a:solidFill>
                  <a:srgbClr val="00B0F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panose="020B0502020202020204" pitchFamily="34" charset="0"/>
                  <a:ea typeface="Helvetica" charset="0"/>
                  <a:cs typeface="Helvetica" charset="0"/>
                  <a:sym typeface="Helvetica Neue"/>
                </a:endParaRPr>
              </a:p>
            </p:txBody>
          </p:sp>
          <p:cxnSp>
            <p:nvCxnSpPr>
              <p:cNvPr id="31" name="Shape 318">
                <a:extLst>
                  <a:ext uri="{FF2B5EF4-FFF2-40B4-BE49-F238E27FC236}">
                    <a16:creationId xmlns:a16="http://schemas.microsoft.com/office/drawing/2014/main" id="{1257C975-F2F1-8116-6F4B-F5B8541C8833}"/>
                  </a:ext>
                </a:extLst>
              </p:cNvPr>
              <p:cNvCxnSpPr/>
              <p:nvPr/>
            </p:nvCxnSpPr>
            <p:spPr>
              <a:xfrm>
                <a:off x="4181476" y="2740026"/>
                <a:ext cx="20638" cy="0"/>
              </a:xfrm>
              <a:prstGeom prst="straightConnector1">
                <a:avLst/>
              </a:prstGeom>
              <a:solidFill>
                <a:schemeClr val="lt1"/>
              </a:solidFill>
              <a:ln w="22225" cap="rnd" cmpd="sng">
                <a:solidFill>
                  <a:srgbClr val="00B0F0"/>
                </a:solidFill>
                <a:prstDash val="solid"/>
                <a:round/>
                <a:headEnd type="none" w="med" len="med"/>
                <a:tailEnd type="none" w="med" len="med"/>
              </a:ln>
            </p:spPr>
          </p:cxnSp>
          <p:cxnSp>
            <p:nvCxnSpPr>
              <p:cNvPr id="32" name="Shape 319">
                <a:extLst>
                  <a:ext uri="{FF2B5EF4-FFF2-40B4-BE49-F238E27FC236}">
                    <a16:creationId xmlns:a16="http://schemas.microsoft.com/office/drawing/2014/main" id="{3F82F307-3C56-BE06-E0DF-1552A767AEDA}"/>
                  </a:ext>
                </a:extLst>
              </p:cNvPr>
              <p:cNvCxnSpPr/>
              <p:nvPr/>
            </p:nvCxnSpPr>
            <p:spPr>
              <a:xfrm>
                <a:off x="4259263" y="2740026"/>
                <a:ext cx="166688" cy="0"/>
              </a:xfrm>
              <a:prstGeom prst="straightConnector1">
                <a:avLst/>
              </a:prstGeom>
              <a:solidFill>
                <a:schemeClr val="lt1"/>
              </a:solidFill>
              <a:ln w="22225" cap="rnd" cmpd="sng">
                <a:solidFill>
                  <a:srgbClr val="00B0F0"/>
                </a:solidFill>
                <a:prstDash val="solid"/>
                <a:round/>
                <a:headEnd type="none" w="med" len="med"/>
                <a:tailEnd type="none" w="med" len="med"/>
              </a:ln>
            </p:spPr>
          </p:cxnSp>
          <p:cxnSp>
            <p:nvCxnSpPr>
              <p:cNvPr id="33" name="Shape 320">
                <a:extLst>
                  <a:ext uri="{FF2B5EF4-FFF2-40B4-BE49-F238E27FC236}">
                    <a16:creationId xmlns:a16="http://schemas.microsoft.com/office/drawing/2014/main" id="{7327B867-E5B3-0482-17A4-26DC2E73BE23}"/>
                  </a:ext>
                </a:extLst>
              </p:cNvPr>
              <p:cNvCxnSpPr/>
              <p:nvPr/>
            </p:nvCxnSpPr>
            <p:spPr>
              <a:xfrm>
                <a:off x="4181476" y="2835276"/>
                <a:ext cx="20638" cy="0"/>
              </a:xfrm>
              <a:prstGeom prst="straightConnector1">
                <a:avLst/>
              </a:prstGeom>
              <a:solidFill>
                <a:schemeClr val="lt1"/>
              </a:solidFill>
              <a:ln w="22225" cap="rnd" cmpd="sng">
                <a:solidFill>
                  <a:srgbClr val="00B0F0"/>
                </a:solidFill>
                <a:prstDash val="solid"/>
                <a:round/>
                <a:headEnd type="none" w="med" len="med"/>
                <a:tailEnd type="none" w="med" len="med"/>
              </a:ln>
            </p:spPr>
          </p:cxnSp>
          <p:cxnSp>
            <p:nvCxnSpPr>
              <p:cNvPr id="34" name="Shape 321">
                <a:extLst>
                  <a:ext uri="{FF2B5EF4-FFF2-40B4-BE49-F238E27FC236}">
                    <a16:creationId xmlns:a16="http://schemas.microsoft.com/office/drawing/2014/main" id="{5116363D-AED4-4A23-77F4-B65C46C4BDA6}"/>
                  </a:ext>
                </a:extLst>
              </p:cNvPr>
              <p:cNvCxnSpPr/>
              <p:nvPr/>
            </p:nvCxnSpPr>
            <p:spPr>
              <a:xfrm>
                <a:off x="4259263" y="2835276"/>
                <a:ext cx="166688" cy="0"/>
              </a:xfrm>
              <a:prstGeom prst="straightConnector1">
                <a:avLst/>
              </a:prstGeom>
              <a:solidFill>
                <a:schemeClr val="lt1"/>
              </a:solidFill>
              <a:ln w="22225" cap="rnd" cmpd="sng">
                <a:solidFill>
                  <a:srgbClr val="00B0F0"/>
                </a:solidFill>
                <a:prstDash val="solid"/>
                <a:round/>
                <a:headEnd type="none" w="med" len="med"/>
                <a:tailEnd type="none" w="med" len="med"/>
              </a:ln>
            </p:spPr>
          </p:cxnSp>
          <p:cxnSp>
            <p:nvCxnSpPr>
              <p:cNvPr id="35" name="Shape 322">
                <a:extLst>
                  <a:ext uri="{FF2B5EF4-FFF2-40B4-BE49-F238E27FC236}">
                    <a16:creationId xmlns:a16="http://schemas.microsoft.com/office/drawing/2014/main" id="{0684E2DE-55A5-DF38-4242-D366B1220C46}"/>
                  </a:ext>
                </a:extLst>
              </p:cNvPr>
              <p:cNvCxnSpPr/>
              <p:nvPr/>
            </p:nvCxnSpPr>
            <p:spPr>
              <a:xfrm>
                <a:off x="4181476" y="2930526"/>
                <a:ext cx="20638" cy="0"/>
              </a:xfrm>
              <a:prstGeom prst="straightConnector1">
                <a:avLst/>
              </a:prstGeom>
              <a:solidFill>
                <a:schemeClr val="lt1"/>
              </a:solidFill>
              <a:ln w="22225" cap="rnd" cmpd="sng">
                <a:solidFill>
                  <a:srgbClr val="00B0F0"/>
                </a:solidFill>
                <a:prstDash val="solid"/>
                <a:round/>
                <a:headEnd type="none" w="med" len="med"/>
                <a:tailEnd type="none" w="med" len="med"/>
              </a:ln>
            </p:spPr>
          </p:cxnSp>
          <p:cxnSp>
            <p:nvCxnSpPr>
              <p:cNvPr id="36" name="Shape 323">
                <a:extLst>
                  <a:ext uri="{FF2B5EF4-FFF2-40B4-BE49-F238E27FC236}">
                    <a16:creationId xmlns:a16="http://schemas.microsoft.com/office/drawing/2014/main" id="{7B8324CD-ABF6-286D-453B-7938F9355536}"/>
                  </a:ext>
                </a:extLst>
              </p:cNvPr>
              <p:cNvCxnSpPr/>
              <p:nvPr/>
            </p:nvCxnSpPr>
            <p:spPr>
              <a:xfrm>
                <a:off x="4259263" y="2930526"/>
                <a:ext cx="166688" cy="0"/>
              </a:xfrm>
              <a:prstGeom prst="straightConnector1">
                <a:avLst/>
              </a:prstGeom>
              <a:solidFill>
                <a:schemeClr val="lt1"/>
              </a:solidFill>
              <a:ln w="22225" cap="rnd" cmpd="sng">
                <a:solidFill>
                  <a:srgbClr val="00B0F0"/>
                </a:solidFill>
                <a:prstDash val="solid"/>
                <a:round/>
                <a:headEnd type="none" w="med" len="med"/>
                <a:tailEnd type="none" w="med" len="med"/>
              </a:ln>
            </p:spPr>
          </p:cxnSp>
          <p:cxnSp>
            <p:nvCxnSpPr>
              <p:cNvPr id="37" name="Shape 324">
                <a:extLst>
                  <a:ext uri="{FF2B5EF4-FFF2-40B4-BE49-F238E27FC236}">
                    <a16:creationId xmlns:a16="http://schemas.microsoft.com/office/drawing/2014/main" id="{CA7BCB22-51B9-F6B3-A6C6-E6E30CD6E07A}"/>
                  </a:ext>
                </a:extLst>
              </p:cNvPr>
              <p:cNvCxnSpPr/>
              <p:nvPr/>
            </p:nvCxnSpPr>
            <p:spPr>
              <a:xfrm>
                <a:off x="4181476" y="3025776"/>
                <a:ext cx="20638" cy="0"/>
              </a:xfrm>
              <a:prstGeom prst="straightConnector1">
                <a:avLst/>
              </a:prstGeom>
              <a:solidFill>
                <a:schemeClr val="lt1"/>
              </a:solidFill>
              <a:ln w="22225" cap="rnd" cmpd="sng">
                <a:solidFill>
                  <a:srgbClr val="00B0F0"/>
                </a:solidFill>
                <a:prstDash val="solid"/>
                <a:round/>
                <a:headEnd type="none" w="med" len="med"/>
                <a:tailEnd type="none" w="med" len="med"/>
              </a:ln>
            </p:spPr>
          </p:cxnSp>
          <p:cxnSp>
            <p:nvCxnSpPr>
              <p:cNvPr id="38" name="Shape 325">
                <a:extLst>
                  <a:ext uri="{FF2B5EF4-FFF2-40B4-BE49-F238E27FC236}">
                    <a16:creationId xmlns:a16="http://schemas.microsoft.com/office/drawing/2014/main" id="{01B8BD7E-E8F2-71D3-DABC-F2A2C7290074}"/>
                  </a:ext>
                </a:extLst>
              </p:cNvPr>
              <p:cNvCxnSpPr/>
              <p:nvPr/>
            </p:nvCxnSpPr>
            <p:spPr>
              <a:xfrm>
                <a:off x="4259263" y="3025776"/>
                <a:ext cx="166688" cy="0"/>
              </a:xfrm>
              <a:prstGeom prst="straightConnector1">
                <a:avLst/>
              </a:prstGeom>
              <a:solidFill>
                <a:schemeClr val="lt1"/>
              </a:solidFill>
              <a:ln w="22225" cap="rnd" cmpd="sng">
                <a:solidFill>
                  <a:srgbClr val="00B0F0"/>
                </a:solidFill>
                <a:prstDash val="solid"/>
                <a:round/>
                <a:headEnd type="none" w="med" len="med"/>
                <a:tailEnd type="none" w="med" len="med"/>
              </a:ln>
            </p:spPr>
          </p:cxnSp>
        </p:grpSp>
        <p:grpSp>
          <p:nvGrpSpPr>
            <p:cNvPr id="20" name="Shape 326">
              <a:extLst>
                <a:ext uri="{FF2B5EF4-FFF2-40B4-BE49-F238E27FC236}">
                  <a16:creationId xmlns:a16="http://schemas.microsoft.com/office/drawing/2014/main" id="{8C9DADD0-D221-7DEA-8232-F2579A4A09B1}"/>
                </a:ext>
              </a:extLst>
            </p:cNvPr>
            <p:cNvGrpSpPr/>
            <p:nvPr/>
          </p:nvGrpSpPr>
          <p:grpSpPr>
            <a:xfrm>
              <a:off x="7116761" y="3563276"/>
              <a:ext cx="387350" cy="552450"/>
              <a:chOff x="4110038" y="2608263"/>
              <a:chExt cx="387350" cy="552450"/>
            </a:xfrm>
          </p:grpSpPr>
          <p:sp>
            <p:nvSpPr>
              <p:cNvPr id="21" name="Shape 327">
                <a:extLst>
                  <a:ext uri="{FF2B5EF4-FFF2-40B4-BE49-F238E27FC236}">
                    <a16:creationId xmlns:a16="http://schemas.microsoft.com/office/drawing/2014/main" id="{50E0C7B8-8FDB-719B-8E65-81C804D1E433}"/>
                  </a:ext>
                </a:extLst>
              </p:cNvPr>
              <p:cNvSpPr/>
              <p:nvPr/>
            </p:nvSpPr>
            <p:spPr>
              <a:xfrm>
                <a:off x="4110038" y="2608263"/>
                <a:ext cx="387350" cy="552450"/>
              </a:xfrm>
              <a:custGeom>
                <a:avLst/>
                <a:gdLst/>
                <a:ahLst/>
                <a:cxnLst/>
                <a:rect l="0" t="0" r="0" b="0"/>
                <a:pathLst>
                  <a:path w="135" h="192" extrusionOk="0">
                    <a:moveTo>
                      <a:pt x="127" y="0"/>
                    </a:moveTo>
                    <a:cubicBezTo>
                      <a:pt x="132" y="0"/>
                      <a:pt x="135" y="3"/>
                      <a:pt x="135" y="8"/>
                    </a:cubicBezTo>
                    <a:cubicBezTo>
                      <a:pt x="135" y="184"/>
                      <a:pt x="135" y="184"/>
                      <a:pt x="135" y="184"/>
                    </a:cubicBezTo>
                    <a:cubicBezTo>
                      <a:pt x="135" y="188"/>
                      <a:pt x="132" y="192"/>
                      <a:pt x="127" y="192"/>
                    </a:cubicBezTo>
                    <a:cubicBezTo>
                      <a:pt x="8" y="192"/>
                      <a:pt x="8" y="192"/>
                      <a:pt x="8" y="192"/>
                    </a:cubicBezTo>
                    <a:cubicBezTo>
                      <a:pt x="3" y="192"/>
                      <a:pt x="0" y="188"/>
                      <a:pt x="0" y="184"/>
                    </a:cubicBezTo>
                    <a:cubicBezTo>
                      <a:pt x="0" y="8"/>
                      <a:pt x="0" y="8"/>
                      <a:pt x="0" y="8"/>
                    </a:cubicBezTo>
                    <a:cubicBezTo>
                      <a:pt x="0" y="3"/>
                      <a:pt x="3" y="0"/>
                      <a:pt x="8" y="0"/>
                    </a:cubicBezTo>
                    <a:lnTo>
                      <a:pt x="127" y="0"/>
                    </a:lnTo>
                    <a:close/>
                  </a:path>
                </a:pathLst>
              </a:custGeom>
              <a:solidFill>
                <a:schemeClr val="lt1"/>
              </a:solidFill>
              <a:ln w="22225" cap="rnd" cmpd="sng">
                <a:solidFill>
                  <a:srgbClr val="00B0F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panose="020B0502020202020204" pitchFamily="34" charset="0"/>
                  <a:ea typeface="Helvetica" charset="0"/>
                  <a:cs typeface="Helvetica" charset="0"/>
                  <a:sym typeface="Helvetica Neue"/>
                </a:endParaRPr>
              </a:p>
            </p:txBody>
          </p:sp>
          <p:cxnSp>
            <p:nvCxnSpPr>
              <p:cNvPr id="22" name="Shape 328">
                <a:extLst>
                  <a:ext uri="{FF2B5EF4-FFF2-40B4-BE49-F238E27FC236}">
                    <a16:creationId xmlns:a16="http://schemas.microsoft.com/office/drawing/2014/main" id="{44AA12A4-B4F8-0D52-348E-ED2C544486EA}"/>
                  </a:ext>
                </a:extLst>
              </p:cNvPr>
              <p:cNvCxnSpPr/>
              <p:nvPr/>
            </p:nvCxnSpPr>
            <p:spPr>
              <a:xfrm>
                <a:off x="4181476" y="2740026"/>
                <a:ext cx="20638" cy="0"/>
              </a:xfrm>
              <a:prstGeom prst="straightConnector1">
                <a:avLst/>
              </a:prstGeom>
              <a:solidFill>
                <a:schemeClr val="lt1"/>
              </a:solidFill>
              <a:ln w="22225" cap="rnd" cmpd="sng">
                <a:solidFill>
                  <a:srgbClr val="00B0F0"/>
                </a:solidFill>
                <a:prstDash val="solid"/>
                <a:round/>
                <a:headEnd type="none" w="med" len="med"/>
                <a:tailEnd type="none" w="med" len="med"/>
              </a:ln>
            </p:spPr>
          </p:cxnSp>
          <p:cxnSp>
            <p:nvCxnSpPr>
              <p:cNvPr id="23" name="Shape 329">
                <a:extLst>
                  <a:ext uri="{FF2B5EF4-FFF2-40B4-BE49-F238E27FC236}">
                    <a16:creationId xmlns:a16="http://schemas.microsoft.com/office/drawing/2014/main" id="{AA26706D-E285-CC99-A4E5-B9EB7C5511F2}"/>
                  </a:ext>
                </a:extLst>
              </p:cNvPr>
              <p:cNvCxnSpPr/>
              <p:nvPr/>
            </p:nvCxnSpPr>
            <p:spPr>
              <a:xfrm>
                <a:off x="4259263" y="2740026"/>
                <a:ext cx="166688" cy="0"/>
              </a:xfrm>
              <a:prstGeom prst="straightConnector1">
                <a:avLst/>
              </a:prstGeom>
              <a:solidFill>
                <a:schemeClr val="lt1"/>
              </a:solidFill>
              <a:ln w="22225" cap="rnd" cmpd="sng">
                <a:solidFill>
                  <a:srgbClr val="00B0F0"/>
                </a:solidFill>
                <a:prstDash val="solid"/>
                <a:round/>
                <a:headEnd type="none" w="med" len="med"/>
                <a:tailEnd type="none" w="med" len="med"/>
              </a:ln>
            </p:spPr>
          </p:cxnSp>
          <p:cxnSp>
            <p:nvCxnSpPr>
              <p:cNvPr id="24" name="Shape 330">
                <a:extLst>
                  <a:ext uri="{FF2B5EF4-FFF2-40B4-BE49-F238E27FC236}">
                    <a16:creationId xmlns:a16="http://schemas.microsoft.com/office/drawing/2014/main" id="{E0126E07-B9DA-BA94-4545-C0CC37F7B858}"/>
                  </a:ext>
                </a:extLst>
              </p:cNvPr>
              <p:cNvCxnSpPr/>
              <p:nvPr/>
            </p:nvCxnSpPr>
            <p:spPr>
              <a:xfrm>
                <a:off x="4181476" y="2835276"/>
                <a:ext cx="20638" cy="0"/>
              </a:xfrm>
              <a:prstGeom prst="straightConnector1">
                <a:avLst/>
              </a:prstGeom>
              <a:solidFill>
                <a:schemeClr val="lt1"/>
              </a:solidFill>
              <a:ln w="22225" cap="rnd" cmpd="sng">
                <a:solidFill>
                  <a:srgbClr val="00B0F0"/>
                </a:solidFill>
                <a:prstDash val="solid"/>
                <a:round/>
                <a:headEnd type="none" w="med" len="med"/>
                <a:tailEnd type="none" w="med" len="med"/>
              </a:ln>
            </p:spPr>
          </p:cxnSp>
          <p:cxnSp>
            <p:nvCxnSpPr>
              <p:cNvPr id="25" name="Shape 331">
                <a:extLst>
                  <a:ext uri="{FF2B5EF4-FFF2-40B4-BE49-F238E27FC236}">
                    <a16:creationId xmlns:a16="http://schemas.microsoft.com/office/drawing/2014/main" id="{488CEBBE-D776-0A11-4EBB-5F10216F5AA8}"/>
                  </a:ext>
                </a:extLst>
              </p:cNvPr>
              <p:cNvCxnSpPr/>
              <p:nvPr/>
            </p:nvCxnSpPr>
            <p:spPr>
              <a:xfrm>
                <a:off x="4259263" y="2835276"/>
                <a:ext cx="166688" cy="0"/>
              </a:xfrm>
              <a:prstGeom prst="straightConnector1">
                <a:avLst/>
              </a:prstGeom>
              <a:solidFill>
                <a:schemeClr val="lt1"/>
              </a:solidFill>
              <a:ln w="22225" cap="rnd" cmpd="sng">
                <a:solidFill>
                  <a:srgbClr val="00B0F0"/>
                </a:solidFill>
                <a:prstDash val="solid"/>
                <a:round/>
                <a:headEnd type="none" w="med" len="med"/>
                <a:tailEnd type="none" w="med" len="med"/>
              </a:ln>
            </p:spPr>
          </p:cxnSp>
          <p:cxnSp>
            <p:nvCxnSpPr>
              <p:cNvPr id="26" name="Shape 332">
                <a:extLst>
                  <a:ext uri="{FF2B5EF4-FFF2-40B4-BE49-F238E27FC236}">
                    <a16:creationId xmlns:a16="http://schemas.microsoft.com/office/drawing/2014/main" id="{8413C4E0-E045-D0B3-6FAC-026BB9E33C72}"/>
                  </a:ext>
                </a:extLst>
              </p:cNvPr>
              <p:cNvCxnSpPr/>
              <p:nvPr/>
            </p:nvCxnSpPr>
            <p:spPr>
              <a:xfrm>
                <a:off x="4181476" y="2930526"/>
                <a:ext cx="20638" cy="0"/>
              </a:xfrm>
              <a:prstGeom prst="straightConnector1">
                <a:avLst/>
              </a:prstGeom>
              <a:solidFill>
                <a:schemeClr val="lt1"/>
              </a:solidFill>
              <a:ln w="22225" cap="rnd" cmpd="sng">
                <a:solidFill>
                  <a:srgbClr val="00B0F0"/>
                </a:solidFill>
                <a:prstDash val="solid"/>
                <a:round/>
                <a:headEnd type="none" w="med" len="med"/>
                <a:tailEnd type="none" w="med" len="med"/>
              </a:ln>
            </p:spPr>
          </p:cxnSp>
          <p:cxnSp>
            <p:nvCxnSpPr>
              <p:cNvPr id="27" name="Shape 333">
                <a:extLst>
                  <a:ext uri="{FF2B5EF4-FFF2-40B4-BE49-F238E27FC236}">
                    <a16:creationId xmlns:a16="http://schemas.microsoft.com/office/drawing/2014/main" id="{257D4960-4376-152D-A6C6-179EEA2DE384}"/>
                  </a:ext>
                </a:extLst>
              </p:cNvPr>
              <p:cNvCxnSpPr/>
              <p:nvPr/>
            </p:nvCxnSpPr>
            <p:spPr>
              <a:xfrm>
                <a:off x="4259263" y="2930526"/>
                <a:ext cx="166688" cy="0"/>
              </a:xfrm>
              <a:prstGeom prst="straightConnector1">
                <a:avLst/>
              </a:prstGeom>
              <a:solidFill>
                <a:schemeClr val="lt1"/>
              </a:solidFill>
              <a:ln w="22225" cap="rnd" cmpd="sng">
                <a:solidFill>
                  <a:srgbClr val="00B0F0"/>
                </a:solidFill>
                <a:prstDash val="solid"/>
                <a:round/>
                <a:headEnd type="none" w="med" len="med"/>
                <a:tailEnd type="none" w="med" len="med"/>
              </a:ln>
            </p:spPr>
          </p:cxnSp>
          <p:cxnSp>
            <p:nvCxnSpPr>
              <p:cNvPr id="28" name="Shape 334">
                <a:extLst>
                  <a:ext uri="{FF2B5EF4-FFF2-40B4-BE49-F238E27FC236}">
                    <a16:creationId xmlns:a16="http://schemas.microsoft.com/office/drawing/2014/main" id="{D498FA10-BE40-7B2B-31FF-1A23C46865D1}"/>
                  </a:ext>
                </a:extLst>
              </p:cNvPr>
              <p:cNvCxnSpPr/>
              <p:nvPr/>
            </p:nvCxnSpPr>
            <p:spPr>
              <a:xfrm>
                <a:off x="4181476" y="3025776"/>
                <a:ext cx="20638" cy="0"/>
              </a:xfrm>
              <a:prstGeom prst="straightConnector1">
                <a:avLst/>
              </a:prstGeom>
              <a:solidFill>
                <a:schemeClr val="lt1"/>
              </a:solidFill>
              <a:ln w="22225" cap="rnd" cmpd="sng">
                <a:solidFill>
                  <a:srgbClr val="00B0F0"/>
                </a:solidFill>
                <a:prstDash val="solid"/>
                <a:round/>
                <a:headEnd type="none" w="med" len="med"/>
                <a:tailEnd type="none" w="med" len="med"/>
              </a:ln>
            </p:spPr>
          </p:cxnSp>
          <p:cxnSp>
            <p:nvCxnSpPr>
              <p:cNvPr id="29" name="Shape 335">
                <a:extLst>
                  <a:ext uri="{FF2B5EF4-FFF2-40B4-BE49-F238E27FC236}">
                    <a16:creationId xmlns:a16="http://schemas.microsoft.com/office/drawing/2014/main" id="{1C944A31-B179-7179-FBED-5E89AB17471A}"/>
                  </a:ext>
                </a:extLst>
              </p:cNvPr>
              <p:cNvCxnSpPr/>
              <p:nvPr/>
            </p:nvCxnSpPr>
            <p:spPr>
              <a:xfrm>
                <a:off x="4259263" y="3025776"/>
                <a:ext cx="166688" cy="0"/>
              </a:xfrm>
              <a:prstGeom prst="straightConnector1">
                <a:avLst/>
              </a:prstGeom>
              <a:solidFill>
                <a:schemeClr val="lt1"/>
              </a:solidFill>
              <a:ln w="22225" cap="rnd" cmpd="sng">
                <a:solidFill>
                  <a:srgbClr val="00B0F0"/>
                </a:solidFill>
                <a:prstDash val="solid"/>
                <a:round/>
                <a:headEnd type="none" w="med" len="med"/>
                <a:tailEnd type="none" w="med" len="med"/>
              </a:ln>
            </p:spPr>
          </p:cxnSp>
        </p:grpSp>
      </p:grpSp>
      <p:grpSp>
        <p:nvGrpSpPr>
          <p:cNvPr id="49" name="组合 2">
            <a:extLst>
              <a:ext uri="{FF2B5EF4-FFF2-40B4-BE49-F238E27FC236}">
                <a16:creationId xmlns:a16="http://schemas.microsoft.com/office/drawing/2014/main" id="{0525E273-5EE2-9294-B353-6354CF3DAD24}"/>
              </a:ext>
            </a:extLst>
          </p:cNvPr>
          <p:cNvGrpSpPr/>
          <p:nvPr/>
        </p:nvGrpSpPr>
        <p:grpSpPr>
          <a:xfrm>
            <a:off x="1818286" y="2716291"/>
            <a:ext cx="1799392" cy="976680"/>
            <a:chOff x="2285159" y="3295373"/>
            <a:chExt cx="2168985" cy="1177289"/>
          </a:xfrm>
        </p:grpSpPr>
        <p:pic>
          <p:nvPicPr>
            <p:cNvPr id="50" name="图片 14" descr="0927第一批_复制-04.png">
              <a:extLst>
                <a:ext uri="{FF2B5EF4-FFF2-40B4-BE49-F238E27FC236}">
                  <a16:creationId xmlns:a16="http://schemas.microsoft.com/office/drawing/2014/main" id="{B38F11CF-9907-A8ED-0F99-B6F5F7EEA0B1}"/>
                </a:ext>
              </a:extLst>
            </p:cNvPr>
            <p:cNvPicPr>
              <a:picLocks noChangeAspect="1"/>
            </p:cNvPicPr>
            <p:nvPr/>
          </p:nvPicPr>
          <p:blipFill rotWithShape="1">
            <a:blip r:embed="rId6" cstate="screen">
              <a:lum bright="70000" contrast="-70000"/>
              <a:extLst>
                <a:ext uri="{28A0092B-C50C-407E-A947-70E740481C1C}">
                  <a14:useLocalDpi xmlns:a14="http://schemas.microsoft.com/office/drawing/2010/main"/>
                </a:ext>
              </a:extLst>
            </a:blip>
            <a:srcRect l="40777" t="29172" r="29491" b="19679"/>
            <a:stretch/>
          </p:blipFill>
          <p:spPr bwMode="auto">
            <a:xfrm>
              <a:off x="2285159" y="3295373"/>
              <a:ext cx="753429" cy="1177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图片 14" descr="0927第一批_复制-04.png">
              <a:extLst>
                <a:ext uri="{FF2B5EF4-FFF2-40B4-BE49-F238E27FC236}">
                  <a16:creationId xmlns:a16="http://schemas.microsoft.com/office/drawing/2014/main" id="{E5F82A73-3893-A4EB-5E18-AD0211E7AB9B}"/>
                </a:ext>
              </a:extLst>
            </p:cNvPr>
            <p:cNvPicPr>
              <a:picLocks noChangeAspect="1"/>
            </p:cNvPicPr>
            <p:nvPr/>
          </p:nvPicPr>
          <p:blipFill rotWithShape="1">
            <a:blip r:embed="rId6" cstate="screen">
              <a:lum bright="70000" contrast="-70000"/>
              <a:extLst>
                <a:ext uri="{28A0092B-C50C-407E-A947-70E740481C1C}">
                  <a14:useLocalDpi xmlns:a14="http://schemas.microsoft.com/office/drawing/2010/main"/>
                </a:ext>
              </a:extLst>
            </a:blip>
            <a:srcRect l="40777" t="29172" r="29491" b="19679"/>
            <a:stretch/>
          </p:blipFill>
          <p:spPr bwMode="auto">
            <a:xfrm>
              <a:off x="2992937" y="3295373"/>
              <a:ext cx="753429" cy="1177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图片 14" descr="0927第一批_复制-04.png">
              <a:extLst>
                <a:ext uri="{FF2B5EF4-FFF2-40B4-BE49-F238E27FC236}">
                  <a16:creationId xmlns:a16="http://schemas.microsoft.com/office/drawing/2014/main" id="{D1B84AAC-719B-0A6F-566C-98C1871087F1}"/>
                </a:ext>
              </a:extLst>
            </p:cNvPr>
            <p:cNvPicPr>
              <a:picLocks noChangeAspect="1"/>
            </p:cNvPicPr>
            <p:nvPr/>
          </p:nvPicPr>
          <p:blipFill rotWithShape="1">
            <a:blip r:embed="rId6" cstate="screen">
              <a:lum bright="70000" contrast="-70000"/>
              <a:extLst>
                <a:ext uri="{28A0092B-C50C-407E-A947-70E740481C1C}">
                  <a14:useLocalDpi xmlns:a14="http://schemas.microsoft.com/office/drawing/2010/main"/>
                </a:ext>
              </a:extLst>
            </a:blip>
            <a:srcRect l="40777" t="29172" r="29491" b="19679"/>
            <a:stretch/>
          </p:blipFill>
          <p:spPr bwMode="auto">
            <a:xfrm>
              <a:off x="3700715" y="3295373"/>
              <a:ext cx="753429" cy="1177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3" name="TextBox 5">
            <a:extLst>
              <a:ext uri="{FF2B5EF4-FFF2-40B4-BE49-F238E27FC236}">
                <a16:creationId xmlns:a16="http://schemas.microsoft.com/office/drawing/2014/main" id="{B5E1E33E-4A12-F784-2E32-679142440A70}"/>
              </a:ext>
            </a:extLst>
          </p:cNvPr>
          <p:cNvSpPr txBox="1"/>
          <p:nvPr/>
        </p:nvSpPr>
        <p:spPr>
          <a:xfrm>
            <a:off x="1418129" y="3828686"/>
            <a:ext cx="2728463" cy="338554"/>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7CEFF"/>
                </a:solidFill>
                <a:effectLst/>
                <a:uLnTx/>
                <a:uFillTx/>
                <a:latin typeface="Century Gothic" panose="020B0502020202020204" pitchFamily="34" charset="0"/>
                <a:ea typeface="+mj-ea"/>
                <a:cs typeface="+mj-cs"/>
              </a:rPr>
              <a:t>VMware environment</a:t>
            </a:r>
          </a:p>
        </p:txBody>
      </p:sp>
      <p:grpSp>
        <p:nvGrpSpPr>
          <p:cNvPr id="54" name="Shape 305">
            <a:extLst>
              <a:ext uri="{FF2B5EF4-FFF2-40B4-BE49-F238E27FC236}">
                <a16:creationId xmlns:a16="http://schemas.microsoft.com/office/drawing/2014/main" id="{815E6AD5-CA97-0284-E9EC-7395217D65C8}"/>
              </a:ext>
            </a:extLst>
          </p:cNvPr>
          <p:cNvGrpSpPr/>
          <p:nvPr/>
        </p:nvGrpSpPr>
        <p:grpSpPr>
          <a:xfrm>
            <a:off x="2780794" y="2008016"/>
            <a:ext cx="735436" cy="507780"/>
            <a:chOff x="6834981" y="3379676"/>
            <a:chExt cx="669130" cy="736050"/>
          </a:xfrm>
        </p:grpSpPr>
        <p:grpSp>
          <p:nvGrpSpPr>
            <p:cNvPr id="55" name="Shape 306">
              <a:extLst>
                <a:ext uri="{FF2B5EF4-FFF2-40B4-BE49-F238E27FC236}">
                  <a16:creationId xmlns:a16="http://schemas.microsoft.com/office/drawing/2014/main" id="{CCFB70EA-17CC-F291-0908-B8B9DE6EA474}"/>
                </a:ext>
              </a:extLst>
            </p:cNvPr>
            <p:cNvGrpSpPr/>
            <p:nvPr/>
          </p:nvGrpSpPr>
          <p:grpSpPr>
            <a:xfrm>
              <a:off x="6834981" y="3379676"/>
              <a:ext cx="387350" cy="552450"/>
              <a:chOff x="4110038" y="2608263"/>
              <a:chExt cx="387350" cy="552450"/>
            </a:xfrm>
          </p:grpSpPr>
          <p:sp>
            <p:nvSpPr>
              <p:cNvPr id="77" name="Shape 307">
                <a:extLst>
                  <a:ext uri="{FF2B5EF4-FFF2-40B4-BE49-F238E27FC236}">
                    <a16:creationId xmlns:a16="http://schemas.microsoft.com/office/drawing/2014/main" id="{CFAF7586-DB0A-7D85-D9AE-0BC710275227}"/>
                  </a:ext>
                </a:extLst>
              </p:cNvPr>
              <p:cNvSpPr/>
              <p:nvPr/>
            </p:nvSpPr>
            <p:spPr>
              <a:xfrm>
                <a:off x="4110038" y="2608263"/>
                <a:ext cx="387350" cy="552450"/>
              </a:xfrm>
              <a:custGeom>
                <a:avLst/>
                <a:gdLst/>
                <a:ahLst/>
                <a:cxnLst/>
                <a:rect l="0" t="0" r="0" b="0"/>
                <a:pathLst>
                  <a:path w="135" h="192" extrusionOk="0">
                    <a:moveTo>
                      <a:pt x="127" y="0"/>
                    </a:moveTo>
                    <a:cubicBezTo>
                      <a:pt x="132" y="0"/>
                      <a:pt x="135" y="3"/>
                      <a:pt x="135" y="8"/>
                    </a:cubicBezTo>
                    <a:cubicBezTo>
                      <a:pt x="135" y="184"/>
                      <a:pt x="135" y="184"/>
                      <a:pt x="135" y="184"/>
                    </a:cubicBezTo>
                    <a:cubicBezTo>
                      <a:pt x="135" y="188"/>
                      <a:pt x="132" y="192"/>
                      <a:pt x="127" y="192"/>
                    </a:cubicBezTo>
                    <a:cubicBezTo>
                      <a:pt x="8" y="192"/>
                      <a:pt x="8" y="192"/>
                      <a:pt x="8" y="192"/>
                    </a:cubicBezTo>
                    <a:cubicBezTo>
                      <a:pt x="3" y="192"/>
                      <a:pt x="0" y="188"/>
                      <a:pt x="0" y="184"/>
                    </a:cubicBezTo>
                    <a:cubicBezTo>
                      <a:pt x="0" y="8"/>
                      <a:pt x="0" y="8"/>
                      <a:pt x="0" y="8"/>
                    </a:cubicBezTo>
                    <a:cubicBezTo>
                      <a:pt x="0" y="3"/>
                      <a:pt x="3" y="0"/>
                      <a:pt x="8" y="0"/>
                    </a:cubicBezTo>
                    <a:lnTo>
                      <a:pt x="127" y="0"/>
                    </a:lnTo>
                    <a:close/>
                  </a:path>
                </a:pathLst>
              </a:custGeom>
              <a:solidFill>
                <a:schemeClr val="lt1"/>
              </a:solidFill>
              <a:ln w="22225" cap="rnd" cmpd="sng">
                <a:solidFill>
                  <a:srgbClr val="00B0F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panose="020B0502020202020204" pitchFamily="34" charset="0"/>
                  <a:ea typeface="Helvetica" charset="0"/>
                  <a:cs typeface="Helvetica" charset="0"/>
                  <a:sym typeface="Helvetica Neue"/>
                </a:endParaRPr>
              </a:p>
            </p:txBody>
          </p:sp>
          <p:cxnSp>
            <p:nvCxnSpPr>
              <p:cNvPr id="78" name="Shape 308">
                <a:extLst>
                  <a:ext uri="{FF2B5EF4-FFF2-40B4-BE49-F238E27FC236}">
                    <a16:creationId xmlns:a16="http://schemas.microsoft.com/office/drawing/2014/main" id="{2AE4B213-57E6-3D9E-E6E8-72DDCDB207CC}"/>
                  </a:ext>
                </a:extLst>
              </p:cNvPr>
              <p:cNvCxnSpPr/>
              <p:nvPr/>
            </p:nvCxnSpPr>
            <p:spPr>
              <a:xfrm>
                <a:off x="4181476" y="2740026"/>
                <a:ext cx="20638" cy="0"/>
              </a:xfrm>
              <a:prstGeom prst="straightConnector1">
                <a:avLst/>
              </a:prstGeom>
              <a:noFill/>
              <a:ln w="22225" cap="rnd" cmpd="sng">
                <a:solidFill>
                  <a:srgbClr val="00B0F0"/>
                </a:solidFill>
                <a:prstDash val="solid"/>
                <a:round/>
                <a:headEnd type="none" w="med" len="med"/>
                <a:tailEnd type="none" w="med" len="med"/>
              </a:ln>
            </p:spPr>
          </p:cxnSp>
          <p:cxnSp>
            <p:nvCxnSpPr>
              <p:cNvPr id="79" name="Shape 309">
                <a:extLst>
                  <a:ext uri="{FF2B5EF4-FFF2-40B4-BE49-F238E27FC236}">
                    <a16:creationId xmlns:a16="http://schemas.microsoft.com/office/drawing/2014/main" id="{3AF11579-2A3A-0AE0-C5B7-5749D28E8166}"/>
                  </a:ext>
                </a:extLst>
              </p:cNvPr>
              <p:cNvCxnSpPr/>
              <p:nvPr/>
            </p:nvCxnSpPr>
            <p:spPr>
              <a:xfrm>
                <a:off x="4259263" y="2740026"/>
                <a:ext cx="166688" cy="0"/>
              </a:xfrm>
              <a:prstGeom prst="straightConnector1">
                <a:avLst/>
              </a:prstGeom>
              <a:noFill/>
              <a:ln w="22225" cap="rnd" cmpd="sng">
                <a:solidFill>
                  <a:srgbClr val="00B0F0"/>
                </a:solidFill>
                <a:prstDash val="solid"/>
                <a:round/>
                <a:headEnd type="none" w="med" len="med"/>
                <a:tailEnd type="none" w="med" len="med"/>
              </a:ln>
            </p:spPr>
          </p:cxnSp>
          <p:cxnSp>
            <p:nvCxnSpPr>
              <p:cNvPr id="80" name="Shape 310">
                <a:extLst>
                  <a:ext uri="{FF2B5EF4-FFF2-40B4-BE49-F238E27FC236}">
                    <a16:creationId xmlns:a16="http://schemas.microsoft.com/office/drawing/2014/main" id="{308BFF5B-1A5E-EF1F-D859-6C16EF27B1B0}"/>
                  </a:ext>
                </a:extLst>
              </p:cNvPr>
              <p:cNvCxnSpPr/>
              <p:nvPr/>
            </p:nvCxnSpPr>
            <p:spPr>
              <a:xfrm>
                <a:off x="4181476" y="2835276"/>
                <a:ext cx="20638" cy="0"/>
              </a:xfrm>
              <a:prstGeom prst="straightConnector1">
                <a:avLst/>
              </a:prstGeom>
              <a:noFill/>
              <a:ln w="22225" cap="rnd" cmpd="sng">
                <a:solidFill>
                  <a:srgbClr val="00B0F0"/>
                </a:solidFill>
                <a:prstDash val="solid"/>
                <a:round/>
                <a:headEnd type="none" w="med" len="med"/>
                <a:tailEnd type="none" w="med" len="med"/>
              </a:ln>
            </p:spPr>
          </p:cxnSp>
          <p:cxnSp>
            <p:nvCxnSpPr>
              <p:cNvPr id="81" name="Shape 311">
                <a:extLst>
                  <a:ext uri="{FF2B5EF4-FFF2-40B4-BE49-F238E27FC236}">
                    <a16:creationId xmlns:a16="http://schemas.microsoft.com/office/drawing/2014/main" id="{27F84E27-C05C-BC7B-C184-87D8E8F053DD}"/>
                  </a:ext>
                </a:extLst>
              </p:cNvPr>
              <p:cNvCxnSpPr/>
              <p:nvPr/>
            </p:nvCxnSpPr>
            <p:spPr>
              <a:xfrm>
                <a:off x="4259263" y="2835276"/>
                <a:ext cx="166688" cy="0"/>
              </a:xfrm>
              <a:prstGeom prst="straightConnector1">
                <a:avLst/>
              </a:prstGeom>
              <a:noFill/>
              <a:ln w="22225" cap="rnd" cmpd="sng">
                <a:solidFill>
                  <a:srgbClr val="00B0F0"/>
                </a:solidFill>
                <a:prstDash val="solid"/>
                <a:round/>
                <a:headEnd type="none" w="med" len="med"/>
                <a:tailEnd type="none" w="med" len="med"/>
              </a:ln>
            </p:spPr>
          </p:cxnSp>
          <p:cxnSp>
            <p:nvCxnSpPr>
              <p:cNvPr id="82" name="Shape 312">
                <a:extLst>
                  <a:ext uri="{FF2B5EF4-FFF2-40B4-BE49-F238E27FC236}">
                    <a16:creationId xmlns:a16="http://schemas.microsoft.com/office/drawing/2014/main" id="{84011467-0205-61A6-BBAE-CAC296334AC1}"/>
                  </a:ext>
                </a:extLst>
              </p:cNvPr>
              <p:cNvCxnSpPr/>
              <p:nvPr/>
            </p:nvCxnSpPr>
            <p:spPr>
              <a:xfrm>
                <a:off x="4181476" y="2930526"/>
                <a:ext cx="20638" cy="0"/>
              </a:xfrm>
              <a:prstGeom prst="straightConnector1">
                <a:avLst/>
              </a:prstGeom>
              <a:noFill/>
              <a:ln w="22225" cap="rnd" cmpd="sng">
                <a:solidFill>
                  <a:srgbClr val="00B0F0"/>
                </a:solidFill>
                <a:prstDash val="solid"/>
                <a:round/>
                <a:headEnd type="none" w="med" len="med"/>
                <a:tailEnd type="none" w="med" len="med"/>
              </a:ln>
            </p:spPr>
          </p:cxnSp>
          <p:cxnSp>
            <p:nvCxnSpPr>
              <p:cNvPr id="83" name="Shape 313">
                <a:extLst>
                  <a:ext uri="{FF2B5EF4-FFF2-40B4-BE49-F238E27FC236}">
                    <a16:creationId xmlns:a16="http://schemas.microsoft.com/office/drawing/2014/main" id="{6F7CDACB-2E3B-5E90-05F7-D11C48DAEBCB}"/>
                  </a:ext>
                </a:extLst>
              </p:cNvPr>
              <p:cNvCxnSpPr/>
              <p:nvPr/>
            </p:nvCxnSpPr>
            <p:spPr>
              <a:xfrm>
                <a:off x="4259263" y="2930526"/>
                <a:ext cx="166688" cy="0"/>
              </a:xfrm>
              <a:prstGeom prst="straightConnector1">
                <a:avLst/>
              </a:prstGeom>
              <a:noFill/>
              <a:ln w="22225" cap="rnd" cmpd="sng">
                <a:solidFill>
                  <a:srgbClr val="00B0F0"/>
                </a:solidFill>
                <a:prstDash val="solid"/>
                <a:round/>
                <a:headEnd type="none" w="med" len="med"/>
                <a:tailEnd type="none" w="med" len="med"/>
              </a:ln>
            </p:spPr>
          </p:cxnSp>
          <p:cxnSp>
            <p:nvCxnSpPr>
              <p:cNvPr id="84" name="Shape 314">
                <a:extLst>
                  <a:ext uri="{FF2B5EF4-FFF2-40B4-BE49-F238E27FC236}">
                    <a16:creationId xmlns:a16="http://schemas.microsoft.com/office/drawing/2014/main" id="{891C35FA-1E37-6A41-7076-1FD1D1EE8D47}"/>
                  </a:ext>
                </a:extLst>
              </p:cNvPr>
              <p:cNvCxnSpPr/>
              <p:nvPr/>
            </p:nvCxnSpPr>
            <p:spPr>
              <a:xfrm>
                <a:off x="4181476" y="3025776"/>
                <a:ext cx="20638" cy="0"/>
              </a:xfrm>
              <a:prstGeom prst="straightConnector1">
                <a:avLst/>
              </a:prstGeom>
              <a:noFill/>
              <a:ln w="22225" cap="rnd" cmpd="sng">
                <a:solidFill>
                  <a:srgbClr val="00B0F0"/>
                </a:solidFill>
                <a:prstDash val="solid"/>
                <a:round/>
                <a:headEnd type="none" w="med" len="med"/>
                <a:tailEnd type="none" w="med" len="med"/>
              </a:ln>
            </p:spPr>
          </p:cxnSp>
          <p:cxnSp>
            <p:nvCxnSpPr>
              <p:cNvPr id="85" name="Shape 315">
                <a:extLst>
                  <a:ext uri="{FF2B5EF4-FFF2-40B4-BE49-F238E27FC236}">
                    <a16:creationId xmlns:a16="http://schemas.microsoft.com/office/drawing/2014/main" id="{297CA14F-D74E-37BC-6AB6-706A1211917F}"/>
                  </a:ext>
                </a:extLst>
              </p:cNvPr>
              <p:cNvCxnSpPr/>
              <p:nvPr/>
            </p:nvCxnSpPr>
            <p:spPr>
              <a:xfrm>
                <a:off x="4259263" y="3025776"/>
                <a:ext cx="166688" cy="0"/>
              </a:xfrm>
              <a:prstGeom prst="straightConnector1">
                <a:avLst/>
              </a:prstGeom>
              <a:noFill/>
              <a:ln w="22225" cap="rnd" cmpd="sng">
                <a:solidFill>
                  <a:srgbClr val="00B0F0"/>
                </a:solidFill>
                <a:prstDash val="solid"/>
                <a:round/>
                <a:headEnd type="none" w="med" len="med"/>
                <a:tailEnd type="none" w="med" len="med"/>
              </a:ln>
            </p:spPr>
          </p:cxnSp>
        </p:grpSp>
        <p:grpSp>
          <p:nvGrpSpPr>
            <p:cNvPr id="56" name="Shape 316">
              <a:extLst>
                <a:ext uri="{FF2B5EF4-FFF2-40B4-BE49-F238E27FC236}">
                  <a16:creationId xmlns:a16="http://schemas.microsoft.com/office/drawing/2014/main" id="{C1AB4C78-0D13-372C-59FF-D4E73D3ADC4B}"/>
                </a:ext>
              </a:extLst>
            </p:cNvPr>
            <p:cNvGrpSpPr/>
            <p:nvPr/>
          </p:nvGrpSpPr>
          <p:grpSpPr>
            <a:xfrm>
              <a:off x="6984206" y="3459603"/>
              <a:ext cx="387350" cy="552450"/>
              <a:chOff x="4110038" y="2608263"/>
              <a:chExt cx="387350" cy="552450"/>
            </a:xfrm>
          </p:grpSpPr>
          <p:sp>
            <p:nvSpPr>
              <p:cNvPr id="67" name="Shape 317">
                <a:extLst>
                  <a:ext uri="{FF2B5EF4-FFF2-40B4-BE49-F238E27FC236}">
                    <a16:creationId xmlns:a16="http://schemas.microsoft.com/office/drawing/2014/main" id="{C5664C2B-76F8-5DFE-F87B-7A2277B306BE}"/>
                  </a:ext>
                </a:extLst>
              </p:cNvPr>
              <p:cNvSpPr/>
              <p:nvPr/>
            </p:nvSpPr>
            <p:spPr>
              <a:xfrm>
                <a:off x="4110038" y="2608263"/>
                <a:ext cx="387350" cy="552450"/>
              </a:xfrm>
              <a:custGeom>
                <a:avLst/>
                <a:gdLst/>
                <a:ahLst/>
                <a:cxnLst/>
                <a:rect l="0" t="0" r="0" b="0"/>
                <a:pathLst>
                  <a:path w="135" h="192" extrusionOk="0">
                    <a:moveTo>
                      <a:pt x="127" y="0"/>
                    </a:moveTo>
                    <a:cubicBezTo>
                      <a:pt x="132" y="0"/>
                      <a:pt x="135" y="3"/>
                      <a:pt x="135" y="8"/>
                    </a:cubicBezTo>
                    <a:cubicBezTo>
                      <a:pt x="135" y="184"/>
                      <a:pt x="135" y="184"/>
                      <a:pt x="135" y="184"/>
                    </a:cubicBezTo>
                    <a:cubicBezTo>
                      <a:pt x="135" y="188"/>
                      <a:pt x="132" y="192"/>
                      <a:pt x="127" y="192"/>
                    </a:cubicBezTo>
                    <a:cubicBezTo>
                      <a:pt x="8" y="192"/>
                      <a:pt x="8" y="192"/>
                      <a:pt x="8" y="192"/>
                    </a:cubicBezTo>
                    <a:cubicBezTo>
                      <a:pt x="3" y="192"/>
                      <a:pt x="0" y="188"/>
                      <a:pt x="0" y="184"/>
                    </a:cubicBezTo>
                    <a:cubicBezTo>
                      <a:pt x="0" y="8"/>
                      <a:pt x="0" y="8"/>
                      <a:pt x="0" y="8"/>
                    </a:cubicBezTo>
                    <a:cubicBezTo>
                      <a:pt x="0" y="3"/>
                      <a:pt x="3" y="0"/>
                      <a:pt x="8" y="0"/>
                    </a:cubicBezTo>
                    <a:lnTo>
                      <a:pt x="127" y="0"/>
                    </a:lnTo>
                    <a:close/>
                  </a:path>
                </a:pathLst>
              </a:custGeom>
              <a:solidFill>
                <a:schemeClr val="lt1"/>
              </a:solidFill>
              <a:ln w="22225" cap="rnd" cmpd="sng">
                <a:solidFill>
                  <a:srgbClr val="00B0F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panose="020B0502020202020204" pitchFamily="34" charset="0"/>
                  <a:ea typeface="Helvetica" charset="0"/>
                  <a:cs typeface="Helvetica" charset="0"/>
                  <a:sym typeface="Helvetica Neue"/>
                </a:endParaRPr>
              </a:p>
            </p:txBody>
          </p:sp>
          <p:cxnSp>
            <p:nvCxnSpPr>
              <p:cNvPr id="68" name="Shape 318">
                <a:extLst>
                  <a:ext uri="{FF2B5EF4-FFF2-40B4-BE49-F238E27FC236}">
                    <a16:creationId xmlns:a16="http://schemas.microsoft.com/office/drawing/2014/main" id="{D623AC20-1BC1-1FD9-27CE-AD7A148E95E2}"/>
                  </a:ext>
                </a:extLst>
              </p:cNvPr>
              <p:cNvCxnSpPr/>
              <p:nvPr/>
            </p:nvCxnSpPr>
            <p:spPr>
              <a:xfrm>
                <a:off x="4181476" y="2740026"/>
                <a:ext cx="20638" cy="0"/>
              </a:xfrm>
              <a:prstGeom prst="straightConnector1">
                <a:avLst/>
              </a:prstGeom>
              <a:solidFill>
                <a:schemeClr val="lt1"/>
              </a:solidFill>
              <a:ln w="22225" cap="rnd" cmpd="sng">
                <a:solidFill>
                  <a:srgbClr val="00B0F0"/>
                </a:solidFill>
                <a:prstDash val="solid"/>
                <a:round/>
                <a:headEnd type="none" w="med" len="med"/>
                <a:tailEnd type="none" w="med" len="med"/>
              </a:ln>
            </p:spPr>
          </p:cxnSp>
          <p:cxnSp>
            <p:nvCxnSpPr>
              <p:cNvPr id="69" name="Shape 319">
                <a:extLst>
                  <a:ext uri="{FF2B5EF4-FFF2-40B4-BE49-F238E27FC236}">
                    <a16:creationId xmlns:a16="http://schemas.microsoft.com/office/drawing/2014/main" id="{0D4AC2E2-1843-8DB0-C435-901A36999C51}"/>
                  </a:ext>
                </a:extLst>
              </p:cNvPr>
              <p:cNvCxnSpPr/>
              <p:nvPr/>
            </p:nvCxnSpPr>
            <p:spPr>
              <a:xfrm>
                <a:off x="4259263" y="2740026"/>
                <a:ext cx="166688" cy="0"/>
              </a:xfrm>
              <a:prstGeom prst="straightConnector1">
                <a:avLst/>
              </a:prstGeom>
              <a:solidFill>
                <a:schemeClr val="lt1"/>
              </a:solidFill>
              <a:ln w="22225" cap="rnd" cmpd="sng">
                <a:solidFill>
                  <a:srgbClr val="00B0F0"/>
                </a:solidFill>
                <a:prstDash val="solid"/>
                <a:round/>
                <a:headEnd type="none" w="med" len="med"/>
                <a:tailEnd type="none" w="med" len="med"/>
              </a:ln>
            </p:spPr>
          </p:cxnSp>
          <p:cxnSp>
            <p:nvCxnSpPr>
              <p:cNvPr id="70" name="Shape 320">
                <a:extLst>
                  <a:ext uri="{FF2B5EF4-FFF2-40B4-BE49-F238E27FC236}">
                    <a16:creationId xmlns:a16="http://schemas.microsoft.com/office/drawing/2014/main" id="{6734456D-CE3F-C1E3-C2EF-A4A017C0306C}"/>
                  </a:ext>
                </a:extLst>
              </p:cNvPr>
              <p:cNvCxnSpPr/>
              <p:nvPr/>
            </p:nvCxnSpPr>
            <p:spPr>
              <a:xfrm>
                <a:off x="4181476" y="2835276"/>
                <a:ext cx="20638" cy="0"/>
              </a:xfrm>
              <a:prstGeom prst="straightConnector1">
                <a:avLst/>
              </a:prstGeom>
              <a:solidFill>
                <a:schemeClr val="lt1"/>
              </a:solidFill>
              <a:ln w="22225" cap="rnd" cmpd="sng">
                <a:solidFill>
                  <a:srgbClr val="00B0F0"/>
                </a:solidFill>
                <a:prstDash val="solid"/>
                <a:round/>
                <a:headEnd type="none" w="med" len="med"/>
                <a:tailEnd type="none" w="med" len="med"/>
              </a:ln>
            </p:spPr>
          </p:cxnSp>
          <p:cxnSp>
            <p:nvCxnSpPr>
              <p:cNvPr id="71" name="Shape 321">
                <a:extLst>
                  <a:ext uri="{FF2B5EF4-FFF2-40B4-BE49-F238E27FC236}">
                    <a16:creationId xmlns:a16="http://schemas.microsoft.com/office/drawing/2014/main" id="{50079931-384E-5698-986D-22125862F551}"/>
                  </a:ext>
                </a:extLst>
              </p:cNvPr>
              <p:cNvCxnSpPr/>
              <p:nvPr/>
            </p:nvCxnSpPr>
            <p:spPr>
              <a:xfrm>
                <a:off x="4259263" y="2835276"/>
                <a:ext cx="166688" cy="0"/>
              </a:xfrm>
              <a:prstGeom prst="straightConnector1">
                <a:avLst/>
              </a:prstGeom>
              <a:solidFill>
                <a:schemeClr val="lt1"/>
              </a:solidFill>
              <a:ln w="22225" cap="rnd" cmpd="sng">
                <a:solidFill>
                  <a:srgbClr val="00B0F0"/>
                </a:solidFill>
                <a:prstDash val="solid"/>
                <a:round/>
                <a:headEnd type="none" w="med" len="med"/>
                <a:tailEnd type="none" w="med" len="med"/>
              </a:ln>
            </p:spPr>
          </p:cxnSp>
          <p:cxnSp>
            <p:nvCxnSpPr>
              <p:cNvPr id="72" name="Shape 322">
                <a:extLst>
                  <a:ext uri="{FF2B5EF4-FFF2-40B4-BE49-F238E27FC236}">
                    <a16:creationId xmlns:a16="http://schemas.microsoft.com/office/drawing/2014/main" id="{DCAA5F57-170F-DF02-2868-9B3646F76331}"/>
                  </a:ext>
                </a:extLst>
              </p:cNvPr>
              <p:cNvCxnSpPr/>
              <p:nvPr/>
            </p:nvCxnSpPr>
            <p:spPr>
              <a:xfrm>
                <a:off x="4181476" y="2930526"/>
                <a:ext cx="20638" cy="0"/>
              </a:xfrm>
              <a:prstGeom prst="straightConnector1">
                <a:avLst/>
              </a:prstGeom>
              <a:solidFill>
                <a:schemeClr val="lt1"/>
              </a:solidFill>
              <a:ln w="22225" cap="rnd" cmpd="sng">
                <a:solidFill>
                  <a:srgbClr val="00B0F0"/>
                </a:solidFill>
                <a:prstDash val="solid"/>
                <a:round/>
                <a:headEnd type="none" w="med" len="med"/>
                <a:tailEnd type="none" w="med" len="med"/>
              </a:ln>
            </p:spPr>
          </p:cxnSp>
          <p:cxnSp>
            <p:nvCxnSpPr>
              <p:cNvPr id="73" name="Shape 323">
                <a:extLst>
                  <a:ext uri="{FF2B5EF4-FFF2-40B4-BE49-F238E27FC236}">
                    <a16:creationId xmlns:a16="http://schemas.microsoft.com/office/drawing/2014/main" id="{0197587D-F79A-0F77-6620-4D0B1D70C7D3}"/>
                  </a:ext>
                </a:extLst>
              </p:cNvPr>
              <p:cNvCxnSpPr/>
              <p:nvPr/>
            </p:nvCxnSpPr>
            <p:spPr>
              <a:xfrm>
                <a:off x="4259263" y="2930526"/>
                <a:ext cx="166688" cy="0"/>
              </a:xfrm>
              <a:prstGeom prst="straightConnector1">
                <a:avLst/>
              </a:prstGeom>
              <a:solidFill>
                <a:schemeClr val="lt1"/>
              </a:solidFill>
              <a:ln w="22225" cap="rnd" cmpd="sng">
                <a:solidFill>
                  <a:srgbClr val="00B0F0"/>
                </a:solidFill>
                <a:prstDash val="solid"/>
                <a:round/>
                <a:headEnd type="none" w="med" len="med"/>
                <a:tailEnd type="none" w="med" len="med"/>
              </a:ln>
            </p:spPr>
          </p:cxnSp>
          <p:cxnSp>
            <p:nvCxnSpPr>
              <p:cNvPr id="74" name="Shape 324">
                <a:extLst>
                  <a:ext uri="{FF2B5EF4-FFF2-40B4-BE49-F238E27FC236}">
                    <a16:creationId xmlns:a16="http://schemas.microsoft.com/office/drawing/2014/main" id="{A698362A-7414-ED20-0349-409493B672AC}"/>
                  </a:ext>
                </a:extLst>
              </p:cNvPr>
              <p:cNvCxnSpPr/>
              <p:nvPr/>
            </p:nvCxnSpPr>
            <p:spPr>
              <a:xfrm>
                <a:off x="4181476" y="3025776"/>
                <a:ext cx="20638" cy="0"/>
              </a:xfrm>
              <a:prstGeom prst="straightConnector1">
                <a:avLst/>
              </a:prstGeom>
              <a:solidFill>
                <a:schemeClr val="lt1"/>
              </a:solidFill>
              <a:ln w="22225" cap="rnd" cmpd="sng">
                <a:solidFill>
                  <a:srgbClr val="00B0F0"/>
                </a:solidFill>
                <a:prstDash val="solid"/>
                <a:round/>
                <a:headEnd type="none" w="med" len="med"/>
                <a:tailEnd type="none" w="med" len="med"/>
              </a:ln>
            </p:spPr>
          </p:cxnSp>
          <p:cxnSp>
            <p:nvCxnSpPr>
              <p:cNvPr id="76" name="Shape 325">
                <a:extLst>
                  <a:ext uri="{FF2B5EF4-FFF2-40B4-BE49-F238E27FC236}">
                    <a16:creationId xmlns:a16="http://schemas.microsoft.com/office/drawing/2014/main" id="{13944DE3-746A-7626-BD24-BA78A2E94FCB}"/>
                  </a:ext>
                </a:extLst>
              </p:cNvPr>
              <p:cNvCxnSpPr/>
              <p:nvPr/>
            </p:nvCxnSpPr>
            <p:spPr>
              <a:xfrm>
                <a:off x="4259263" y="3025776"/>
                <a:ext cx="166688" cy="0"/>
              </a:xfrm>
              <a:prstGeom prst="straightConnector1">
                <a:avLst/>
              </a:prstGeom>
              <a:solidFill>
                <a:schemeClr val="lt1"/>
              </a:solidFill>
              <a:ln w="22225" cap="rnd" cmpd="sng">
                <a:solidFill>
                  <a:srgbClr val="00B0F0"/>
                </a:solidFill>
                <a:prstDash val="solid"/>
                <a:round/>
                <a:headEnd type="none" w="med" len="med"/>
                <a:tailEnd type="none" w="med" len="med"/>
              </a:ln>
            </p:spPr>
          </p:cxnSp>
        </p:grpSp>
        <p:grpSp>
          <p:nvGrpSpPr>
            <p:cNvPr id="57" name="Shape 326">
              <a:extLst>
                <a:ext uri="{FF2B5EF4-FFF2-40B4-BE49-F238E27FC236}">
                  <a16:creationId xmlns:a16="http://schemas.microsoft.com/office/drawing/2014/main" id="{ECD075F4-6A4E-030B-96DC-AE0F624F5B80}"/>
                </a:ext>
              </a:extLst>
            </p:cNvPr>
            <p:cNvGrpSpPr/>
            <p:nvPr/>
          </p:nvGrpSpPr>
          <p:grpSpPr>
            <a:xfrm>
              <a:off x="7116761" y="3563276"/>
              <a:ext cx="387350" cy="552450"/>
              <a:chOff x="4110038" y="2608263"/>
              <a:chExt cx="387350" cy="552450"/>
            </a:xfrm>
          </p:grpSpPr>
          <p:sp>
            <p:nvSpPr>
              <p:cNvPr id="58" name="Shape 327">
                <a:extLst>
                  <a:ext uri="{FF2B5EF4-FFF2-40B4-BE49-F238E27FC236}">
                    <a16:creationId xmlns:a16="http://schemas.microsoft.com/office/drawing/2014/main" id="{3A1D214B-FBD9-FD6B-D2D3-1BD2DB01EE6C}"/>
                  </a:ext>
                </a:extLst>
              </p:cNvPr>
              <p:cNvSpPr/>
              <p:nvPr/>
            </p:nvSpPr>
            <p:spPr>
              <a:xfrm>
                <a:off x="4110038" y="2608263"/>
                <a:ext cx="387350" cy="552450"/>
              </a:xfrm>
              <a:custGeom>
                <a:avLst/>
                <a:gdLst/>
                <a:ahLst/>
                <a:cxnLst/>
                <a:rect l="0" t="0" r="0" b="0"/>
                <a:pathLst>
                  <a:path w="135" h="192" extrusionOk="0">
                    <a:moveTo>
                      <a:pt x="127" y="0"/>
                    </a:moveTo>
                    <a:cubicBezTo>
                      <a:pt x="132" y="0"/>
                      <a:pt x="135" y="3"/>
                      <a:pt x="135" y="8"/>
                    </a:cubicBezTo>
                    <a:cubicBezTo>
                      <a:pt x="135" y="184"/>
                      <a:pt x="135" y="184"/>
                      <a:pt x="135" y="184"/>
                    </a:cubicBezTo>
                    <a:cubicBezTo>
                      <a:pt x="135" y="188"/>
                      <a:pt x="132" y="192"/>
                      <a:pt x="127" y="192"/>
                    </a:cubicBezTo>
                    <a:cubicBezTo>
                      <a:pt x="8" y="192"/>
                      <a:pt x="8" y="192"/>
                      <a:pt x="8" y="192"/>
                    </a:cubicBezTo>
                    <a:cubicBezTo>
                      <a:pt x="3" y="192"/>
                      <a:pt x="0" y="188"/>
                      <a:pt x="0" y="184"/>
                    </a:cubicBezTo>
                    <a:cubicBezTo>
                      <a:pt x="0" y="8"/>
                      <a:pt x="0" y="8"/>
                      <a:pt x="0" y="8"/>
                    </a:cubicBezTo>
                    <a:cubicBezTo>
                      <a:pt x="0" y="3"/>
                      <a:pt x="3" y="0"/>
                      <a:pt x="8" y="0"/>
                    </a:cubicBezTo>
                    <a:lnTo>
                      <a:pt x="127" y="0"/>
                    </a:lnTo>
                    <a:close/>
                  </a:path>
                </a:pathLst>
              </a:custGeom>
              <a:solidFill>
                <a:schemeClr val="lt1"/>
              </a:solidFill>
              <a:ln w="22225" cap="rnd" cmpd="sng">
                <a:solidFill>
                  <a:srgbClr val="00B0F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panose="020B0502020202020204" pitchFamily="34" charset="0"/>
                  <a:ea typeface="Helvetica" charset="0"/>
                  <a:cs typeface="Helvetica" charset="0"/>
                  <a:sym typeface="Helvetica Neue"/>
                </a:endParaRPr>
              </a:p>
            </p:txBody>
          </p:sp>
          <p:cxnSp>
            <p:nvCxnSpPr>
              <p:cNvPr id="59" name="Shape 328">
                <a:extLst>
                  <a:ext uri="{FF2B5EF4-FFF2-40B4-BE49-F238E27FC236}">
                    <a16:creationId xmlns:a16="http://schemas.microsoft.com/office/drawing/2014/main" id="{4FAB815F-99D2-8AA9-84BE-315A92523905}"/>
                  </a:ext>
                </a:extLst>
              </p:cNvPr>
              <p:cNvCxnSpPr/>
              <p:nvPr/>
            </p:nvCxnSpPr>
            <p:spPr>
              <a:xfrm>
                <a:off x="4181476" y="2740026"/>
                <a:ext cx="20638" cy="0"/>
              </a:xfrm>
              <a:prstGeom prst="straightConnector1">
                <a:avLst/>
              </a:prstGeom>
              <a:solidFill>
                <a:schemeClr val="lt1"/>
              </a:solidFill>
              <a:ln w="22225" cap="rnd" cmpd="sng">
                <a:solidFill>
                  <a:srgbClr val="00B0F0"/>
                </a:solidFill>
                <a:prstDash val="solid"/>
                <a:round/>
                <a:headEnd type="none" w="med" len="med"/>
                <a:tailEnd type="none" w="med" len="med"/>
              </a:ln>
            </p:spPr>
          </p:cxnSp>
          <p:cxnSp>
            <p:nvCxnSpPr>
              <p:cNvPr id="60" name="Shape 329">
                <a:extLst>
                  <a:ext uri="{FF2B5EF4-FFF2-40B4-BE49-F238E27FC236}">
                    <a16:creationId xmlns:a16="http://schemas.microsoft.com/office/drawing/2014/main" id="{0DE44859-6823-1580-E4E9-3B704D9A4D6A}"/>
                  </a:ext>
                </a:extLst>
              </p:cNvPr>
              <p:cNvCxnSpPr/>
              <p:nvPr/>
            </p:nvCxnSpPr>
            <p:spPr>
              <a:xfrm>
                <a:off x="4259263" y="2740026"/>
                <a:ext cx="166688" cy="0"/>
              </a:xfrm>
              <a:prstGeom prst="straightConnector1">
                <a:avLst/>
              </a:prstGeom>
              <a:solidFill>
                <a:schemeClr val="lt1"/>
              </a:solidFill>
              <a:ln w="22225" cap="rnd" cmpd="sng">
                <a:solidFill>
                  <a:srgbClr val="00B0F0"/>
                </a:solidFill>
                <a:prstDash val="solid"/>
                <a:round/>
                <a:headEnd type="none" w="med" len="med"/>
                <a:tailEnd type="none" w="med" len="med"/>
              </a:ln>
            </p:spPr>
          </p:cxnSp>
          <p:cxnSp>
            <p:nvCxnSpPr>
              <p:cNvPr id="61" name="Shape 330">
                <a:extLst>
                  <a:ext uri="{FF2B5EF4-FFF2-40B4-BE49-F238E27FC236}">
                    <a16:creationId xmlns:a16="http://schemas.microsoft.com/office/drawing/2014/main" id="{7C7B4640-7BC4-4B03-88EB-3F342C503512}"/>
                  </a:ext>
                </a:extLst>
              </p:cNvPr>
              <p:cNvCxnSpPr/>
              <p:nvPr/>
            </p:nvCxnSpPr>
            <p:spPr>
              <a:xfrm>
                <a:off x="4181476" y="2835276"/>
                <a:ext cx="20638" cy="0"/>
              </a:xfrm>
              <a:prstGeom prst="straightConnector1">
                <a:avLst/>
              </a:prstGeom>
              <a:solidFill>
                <a:schemeClr val="lt1"/>
              </a:solidFill>
              <a:ln w="22225" cap="rnd" cmpd="sng">
                <a:solidFill>
                  <a:srgbClr val="00B0F0"/>
                </a:solidFill>
                <a:prstDash val="solid"/>
                <a:round/>
                <a:headEnd type="none" w="med" len="med"/>
                <a:tailEnd type="none" w="med" len="med"/>
              </a:ln>
            </p:spPr>
          </p:cxnSp>
          <p:cxnSp>
            <p:nvCxnSpPr>
              <p:cNvPr id="62" name="Shape 331">
                <a:extLst>
                  <a:ext uri="{FF2B5EF4-FFF2-40B4-BE49-F238E27FC236}">
                    <a16:creationId xmlns:a16="http://schemas.microsoft.com/office/drawing/2014/main" id="{554B4442-B72C-1AE5-0D8B-E2059E70CD8D}"/>
                  </a:ext>
                </a:extLst>
              </p:cNvPr>
              <p:cNvCxnSpPr/>
              <p:nvPr/>
            </p:nvCxnSpPr>
            <p:spPr>
              <a:xfrm>
                <a:off x="4259263" y="2835276"/>
                <a:ext cx="166688" cy="0"/>
              </a:xfrm>
              <a:prstGeom prst="straightConnector1">
                <a:avLst/>
              </a:prstGeom>
              <a:solidFill>
                <a:schemeClr val="lt1"/>
              </a:solidFill>
              <a:ln w="22225" cap="rnd" cmpd="sng">
                <a:solidFill>
                  <a:srgbClr val="00B0F0"/>
                </a:solidFill>
                <a:prstDash val="solid"/>
                <a:round/>
                <a:headEnd type="none" w="med" len="med"/>
                <a:tailEnd type="none" w="med" len="med"/>
              </a:ln>
            </p:spPr>
          </p:cxnSp>
          <p:cxnSp>
            <p:nvCxnSpPr>
              <p:cNvPr id="63" name="Shape 332">
                <a:extLst>
                  <a:ext uri="{FF2B5EF4-FFF2-40B4-BE49-F238E27FC236}">
                    <a16:creationId xmlns:a16="http://schemas.microsoft.com/office/drawing/2014/main" id="{FDC00519-238E-A45A-0322-B0A882D7A60B}"/>
                  </a:ext>
                </a:extLst>
              </p:cNvPr>
              <p:cNvCxnSpPr/>
              <p:nvPr/>
            </p:nvCxnSpPr>
            <p:spPr>
              <a:xfrm>
                <a:off x="4181476" y="2930526"/>
                <a:ext cx="20638" cy="0"/>
              </a:xfrm>
              <a:prstGeom prst="straightConnector1">
                <a:avLst/>
              </a:prstGeom>
              <a:solidFill>
                <a:schemeClr val="lt1"/>
              </a:solidFill>
              <a:ln w="22225" cap="rnd" cmpd="sng">
                <a:solidFill>
                  <a:srgbClr val="00B0F0"/>
                </a:solidFill>
                <a:prstDash val="solid"/>
                <a:round/>
                <a:headEnd type="none" w="med" len="med"/>
                <a:tailEnd type="none" w="med" len="med"/>
              </a:ln>
            </p:spPr>
          </p:cxnSp>
          <p:cxnSp>
            <p:nvCxnSpPr>
              <p:cNvPr id="64" name="Shape 333">
                <a:extLst>
                  <a:ext uri="{FF2B5EF4-FFF2-40B4-BE49-F238E27FC236}">
                    <a16:creationId xmlns:a16="http://schemas.microsoft.com/office/drawing/2014/main" id="{87A3F398-D62C-122B-D5DC-96F8BCCCCA61}"/>
                  </a:ext>
                </a:extLst>
              </p:cNvPr>
              <p:cNvCxnSpPr/>
              <p:nvPr/>
            </p:nvCxnSpPr>
            <p:spPr>
              <a:xfrm>
                <a:off x="4259263" y="2930526"/>
                <a:ext cx="166688" cy="0"/>
              </a:xfrm>
              <a:prstGeom prst="straightConnector1">
                <a:avLst/>
              </a:prstGeom>
              <a:solidFill>
                <a:schemeClr val="lt1"/>
              </a:solidFill>
              <a:ln w="22225" cap="rnd" cmpd="sng">
                <a:solidFill>
                  <a:srgbClr val="00B0F0"/>
                </a:solidFill>
                <a:prstDash val="solid"/>
                <a:round/>
                <a:headEnd type="none" w="med" len="med"/>
                <a:tailEnd type="none" w="med" len="med"/>
              </a:ln>
            </p:spPr>
          </p:cxnSp>
          <p:cxnSp>
            <p:nvCxnSpPr>
              <p:cNvPr id="65" name="Shape 334">
                <a:extLst>
                  <a:ext uri="{FF2B5EF4-FFF2-40B4-BE49-F238E27FC236}">
                    <a16:creationId xmlns:a16="http://schemas.microsoft.com/office/drawing/2014/main" id="{0ECAA1A0-B1DD-BC06-21D3-AEA436CC0542}"/>
                  </a:ext>
                </a:extLst>
              </p:cNvPr>
              <p:cNvCxnSpPr/>
              <p:nvPr/>
            </p:nvCxnSpPr>
            <p:spPr>
              <a:xfrm>
                <a:off x="4181476" y="3025776"/>
                <a:ext cx="20638" cy="0"/>
              </a:xfrm>
              <a:prstGeom prst="straightConnector1">
                <a:avLst/>
              </a:prstGeom>
              <a:solidFill>
                <a:schemeClr val="lt1"/>
              </a:solidFill>
              <a:ln w="22225" cap="rnd" cmpd="sng">
                <a:solidFill>
                  <a:srgbClr val="00B0F0"/>
                </a:solidFill>
                <a:prstDash val="solid"/>
                <a:round/>
                <a:headEnd type="none" w="med" len="med"/>
                <a:tailEnd type="none" w="med" len="med"/>
              </a:ln>
            </p:spPr>
          </p:cxnSp>
          <p:cxnSp>
            <p:nvCxnSpPr>
              <p:cNvPr id="66" name="Shape 335">
                <a:extLst>
                  <a:ext uri="{FF2B5EF4-FFF2-40B4-BE49-F238E27FC236}">
                    <a16:creationId xmlns:a16="http://schemas.microsoft.com/office/drawing/2014/main" id="{9EE56FE2-E1A0-9274-92D0-32802890F34E}"/>
                  </a:ext>
                </a:extLst>
              </p:cNvPr>
              <p:cNvCxnSpPr/>
              <p:nvPr/>
            </p:nvCxnSpPr>
            <p:spPr>
              <a:xfrm>
                <a:off x="4259263" y="3025776"/>
                <a:ext cx="166688" cy="0"/>
              </a:xfrm>
              <a:prstGeom prst="straightConnector1">
                <a:avLst/>
              </a:prstGeom>
              <a:solidFill>
                <a:schemeClr val="lt1"/>
              </a:solidFill>
              <a:ln w="22225" cap="rnd" cmpd="sng">
                <a:solidFill>
                  <a:srgbClr val="00B0F0"/>
                </a:solidFill>
                <a:prstDash val="solid"/>
                <a:round/>
                <a:headEnd type="none" w="med" len="med"/>
                <a:tailEnd type="none" w="med" len="med"/>
              </a:ln>
            </p:spPr>
          </p:cxnSp>
        </p:grpSp>
      </p:grpSp>
      <p:grpSp>
        <p:nvGrpSpPr>
          <p:cNvPr id="86" name="组合 210">
            <a:extLst>
              <a:ext uri="{FF2B5EF4-FFF2-40B4-BE49-F238E27FC236}">
                <a16:creationId xmlns:a16="http://schemas.microsoft.com/office/drawing/2014/main" id="{C7808D39-8252-4857-D4C5-E8AA9AFF2260}"/>
              </a:ext>
            </a:extLst>
          </p:cNvPr>
          <p:cNvGrpSpPr/>
          <p:nvPr/>
        </p:nvGrpSpPr>
        <p:grpSpPr>
          <a:xfrm>
            <a:off x="2761154" y="1319668"/>
            <a:ext cx="5529262" cy="403678"/>
            <a:chOff x="3414713" y="1600191"/>
            <a:chExt cx="5529262" cy="914409"/>
          </a:xfrm>
        </p:grpSpPr>
        <p:sp>
          <p:nvSpPr>
            <p:cNvPr id="87" name="任意形状 208">
              <a:extLst>
                <a:ext uri="{FF2B5EF4-FFF2-40B4-BE49-F238E27FC236}">
                  <a16:creationId xmlns:a16="http://schemas.microsoft.com/office/drawing/2014/main" id="{3F7FD2CB-2D75-C94E-9AD5-85A34A92CC75}"/>
                </a:ext>
              </a:extLst>
            </p:cNvPr>
            <p:cNvSpPr/>
            <p:nvPr/>
          </p:nvSpPr>
          <p:spPr>
            <a:xfrm>
              <a:off x="3414713" y="1600191"/>
              <a:ext cx="5529262" cy="914409"/>
            </a:xfrm>
            <a:custGeom>
              <a:avLst/>
              <a:gdLst>
                <a:gd name="connsiteX0" fmla="*/ 0 w 5529262"/>
                <a:gd name="connsiteY0" fmla="*/ 900122 h 914409"/>
                <a:gd name="connsiteX1" fmla="*/ 2714625 w 5529262"/>
                <a:gd name="connsiteY1" fmla="*/ 9 h 914409"/>
                <a:gd name="connsiteX2" fmla="*/ 5529262 w 5529262"/>
                <a:gd name="connsiteY2" fmla="*/ 914409 h 914409"/>
              </a:gdLst>
              <a:ahLst/>
              <a:cxnLst>
                <a:cxn ang="0">
                  <a:pos x="connsiteX0" y="connsiteY0"/>
                </a:cxn>
                <a:cxn ang="0">
                  <a:pos x="connsiteX1" y="connsiteY1"/>
                </a:cxn>
                <a:cxn ang="0">
                  <a:pos x="connsiteX2" y="connsiteY2"/>
                </a:cxn>
              </a:cxnLst>
              <a:rect l="l" t="t" r="r" b="b"/>
              <a:pathLst>
                <a:path w="5529262" h="914409">
                  <a:moveTo>
                    <a:pt x="0" y="900122"/>
                  </a:moveTo>
                  <a:cubicBezTo>
                    <a:pt x="896540" y="448875"/>
                    <a:pt x="1793081" y="-2372"/>
                    <a:pt x="2714625" y="9"/>
                  </a:cubicBezTo>
                  <a:cubicBezTo>
                    <a:pt x="3636169" y="2390"/>
                    <a:pt x="4582715" y="458399"/>
                    <a:pt x="5529262" y="914409"/>
                  </a:cubicBezTo>
                </a:path>
              </a:pathLst>
            </a:custGeom>
            <a:noFill/>
            <a:ln w="1587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88" name="TextBox 5">
              <a:extLst>
                <a:ext uri="{FF2B5EF4-FFF2-40B4-BE49-F238E27FC236}">
                  <a16:creationId xmlns:a16="http://schemas.microsoft.com/office/drawing/2014/main" id="{479CDF92-60B0-B925-26B9-CE893F1C59B1}"/>
                </a:ext>
              </a:extLst>
            </p:cNvPr>
            <p:cNvSpPr txBox="1"/>
            <p:nvPr/>
          </p:nvSpPr>
          <p:spPr>
            <a:xfrm>
              <a:off x="5525691" y="1756843"/>
              <a:ext cx="1307306" cy="369332"/>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0F0"/>
                  </a:solidFill>
                  <a:effectLst/>
                  <a:uLnTx/>
                  <a:uFillTx/>
                  <a:latin typeface="Century Gothic" panose="020B0502020202020204" pitchFamily="34" charset="0"/>
                  <a:ea typeface="+mj-ea"/>
                  <a:cs typeface="+mj-cs"/>
                </a:rPr>
                <a:t>LAN/WAN</a:t>
              </a:r>
            </a:p>
          </p:txBody>
        </p:sp>
      </p:grpSp>
      <p:grpSp>
        <p:nvGrpSpPr>
          <p:cNvPr id="89" name="组合 213">
            <a:extLst>
              <a:ext uri="{FF2B5EF4-FFF2-40B4-BE49-F238E27FC236}">
                <a16:creationId xmlns:a16="http://schemas.microsoft.com/office/drawing/2014/main" id="{A9053A28-BCDD-5190-D0C0-57614B7EB9C8}"/>
              </a:ext>
            </a:extLst>
          </p:cNvPr>
          <p:cNvGrpSpPr/>
          <p:nvPr/>
        </p:nvGrpSpPr>
        <p:grpSpPr>
          <a:xfrm>
            <a:off x="6395656" y="1731593"/>
            <a:ext cx="3751591" cy="2577972"/>
            <a:chOff x="7049215" y="2680015"/>
            <a:chExt cx="3751591" cy="2577972"/>
          </a:xfrm>
        </p:grpSpPr>
        <p:grpSp>
          <p:nvGrpSpPr>
            <p:cNvPr id="90" name="组合 211">
              <a:extLst>
                <a:ext uri="{FF2B5EF4-FFF2-40B4-BE49-F238E27FC236}">
                  <a16:creationId xmlns:a16="http://schemas.microsoft.com/office/drawing/2014/main" id="{83C8A428-1AF0-B956-F62C-9211FECCC3C2}"/>
                </a:ext>
              </a:extLst>
            </p:cNvPr>
            <p:cNvGrpSpPr/>
            <p:nvPr/>
          </p:nvGrpSpPr>
          <p:grpSpPr>
            <a:xfrm>
              <a:off x="7049215" y="2680015"/>
              <a:ext cx="3751591" cy="2577972"/>
              <a:chOff x="7049215" y="2522847"/>
              <a:chExt cx="3751591" cy="2577972"/>
            </a:xfrm>
          </p:grpSpPr>
          <p:sp>
            <p:nvSpPr>
              <p:cNvPr id="92" name="矩形 202">
                <a:extLst>
                  <a:ext uri="{FF2B5EF4-FFF2-40B4-BE49-F238E27FC236}">
                    <a16:creationId xmlns:a16="http://schemas.microsoft.com/office/drawing/2014/main" id="{E19E4848-2098-168A-53B4-A7B38EB35C51}"/>
                  </a:ext>
                </a:extLst>
              </p:cNvPr>
              <p:cNvSpPr/>
              <p:nvPr/>
            </p:nvSpPr>
            <p:spPr>
              <a:xfrm>
                <a:off x="7196138" y="2522847"/>
                <a:ext cx="3405187" cy="2577972"/>
              </a:xfrm>
              <a:prstGeom prst="rect">
                <a:avLst/>
              </a:prstGeom>
              <a:solidFill>
                <a:srgbClr val="00B0F0">
                  <a:alpha val="10000"/>
                </a:srgbClr>
              </a:solidFill>
              <a:ln>
                <a:solidFill>
                  <a:srgbClr val="92D14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grpSp>
            <p:nvGrpSpPr>
              <p:cNvPr id="93" name="组合 1">
                <a:extLst>
                  <a:ext uri="{FF2B5EF4-FFF2-40B4-BE49-F238E27FC236}">
                    <a16:creationId xmlns:a16="http://schemas.microsoft.com/office/drawing/2014/main" id="{153327CD-0264-136A-244F-677669ED3DB8}"/>
                  </a:ext>
                </a:extLst>
              </p:cNvPr>
              <p:cNvGrpSpPr/>
              <p:nvPr/>
            </p:nvGrpSpPr>
            <p:grpSpPr>
              <a:xfrm>
                <a:off x="7049215" y="2911245"/>
                <a:ext cx="3751591" cy="2189573"/>
                <a:chOff x="6477715" y="2819336"/>
                <a:chExt cx="3751591" cy="2189573"/>
              </a:xfrm>
            </p:grpSpPr>
            <p:pic>
              <p:nvPicPr>
                <p:cNvPr id="94" name="图片 30" descr="1129第二批_复制-11.png">
                  <a:extLst>
                    <a:ext uri="{FF2B5EF4-FFF2-40B4-BE49-F238E27FC236}">
                      <a16:creationId xmlns:a16="http://schemas.microsoft.com/office/drawing/2014/main" id="{F35FDCFC-FDEE-AD55-A6AD-B6C3CDAFF18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7715" y="2819336"/>
                  <a:ext cx="2304113" cy="2189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图片 30" descr="1129第二批_复制-11.png">
                  <a:extLst>
                    <a:ext uri="{FF2B5EF4-FFF2-40B4-BE49-F238E27FC236}">
                      <a16:creationId xmlns:a16="http://schemas.microsoft.com/office/drawing/2014/main" id="{409D387C-8A32-DC05-5225-DA6CCBE604B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5193" y="2819336"/>
                  <a:ext cx="2304113" cy="2189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91" name="TextBox 5">
              <a:extLst>
                <a:ext uri="{FF2B5EF4-FFF2-40B4-BE49-F238E27FC236}">
                  <a16:creationId xmlns:a16="http://schemas.microsoft.com/office/drawing/2014/main" id="{9184F7EA-68D0-A70A-238C-864718710333}"/>
                </a:ext>
              </a:extLst>
            </p:cNvPr>
            <p:cNvSpPr txBox="1"/>
            <p:nvPr/>
          </p:nvSpPr>
          <p:spPr>
            <a:xfrm>
              <a:off x="7213029" y="4742752"/>
              <a:ext cx="3388296" cy="338554"/>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srgbClr val="87D333"/>
                  </a:solidFill>
                  <a:effectLst/>
                  <a:uLnTx/>
                  <a:uFillTx/>
                  <a:latin typeface="Century Gothic" panose="020B0502020202020204" pitchFamily="34" charset="0"/>
                  <a:ea typeface="+mj-ea"/>
                  <a:cs typeface="+mj-cs"/>
                </a:rPr>
                <a:t>Sangfor</a:t>
              </a:r>
              <a:r>
                <a:rPr kumimoji="0" lang="en-US" sz="1600" b="0" i="0" u="none" strike="noStrike" kern="1200" cap="none" spc="0" normalizeH="0" baseline="0" noProof="0">
                  <a:ln>
                    <a:noFill/>
                  </a:ln>
                  <a:solidFill>
                    <a:srgbClr val="87D333"/>
                  </a:solidFill>
                  <a:effectLst/>
                  <a:uLnTx/>
                  <a:uFillTx/>
                  <a:latin typeface="Century Gothic" panose="020B0502020202020204" pitchFamily="34" charset="0"/>
                  <a:ea typeface="+mj-ea"/>
                  <a:cs typeface="+mj-cs"/>
                </a:rPr>
                <a:t> </a:t>
              </a:r>
              <a:r>
                <a:rPr kumimoji="0" lang="en-US" altLang="zh-CN" sz="1600" b="0" i="0" u="none" strike="noStrike" kern="1200" cap="none" spc="0" normalizeH="0" baseline="0" noProof="0">
                  <a:ln>
                    <a:noFill/>
                  </a:ln>
                  <a:solidFill>
                    <a:srgbClr val="87D333"/>
                  </a:solidFill>
                  <a:effectLst/>
                  <a:uLnTx/>
                  <a:uFillTx/>
                  <a:latin typeface="Century Gothic" panose="020B0502020202020204" pitchFamily="34" charset="0"/>
                  <a:ea typeface="等线 Light" panose="02010600030101010101" pitchFamily="2" charset="-122"/>
                  <a:cs typeface="+mj-cs"/>
                </a:rPr>
                <a:t>HCI</a:t>
              </a:r>
              <a:endParaRPr kumimoji="0" lang="en-US" sz="1600" b="0" i="0" u="none" strike="noStrike" kern="1200" cap="none" spc="0" normalizeH="0" baseline="0" noProof="0">
                <a:ln>
                  <a:noFill/>
                </a:ln>
                <a:solidFill>
                  <a:srgbClr val="87D333"/>
                </a:solidFill>
                <a:effectLst/>
                <a:uLnTx/>
                <a:uFillTx/>
                <a:latin typeface="Century Gothic" panose="020B0502020202020204" pitchFamily="34" charset="0"/>
                <a:ea typeface="+mj-ea"/>
                <a:cs typeface="+mj-cs"/>
              </a:endParaRPr>
            </a:p>
          </p:txBody>
        </p:sp>
      </p:grpSp>
      <p:pic>
        <p:nvPicPr>
          <p:cNvPr id="96" name="图片 63">
            <a:extLst>
              <a:ext uri="{FF2B5EF4-FFF2-40B4-BE49-F238E27FC236}">
                <a16:creationId xmlns:a16="http://schemas.microsoft.com/office/drawing/2014/main" id="{E33BA944-1DB1-672C-5014-9D125E4FCC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91824" y="5535856"/>
            <a:ext cx="248890" cy="248890"/>
          </a:xfrm>
          <a:prstGeom prst="rect">
            <a:avLst/>
          </a:prstGeom>
        </p:spPr>
      </p:pic>
    </p:spTree>
    <p:extLst>
      <p:ext uri="{BB962C8B-B14F-4D97-AF65-F5344CB8AC3E}">
        <p14:creationId xmlns:p14="http://schemas.microsoft.com/office/powerpoint/2010/main" val="17516354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blinds(horizontal)">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wipe(left)">
                                      <p:cBhvr>
                                        <p:cTn id="12" dur="500"/>
                                        <p:tgtEl>
                                          <p:spTgt spid="86"/>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1745 -0.0581 C 0.01888 -0.06226 0.0207 -0.0662 0.022 -0.0706 C 0.02266 -0.07245 0.02253 -0.075 0.02331 -0.07662 C 0.02422 -0.07916 0.02578 -0.08055 0.02669 -0.0831 C 0.02852 -0.08703 0.02904 -0.09282 0.03138 -0.0956 L 0.04206 -0.1081 L 0.04909 -0.11643 L 0.05247 -0.11828 L 0.0595 -0.12662 C 0.06081 -0.12801 0.06172 -0.13009 0.06315 -0.13078 C 0.06419 -0.13171 0.06549 -0.13194 0.06654 -0.1331 C 0.06784 -0.13402 0.06888 -0.13611 0.07018 -0.13726 C 0.0724 -0.13888 0.07487 -0.14004 0.07721 -0.14143 L 0.0806 -0.14328 C 0.0862 -0.15 0.08281 -0.14676 0.09128 -0.15162 C 0.09232 -0.15254 0.09375 -0.15254 0.09466 -0.15393 C 0.10026 -0.16041 0.09687 -0.15717 0.10534 -0.16226 C 0.1095 -0.16458 0.11354 -0.16713 0.1181 -0.16828 C 0.12839 -0.17106 0.1237 -0.16944 0.13216 -0.17245 L 0.1931 -0.1706 C 0.19557 -0.17037 0.19792 -0.16921 0.20013 -0.16828 C 0.2099 -0.16527 0.20221 -0.16759 0.21081 -0.16412 C 0.21263 -0.16342 0.21471 -0.16319 0.21654 -0.16226 C 0.21901 -0.16111 0.22122 -0.15949 0.22357 -0.1581 L 0.2306 -0.15393 L 0.23763 -0.14976 C 0.23893 -0.14884 0.24023 -0.14884 0.24128 -0.14745 C 0.24232 -0.14606 0.24349 -0.14444 0.24466 -0.14328 C 0.24479 -0.14328 0.25352 -0.13819 0.25534 -0.13726 C 0.25638 -0.13657 0.25781 -0.13634 0.25872 -0.13495 C 0.26328 -0.12963 0.26094 -0.13171 0.26575 -0.12893 C 0.26706 -0.12754 0.2681 -0.12569 0.2694 -0.12476 C 0.27161 -0.12291 0.27643 -0.1206 0.27643 -0.12037 C 0.27747 -0.11921 0.27865 -0.11736 0.27982 -0.11643 C 0.28099 -0.11527 0.28229 -0.11527 0.28346 -0.11412 C 0.28581 -0.1118 0.28815 -0.10856 0.29049 -0.10578 C 0.29154 -0.10439 0.29297 -0.10347 0.29388 -0.10162 C 0.29518 -0.09976 0.29609 -0.09722 0.29753 -0.0956 C 0.29974 -0.09236 0.30221 -0.09004 0.30456 -0.08726 C 0.3056 -0.08588 0.30703 -0.08472 0.30794 -0.0831 C 0.31354 -0.07314 0.31016 -0.07847 0.31862 -0.06828 C 0.32305 -0.06296 0.3207 -0.06504 0.32565 -0.06226 C 0.32643 -0.05995 0.32695 -0.05763 0.32799 -0.05578 C 0.32891 -0.05416 0.33047 -0.0537 0.33138 -0.05162 C 0.33333 -0.04791 0.3345 -0.04328 0.33607 -0.03912 C 0.33685 -0.03726 0.3375 -0.03472 0.33841 -0.0331 L 0.34206 -0.02662 C 0.34284 -0.02245 0.34297 -0.01782 0.3444 -0.01412 L 0.34674 -0.00787 " pathEditMode="relative" rAng="0" ptsTypes="AAAAAAAAAAAAAAAAAAAAAAAAAAAAAAAAAAAAAAAAAAAAAAAAA">
                                      <p:cBhvr>
                                        <p:cTn id="16" dur="2000" fill="hold"/>
                                        <p:tgtEl>
                                          <p:spTgt spid="54"/>
                                        </p:tgtEl>
                                        <p:attrNameLst>
                                          <p:attrName>ppt_x</p:attrName>
                                          <p:attrName>ppt_y</p:attrName>
                                        </p:attrNameLst>
                                      </p:cBhvr>
                                      <p:rCtr x="16458" y="-3218"/>
                                    </p:animMotion>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0.02044 -2.22222E-6 C 0.0207 -0.00301 0.0207 -0.00648 0.02148 -0.00926 C 0.02187 -0.01157 0.02317 -0.01319 0.02382 -0.01528 C 0.02434 -0.0169 0.02434 -0.01898 0.02487 -0.0206 C 0.02552 -0.02268 0.02669 -0.02453 0.02721 -0.02662 C 0.02942 -0.03333 0.0276 -0.0375 0.03307 -0.04328 L 0.0401 -0.05092 C 0.04648 -0.06713 0.0358 -0.04236 0.04934 -0.06435 C 0.05039 -0.06597 0.05143 -0.06828 0.05273 -0.06991 C 0.05286 -0.06991 0.06145 -0.07916 0.06328 -0.08125 L 0.07018 -0.08866 C 0.07122 -0.08958 0.07252 -0.08981 0.07356 -0.09074 C 0.08554 -0.10162 0.07617 -0.09583 0.08411 -0.1 L 0.09101 -0.10764 C 0.09205 -0.10879 0.09309 -0.11065 0.0944 -0.11134 C 0.0957 -0.11227 0.09687 -0.1125 0.09804 -0.11342 C 0.09921 -0.11435 0.10013 -0.1162 0.1013 -0.11736 C 0.10364 -0.11875 0.10598 -0.11967 0.10833 -0.12106 C 0.10963 -0.12153 0.11067 -0.12245 0.11184 -0.12268 C 0.1151 -0.12407 0.11901 -0.125 0.12226 -0.12639 C 0.1246 -0.12778 0.12682 -0.1294 0.12916 -0.13032 L 0.13841 -0.13403 C 0.13997 -0.13495 0.14153 -0.13541 0.14309 -0.13611 C 0.14518 -0.13657 0.147 -0.13727 0.14895 -0.13773 C 0.15208 -0.13912 0.1552 -0.14028 0.1582 -0.14166 C 0.15976 -0.14236 0.16132 -0.14282 0.16289 -0.14375 C 0.16614 -0.14537 0.16731 -0.14629 0.17083 -0.14745 C 0.17317 -0.14815 0.17565 -0.14861 0.17786 -0.14907 C 0.18098 -0.15046 0.18398 -0.15208 0.1871 -0.15301 C 0.18945 -0.1537 0.19179 -0.15416 0.19401 -0.15509 C 0.19804 -0.15602 0.20182 -0.15787 0.20559 -0.15879 C 0.22421 -0.1618 0.21341 -0.16018 0.23802 -0.16227 L 0.27981 -0.16041 C 0.28216 -0.16041 0.28437 -0.15879 0.28671 -0.15879 C 0.30338 -0.15764 0.31992 -0.15764 0.33671 -0.15671 L 0.347 -0.15116 L 0.35052 -0.14907 L 0.3539 -0.14745 C 0.3552 -0.14629 0.35625 -0.14444 0.35755 -0.14375 C 0.35976 -0.14213 0.3621 -0.1412 0.36445 -0.13981 L 0.37473 -0.13403 L 0.38528 -0.12847 C 0.38632 -0.12801 0.3875 -0.12708 0.38867 -0.12639 C 0.39179 -0.12523 0.39505 -0.1243 0.39791 -0.12268 C 0.40638 -0.11828 0.4026 -0.11991 0.4095 -0.11736 C 0.41445 -0.11319 0.41549 -0.11203 0.42109 -0.10972 C 0.42382 -0.10833 0.43098 -0.10578 0.43268 -0.1037 C 0.43398 -0.10254 0.43502 -0.10116 0.43632 -0.1 C 0.43737 -0.0993 0.43867 -0.09907 0.43971 -0.09838 C 0.44127 -0.09699 0.4427 -0.0956 0.44427 -0.09467 C 0.45091 -0.09004 0.44479 -0.09606 0.45247 -0.08866 C 0.45364 -0.08773 0.45468 -0.08611 0.45585 -0.08495 C 0.45742 -0.08356 0.45911 -0.08264 0.46054 -0.08125 C 0.46184 -0.08009 0.46289 -0.07847 0.46406 -0.07731 C 0.46549 -0.07662 0.46718 -0.07616 0.46875 -0.07569 L 0.47565 -0.06805 C 0.47669 -0.0669 0.47773 -0.06504 0.47903 -0.06435 C 0.48033 -0.06342 0.48151 -0.06319 0.48268 -0.06227 C 0.49453 -0.05162 0.48515 -0.05717 0.49296 -0.05301 C 0.50546 -0.03935 0.48658 -0.06041 0.49987 -0.04328 C 0.50221 -0.04074 0.5069 -0.03588 0.5069 -0.03565 C 0.50963 -0.0294 0.51041 -0.02569 0.51614 -0.02268 L 0.52304 -0.01898 C 0.52434 -0.0169 0.52578 -0.01551 0.52669 -0.01319 C 0.52851 -0.00856 0.53138 0.00209 0.53138 0.00232 " pathEditMode="relative" rAng="0" ptsTypes="AAAAAAAAAAAAAAAAAAAAAAAAAAAAAAAAAAAAAAAAAAAAAAAAAAAAAAAAAAAAAAAAA">
                                      <p:cBhvr>
                                        <p:cTn id="20" dur="2000" fill="hold"/>
                                        <p:tgtEl>
                                          <p:spTgt spid="17"/>
                                        </p:tgtEl>
                                        <p:attrNameLst>
                                          <p:attrName>ppt_x</p:attrName>
                                          <p:attrName>ppt_y</p:attrName>
                                        </p:attrNameLst>
                                      </p:cBhvr>
                                      <p:rCtr x="25547" y="-80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C8200227-62E7-5441-8E0A-07CA46906AC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07949" y="245323"/>
            <a:ext cx="1807405" cy="594000"/>
          </a:xfrm>
          <a:prstGeom prst="rect">
            <a:avLst/>
          </a:prstGeom>
        </p:spPr>
      </p:pic>
      <p:sp>
        <p:nvSpPr>
          <p:cNvPr id="75" name="文本占位符 1">
            <a:extLst>
              <a:ext uri="{FF2B5EF4-FFF2-40B4-BE49-F238E27FC236}">
                <a16:creationId xmlns:a16="http://schemas.microsoft.com/office/drawing/2014/main" id="{733410F9-3FC2-5F4B-95E9-8A87B07C8FE9}"/>
              </a:ext>
            </a:extLst>
          </p:cNvPr>
          <p:cNvSpPr txBox="1"/>
          <p:nvPr/>
        </p:nvSpPr>
        <p:spPr>
          <a:xfrm>
            <a:off x="526838" y="263524"/>
            <a:ext cx="9015367" cy="432802"/>
          </a:xfrm>
          <a:prstGeom prst="rect">
            <a:avLst/>
          </a:prstGeom>
        </p:spPr>
        <p:txBody>
          <a:bodyPr vert="horz" wrap="square" lIns="90000" tIns="36000" rIns="91440" bIns="36000" rtlCol="0" anchor="t">
            <a:spAutoFit/>
          </a:bodyPr>
          <a:lstStyle>
            <a:lvl1pPr indent="0">
              <a:lnSpc>
                <a:spcPct val="90000"/>
              </a:lnSpc>
              <a:spcBef>
                <a:spcPts val="1000"/>
              </a:spcBef>
              <a:buFontTx/>
              <a:buNone/>
              <a:defRPr kumimoji="1" sz="2600" b="1">
                <a:solidFill>
                  <a:srgbClr val="184199"/>
                </a:solidFill>
                <a:latin typeface="微软雅黑"/>
                <a:ea typeface="微软雅黑"/>
                <a:cs typeface="微软雅黑"/>
              </a:defRPr>
            </a:lvl1pPr>
            <a:lvl2pPr indent="0">
              <a:lnSpc>
                <a:spcPct val="90000"/>
              </a:lnSpc>
              <a:spcBef>
                <a:spcPts val="500"/>
              </a:spcBef>
              <a:buFontTx/>
              <a:buNone/>
              <a:defRPr sz="2400"/>
            </a:lvl2pPr>
            <a:lvl3pPr indent="0">
              <a:lnSpc>
                <a:spcPct val="90000"/>
              </a:lnSpc>
              <a:spcBef>
                <a:spcPts val="500"/>
              </a:spcBef>
              <a:buFontTx/>
              <a:buNone/>
              <a:defRPr sz="2000"/>
            </a:lvl3pPr>
            <a:lvl4pPr indent="0">
              <a:lnSpc>
                <a:spcPct val="90000"/>
              </a:lnSpc>
              <a:spcBef>
                <a:spcPts val="500"/>
              </a:spcBef>
              <a:buFontTx/>
              <a:buNone/>
            </a:lvl4pPr>
            <a:lvl5pPr indent="0">
              <a:lnSpc>
                <a:spcPct val="90000"/>
              </a:lnSpc>
              <a:spcBef>
                <a:spcPts val="500"/>
              </a:spcBef>
              <a:buFontTx/>
              <a:buNone/>
            </a:lvl5pPr>
            <a:lvl6pPr marL="2514600" indent="-228600">
              <a:lnSpc>
                <a:spcPct val="90000"/>
              </a:lnSpc>
              <a:spcBef>
                <a:spcPts val="500"/>
              </a:spcBef>
              <a:buFont typeface="Arial" panose="020B0604020202090204"/>
              <a:buChar char="•"/>
            </a:lvl6pPr>
            <a:lvl7pPr marL="2971800" indent="-228600">
              <a:lnSpc>
                <a:spcPct val="90000"/>
              </a:lnSpc>
              <a:spcBef>
                <a:spcPts val="500"/>
              </a:spcBef>
              <a:buFont typeface="Arial" panose="020B0604020202090204"/>
              <a:buChar char="•"/>
            </a:lvl7pPr>
            <a:lvl8pPr marL="3429000" indent="-228600">
              <a:lnSpc>
                <a:spcPct val="90000"/>
              </a:lnSpc>
              <a:spcBef>
                <a:spcPts val="500"/>
              </a:spcBef>
              <a:buFont typeface="Arial" panose="020B0604020202090204"/>
              <a:buChar char="•"/>
            </a:lvl8pPr>
            <a:lvl9pPr marL="3886200" indent="-228600">
              <a:lnSpc>
                <a:spcPct val="90000"/>
              </a:lnSpc>
              <a:spcBef>
                <a:spcPts val="500"/>
              </a:spcBef>
              <a:buFont typeface="Arial" panose="020B0604020202090204"/>
              <a:buChar cha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1" lang="en-US" altLang="zh-CN" sz="2600" b="1" i="0" u="none" strike="noStrike" kern="1200" cap="none" spc="0" normalizeH="0" baseline="0" noProof="0" dirty="0">
                <a:ln>
                  <a:noFill/>
                </a:ln>
                <a:solidFill>
                  <a:prstClr val="white"/>
                </a:solidFill>
                <a:effectLst/>
                <a:uLnTx/>
                <a:uFillTx/>
                <a:latin typeface="Century Gothic" panose="020B0502020202020204" pitchFamily="34" charset="0"/>
                <a:ea typeface="微软雅黑" charset="-122"/>
              </a:rPr>
              <a:t>CDP: </a:t>
            </a:r>
            <a:r>
              <a:rPr kumimoji="1" lang="en-US" altLang="zh-CN" sz="2600" b="1" i="0" u="none" strike="noStrike" kern="1200" cap="none" spc="0" normalizeH="0" baseline="0" noProof="0" dirty="0" err="1">
                <a:ln>
                  <a:noFill/>
                </a:ln>
                <a:solidFill>
                  <a:prstClr val="white"/>
                </a:solidFill>
                <a:effectLst/>
                <a:uLnTx/>
                <a:uFillTx/>
                <a:latin typeface="Century Gothic" panose="020B0502020202020204" pitchFamily="34" charset="0"/>
                <a:ea typeface="微软雅黑" charset="-122"/>
              </a:rPr>
              <a:t>Protección</a:t>
            </a:r>
            <a:r>
              <a:rPr kumimoji="1" lang="en-US" altLang="zh-CN" sz="2600" b="1" i="0" u="none" strike="noStrike" kern="1200" cap="none" spc="0" normalizeH="0" baseline="0" noProof="0" dirty="0">
                <a:ln>
                  <a:noFill/>
                </a:ln>
                <a:solidFill>
                  <a:prstClr val="white"/>
                </a:solidFill>
                <a:effectLst/>
                <a:uLnTx/>
                <a:uFillTx/>
                <a:latin typeface="Century Gothic" panose="020B0502020202020204" pitchFamily="34" charset="0"/>
                <a:ea typeface="微软雅黑" charset="-122"/>
              </a:rPr>
              <a:t> Continua de </a:t>
            </a:r>
            <a:r>
              <a:rPr kumimoji="1" lang="en-US" altLang="zh-CN" sz="2600" b="1" i="0" u="none" strike="noStrike" kern="1200" cap="none" spc="0" normalizeH="0" baseline="0" noProof="0" dirty="0" err="1">
                <a:ln>
                  <a:noFill/>
                </a:ln>
                <a:solidFill>
                  <a:prstClr val="white"/>
                </a:solidFill>
                <a:effectLst/>
                <a:uLnTx/>
                <a:uFillTx/>
                <a:latin typeface="Century Gothic" panose="020B0502020202020204" pitchFamily="34" charset="0"/>
                <a:ea typeface="微软雅黑" charset="-122"/>
              </a:rPr>
              <a:t>Datos</a:t>
            </a:r>
            <a:endParaRPr kumimoji="1" lang="en-US" altLang="zh-CN" sz="2600" b="1" i="0" u="none" strike="noStrike" kern="1200" cap="none" spc="0" normalizeH="0" baseline="0" noProof="0" dirty="0">
              <a:ln>
                <a:noFill/>
              </a:ln>
              <a:solidFill>
                <a:prstClr val="white"/>
              </a:solidFill>
              <a:effectLst/>
              <a:uLnTx/>
              <a:uFillTx/>
              <a:latin typeface="Century Gothic" panose="020B0502020202020204" pitchFamily="34" charset="0"/>
              <a:ea typeface="微软雅黑" charset="-122"/>
            </a:endParaRPr>
          </a:p>
        </p:txBody>
      </p:sp>
      <p:grpSp>
        <p:nvGrpSpPr>
          <p:cNvPr id="2" name="组合 1">
            <a:extLst>
              <a:ext uri="{FF2B5EF4-FFF2-40B4-BE49-F238E27FC236}">
                <a16:creationId xmlns:a16="http://schemas.microsoft.com/office/drawing/2014/main" id="{5131FF25-686B-F06D-B7B8-1FC5B7C8DD6F}"/>
              </a:ext>
            </a:extLst>
          </p:cNvPr>
          <p:cNvGrpSpPr>
            <a:grpSpLocks noChangeAspect="1"/>
          </p:cNvGrpSpPr>
          <p:nvPr/>
        </p:nvGrpSpPr>
        <p:grpSpPr>
          <a:xfrm>
            <a:off x="711167" y="1322768"/>
            <a:ext cx="10769665" cy="4406502"/>
            <a:chOff x="1084729" y="1621612"/>
            <a:chExt cx="10022541" cy="4100809"/>
          </a:xfrm>
        </p:grpSpPr>
        <p:sp>
          <p:nvSpPr>
            <p:cNvPr id="3" name="矩形 2">
              <a:extLst>
                <a:ext uri="{FF2B5EF4-FFF2-40B4-BE49-F238E27FC236}">
                  <a16:creationId xmlns:a16="http://schemas.microsoft.com/office/drawing/2014/main" id="{481667C6-2C9C-3C0E-4F16-905852631B53}"/>
                </a:ext>
              </a:extLst>
            </p:cNvPr>
            <p:cNvSpPr/>
            <p:nvPr/>
          </p:nvSpPr>
          <p:spPr>
            <a:xfrm>
              <a:off x="1084729" y="1621612"/>
              <a:ext cx="10022541" cy="3334593"/>
            </a:xfrm>
            <a:prstGeom prst="rect">
              <a:avLst/>
            </a:prstGeom>
            <a:solidFill>
              <a:srgbClr val="0D70FF">
                <a:alpha val="20000"/>
              </a:srgbClr>
            </a:solidFill>
            <a:ln w="9525">
              <a:solidFill>
                <a:srgbClr val="37CE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B0F0"/>
                </a:solidFill>
                <a:effectLst/>
                <a:uLnTx/>
                <a:uFillTx/>
                <a:latin typeface="Century Gothic" panose="020B0502020202020204" pitchFamily="34" charset="0"/>
                <a:ea typeface="等线" panose="02010600030101010101" pitchFamily="2" charset="-122"/>
                <a:cs typeface="+mn-cs"/>
              </a:endParaRPr>
            </a:p>
          </p:txBody>
        </p:sp>
        <p:sp>
          <p:nvSpPr>
            <p:cNvPr id="4" name="文本框 81">
              <a:extLst>
                <a:ext uri="{FF2B5EF4-FFF2-40B4-BE49-F238E27FC236}">
                  <a16:creationId xmlns:a16="http://schemas.microsoft.com/office/drawing/2014/main" id="{A94011B1-72EC-CB7B-CA53-F199AC4E673B}"/>
                </a:ext>
              </a:extLst>
            </p:cNvPr>
            <p:cNvSpPr txBox="1"/>
            <p:nvPr/>
          </p:nvSpPr>
          <p:spPr>
            <a:xfrm>
              <a:off x="1388729" y="4992693"/>
              <a:ext cx="6815670" cy="729728"/>
            </a:xfrm>
            <a:prstGeom prst="rect">
              <a:avLst/>
            </a:prstGeom>
            <a:noFill/>
          </p:spPr>
          <p:txBody>
            <a:bodyPr wrap="square" rtlCol="0">
              <a:spAutoFit/>
            </a:bodyPr>
            <a:lstStyle/>
            <a:p>
              <a:pPr lvl="0">
                <a:lnSpc>
                  <a:spcPct val="150000"/>
                </a:lnSpc>
                <a:defRPr/>
              </a:pPr>
              <a:r>
                <a:rPr lang="en-US" altLang="zh-CN" sz="1600">
                  <a:solidFill>
                    <a:prstClr val="white"/>
                  </a:solidFill>
                  <a:latin typeface="Century Gothic" panose="020B0502020202020204" pitchFamily="34" charset="0"/>
                  <a:ea typeface="微软雅黑" panose="020B0503020204020204" pitchFamily="34" charset="-122"/>
                </a:rPr>
                <a:t>Copia de seguridad de datos avanzada integrada
RPO≈0. RTO≤5 Min</a:t>
              </a:r>
              <a:endParaRPr kumimoji="1" lang="zh-CN" altLang="en-US" sz="1600" b="0" i="0" u="none" strike="noStrike" kern="1200" cap="none" spc="0" normalizeH="0" baseline="0" noProof="0" dirty="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pic>
          <p:nvPicPr>
            <p:cNvPr id="5" name="图片 86">
              <a:extLst>
                <a:ext uri="{FF2B5EF4-FFF2-40B4-BE49-F238E27FC236}">
                  <a16:creationId xmlns:a16="http://schemas.microsoft.com/office/drawing/2014/main" id="{6DB1740A-679A-8AEF-72C8-CDBE6F940D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936" y="5091036"/>
              <a:ext cx="257080" cy="257080"/>
            </a:xfrm>
            <a:prstGeom prst="rect">
              <a:avLst/>
            </a:prstGeom>
          </p:spPr>
        </p:pic>
        <p:pic>
          <p:nvPicPr>
            <p:cNvPr id="6" name="图片 87">
              <a:extLst>
                <a:ext uri="{FF2B5EF4-FFF2-40B4-BE49-F238E27FC236}">
                  <a16:creationId xmlns:a16="http://schemas.microsoft.com/office/drawing/2014/main" id="{0B686230-B3D5-2EBB-2777-994F05A69B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936" y="5423257"/>
              <a:ext cx="257080" cy="257080"/>
            </a:xfrm>
            <a:prstGeom prst="rect">
              <a:avLst/>
            </a:prstGeom>
          </p:spPr>
        </p:pic>
        <p:sp>
          <p:nvSpPr>
            <p:cNvPr id="7" name="Rounded Rectangle 60">
              <a:extLst>
                <a:ext uri="{FF2B5EF4-FFF2-40B4-BE49-F238E27FC236}">
                  <a16:creationId xmlns:a16="http://schemas.microsoft.com/office/drawing/2014/main" id="{A7655003-1513-11E0-D370-29DFE68EE3D7}"/>
                </a:ext>
              </a:extLst>
            </p:cNvPr>
            <p:cNvSpPr/>
            <p:nvPr/>
          </p:nvSpPr>
          <p:spPr bwMode="auto">
            <a:xfrm>
              <a:off x="1374546" y="2997933"/>
              <a:ext cx="4649920" cy="389067"/>
            </a:xfrm>
            <a:prstGeom prst="roundRect">
              <a:avLst/>
            </a:prstGeom>
            <a:solidFill>
              <a:srgbClr val="0D70FF"/>
            </a:solidFill>
            <a:ln w="12700">
              <a:noFill/>
              <a:headEnd type="none" w="med" len="med"/>
              <a:tailEnd type="none" w="med" len="med"/>
            </a:ln>
            <a:effectLst>
              <a:outerShdw blurRad="50800" dist="25400" dir="5400000" sx="99000" sy="99000" algn="t" rotWithShape="0">
                <a:prstClr val="black">
                  <a:alpha val="30000"/>
                </a:prstClr>
              </a:outerShdw>
            </a:effectLst>
            <a:scene3d>
              <a:camera prst="orthographicFront"/>
              <a:lightRig rig="threePt" dir="t"/>
            </a:scene3d>
            <a:sp3d>
              <a:bevelT w="31750" h="12700"/>
            </a:sp3d>
          </p:spPr>
          <p:style>
            <a:lnRef idx="1">
              <a:schemeClr val="accent4"/>
            </a:lnRef>
            <a:fillRef idx="3">
              <a:schemeClr val="accent4"/>
            </a:fillRef>
            <a:effectRef idx="2">
              <a:schemeClr val="accent4"/>
            </a:effectRef>
            <a:fontRef idx="minor">
              <a:schemeClr val="lt1"/>
            </a:fontRef>
          </p:style>
          <p:txBody>
            <a:bodyPr lIns="121901" tIns="60951" rIns="121901" bIns="60951" anchor="ct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altLang="zh-CN" sz="1600" b="1" i="0" u="none" strike="noStrike" kern="1200" cap="none" spc="0" normalizeH="0" baseline="0" noProof="0">
                  <a:ln>
                    <a:noFill/>
                  </a:ln>
                  <a:solidFill>
                    <a:srgbClr val="FFFFFF"/>
                  </a:solidFill>
                  <a:effectLst/>
                  <a:uLnTx/>
                  <a:uFillTx/>
                  <a:latin typeface="Century Gothic" panose="020B0502020202020204" pitchFamily="34" charset="0"/>
                  <a:ea typeface="等线" panose="02010600030101010101" pitchFamily="2" charset="-122"/>
                  <a:cs typeface="+mn-cs"/>
                </a:rPr>
                <a:t>Hypervisor</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 name="图片 5">
              <a:extLst>
                <a:ext uri="{FF2B5EF4-FFF2-40B4-BE49-F238E27FC236}">
                  <a16:creationId xmlns:a16="http://schemas.microsoft.com/office/drawing/2014/main" id="{0892A076-E7DF-CE93-D9B6-43BA264156E9}"/>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374546" y="1846237"/>
              <a:ext cx="839045" cy="1005010"/>
            </a:xfrm>
            <a:prstGeom prst="rect">
              <a:avLst/>
            </a:prstGeom>
          </p:spPr>
        </p:pic>
        <p:pic>
          <p:nvPicPr>
            <p:cNvPr id="9" name="图片 6">
              <a:extLst>
                <a:ext uri="{FF2B5EF4-FFF2-40B4-BE49-F238E27FC236}">
                  <a16:creationId xmlns:a16="http://schemas.microsoft.com/office/drawing/2014/main" id="{F35653A9-7ECF-40F2-8899-C2C5DADC4749}"/>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287074" y="1846237"/>
              <a:ext cx="839045" cy="1005010"/>
            </a:xfrm>
            <a:prstGeom prst="rect">
              <a:avLst/>
            </a:prstGeom>
          </p:spPr>
        </p:pic>
        <p:pic>
          <p:nvPicPr>
            <p:cNvPr id="10" name="图片 7">
              <a:extLst>
                <a:ext uri="{FF2B5EF4-FFF2-40B4-BE49-F238E27FC236}">
                  <a16:creationId xmlns:a16="http://schemas.microsoft.com/office/drawing/2014/main" id="{FCBB777B-7B93-B483-085D-9ADE1D0D1FAC}"/>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199603" y="1846237"/>
              <a:ext cx="839045" cy="1005010"/>
            </a:xfrm>
            <a:prstGeom prst="rect">
              <a:avLst/>
            </a:prstGeom>
          </p:spPr>
        </p:pic>
        <p:pic>
          <p:nvPicPr>
            <p:cNvPr id="11" name="图片 8">
              <a:extLst>
                <a:ext uri="{FF2B5EF4-FFF2-40B4-BE49-F238E27FC236}">
                  <a16:creationId xmlns:a16="http://schemas.microsoft.com/office/drawing/2014/main" id="{6360A953-14B0-198F-82EB-B669B9ACCE18}"/>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330810" y="1846237"/>
              <a:ext cx="839045" cy="1005010"/>
            </a:xfrm>
            <a:prstGeom prst="rect">
              <a:avLst/>
            </a:prstGeom>
          </p:spPr>
        </p:pic>
        <p:pic>
          <p:nvPicPr>
            <p:cNvPr id="12" name="图片 9">
              <a:extLst>
                <a:ext uri="{FF2B5EF4-FFF2-40B4-BE49-F238E27FC236}">
                  <a16:creationId xmlns:a16="http://schemas.microsoft.com/office/drawing/2014/main" id="{A493B634-7297-4077-C48A-08993541C4A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4243338" y="1846237"/>
              <a:ext cx="839045" cy="1005010"/>
            </a:xfrm>
            <a:prstGeom prst="rect">
              <a:avLst/>
            </a:prstGeom>
          </p:spPr>
        </p:pic>
        <p:grpSp>
          <p:nvGrpSpPr>
            <p:cNvPr id="13" name="Group 114">
              <a:extLst>
                <a:ext uri="{FF2B5EF4-FFF2-40B4-BE49-F238E27FC236}">
                  <a16:creationId xmlns:a16="http://schemas.microsoft.com/office/drawing/2014/main" id="{8ECC2B02-D5F7-9EA3-3970-6C34102C3412}"/>
                </a:ext>
              </a:extLst>
            </p:cNvPr>
            <p:cNvGrpSpPr>
              <a:grpSpLocks noChangeAspect="1"/>
            </p:cNvGrpSpPr>
            <p:nvPr/>
          </p:nvGrpSpPr>
          <p:grpSpPr bwMode="auto">
            <a:xfrm>
              <a:off x="7739113" y="4261193"/>
              <a:ext cx="1443990" cy="414697"/>
              <a:chOff x="2208" y="2634"/>
              <a:chExt cx="837" cy="276"/>
            </a:xfrm>
          </p:grpSpPr>
          <p:sp>
            <p:nvSpPr>
              <p:cNvPr id="258" name="Freeform 115">
                <a:extLst>
                  <a:ext uri="{FF2B5EF4-FFF2-40B4-BE49-F238E27FC236}">
                    <a16:creationId xmlns:a16="http://schemas.microsoft.com/office/drawing/2014/main" id="{DEBC2A84-7035-F67E-8E5B-2A14A3E09D31}"/>
                  </a:ext>
                </a:extLst>
              </p:cNvPr>
              <p:cNvSpPr>
                <a:spLocks noChangeAspect="1"/>
              </p:cNvSpPr>
              <p:nvPr/>
            </p:nvSpPr>
            <p:spPr bwMode="auto">
              <a:xfrm>
                <a:off x="2634" y="2669"/>
                <a:ext cx="182" cy="234"/>
              </a:xfrm>
              <a:custGeom>
                <a:avLst/>
                <a:gdLst>
                  <a:gd name="T0" fmla="*/ 430 w 77"/>
                  <a:gd name="T1" fmla="*/ 0 h 99"/>
                  <a:gd name="T2" fmla="*/ 430 w 77"/>
                  <a:gd name="T3" fmla="*/ 262 h 99"/>
                  <a:gd name="T4" fmla="*/ 425 w 77"/>
                  <a:gd name="T5" fmla="*/ 291 h 99"/>
                  <a:gd name="T6" fmla="*/ 402 w 77"/>
                  <a:gd name="T7" fmla="*/ 307 h 99"/>
                  <a:gd name="T8" fmla="*/ 0 w 77"/>
                  <a:gd name="T9" fmla="*/ 553 h 99"/>
                  <a:gd name="T10" fmla="*/ 0 w 77"/>
                  <a:gd name="T11" fmla="*/ 196 h 99"/>
                  <a:gd name="T12" fmla="*/ 430 w 77"/>
                  <a:gd name="T13" fmla="*/ 0 h 99"/>
                  <a:gd name="T14" fmla="*/ 0 60000 65536"/>
                  <a:gd name="T15" fmla="*/ 0 60000 65536"/>
                  <a:gd name="T16" fmla="*/ 0 60000 65536"/>
                  <a:gd name="T17" fmla="*/ 0 60000 65536"/>
                  <a:gd name="T18" fmla="*/ 0 60000 65536"/>
                  <a:gd name="T19" fmla="*/ 0 60000 65536"/>
                  <a:gd name="T20" fmla="*/ 0 60000 65536"/>
                  <a:gd name="T21" fmla="*/ 0 w 77"/>
                  <a:gd name="T22" fmla="*/ 0 h 99"/>
                  <a:gd name="T23" fmla="*/ 77 w 77"/>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99">
                    <a:moveTo>
                      <a:pt x="77" y="0"/>
                    </a:moveTo>
                    <a:cubicBezTo>
                      <a:pt x="77" y="47"/>
                      <a:pt x="77" y="47"/>
                      <a:pt x="77" y="47"/>
                    </a:cubicBezTo>
                    <a:cubicBezTo>
                      <a:pt x="77" y="47"/>
                      <a:pt x="77" y="51"/>
                      <a:pt x="76" y="52"/>
                    </a:cubicBezTo>
                    <a:cubicBezTo>
                      <a:pt x="75" y="53"/>
                      <a:pt x="72" y="55"/>
                      <a:pt x="72" y="55"/>
                    </a:cubicBezTo>
                    <a:cubicBezTo>
                      <a:pt x="0" y="99"/>
                      <a:pt x="0" y="99"/>
                      <a:pt x="0" y="99"/>
                    </a:cubicBezTo>
                    <a:cubicBezTo>
                      <a:pt x="0" y="35"/>
                      <a:pt x="0" y="35"/>
                      <a:pt x="0" y="35"/>
                    </a:cubicBezTo>
                    <a:lnTo>
                      <a:pt x="77" y="0"/>
                    </a:lnTo>
                    <a:close/>
                  </a:path>
                </a:pathLst>
              </a:custGeom>
              <a:solidFill>
                <a:srgbClr val="0C3C68"/>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259" name="Freeform 116">
                <a:extLst>
                  <a:ext uri="{FF2B5EF4-FFF2-40B4-BE49-F238E27FC236}">
                    <a16:creationId xmlns:a16="http://schemas.microsoft.com/office/drawing/2014/main" id="{FE648D03-13D8-1281-F148-4C33217D4719}"/>
                  </a:ext>
                </a:extLst>
              </p:cNvPr>
              <p:cNvSpPr>
                <a:spLocks noChangeAspect="1"/>
              </p:cNvSpPr>
              <p:nvPr/>
            </p:nvSpPr>
            <p:spPr bwMode="auto">
              <a:xfrm>
                <a:off x="2234" y="2634"/>
                <a:ext cx="579" cy="118"/>
              </a:xfrm>
              <a:custGeom>
                <a:avLst/>
                <a:gdLst>
                  <a:gd name="T0" fmla="*/ 0 w 579"/>
                  <a:gd name="T1" fmla="*/ 73 h 118"/>
                  <a:gd name="T2" fmla="*/ 196 w 579"/>
                  <a:gd name="T3" fmla="*/ 0 h 118"/>
                  <a:gd name="T4" fmla="*/ 579 w 579"/>
                  <a:gd name="T5" fmla="*/ 30 h 118"/>
                  <a:gd name="T6" fmla="*/ 393 w 579"/>
                  <a:gd name="T7" fmla="*/ 118 h 118"/>
                  <a:gd name="T8" fmla="*/ 0 w 579"/>
                  <a:gd name="T9" fmla="*/ 73 h 118"/>
                  <a:gd name="T10" fmla="*/ 0 60000 65536"/>
                  <a:gd name="T11" fmla="*/ 0 60000 65536"/>
                  <a:gd name="T12" fmla="*/ 0 60000 65536"/>
                  <a:gd name="T13" fmla="*/ 0 60000 65536"/>
                  <a:gd name="T14" fmla="*/ 0 60000 65536"/>
                  <a:gd name="T15" fmla="*/ 0 w 579"/>
                  <a:gd name="T16" fmla="*/ 0 h 118"/>
                  <a:gd name="T17" fmla="*/ 579 w 579"/>
                  <a:gd name="T18" fmla="*/ 118 h 118"/>
                </a:gdLst>
                <a:ahLst/>
                <a:cxnLst>
                  <a:cxn ang="T10">
                    <a:pos x="T0" y="T1"/>
                  </a:cxn>
                  <a:cxn ang="T11">
                    <a:pos x="T2" y="T3"/>
                  </a:cxn>
                  <a:cxn ang="T12">
                    <a:pos x="T4" y="T5"/>
                  </a:cxn>
                  <a:cxn ang="T13">
                    <a:pos x="T6" y="T7"/>
                  </a:cxn>
                  <a:cxn ang="T14">
                    <a:pos x="T8" y="T9"/>
                  </a:cxn>
                </a:cxnLst>
                <a:rect l="T15" t="T16" r="T17" b="T18"/>
                <a:pathLst>
                  <a:path w="579" h="118">
                    <a:moveTo>
                      <a:pt x="0" y="73"/>
                    </a:moveTo>
                    <a:lnTo>
                      <a:pt x="196" y="0"/>
                    </a:lnTo>
                    <a:lnTo>
                      <a:pt x="579" y="30"/>
                    </a:lnTo>
                    <a:lnTo>
                      <a:pt x="393" y="118"/>
                    </a:lnTo>
                    <a:lnTo>
                      <a:pt x="0" y="73"/>
                    </a:lnTo>
                    <a:close/>
                  </a:path>
                </a:pathLst>
              </a:custGeom>
              <a:solidFill>
                <a:srgbClr val="446487"/>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260" name="Freeform 117">
                <a:extLst>
                  <a:ext uri="{FF2B5EF4-FFF2-40B4-BE49-F238E27FC236}">
                    <a16:creationId xmlns:a16="http://schemas.microsoft.com/office/drawing/2014/main" id="{5BC2ABD0-A9AF-307C-1C58-ADABFE697393}"/>
                  </a:ext>
                </a:extLst>
              </p:cNvPr>
              <p:cNvSpPr>
                <a:spLocks noChangeAspect="1"/>
              </p:cNvSpPr>
              <p:nvPr/>
            </p:nvSpPr>
            <p:spPr bwMode="auto">
              <a:xfrm>
                <a:off x="2622" y="2664"/>
                <a:ext cx="194" cy="95"/>
              </a:xfrm>
              <a:custGeom>
                <a:avLst/>
                <a:gdLst>
                  <a:gd name="T0" fmla="*/ 459 w 82"/>
                  <a:gd name="T1" fmla="*/ 12 h 40"/>
                  <a:gd name="T2" fmla="*/ 454 w 82"/>
                  <a:gd name="T3" fmla="*/ 0 h 40"/>
                  <a:gd name="T4" fmla="*/ 0 w 82"/>
                  <a:gd name="T5" fmla="*/ 209 h 40"/>
                  <a:gd name="T6" fmla="*/ 5 w 82"/>
                  <a:gd name="T7" fmla="*/ 226 h 40"/>
                  <a:gd name="T8" fmla="*/ 459 w 82"/>
                  <a:gd name="T9" fmla="*/ 12 h 40"/>
                  <a:gd name="T10" fmla="*/ 0 60000 65536"/>
                  <a:gd name="T11" fmla="*/ 0 60000 65536"/>
                  <a:gd name="T12" fmla="*/ 0 60000 65536"/>
                  <a:gd name="T13" fmla="*/ 0 60000 65536"/>
                  <a:gd name="T14" fmla="*/ 0 60000 65536"/>
                  <a:gd name="T15" fmla="*/ 0 w 82"/>
                  <a:gd name="T16" fmla="*/ 0 h 40"/>
                  <a:gd name="T17" fmla="*/ 82 w 82"/>
                  <a:gd name="T18" fmla="*/ 40 h 40"/>
                </a:gdLst>
                <a:ahLst/>
                <a:cxnLst>
                  <a:cxn ang="T10">
                    <a:pos x="T0" y="T1"/>
                  </a:cxn>
                  <a:cxn ang="T11">
                    <a:pos x="T2" y="T3"/>
                  </a:cxn>
                  <a:cxn ang="T12">
                    <a:pos x="T4" y="T5"/>
                  </a:cxn>
                  <a:cxn ang="T13">
                    <a:pos x="T6" y="T7"/>
                  </a:cxn>
                  <a:cxn ang="T14">
                    <a:pos x="T8" y="T9"/>
                  </a:cxn>
                </a:cxnLst>
                <a:rect l="T15" t="T16" r="T17" b="T18"/>
                <a:pathLst>
                  <a:path w="82" h="40">
                    <a:moveTo>
                      <a:pt x="82" y="2"/>
                    </a:moveTo>
                    <a:cubicBezTo>
                      <a:pt x="82" y="1"/>
                      <a:pt x="81" y="1"/>
                      <a:pt x="81" y="0"/>
                    </a:cubicBezTo>
                    <a:cubicBezTo>
                      <a:pt x="77" y="0"/>
                      <a:pt x="0" y="37"/>
                      <a:pt x="0" y="37"/>
                    </a:cubicBezTo>
                    <a:cubicBezTo>
                      <a:pt x="1" y="40"/>
                      <a:pt x="1" y="40"/>
                      <a:pt x="1" y="40"/>
                    </a:cubicBezTo>
                    <a:lnTo>
                      <a:pt x="82" y="2"/>
                    </a:lnTo>
                    <a:close/>
                  </a:path>
                </a:pathLst>
              </a:custGeom>
              <a:solidFill>
                <a:srgbClr val="5B7694"/>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261" name="Freeform 118">
                <a:extLst>
                  <a:ext uri="{FF2B5EF4-FFF2-40B4-BE49-F238E27FC236}">
                    <a16:creationId xmlns:a16="http://schemas.microsoft.com/office/drawing/2014/main" id="{EE0E3833-40E3-2BE6-A73C-55291322773F}"/>
                  </a:ext>
                </a:extLst>
              </p:cNvPr>
              <p:cNvSpPr>
                <a:spLocks noChangeAspect="1"/>
              </p:cNvSpPr>
              <p:nvPr/>
            </p:nvSpPr>
            <p:spPr bwMode="auto">
              <a:xfrm>
                <a:off x="2208" y="2700"/>
                <a:ext cx="449" cy="210"/>
              </a:xfrm>
              <a:custGeom>
                <a:avLst/>
                <a:gdLst>
                  <a:gd name="T0" fmla="*/ 1061 w 190"/>
                  <a:gd name="T1" fmla="*/ 479 h 89"/>
                  <a:gd name="T2" fmla="*/ 1045 w 190"/>
                  <a:gd name="T3" fmla="*/ 496 h 89"/>
                  <a:gd name="T4" fmla="*/ 17 w 190"/>
                  <a:gd name="T5" fmla="*/ 368 h 89"/>
                  <a:gd name="T6" fmla="*/ 5 w 190"/>
                  <a:gd name="T7" fmla="*/ 352 h 89"/>
                  <a:gd name="T8" fmla="*/ 0 w 190"/>
                  <a:gd name="T9" fmla="*/ 17 h 89"/>
                  <a:gd name="T10" fmla="*/ 17 w 190"/>
                  <a:gd name="T11" fmla="*/ 0 h 89"/>
                  <a:gd name="T12" fmla="*/ 1049 w 190"/>
                  <a:gd name="T13" fmla="*/ 118 h 89"/>
                  <a:gd name="T14" fmla="*/ 1061 w 190"/>
                  <a:gd name="T15" fmla="*/ 134 h 89"/>
                  <a:gd name="T16" fmla="*/ 1061 w 190"/>
                  <a:gd name="T17" fmla="*/ 479 h 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0"/>
                  <a:gd name="T28" fmla="*/ 0 h 89"/>
                  <a:gd name="T29" fmla="*/ 190 w 190"/>
                  <a:gd name="T30" fmla="*/ 89 h 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0" h="89">
                    <a:moveTo>
                      <a:pt x="190" y="86"/>
                    </a:moveTo>
                    <a:cubicBezTo>
                      <a:pt x="190" y="88"/>
                      <a:pt x="188" y="89"/>
                      <a:pt x="187" y="89"/>
                    </a:cubicBezTo>
                    <a:cubicBezTo>
                      <a:pt x="3" y="66"/>
                      <a:pt x="3" y="66"/>
                      <a:pt x="3" y="66"/>
                    </a:cubicBezTo>
                    <a:cubicBezTo>
                      <a:pt x="2" y="66"/>
                      <a:pt x="1" y="65"/>
                      <a:pt x="1" y="63"/>
                    </a:cubicBezTo>
                    <a:cubicBezTo>
                      <a:pt x="0" y="3"/>
                      <a:pt x="0" y="3"/>
                      <a:pt x="0" y="3"/>
                    </a:cubicBezTo>
                    <a:cubicBezTo>
                      <a:pt x="0" y="2"/>
                      <a:pt x="2" y="0"/>
                      <a:pt x="3" y="0"/>
                    </a:cubicBezTo>
                    <a:cubicBezTo>
                      <a:pt x="188" y="21"/>
                      <a:pt x="188" y="21"/>
                      <a:pt x="188" y="21"/>
                    </a:cubicBezTo>
                    <a:cubicBezTo>
                      <a:pt x="189" y="21"/>
                      <a:pt x="190" y="22"/>
                      <a:pt x="190" y="24"/>
                    </a:cubicBezTo>
                    <a:lnTo>
                      <a:pt x="190" y="86"/>
                    </a:lnTo>
                    <a:close/>
                  </a:path>
                </a:pathLst>
              </a:custGeom>
              <a:solidFill>
                <a:srgbClr val="6A84A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262" name="Freeform 120">
                <a:extLst>
                  <a:ext uri="{FF2B5EF4-FFF2-40B4-BE49-F238E27FC236}">
                    <a16:creationId xmlns:a16="http://schemas.microsoft.com/office/drawing/2014/main" id="{FA6C40DF-652D-1818-3761-8360A1D0D82F}"/>
                  </a:ext>
                </a:extLst>
              </p:cNvPr>
              <p:cNvSpPr>
                <a:spLocks noChangeAspect="1"/>
              </p:cNvSpPr>
              <p:nvPr/>
            </p:nvSpPr>
            <p:spPr bwMode="auto">
              <a:xfrm>
                <a:off x="2232" y="2705"/>
                <a:ext cx="387" cy="200"/>
              </a:xfrm>
              <a:custGeom>
                <a:avLst/>
                <a:gdLst>
                  <a:gd name="T0" fmla="*/ 0 w 387"/>
                  <a:gd name="T1" fmla="*/ 156 h 200"/>
                  <a:gd name="T2" fmla="*/ 0 w 387"/>
                  <a:gd name="T3" fmla="*/ 0 h 200"/>
                  <a:gd name="T4" fmla="*/ 387 w 387"/>
                  <a:gd name="T5" fmla="*/ 45 h 200"/>
                  <a:gd name="T6" fmla="*/ 387 w 387"/>
                  <a:gd name="T7" fmla="*/ 200 h 200"/>
                  <a:gd name="T8" fmla="*/ 0 w 387"/>
                  <a:gd name="T9" fmla="*/ 156 h 200"/>
                  <a:gd name="T10" fmla="*/ 0 60000 65536"/>
                  <a:gd name="T11" fmla="*/ 0 60000 65536"/>
                  <a:gd name="T12" fmla="*/ 0 60000 65536"/>
                  <a:gd name="T13" fmla="*/ 0 60000 65536"/>
                  <a:gd name="T14" fmla="*/ 0 60000 65536"/>
                  <a:gd name="T15" fmla="*/ 0 w 387"/>
                  <a:gd name="T16" fmla="*/ 0 h 200"/>
                  <a:gd name="T17" fmla="*/ 387 w 387"/>
                  <a:gd name="T18" fmla="*/ 200 h 200"/>
                </a:gdLst>
                <a:ahLst/>
                <a:cxnLst>
                  <a:cxn ang="T10">
                    <a:pos x="T0" y="T1"/>
                  </a:cxn>
                  <a:cxn ang="T11">
                    <a:pos x="T2" y="T3"/>
                  </a:cxn>
                  <a:cxn ang="T12">
                    <a:pos x="T4" y="T5"/>
                  </a:cxn>
                  <a:cxn ang="T13">
                    <a:pos x="T6" y="T7"/>
                  </a:cxn>
                  <a:cxn ang="T14">
                    <a:pos x="T8" y="T9"/>
                  </a:cxn>
                </a:cxnLst>
                <a:rect l="T15" t="T16" r="T17" b="T18"/>
                <a:pathLst>
                  <a:path w="387" h="200">
                    <a:moveTo>
                      <a:pt x="0" y="156"/>
                    </a:moveTo>
                    <a:lnTo>
                      <a:pt x="0" y="0"/>
                    </a:lnTo>
                    <a:lnTo>
                      <a:pt x="387" y="45"/>
                    </a:lnTo>
                    <a:lnTo>
                      <a:pt x="387" y="200"/>
                    </a:lnTo>
                    <a:lnTo>
                      <a:pt x="0" y="156"/>
                    </a:lnTo>
                    <a:close/>
                  </a:path>
                </a:pathLst>
              </a:custGeom>
              <a:solidFill>
                <a:srgbClr val="0C3C68"/>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263" name="Freeform 121">
                <a:extLst>
                  <a:ext uri="{FF2B5EF4-FFF2-40B4-BE49-F238E27FC236}">
                    <a16:creationId xmlns:a16="http://schemas.microsoft.com/office/drawing/2014/main" id="{D1DF8CBE-8221-88D2-41A9-9FBF1FD55AB2}"/>
                  </a:ext>
                </a:extLst>
              </p:cNvPr>
              <p:cNvSpPr>
                <a:spLocks noChangeAspect="1"/>
              </p:cNvSpPr>
              <p:nvPr/>
            </p:nvSpPr>
            <p:spPr bwMode="auto">
              <a:xfrm>
                <a:off x="2523" y="2863"/>
                <a:ext cx="92" cy="40"/>
              </a:xfrm>
              <a:custGeom>
                <a:avLst/>
                <a:gdLst>
                  <a:gd name="T0" fmla="*/ 0 w 92"/>
                  <a:gd name="T1" fmla="*/ 0 h 40"/>
                  <a:gd name="T2" fmla="*/ 92 w 92"/>
                  <a:gd name="T3" fmla="*/ 12 h 40"/>
                  <a:gd name="T4" fmla="*/ 92 w 92"/>
                  <a:gd name="T5" fmla="*/ 40 h 40"/>
                  <a:gd name="T6" fmla="*/ 0 w 92"/>
                  <a:gd name="T7" fmla="*/ 28 h 40"/>
                  <a:gd name="T8" fmla="*/ 0 w 92"/>
                  <a:gd name="T9" fmla="*/ 0 h 40"/>
                  <a:gd name="T10" fmla="*/ 0 60000 65536"/>
                  <a:gd name="T11" fmla="*/ 0 60000 65536"/>
                  <a:gd name="T12" fmla="*/ 0 60000 65536"/>
                  <a:gd name="T13" fmla="*/ 0 60000 65536"/>
                  <a:gd name="T14" fmla="*/ 0 60000 65536"/>
                  <a:gd name="T15" fmla="*/ 0 w 92"/>
                  <a:gd name="T16" fmla="*/ 0 h 40"/>
                  <a:gd name="T17" fmla="*/ 92 w 92"/>
                  <a:gd name="T18" fmla="*/ 40 h 40"/>
                </a:gdLst>
                <a:ahLst/>
                <a:cxnLst>
                  <a:cxn ang="T10">
                    <a:pos x="T0" y="T1"/>
                  </a:cxn>
                  <a:cxn ang="T11">
                    <a:pos x="T2" y="T3"/>
                  </a:cxn>
                  <a:cxn ang="T12">
                    <a:pos x="T4" y="T5"/>
                  </a:cxn>
                  <a:cxn ang="T13">
                    <a:pos x="T6" y="T7"/>
                  </a:cxn>
                  <a:cxn ang="T14">
                    <a:pos x="T8" y="T9"/>
                  </a:cxn>
                </a:cxnLst>
                <a:rect l="T15" t="T16" r="T17" b="T18"/>
                <a:pathLst>
                  <a:path w="92" h="40">
                    <a:moveTo>
                      <a:pt x="0" y="0"/>
                    </a:moveTo>
                    <a:lnTo>
                      <a:pt x="92" y="12"/>
                    </a:lnTo>
                    <a:lnTo>
                      <a:pt x="92" y="40"/>
                    </a:lnTo>
                    <a:lnTo>
                      <a:pt x="0" y="28"/>
                    </a:lnTo>
                    <a:lnTo>
                      <a:pt x="0" y="0"/>
                    </a:lnTo>
                    <a:close/>
                  </a:path>
                </a:pathLst>
              </a:custGeom>
              <a:solidFill>
                <a:srgbClr val="697F9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264" name="Freeform 122">
                <a:extLst>
                  <a:ext uri="{FF2B5EF4-FFF2-40B4-BE49-F238E27FC236}">
                    <a16:creationId xmlns:a16="http://schemas.microsoft.com/office/drawing/2014/main" id="{84CFC48E-4771-D0EB-422F-A01A8AD32E5F}"/>
                  </a:ext>
                </a:extLst>
              </p:cNvPr>
              <p:cNvSpPr>
                <a:spLocks noChangeAspect="1"/>
              </p:cNvSpPr>
              <p:nvPr/>
            </p:nvSpPr>
            <p:spPr bwMode="auto">
              <a:xfrm>
                <a:off x="2523" y="2868"/>
                <a:ext cx="16" cy="21"/>
              </a:xfrm>
              <a:custGeom>
                <a:avLst/>
                <a:gdLst>
                  <a:gd name="T0" fmla="*/ 0 w 16"/>
                  <a:gd name="T1" fmla="*/ 21 h 21"/>
                  <a:gd name="T2" fmla="*/ 16 w 16"/>
                  <a:gd name="T3" fmla="*/ 21 h 21"/>
                  <a:gd name="T4" fmla="*/ 16 w 16"/>
                  <a:gd name="T5" fmla="*/ 2 h 21"/>
                  <a:gd name="T6" fmla="*/ 0 w 16"/>
                  <a:gd name="T7" fmla="*/ 0 h 21"/>
                  <a:gd name="T8" fmla="*/ 0 w 16"/>
                  <a:gd name="T9" fmla="*/ 21 h 21"/>
                  <a:gd name="T10" fmla="*/ 0 60000 65536"/>
                  <a:gd name="T11" fmla="*/ 0 60000 65536"/>
                  <a:gd name="T12" fmla="*/ 0 60000 65536"/>
                  <a:gd name="T13" fmla="*/ 0 60000 65536"/>
                  <a:gd name="T14" fmla="*/ 0 60000 65536"/>
                  <a:gd name="T15" fmla="*/ 0 w 16"/>
                  <a:gd name="T16" fmla="*/ 0 h 21"/>
                  <a:gd name="T17" fmla="*/ 16 w 16"/>
                  <a:gd name="T18" fmla="*/ 21 h 21"/>
                </a:gdLst>
                <a:ahLst/>
                <a:cxnLst>
                  <a:cxn ang="T10">
                    <a:pos x="T0" y="T1"/>
                  </a:cxn>
                  <a:cxn ang="T11">
                    <a:pos x="T2" y="T3"/>
                  </a:cxn>
                  <a:cxn ang="T12">
                    <a:pos x="T4" y="T5"/>
                  </a:cxn>
                  <a:cxn ang="T13">
                    <a:pos x="T6" y="T7"/>
                  </a:cxn>
                  <a:cxn ang="T14">
                    <a:pos x="T8" y="T9"/>
                  </a:cxn>
                </a:cxnLst>
                <a:rect l="T15" t="T16" r="T17" b="T18"/>
                <a:pathLst>
                  <a:path w="16" h="21">
                    <a:moveTo>
                      <a:pt x="0" y="21"/>
                    </a:moveTo>
                    <a:lnTo>
                      <a:pt x="16" y="21"/>
                    </a:lnTo>
                    <a:lnTo>
                      <a:pt x="16" y="2"/>
                    </a:lnTo>
                    <a:lnTo>
                      <a:pt x="0" y="0"/>
                    </a:lnTo>
                    <a:lnTo>
                      <a:pt x="0" y="21"/>
                    </a:lnTo>
                    <a:close/>
                  </a:path>
                </a:pathLst>
              </a:custGeom>
              <a:solidFill>
                <a:srgbClr val="8AA5B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265" name="Freeform 123">
                <a:extLst>
                  <a:ext uri="{FF2B5EF4-FFF2-40B4-BE49-F238E27FC236}">
                    <a16:creationId xmlns:a16="http://schemas.microsoft.com/office/drawing/2014/main" id="{79DCB95B-B3CE-3860-D100-6054C3C162CE}"/>
                  </a:ext>
                </a:extLst>
              </p:cNvPr>
              <p:cNvSpPr>
                <a:spLocks noChangeAspect="1"/>
              </p:cNvSpPr>
              <p:nvPr/>
            </p:nvSpPr>
            <p:spPr bwMode="auto">
              <a:xfrm>
                <a:off x="2539" y="2870"/>
                <a:ext cx="57" cy="31"/>
              </a:xfrm>
              <a:custGeom>
                <a:avLst/>
                <a:gdLst>
                  <a:gd name="T0" fmla="*/ 0 w 24"/>
                  <a:gd name="T1" fmla="*/ 45 h 13"/>
                  <a:gd name="T2" fmla="*/ 135 w 24"/>
                  <a:gd name="T3" fmla="*/ 33 h 13"/>
                  <a:gd name="T4" fmla="*/ 135 w 24"/>
                  <a:gd name="T5" fmla="*/ 17 h 13"/>
                  <a:gd name="T6" fmla="*/ 0 w 24"/>
                  <a:gd name="T7" fmla="*/ 0 h 13"/>
                  <a:gd name="T8" fmla="*/ 0 w 24"/>
                  <a:gd name="T9" fmla="*/ 45 h 13"/>
                  <a:gd name="T10" fmla="*/ 0 60000 65536"/>
                  <a:gd name="T11" fmla="*/ 0 60000 65536"/>
                  <a:gd name="T12" fmla="*/ 0 60000 65536"/>
                  <a:gd name="T13" fmla="*/ 0 60000 65536"/>
                  <a:gd name="T14" fmla="*/ 0 60000 65536"/>
                  <a:gd name="T15" fmla="*/ 0 w 24"/>
                  <a:gd name="T16" fmla="*/ 0 h 13"/>
                  <a:gd name="T17" fmla="*/ 24 w 24"/>
                  <a:gd name="T18" fmla="*/ 13 h 13"/>
                </a:gdLst>
                <a:ahLst/>
                <a:cxnLst>
                  <a:cxn ang="T10">
                    <a:pos x="T0" y="T1"/>
                  </a:cxn>
                  <a:cxn ang="T11">
                    <a:pos x="T2" y="T3"/>
                  </a:cxn>
                  <a:cxn ang="T12">
                    <a:pos x="T4" y="T5"/>
                  </a:cxn>
                  <a:cxn ang="T13">
                    <a:pos x="T6" y="T7"/>
                  </a:cxn>
                  <a:cxn ang="T14">
                    <a:pos x="T8" y="T9"/>
                  </a:cxn>
                </a:cxnLst>
                <a:rect l="T15" t="T16" r="T17" b="T18"/>
                <a:pathLst>
                  <a:path w="24" h="13">
                    <a:moveTo>
                      <a:pt x="0" y="8"/>
                    </a:moveTo>
                    <a:cubicBezTo>
                      <a:pt x="0" y="8"/>
                      <a:pt x="11" y="13"/>
                      <a:pt x="24" y="6"/>
                    </a:cubicBezTo>
                    <a:cubicBezTo>
                      <a:pt x="24" y="3"/>
                      <a:pt x="24" y="3"/>
                      <a:pt x="24" y="3"/>
                    </a:cubicBezTo>
                    <a:cubicBezTo>
                      <a:pt x="24" y="3"/>
                      <a:pt x="6" y="4"/>
                      <a:pt x="0" y="0"/>
                    </a:cubicBezTo>
                    <a:cubicBezTo>
                      <a:pt x="0" y="6"/>
                      <a:pt x="0" y="8"/>
                      <a:pt x="0" y="8"/>
                    </a:cubicBezTo>
                  </a:path>
                </a:pathLst>
              </a:custGeom>
              <a:solidFill>
                <a:srgbClr val="B0BFC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266" name="Freeform 124">
                <a:extLst>
                  <a:ext uri="{FF2B5EF4-FFF2-40B4-BE49-F238E27FC236}">
                    <a16:creationId xmlns:a16="http://schemas.microsoft.com/office/drawing/2014/main" id="{6EA5186B-42F3-5FA4-2FDB-6FD54DC69C3C}"/>
                  </a:ext>
                </a:extLst>
              </p:cNvPr>
              <p:cNvSpPr>
                <a:spLocks noChangeAspect="1"/>
              </p:cNvSpPr>
              <p:nvPr/>
            </p:nvSpPr>
            <p:spPr bwMode="auto">
              <a:xfrm>
                <a:off x="2523" y="2865"/>
                <a:ext cx="16" cy="5"/>
              </a:xfrm>
              <a:custGeom>
                <a:avLst/>
                <a:gdLst>
                  <a:gd name="T0" fmla="*/ 0 w 16"/>
                  <a:gd name="T1" fmla="*/ 3 h 5"/>
                  <a:gd name="T2" fmla="*/ 0 w 16"/>
                  <a:gd name="T3" fmla="*/ 0 h 5"/>
                  <a:gd name="T4" fmla="*/ 16 w 16"/>
                  <a:gd name="T5" fmla="*/ 3 h 5"/>
                  <a:gd name="T6" fmla="*/ 16 w 16"/>
                  <a:gd name="T7" fmla="*/ 5 h 5"/>
                  <a:gd name="T8" fmla="*/ 0 w 16"/>
                  <a:gd name="T9" fmla="*/ 3 h 5"/>
                  <a:gd name="T10" fmla="*/ 0 60000 65536"/>
                  <a:gd name="T11" fmla="*/ 0 60000 65536"/>
                  <a:gd name="T12" fmla="*/ 0 60000 65536"/>
                  <a:gd name="T13" fmla="*/ 0 60000 65536"/>
                  <a:gd name="T14" fmla="*/ 0 60000 65536"/>
                  <a:gd name="T15" fmla="*/ 0 w 16"/>
                  <a:gd name="T16" fmla="*/ 0 h 5"/>
                  <a:gd name="T17" fmla="*/ 16 w 16"/>
                  <a:gd name="T18" fmla="*/ 5 h 5"/>
                </a:gdLst>
                <a:ahLst/>
                <a:cxnLst>
                  <a:cxn ang="T10">
                    <a:pos x="T0" y="T1"/>
                  </a:cxn>
                  <a:cxn ang="T11">
                    <a:pos x="T2" y="T3"/>
                  </a:cxn>
                  <a:cxn ang="T12">
                    <a:pos x="T4" y="T5"/>
                  </a:cxn>
                  <a:cxn ang="T13">
                    <a:pos x="T6" y="T7"/>
                  </a:cxn>
                  <a:cxn ang="T14">
                    <a:pos x="T8" y="T9"/>
                  </a:cxn>
                </a:cxnLst>
                <a:rect l="T15" t="T16" r="T17" b="T18"/>
                <a:pathLst>
                  <a:path w="16" h="5">
                    <a:moveTo>
                      <a:pt x="0" y="3"/>
                    </a:moveTo>
                    <a:lnTo>
                      <a:pt x="0" y="0"/>
                    </a:lnTo>
                    <a:lnTo>
                      <a:pt x="16" y="3"/>
                    </a:lnTo>
                    <a:lnTo>
                      <a:pt x="16" y="5"/>
                    </a:lnTo>
                    <a:lnTo>
                      <a:pt x="0" y="3"/>
                    </a:lnTo>
                    <a:close/>
                  </a:path>
                </a:pathLst>
              </a:custGeom>
              <a:solidFill>
                <a:srgbClr val="A4B4C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267" name="Freeform 125">
                <a:extLst>
                  <a:ext uri="{FF2B5EF4-FFF2-40B4-BE49-F238E27FC236}">
                    <a16:creationId xmlns:a16="http://schemas.microsoft.com/office/drawing/2014/main" id="{C2F613D5-8FF5-3033-89A6-1201FF2D3C2B}"/>
                  </a:ext>
                </a:extLst>
              </p:cNvPr>
              <p:cNvSpPr>
                <a:spLocks noChangeAspect="1"/>
              </p:cNvSpPr>
              <p:nvPr/>
            </p:nvSpPr>
            <p:spPr bwMode="auto">
              <a:xfrm>
                <a:off x="2539" y="2868"/>
                <a:ext cx="57" cy="11"/>
              </a:xfrm>
              <a:custGeom>
                <a:avLst/>
                <a:gdLst>
                  <a:gd name="T0" fmla="*/ 0 w 24"/>
                  <a:gd name="T1" fmla="*/ 0 h 5"/>
                  <a:gd name="T2" fmla="*/ 131 w 24"/>
                  <a:gd name="T3" fmla="*/ 20 h 5"/>
                  <a:gd name="T4" fmla="*/ 135 w 24"/>
                  <a:gd name="T5" fmla="*/ 20 h 5"/>
                  <a:gd name="T6" fmla="*/ 40 w 24"/>
                  <a:gd name="T7" fmla="*/ 15 h 5"/>
                  <a:gd name="T8" fmla="*/ 0 w 24"/>
                  <a:gd name="T9" fmla="*/ 4 h 5"/>
                  <a:gd name="T10" fmla="*/ 0 w 24"/>
                  <a:gd name="T11" fmla="*/ 0 h 5"/>
                  <a:gd name="T12" fmla="*/ 0 60000 65536"/>
                  <a:gd name="T13" fmla="*/ 0 60000 65536"/>
                  <a:gd name="T14" fmla="*/ 0 60000 65536"/>
                  <a:gd name="T15" fmla="*/ 0 60000 65536"/>
                  <a:gd name="T16" fmla="*/ 0 60000 65536"/>
                  <a:gd name="T17" fmla="*/ 0 60000 65536"/>
                  <a:gd name="T18" fmla="*/ 0 w 24"/>
                  <a:gd name="T19" fmla="*/ 0 h 5"/>
                  <a:gd name="T20" fmla="*/ 24 w 24"/>
                  <a:gd name="T21" fmla="*/ 5 h 5"/>
                </a:gdLst>
                <a:ahLst/>
                <a:cxnLst>
                  <a:cxn ang="T12">
                    <a:pos x="T0" y="T1"/>
                  </a:cxn>
                  <a:cxn ang="T13">
                    <a:pos x="T2" y="T3"/>
                  </a:cxn>
                  <a:cxn ang="T14">
                    <a:pos x="T4" y="T5"/>
                  </a:cxn>
                  <a:cxn ang="T15">
                    <a:pos x="T6" y="T7"/>
                  </a:cxn>
                  <a:cxn ang="T16">
                    <a:pos x="T8" y="T9"/>
                  </a:cxn>
                  <a:cxn ang="T17">
                    <a:pos x="T10" y="T11"/>
                  </a:cxn>
                </a:cxnLst>
                <a:rect l="T18" t="T19" r="T20" b="T21"/>
                <a:pathLst>
                  <a:path w="24" h="5">
                    <a:moveTo>
                      <a:pt x="0" y="0"/>
                    </a:moveTo>
                    <a:cubicBezTo>
                      <a:pt x="0" y="0"/>
                      <a:pt x="7" y="5"/>
                      <a:pt x="23" y="4"/>
                    </a:cubicBezTo>
                    <a:cubicBezTo>
                      <a:pt x="24" y="5"/>
                      <a:pt x="24" y="4"/>
                      <a:pt x="24" y="4"/>
                    </a:cubicBezTo>
                    <a:cubicBezTo>
                      <a:pt x="24" y="4"/>
                      <a:pt x="14" y="5"/>
                      <a:pt x="7" y="3"/>
                    </a:cubicBezTo>
                    <a:cubicBezTo>
                      <a:pt x="0" y="2"/>
                      <a:pt x="0" y="1"/>
                      <a:pt x="0" y="1"/>
                    </a:cubicBezTo>
                    <a:lnTo>
                      <a:pt x="0" y="0"/>
                    </a:lnTo>
                    <a:close/>
                  </a:path>
                </a:pathLst>
              </a:custGeom>
              <a:solidFill>
                <a:srgbClr val="A4B4C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268" name="Freeform 126">
                <a:extLst>
                  <a:ext uri="{FF2B5EF4-FFF2-40B4-BE49-F238E27FC236}">
                    <a16:creationId xmlns:a16="http://schemas.microsoft.com/office/drawing/2014/main" id="{23FE1F0F-F212-B59E-C6E7-408FCA86B81B}"/>
                  </a:ext>
                </a:extLst>
              </p:cNvPr>
              <p:cNvSpPr>
                <a:spLocks noChangeAspect="1"/>
              </p:cNvSpPr>
              <p:nvPr/>
            </p:nvSpPr>
            <p:spPr bwMode="auto">
              <a:xfrm>
                <a:off x="2596" y="2877"/>
                <a:ext cx="2" cy="7"/>
              </a:xfrm>
              <a:custGeom>
                <a:avLst/>
                <a:gdLst>
                  <a:gd name="T0" fmla="*/ 2 w 2"/>
                  <a:gd name="T1" fmla="*/ 7 h 7"/>
                  <a:gd name="T2" fmla="*/ 0 w 2"/>
                  <a:gd name="T3" fmla="*/ 7 h 7"/>
                  <a:gd name="T4" fmla="*/ 0 w 2"/>
                  <a:gd name="T5" fmla="*/ 0 h 7"/>
                  <a:gd name="T6" fmla="*/ 2 w 2"/>
                  <a:gd name="T7" fmla="*/ 2 h 7"/>
                  <a:gd name="T8" fmla="*/ 2 w 2"/>
                  <a:gd name="T9" fmla="*/ 7 h 7"/>
                  <a:gd name="T10" fmla="*/ 0 60000 65536"/>
                  <a:gd name="T11" fmla="*/ 0 60000 65536"/>
                  <a:gd name="T12" fmla="*/ 0 60000 65536"/>
                  <a:gd name="T13" fmla="*/ 0 60000 65536"/>
                  <a:gd name="T14" fmla="*/ 0 60000 65536"/>
                  <a:gd name="T15" fmla="*/ 0 w 2"/>
                  <a:gd name="T16" fmla="*/ 0 h 7"/>
                  <a:gd name="T17" fmla="*/ 2 w 2"/>
                  <a:gd name="T18" fmla="*/ 7 h 7"/>
                </a:gdLst>
                <a:ahLst/>
                <a:cxnLst>
                  <a:cxn ang="T10">
                    <a:pos x="T0" y="T1"/>
                  </a:cxn>
                  <a:cxn ang="T11">
                    <a:pos x="T2" y="T3"/>
                  </a:cxn>
                  <a:cxn ang="T12">
                    <a:pos x="T4" y="T5"/>
                  </a:cxn>
                  <a:cxn ang="T13">
                    <a:pos x="T6" y="T7"/>
                  </a:cxn>
                  <a:cxn ang="T14">
                    <a:pos x="T8" y="T9"/>
                  </a:cxn>
                </a:cxnLst>
                <a:rect l="T15" t="T16" r="T17" b="T18"/>
                <a:pathLst>
                  <a:path w="2" h="7">
                    <a:moveTo>
                      <a:pt x="2" y="7"/>
                    </a:moveTo>
                    <a:lnTo>
                      <a:pt x="0" y="7"/>
                    </a:lnTo>
                    <a:lnTo>
                      <a:pt x="0" y="0"/>
                    </a:lnTo>
                    <a:lnTo>
                      <a:pt x="2" y="2"/>
                    </a:lnTo>
                    <a:lnTo>
                      <a:pt x="2" y="7"/>
                    </a:lnTo>
                    <a:close/>
                  </a:path>
                </a:pathLst>
              </a:custGeom>
              <a:solidFill>
                <a:srgbClr val="D2DAE4"/>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269" name="Freeform 127">
                <a:extLst>
                  <a:ext uri="{FF2B5EF4-FFF2-40B4-BE49-F238E27FC236}">
                    <a16:creationId xmlns:a16="http://schemas.microsoft.com/office/drawing/2014/main" id="{9063C6F0-D242-BFA5-F44F-1D8C9EC396C4}"/>
                  </a:ext>
                </a:extLst>
              </p:cNvPr>
              <p:cNvSpPr>
                <a:spLocks noChangeAspect="1"/>
              </p:cNvSpPr>
              <p:nvPr/>
            </p:nvSpPr>
            <p:spPr bwMode="auto">
              <a:xfrm>
                <a:off x="2523" y="2832"/>
                <a:ext cx="92" cy="40"/>
              </a:xfrm>
              <a:custGeom>
                <a:avLst/>
                <a:gdLst>
                  <a:gd name="T0" fmla="*/ 0 w 92"/>
                  <a:gd name="T1" fmla="*/ 0 h 40"/>
                  <a:gd name="T2" fmla="*/ 92 w 92"/>
                  <a:gd name="T3" fmla="*/ 12 h 40"/>
                  <a:gd name="T4" fmla="*/ 92 w 92"/>
                  <a:gd name="T5" fmla="*/ 40 h 40"/>
                  <a:gd name="T6" fmla="*/ 0 w 92"/>
                  <a:gd name="T7" fmla="*/ 29 h 40"/>
                  <a:gd name="T8" fmla="*/ 0 w 92"/>
                  <a:gd name="T9" fmla="*/ 0 h 40"/>
                  <a:gd name="T10" fmla="*/ 0 60000 65536"/>
                  <a:gd name="T11" fmla="*/ 0 60000 65536"/>
                  <a:gd name="T12" fmla="*/ 0 60000 65536"/>
                  <a:gd name="T13" fmla="*/ 0 60000 65536"/>
                  <a:gd name="T14" fmla="*/ 0 60000 65536"/>
                  <a:gd name="T15" fmla="*/ 0 w 92"/>
                  <a:gd name="T16" fmla="*/ 0 h 40"/>
                  <a:gd name="T17" fmla="*/ 92 w 92"/>
                  <a:gd name="T18" fmla="*/ 40 h 40"/>
                </a:gdLst>
                <a:ahLst/>
                <a:cxnLst>
                  <a:cxn ang="T10">
                    <a:pos x="T0" y="T1"/>
                  </a:cxn>
                  <a:cxn ang="T11">
                    <a:pos x="T2" y="T3"/>
                  </a:cxn>
                  <a:cxn ang="T12">
                    <a:pos x="T4" y="T5"/>
                  </a:cxn>
                  <a:cxn ang="T13">
                    <a:pos x="T6" y="T7"/>
                  </a:cxn>
                  <a:cxn ang="T14">
                    <a:pos x="T8" y="T9"/>
                  </a:cxn>
                </a:cxnLst>
                <a:rect l="T15" t="T16" r="T17" b="T18"/>
                <a:pathLst>
                  <a:path w="92" h="40">
                    <a:moveTo>
                      <a:pt x="0" y="0"/>
                    </a:moveTo>
                    <a:lnTo>
                      <a:pt x="92" y="12"/>
                    </a:lnTo>
                    <a:lnTo>
                      <a:pt x="92" y="40"/>
                    </a:lnTo>
                    <a:lnTo>
                      <a:pt x="0" y="29"/>
                    </a:lnTo>
                    <a:lnTo>
                      <a:pt x="0" y="0"/>
                    </a:lnTo>
                    <a:close/>
                  </a:path>
                </a:pathLst>
              </a:custGeom>
              <a:solidFill>
                <a:srgbClr val="697F9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270" name="Freeform 128">
                <a:extLst>
                  <a:ext uri="{FF2B5EF4-FFF2-40B4-BE49-F238E27FC236}">
                    <a16:creationId xmlns:a16="http://schemas.microsoft.com/office/drawing/2014/main" id="{AFD0F9CF-56F1-72C5-421D-6EC35A375BFD}"/>
                  </a:ext>
                </a:extLst>
              </p:cNvPr>
              <p:cNvSpPr>
                <a:spLocks noChangeAspect="1"/>
              </p:cNvSpPr>
              <p:nvPr/>
            </p:nvSpPr>
            <p:spPr bwMode="auto">
              <a:xfrm>
                <a:off x="2523" y="2837"/>
                <a:ext cx="16" cy="24"/>
              </a:xfrm>
              <a:custGeom>
                <a:avLst/>
                <a:gdLst>
                  <a:gd name="T0" fmla="*/ 0 w 16"/>
                  <a:gd name="T1" fmla="*/ 21 h 24"/>
                  <a:gd name="T2" fmla="*/ 16 w 16"/>
                  <a:gd name="T3" fmla="*/ 24 h 24"/>
                  <a:gd name="T4" fmla="*/ 16 w 16"/>
                  <a:gd name="T5" fmla="*/ 2 h 24"/>
                  <a:gd name="T6" fmla="*/ 0 w 16"/>
                  <a:gd name="T7" fmla="*/ 0 h 24"/>
                  <a:gd name="T8" fmla="*/ 0 w 16"/>
                  <a:gd name="T9" fmla="*/ 21 h 24"/>
                  <a:gd name="T10" fmla="*/ 0 60000 65536"/>
                  <a:gd name="T11" fmla="*/ 0 60000 65536"/>
                  <a:gd name="T12" fmla="*/ 0 60000 65536"/>
                  <a:gd name="T13" fmla="*/ 0 60000 65536"/>
                  <a:gd name="T14" fmla="*/ 0 60000 65536"/>
                  <a:gd name="T15" fmla="*/ 0 w 16"/>
                  <a:gd name="T16" fmla="*/ 0 h 24"/>
                  <a:gd name="T17" fmla="*/ 16 w 16"/>
                  <a:gd name="T18" fmla="*/ 24 h 24"/>
                </a:gdLst>
                <a:ahLst/>
                <a:cxnLst>
                  <a:cxn ang="T10">
                    <a:pos x="T0" y="T1"/>
                  </a:cxn>
                  <a:cxn ang="T11">
                    <a:pos x="T2" y="T3"/>
                  </a:cxn>
                  <a:cxn ang="T12">
                    <a:pos x="T4" y="T5"/>
                  </a:cxn>
                  <a:cxn ang="T13">
                    <a:pos x="T6" y="T7"/>
                  </a:cxn>
                  <a:cxn ang="T14">
                    <a:pos x="T8" y="T9"/>
                  </a:cxn>
                </a:cxnLst>
                <a:rect l="T15" t="T16" r="T17" b="T18"/>
                <a:pathLst>
                  <a:path w="16" h="24">
                    <a:moveTo>
                      <a:pt x="0" y="21"/>
                    </a:moveTo>
                    <a:lnTo>
                      <a:pt x="16" y="24"/>
                    </a:lnTo>
                    <a:lnTo>
                      <a:pt x="16" y="2"/>
                    </a:lnTo>
                    <a:lnTo>
                      <a:pt x="0" y="0"/>
                    </a:lnTo>
                    <a:lnTo>
                      <a:pt x="0" y="21"/>
                    </a:lnTo>
                    <a:close/>
                  </a:path>
                </a:pathLst>
              </a:custGeom>
              <a:solidFill>
                <a:srgbClr val="8AA5B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271" name="Freeform 129">
                <a:extLst>
                  <a:ext uri="{FF2B5EF4-FFF2-40B4-BE49-F238E27FC236}">
                    <a16:creationId xmlns:a16="http://schemas.microsoft.com/office/drawing/2014/main" id="{B0BB7D20-72F5-9ADF-A3B9-997FC7FF55F2}"/>
                  </a:ext>
                </a:extLst>
              </p:cNvPr>
              <p:cNvSpPr>
                <a:spLocks noChangeAspect="1"/>
              </p:cNvSpPr>
              <p:nvPr/>
            </p:nvSpPr>
            <p:spPr bwMode="auto">
              <a:xfrm>
                <a:off x="2539" y="2839"/>
                <a:ext cx="57" cy="31"/>
              </a:xfrm>
              <a:custGeom>
                <a:avLst/>
                <a:gdLst>
                  <a:gd name="T0" fmla="*/ 0 w 24"/>
                  <a:gd name="T1" fmla="*/ 50 h 13"/>
                  <a:gd name="T2" fmla="*/ 135 w 24"/>
                  <a:gd name="T3" fmla="*/ 41 h 13"/>
                  <a:gd name="T4" fmla="*/ 135 w 24"/>
                  <a:gd name="T5" fmla="*/ 17 h 13"/>
                  <a:gd name="T6" fmla="*/ 0 w 24"/>
                  <a:gd name="T7" fmla="*/ 0 h 13"/>
                  <a:gd name="T8" fmla="*/ 0 w 24"/>
                  <a:gd name="T9" fmla="*/ 50 h 13"/>
                  <a:gd name="T10" fmla="*/ 0 60000 65536"/>
                  <a:gd name="T11" fmla="*/ 0 60000 65536"/>
                  <a:gd name="T12" fmla="*/ 0 60000 65536"/>
                  <a:gd name="T13" fmla="*/ 0 60000 65536"/>
                  <a:gd name="T14" fmla="*/ 0 60000 65536"/>
                  <a:gd name="T15" fmla="*/ 0 w 24"/>
                  <a:gd name="T16" fmla="*/ 0 h 13"/>
                  <a:gd name="T17" fmla="*/ 24 w 24"/>
                  <a:gd name="T18" fmla="*/ 13 h 13"/>
                </a:gdLst>
                <a:ahLst/>
                <a:cxnLst>
                  <a:cxn ang="T10">
                    <a:pos x="T0" y="T1"/>
                  </a:cxn>
                  <a:cxn ang="T11">
                    <a:pos x="T2" y="T3"/>
                  </a:cxn>
                  <a:cxn ang="T12">
                    <a:pos x="T4" y="T5"/>
                  </a:cxn>
                  <a:cxn ang="T13">
                    <a:pos x="T6" y="T7"/>
                  </a:cxn>
                  <a:cxn ang="T14">
                    <a:pos x="T8" y="T9"/>
                  </a:cxn>
                </a:cxnLst>
                <a:rect l="T15" t="T16" r="T17" b="T18"/>
                <a:pathLst>
                  <a:path w="24" h="13">
                    <a:moveTo>
                      <a:pt x="0" y="9"/>
                    </a:moveTo>
                    <a:cubicBezTo>
                      <a:pt x="0" y="9"/>
                      <a:pt x="11" y="13"/>
                      <a:pt x="24" y="7"/>
                    </a:cubicBezTo>
                    <a:cubicBezTo>
                      <a:pt x="24" y="3"/>
                      <a:pt x="24" y="3"/>
                      <a:pt x="24" y="3"/>
                    </a:cubicBezTo>
                    <a:cubicBezTo>
                      <a:pt x="24" y="3"/>
                      <a:pt x="6" y="5"/>
                      <a:pt x="0" y="0"/>
                    </a:cubicBezTo>
                    <a:cubicBezTo>
                      <a:pt x="0" y="6"/>
                      <a:pt x="0" y="9"/>
                      <a:pt x="0" y="9"/>
                    </a:cubicBezTo>
                  </a:path>
                </a:pathLst>
              </a:custGeom>
              <a:solidFill>
                <a:srgbClr val="B0BFC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272" name="Freeform 130">
                <a:extLst>
                  <a:ext uri="{FF2B5EF4-FFF2-40B4-BE49-F238E27FC236}">
                    <a16:creationId xmlns:a16="http://schemas.microsoft.com/office/drawing/2014/main" id="{B4DA663B-3B7E-8515-C212-2736F18ED723}"/>
                  </a:ext>
                </a:extLst>
              </p:cNvPr>
              <p:cNvSpPr>
                <a:spLocks noChangeAspect="1"/>
              </p:cNvSpPr>
              <p:nvPr/>
            </p:nvSpPr>
            <p:spPr bwMode="auto">
              <a:xfrm>
                <a:off x="2523" y="2835"/>
                <a:ext cx="16" cy="4"/>
              </a:xfrm>
              <a:custGeom>
                <a:avLst/>
                <a:gdLst>
                  <a:gd name="T0" fmla="*/ 0 w 16"/>
                  <a:gd name="T1" fmla="*/ 2 h 4"/>
                  <a:gd name="T2" fmla="*/ 0 w 16"/>
                  <a:gd name="T3" fmla="*/ 0 h 4"/>
                  <a:gd name="T4" fmla="*/ 16 w 16"/>
                  <a:gd name="T5" fmla="*/ 2 h 4"/>
                  <a:gd name="T6" fmla="*/ 16 w 16"/>
                  <a:gd name="T7" fmla="*/ 4 h 4"/>
                  <a:gd name="T8" fmla="*/ 0 w 16"/>
                  <a:gd name="T9" fmla="*/ 2 h 4"/>
                  <a:gd name="T10" fmla="*/ 0 60000 65536"/>
                  <a:gd name="T11" fmla="*/ 0 60000 65536"/>
                  <a:gd name="T12" fmla="*/ 0 60000 65536"/>
                  <a:gd name="T13" fmla="*/ 0 60000 65536"/>
                  <a:gd name="T14" fmla="*/ 0 60000 65536"/>
                  <a:gd name="T15" fmla="*/ 0 w 16"/>
                  <a:gd name="T16" fmla="*/ 0 h 4"/>
                  <a:gd name="T17" fmla="*/ 16 w 16"/>
                  <a:gd name="T18" fmla="*/ 4 h 4"/>
                </a:gdLst>
                <a:ahLst/>
                <a:cxnLst>
                  <a:cxn ang="T10">
                    <a:pos x="T0" y="T1"/>
                  </a:cxn>
                  <a:cxn ang="T11">
                    <a:pos x="T2" y="T3"/>
                  </a:cxn>
                  <a:cxn ang="T12">
                    <a:pos x="T4" y="T5"/>
                  </a:cxn>
                  <a:cxn ang="T13">
                    <a:pos x="T6" y="T7"/>
                  </a:cxn>
                  <a:cxn ang="T14">
                    <a:pos x="T8" y="T9"/>
                  </a:cxn>
                </a:cxnLst>
                <a:rect l="T15" t="T16" r="T17" b="T18"/>
                <a:pathLst>
                  <a:path w="16" h="4">
                    <a:moveTo>
                      <a:pt x="0" y="2"/>
                    </a:moveTo>
                    <a:lnTo>
                      <a:pt x="0" y="0"/>
                    </a:lnTo>
                    <a:lnTo>
                      <a:pt x="16" y="2"/>
                    </a:lnTo>
                    <a:lnTo>
                      <a:pt x="16" y="4"/>
                    </a:lnTo>
                    <a:lnTo>
                      <a:pt x="0" y="2"/>
                    </a:lnTo>
                    <a:close/>
                  </a:path>
                </a:pathLst>
              </a:custGeom>
              <a:solidFill>
                <a:srgbClr val="A4B4C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273" name="Freeform 131">
                <a:extLst>
                  <a:ext uri="{FF2B5EF4-FFF2-40B4-BE49-F238E27FC236}">
                    <a16:creationId xmlns:a16="http://schemas.microsoft.com/office/drawing/2014/main" id="{E4457FB3-A02D-B4ED-56F9-0D42602BBF68}"/>
                  </a:ext>
                </a:extLst>
              </p:cNvPr>
              <p:cNvSpPr>
                <a:spLocks noChangeAspect="1"/>
              </p:cNvSpPr>
              <p:nvPr/>
            </p:nvSpPr>
            <p:spPr bwMode="auto">
              <a:xfrm>
                <a:off x="2539" y="2837"/>
                <a:ext cx="57" cy="12"/>
              </a:xfrm>
              <a:custGeom>
                <a:avLst/>
                <a:gdLst>
                  <a:gd name="T0" fmla="*/ 0 w 24"/>
                  <a:gd name="T1" fmla="*/ 0 h 5"/>
                  <a:gd name="T2" fmla="*/ 131 w 24"/>
                  <a:gd name="T3" fmla="*/ 24 h 5"/>
                  <a:gd name="T4" fmla="*/ 135 w 24"/>
                  <a:gd name="T5" fmla="*/ 29 h 5"/>
                  <a:gd name="T6" fmla="*/ 40 w 24"/>
                  <a:gd name="T7" fmla="*/ 24 h 5"/>
                  <a:gd name="T8" fmla="*/ 0 w 24"/>
                  <a:gd name="T9" fmla="*/ 5 h 5"/>
                  <a:gd name="T10" fmla="*/ 0 w 24"/>
                  <a:gd name="T11" fmla="*/ 0 h 5"/>
                  <a:gd name="T12" fmla="*/ 0 60000 65536"/>
                  <a:gd name="T13" fmla="*/ 0 60000 65536"/>
                  <a:gd name="T14" fmla="*/ 0 60000 65536"/>
                  <a:gd name="T15" fmla="*/ 0 60000 65536"/>
                  <a:gd name="T16" fmla="*/ 0 60000 65536"/>
                  <a:gd name="T17" fmla="*/ 0 60000 65536"/>
                  <a:gd name="T18" fmla="*/ 0 w 24"/>
                  <a:gd name="T19" fmla="*/ 0 h 5"/>
                  <a:gd name="T20" fmla="*/ 24 w 24"/>
                  <a:gd name="T21" fmla="*/ 5 h 5"/>
                </a:gdLst>
                <a:ahLst/>
                <a:cxnLst>
                  <a:cxn ang="T12">
                    <a:pos x="T0" y="T1"/>
                  </a:cxn>
                  <a:cxn ang="T13">
                    <a:pos x="T2" y="T3"/>
                  </a:cxn>
                  <a:cxn ang="T14">
                    <a:pos x="T4" y="T5"/>
                  </a:cxn>
                  <a:cxn ang="T15">
                    <a:pos x="T6" y="T7"/>
                  </a:cxn>
                  <a:cxn ang="T16">
                    <a:pos x="T8" y="T9"/>
                  </a:cxn>
                  <a:cxn ang="T17">
                    <a:pos x="T10" y="T11"/>
                  </a:cxn>
                </a:cxnLst>
                <a:rect l="T18" t="T19" r="T20" b="T21"/>
                <a:pathLst>
                  <a:path w="24" h="5">
                    <a:moveTo>
                      <a:pt x="0" y="0"/>
                    </a:moveTo>
                    <a:cubicBezTo>
                      <a:pt x="0" y="0"/>
                      <a:pt x="7" y="5"/>
                      <a:pt x="23" y="4"/>
                    </a:cubicBezTo>
                    <a:cubicBezTo>
                      <a:pt x="24" y="5"/>
                      <a:pt x="24" y="5"/>
                      <a:pt x="24" y="5"/>
                    </a:cubicBezTo>
                    <a:cubicBezTo>
                      <a:pt x="24" y="5"/>
                      <a:pt x="14" y="5"/>
                      <a:pt x="7" y="4"/>
                    </a:cubicBezTo>
                    <a:cubicBezTo>
                      <a:pt x="0" y="2"/>
                      <a:pt x="0" y="1"/>
                      <a:pt x="0" y="1"/>
                    </a:cubicBezTo>
                    <a:lnTo>
                      <a:pt x="0" y="0"/>
                    </a:lnTo>
                    <a:close/>
                  </a:path>
                </a:pathLst>
              </a:custGeom>
              <a:solidFill>
                <a:srgbClr val="A4B4C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274" name="Freeform 132">
                <a:extLst>
                  <a:ext uri="{FF2B5EF4-FFF2-40B4-BE49-F238E27FC236}">
                    <a16:creationId xmlns:a16="http://schemas.microsoft.com/office/drawing/2014/main" id="{350515BD-2CC2-9D18-988C-85CD6A88C595}"/>
                  </a:ext>
                </a:extLst>
              </p:cNvPr>
              <p:cNvSpPr>
                <a:spLocks noChangeAspect="1"/>
              </p:cNvSpPr>
              <p:nvPr/>
            </p:nvSpPr>
            <p:spPr bwMode="auto">
              <a:xfrm>
                <a:off x="2596" y="2849"/>
                <a:ext cx="2" cy="7"/>
              </a:xfrm>
              <a:custGeom>
                <a:avLst/>
                <a:gdLst>
                  <a:gd name="T0" fmla="*/ 2 w 2"/>
                  <a:gd name="T1" fmla="*/ 5 h 7"/>
                  <a:gd name="T2" fmla="*/ 0 w 2"/>
                  <a:gd name="T3" fmla="*/ 7 h 7"/>
                  <a:gd name="T4" fmla="*/ 0 w 2"/>
                  <a:gd name="T5" fmla="*/ 0 h 7"/>
                  <a:gd name="T6" fmla="*/ 2 w 2"/>
                  <a:gd name="T7" fmla="*/ 0 h 7"/>
                  <a:gd name="T8" fmla="*/ 2 w 2"/>
                  <a:gd name="T9" fmla="*/ 5 h 7"/>
                  <a:gd name="T10" fmla="*/ 0 60000 65536"/>
                  <a:gd name="T11" fmla="*/ 0 60000 65536"/>
                  <a:gd name="T12" fmla="*/ 0 60000 65536"/>
                  <a:gd name="T13" fmla="*/ 0 60000 65536"/>
                  <a:gd name="T14" fmla="*/ 0 60000 65536"/>
                  <a:gd name="T15" fmla="*/ 0 w 2"/>
                  <a:gd name="T16" fmla="*/ 0 h 7"/>
                  <a:gd name="T17" fmla="*/ 2 w 2"/>
                  <a:gd name="T18" fmla="*/ 7 h 7"/>
                </a:gdLst>
                <a:ahLst/>
                <a:cxnLst>
                  <a:cxn ang="T10">
                    <a:pos x="T0" y="T1"/>
                  </a:cxn>
                  <a:cxn ang="T11">
                    <a:pos x="T2" y="T3"/>
                  </a:cxn>
                  <a:cxn ang="T12">
                    <a:pos x="T4" y="T5"/>
                  </a:cxn>
                  <a:cxn ang="T13">
                    <a:pos x="T6" y="T7"/>
                  </a:cxn>
                  <a:cxn ang="T14">
                    <a:pos x="T8" y="T9"/>
                  </a:cxn>
                </a:cxnLst>
                <a:rect l="T15" t="T16" r="T17" b="T18"/>
                <a:pathLst>
                  <a:path w="2" h="7">
                    <a:moveTo>
                      <a:pt x="2" y="5"/>
                    </a:moveTo>
                    <a:lnTo>
                      <a:pt x="0" y="7"/>
                    </a:lnTo>
                    <a:lnTo>
                      <a:pt x="0" y="0"/>
                    </a:lnTo>
                    <a:lnTo>
                      <a:pt x="2" y="0"/>
                    </a:lnTo>
                    <a:lnTo>
                      <a:pt x="2" y="5"/>
                    </a:lnTo>
                    <a:close/>
                  </a:path>
                </a:pathLst>
              </a:custGeom>
              <a:solidFill>
                <a:srgbClr val="D2DAE4"/>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275" name="Freeform 133">
                <a:extLst>
                  <a:ext uri="{FF2B5EF4-FFF2-40B4-BE49-F238E27FC236}">
                    <a16:creationId xmlns:a16="http://schemas.microsoft.com/office/drawing/2014/main" id="{FFFFF507-DFAA-B2BC-A137-B9543B1EA987}"/>
                  </a:ext>
                </a:extLst>
              </p:cNvPr>
              <p:cNvSpPr>
                <a:spLocks noChangeAspect="1"/>
              </p:cNvSpPr>
              <p:nvPr/>
            </p:nvSpPr>
            <p:spPr bwMode="auto">
              <a:xfrm>
                <a:off x="2523" y="2804"/>
                <a:ext cx="92" cy="38"/>
              </a:xfrm>
              <a:custGeom>
                <a:avLst/>
                <a:gdLst>
                  <a:gd name="T0" fmla="*/ 0 w 92"/>
                  <a:gd name="T1" fmla="*/ 0 h 38"/>
                  <a:gd name="T2" fmla="*/ 92 w 92"/>
                  <a:gd name="T3" fmla="*/ 9 h 38"/>
                  <a:gd name="T4" fmla="*/ 92 w 92"/>
                  <a:gd name="T5" fmla="*/ 38 h 38"/>
                  <a:gd name="T6" fmla="*/ 0 w 92"/>
                  <a:gd name="T7" fmla="*/ 26 h 38"/>
                  <a:gd name="T8" fmla="*/ 0 w 92"/>
                  <a:gd name="T9" fmla="*/ 0 h 38"/>
                  <a:gd name="T10" fmla="*/ 0 60000 65536"/>
                  <a:gd name="T11" fmla="*/ 0 60000 65536"/>
                  <a:gd name="T12" fmla="*/ 0 60000 65536"/>
                  <a:gd name="T13" fmla="*/ 0 60000 65536"/>
                  <a:gd name="T14" fmla="*/ 0 60000 65536"/>
                  <a:gd name="T15" fmla="*/ 0 w 92"/>
                  <a:gd name="T16" fmla="*/ 0 h 38"/>
                  <a:gd name="T17" fmla="*/ 92 w 92"/>
                  <a:gd name="T18" fmla="*/ 38 h 38"/>
                </a:gdLst>
                <a:ahLst/>
                <a:cxnLst>
                  <a:cxn ang="T10">
                    <a:pos x="T0" y="T1"/>
                  </a:cxn>
                  <a:cxn ang="T11">
                    <a:pos x="T2" y="T3"/>
                  </a:cxn>
                  <a:cxn ang="T12">
                    <a:pos x="T4" y="T5"/>
                  </a:cxn>
                  <a:cxn ang="T13">
                    <a:pos x="T6" y="T7"/>
                  </a:cxn>
                  <a:cxn ang="T14">
                    <a:pos x="T8" y="T9"/>
                  </a:cxn>
                </a:cxnLst>
                <a:rect l="T15" t="T16" r="T17" b="T18"/>
                <a:pathLst>
                  <a:path w="92" h="38">
                    <a:moveTo>
                      <a:pt x="0" y="0"/>
                    </a:moveTo>
                    <a:lnTo>
                      <a:pt x="92" y="9"/>
                    </a:lnTo>
                    <a:lnTo>
                      <a:pt x="92" y="38"/>
                    </a:lnTo>
                    <a:lnTo>
                      <a:pt x="0" y="26"/>
                    </a:lnTo>
                    <a:lnTo>
                      <a:pt x="0" y="0"/>
                    </a:lnTo>
                    <a:close/>
                  </a:path>
                </a:pathLst>
              </a:custGeom>
              <a:solidFill>
                <a:srgbClr val="697F9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276" name="Freeform 134">
                <a:extLst>
                  <a:ext uri="{FF2B5EF4-FFF2-40B4-BE49-F238E27FC236}">
                    <a16:creationId xmlns:a16="http://schemas.microsoft.com/office/drawing/2014/main" id="{C6D4253C-39D0-BA98-8C53-BFFBD57F7271}"/>
                  </a:ext>
                </a:extLst>
              </p:cNvPr>
              <p:cNvSpPr>
                <a:spLocks noChangeAspect="1"/>
              </p:cNvSpPr>
              <p:nvPr/>
            </p:nvSpPr>
            <p:spPr bwMode="auto">
              <a:xfrm>
                <a:off x="2523" y="2806"/>
                <a:ext cx="16" cy="24"/>
              </a:xfrm>
              <a:custGeom>
                <a:avLst/>
                <a:gdLst>
                  <a:gd name="T0" fmla="*/ 0 w 16"/>
                  <a:gd name="T1" fmla="*/ 22 h 24"/>
                  <a:gd name="T2" fmla="*/ 16 w 16"/>
                  <a:gd name="T3" fmla="*/ 24 h 24"/>
                  <a:gd name="T4" fmla="*/ 16 w 16"/>
                  <a:gd name="T5" fmla="*/ 3 h 24"/>
                  <a:gd name="T6" fmla="*/ 0 w 16"/>
                  <a:gd name="T7" fmla="*/ 0 h 24"/>
                  <a:gd name="T8" fmla="*/ 0 w 16"/>
                  <a:gd name="T9" fmla="*/ 22 h 24"/>
                  <a:gd name="T10" fmla="*/ 0 60000 65536"/>
                  <a:gd name="T11" fmla="*/ 0 60000 65536"/>
                  <a:gd name="T12" fmla="*/ 0 60000 65536"/>
                  <a:gd name="T13" fmla="*/ 0 60000 65536"/>
                  <a:gd name="T14" fmla="*/ 0 60000 65536"/>
                  <a:gd name="T15" fmla="*/ 0 w 16"/>
                  <a:gd name="T16" fmla="*/ 0 h 24"/>
                  <a:gd name="T17" fmla="*/ 16 w 16"/>
                  <a:gd name="T18" fmla="*/ 24 h 24"/>
                </a:gdLst>
                <a:ahLst/>
                <a:cxnLst>
                  <a:cxn ang="T10">
                    <a:pos x="T0" y="T1"/>
                  </a:cxn>
                  <a:cxn ang="T11">
                    <a:pos x="T2" y="T3"/>
                  </a:cxn>
                  <a:cxn ang="T12">
                    <a:pos x="T4" y="T5"/>
                  </a:cxn>
                  <a:cxn ang="T13">
                    <a:pos x="T6" y="T7"/>
                  </a:cxn>
                  <a:cxn ang="T14">
                    <a:pos x="T8" y="T9"/>
                  </a:cxn>
                </a:cxnLst>
                <a:rect l="T15" t="T16" r="T17" b="T18"/>
                <a:pathLst>
                  <a:path w="16" h="24">
                    <a:moveTo>
                      <a:pt x="0" y="22"/>
                    </a:moveTo>
                    <a:lnTo>
                      <a:pt x="16" y="24"/>
                    </a:lnTo>
                    <a:lnTo>
                      <a:pt x="16" y="3"/>
                    </a:lnTo>
                    <a:lnTo>
                      <a:pt x="0" y="0"/>
                    </a:lnTo>
                    <a:lnTo>
                      <a:pt x="0" y="22"/>
                    </a:lnTo>
                    <a:close/>
                  </a:path>
                </a:pathLst>
              </a:custGeom>
              <a:solidFill>
                <a:srgbClr val="8AA5B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277" name="Freeform 135">
                <a:extLst>
                  <a:ext uri="{FF2B5EF4-FFF2-40B4-BE49-F238E27FC236}">
                    <a16:creationId xmlns:a16="http://schemas.microsoft.com/office/drawing/2014/main" id="{FB0A33ED-B6B2-66AE-4878-05143C4828EF}"/>
                  </a:ext>
                </a:extLst>
              </p:cNvPr>
              <p:cNvSpPr>
                <a:spLocks noChangeAspect="1"/>
              </p:cNvSpPr>
              <p:nvPr/>
            </p:nvSpPr>
            <p:spPr bwMode="auto">
              <a:xfrm>
                <a:off x="2539" y="2809"/>
                <a:ext cx="57" cy="30"/>
              </a:xfrm>
              <a:custGeom>
                <a:avLst/>
                <a:gdLst>
                  <a:gd name="T0" fmla="*/ 0 w 24"/>
                  <a:gd name="T1" fmla="*/ 48 h 13"/>
                  <a:gd name="T2" fmla="*/ 135 w 24"/>
                  <a:gd name="T3" fmla="*/ 37 h 13"/>
                  <a:gd name="T4" fmla="*/ 135 w 24"/>
                  <a:gd name="T5" fmla="*/ 21 h 13"/>
                  <a:gd name="T6" fmla="*/ 0 w 24"/>
                  <a:gd name="T7" fmla="*/ 0 h 13"/>
                  <a:gd name="T8" fmla="*/ 0 w 24"/>
                  <a:gd name="T9" fmla="*/ 48 h 13"/>
                  <a:gd name="T10" fmla="*/ 0 60000 65536"/>
                  <a:gd name="T11" fmla="*/ 0 60000 65536"/>
                  <a:gd name="T12" fmla="*/ 0 60000 65536"/>
                  <a:gd name="T13" fmla="*/ 0 60000 65536"/>
                  <a:gd name="T14" fmla="*/ 0 60000 65536"/>
                  <a:gd name="T15" fmla="*/ 0 w 24"/>
                  <a:gd name="T16" fmla="*/ 0 h 13"/>
                  <a:gd name="T17" fmla="*/ 24 w 24"/>
                  <a:gd name="T18" fmla="*/ 13 h 13"/>
                </a:gdLst>
                <a:ahLst/>
                <a:cxnLst>
                  <a:cxn ang="T10">
                    <a:pos x="T0" y="T1"/>
                  </a:cxn>
                  <a:cxn ang="T11">
                    <a:pos x="T2" y="T3"/>
                  </a:cxn>
                  <a:cxn ang="T12">
                    <a:pos x="T4" y="T5"/>
                  </a:cxn>
                  <a:cxn ang="T13">
                    <a:pos x="T6" y="T7"/>
                  </a:cxn>
                  <a:cxn ang="T14">
                    <a:pos x="T8" y="T9"/>
                  </a:cxn>
                </a:cxnLst>
                <a:rect l="T15" t="T16" r="T17" b="T18"/>
                <a:pathLst>
                  <a:path w="24" h="13">
                    <a:moveTo>
                      <a:pt x="0" y="9"/>
                    </a:moveTo>
                    <a:cubicBezTo>
                      <a:pt x="0" y="9"/>
                      <a:pt x="11" y="13"/>
                      <a:pt x="24" y="7"/>
                    </a:cubicBezTo>
                    <a:cubicBezTo>
                      <a:pt x="24" y="4"/>
                      <a:pt x="24" y="4"/>
                      <a:pt x="24" y="4"/>
                    </a:cubicBezTo>
                    <a:cubicBezTo>
                      <a:pt x="24" y="4"/>
                      <a:pt x="6" y="5"/>
                      <a:pt x="0" y="0"/>
                    </a:cubicBezTo>
                    <a:cubicBezTo>
                      <a:pt x="0" y="6"/>
                      <a:pt x="0" y="9"/>
                      <a:pt x="0" y="9"/>
                    </a:cubicBezTo>
                  </a:path>
                </a:pathLst>
              </a:custGeom>
              <a:solidFill>
                <a:srgbClr val="B0BFC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278" name="Freeform 136">
                <a:extLst>
                  <a:ext uri="{FF2B5EF4-FFF2-40B4-BE49-F238E27FC236}">
                    <a16:creationId xmlns:a16="http://schemas.microsoft.com/office/drawing/2014/main" id="{D91728EB-4E6E-4AEB-C6AA-CD50569A4555}"/>
                  </a:ext>
                </a:extLst>
              </p:cNvPr>
              <p:cNvSpPr>
                <a:spLocks noChangeAspect="1"/>
              </p:cNvSpPr>
              <p:nvPr/>
            </p:nvSpPr>
            <p:spPr bwMode="auto">
              <a:xfrm>
                <a:off x="2523" y="2804"/>
                <a:ext cx="16" cy="5"/>
              </a:xfrm>
              <a:custGeom>
                <a:avLst/>
                <a:gdLst>
                  <a:gd name="T0" fmla="*/ 0 w 16"/>
                  <a:gd name="T1" fmla="*/ 2 h 5"/>
                  <a:gd name="T2" fmla="*/ 0 w 16"/>
                  <a:gd name="T3" fmla="*/ 0 h 5"/>
                  <a:gd name="T4" fmla="*/ 16 w 16"/>
                  <a:gd name="T5" fmla="*/ 5 h 5"/>
                  <a:gd name="T6" fmla="*/ 16 w 16"/>
                  <a:gd name="T7" fmla="*/ 5 h 5"/>
                  <a:gd name="T8" fmla="*/ 0 w 16"/>
                  <a:gd name="T9" fmla="*/ 2 h 5"/>
                  <a:gd name="T10" fmla="*/ 0 60000 65536"/>
                  <a:gd name="T11" fmla="*/ 0 60000 65536"/>
                  <a:gd name="T12" fmla="*/ 0 60000 65536"/>
                  <a:gd name="T13" fmla="*/ 0 60000 65536"/>
                  <a:gd name="T14" fmla="*/ 0 60000 65536"/>
                  <a:gd name="T15" fmla="*/ 0 w 16"/>
                  <a:gd name="T16" fmla="*/ 0 h 5"/>
                  <a:gd name="T17" fmla="*/ 16 w 16"/>
                  <a:gd name="T18" fmla="*/ 5 h 5"/>
                </a:gdLst>
                <a:ahLst/>
                <a:cxnLst>
                  <a:cxn ang="T10">
                    <a:pos x="T0" y="T1"/>
                  </a:cxn>
                  <a:cxn ang="T11">
                    <a:pos x="T2" y="T3"/>
                  </a:cxn>
                  <a:cxn ang="T12">
                    <a:pos x="T4" y="T5"/>
                  </a:cxn>
                  <a:cxn ang="T13">
                    <a:pos x="T6" y="T7"/>
                  </a:cxn>
                  <a:cxn ang="T14">
                    <a:pos x="T8" y="T9"/>
                  </a:cxn>
                </a:cxnLst>
                <a:rect l="T15" t="T16" r="T17" b="T18"/>
                <a:pathLst>
                  <a:path w="16" h="5">
                    <a:moveTo>
                      <a:pt x="0" y="2"/>
                    </a:moveTo>
                    <a:lnTo>
                      <a:pt x="0" y="0"/>
                    </a:lnTo>
                    <a:lnTo>
                      <a:pt x="16" y="5"/>
                    </a:lnTo>
                    <a:lnTo>
                      <a:pt x="0" y="2"/>
                    </a:lnTo>
                    <a:close/>
                  </a:path>
                </a:pathLst>
              </a:custGeom>
              <a:solidFill>
                <a:srgbClr val="A4B4C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279" name="Freeform 137">
                <a:extLst>
                  <a:ext uri="{FF2B5EF4-FFF2-40B4-BE49-F238E27FC236}">
                    <a16:creationId xmlns:a16="http://schemas.microsoft.com/office/drawing/2014/main" id="{B8221074-5EF8-0A45-3AA4-57BC9D87B2A2}"/>
                  </a:ext>
                </a:extLst>
              </p:cNvPr>
              <p:cNvSpPr>
                <a:spLocks noChangeAspect="1"/>
              </p:cNvSpPr>
              <p:nvPr/>
            </p:nvSpPr>
            <p:spPr bwMode="auto">
              <a:xfrm>
                <a:off x="2539" y="2809"/>
                <a:ext cx="57" cy="9"/>
              </a:xfrm>
              <a:custGeom>
                <a:avLst/>
                <a:gdLst>
                  <a:gd name="T0" fmla="*/ 0 w 24"/>
                  <a:gd name="T1" fmla="*/ 0 h 4"/>
                  <a:gd name="T2" fmla="*/ 131 w 24"/>
                  <a:gd name="T3" fmla="*/ 16 h 4"/>
                  <a:gd name="T4" fmla="*/ 135 w 24"/>
                  <a:gd name="T5" fmla="*/ 20 h 4"/>
                  <a:gd name="T6" fmla="*/ 40 w 24"/>
                  <a:gd name="T7" fmla="*/ 16 h 4"/>
                  <a:gd name="T8" fmla="*/ 0 w 24"/>
                  <a:gd name="T9" fmla="*/ 0 h 4"/>
                  <a:gd name="T10" fmla="*/ 0 60000 65536"/>
                  <a:gd name="T11" fmla="*/ 0 60000 65536"/>
                  <a:gd name="T12" fmla="*/ 0 60000 65536"/>
                  <a:gd name="T13" fmla="*/ 0 60000 65536"/>
                  <a:gd name="T14" fmla="*/ 0 60000 65536"/>
                  <a:gd name="T15" fmla="*/ 0 w 24"/>
                  <a:gd name="T16" fmla="*/ 0 h 4"/>
                  <a:gd name="T17" fmla="*/ 24 w 24"/>
                  <a:gd name="T18" fmla="*/ 4 h 4"/>
                </a:gdLst>
                <a:ahLst/>
                <a:cxnLst>
                  <a:cxn ang="T10">
                    <a:pos x="T0" y="T1"/>
                  </a:cxn>
                  <a:cxn ang="T11">
                    <a:pos x="T2" y="T3"/>
                  </a:cxn>
                  <a:cxn ang="T12">
                    <a:pos x="T4" y="T5"/>
                  </a:cxn>
                  <a:cxn ang="T13">
                    <a:pos x="T6" y="T7"/>
                  </a:cxn>
                  <a:cxn ang="T14">
                    <a:pos x="T8" y="T9"/>
                  </a:cxn>
                </a:cxnLst>
                <a:rect l="T15" t="T16" r="T17" b="T18"/>
                <a:pathLst>
                  <a:path w="24" h="4">
                    <a:moveTo>
                      <a:pt x="0" y="0"/>
                    </a:moveTo>
                    <a:cubicBezTo>
                      <a:pt x="0" y="0"/>
                      <a:pt x="7" y="4"/>
                      <a:pt x="23" y="3"/>
                    </a:cubicBezTo>
                    <a:cubicBezTo>
                      <a:pt x="24" y="4"/>
                      <a:pt x="24" y="4"/>
                      <a:pt x="24" y="4"/>
                    </a:cubicBezTo>
                    <a:cubicBezTo>
                      <a:pt x="24" y="4"/>
                      <a:pt x="14" y="4"/>
                      <a:pt x="7" y="3"/>
                    </a:cubicBezTo>
                    <a:cubicBezTo>
                      <a:pt x="0" y="1"/>
                      <a:pt x="0" y="0"/>
                      <a:pt x="0" y="0"/>
                    </a:cubicBezTo>
                    <a:close/>
                  </a:path>
                </a:pathLst>
              </a:custGeom>
              <a:solidFill>
                <a:srgbClr val="A4B4C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280" name="Rectangle 138">
                <a:extLst>
                  <a:ext uri="{FF2B5EF4-FFF2-40B4-BE49-F238E27FC236}">
                    <a16:creationId xmlns:a16="http://schemas.microsoft.com/office/drawing/2014/main" id="{B93BEB08-62AB-9DB5-BC13-1E4490BB7C07}"/>
                  </a:ext>
                </a:extLst>
              </p:cNvPr>
              <p:cNvSpPr>
                <a:spLocks noChangeAspect="1" noChangeArrowheads="1"/>
              </p:cNvSpPr>
              <p:nvPr/>
            </p:nvSpPr>
            <p:spPr bwMode="auto">
              <a:xfrm>
                <a:off x="2596" y="2818"/>
                <a:ext cx="2" cy="7"/>
              </a:xfrm>
              <a:prstGeom prst="rect">
                <a:avLst/>
              </a:prstGeom>
              <a:solidFill>
                <a:srgbClr val="D2DAE4"/>
              </a:solid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281" name="Freeform 139">
                <a:extLst>
                  <a:ext uri="{FF2B5EF4-FFF2-40B4-BE49-F238E27FC236}">
                    <a16:creationId xmlns:a16="http://schemas.microsoft.com/office/drawing/2014/main" id="{104DB7C6-1779-A594-B0C4-8CB0E1C063BF}"/>
                  </a:ext>
                </a:extLst>
              </p:cNvPr>
              <p:cNvSpPr>
                <a:spLocks noChangeAspect="1"/>
              </p:cNvSpPr>
              <p:nvPr/>
            </p:nvSpPr>
            <p:spPr bwMode="auto">
              <a:xfrm>
                <a:off x="2523" y="2773"/>
                <a:ext cx="92" cy="38"/>
              </a:xfrm>
              <a:custGeom>
                <a:avLst/>
                <a:gdLst>
                  <a:gd name="T0" fmla="*/ 0 w 92"/>
                  <a:gd name="T1" fmla="*/ 0 h 38"/>
                  <a:gd name="T2" fmla="*/ 92 w 92"/>
                  <a:gd name="T3" fmla="*/ 10 h 38"/>
                  <a:gd name="T4" fmla="*/ 92 w 92"/>
                  <a:gd name="T5" fmla="*/ 38 h 38"/>
                  <a:gd name="T6" fmla="*/ 0 w 92"/>
                  <a:gd name="T7" fmla="*/ 29 h 38"/>
                  <a:gd name="T8" fmla="*/ 0 w 92"/>
                  <a:gd name="T9" fmla="*/ 0 h 38"/>
                  <a:gd name="T10" fmla="*/ 0 60000 65536"/>
                  <a:gd name="T11" fmla="*/ 0 60000 65536"/>
                  <a:gd name="T12" fmla="*/ 0 60000 65536"/>
                  <a:gd name="T13" fmla="*/ 0 60000 65536"/>
                  <a:gd name="T14" fmla="*/ 0 60000 65536"/>
                  <a:gd name="T15" fmla="*/ 0 w 92"/>
                  <a:gd name="T16" fmla="*/ 0 h 38"/>
                  <a:gd name="T17" fmla="*/ 92 w 92"/>
                  <a:gd name="T18" fmla="*/ 38 h 38"/>
                </a:gdLst>
                <a:ahLst/>
                <a:cxnLst>
                  <a:cxn ang="T10">
                    <a:pos x="T0" y="T1"/>
                  </a:cxn>
                  <a:cxn ang="T11">
                    <a:pos x="T2" y="T3"/>
                  </a:cxn>
                  <a:cxn ang="T12">
                    <a:pos x="T4" y="T5"/>
                  </a:cxn>
                  <a:cxn ang="T13">
                    <a:pos x="T6" y="T7"/>
                  </a:cxn>
                  <a:cxn ang="T14">
                    <a:pos x="T8" y="T9"/>
                  </a:cxn>
                </a:cxnLst>
                <a:rect l="T15" t="T16" r="T17" b="T18"/>
                <a:pathLst>
                  <a:path w="92" h="38">
                    <a:moveTo>
                      <a:pt x="0" y="0"/>
                    </a:moveTo>
                    <a:lnTo>
                      <a:pt x="92" y="10"/>
                    </a:lnTo>
                    <a:lnTo>
                      <a:pt x="92" y="38"/>
                    </a:lnTo>
                    <a:lnTo>
                      <a:pt x="0" y="29"/>
                    </a:lnTo>
                    <a:lnTo>
                      <a:pt x="0" y="0"/>
                    </a:lnTo>
                    <a:close/>
                  </a:path>
                </a:pathLst>
              </a:custGeom>
              <a:solidFill>
                <a:srgbClr val="697F9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282" name="Freeform 140">
                <a:extLst>
                  <a:ext uri="{FF2B5EF4-FFF2-40B4-BE49-F238E27FC236}">
                    <a16:creationId xmlns:a16="http://schemas.microsoft.com/office/drawing/2014/main" id="{B72D06C7-7440-4B98-2AC7-35C755D2E43A}"/>
                  </a:ext>
                </a:extLst>
              </p:cNvPr>
              <p:cNvSpPr>
                <a:spLocks noChangeAspect="1"/>
              </p:cNvSpPr>
              <p:nvPr/>
            </p:nvSpPr>
            <p:spPr bwMode="auto">
              <a:xfrm>
                <a:off x="2523" y="2776"/>
                <a:ext cx="16" cy="23"/>
              </a:xfrm>
              <a:custGeom>
                <a:avLst/>
                <a:gdLst>
                  <a:gd name="T0" fmla="*/ 0 w 16"/>
                  <a:gd name="T1" fmla="*/ 21 h 23"/>
                  <a:gd name="T2" fmla="*/ 16 w 16"/>
                  <a:gd name="T3" fmla="*/ 23 h 23"/>
                  <a:gd name="T4" fmla="*/ 16 w 16"/>
                  <a:gd name="T5" fmla="*/ 4 h 23"/>
                  <a:gd name="T6" fmla="*/ 0 w 16"/>
                  <a:gd name="T7" fmla="*/ 0 h 23"/>
                  <a:gd name="T8" fmla="*/ 0 w 16"/>
                  <a:gd name="T9" fmla="*/ 21 h 23"/>
                  <a:gd name="T10" fmla="*/ 0 60000 65536"/>
                  <a:gd name="T11" fmla="*/ 0 60000 65536"/>
                  <a:gd name="T12" fmla="*/ 0 60000 65536"/>
                  <a:gd name="T13" fmla="*/ 0 60000 65536"/>
                  <a:gd name="T14" fmla="*/ 0 60000 65536"/>
                  <a:gd name="T15" fmla="*/ 0 w 16"/>
                  <a:gd name="T16" fmla="*/ 0 h 23"/>
                  <a:gd name="T17" fmla="*/ 16 w 16"/>
                  <a:gd name="T18" fmla="*/ 23 h 23"/>
                </a:gdLst>
                <a:ahLst/>
                <a:cxnLst>
                  <a:cxn ang="T10">
                    <a:pos x="T0" y="T1"/>
                  </a:cxn>
                  <a:cxn ang="T11">
                    <a:pos x="T2" y="T3"/>
                  </a:cxn>
                  <a:cxn ang="T12">
                    <a:pos x="T4" y="T5"/>
                  </a:cxn>
                  <a:cxn ang="T13">
                    <a:pos x="T6" y="T7"/>
                  </a:cxn>
                  <a:cxn ang="T14">
                    <a:pos x="T8" y="T9"/>
                  </a:cxn>
                </a:cxnLst>
                <a:rect l="T15" t="T16" r="T17" b="T18"/>
                <a:pathLst>
                  <a:path w="16" h="23">
                    <a:moveTo>
                      <a:pt x="0" y="21"/>
                    </a:moveTo>
                    <a:lnTo>
                      <a:pt x="16" y="23"/>
                    </a:lnTo>
                    <a:lnTo>
                      <a:pt x="16" y="4"/>
                    </a:lnTo>
                    <a:lnTo>
                      <a:pt x="0" y="0"/>
                    </a:lnTo>
                    <a:lnTo>
                      <a:pt x="0" y="21"/>
                    </a:lnTo>
                    <a:close/>
                  </a:path>
                </a:pathLst>
              </a:custGeom>
              <a:solidFill>
                <a:srgbClr val="8AA5B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283" name="Freeform 141">
                <a:extLst>
                  <a:ext uri="{FF2B5EF4-FFF2-40B4-BE49-F238E27FC236}">
                    <a16:creationId xmlns:a16="http://schemas.microsoft.com/office/drawing/2014/main" id="{83CBEA91-FEFE-79AF-6DCD-FCFB9D2AAB08}"/>
                  </a:ext>
                </a:extLst>
              </p:cNvPr>
              <p:cNvSpPr>
                <a:spLocks noChangeAspect="1"/>
              </p:cNvSpPr>
              <p:nvPr/>
            </p:nvSpPr>
            <p:spPr bwMode="auto">
              <a:xfrm>
                <a:off x="2539" y="2780"/>
                <a:ext cx="57" cy="31"/>
              </a:xfrm>
              <a:custGeom>
                <a:avLst/>
                <a:gdLst>
                  <a:gd name="T0" fmla="*/ 0 w 24"/>
                  <a:gd name="T1" fmla="*/ 45 h 13"/>
                  <a:gd name="T2" fmla="*/ 135 w 24"/>
                  <a:gd name="T3" fmla="*/ 33 h 13"/>
                  <a:gd name="T4" fmla="*/ 135 w 24"/>
                  <a:gd name="T5" fmla="*/ 17 h 13"/>
                  <a:gd name="T6" fmla="*/ 0 w 24"/>
                  <a:gd name="T7" fmla="*/ 0 h 13"/>
                  <a:gd name="T8" fmla="*/ 0 w 24"/>
                  <a:gd name="T9" fmla="*/ 45 h 13"/>
                  <a:gd name="T10" fmla="*/ 0 60000 65536"/>
                  <a:gd name="T11" fmla="*/ 0 60000 65536"/>
                  <a:gd name="T12" fmla="*/ 0 60000 65536"/>
                  <a:gd name="T13" fmla="*/ 0 60000 65536"/>
                  <a:gd name="T14" fmla="*/ 0 60000 65536"/>
                  <a:gd name="T15" fmla="*/ 0 w 24"/>
                  <a:gd name="T16" fmla="*/ 0 h 13"/>
                  <a:gd name="T17" fmla="*/ 24 w 24"/>
                  <a:gd name="T18" fmla="*/ 13 h 13"/>
                </a:gdLst>
                <a:ahLst/>
                <a:cxnLst>
                  <a:cxn ang="T10">
                    <a:pos x="T0" y="T1"/>
                  </a:cxn>
                  <a:cxn ang="T11">
                    <a:pos x="T2" y="T3"/>
                  </a:cxn>
                  <a:cxn ang="T12">
                    <a:pos x="T4" y="T5"/>
                  </a:cxn>
                  <a:cxn ang="T13">
                    <a:pos x="T6" y="T7"/>
                  </a:cxn>
                  <a:cxn ang="T14">
                    <a:pos x="T8" y="T9"/>
                  </a:cxn>
                </a:cxnLst>
                <a:rect l="T15" t="T16" r="T17" b="T18"/>
                <a:pathLst>
                  <a:path w="24" h="13">
                    <a:moveTo>
                      <a:pt x="0" y="8"/>
                    </a:moveTo>
                    <a:cubicBezTo>
                      <a:pt x="0" y="8"/>
                      <a:pt x="11" y="13"/>
                      <a:pt x="24" y="6"/>
                    </a:cubicBezTo>
                    <a:cubicBezTo>
                      <a:pt x="24" y="3"/>
                      <a:pt x="24" y="3"/>
                      <a:pt x="24" y="3"/>
                    </a:cubicBezTo>
                    <a:cubicBezTo>
                      <a:pt x="24" y="3"/>
                      <a:pt x="6" y="4"/>
                      <a:pt x="0" y="0"/>
                    </a:cubicBezTo>
                    <a:cubicBezTo>
                      <a:pt x="0" y="5"/>
                      <a:pt x="0" y="8"/>
                      <a:pt x="0" y="8"/>
                    </a:cubicBezTo>
                  </a:path>
                </a:pathLst>
              </a:custGeom>
              <a:solidFill>
                <a:srgbClr val="B0BFC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284" name="Freeform 142">
                <a:extLst>
                  <a:ext uri="{FF2B5EF4-FFF2-40B4-BE49-F238E27FC236}">
                    <a16:creationId xmlns:a16="http://schemas.microsoft.com/office/drawing/2014/main" id="{064F779A-5EF4-0103-2E72-6BBF1232BAA0}"/>
                  </a:ext>
                </a:extLst>
              </p:cNvPr>
              <p:cNvSpPr>
                <a:spLocks noChangeAspect="1"/>
              </p:cNvSpPr>
              <p:nvPr/>
            </p:nvSpPr>
            <p:spPr bwMode="auto">
              <a:xfrm>
                <a:off x="2523" y="2776"/>
                <a:ext cx="16" cy="4"/>
              </a:xfrm>
              <a:custGeom>
                <a:avLst/>
                <a:gdLst>
                  <a:gd name="T0" fmla="*/ 0 w 16"/>
                  <a:gd name="T1" fmla="*/ 0 h 4"/>
                  <a:gd name="T2" fmla="*/ 0 w 16"/>
                  <a:gd name="T3" fmla="*/ 0 h 4"/>
                  <a:gd name="T4" fmla="*/ 16 w 16"/>
                  <a:gd name="T5" fmla="*/ 2 h 4"/>
                  <a:gd name="T6" fmla="*/ 16 w 16"/>
                  <a:gd name="T7" fmla="*/ 4 h 4"/>
                  <a:gd name="T8" fmla="*/ 0 w 16"/>
                  <a:gd name="T9" fmla="*/ 0 h 4"/>
                  <a:gd name="T10" fmla="*/ 0 60000 65536"/>
                  <a:gd name="T11" fmla="*/ 0 60000 65536"/>
                  <a:gd name="T12" fmla="*/ 0 60000 65536"/>
                  <a:gd name="T13" fmla="*/ 0 60000 65536"/>
                  <a:gd name="T14" fmla="*/ 0 60000 65536"/>
                  <a:gd name="T15" fmla="*/ 0 w 16"/>
                  <a:gd name="T16" fmla="*/ 0 h 4"/>
                  <a:gd name="T17" fmla="*/ 16 w 16"/>
                  <a:gd name="T18" fmla="*/ 4 h 4"/>
                </a:gdLst>
                <a:ahLst/>
                <a:cxnLst>
                  <a:cxn ang="T10">
                    <a:pos x="T0" y="T1"/>
                  </a:cxn>
                  <a:cxn ang="T11">
                    <a:pos x="T2" y="T3"/>
                  </a:cxn>
                  <a:cxn ang="T12">
                    <a:pos x="T4" y="T5"/>
                  </a:cxn>
                  <a:cxn ang="T13">
                    <a:pos x="T6" y="T7"/>
                  </a:cxn>
                  <a:cxn ang="T14">
                    <a:pos x="T8" y="T9"/>
                  </a:cxn>
                </a:cxnLst>
                <a:rect l="T15" t="T16" r="T17" b="T18"/>
                <a:pathLst>
                  <a:path w="16" h="4">
                    <a:moveTo>
                      <a:pt x="0" y="0"/>
                    </a:moveTo>
                    <a:lnTo>
                      <a:pt x="0" y="0"/>
                    </a:lnTo>
                    <a:lnTo>
                      <a:pt x="16" y="2"/>
                    </a:lnTo>
                    <a:lnTo>
                      <a:pt x="16" y="4"/>
                    </a:lnTo>
                    <a:lnTo>
                      <a:pt x="0" y="0"/>
                    </a:lnTo>
                    <a:close/>
                  </a:path>
                </a:pathLst>
              </a:custGeom>
              <a:solidFill>
                <a:srgbClr val="A4B4C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285" name="Freeform 143">
                <a:extLst>
                  <a:ext uri="{FF2B5EF4-FFF2-40B4-BE49-F238E27FC236}">
                    <a16:creationId xmlns:a16="http://schemas.microsoft.com/office/drawing/2014/main" id="{4BB30159-22D0-4277-DE66-21BEE51A240E}"/>
                  </a:ext>
                </a:extLst>
              </p:cNvPr>
              <p:cNvSpPr>
                <a:spLocks noChangeAspect="1"/>
              </p:cNvSpPr>
              <p:nvPr/>
            </p:nvSpPr>
            <p:spPr bwMode="auto">
              <a:xfrm>
                <a:off x="2539" y="2778"/>
                <a:ext cx="57" cy="12"/>
              </a:xfrm>
              <a:custGeom>
                <a:avLst/>
                <a:gdLst>
                  <a:gd name="T0" fmla="*/ 0 w 24"/>
                  <a:gd name="T1" fmla="*/ 0 h 5"/>
                  <a:gd name="T2" fmla="*/ 131 w 24"/>
                  <a:gd name="T3" fmla="*/ 24 h 5"/>
                  <a:gd name="T4" fmla="*/ 135 w 24"/>
                  <a:gd name="T5" fmla="*/ 24 h 5"/>
                  <a:gd name="T6" fmla="*/ 40 w 24"/>
                  <a:gd name="T7" fmla="*/ 17 h 5"/>
                  <a:gd name="T8" fmla="*/ 0 w 24"/>
                  <a:gd name="T9" fmla="*/ 5 h 5"/>
                  <a:gd name="T10" fmla="*/ 0 w 24"/>
                  <a:gd name="T11" fmla="*/ 0 h 5"/>
                  <a:gd name="T12" fmla="*/ 0 60000 65536"/>
                  <a:gd name="T13" fmla="*/ 0 60000 65536"/>
                  <a:gd name="T14" fmla="*/ 0 60000 65536"/>
                  <a:gd name="T15" fmla="*/ 0 60000 65536"/>
                  <a:gd name="T16" fmla="*/ 0 60000 65536"/>
                  <a:gd name="T17" fmla="*/ 0 60000 65536"/>
                  <a:gd name="T18" fmla="*/ 0 w 24"/>
                  <a:gd name="T19" fmla="*/ 0 h 5"/>
                  <a:gd name="T20" fmla="*/ 24 w 24"/>
                  <a:gd name="T21" fmla="*/ 5 h 5"/>
                </a:gdLst>
                <a:ahLst/>
                <a:cxnLst>
                  <a:cxn ang="T12">
                    <a:pos x="T0" y="T1"/>
                  </a:cxn>
                  <a:cxn ang="T13">
                    <a:pos x="T2" y="T3"/>
                  </a:cxn>
                  <a:cxn ang="T14">
                    <a:pos x="T4" y="T5"/>
                  </a:cxn>
                  <a:cxn ang="T15">
                    <a:pos x="T6" y="T7"/>
                  </a:cxn>
                  <a:cxn ang="T16">
                    <a:pos x="T8" y="T9"/>
                  </a:cxn>
                  <a:cxn ang="T17">
                    <a:pos x="T10" y="T11"/>
                  </a:cxn>
                </a:cxnLst>
                <a:rect l="T18" t="T19" r="T20" b="T21"/>
                <a:pathLst>
                  <a:path w="24" h="5">
                    <a:moveTo>
                      <a:pt x="0" y="0"/>
                    </a:moveTo>
                    <a:cubicBezTo>
                      <a:pt x="0" y="0"/>
                      <a:pt x="6" y="5"/>
                      <a:pt x="23" y="4"/>
                    </a:cubicBezTo>
                    <a:cubicBezTo>
                      <a:pt x="24" y="4"/>
                      <a:pt x="24" y="4"/>
                      <a:pt x="24" y="4"/>
                    </a:cubicBezTo>
                    <a:cubicBezTo>
                      <a:pt x="24" y="4"/>
                      <a:pt x="14" y="5"/>
                      <a:pt x="7" y="3"/>
                    </a:cubicBezTo>
                    <a:cubicBezTo>
                      <a:pt x="0" y="2"/>
                      <a:pt x="0" y="1"/>
                      <a:pt x="0" y="1"/>
                    </a:cubicBezTo>
                    <a:lnTo>
                      <a:pt x="0" y="0"/>
                    </a:lnTo>
                    <a:close/>
                  </a:path>
                </a:pathLst>
              </a:custGeom>
              <a:solidFill>
                <a:srgbClr val="A4B4C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286" name="Rectangle 144">
                <a:extLst>
                  <a:ext uri="{FF2B5EF4-FFF2-40B4-BE49-F238E27FC236}">
                    <a16:creationId xmlns:a16="http://schemas.microsoft.com/office/drawing/2014/main" id="{0982F499-A811-AD7C-BB9E-898925506364}"/>
                  </a:ext>
                </a:extLst>
              </p:cNvPr>
              <p:cNvSpPr>
                <a:spLocks noChangeAspect="1" noChangeArrowheads="1"/>
              </p:cNvSpPr>
              <p:nvPr/>
            </p:nvSpPr>
            <p:spPr bwMode="auto">
              <a:xfrm>
                <a:off x="2596" y="2787"/>
                <a:ext cx="1" cy="7"/>
              </a:xfrm>
              <a:prstGeom prst="rect">
                <a:avLst/>
              </a:prstGeom>
              <a:solidFill>
                <a:srgbClr val="D2DAE4"/>
              </a:solid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287" name="Freeform 145">
                <a:extLst>
                  <a:ext uri="{FF2B5EF4-FFF2-40B4-BE49-F238E27FC236}">
                    <a16:creationId xmlns:a16="http://schemas.microsoft.com/office/drawing/2014/main" id="{D2002DE7-41D6-6E0A-E726-4BBC57313FF5}"/>
                  </a:ext>
                </a:extLst>
              </p:cNvPr>
              <p:cNvSpPr>
                <a:spLocks noChangeAspect="1"/>
              </p:cNvSpPr>
              <p:nvPr/>
            </p:nvSpPr>
            <p:spPr bwMode="auto">
              <a:xfrm>
                <a:off x="2523" y="2742"/>
                <a:ext cx="92" cy="41"/>
              </a:xfrm>
              <a:custGeom>
                <a:avLst/>
                <a:gdLst>
                  <a:gd name="T0" fmla="*/ 0 w 92"/>
                  <a:gd name="T1" fmla="*/ 0 h 41"/>
                  <a:gd name="T2" fmla="*/ 92 w 92"/>
                  <a:gd name="T3" fmla="*/ 12 h 41"/>
                  <a:gd name="T4" fmla="*/ 92 w 92"/>
                  <a:gd name="T5" fmla="*/ 41 h 41"/>
                  <a:gd name="T6" fmla="*/ 0 w 92"/>
                  <a:gd name="T7" fmla="*/ 29 h 41"/>
                  <a:gd name="T8" fmla="*/ 0 w 92"/>
                  <a:gd name="T9" fmla="*/ 0 h 41"/>
                  <a:gd name="T10" fmla="*/ 0 60000 65536"/>
                  <a:gd name="T11" fmla="*/ 0 60000 65536"/>
                  <a:gd name="T12" fmla="*/ 0 60000 65536"/>
                  <a:gd name="T13" fmla="*/ 0 60000 65536"/>
                  <a:gd name="T14" fmla="*/ 0 60000 65536"/>
                  <a:gd name="T15" fmla="*/ 0 w 92"/>
                  <a:gd name="T16" fmla="*/ 0 h 41"/>
                  <a:gd name="T17" fmla="*/ 92 w 92"/>
                  <a:gd name="T18" fmla="*/ 41 h 41"/>
                </a:gdLst>
                <a:ahLst/>
                <a:cxnLst>
                  <a:cxn ang="T10">
                    <a:pos x="T0" y="T1"/>
                  </a:cxn>
                  <a:cxn ang="T11">
                    <a:pos x="T2" y="T3"/>
                  </a:cxn>
                  <a:cxn ang="T12">
                    <a:pos x="T4" y="T5"/>
                  </a:cxn>
                  <a:cxn ang="T13">
                    <a:pos x="T6" y="T7"/>
                  </a:cxn>
                  <a:cxn ang="T14">
                    <a:pos x="T8" y="T9"/>
                  </a:cxn>
                </a:cxnLst>
                <a:rect l="T15" t="T16" r="T17" b="T18"/>
                <a:pathLst>
                  <a:path w="92" h="41">
                    <a:moveTo>
                      <a:pt x="0" y="0"/>
                    </a:moveTo>
                    <a:lnTo>
                      <a:pt x="92" y="12"/>
                    </a:lnTo>
                    <a:lnTo>
                      <a:pt x="92" y="41"/>
                    </a:lnTo>
                    <a:lnTo>
                      <a:pt x="0" y="29"/>
                    </a:lnTo>
                    <a:lnTo>
                      <a:pt x="0" y="0"/>
                    </a:lnTo>
                    <a:close/>
                  </a:path>
                </a:pathLst>
              </a:custGeom>
              <a:solidFill>
                <a:srgbClr val="697F9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288" name="Freeform 146">
                <a:extLst>
                  <a:ext uri="{FF2B5EF4-FFF2-40B4-BE49-F238E27FC236}">
                    <a16:creationId xmlns:a16="http://schemas.microsoft.com/office/drawing/2014/main" id="{EB12A66A-2845-2C4A-CCE6-32623967B35C}"/>
                  </a:ext>
                </a:extLst>
              </p:cNvPr>
              <p:cNvSpPr>
                <a:spLocks noChangeAspect="1"/>
              </p:cNvSpPr>
              <p:nvPr/>
            </p:nvSpPr>
            <p:spPr bwMode="auto">
              <a:xfrm>
                <a:off x="2523" y="2745"/>
                <a:ext cx="16" cy="23"/>
              </a:xfrm>
              <a:custGeom>
                <a:avLst/>
                <a:gdLst>
                  <a:gd name="T0" fmla="*/ 0 w 16"/>
                  <a:gd name="T1" fmla="*/ 23 h 23"/>
                  <a:gd name="T2" fmla="*/ 16 w 16"/>
                  <a:gd name="T3" fmla="*/ 23 h 23"/>
                  <a:gd name="T4" fmla="*/ 16 w 16"/>
                  <a:gd name="T5" fmla="*/ 5 h 23"/>
                  <a:gd name="T6" fmla="*/ 0 w 16"/>
                  <a:gd name="T7" fmla="*/ 0 h 23"/>
                  <a:gd name="T8" fmla="*/ 0 w 16"/>
                  <a:gd name="T9" fmla="*/ 23 h 23"/>
                  <a:gd name="T10" fmla="*/ 0 60000 65536"/>
                  <a:gd name="T11" fmla="*/ 0 60000 65536"/>
                  <a:gd name="T12" fmla="*/ 0 60000 65536"/>
                  <a:gd name="T13" fmla="*/ 0 60000 65536"/>
                  <a:gd name="T14" fmla="*/ 0 60000 65536"/>
                  <a:gd name="T15" fmla="*/ 0 w 16"/>
                  <a:gd name="T16" fmla="*/ 0 h 23"/>
                  <a:gd name="T17" fmla="*/ 16 w 16"/>
                  <a:gd name="T18" fmla="*/ 23 h 23"/>
                </a:gdLst>
                <a:ahLst/>
                <a:cxnLst>
                  <a:cxn ang="T10">
                    <a:pos x="T0" y="T1"/>
                  </a:cxn>
                  <a:cxn ang="T11">
                    <a:pos x="T2" y="T3"/>
                  </a:cxn>
                  <a:cxn ang="T12">
                    <a:pos x="T4" y="T5"/>
                  </a:cxn>
                  <a:cxn ang="T13">
                    <a:pos x="T6" y="T7"/>
                  </a:cxn>
                  <a:cxn ang="T14">
                    <a:pos x="T8" y="T9"/>
                  </a:cxn>
                </a:cxnLst>
                <a:rect l="T15" t="T16" r="T17" b="T18"/>
                <a:pathLst>
                  <a:path w="16" h="23">
                    <a:moveTo>
                      <a:pt x="0" y="23"/>
                    </a:moveTo>
                    <a:lnTo>
                      <a:pt x="16" y="23"/>
                    </a:lnTo>
                    <a:lnTo>
                      <a:pt x="16" y="5"/>
                    </a:lnTo>
                    <a:lnTo>
                      <a:pt x="0" y="0"/>
                    </a:lnTo>
                    <a:lnTo>
                      <a:pt x="0" y="23"/>
                    </a:lnTo>
                    <a:close/>
                  </a:path>
                </a:pathLst>
              </a:custGeom>
              <a:solidFill>
                <a:srgbClr val="8AA5B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289" name="Freeform 147">
                <a:extLst>
                  <a:ext uri="{FF2B5EF4-FFF2-40B4-BE49-F238E27FC236}">
                    <a16:creationId xmlns:a16="http://schemas.microsoft.com/office/drawing/2014/main" id="{05B3B597-AD6A-3EF4-C22D-A6F920093DA1}"/>
                  </a:ext>
                </a:extLst>
              </p:cNvPr>
              <p:cNvSpPr>
                <a:spLocks noChangeAspect="1"/>
              </p:cNvSpPr>
              <p:nvPr/>
            </p:nvSpPr>
            <p:spPr bwMode="auto">
              <a:xfrm>
                <a:off x="2539" y="2750"/>
                <a:ext cx="57" cy="30"/>
              </a:xfrm>
              <a:custGeom>
                <a:avLst/>
                <a:gdLst>
                  <a:gd name="T0" fmla="*/ 0 w 24"/>
                  <a:gd name="T1" fmla="*/ 42 h 13"/>
                  <a:gd name="T2" fmla="*/ 135 w 24"/>
                  <a:gd name="T3" fmla="*/ 32 h 13"/>
                  <a:gd name="T4" fmla="*/ 135 w 24"/>
                  <a:gd name="T5" fmla="*/ 16 h 13"/>
                  <a:gd name="T6" fmla="*/ 0 w 24"/>
                  <a:gd name="T7" fmla="*/ 0 h 13"/>
                  <a:gd name="T8" fmla="*/ 0 w 24"/>
                  <a:gd name="T9" fmla="*/ 42 h 13"/>
                  <a:gd name="T10" fmla="*/ 0 60000 65536"/>
                  <a:gd name="T11" fmla="*/ 0 60000 65536"/>
                  <a:gd name="T12" fmla="*/ 0 60000 65536"/>
                  <a:gd name="T13" fmla="*/ 0 60000 65536"/>
                  <a:gd name="T14" fmla="*/ 0 60000 65536"/>
                  <a:gd name="T15" fmla="*/ 0 w 24"/>
                  <a:gd name="T16" fmla="*/ 0 h 13"/>
                  <a:gd name="T17" fmla="*/ 24 w 24"/>
                  <a:gd name="T18" fmla="*/ 13 h 13"/>
                </a:gdLst>
                <a:ahLst/>
                <a:cxnLst>
                  <a:cxn ang="T10">
                    <a:pos x="T0" y="T1"/>
                  </a:cxn>
                  <a:cxn ang="T11">
                    <a:pos x="T2" y="T3"/>
                  </a:cxn>
                  <a:cxn ang="T12">
                    <a:pos x="T4" y="T5"/>
                  </a:cxn>
                  <a:cxn ang="T13">
                    <a:pos x="T6" y="T7"/>
                  </a:cxn>
                  <a:cxn ang="T14">
                    <a:pos x="T8" y="T9"/>
                  </a:cxn>
                </a:cxnLst>
                <a:rect l="T15" t="T16" r="T17" b="T18"/>
                <a:pathLst>
                  <a:path w="24" h="13">
                    <a:moveTo>
                      <a:pt x="0" y="8"/>
                    </a:moveTo>
                    <a:cubicBezTo>
                      <a:pt x="0" y="8"/>
                      <a:pt x="11" y="13"/>
                      <a:pt x="24" y="6"/>
                    </a:cubicBezTo>
                    <a:cubicBezTo>
                      <a:pt x="24" y="3"/>
                      <a:pt x="24" y="3"/>
                      <a:pt x="24" y="3"/>
                    </a:cubicBezTo>
                    <a:cubicBezTo>
                      <a:pt x="24" y="3"/>
                      <a:pt x="6" y="4"/>
                      <a:pt x="0" y="0"/>
                    </a:cubicBezTo>
                    <a:cubicBezTo>
                      <a:pt x="0" y="6"/>
                      <a:pt x="0" y="8"/>
                      <a:pt x="0" y="8"/>
                    </a:cubicBezTo>
                  </a:path>
                </a:pathLst>
              </a:custGeom>
              <a:solidFill>
                <a:srgbClr val="B0BFC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290" name="Freeform 148">
                <a:extLst>
                  <a:ext uri="{FF2B5EF4-FFF2-40B4-BE49-F238E27FC236}">
                    <a16:creationId xmlns:a16="http://schemas.microsoft.com/office/drawing/2014/main" id="{A08BC369-ACA4-5ED8-CC13-90B347175783}"/>
                  </a:ext>
                </a:extLst>
              </p:cNvPr>
              <p:cNvSpPr>
                <a:spLocks noChangeAspect="1"/>
              </p:cNvSpPr>
              <p:nvPr/>
            </p:nvSpPr>
            <p:spPr bwMode="auto">
              <a:xfrm>
                <a:off x="2523" y="2745"/>
                <a:ext cx="16" cy="5"/>
              </a:xfrm>
              <a:custGeom>
                <a:avLst/>
                <a:gdLst>
                  <a:gd name="T0" fmla="*/ 0 w 16"/>
                  <a:gd name="T1" fmla="*/ 0 h 5"/>
                  <a:gd name="T2" fmla="*/ 0 w 16"/>
                  <a:gd name="T3" fmla="*/ 0 h 5"/>
                  <a:gd name="T4" fmla="*/ 16 w 16"/>
                  <a:gd name="T5" fmla="*/ 2 h 5"/>
                  <a:gd name="T6" fmla="*/ 16 w 16"/>
                  <a:gd name="T7" fmla="*/ 5 h 5"/>
                  <a:gd name="T8" fmla="*/ 0 w 16"/>
                  <a:gd name="T9" fmla="*/ 0 h 5"/>
                  <a:gd name="T10" fmla="*/ 0 60000 65536"/>
                  <a:gd name="T11" fmla="*/ 0 60000 65536"/>
                  <a:gd name="T12" fmla="*/ 0 60000 65536"/>
                  <a:gd name="T13" fmla="*/ 0 60000 65536"/>
                  <a:gd name="T14" fmla="*/ 0 60000 65536"/>
                  <a:gd name="T15" fmla="*/ 0 w 16"/>
                  <a:gd name="T16" fmla="*/ 0 h 5"/>
                  <a:gd name="T17" fmla="*/ 16 w 16"/>
                  <a:gd name="T18" fmla="*/ 5 h 5"/>
                </a:gdLst>
                <a:ahLst/>
                <a:cxnLst>
                  <a:cxn ang="T10">
                    <a:pos x="T0" y="T1"/>
                  </a:cxn>
                  <a:cxn ang="T11">
                    <a:pos x="T2" y="T3"/>
                  </a:cxn>
                  <a:cxn ang="T12">
                    <a:pos x="T4" y="T5"/>
                  </a:cxn>
                  <a:cxn ang="T13">
                    <a:pos x="T6" y="T7"/>
                  </a:cxn>
                  <a:cxn ang="T14">
                    <a:pos x="T8" y="T9"/>
                  </a:cxn>
                </a:cxnLst>
                <a:rect l="T15" t="T16" r="T17" b="T18"/>
                <a:pathLst>
                  <a:path w="16" h="5">
                    <a:moveTo>
                      <a:pt x="0" y="0"/>
                    </a:moveTo>
                    <a:lnTo>
                      <a:pt x="0" y="0"/>
                    </a:lnTo>
                    <a:lnTo>
                      <a:pt x="16" y="2"/>
                    </a:lnTo>
                    <a:lnTo>
                      <a:pt x="16" y="5"/>
                    </a:lnTo>
                    <a:lnTo>
                      <a:pt x="0" y="0"/>
                    </a:lnTo>
                    <a:close/>
                  </a:path>
                </a:pathLst>
              </a:custGeom>
              <a:solidFill>
                <a:srgbClr val="A4B4C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291" name="Freeform 149">
                <a:extLst>
                  <a:ext uri="{FF2B5EF4-FFF2-40B4-BE49-F238E27FC236}">
                    <a16:creationId xmlns:a16="http://schemas.microsoft.com/office/drawing/2014/main" id="{2C5CA6B8-4519-713A-BE92-EC7693D67465}"/>
                  </a:ext>
                </a:extLst>
              </p:cNvPr>
              <p:cNvSpPr>
                <a:spLocks noChangeAspect="1"/>
              </p:cNvSpPr>
              <p:nvPr/>
            </p:nvSpPr>
            <p:spPr bwMode="auto">
              <a:xfrm>
                <a:off x="2539" y="2747"/>
                <a:ext cx="57" cy="12"/>
              </a:xfrm>
              <a:custGeom>
                <a:avLst/>
                <a:gdLst>
                  <a:gd name="T0" fmla="*/ 0 w 24"/>
                  <a:gd name="T1" fmla="*/ 0 h 5"/>
                  <a:gd name="T2" fmla="*/ 131 w 24"/>
                  <a:gd name="T3" fmla="*/ 24 h 5"/>
                  <a:gd name="T4" fmla="*/ 135 w 24"/>
                  <a:gd name="T5" fmla="*/ 24 h 5"/>
                  <a:gd name="T6" fmla="*/ 40 w 24"/>
                  <a:gd name="T7" fmla="*/ 17 h 5"/>
                  <a:gd name="T8" fmla="*/ 0 w 24"/>
                  <a:gd name="T9" fmla="*/ 5 h 5"/>
                  <a:gd name="T10" fmla="*/ 0 w 24"/>
                  <a:gd name="T11" fmla="*/ 0 h 5"/>
                  <a:gd name="T12" fmla="*/ 0 60000 65536"/>
                  <a:gd name="T13" fmla="*/ 0 60000 65536"/>
                  <a:gd name="T14" fmla="*/ 0 60000 65536"/>
                  <a:gd name="T15" fmla="*/ 0 60000 65536"/>
                  <a:gd name="T16" fmla="*/ 0 60000 65536"/>
                  <a:gd name="T17" fmla="*/ 0 60000 65536"/>
                  <a:gd name="T18" fmla="*/ 0 w 24"/>
                  <a:gd name="T19" fmla="*/ 0 h 5"/>
                  <a:gd name="T20" fmla="*/ 24 w 24"/>
                  <a:gd name="T21" fmla="*/ 5 h 5"/>
                </a:gdLst>
                <a:ahLst/>
                <a:cxnLst>
                  <a:cxn ang="T12">
                    <a:pos x="T0" y="T1"/>
                  </a:cxn>
                  <a:cxn ang="T13">
                    <a:pos x="T2" y="T3"/>
                  </a:cxn>
                  <a:cxn ang="T14">
                    <a:pos x="T4" y="T5"/>
                  </a:cxn>
                  <a:cxn ang="T15">
                    <a:pos x="T6" y="T7"/>
                  </a:cxn>
                  <a:cxn ang="T16">
                    <a:pos x="T8" y="T9"/>
                  </a:cxn>
                  <a:cxn ang="T17">
                    <a:pos x="T10" y="T11"/>
                  </a:cxn>
                </a:cxnLst>
                <a:rect l="T18" t="T19" r="T20" b="T21"/>
                <a:pathLst>
                  <a:path w="24" h="5">
                    <a:moveTo>
                      <a:pt x="0" y="0"/>
                    </a:moveTo>
                    <a:cubicBezTo>
                      <a:pt x="0" y="0"/>
                      <a:pt x="6" y="5"/>
                      <a:pt x="23" y="4"/>
                    </a:cubicBezTo>
                    <a:cubicBezTo>
                      <a:pt x="24" y="5"/>
                      <a:pt x="24" y="4"/>
                      <a:pt x="24" y="4"/>
                    </a:cubicBezTo>
                    <a:cubicBezTo>
                      <a:pt x="24" y="4"/>
                      <a:pt x="14" y="5"/>
                      <a:pt x="7" y="3"/>
                    </a:cubicBezTo>
                    <a:cubicBezTo>
                      <a:pt x="0" y="2"/>
                      <a:pt x="0" y="1"/>
                      <a:pt x="0" y="1"/>
                    </a:cubicBezTo>
                    <a:lnTo>
                      <a:pt x="0" y="0"/>
                    </a:lnTo>
                    <a:close/>
                  </a:path>
                </a:pathLst>
              </a:custGeom>
              <a:solidFill>
                <a:srgbClr val="A4B4C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292" name="Rectangle 150">
                <a:extLst>
                  <a:ext uri="{FF2B5EF4-FFF2-40B4-BE49-F238E27FC236}">
                    <a16:creationId xmlns:a16="http://schemas.microsoft.com/office/drawing/2014/main" id="{E72A3850-6B31-ACD1-2045-36983E9B335B}"/>
                  </a:ext>
                </a:extLst>
              </p:cNvPr>
              <p:cNvSpPr>
                <a:spLocks noChangeAspect="1" noChangeArrowheads="1"/>
              </p:cNvSpPr>
              <p:nvPr/>
            </p:nvSpPr>
            <p:spPr bwMode="auto">
              <a:xfrm>
                <a:off x="2596" y="2757"/>
                <a:ext cx="1" cy="7"/>
              </a:xfrm>
              <a:prstGeom prst="rect">
                <a:avLst/>
              </a:prstGeom>
              <a:solidFill>
                <a:srgbClr val="D2DAE4"/>
              </a:solid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293" name="Freeform 151">
                <a:extLst>
                  <a:ext uri="{FF2B5EF4-FFF2-40B4-BE49-F238E27FC236}">
                    <a16:creationId xmlns:a16="http://schemas.microsoft.com/office/drawing/2014/main" id="{0223406F-CAC2-DFD4-6745-9C5ECC748493}"/>
                  </a:ext>
                </a:extLst>
              </p:cNvPr>
              <p:cNvSpPr>
                <a:spLocks noChangeAspect="1"/>
              </p:cNvSpPr>
              <p:nvPr/>
            </p:nvSpPr>
            <p:spPr bwMode="auto">
              <a:xfrm>
                <a:off x="2234" y="2830"/>
                <a:ext cx="95" cy="38"/>
              </a:xfrm>
              <a:custGeom>
                <a:avLst/>
                <a:gdLst>
                  <a:gd name="T0" fmla="*/ 0 w 95"/>
                  <a:gd name="T1" fmla="*/ 0 h 38"/>
                  <a:gd name="T2" fmla="*/ 95 w 95"/>
                  <a:gd name="T3" fmla="*/ 9 h 38"/>
                  <a:gd name="T4" fmla="*/ 95 w 95"/>
                  <a:gd name="T5" fmla="*/ 38 h 38"/>
                  <a:gd name="T6" fmla="*/ 0 w 95"/>
                  <a:gd name="T7" fmla="*/ 28 h 38"/>
                  <a:gd name="T8" fmla="*/ 0 w 95"/>
                  <a:gd name="T9" fmla="*/ 0 h 38"/>
                  <a:gd name="T10" fmla="*/ 0 60000 65536"/>
                  <a:gd name="T11" fmla="*/ 0 60000 65536"/>
                  <a:gd name="T12" fmla="*/ 0 60000 65536"/>
                  <a:gd name="T13" fmla="*/ 0 60000 65536"/>
                  <a:gd name="T14" fmla="*/ 0 60000 65536"/>
                  <a:gd name="T15" fmla="*/ 0 w 95"/>
                  <a:gd name="T16" fmla="*/ 0 h 38"/>
                  <a:gd name="T17" fmla="*/ 95 w 95"/>
                  <a:gd name="T18" fmla="*/ 38 h 38"/>
                </a:gdLst>
                <a:ahLst/>
                <a:cxnLst>
                  <a:cxn ang="T10">
                    <a:pos x="T0" y="T1"/>
                  </a:cxn>
                  <a:cxn ang="T11">
                    <a:pos x="T2" y="T3"/>
                  </a:cxn>
                  <a:cxn ang="T12">
                    <a:pos x="T4" y="T5"/>
                  </a:cxn>
                  <a:cxn ang="T13">
                    <a:pos x="T6" y="T7"/>
                  </a:cxn>
                  <a:cxn ang="T14">
                    <a:pos x="T8" y="T9"/>
                  </a:cxn>
                </a:cxnLst>
                <a:rect l="T15" t="T16" r="T17" b="T18"/>
                <a:pathLst>
                  <a:path w="95" h="38">
                    <a:moveTo>
                      <a:pt x="0" y="0"/>
                    </a:moveTo>
                    <a:lnTo>
                      <a:pt x="95" y="9"/>
                    </a:lnTo>
                    <a:lnTo>
                      <a:pt x="95" y="38"/>
                    </a:lnTo>
                    <a:lnTo>
                      <a:pt x="0" y="28"/>
                    </a:lnTo>
                    <a:lnTo>
                      <a:pt x="0" y="0"/>
                    </a:lnTo>
                    <a:close/>
                  </a:path>
                </a:pathLst>
              </a:custGeom>
              <a:solidFill>
                <a:srgbClr val="697F9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294" name="Freeform 152">
                <a:extLst>
                  <a:ext uri="{FF2B5EF4-FFF2-40B4-BE49-F238E27FC236}">
                    <a16:creationId xmlns:a16="http://schemas.microsoft.com/office/drawing/2014/main" id="{E6EF711A-C7E8-9615-4254-50993F4D7A59}"/>
                  </a:ext>
                </a:extLst>
              </p:cNvPr>
              <p:cNvSpPr>
                <a:spLocks noChangeAspect="1"/>
              </p:cNvSpPr>
              <p:nvPr/>
            </p:nvSpPr>
            <p:spPr bwMode="auto">
              <a:xfrm>
                <a:off x="2234" y="2832"/>
                <a:ext cx="19" cy="24"/>
              </a:xfrm>
              <a:custGeom>
                <a:avLst/>
                <a:gdLst>
                  <a:gd name="T0" fmla="*/ 0 w 19"/>
                  <a:gd name="T1" fmla="*/ 22 h 24"/>
                  <a:gd name="T2" fmla="*/ 19 w 19"/>
                  <a:gd name="T3" fmla="*/ 24 h 24"/>
                  <a:gd name="T4" fmla="*/ 19 w 19"/>
                  <a:gd name="T5" fmla="*/ 3 h 24"/>
                  <a:gd name="T6" fmla="*/ 0 w 19"/>
                  <a:gd name="T7" fmla="*/ 0 h 24"/>
                  <a:gd name="T8" fmla="*/ 0 w 19"/>
                  <a:gd name="T9" fmla="*/ 22 h 24"/>
                  <a:gd name="T10" fmla="*/ 0 60000 65536"/>
                  <a:gd name="T11" fmla="*/ 0 60000 65536"/>
                  <a:gd name="T12" fmla="*/ 0 60000 65536"/>
                  <a:gd name="T13" fmla="*/ 0 60000 65536"/>
                  <a:gd name="T14" fmla="*/ 0 60000 65536"/>
                  <a:gd name="T15" fmla="*/ 0 w 19"/>
                  <a:gd name="T16" fmla="*/ 0 h 24"/>
                  <a:gd name="T17" fmla="*/ 19 w 19"/>
                  <a:gd name="T18" fmla="*/ 24 h 24"/>
                </a:gdLst>
                <a:ahLst/>
                <a:cxnLst>
                  <a:cxn ang="T10">
                    <a:pos x="T0" y="T1"/>
                  </a:cxn>
                  <a:cxn ang="T11">
                    <a:pos x="T2" y="T3"/>
                  </a:cxn>
                  <a:cxn ang="T12">
                    <a:pos x="T4" y="T5"/>
                  </a:cxn>
                  <a:cxn ang="T13">
                    <a:pos x="T6" y="T7"/>
                  </a:cxn>
                  <a:cxn ang="T14">
                    <a:pos x="T8" y="T9"/>
                  </a:cxn>
                </a:cxnLst>
                <a:rect l="T15" t="T16" r="T17" b="T18"/>
                <a:pathLst>
                  <a:path w="19" h="24">
                    <a:moveTo>
                      <a:pt x="0" y="22"/>
                    </a:moveTo>
                    <a:lnTo>
                      <a:pt x="19" y="24"/>
                    </a:lnTo>
                    <a:lnTo>
                      <a:pt x="19" y="3"/>
                    </a:lnTo>
                    <a:lnTo>
                      <a:pt x="0" y="0"/>
                    </a:lnTo>
                    <a:lnTo>
                      <a:pt x="0" y="22"/>
                    </a:lnTo>
                    <a:close/>
                  </a:path>
                </a:pathLst>
              </a:custGeom>
              <a:solidFill>
                <a:srgbClr val="8AA5B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295" name="Freeform 153">
                <a:extLst>
                  <a:ext uri="{FF2B5EF4-FFF2-40B4-BE49-F238E27FC236}">
                    <a16:creationId xmlns:a16="http://schemas.microsoft.com/office/drawing/2014/main" id="{56D5AF8C-6B55-407A-4FC8-76279A414C1B}"/>
                  </a:ext>
                </a:extLst>
              </p:cNvPr>
              <p:cNvSpPr>
                <a:spLocks noChangeAspect="1"/>
              </p:cNvSpPr>
              <p:nvPr/>
            </p:nvSpPr>
            <p:spPr bwMode="auto">
              <a:xfrm>
                <a:off x="2253" y="2835"/>
                <a:ext cx="55" cy="33"/>
              </a:xfrm>
              <a:custGeom>
                <a:avLst/>
                <a:gdLst>
                  <a:gd name="T0" fmla="*/ 0 w 23"/>
                  <a:gd name="T1" fmla="*/ 50 h 14"/>
                  <a:gd name="T2" fmla="*/ 132 w 23"/>
                  <a:gd name="T3" fmla="*/ 40 h 14"/>
                  <a:gd name="T4" fmla="*/ 132 w 23"/>
                  <a:gd name="T5" fmla="*/ 21 h 14"/>
                  <a:gd name="T6" fmla="*/ 0 w 23"/>
                  <a:gd name="T7" fmla="*/ 0 h 14"/>
                  <a:gd name="T8" fmla="*/ 0 w 23"/>
                  <a:gd name="T9" fmla="*/ 50 h 14"/>
                  <a:gd name="T10" fmla="*/ 0 60000 65536"/>
                  <a:gd name="T11" fmla="*/ 0 60000 65536"/>
                  <a:gd name="T12" fmla="*/ 0 60000 65536"/>
                  <a:gd name="T13" fmla="*/ 0 60000 65536"/>
                  <a:gd name="T14" fmla="*/ 0 60000 65536"/>
                  <a:gd name="T15" fmla="*/ 0 w 23"/>
                  <a:gd name="T16" fmla="*/ 0 h 14"/>
                  <a:gd name="T17" fmla="*/ 23 w 23"/>
                  <a:gd name="T18" fmla="*/ 14 h 14"/>
                </a:gdLst>
                <a:ahLst/>
                <a:cxnLst>
                  <a:cxn ang="T10">
                    <a:pos x="T0" y="T1"/>
                  </a:cxn>
                  <a:cxn ang="T11">
                    <a:pos x="T2" y="T3"/>
                  </a:cxn>
                  <a:cxn ang="T12">
                    <a:pos x="T4" y="T5"/>
                  </a:cxn>
                  <a:cxn ang="T13">
                    <a:pos x="T6" y="T7"/>
                  </a:cxn>
                  <a:cxn ang="T14">
                    <a:pos x="T8" y="T9"/>
                  </a:cxn>
                </a:cxnLst>
                <a:rect l="T15" t="T16" r="T17" b="T18"/>
                <a:pathLst>
                  <a:path w="23" h="14">
                    <a:moveTo>
                      <a:pt x="0" y="9"/>
                    </a:moveTo>
                    <a:cubicBezTo>
                      <a:pt x="0" y="9"/>
                      <a:pt x="10" y="14"/>
                      <a:pt x="23" y="7"/>
                    </a:cubicBezTo>
                    <a:cubicBezTo>
                      <a:pt x="23" y="4"/>
                      <a:pt x="23" y="4"/>
                      <a:pt x="23" y="4"/>
                    </a:cubicBezTo>
                    <a:cubicBezTo>
                      <a:pt x="23" y="4"/>
                      <a:pt x="6" y="5"/>
                      <a:pt x="0" y="0"/>
                    </a:cubicBezTo>
                    <a:cubicBezTo>
                      <a:pt x="0" y="6"/>
                      <a:pt x="0" y="9"/>
                      <a:pt x="0" y="9"/>
                    </a:cubicBezTo>
                  </a:path>
                </a:pathLst>
              </a:custGeom>
              <a:solidFill>
                <a:srgbClr val="B0BFC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296" name="Freeform 154">
                <a:extLst>
                  <a:ext uri="{FF2B5EF4-FFF2-40B4-BE49-F238E27FC236}">
                    <a16:creationId xmlns:a16="http://schemas.microsoft.com/office/drawing/2014/main" id="{BEDDF15B-EA18-7599-E627-C3F81011670F}"/>
                  </a:ext>
                </a:extLst>
              </p:cNvPr>
              <p:cNvSpPr>
                <a:spLocks noChangeAspect="1"/>
              </p:cNvSpPr>
              <p:nvPr/>
            </p:nvSpPr>
            <p:spPr bwMode="auto">
              <a:xfrm>
                <a:off x="2234" y="2832"/>
                <a:ext cx="19" cy="3"/>
              </a:xfrm>
              <a:custGeom>
                <a:avLst/>
                <a:gdLst>
                  <a:gd name="T0" fmla="*/ 0 w 19"/>
                  <a:gd name="T1" fmla="*/ 0 h 3"/>
                  <a:gd name="T2" fmla="*/ 0 w 19"/>
                  <a:gd name="T3" fmla="*/ 0 h 3"/>
                  <a:gd name="T4" fmla="*/ 19 w 19"/>
                  <a:gd name="T5" fmla="*/ 3 h 3"/>
                  <a:gd name="T6" fmla="*/ 19 w 19"/>
                  <a:gd name="T7" fmla="*/ 3 h 3"/>
                  <a:gd name="T8" fmla="*/ 0 w 19"/>
                  <a:gd name="T9" fmla="*/ 0 h 3"/>
                  <a:gd name="T10" fmla="*/ 0 60000 65536"/>
                  <a:gd name="T11" fmla="*/ 0 60000 65536"/>
                  <a:gd name="T12" fmla="*/ 0 60000 65536"/>
                  <a:gd name="T13" fmla="*/ 0 60000 65536"/>
                  <a:gd name="T14" fmla="*/ 0 60000 65536"/>
                  <a:gd name="T15" fmla="*/ 0 w 19"/>
                  <a:gd name="T16" fmla="*/ 0 h 3"/>
                  <a:gd name="T17" fmla="*/ 19 w 19"/>
                  <a:gd name="T18" fmla="*/ 3 h 3"/>
                </a:gdLst>
                <a:ahLst/>
                <a:cxnLst>
                  <a:cxn ang="T10">
                    <a:pos x="T0" y="T1"/>
                  </a:cxn>
                  <a:cxn ang="T11">
                    <a:pos x="T2" y="T3"/>
                  </a:cxn>
                  <a:cxn ang="T12">
                    <a:pos x="T4" y="T5"/>
                  </a:cxn>
                  <a:cxn ang="T13">
                    <a:pos x="T6" y="T7"/>
                  </a:cxn>
                  <a:cxn ang="T14">
                    <a:pos x="T8" y="T9"/>
                  </a:cxn>
                </a:cxnLst>
                <a:rect l="T15" t="T16" r="T17" b="T18"/>
                <a:pathLst>
                  <a:path w="19" h="3">
                    <a:moveTo>
                      <a:pt x="0" y="0"/>
                    </a:moveTo>
                    <a:lnTo>
                      <a:pt x="0" y="0"/>
                    </a:lnTo>
                    <a:lnTo>
                      <a:pt x="19" y="3"/>
                    </a:lnTo>
                    <a:lnTo>
                      <a:pt x="0" y="0"/>
                    </a:lnTo>
                    <a:close/>
                  </a:path>
                </a:pathLst>
              </a:custGeom>
              <a:solidFill>
                <a:srgbClr val="A4B4C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297" name="Freeform 155">
                <a:extLst>
                  <a:ext uri="{FF2B5EF4-FFF2-40B4-BE49-F238E27FC236}">
                    <a16:creationId xmlns:a16="http://schemas.microsoft.com/office/drawing/2014/main" id="{577632A0-0647-3805-7BE7-818F6243019A}"/>
                  </a:ext>
                </a:extLst>
              </p:cNvPr>
              <p:cNvSpPr>
                <a:spLocks noChangeAspect="1"/>
              </p:cNvSpPr>
              <p:nvPr/>
            </p:nvSpPr>
            <p:spPr bwMode="auto">
              <a:xfrm>
                <a:off x="2253" y="2835"/>
                <a:ext cx="55" cy="11"/>
              </a:xfrm>
              <a:custGeom>
                <a:avLst/>
                <a:gdLst>
                  <a:gd name="T0" fmla="*/ 0 w 23"/>
                  <a:gd name="T1" fmla="*/ 0 h 5"/>
                  <a:gd name="T2" fmla="*/ 132 w 23"/>
                  <a:gd name="T3" fmla="*/ 20 h 5"/>
                  <a:gd name="T4" fmla="*/ 132 w 23"/>
                  <a:gd name="T5" fmla="*/ 20 h 5"/>
                  <a:gd name="T6" fmla="*/ 33 w 23"/>
                  <a:gd name="T7" fmla="*/ 15 h 5"/>
                  <a:gd name="T8" fmla="*/ 0 w 23"/>
                  <a:gd name="T9" fmla="*/ 0 h 5"/>
                  <a:gd name="T10" fmla="*/ 0 60000 65536"/>
                  <a:gd name="T11" fmla="*/ 0 60000 65536"/>
                  <a:gd name="T12" fmla="*/ 0 60000 65536"/>
                  <a:gd name="T13" fmla="*/ 0 60000 65536"/>
                  <a:gd name="T14" fmla="*/ 0 60000 65536"/>
                  <a:gd name="T15" fmla="*/ 0 w 23"/>
                  <a:gd name="T16" fmla="*/ 0 h 5"/>
                  <a:gd name="T17" fmla="*/ 23 w 23"/>
                  <a:gd name="T18" fmla="*/ 5 h 5"/>
                </a:gdLst>
                <a:ahLst/>
                <a:cxnLst>
                  <a:cxn ang="T10">
                    <a:pos x="T0" y="T1"/>
                  </a:cxn>
                  <a:cxn ang="T11">
                    <a:pos x="T2" y="T3"/>
                  </a:cxn>
                  <a:cxn ang="T12">
                    <a:pos x="T4" y="T5"/>
                  </a:cxn>
                  <a:cxn ang="T13">
                    <a:pos x="T6" y="T7"/>
                  </a:cxn>
                  <a:cxn ang="T14">
                    <a:pos x="T8" y="T9"/>
                  </a:cxn>
                </a:cxnLst>
                <a:rect l="T15" t="T16" r="T17" b="T18"/>
                <a:pathLst>
                  <a:path w="23" h="5">
                    <a:moveTo>
                      <a:pt x="0" y="0"/>
                    </a:moveTo>
                    <a:cubicBezTo>
                      <a:pt x="0" y="0"/>
                      <a:pt x="6" y="5"/>
                      <a:pt x="23" y="4"/>
                    </a:cubicBezTo>
                    <a:cubicBezTo>
                      <a:pt x="23" y="4"/>
                      <a:pt x="23" y="4"/>
                      <a:pt x="23" y="4"/>
                    </a:cubicBezTo>
                    <a:cubicBezTo>
                      <a:pt x="23" y="4"/>
                      <a:pt x="13" y="5"/>
                      <a:pt x="6" y="3"/>
                    </a:cubicBezTo>
                    <a:cubicBezTo>
                      <a:pt x="0" y="2"/>
                      <a:pt x="0" y="0"/>
                      <a:pt x="0" y="0"/>
                    </a:cubicBezTo>
                    <a:close/>
                  </a:path>
                </a:pathLst>
              </a:custGeom>
              <a:solidFill>
                <a:srgbClr val="A4B4C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298" name="Rectangle 156">
                <a:extLst>
                  <a:ext uri="{FF2B5EF4-FFF2-40B4-BE49-F238E27FC236}">
                    <a16:creationId xmlns:a16="http://schemas.microsoft.com/office/drawing/2014/main" id="{DF657FC1-A174-0CC7-F554-C6CBE793778C}"/>
                  </a:ext>
                </a:extLst>
              </p:cNvPr>
              <p:cNvSpPr>
                <a:spLocks noChangeAspect="1" noChangeArrowheads="1"/>
              </p:cNvSpPr>
              <p:nvPr/>
            </p:nvSpPr>
            <p:spPr bwMode="auto">
              <a:xfrm>
                <a:off x="2308" y="2844"/>
                <a:ext cx="2" cy="7"/>
              </a:xfrm>
              <a:prstGeom prst="rect">
                <a:avLst/>
              </a:prstGeom>
              <a:solidFill>
                <a:srgbClr val="D2DAE4"/>
              </a:solid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299" name="Freeform 157">
                <a:extLst>
                  <a:ext uri="{FF2B5EF4-FFF2-40B4-BE49-F238E27FC236}">
                    <a16:creationId xmlns:a16="http://schemas.microsoft.com/office/drawing/2014/main" id="{CE56DA9E-2887-0BD9-8B0C-743907222A5B}"/>
                  </a:ext>
                </a:extLst>
              </p:cNvPr>
              <p:cNvSpPr>
                <a:spLocks noChangeAspect="1"/>
              </p:cNvSpPr>
              <p:nvPr/>
            </p:nvSpPr>
            <p:spPr bwMode="auto">
              <a:xfrm>
                <a:off x="2234" y="2799"/>
                <a:ext cx="95" cy="38"/>
              </a:xfrm>
              <a:custGeom>
                <a:avLst/>
                <a:gdLst>
                  <a:gd name="T0" fmla="*/ 0 w 95"/>
                  <a:gd name="T1" fmla="*/ 0 h 38"/>
                  <a:gd name="T2" fmla="*/ 95 w 95"/>
                  <a:gd name="T3" fmla="*/ 12 h 38"/>
                  <a:gd name="T4" fmla="*/ 95 w 95"/>
                  <a:gd name="T5" fmla="*/ 38 h 38"/>
                  <a:gd name="T6" fmla="*/ 0 w 95"/>
                  <a:gd name="T7" fmla="*/ 29 h 38"/>
                  <a:gd name="T8" fmla="*/ 0 w 95"/>
                  <a:gd name="T9" fmla="*/ 0 h 38"/>
                  <a:gd name="T10" fmla="*/ 0 60000 65536"/>
                  <a:gd name="T11" fmla="*/ 0 60000 65536"/>
                  <a:gd name="T12" fmla="*/ 0 60000 65536"/>
                  <a:gd name="T13" fmla="*/ 0 60000 65536"/>
                  <a:gd name="T14" fmla="*/ 0 60000 65536"/>
                  <a:gd name="T15" fmla="*/ 0 w 95"/>
                  <a:gd name="T16" fmla="*/ 0 h 38"/>
                  <a:gd name="T17" fmla="*/ 95 w 95"/>
                  <a:gd name="T18" fmla="*/ 38 h 38"/>
                </a:gdLst>
                <a:ahLst/>
                <a:cxnLst>
                  <a:cxn ang="T10">
                    <a:pos x="T0" y="T1"/>
                  </a:cxn>
                  <a:cxn ang="T11">
                    <a:pos x="T2" y="T3"/>
                  </a:cxn>
                  <a:cxn ang="T12">
                    <a:pos x="T4" y="T5"/>
                  </a:cxn>
                  <a:cxn ang="T13">
                    <a:pos x="T6" y="T7"/>
                  </a:cxn>
                  <a:cxn ang="T14">
                    <a:pos x="T8" y="T9"/>
                  </a:cxn>
                </a:cxnLst>
                <a:rect l="T15" t="T16" r="T17" b="T18"/>
                <a:pathLst>
                  <a:path w="95" h="38">
                    <a:moveTo>
                      <a:pt x="0" y="0"/>
                    </a:moveTo>
                    <a:lnTo>
                      <a:pt x="95" y="12"/>
                    </a:lnTo>
                    <a:lnTo>
                      <a:pt x="95" y="38"/>
                    </a:lnTo>
                    <a:lnTo>
                      <a:pt x="0" y="29"/>
                    </a:lnTo>
                    <a:lnTo>
                      <a:pt x="0" y="0"/>
                    </a:lnTo>
                    <a:close/>
                  </a:path>
                </a:pathLst>
              </a:custGeom>
              <a:solidFill>
                <a:srgbClr val="697F9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00" name="Freeform 158">
                <a:extLst>
                  <a:ext uri="{FF2B5EF4-FFF2-40B4-BE49-F238E27FC236}">
                    <a16:creationId xmlns:a16="http://schemas.microsoft.com/office/drawing/2014/main" id="{59DBB4EE-84ED-814F-C4D4-F0A4E9CD6341}"/>
                  </a:ext>
                </a:extLst>
              </p:cNvPr>
              <p:cNvSpPr>
                <a:spLocks noChangeAspect="1"/>
              </p:cNvSpPr>
              <p:nvPr/>
            </p:nvSpPr>
            <p:spPr bwMode="auto">
              <a:xfrm>
                <a:off x="2234" y="2802"/>
                <a:ext cx="19" cy="23"/>
              </a:xfrm>
              <a:custGeom>
                <a:avLst/>
                <a:gdLst>
                  <a:gd name="T0" fmla="*/ 0 w 19"/>
                  <a:gd name="T1" fmla="*/ 21 h 23"/>
                  <a:gd name="T2" fmla="*/ 19 w 19"/>
                  <a:gd name="T3" fmla="*/ 23 h 23"/>
                  <a:gd name="T4" fmla="*/ 19 w 19"/>
                  <a:gd name="T5" fmla="*/ 4 h 23"/>
                  <a:gd name="T6" fmla="*/ 0 w 19"/>
                  <a:gd name="T7" fmla="*/ 0 h 23"/>
                  <a:gd name="T8" fmla="*/ 0 w 19"/>
                  <a:gd name="T9" fmla="*/ 21 h 23"/>
                  <a:gd name="T10" fmla="*/ 0 60000 65536"/>
                  <a:gd name="T11" fmla="*/ 0 60000 65536"/>
                  <a:gd name="T12" fmla="*/ 0 60000 65536"/>
                  <a:gd name="T13" fmla="*/ 0 60000 65536"/>
                  <a:gd name="T14" fmla="*/ 0 60000 65536"/>
                  <a:gd name="T15" fmla="*/ 0 w 19"/>
                  <a:gd name="T16" fmla="*/ 0 h 23"/>
                  <a:gd name="T17" fmla="*/ 19 w 19"/>
                  <a:gd name="T18" fmla="*/ 23 h 23"/>
                </a:gdLst>
                <a:ahLst/>
                <a:cxnLst>
                  <a:cxn ang="T10">
                    <a:pos x="T0" y="T1"/>
                  </a:cxn>
                  <a:cxn ang="T11">
                    <a:pos x="T2" y="T3"/>
                  </a:cxn>
                  <a:cxn ang="T12">
                    <a:pos x="T4" y="T5"/>
                  </a:cxn>
                  <a:cxn ang="T13">
                    <a:pos x="T6" y="T7"/>
                  </a:cxn>
                  <a:cxn ang="T14">
                    <a:pos x="T8" y="T9"/>
                  </a:cxn>
                </a:cxnLst>
                <a:rect l="T15" t="T16" r="T17" b="T18"/>
                <a:pathLst>
                  <a:path w="19" h="23">
                    <a:moveTo>
                      <a:pt x="0" y="21"/>
                    </a:moveTo>
                    <a:lnTo>
                      <a:pt x="19" y="23"/>
                    </a:lnTo>
                    <a:lnTo>
                      <a:pt x="19" y="4"/>
                    </a:lnTo>
                    <a:lnTo>
                      <a:pt x="0" y="0"/>
                    </a:lnTo>
                    <a:lnTo>
                      <a:pt x="0" y="21"/>
                    </a:lnTo>
                    <a:close/>
                  </a:path>
                </a:pathLst>
              </a:custGeom>
              <a:solidFill>
                <a:srgbClr val="8AA5B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01" name="Freeform 159">
                <a:extLst>
                  <a:ext uri="{FF2B5EF4-FFF2-40B4-BE49-F238E27FC236}">
                    <a16:creationId xmlns:a16="http://schemas.microsoft.com/office/drawing/2014/main" id="{8929E524-8212-7E83-5327-27C78FC1C272}"/>
                  </a:ext>
                </a:extLst>
              </p:cNvPr>
              <p:cNvSpPr>
                <a:spLocks noChangeAspect="1"/>
              </p:cNvSpPr>
              <p:nvPr/>
            </p:nvSpPr>
            <p:spPr bwMode="auto">
              <a:xfrm>
                <a:off x="2253" y="2806"/>
                <a:ext cx="55" cy="31"/>
              </a:xfrm>
              <a:custGeom>
                <a:avLst/>
                <a:gdLst>
                  <a:gd name="T0" fmla="*/ 0 w 23"/>
                  <a:gd name="T1" fmla="*/ 45 h 13"/>
                  <a:gd name="T2" fmla="*/ 132 w 23"/>
                  <a:gd name="T3" fmla="*/ 33 h 13"/>
                  <a:gd name="T4" fmla="*/ 132 w 23"/>
                  <a:gd name="T5" fmla="*/ 17 h 13"/>
                  <a:gd name="T6" fmla="*/ 0 w 23"/>
                  <a:gd name="T7" fmla="*/ 0 h 13"/>
                  <a:gd name="T8" fmla="*/ 0 w 23"/>
                  <a:gd name="T9" fmla="*/ 45 h 13"/>
                  <a:gd name="T10" fmla="*/ 0 60000 65536"/>
                  <a:gd name="T11" fmla="*/ 0 60000 65536"/>
                  <a:gd name="T12" fmla="*/ 0 60000 65536"/>
                  <a:gd name="T13" fmla="*/ 0 60000 65536"/>
                  <a:gd name="T14" fmla="*/ 0 60000 65536"/>
                  <a:gd name="T15" fmla="*/ 0 w 23"/>
                  <a:gd name="T16" fmla="*/ 0 h 13"/>
                  <a:gd name="T17" fmla="*/ 23 w 23"/>
                  <a:gd name="T18" fmla="*/ 13 h 13"/>
                </a:gdLst>
                <a:ahLst/>
                <a:cxnLst>
                  <a:cxn ang="T10">
                    <a:pos x="T0" y="T1"/>
                  </a:cxn>
                  <a:cxn ang="T11">
                    <a:pos x="T2" y="T3"/>
                  </a:cxn>
                  <a:cxn ang="T12">
                    <a:pos x="T4" y="T5"/>
                  </a:cxn>
                  <a:cxn ang="T13">
                    <a:pos x="T6" y="T7"/>
                  </a:cxn>
                  <a:cxn ang="T14">
                    <a:pos x="T8" y="T9"/>
                  </a:cxn>
                </a:cxnLst>
                <a:rect l="T15" t="T16" r="T17" b="T18"/>
                <a:pathLst>
                  <a:path w="23" h="13">
                    <a:moveTo>
                      <a:pt x="0" y="8"/>
                    </a:moveTo>
                    <a:cubicBezTo>
                      <a:pt x="0" y="8"/>
                      <a:pt x="10" y="13"/>
                      <a:pt x="23" y="6"/>
                    </a:cubicBezTo>
                    <a:cubicBezTo>
                      <a:pt x="23" y="3"/>
                      <a:pt x="23" y="3"/>
                      <a:pt x="23" y="3"/>
                    </a:cubicBezTo>
                    <a:cubicBezTo>
                      <a:pt x="23" y="3"/>
                      <a:pt x="6" y="4"/>
                      <a:pt x="0" y="0"/>
                    </a:cubicBezTo>
                    <a:cubicBezTo>
                      <a:pt x="0" y="5"/>
                      <a:pt x="0" y="8"/>
                      <a:pt x="0" y="8"/>
                    </a:cubicBezTo>
                  </a:path>
                </a:pathLst>
              </a:custGeom>
              <a:solidFill>
                <a:srgbClr val="B0BFC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02" name="Freeform 160">
                <a:extLst>
                  <a:ext uri="{FF2B5EF4-FFF2-40B4-BE49-F238E27FC236}">
                    <a16:creationId xmlns:a16="http://schemas.microsoft.com/office/drawing/2014/main" id="{57FEC869-4930-050E-FC3A-9ECA24E7CFF0}"/>
                  </a:ext>
                </a:extLst>
              </p:cNvPr>
              <p:cNvSpPr>
                <a:spLocks noChangeAspect="1"/>
              </p:cNvSpPr>
              <p:nvPr/>
            </p:nvSpPr>
            <p:spPr bwMode="auto">
              <a:xfrm>
                <a:off x="2234" y="2802"/>
                <a:ext cx="19" cy="4"/>
              </a:xfrm>
              <a:custGeom>
                <a:avLst/>
                <a:gdLst>
                  <a:gd name="T0" fmla="*/ 0 w 19"/>
                  <a:gd name="T1" fmla="*/ 0 h 4"/>
                  <a:gd name="T2" fmla="*/ 0 w 19"/>
                  <a:gd name="T3" fmla="*/ 0 h 4"/>
                  <a:gd name="T4" fmla="*/ 19 w 19"/>
                  <a:gd name="T5" fmla="*/ 2 h 4"/>
                  <a:gd name="T6" fmla="*/ 19 w 19"/>
                  <a:gd name="T7" fmla="*/ 4 h 4"/>
                  <a:gd name="T8" fmla="*/ 0 w 19"/>
                  <a:gd name="T9" fmla="*/ 0 h 4"/>
                  <a:gd name="T10" fmla="*/ 0 60000 65536"/>
                  <a:gd name="T11" fmla="*/ 0 60000 65536"/>
                  <a:gd name="T12" fmla="*/ 0 60000 65536"/>
                  <a:gd name="T13" fmla="*/ 0 60000 65536"/>
                  <a:gd name="T14" fmla="*/ 0 60000 65536"/>
                  <a:gd name="T15" fmla="*/ 0 w 19"/>
                  <a:gd name="T16" fmla="*/ 0 h 4"/>
                  <a:gd name="T17" fmla="*/ 19 w 19"/>
                  <a:gd name="T18" fmla="*/ 4 h 4"/>
                </a:gdLst>
                <a:ahLst/>
                <a:cxnLst>
                  <a:cxn ang="T10">
                    <a:pos x="T0" y="T1"/>
                  </a:cxn>
                  <a:cxn ang="T11">
                    <a:pos x="T2" y="T3"/>
                  </a:cxn>
                  <a:cxn ang="T12">
                    <a:pos x="T4" y="T5"/>
                  </a:cxn>
                  <a:cxn ang="T13">
                    <a:pos x="T6" y="T7"/>
                  </a:cxn>
                  <a:cxn ang="T14">
                    <a:pos x="T8" y="T9"/>
                  </a:cxn>
                </a:cxnLst>
                <a:rect l="T15" t="T16" r="T17" b="T18"/>
                <a:pathLst>
                  <a:path w="19" h="4">
                    <a:moveTo>
                      <a:pt x="0" y="0"/>
                    </a:moveTo>
                    <a:lnTo>
                      <a:pt x="0" y="0"/>
                    </a:lnTo>
                    <a:lnTo>
                      <a:pt x="19" y="2"/>
                    </a:lnTo>
                    <a:lnTo>
                      <a:pt x="19" y="4"/>
                    </a:lnTo>
                    <a:lnTo>
                      <a:pt x="0" y="0"/>
                    </a:lnTo>
                    <a:close/>
                  </a:path>
                </a:pathLst>
              </a:custGeom>
              <a:solidFill>
                <a:srgbClr val="A4B4C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03" name="Freeform 161">
                <a:extLst>
                  <a:ext uri="{FF2B5EF4-FFF2-40B4-BE49-F238E27FC236}">
                    <a16:creationId xmlns:a16="http://schemas.microsoft.com/office/drawing/2014/main" id="{E9343FEA-E534-23F9-0570-DEE43D587C17}"/>
                  </a:ext>
                </a:extLst>
              </p:cNvPr>
              <p:cNvSpPr>
                <a:spLocks noChangeAspect="1"/>
              </p:cNvSpPr>
              <p:nvPr/>
            </p:nvSpPr>
            <p:spPr bwMode="auto">
              <a:xfrm>
                <a:off x="2253" y="2804"/>
                <a:ext cx="55" cy="12"/>
              </a:xfrm>
              <a:custGeom>
                <a:avLst/>
                <a:gdLst>
                  <a:gd name="T0" fmla="*/ 0 w 23"/>
                  <a:gd name="T1" fmla="*/ 0 h 5"/>
                  <a:gd name="T2" fmla="*/ 132 w 23"/>
                  <a:gd name="T3" fmla="*/ 24 h 5"/>
                  <a:gd name="T4" fmla="*/ 132 w 23"/>
                  <a:gd name="T5" fmla="*/ 24 h 5"/>
                  <a:gd name="T6" fmla="*/ 33 w 23"/>
                  <a:gd name="T7" fmla="*/ 17 h 5"/>
                  <a:gd name="T8" fmla="*/ 0 w 23"/>
                  <a:gd name="T9" fmla="*/ 5 h 5"/>
                  <a:gd name="T10" fmla="*/ 0 w 23"/>
                  <a:gd name="T11" fmla="*/ 0 h 5"/>
                  <a:gd name="T12" fmla="*/ 0 60000 65536"/>
                  <a:gd name="T13" fmla="*/ 0 60000 65536"/>
                  <a:gd name="T14" fmla="*/ 0 60000 65536"/>
                  <a:gd name="T15" fmla="*/ 0 60000 65536"/>
                  <a:gd name="T16" fmla="*/ 0 60000 65536"/>
                  <a:gd name="T17" fmla="*/ 0 60000 65536"/>
                  <a:gd name="T18" fmla="*/ 0 w 23"/>
                  <a:gd name="T19" fmla="*/ 0 h 5"/>
                  <a:gd name="T20" fmla="*/ 23 w 23"/>
                  <a:gd name="T21" fmla="*/ 5 h 5"/>
                </a:gdLst>
                <a:ahLst/>
                <a:cxnLst>
                  <a:cxn ang="T12">
                    <a:pos x="T0" y="T1"/>
                  </a:cxn>
                  <a:cxn ang="T13">
                    <a:pos x="T2" y="T3"/>
                  </a:cxn>
                  <a:cxn ang="T14">
                    <a:pos x="T4" y="T5"/>
                  </a:cxn>
                  <a:cxn ang="T15">
                    <a:pos x="T6" y="T7"/>
                  </a:cxn>
                  <a:cxn ang="T16">
                    <a:pos x="T8" y="T9"/>
                  </a:cxn>
                  <a:cxn ang="T17">
                    <a:pos x="T10" y="T11"/>
                  </a:cxn>
                </a:cxnLst>
                <a:rect l="T18" t="T19" r="T20" b="T21"/>
                <a:pathLst>
                  <a:path w="23" h="5">
                    <a:moveTo>
                      <a:pt x="0" y="0"/>
                    </a:moveTo>
                    <a:cubicBezTo>
                      <a:pt x="0" y="0"/>
                      <a:pt x="6" y="5"/>
                      <a:pt x="23" y="4"/>
                    </a:cubicBezTo>
                    <a:cubicBezTo>
                      <a:pt x="23" y="4"/>
                      <a:pt x="23" y="4"/>
                      <a:pt x="23" y="4"/>
                    </a:cubicBezTo>
                    <a:cubicBezTo>
                      <a:pt x="23" y="4"/>
                      <a:pt x="13" y="5"/>
                      <a:pt x="6" y="3"/>
                    </a:cubicBezTo>
                    <a:cubicBezTo>
                      <a:pt x="0" y="2"/>
                      <a:pt x="0" y="1"/>
                      <a:pt x="0" y="1"/>
                    </a:cubicBezTo>
                    <a:lnTo>
                      <a:pt x="0" y="0"/>
                    </a:lnTo>
                    <a:close/>
                  </a:path>
                </a:pathLst>
              </a:custGeom>
              <a:solidFill>
                <a:srgbClr val="A4B4C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04" name="Rectangle 162">
                <a:extLst>
                  <a:ext uri="{FF2B5EF4-FFF2-40B4-BE49-F238E27FC236}">
                    <a16:creationId xmlns:a16="http://schemas.microsoft.com/office/drawing/2014/main" id="{50FC8924-71BC-ABFF-8D0C-7E86E88B5F3C}"/>
                  </a:ext>
                </a:extLst>
              </p:cNvPr>
              <p:cNvSpPr>
                <a:spLocks noChangeAspect="1" noChangeArrowheads="1"/>
              </p:cNvSpPr>
              <p:nvPr/>
            </p:nvSpPr>
            <p:spPr bwMode="auto">
              <a:xfrm>
                <a:off x="2308" y="2813"/>
                <a:ext cx="2" cy="7"/>
              </a:xfrm>
              <a:prstGeom prst="rect">
                <a:avLst/>
              </a:prstGeom>
              <a:solidFill>
                <a:srgbClr val="D2DAE4"/>
              </a:solid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05" name="Freeform 163">
                <a:extLst>
                  <a:ext uri="{FF2B5EF4-FFF2-40B4-BE49-F238E27FC236}">
                    <a16:creationId xmlns:a16="http://schemas.microsoft.com/office/drawing/2014/main" id="{F477ED23-6864-2D3E-04ED-278477980AD2}"/>
                  </a:ext>
                </a:extLst>
              </p:cNvPr>
              <p:cNvSpPr>
                <a:spLocks noChangeAspect="1"/>
              </p:cNvSpPr>
              <p:nvPr/>
            </p:nvSpPr>
            <p:spPr bwMode="auto">
              <a:xfrm>
                <a:off x="2234" y="2768"/>
                <a:ext cx="95" cy="41"/>
              </a:xfrm>
              <a:custGeom>
                <a:avLst/>
                <a:gdLst>
                  <a:gd name="T0" fmla="*/ 0 w 95"/>
                  <a:gd name="T1" fmla="*/ 0 h 41"/>
                  <a:gd name="T2" fmla="*/ 95 w 95"/>
                  <a:gd name="T3" fmla="*/ 12 h 41"/>
                  <a:gd name="T4" fmla="*/ 95 w 95"/>
                  <a:gd name="T5" fmla="*/ 41 h 41"/>
                  <a:gd name="T6" fmla="*/ 0 w 95"/>
                  <a:gd name="T7" fmla="*/ 29 h 41"/>
                  <a:gd name="T8" fmla="*/ 0 w 95"/>
                  <a:gd name="T9" fmla="*/ 0 h 41"/>
                  <a:gd name="T10" fmla="*/ 0 60000 65536"/>
                  <a:gd name="T11" fmla="*/ 0 60000 65536"/>
                  <a:gd name="T12" fmla="*/ 0 60000 65536"/>
                  <a:gd name="T13" fmla="*/ 0 60000 65536"/>
                  <a:gd name="T14" fmla="*/ 0 60000 65536"/>
                  <a:gd name="T15" fmla="*/ 0 w 95"/>
                  <a:gd name="T16" fmla="*/ 0 h 41"/>
                  <a:gd name="T17" fmla="*/ 95 w 95"/>
                  <a:gd name="T18" fmla="*/ 41 h 41"/>
                </a:gdLst>
                <a:ahLst/>
                <a:cxnLst>
                  <a:cxn ang="T10">
                    <a:pos x="T0" y="T1"/>
                  </a:cxn>
                  <a:cxn ang="T11">
                    <a:pos x="T2" y="T3"/>
                  </a:cxn>
                  <a:cxn ang="T12">
                    <a:pos x="T4" y="T5"/>
                  </a:cxn>
                  <a:cxn ang="T13">
                    <a:pos x="T6" y="T7"/>
                  </a:cxn>
                  <a:cxn ang="T14">
                    <a:pos x="T8" y="T9"/>
                  </a:cxn>
                </a:cxnLst>
                <a:rect l="T15" t="T16" r="T17" b="T18"/>
                <a:pathLst>
                  <a:path w="95" h="41">
                    <a:moveTo>
                      <a:pt x="0" y="0"/>
                    </a:moveTo>
                    <a:lnTo>
                      <a:pt x="95" y="12"/>
                    </a:lnTo>
                    <a:lnTo>
                      <a:pt x="95" y="41"/>
                    </a:lnTo>
                    <a:lnTo>
                      <a:pt x="0" y="29"/>
                    </a:lnTo>
                    <a:lnTo>
                      <a:pt x="0" y="0"/>
                    </a:lnTo>
                    <a:close/>
                  </a:path>
                </a:pathLst>
              </a:custGeom>
              <a:solidFill>
                <a:srgbClr val="697F9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06" name="Freeform 164">
                <a:extLst>
                  <a:ext uri="{FF2B5EF4-FFF2-40B4-BE49-F238E27FC236}">
                    <a16:creationId xmlns:a16="http://schemas.microsoft.com/office/drawing/2014/main" id="{8F240495-D240-6B09-9241-E97EA9B3D88A}"/>
                  </a:ext>
                </a:extLst>
              </p:cNvPr>
              <p:cNvSpPr>
                <a:spLocks noChangeAspect="1"/>
              </p:cNvSpPr>
              <p:nvPr/>
            </p:nvSpPr>
            <p:spPr bwMode="auto">
              <a:xfrm>
                <a:off x="2234" y="2773"/>
                <a:ext cx="19" cy="21"/>
              </a:xfrm>
              <a:custGeom>
                <a:avLst/>
                <a:gdLst>
                  <a:gd name="T0" fmla="*/ 0 w 19"/>
                  <a:gd name="T1" fmla="*/ 21 h 21"/>
                  <a:gd name="T2" fmla="*/ 19 w 19"/>
                  <a:gd name="T3" fmla="*/ 21 h 21"/>
                  <a:gd name="T4" fmla="*/ 19 w 19"/>
                  <a:gd name="T5" fmla="*/ 3 h 21"/>
                  <a:gd name="T6" fmla="*/ 0 w 19"/>
                  <a:gd name="T7" fmla="*/ 0 h 21"/>
                  <a:gd name="T8" fmla="*/ 0 w 19"/>
                  <a:gd name="T9" fmla="*/ 21 h 21"/>
                  <a:gd name="T10" fmla="*/ 0 60000 65536"/>
                  <a:gd name="T11" fmla="*/ 0 60000 65536"/>
                  <a:gd name="T12" fmla="*/ 0 60000 65536"/>
                  <a:gd name="T13" fmla="*/ 0 60000 65536"/>
                  <a:gd name="T14" fmla="*/ 0 60000 65536"/>
                  <a:gd name="T15" fmla="*/ 0 w 19"/>
                  <a:gd name="T16" fmla="*/ 0 h 21"/>
                  <a:gd name="T17" fmla="*/ 19 w 19"/>
                  <a:gd name="T18" fmla="*/ 21 h 21"/>
                </a:gdLst>
                <a:ahLst/>
                <a:cxnLst>
                  <a:cxn ang="T10">
                    <a:pos x="T0" y="T1"/>
                  </a:cxn>
                  <a:cxn ang="T11">
                    <a:pos x="T2" y="T3"/>
                  </a:cxn>
                  <a:cxn ang="T12">
                    <a:pos x="T4" y="T5"/>
                  </a:cxn>
                  <a:cxn ang="T13">
                    <a:pos x="T6" y="T7"/>
                  </a:cxn>
                  <a:cxn ang="T14">
                    <a:pos x="T8" y="T9"/>
                  </a:cxn>
                </a:cxnLst>
                <a:rect l="T15" t="T16" r="T17" b="T18"/>
                <a:pathLst>
                  <a:path w="19" h="21">
                    <a:moveTo>
                      <a:pt x="0" y="21"/>
                    </a:moveTo>
                    <a:lnTo>
                      <a:pt x="19" y="21"/>
                    </a:lnTo>
                    <a:lnTo>
                      <a:pt x="19" y="3"/>
                    </a:lnTo>
                    <a:lnTo>
                      <a:pt x="0" y="0"/>
                    </a:lnTo>
                    <a:lnTo>
                      <a:pt x="0" y="21"/>
                    </a:lnTo>
                    <a:close/>
                  </a:path>
                </a:pathLst>
              </a:custGeom>
              <a:solidFill>
                <a:srgbClr val="8AA5B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07" name="Freeform 165">
                <a:extLst>
                  <a:ext uri="{FF2B5EF4-FFF2-40B4-BE49-F238E27FC236}">
                    <a16:creationId xmlns:a16="http://schemas.microsoft.com/office/drawing/2014/main" id="{AE6E483B-BFEE-88FF-9EF7-9C8E36CC7F87}"/>
                  </a:ext>
                </a:extLst>
              </p:cNvPr>
              <p:cNvSpPr>
                <a:spLocks noChangeAspect="1"/>
              </p:cNvSpPr>
              <p:nvPr/>
            </p:nvSpPr>
            <p:spPr bwMode="auto">
              <a:xfrm>
                <a:off x="2253" y="2776"/>
                <a:ext cx="55" cy="30"/>
              </a:xfrm>
              <a:custGeom>
                <a:avLst/>
                <a:gdLst>
                  <a:gd name="T0" fmla="*/ 0 w 23"/>
                  <a:gd name="T1" fmla="*/ 42 h 13"/>
                  <a:gd name="T2" fmla="*/ 132 w 23"/>
                  <a:gd name="T3" fmla="*/ 37 h 13"/>
                  <a:gd name="T4" fmla="*/ 132 w 23"/>
                  <a:gd name="T5" fmla="*/ 16 h 13"/>
                  <a:gd name="T6" fmla="*/ 0 w 23"/>
                  <a:gd name="T7" fmla="*/ 0 h 13"/>
                  <a:gd name="T8" fmla="*/ 0 w 23"/>
                  <a:gd name="T9" fmla="*/ 42 h 13"/>
                  <a:gd name="T10" fmla="*/ 0 60000 65536"/>
                  <a:gd name="T11" fmla="*/ 0 60000 65536"/>
                  <a:gd name="T12" fmla="*/ 0 60000 65536"/>
                  <a:gd name="T13" fmla="*/ 0 60000 65536"/>
                  <a:gd name="T14" fmla="*/ 0 60000 65536"/>
                  <a:gd name="T15" fmla="*/ 0 w 23"/>
                  <a:gd name="T16" fmla="*/ 0 h 13"/>
                  <a:gd name="T17" fmla="*/ 23 w 23"/>
                  <a:gd name="T18" fmla="*/ 13 h 13"/>
                </a:gdLst>
                <a:ahLst/>
                <a:cxnLst>
                  <a:cxn ang="T10">
                    <a:pos x="T0" y="T1"/>
                  </a:cxn>
                  <a:cxn ang="T11">
                    <a:pos x="T2" y="T3"/>
                  </a:cxn>
                  <a:cxn ang="T12">
                    <a:pos x="T4" y="T5"/>
                  </a:cxn>
                  <a:cxn ang="T13">
                    <a:pos x="T6" y="T7"/>
                  </a:cxn>
                  <a:cxn ang="T14">
                    <a:pos x="T8" y="T9"/>
                  </a:cxn>
                </a:cxnLst>
                <a:rect l="T15" t="T16" r="T17" b="T18"/>
                <a:pathLst>
                  <a:path w="23" h="13">
                    <a:moveTo>
                      <a:pt x="0" y="8"/>
                    </a:moveTo>
                    <a:cubicBezTo>
                      <a:pt x="0" y="8"/>
                      <a:pt x="10" y="13"/>
                      <a:pt x="23" y="7"/>
                    </a:cubicBezTo>
                    <a:cubicBezTo>
                      <a:pt x="23" y="3"/>
                      <a:pt x="23" y="3"/>
                      <a:pt x="23" y="3"/>
                    </a:cubicBezTo>
                    <a:cubicBezTo>
                      <a:pt x="23" y="3"/>
                      <a:pt x="6" y="4"/>
                      <a:pt x="0" y="0"/>
                    </a:cubicBezTo>
                    <a:cubicBezTo>
                      <a:pt x="0" y="6"/>
                      <a:pt x="0" y="8"/>
                      <a:pt x="0" y="8"/>
                    </a:cubicBezTo>
                  </a:path>
                </a:pathLst>
              </a:custGeom>
              <a:solidFill>
                <a:srgbClr val="B0BFC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08" name="Freeform 166">
                <a:extLst>
                  <a:ext uri="{FF2B5EF4-FFF2-40B4-BE49-F238E27FC236}">
                    <a16:creationId xmlns:a16="http://schemas.microsoft.com/office/drawing/2014/main" id="{D9668FF6-D79A-8EB4-B355-72B4C50DA3D2}"/>
                  </a:ext>
                </a:extLst>
              </p:cNvPr>
              <p:cNvSpPr>
                <a:spLocks noChangeAspect="1"/>
              </p:cNvSpPr>
              <p:nvPr/>
            </p:nvSpPr>
            <p:spPr bwMode="auto">
              <a:xfrm>
                <a:off x="2234" y="2771"/>
                <a:ext cx="19" cy="5"/>
              </a:xfrm>
              <a:custGeom>
                <a:avLst/>
                <a:gdLst>
                  <a:gd name="T0" fmla="*/ 0 w 19"/>
                  <a:gd name="T1" fmla="*/ 2 h 5"/>
                  <a:gd name="T2" fmla="*/ 0 w 19"/>
                  <a:gd name="T3" fmla="*/ 0 h 5"/>
                  <a:gd name="T4" fmla="*/ 19 w 19"/>
                  <a:gd name="T5" fmla="*/ 2 h 5"/>
                  <a:gd name="T6" fmla="*/ 19 w 19"/>
                  <a:gd name="T7" fmla="*/ 5 h 5"/>
                  <a:gd name="T8" fmla="*/ 0 w 19"/>
                  <a:gd name="T9" fmla="*/ 2 h 5"/>
                  <a:gd name="T10" fmla="*/ 0 60000 65536"/>
                  <a:gd name="T11" fmla="*/ 0 60000 65536"/>
                  <a:gd name="T12" fmla="*/ 0 60000 65536"/>
                  <a:gd name="T13" fmla="*/ 0 60000 65536"/>
                  <a:gd name="T14" fmla="*/ 0 60000 65536"/>
                  <a:gd name="T15" fmla="*/ 0 w 19"/>
                  <a:gd name="T16" fmla="*/ 0 h 5"/>
                  <a:gd name="T17" fmla="*/ 19 w 19"/>
                  <a:gd name="T18" fmla="*/ 5 h 5"/>
                </a:gdLst>
                <a:ahLst/>
                <a:cxnLst>
                  <a:cxn ang="T10">
                    <a:pos x="T0" y="T1"/>
                  </a:cxn>
                  <a:cxn ang="T11">
                    <a:pos x="T2" y="T3"/>
                  </a:cxn>
                  <a:cxn ang="T12">
                    <a:pos x="T4" y="T5"/>
                  </a:cxn>
                  <a:cxn ang="T13">
                    <a:pos x="T6" y="T7"/>
                  </a:cxn>
                  <a:cxn ang="T14">
                    <a:pos x="T8" y="T9"/>
                  </a:cxn>
                </a:cxnLst>
                <a:rect l="T15" t="T16" r="T17" b="T18"/>
                <a:pathLst>
                  <a:path w="19" h="5">
                    <a:moveTo>
                      <a:pt x="0" y="2"/>
                    </a:moveTo>
                    <a:lnTo>
                      <a:pt x="0" y="0"/>
                    </a:lnTo>
                    <a:lnTo>
                      <a:pt x="19" y="2"/>
                    </a:lnTo>
                    <a:lnTo>
                      <a:pt x="19" y="5"/>
                    </a:lnTo>
                    <a:lnTo>
                      <a:pt x="0" y="2"/>
                    </a:lnTo>
                    <a:close/>
                  </a:path>
                </a:pathLst>
              </a:custGeom>
              <a:solidFill>
                <a:srgbClr val="A4B4C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09" name="Freeform 167">
                <a:extLst>
                  <a:ext uri="{FF2B5EF4-FFF2-40B4-BE49-F238E27FC236}">
                    <a16:creationId xmlns:a16="http://schemas.microsoft.com/office/drawing/2014/main" id="{0F473FC5-FB63-031C-0AAC-41ED1453FB93}"/>
                  </a:ext>
                </a:extLst>
              </p:cNvPr>
              <p:cNvSpPr>
                <a:spLocks noChangeAspect="1"/>
              </p:cNvSpPr>
              <p:nvPr/>
            </p:nvSpPr>
            <p:spPr bwMode="auto">
              <a:xfrm>
                <a:off x="2253" y="2773"/>
                <a:ext cx="55" cy="12"/>
              </a:xfrm>
              <a:custGeom>
                <a:avLst/>
                <a:gdLst>
                  <a:gd name="T0" fmla="*/ 0 w 23"/>
                  <a:gd name="T1" fmla="*/ 0 h 5"/>
                  <a:gd name="T2" fmla="*/ 132 w 23"/>
                  <a:gd name="T3" fmla="*/ 24 h 5"/>
                  <a:gd name="T4" fmla="*/ 132 w 23"/>
                  <a:gd name="T5" fmla="*/ 24 h 5"/>
                  <a:gd name="T6" fmla="*/ 33 w 23"/>
                  <a:gd name="T7" fmla="*/ 24 h 5"/>
                  <a:gd name="T8" fmla="*/ 0 w 23"/>
                  <a:gd name="T9" fmla="*/ 5 h 5"/>
                  <a:gd name="T10" fmla="*/ 0 w 23"/>
                  <a:gd name="T11" fmla="*/ 0 h 5"/>
                  <a:gd name="T12" fmla="*/ 0 60000 65536"/>
                  <a:gd name="T13" fmla="*/ 0 60000 65536"/>
                  <a:gd name="T14" fmla="*/ 0 60000 65536"/>
                  <a:gd name="T15" fmla="*/ 0 60000 65536"/>
                  <a:gd name="T16" fmla="*/ 0 60000 65536"/>
                  <a:gd name="T17" fmla="*/ 0 60000 65536"/>
                  <a:gd name="T18" fmla="*/ 0 w 23"/>
                  <a:gd name="T19" fmla="*/ 0 h 5"/>
                  <a:gd name="T20" fmla="*/ 23 w 23"/>
                  <a:gd name="T21" fmla="*/ 5 h 5"/>
                </a:gdLst>
                <a:ahLst/>
                <a:cxnLst>
                  <a:cxn ang="T12">
                    <a:pos x="T0" y="T1"/>
                  </a:cxn>
                  <a:cxn ang="T13">
                    <a:pos x="T2" y="T3"/>
                  </a:cxn>
                  <a:cxn ang="T14">
                    <a:pos x="T4" y="T5"/>
                  </a:cxn>
                  <a:cxn ang="T15">
                    <a:pos x="T6" y="T7"/>
                  </a:cxn>
                  <a:cxn ang="T16">
                    <a:pos x="T8" y="T9"/>
                  </a:cxn>
                  <a:cxn ang="T17">
                    <a:pos x="T10" y="T11"/>
                  </a:cxn>
                </a:cxnLst>
                <a:rect l="T18" t="T19" r="T20" b="T21"/>
                <a:pathLst>
                  <a:path w="23" h="5">
                    <a:moveTo>
                      <a:pt x="0" y="0"/>
                    </a:moveTo>
                    <a:cubicBezTo>
                      <a:pt x="0" y="0"/>
                      <a:pt x="6" y="5"/>
                      <a:pt x="23" y="4"/>
                    </a:cubicBezTo>
                    <a:cubicBezTo>
                      <a:pt x="23" y="5"/>
                      <a:pt x="23" y="4"/>
                      <a:pt x="23" y="4"/>
                    </a:cubicBezTo>
                    <a:cubicBezTo>
                      <a:pt x="23" y="4"/>
                      <a:pt x="13" y="5"/>
                      <a:pt x="6" y="4"/>
                    </a:cubicBezTo>
                    <a:cubicBezTo>
                      <a:pt x="0" y="2"/>
                      <a:pt x="0" y="1"/>
                      <a:pt x="0" y="1"/>
                    </a:cubicBezTo>
                    <a:lnTo>
                      <a:pt x="0" y="0"/>
                    </a:lnTo>
                    <a:close/>
                  </a:path>
                </a:pathLst>
              </a:custGeom>
              <a:solidFill>
                <a:srgbClr val="A4B4C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10" name="Freeform 168">
                <a:extLst>
                  <a:ext uri="{FF2B5EF4-FFF2-40B4-BE49-F238E27FC236}">
                    <a16:creationId xmlns:a16="http://schemas.microsoft.com/office/drawing/2014/main" id="{4026AA05-7C20-7F70-D974-52BFA479C16A}"/>
                  </a:ext>
                </a:extLst>
              </p:cNvPr>
              <p:cNvSpPr>
                <a:spLocks noChangeAspect="1"/>
              </p:cNvSpPr>
              <p:nvPr/>
            </p:nvSpPr>
            <p:spPr bwMode="auto">
              <a:xfrm>
                <a:off x="2308" y="2785"/>
                <a:ext cx="2" cy="7"/>
              </a:xfrm>
              <a:custGeom>
                <a:avLst/>
                <a:gdLst>
                  <a:gd name="T0" fmla="*/ 2 w 2"/>
                  <a:gd name="T1" fmla="*/ 5 h 7"/>
                  <a:gd name="T2" fmla="*/ 0 w 2"/>
                  <a:gd name="T3" fmla="*/ 7 h 7"/>
                  <a:gd name="T4" fmla="*/ 0 w 2"/>
                  <a:gd name="T5" fmla="*/ 0 h 7"/>
                  <a:gd name="T6" fmla="*/ 2 w 2"/>
                  <a:gd name="T7" fmla="*/ 0 h 7"/>
                  <a:gd name="T8" fmla="*/ 2 w 2"/>
                  <a:gd name="T9" fmla="*/ 5 h 7"/>
                  <a:gd name="T10" fmla="*/ 0 60000 65536"/>
                  <a:gd name="T11" fmla="*/ 0 60000 65536"/>
                  <a:gd name="T12" fmla="*/ 0 60000 65536"/>
                  <a:gd name="T13" fmla="*/ 0 60000 65536"/>
                  <a:gd name="T14" fmla="*/ 0 60000 65536"/>
                  <a:gd name="T15" fmla="*/ 0 w 2"/>
                  <a:gd name="T16" fmla="*/ 0 h 7"/>
                  <a:gd name="T17" fmla="*/ 2 w 2"/>
                  <a:gd name="T18" fmla="*/ 7 h 7"/>
                </a:gdLst>
                <a:ahLst/>
                <a:cxnLst>
                  <a:cxn ang="T10">
                    <a:pos x="T0" y="T1"/>
                  </a:cxn>
                  <a:cxn ang="T11">
                    <a:pos x="T2" y="T3"/>
                  </a:cxn>
                  <a:cxn ang="T12">
                    <a:pos x="T4" y="T5"/>
                  </a:cxn>
                  <a:cxn ang="T13">
                    <a:pos x="T6" y="T7"/>
                  </a:cxn>
                  <a:cxn ang="T14">
                    <a:pos x="T8" y="T9"/>
                  </a:cxn>
                </a:cxnLst>
                <a:rect l="T15" t="T16" r="T17" b="T18"/>
                <a:pathLst>
                  <a:path w="2" h="7">
                    <a:moveTo>
                      <a:pt x="2" y="5"/>
                    </a:moveTo>
                    <a:lnTo>
                      <a:pt x="0" y="7"/>
                    </a:lnTo>
                    <a:lnTo>
                      <a:pt x="0" y="0"/>
                    </a:lnTo>
                    <a:lnTo>
                      <a:pt x="2" y="0"/>
                    </a:lnTo>
                    <a:lnTo>
                      <a:pt x="2" y="5"/>
                    </a:lnTo>
                    <a:close/>
                  </a:path>
                </a:pathLst>
              </a:custGeom>
              <a:solidFill>
                <a:srgbClr val="D2DAE4"/>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11" name="Freeform 169">
                <a:extLst>
                  <a:ext uri="{FF2B5EF4-FFF2-40B4-BE49-F238E27FC236}">
                    <a16:creationId xmlns:a16="http://schemas.microsoft.com/office/drawing/2014/main" id="{FCCC364A-FF83-7432-C64C-E2817658FEDD}"/>
                  </a:ext>
                </a:extLst>
              </p:cNvPr>
              <p:cNvSpPr>
                <a:spLocks noChangeAspect="1"/>
              </p:cNvSpPr>
              <p:nvPr/>
            </p:nvSpPr>
            <p:spPr bwMode="auto">
              <a:xfrm>
                <a:off x="2234" y="2740"/>
                <a:ext cx="95" cy="38"/>
              </a:xfrm>
              <a:custGeom>
                <a:avLst/>
                <a:gdLst>
                  <a:gd name="T0" fmla="*/ 0 w 95"/>
                  <a:gd name="T1" fmla="*/ 0 h 38"/>
                  <a:gd name="T2" fmla="*/ 95 w 95"/>
                  <a:gd name="T3" fmla="*/ 10 h 38"/>
                  <a:gd name="T4" fmla="*/ 95 w 95"/>
                  <a:gd name="T5" fmla="*/ 38 h 38"/>
                  <a:gd name="T6" fmla="*/ 0 w 95"/>
                  <a:gd name="T7" fmla="*/ 26 h 38"/>
                  <a:gd name="T8" fmla="*/ 0 w 95"/>
                  <a:gd name="T9" fmla="*/ 0 h 38"/>
                  <a:gd name="T10" fmla="*/ 0 60000 65536"/>
                  <a:gd name="T11" fmla="*/ 0 60000 65536"/>
                  <a:gd name="T12" fmla="*/ 0 60000 65536"/>
                  <a:gd name="T13" fmla="*/ 0 60000 65536"/>
                  <a:gd name="T14" fmla="*/ 0 60000 65536"/>
                  <a:gd name="T15" fmla="*/ 0 w 95"/>
                  <a:gd name="T16" fmla="*/ 0 h 38"/>
                  <a:gd name="T17" fmla="*/ 95 w 95"/>
                  <a:gd name="T18" fmla="*/ 38 h 38"/>
                </a:gdLst>
                <a:ahLst/>
                <a:cxnLst>
                  <a:cxn ang="T10">
                    <a:pos x="T0" y="T1"/>
                  </a:cxn>
                  <a:cxn ang="T11">
                    <a:pos x="T2" y="T3"/>
                  </a:cxn>
                  <a:cxn ang="T12">
                    <a:pos x="T4" y="T5"/>
                  </a:cxn>
                  <a:cxn ang="T13">
                    <a:pos x="T6" y="T7"/>
                  </a:cxn>
                  <a:cxn ang="T14">
                    <a:pos x="T8" y="T9"/>
                  </a:cxn>
                </a:cxnLst>
                <a:rect l="T15" t="T16" r="T17" b="T18"/>
                <a:pathLst>
                  <a:path w="95" h="38">
                    <a:moveTo>
                      <a:pt x="0" y="0"/>
                    </a:moveTo>
                    <a:lnTo>
                      <a:pt x="95" y="10"/>
                    </a:lnTo>
                    <a:lnTo>
                      <a:pt x="95" y="38"/>
                    </a:lnTo>
                    <a:lnTo>
                      <a:pt x="0" y="26"/>
                    </a:lnTo>
                    <a:lnTo>
                      <a:pt x="0" y="0"/>
                    </a:lnTo>
                    <a:close/>
                  </a:path>
                </a:pathLst>
              </a:custGeom>
              <a:solidFill>
                <a:srgbClr val="697F9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12" name="Freeform 170">
                <a:extLst>
                  <a:ext uri="{FF2B5EF4-FFF2-40B4-BE49-F238E27FC236}">
                    <a16:creationId xmlns:a16="http://schemas.microsoft.com/office/drawing/2014/main" id="{4D3E5E5F-EF89-7A68-2855-6E2E1A441770}"/>
                  </a:ext>
                </a:extLst>
              </p:cNvPr>
              <p:cNvSpPr>
                <a:spLocks noChangeAspect="1"/>
              </p:cNvSpPr>
              <p:nvPr/>
            </p:nvSpPr>
            <p:spPr bwMode="auto">
              <a:xfrm>
                <a:off x="2234" y="2742"/>
                <a:ext cx="19" cy="24"/>
              </a:xfrm>
              <a:custGeom>
                <a:avLst/>
                <a:gdLst>
                  <a:gd name="T0" fmla="*/ 0 w 19"/>
                  <a:gd name="T1" fmla="*/ 22 h 24"/>
                  <a:gd name="T2" fmla="*/ 19 w 19"/>
                  <a:gd name="T3" fmla="*/ 24 h 24"/>
                  <a:gd name="T4" fmla="*/ 17 w 19"/>
                  <a:gd name="T5" fmla="*/ 3 h 24"/>
                  <a:gd name="T6" fmla="*/ 0 w 19"/>
                  <a:gd name="T7" fmla="*/ 0 h 24"/>
                  <a:gd name="T8" fmla="*/ 0 w 19"/>
                  <a:gd name="T9" fmla="*/ 22 h 24"/>
                  <a:gd name="T10" fmla="*/ 0 60000 65536"/>
                  <a:gd name="T11" fmla="*/ 0 60000 65536"/>
                  <a:gd name="T12" fmla="*/ 0 60000 65536"/>
                  <a:gd name="T13" fmla="*/ 0 60000 65536"/>
                  <a:gd name="T14" fmla="*/ 0 60000 65536"/>
                  <a:gd name="T15" fmla="*/ 0 w 19"/>
                  <a:gd name="T16" fmla="*/ 0 h 24"/>
                  <a:gd name="T17" fmla="*/ 19 w 19"/>
                  <a:gd name="T18" fmla="*/ 24 h 24"/>
                </a:gdLst>
                <a:ahLst/>
                <a:cxnLst>
                  <a:cxn ang="T10">
                    <a:pos x="T0" y="T1"/>
                  </a:cxn>
                  <a:cxn ang="T11">
                    <a:pos x="T2" y="T3"/>
                  </a:cxn>
                  <a:cxn ang="T12">
                    <a:pos x="T4" y="T5"/>
                  </a:cxn>
                  <a:cxn ang="T13">
                    <a:pos x="T6" y="T7"/>
                  </a:cxn>
                  <a:cxn ang="T14">
                    <a:pos x="T8" y="T9"/>
                  </a:cxn>
                </a:cxnLst>
                <a:rect l="T15" t="T16" r="T17" b="T18"/>
                <a:pathLst>
                  <a:path w="19" h="24">
                    <a:moveTo>
                      <a:pt x="0" y="22"/>
                    </a:moveTo>
                    <a:lnTo>
                      <a:pt x="19" y="24"/>
                    </a:lnTo>
                    <a:lnTo>
                      <a:pt x="17" y="3"/>
                    </a:lnTo>
                    <a:lnTo>
                      <a:pt x="0" y="0"/>
                    </a:lnTo>
                    <a:lnTo>
                      <a:pt x="0" y="22"/>
                    </a:lnTo>
                    <a:close/>
                  </a:path>
                </a:pathLst>
              </a:custGeom>
              <a:solidFill>
                <a:srgbClr val="8AA5B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13" name="Freeform 171">
                <a:extLst>
                  <a:ext uri="{FF2B5EF4-FFF2-40B4-BE49-F238E27FC236}">
                    <a16:creationId xmlns:a16="http://schemas.microsoft.com/office/drawing/2014/main" id="{C8FC3A24-6E62-D834-0556-AA7E01F701DE}"/>
                  </a:ext>
                </a:extLst>
              </p:cNvPr>
              <p:cNvSpPr>
                <a:spLocks noChangeAspect="1"/>
              </p:cNvSpPr>
              <p:nvPr/>
            </p:nvSpPr>
            <p:spPr bwMode="auto">
              <a:xfrm>
                <a:off x="2251" y="2745"/>
                <a:ext cx="57" cy="31"/>
              </a:xfrm>
              <a:custGeom>
                <a:avLst/>
                <a:gdLst>
                  <a:gd name="T0" fmla="*/ 5 w 24"/>
                  <a:gd name="T1" fmla="*/ 50 h 13"/>
                  <a:gd name="T2" fmla="*/ 135 w 24"/>
                  <a:gd name="T3" fmla="*/ 41 h 13"/>
                  <a:gd name="T4" fmla="*/ 135 w 24"/>
                  <a:gd name="T5" fmla="*/ 24 h 13"/>
                  <a:gd name="T6" fmla="*/ 0 w 24"/>
                  <a:gd name="T7" fmla="*/ 0 h 13"/>
                  <a:gd name="T8" fmla="*/ 5 w 24"/>
                  <a:gd name="T9" fmla="*/ 50 h 13"/>
                  <a:gd name="T10" fmla="*/ 0 60000 65536"/>
                  <a:gd name="T11" fmla="*/ 0 60000 65536"/>
                  <a:gd name="T12" fmla="*/ 0 60000 65536"/>
                  <a:gd name="T13" fmla="*/ 0 60000 65536"/>
                  <a:gd name="T14" fmla="*/ 0 60000 65536"/>
                  <a:gd name="T15" fmla="*/ 0 w 24"/>
                  <a:gd name="T16" fmla="*/ 0 h 13"/>
                  <a:gd name="T17" fmla="*/ 24 w 24"/>
                  <a:gd name="T18" fmla="*/ 13 h 13"/>
                </a:gdLst>
                <a:ahLst/>
                <a:cxnLst>
                  <a:cxn ang="T10">
                    <a:pos x="T0" y="T1"/>
                  </a:cxn>
                  <a:cxn ang="T11">
                    <a:pos x="T2" y="T3"/>
                  </a:cxn>
                  <a:cxn ang="T12">
                    <a:pos x="T4" y="T5"/>
                  </a:cxn>
                  <a:cxn ang="T13">
                    <a:pos x="T6" y="T7"/>
                  </a:cxn>
                  <a:cxn ang="T14">
                    <a:pos x="T8" y="T9"/>
                  </a:cxn>
                </a:cxnLst>
                <a:rect l="T15" t="T16" r="T17" b="T18"/>
                <a:pathLst>
                  <a:path w="24" h="13">
                    <a:moveTo>
                      <a:pt x="1" y="9"/>
                    </a:moveTo>
                    <a:cubicBezTo>
                      <a:pt x="1" y="9"/>
                      <a:pt x="11" y="13"/>
                      <a:pt x="24" y="7"/>
                    </a:cubicBezTo>
                    <a:cubicBezTo>
                      <a:pt x="24" y="4"/>
                      <a:pt x="24" y="4"/>
                      <a:pt x="24" y="4"/>
                    </a:cubicBezTo>
                    <a:cubicBezTo>
                      <a:pt x="24" y="4"/>
                      <a:pt x="6" y="5"/>
                      <a:pt x="0" y="0"/>
                    </a:cubicBezTo>
                    <a:cubicBezTo>
                      <a:pt x="1" y="6"/>
                      <a:pt x="1" y="9"/>
                      <a:pt x="1" y="9"/>
                    </a:cubicBezTo>
                  </a:path>
                </a:pathLst>
              </a:custGeom>
              <a:solidFill>
                <a:srgbClr val="B0BFC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14" name="Freeform 172">
                <a:extLst>
                  <a:ext uri="{FF2B5EF4-FFF2-40B4-BE49-F238E27FC236}">
                    <a16:creationId xmlns:a16="http://schemas.microsoft.com/office/drawing/2014/main" id="{D9CD3832-E014-E7E8-3287-BB732B6E771F}"/>
                  </a:ext>
                </a:extLst>
              </p:cNvPr>
              <p:cNvSpPr>
                <a:spLocks noChangeAspect="1"/>
              </p:cNvSpPr>
              <p:nvPr/>
            </p:nvSpPr>
            <p:spPr bwMode="auto">
              <a:xfrm>
                <a:off x="2234" y="2740"/>
                <a:ext cx="19" cy="5"/>
              </a:xfrm>
              <a:custGeom>
                <a:avLst/>
                <a:gdLst>
                  <a:gd name="T0" fmla="*/ 0 w 19"/>
                  <a:gd name="T1" fmla="*/ 2 h 5"/>
                  <a:gd name="T2" fmla="*/ 0 w 19"/>
                  <a:gd name="T3" fmla="*/ 0 h 5"/>
                  <a:gd name="T4" fmla="*/ 19 w 19"/>
                  <a:gd name="T5" fmla="*/ 5 h 5"/>
                  <a:gd name="T6" fmla="*/ 17 w 19"/>
                  <a:gd name="T7" fmla="*/ 5 h 5"/>
                  <a:gd name="T8" fmla="*/ 0 w 19"/>
                  <a:gd name="T9" fmla="*/ 2 h 5"/>
                  <a:gd name="T10" fmla="*/ 0 60000 65536"/>
                  <a:gd name="T11" fmla="*/ 0 60000 65536"/>
                  <a:gd name="T12" fmla="*/ 0 60000 65536"/>
                  <a:gd name="T13" fmla="*/ 0 60000 65536"/>
                  <a:gd name="T14" fmla="*/ 0 60000 65536"/>
                  <a:gd name="T15" fmla="*/ 0 w 19"/>
                  <a:gd name="T16" fmla="*/ 0 h 5"/>
                  <a:gd name="T17" fmla="*/ 19 w 19"/>
                  <a:gd name="T18" fmla="*/ 5 h 5"/>
                </a:gdLst>
                <a:ahLst/>
                <a:cxnLst>
                  <a:cxn ang="T10">
                    <a:pos x="T0" y="T1"/>
                  </a:cxn>
                  <a:cxn ang="T11">
                    <a:pos x="T2" y="T3"/>
                  </a:cxn>
                  <a:cxn ang="T12">
                    <a:pos x="T4" y="T5"/>
                  </a:cxn>
                  <a:cxn ang="T13">
                    <a:pos x="T6" y="T7"/>
                  </a:cxn>
                  <a:cxn ang="T14">
                    <a:pos x="T8" y="T9"/>
                  </a:cxn>
                </a:cxnLst>
                <a:rect l="T15" t="T16" r="T17" b="T18"/>
                <a:pathLst>
                  <a:path w="19" h="5">
                    <a:moveTo>
                      <a:pt x="0" y="2"/>
                    </a:moveTo>
                    <a:lnTo>
                      <a:pt x="0" y="0"/>
                    </a:lnTo>
                    <a:lnTo>
                      <a:pt x="19" y="5"/>
                    </a:lnTo>
                    <a:lnTo>
                      <a:pt x="17" y="5"/>
                    </a:lnTo>
                    <a:lnTo>
                      <a:pt x="0" y="2"/>
                    </a:lnTo>
                    <a:close/>
                  </a:path>
                </a:pathLst>
              </a:custGeom>
              <a:solidFill>
                <a:srgbClr val="A4B4C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15" name="Freeform 173">
                <a:extLst>
                  <a:ext uri="{FF2B5EF4-FFF2-40B4-BE49-F238E27FC236}">
                    <a16:creationId xmlns:a16="http://schemas.microsoft.com/office/drawing/2014/main" id="{DB79F3EA-6504-EF2D-924E-B2DEB4C5E0EA}"/>
                  </a:ext>
                </a:extLst>
              </p:cNvPr>
              <p:cNvSpPr>
                <a:spLocks noChangeAspect="1"/>
              </p:cNvSpPr>
              <p:nvPr/>
            </p:nvSpPr>
            <p:spPr bwMode="auto">
              <a:xfrm>
                <a:off x="2251" y="2745"/>
                <a:ext cx="57" cy="9"/>
              </a:xfrm>
              <a:custGeom>
                <a:avLst/>
                <a:gdLst>
                  <a:gd name="T0" fmla="*/ 5 w 24"/>
                  <a:gd name="T1" fmla="*/ 0 h 4"/>
                  <a:gd name="T2" fmla="*/ 135 w 24"/>
                  <a:gd name="T3" fmla="*/ 16 h 4"/>
                  <a:gd name="T4" fmla="*/ 135 w 24"/>
                  <a:gd name="T5" fmla="*/ 20 h 4"/>
                  <a:gd name="T6" fmla="*/ 40 w 24"/>
                  <a:gd name="T7" fmla="*/ 16 h 4"/>
                  <a:gd name="T8" fmla="*/ 0 w 24"/>
                  <a:gd name="T9" fmla="*/ 0 h 4"/>
                  <a:gd name="T10" fmla="*/ 5 w 24"/>
                  <a:gd name="T11" fmla="*/ 0 h 4"/>
                  <a:gd name="T12" fmla="*/ 0 60000 65536"/>
                  <a:gd name="T13" fmla="*/ 0 60000 65536"/>
                  <a:gd name="T14" fmla="*/ 0 60000 65536"/>
                  <a:gd name="T15" fmla="*/ 0 60000 65536"/>
                  <a:gd name="T16" fmla="*/ 0 60000 65536"/>
                  <a:gd name="T17" fmla="*/ 0 60000 65536"/>
                  <a:gd name="T18" fmla="*/ 0 w 24"/>
                  <a:gd name="T19" fmla="*/ 0 h 4"/>
                  <a:gd name="T20" fmla="*/ 24 w 24"/>
                  <a:gd name="T21" fmla="*/ 4 h 4"/>
                </a:gdLst>
                <a:ahLst/>
                <a:cxnLst>
                  <a:cxn ang="T12">
                    <a:pos x="T0" y="T1"/>
                  </a:cxn>
                  <a:cxn ang="T13">
                    <a:pos x="T2" y="T3"/>
                  </a:cxn>
                  <a:cxn ang="T14">
                    <a:pos x="T4" y="T5"/>
                  </a:cxn>
                  <a:cxn ang="T15">
                    <a:pos x="T6" y="T7"/>
                  </a:cxn>
                  <a:cxn ang="T16">
                    <a:pos x="T8" y="T9"/>
                  </a:cxn>
                  <a:cxn ang="T17">
                    <a:pos x="T10" y="T11"/>
                  </a:cxn>
                </a:cxnLst>
                <a:rect l="T18" t="T19" r="T20" b="T21"/>
                <a:pathLst>
                  <a:path w="24" h="4">
                    <a:moveTo>
                      <a:pt x="1" y="0"/>
                    </a:moveTo>
                    <a:cubicBezTo>
                      <a:pt x="1" y="0"/>
                      <a:pt x="7" y="4"/>
                      <a:pt x="24" y="3"/>
                    </a:cubicBezTo>
                    <a:cubicBezTo>
                      <a:pt x="24" y="4"/>
                      <a:pt x="24" y="4"/>
                      <a:pt x="24" y="4"/>
                    </a:cubicBezTo>
                    <a:cubicBezTo>
                      <a:pt x="24" y="4"/>
                      <a:pt x="14" y="4"/>
                      <a:pt x="7" y="3"/>
                    </a:cubicBezTo>
                    <a:cubicBezTo>
                      <a:pt x="1" y="1"/>
                      <a:pt x="0" y="0"/>
                      <a:pt x="0" y="0"/>
                    </a:cubicBezTo>
                    <a:lnTo>
                      <a:pt x="1" y="0"/>
                    </a:lnTo>
                    <a:close/>
                  </a:path>
                </a:pathLst>
              </a:custGeom>
              <a:solidFill>
                <a:srgbClr val="A4B4C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16" name="Freeform 174">
                <a:extLst>
                  <a:ext uri="{FF2B5EF4-FFF2-40B4-BE49-F238E27FC236}">
                    <a16:creationId xmlns:a16="http://schemas.microsoft.com/office/drawing/2014/main" id="{247F7BD5-7194-D030-17EE-BCA47CD245E9}"/>
                  </a:ext>
                </a:extLst>
              </p:cNvPr>
              <p:cNvSpPr>
                <a:spLocks noChangeAspect="1"/>
              </p:cNvSpPr>
              <p:nvPr/>
            </p:nvSpPr>
            <p:spPr bwMode="auto">
              <a:xfrm>
                <a:off x="2308" y="2754"/>
                <a:ext cx="2" cy="7"/>
              </a:xfrm>
              <a:custGeom>
                <a:avLst/>
                <a:gdLst>
                  <a:gd name="T0" fmla="*/ 2 w 2"/>
                  <a:gd name="T1" fmla="*/ 5 h 7"/>
                  <a:gd name="T2" fmla="*/ 0 w 2"/>
                  <a:gd name="T3" fmla="*/ 7 h 7"/>
                  <a:gd name="T4" fmla="*/ 0 w 2"/>
                  <a:gd name="T5" fmla="*/ 0 h 7"/>
                  <a:gd name="T6" fmla="*/ 2 w 2"/>
                  <a:gd name="T7" fmla="*/ 0 h 7"/>
                  <a:gd name="T8" fmla="*/ 2 w 2"/>
                  <a:gd name="T9" fmla="*/ 5 h 7"/>
                  <a:gd name="T10" fmla="*/ 0 60000 65536"/>
                  <a:gd name="T11" fmla="*/ 0 60000 65536"/>
                  <a:gd name="T12" fmla="*/ 0 60000 65536"/>
                  <a:gd name="T13" fmla="*/ 0 60000 65536"/>
                  <a:gd name="T14" fmla="*/ 0 60000 65536"/>
                  <a:gd name="T15" fmla="*/ 0 w 2"/>
                  <a:gd name="T16" fmla="*/ 0 h 7"/>
                  <a:gd name="T17" fmla="*/ 2 w 2"/>
                  <a:gd name="T18" fmla="*/ 7 h 7"/>
                </a:gdLst>
                <a:ahLst/>
                <a:cxnLst>
                  <a:cxn ang="T10">
                    <a:pos x="T0" y="T1"/>
                  </a:cxn>
                  <a:cxn ang="T11">
                    <a:pos x="T2" y="T3"/>
                  </a:cxn>
                  <a:cxn ang="T12">
                    <a:pos x="T4" y="T5"/>
                  </a:cxn>
                  <a:cxn ang="T13">
                    <a:pos x="T6" y="T7"/>
                  </a:cxn>
                  <a:cxn ang="T14">
                    <a:pos x="T8" y="T9"/>
                  </a:cxn>
                </a:cxnLst>
                <a:rect l="T15" t="T16" r="T17" b="T18"/>
                <a:pathLst>
                  <a:path w="2" h="7">
                    <a:moveTo>
                      <a:pt x="2" y="5"/>
                    </a:moveTo>
                    <a:lnTo>
                      <a:pt x="0" y="7"/>
                    </a:lnTo>
                    <a:lnTo>
                      <a:pt x="0" y="0"/>
                    </a:lnTo>
                    <a:lnTo>
                      <a:pt x="2" y="0"/>
                    </a:lnTo>
                    <a:lnTo>
                      <a:pt x="2" y="5"/>
                    </a:lnTo>
                    <a:close/>
                  </a:path>
                </a:pathLst>
              </a:custGeom>
              <a:solidFill>
                <a:srgbClr val="D2DAE4"/>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17" name="Freeform 175">
                <a:extLst>
                  <a:ext uri="{FF2B5EF4-FFF2-40B4-BE49-F238E27FC236}">
                    <a16:creationId xmlns:a16="http://schemas.microsoft.com/office/drawing/2014/main" id="{8B7F8AEF-36B0-CC7B-BC54-B4A3649B6A52}"/>
                  </a:ext>
                </a:extLst>
              </p:cNvPr>
              <p:cNvSpPr>
                <a:spLocks noChangeAspect="1"/>
              </p:cNvSpPr>
              <p:nvPr/>
            </p:nvSpPr>
            <p:spPr bwMode="auto">
              <a:xfrm>
                <a:off x="2234" y="2709"/>
                <a:ext cx="95" cy="38"/>
              </a:xfrm>
              <a:custGeom>
                <a:avLst/>
                <a:gdLst>
                  <a:gd name="T0" fmla="*/ 0 w 95"/>
                  <a:gd name="T1" fmla="*/ 0 h 38"/>
                  <a:gd name="T2" fmla="*/ 95 w 95"/>
                  <a:gd name="T3" fmla="*/ 10 h 38"/>
                  <a:gd name="T4" fmla="*/ 92 w 95"/>
                  <a:gd name="T5" fmla="*/ 38 h 38"/>
                  <a:gd name="T6" fmla="*/ 0 w 95"/>
                  <a:gd name="T7" fmla="*/ 29 h 38"/>
                  <a:gd name="T8" fmla="*/ 0 w 95"/>
                  <a:gd name="T9" fmla="*/ 0 h 38"/>
                  <a:gd name="T10" fmla="*/ 0 60000 65536"/>
                  <a:gd name="T11" fmla="*/ 0 60000 65536"/>
                  <a:gd name="T12" fmla="*/ 0 60000 65536"/>
                  <a:gd name="T13" fmla="*/ 0 60000 65536"/>
                  <a:gd name="T14" fmla="*/ 0 60000 65536"/>
                  <a:gd name="T15" fmla="*/ 0 w 95"/>
                  <a:gd name="T16" fmla="*/ 0 h 38"/>
                  <a:gd name="T17" fmla="*/ 95 w 95"/>
                  <a:gd name="T18" fmla="*/ 38 h 38"/>
                </a:gdLst>
                <a:ahLst/>
                <a:cxnLst>
                  <a:cxn ang="T10">
                    <a:pos x="T0" y="T1"/>
                  </a:cxn>
                  <a:cxn ang="T11">
                    <a:pos x="T2" y="T3"/>
                  </a:cxn>
                  <a:cxn ang="T12">
                    <a:pos x="T4" y="T5"/>
                  </a:cxn>
                  <a:cxn ang="T13">
                    <a:pos x="T6" y="T7"/>
                  </a:cxn>
                  <a:cxn ang="T14">
                    <a:pos x="T8" y="T9"/>
                  </a:cxn>
                </a:cxnLst>
                <a:rect l="T15" t="T16" r="T17" b="T18"/>
                <a:pathLst>
                  <a:path w="95" h="38">
                    <a:moveTo>
                      <a:pt x="0" y="0"/>
                    </a:moveTo>
                    <a:lnTo>
                      <a:pt x="95" y="10"/>
                    </a:lnTo>
                    <a:lnTo>
                      <a:pt x="92" y="38"/>
                    </a:lnTo>
                    <a:lnTo>
                      <a:pt x="0" y="29"/>
                    </a:lnTo>
                    <a:lnTo>
                      <a:pt x="0" y="0"/>
                    </a:lnTo>
                    <a:close/>
                  </a:path>
                </a:pathLst>
              </a:custGeom>
              <a:solidFill>
                <a:srgbClr val="697F9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18" name="Freeform 176">
                <a:extLst>
                  <a:ext uri="{FF2B5EF4-FFF2-40B4-BE49-F238E27FC236}">
                    <a16:creationId xmlns:a16="http://schemas.microsoft.com/office/drawing/2014/main" id="{9236A24F-C017-0A53-4DB5-C29F0E98428E}"/>
                  </a:ext>
                </a:extLst>
              </p:cNvPr>
              <p:cNvSpPr>
                <a:spLocks noChangeAspect="1"/>
              </p:cNvSpPr>
              <p:nvPr/>
            </p:nvSpPr>
            <p:spPr bwMode="auto">
              <a:xfrm>
                <a:off x="2234" y="2712"/>
                <a:ext cx="17" cy="23"/>
              </a:xfrm>
              <a:custGeom>
                <a:avLst/>
                <a:gdLst>
                  <a:gd name="T0" fmla="*/ 0 w 17"/>
                  <a:gd name="T1" fmla="*/ 21 h 23"/>
                  <a:gd name="T2" fmla="*/ 17 w 17"/>
                  <a:gd name="T3" fmla="*/ 23 h 23"/>
                  <a:gd name="T4" fmla="*/ 17 w 17"/>
                  <a:gd name="T5" fmla="*/ 2 h 23"/>
                  <a:gd name="T6" fmla="*/ 0 w 17"/>
                  <a:gd name="T7" fmla="*/ 0 h 23"/>
                  <a:gd name="T8" fmla="*/ 0 w 17"/>
                  <a:gd name="T9" fmla="*/ 21 h 23"/>
                  <a:gd name="T10" fmla="*/ 0 60000 65536"/>
                  <a:gd name="T11" fmla="*/ 0 60000 65536"/>
                  <a:gd name="T12" fmla="*/ 0 60000 65536"/>
                  <a:gd name="T13" fmla="*/ 0 60000 65536"/>
                  <a:gd name="T14" fmla="*/ 0 60000 65536"/>
                  <a:gd name="T15" fmla="*/ 0 w 17"/>
                  <a:gd name="T16" fmla="*/ 0 h 23"/>
                  <a:gd name="T17" fmla="*/ 17 w 17"/>
                  <a:gd name="T18" fmla="*/ 23 h 23"/>
                </a:gdLst>
                <a:ahLst/>
                <a:cxnLst>
                  <a:cxn ang="T10">
                    <a:pos x="T0" y="T1"/>
                  </a:cxn>
                  <a:cxn ang="T11">
                    <a:pos x="T2" y="T3"/>
                  </a:cxn>
                  <a:cxn ang="T12">
                    <a:pos x="T4" y="T5"/>
                  </a:cxn>
                  <a:cxn ang="T13">
                    <a:pos x="T6" y="T7"/>
                  </a:cxn>
                  <a:cxn ang="T14">
                    <a:pos x="T8" y="T9"/>
                  </a:cxn>
                </a:cxnLst>
                <a:rect l="T15" t="T16" r="T17" b="T18"/>
                <a:pathLst>
                  <a:path w="17" h="23">
                    <a:moveTo>
                      <a:pt x="0" y="21"/>
                    </a:moveTo>
                    <a:lnTo>
                      <a:pt x="17" y="23"/>
                    </a:lnTo>
                    <a:lnTo>
                      <a:pt x="17" y="2"/>
                    </a:lnTo>
                    <a:lnTo>
                      <a:pt x="0" y="0"/>
                    </a:lnTo>
                    <a:lnTo>
                      <a:pt x="0" y="21"/>
                    </a:lnTo>
                    <a:close/>
                  </a:path>
                </a:pathLst>
              </a:custGeom>
              <a:solidFill>
                <a:srgbClr val="8AA5B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19" name="Freeform 177">
                <a:extLst>
                  <a:ext uri="{FF2B5EF4-FFF2-40B4-BE49-F238E27FC236}">
                    <a16:creationId xmlns:a16="http://schemas.microsoft.com/office/drawing/2014/main" id="{B8925B77-99D8-F597-BDE8-726A993B68C1}"/>
                  </a:ext>
                </a:extLst>
              </p:cNvPr>
              <p:cNvSpPr>
                <a:spLocks noChangeAspect="1"/>
              </p:cNvSpPr>
              <p:nvPr/>
            </p:nvSpPr>
            <p:spPr bwMode="auto">
              <a:xfrm>
                <a:off x="2251" y="2714"/>
                <a:ext cx="57" cy="31"/>
              </a:xfrm>
              <a:custGeom>
                <a:avLst/>
                <a:gdLst>
                  <a:gd name="T0" fmla="*/ 0 w 24"/>
                  <a:gd name="T1" fmla="*/ 50 h 13"/>
                  <a:gd name="T2" fmla="*/ 135 w 24"/>
                  <a:gd name="T3" fmla="*/ 41 h 13"/>
                  <a:gd name="T4" fmla="*/ 135 w 24"/>
                  <a:gd name="T5" fmla="*/ 24 h 13"/>
                  <a:gd name="T6" fmla="*/ 0 w 24"/>
                  <a:gd name="T7" fmla="*/ 0 h 13"/>
                  <a:gd name="T8" fmla="*/ 0 w 24"/>
                  <a:gd name="T9" fmla="*/ 50 h 13"/>
                  <a:gd name="T10" fmla="*/ 0 60000 65536"/>
                  <a:gd name="T11" fmla="*/ 0 60000 65536"/>
                  <a:gd name="T12" fmla="*/ 0 60000 65536"/>
                  <a:gd name="T13" fmla="*/ 0 60000 65536"/>
                  <a:gd name="T14" fmla="*/ 0 60000 65536"/>
                  <a:gd name="T15" fmla="*/ 0 w 24"/>
                  <a:gd name="T16" fmla="*/ 0 h 13"/>
                  <a:gd name="T17" fmla="*/ 24 w 24"/>
                  <a:gd name="T18" fmla="*/ 13 h 13"/>
                </a:gdLst>
                <a:ahLst/>
                <a:cxnLst>
                  <a:cxn ang="T10">
                    <a:pos x="T0" y="T1"/>
                  </a:cxn>
                  <a:cxn ang="T11">
                    <a:pos x="T2" y="T3"/>
                  </a:cxn>
                  <a:cxn ang="T12">
                    <a:pos x="T4" y="T5"/>
                  </a:cxn>
                  <a:cxn ang="T13">
                    <a:pos x="T6" y="T7"/>
                  </a:cxn>
                  <a:cxn ang="T14">
                    <a:pos x="T8" y="T9"/>
                  </a:cxn>
                </a:cxnLst>
                <a:rect l="T15" t="T16" r="T17" b="T18"/>
                <a:pathLst>
                  <a:path w="24" h="13">
                    <a:moveTo>
                      <a:pt x="0" y="9"/>
                    </a:moveTo>
                    <a:cubicBezTo>
                      <a:pt x="0" y="9"/>
                      <a:pt x="11" y="13"/>
                      <a:pt x="24" y="7"/>
                    </a:cubicBezTo>
                    <a:cubicBezTo>
                      <a:pt x="24" y="4"/>
                      <a:pt x="24" y="4"/>
                      <a:pt x="24" y="4"/>
                    </a:cubicBezTo>
                    <a:cubicBezTo>
                      <a:pt x="24" y="4"/>
                      <a:pt x="6" y="5"/>
                      <a:pt x="0" y="0"/>
                    </a:cubicBezTo>
                    <a:cubicBezTo>
                      <a:pt x="0" y="6"/>
                      <a:pt x="0" y="9"/>
                      <a:pt x="0" y="9"/>
                    </a:cubicBezTo>
                  </a:path>
                </a:pathLst>
              </a:custGeom>
              <a:solidFill>
                <a:srgbClr val="B0BFC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20" name="Freeform 178">
                <a:extLst>
                  <a:ext uri="{FF2B5EF4-FFF2-40B4-BE49-F238E27FC236}">
                    <a16:creationId xmlns:a16="http://schemas.microsoft.com/office/drawing/2014/main" id="{BD09FC52-315E-4476-6949-DDE6769CCAF7}"/>
                  </a:ext>
                </a:extLst>
              </p:cNvPr>
              <p:cNvSpPr>
                <a:spLocks noChangeAspect="1"/>
              </p:cNvSpPr>
              <p:nvPr/>
            </p:nvSpPr>
            <p:spPr bwMode="auto">
              <a:xfrm>
                <a:off x="2234" y="2712"/>
                <a:ext cx="19" cy="2"/>
              </a:xfrm>
              <a:custGeom>
                <a:avLst/>
                <a:gdLst>
                  <a:gd name="T0" fmla="*/ 0 w 19"/>
                  <a:gd name="T1" fmla="*/ 0 h 2"/>
                  <a:gd name="T2" fmla="*/ 0 w 19"/>
                  <a:gd name="T3" fmla="*/ 0 h 2"/>
                  <a:gd name="T4" fmla="*/ 19 w 19"/>
                  <a:gd name="T5" fmla="*/ 2 h 2"/>
                  <a:gd name="T6" fmla="*/ 17 w 19"/>
                  <a:gd name="T7" fmla="*/ 2 h 2"/>
                  <a:gd name="T8" fmla="*/ 0 w 19"/>
                  <a:gd name="T9" fmla="*/ 0 h 2"/>
                  <a:gd name="T10" fmla="*/ 0 60000 65536"/>
                  <a:gd name="T11" fmla="*/ 0 60000 65536"/>
                  <a:gd name="T12" fmla="*/ 0 60000 65536"/>
                  <a:gd name="T13" fmla="*/ 0 60000 65536"/>
                  <a:gd name="T14" fmla="*/ 0 60000 65536"/>
                  <a:gd name="T15" fmla="*/ 0 w 19"/>
                  <a:gd name="T16" fmla="*/ 0 h 2"/>
                  <a:gd name="T17" fmla="*/ 19 w 19"/>
                  <a:gd name="T18" fmla="*/ 2 h 2"/>
                </a:gdLst>
                <a:ahLst/>
                <a:cxnLst>
                  <a:cxn ang="T10">
                    <a:pos x="T0" y="T1"/>
                  </a:cxn>
                  <a:cxn ang="T11">
                    <a:pos x="T2" y="T3"/>
                  </a:cxn>
                  <a:cxn ang="T12">
                    <a:pos x="T4" y="T5"/>
                  </a:cxn>
                  <a:cxn ang="T13">
                    <a:pos x="T6" y="T7"/>
                  </a:cxn>
                  <a:cxn ang="T14">
                    <a:pos x="T8" y="T9"/>
                  </a:cxn>
                </a:cxnLst>
                <a:rect l="T15" t="T16" r="T17" b="T18"/>
                <a:pathLst>
                  <a:path w="19" h="2">
                    <a:moveTo>
                      <a:pt x="0" y="0"/>
                    </a:moveTo>
                    <a:lnTo>
                      <a:pt x="0" y="0"/>
                    </a:lnTo>
                    <a:lnTo>
                      <a:pt x="19" y="2"/>
                    </a:lnTo>
                    <a:lnTo>
                      <a:pt x="17" y="2"/>
                    </a:lnTo>
                    <a:lnTo>
                      <a:pt x="0" y="0"/>
                    </a:lnTo>
                    <a:close/>
                  </a:path>
                </a:pathLst>
              </a:custGeom>
              <a:solidFill>
                <a:srgbClr val="A4B4C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21" name="Freeform 179">
                <a:extLst>
                  <a:ext uri="{FF2B5EF4-FFF2-40B4-BE49-F238E27FC236}">
                    <a16:creationId xmlns:a16="http://schemas.microsoft.com/office/drawing/2014/main" id="{5BEB98EF-E6AE-75A9-1AD7-007ADCD3654E}"/>
                  </a:ext>
                </a:extLst>
              </p:cNvPr>
              <p:cNvSpPr>
                <a:spLocks noChangeAspect="1"/>
              </p:cNvSpPr>
              <p:nvPr/>
            </p:nvSpPr>
            <p:spPr bwMode="auto">
              <a:xfrm>
                <a:off x="2251" y="2714"/>
                <a:ext cx="57" cy="12"/>
              </a:xfrm>
              <a:custGeom>
                <a:avLst/>
                <a:gdLst>
                  <a:gd name="T0" fmla="*/ 5 w 24"/>
                  <a:gd name="T1" fmla="*/ 0 h 5"/>
                  <a:gd name="T2" fmla="*/ 135 w 24"/>
                  <a:gd name="T3" fmla="*/ 24 h 5"/>
                  <a:gd name="T4" fmla="*/ 135 w 24"/>
                  <a:gd name="T5" fmla="*/ 24 h 5"/>
                  <a:gd name="T6" fmla="*/ 40 w 24"/>
                  <a:gd name="T7" fmla="*/ 17 h 5"/>
                  <a:gd name="T8" fmla="*/ 0 w 24"/>
                  <a:gd name="T9" fmla="*/ 0 h 5"/>
                  <a:gd name="T10" fmla="*/ 5 w 24"/>
                  <a:gd name="T11" fmla="*/ 0 h 5"/>
                  <a:gd name="T12" fmla="*/ 0 60000 65536"/>
                  <a:gd name="T13" fmla="*/ 0 60000 65536"/>
                  <a:gd name="T14" fmla="*/ 0 60000 65536"/>
                  <a:gd name="T15" fmla="*/ 0 60000 65536"/>
                  <a:gd name="T16" fmla="*/ 0 60000 65536"/>
                  <a:gd name="T17" fmla="*/ 0 60000 65536"/>
                  <a:gd name="T18" fmla="*/ 0 w 24"/>
                  <a:gd name="T19" fmla="*/ 0 h 5"/>
                  <a:gd name="T20" fmla="*/ 24 w 24"/>
                  <a:gd name="T21" fmla="*/ 5 h 5"/>
                </a:gdLst>
                <a:ahLst/>
                <a:cxnLst>
                  <a:cxn ang="T12">
                    <a:pos x="T0" y="T1"/>
                  </a:cxn>
                  <a:cxn ang="T13">
                    <a:pos x="T2" y="T3"/>
                  </a:cxn>
                  <a:cxn ang="T14">
                    <a:pos x="T4" y="T5"/>
                  </a:cxn>
                  <a:cxn ang="T15">
                    <a:pos x="T6" y="T7"/>
                  </a:cxn>
                  <a:cxn ang="T16">
                    <a:pos x="T8" y="T9"/>
                  </a:cxn>
                  <a:cxn ang="T17">
                    <a:pos x="T10" y="T11"/>
                  </a:cxn>
                </a:cxnLst>
                <a:rect l="T18" t="T19" r="T20" b="T21"/>
                <a:pathLst>
                  <a:path w="24" h="5">
                    <a:moveTo>
                      <a:pt x="1" y="0"/>
                    </a:moveTo>
                    <a:cubicBezTo>
                      <a:pt x="1" y="0"/>
                      <a:pt x="7" y="5"/>
                      <a:pt x="24" y="4"/>
                    </a:cubicBezTo>
                    <a:cubicBezTo>
                      <a:pt x="24" y="4"/>
                      <a:pt x="24" y="4"/>
                      <a:pt x="24" y="4"/>
                    </a:cubicBezTo>
                    <a:cubicBezTo>
                      <a:pt x="24" y="4"/>
                      <a:pt x="14" y="5"/>
                      <a:pt x="7" y="3"/>
                    </a:cubicBezTo>
                    <a:cubicBezTo>
                      <a:pt x="1" y="2"/>
                      <a:pt x="0" y="0"/>
                      <a:pt x="0" y="0"/>
                    </a:cubicBezTo>
                    <a:lnTo>
                      <a:pt x="1" y="0"/>
                    </a:lnTo>
                    <a:close/>
                  </a:path>
                </a:pathLst>
              </a:custGeom>
              <a:solidFill>
                <a:srgbClr val="A4B4C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22" name="Rectangle 180">
                <a:extLst>
                  <a:ext uri="{FF2B5EF4-FFF2-40B4-BE49-F238E27FC236}">
                    <a16:creationId xmlns:a16="http://schemas.microsoft.com/office/drawing/2014/main" id="{469B8E36-5DE0-545C-2A3A-5F4C223D521B}"/>
                  </a:ext>
                </a:extLst>
              </p:cNvPr>
              <p:cNvSpPr>
                <a:spLocks noChangeAspect="1" noChangeArrowheads="1"/>
              </p:cNvSpPr>
              <p:nvPr/>
            </p:nvSpPr>
            <p:spPr bwMode="auto">
              <a:xfrm>
                <a:off x="2308" y="2724"/>
                <a:ext cx="2" cy="7"/>
              </a:xfrm>
              <a:prstGeom prst="rect">
                <a:avLst/>
              </a:prstGeom>
              <a:solidFill>
                <a:srgbClr val="D2DAE4"/>
              </a:solid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23" name="Freeform 181">
                <a:extLst>
                  <a:ext uri="{FF2B5EF4-FFF2-40B4-BE49-F238E27FC236}">
                    <a16:creationId xmlns:a16="http://schemas.microsoft.com/office/drawing/2014/main" id="{41A37F59-B611-270C-CAEE-3A41BBF46A4C}"/>
                  </a:ext>
                </a:extLst>
              </p:cNvPr>
              <p:cNvSpPr>
                <a:spLocks noChangeAspect="1"/>
              </p:cNvSpPr>
              <p:nvPr/>
            </p:nvSpPr>
            <p:spPr bwMode="auto">
              <a:xfrm>
                <a:off x="2331" y="2842"/>
                <a:ext cx="92" cy="37"/>
              </a:xfrm>
              <a:custGeom>
                <a:avLst/>
                <a:gdLst>
                  <a:gd name="T0" fmla="*/ 0 w 92"/>
                  <a:gd name="T1" fmla="*/ 0 h 37"/>
                  <a:gd name="T2" fmla="*/ 92 w 92"/>
                  <a:gd name="T3" fmla="*/ 9 h 37"/>
                  <a:gd name="T4" fmla="*/ 92 w 92"/>
                  <a:gd name="T5" fmla="*/ 37 h 37"/>
                  <a:gd name="T6" fmla="*/ 0 w 92"/>
                  <a:gd name="T7" fmla="*/ 26 h 37"/>
                  <a:gd name="T8" fmla="*/ 0 w 92"/>
                  <a:gd name="T9" fmla="*/ 0 h 37"/>
                  <a:gd name="T10" fmla="*/ 0 60000 65536"/>
                  <a:gd name="T11" fmla="*/ 0 60000 65536"/>
                  <a:gd name="T12" fmla="*/ 0 60000 65536"/>
                  <a:gd name="T13" fmla="*/ 0 60000 65536"/>
                  <a:gd name="T14" fmla="*/ 0 60000 65536"/>
                  <a:gd name="T15" fmla="*/ 0 w 92"/>
                  <a:gd name="T16" fmla="*/ 0 h 37"/>
                  <a:gd name="T17" fmla="*/ 92 w 92"/>
                  <a:gd name="T18" fmla="*/ 37 h 37"/>
                </a:gdLst>
                <a:ahLst/>
                <a:cxnLst>
                  <a:cxn ang="T10">
                    <a:pos x="T0" y="T1"/>
                  </a:cxn>
                  <a:cxn ang="T11">
                    <a:pos x="T2" y="T3"/>
                  </a:cxn>
                  <a:cxn ang="T12">
                    <a:pos x="T4" y="T5"/>
                  </a:cxn>
                  <a:cxn ang="T13">
                    <a:pos x="T6" y="T7"/>
                  </a:cxn>
                  <a:cxn ang="T14">
                    <a:pos x="T8" y="T9"/>
                  </a:cxn>
                </a:cxnLst>
                <a:rect l="T15" t="T16" r="T17" b="T18"/>
                <a:pathLst>
                  <a:path w="92" h="37">
                    <a:moveTo>
                      <a:pt x="0" y="0"/>
                    </a:moveTo>
                    <a:lnTo>
                      <a:pt x="92" y="9"/>
                    </a:lnTo>
                    <a:lnTo>
                      <a:pt x="92" y="37"/>
                    </a:lnTo>
                    <a:lnTo>
                      <a:pt x="0" y="26"/>
                    </a:lnTo>
                    <a:lnTo>
                      <a:pt x="0" y="0"/>
                    </a:lnTo>
                    <a:close/>
                  </a:path>
                </a:pathLst>
              </a:custGeom>
              <a:solidFill>
                <a:srgbClr val="697F9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24" name="Freeform 182">
                <a:extLst>
                  <a:ext uri="{FF2B5EF4-FFF2-40B4-BE49-F238E27FC236}">
                    <a16:creationId xmlns:a16="http://schemas.microsoft.com/office/drawing/2014/main" id="{3E3A8F85-A322-B9D0-B6D5-7647887B2C4B}"/>
                  </a:ext>
                </a:extLst>
              </p:cNvPr>
              <p:cNvSpPr>
                <a:spLocks noChangeAspect="1"/>
              </p:cNvSpPr>
              <p:nvPr/>
            </p:nvSpPr>
            <p:spPr bwMode="auto">
              <a:xfrm>
                <a:off x="2331" y="2844"/>
                <a:ext cx="17" cy="24"/>
              </a:xfrm>
              <a:custGeom>
                <a:avLst/>
                <a:gdLst>
                  <a:gd name="T0" fmla="*/ 0 w 17"/>
                  <a:gd name="T1" fmla="*/ 21 h 24"/>
                  <a:gd name="T2" fmla="*/ 17 w 17"/>
                  <a:gd name="T3" fmla="*/ 24 h 24"/>
                  <a:gd name="T4" fmla="*/ 17 w 17"/>
                  <a:gd name="T5" fmla="*/ 2 h 24"/>
                  <a:gd name="T6" fmla="*/ 0 w 17"/>
                  <a:gd name="T7" fmla="*/ 0 h 24"/>
                  <a:gd name="T8" fmla="*/ 0 w 17"/>
                  <a:gd name="T9" fmla="*/ 21 h 24"/>
                  <a:gd name="T10" fmla="*/ 0 60000 65536"/>
                  <a:gd name="T11" fmla="*/ 0 60000 65536"/>
                  <a:gd name="T12" fmla="*/ 0 60000 65536"/>
                  <a:gd name="T13" fmla="*/ 0 60000 65536"/>
                  <a:gd name="T14" fmla="*/ 0 60000 65536"/>
                  <a:gd name="T15" fmla="*/ 0 w 17"/>
                  <a:gd name="T16" fmla="*/ 0 h 24"/>
                  <a:gd name="T17" fmla="*/ 17 w 17"/>
                  <a:gd name="T18" fmla="*/ 24 h 24"/>
                </a:gdLst>
                <a:ahLst/>
                <a:cxnLst>
                  <a:cxn ang="T10">
                    <a:pos x="T0" y="T1"/>
                  </a:cxn>
                  <a:cxn ang="T11">
                    <a:pos x="T2" y="T3"/>
                  </a:cxn>
                  <a:cxn ang="T12">
                    <a:pos x="T4" y="T5"/>
                  </a:cxn>
                  <a:cxn ang="T13">
                    <a:pos x="T6" y="T7"/>
                  </a:cxn>
                  <a:cxn ang="T14">
                    <a:pos x="T8" y="T9"/>
                  </a:cxn>
                </a:cxnLst>
                <a:rect l="T15" t="T16" r="T17" b="T18"/>
                <a:pathLst>
                  <a:path w="17" h="24">
                    <a:moveTo>
                      <a:pt x="0" y="21"/>
                    </a:moveTo>
                    <a:lnTo>
                      <a:pt x="17" y="24"/>
                    </a:lnTo>
                    <a:lnTo>
                      <a:pt x="17" y="2"/>
                    </a:lnTo>
                    <a:lnTo>
                      <a:pt x="0" y="0"/>
                    </a:lnTo>
                    <a:lnTo>
                      <a:pt x="0" y="21"/>
                    </a:lnTo>
                    <a:close/>
                  </a:path>
                </a:pathLst>
              </a:custGeom>
              <a:solidFill>
                <a:srgbClr val="8AA5B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25" name="Freeform 183">
                <a:extLst>
                  <a:ext uri="{FF2B5EF4-FFF2-40B4-BE49-F238E27FC236}">
                    <a16:creationId xmlns:a16="http://schemas.microsoft.com/office/drawing/2014/main" id="{A5E364CB-63CE-9A9F-9891-1F15FA684CE0}"/>
                  </a:ext>
                </a:extLst>
              </p:cNvPr>
              <p:cNvSpPr>
                <a:spLocks noChangeAspect="1"/>
              </p:cNvSpPr>
              <p:nvPr/>
            </p:nvSpPr>
            <p:spPr bwMode="auto">
              <a:xfrm>
                <a:off x="2348" y="2846"/>
                <a:ext cx="54" cy="31"/>
              </a:xfrm>
              <a:custGeom>
                <a:avLst/>
                <a:gdLst>
                  <a:gd name="T0" fmla="*/ 0 w 23"/>
                  <a:gd name="T1" fmla="*/ 50 h 13"/>
                  <a:gd name="T2" fmla="*/ 127 w 23"/>
                  <a:gd name="T3" fmla="*/ 41 h 13"/>
                  <a:gd name="T4" fmla="*/ 127 w 23"/>
                  <a:gd name="T5" fmla="*/ 24 h 13"/>
                  <a:gd name="T6" fmla="*/ 0 w 23"/>
                  <a:gd name="T7" fmla="*/ 0 h 13"/>
                  <a:gd name="T8" fmla="*/ 0 w 23"/>
                  <a:gd name="T9" fmla="*/ 50 h 13"/>
                  <a:gd name="T10" fmla="*/ 0 60000 65536"/>
                  <a:gd name="T11" fmla="*/ 0 60000 65536"/>
                  <a:gd name="T12" fmla="*/ 0 60000 65536"/>
                  <a:gd name="T13" fmla="*/ 0 60000 65536"/>
                  <a:gd name="T14" fmla="*/ 0 60000 65536"/>
                  <a:gd name="T15" fmla="*/ 0 w 23"/>
                  <a:gd name="T16" fmla="*/ 0 h 13"/>
                  <a:gd name="T17" fmla="*/ 23 w 23"/>
                  <a:gd name="T18" fmla="*/ 13 h 13"/>
                </a:gdLst>
                <a:ahLst/>
                <a:cxnLst>
                  <a:cxn ang="T10">
                    <a:pos x="T0" y="T1"/>
                  </a:cxn>
                  <a:cxn ang="T11">
                    <a:pos x="T2" y="T3"/>
                  </a:cxn>
                  <a:cxn ang="T12">
                    <a:pos x="T4" y="T5"/>
                  </a:cxn>
                  <a:cxn ang="T13">
                    <a:pos x="T6" y="T7"/>
                  </a:cxn>
                  <a:cxn ang="T14">
                    <a:pos x="T8" y="T9"/>
                  </a:cxn>
                </a:cxnLst>
                <a:rect l="T15" t="T16" r="T17" b="T18"/>
                <a:pathLst>
                  <a:path w="23" h="13">
                    <a:moveTo>
                      <a:pt x="0" y="9"/>
                    </a:moveTo>
                    <a:cubicBezTo>
                      <a:pt x="0" y="9"/>
                      <a:pt x="10" y="13"/>
                      <a:pt x="23" y="7"/>
                    </a:cubicBezTo>
                    <a:cubicBezTo>
                      <a:pt x="23" y="4"/>
                      <a:pt x="23" y="4"/>
                      <a:pt x="23" y="4"/>
                    </a:cubicBezTo>
                    <a:cubicBezTo>
                      <a:pt x="23" y="4"/>
                      <a:pt x="6" y="5"/>
                      <a:pt x="0" y="0"/>
                    </a:cubicBezTo>
                    <a:cubicBezTo>
                      <a:pt x="0" y="6"/>
                      <a:pt x="0" y="9"/>
                      <a:pt x="0" y="9"/>
                    </a:cubicBezTo>
                  </a:path>
                </a:pathLst>
              </a:custGeom>
              <a:solidFill>
                <a:srgbClr val="B0BFC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26" name="Freeform 184">
                <a:extLst>
                  <a:ext uri="{FF2B5EF4-FFF2-40B4-BE49-F238E27FC236}">
                    <a16:creationId xmlns:a16="http://schemas.microsoft.com/office/drawing/2014/main" id="{F95B41C4-028C-EBEA-7F92-1A9EC34D1A22}"/>
                  </a:ext>
                </a:extLst>
              </p:cNvPr>
              <p:cNvSpPr>
                <a:spLocks noChangeAspect="1"/>
              </p:cNvSpPr>
              <p:nvPr/>
            </p:nvSpPr>
            <p:spPr bwMode="auto">
              <a:xfrm>
                <a:off x="2331" y="2842"/>
                <a:ext cx="17" cy="4"/>
              </a:xfrm>
              <a:custGeom>
                <a:avLst/>
                <a:gdLst>
                  <a:gd name="T0" fmla="*/ 0 w 17"/>
                  <a:gd name="T1" fmla="*/ 2 h 4"/>
                  <a:gd name="T2" fmla="*/ 0 w 17"/>
                  <a:gd name="T3" fmla="*/ 0 h 4"/>
                  <a:gd name="T4" fmla="*/ 17 w 17"/>
                  <a:gd name="T5" fmla="*/ 4 h 4"/>
                  <a:gd name="T6" fmla="*/ 17 w 17"/>
                  <a:gd name="T7" fmla="*/ 4 h 4"/>
                  <a:gd name="T8" fmla="*/ 0 w 17"/>
                  <a:gd name="T9" fmla="*/ 2 h 4"/>
                  <a:gd name="T10" fmla="*/ 0 60000 65536"/>
                  <a:gd name="T11" fmla="*/ 0 60000 65536"/>
                  <a:gd name="T12" fmla="*/ 0 60000 65536"/>
                  <a:gd name="T13" fmla="*/ 0 60000 65536"/>
                  <a:gd name="T14" fmla="*/ 0 60000 65536"/>
                  <a:gd name="T15" fmla="*/ 0 w 17"/>
                  <a:gd name="T16" fmla="*/ 0 h 4"/>
                  <a:gd name="T17" fmla="*/ 17 w 17"/>
                  <a:gd name="T18" fmla="*/ 4 h 4"/>
                </a:gdLst>
                <a:ahLst/>
                <a:cxnLst>
                  <a:cxn ang="T10">
                    <a:pos x="T0" y="T1"/>
                  </a:cxn>
                  <a:cxn ang="T11">
                    <a:pos x="T2" y="T3"/>
                  </a:cxn>
                  <a:cxn ang="T12">
                    <a:pos x="T4" y="T5"/>
                  </a:cxn>
                  <a:cxn ang="T13">
                    <a:pos x="T6" y="T7"/>
                  </a:cxn>
                  <a:cxn ang="T14">
                    <a:pos x="T8" y="T9"/>
                  </a:cxn>
                </a:cxnLst>
                <a:rect l="T15" t="T16" r="T17" b="T18"/>
                <a:pathLst>
                  <a:path w="17" h="4">
                    <a:moveTo>
                      <a:pt x="0" y="2"/>
                    </a:moveTo>
                    <a:lnTo>
                      <a:pt x="0" y="0"/>
                    </a:lnTo>
                    <a:lnTo>
                      <a:pt x="17" y="4"/>
                    </a:lnTo>
                    <a:lnTo>
                      <a:pt x="0" y="2"/>
                    </a:lnTo>
                    <a:close/>
                  </a:path>
                </a:pathLst>
              </a:custGeom>
              <a:solidFill>
                <a:srgbClr val="A4B4C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27" name="Freeform 185">
                <a:extLst>
                  <a:ext uri="{FF2B5EF4-FFF2-40B4-BE49-F238E27FC236}">
                    <a16:creationId xmlns:a16="http://schemas.microsoft.com/office/drawing/2014/main" id="{F051D124-6D07-78CA-570F-77C0C45CC777}"/>
                  </a:ext>
                </a:extLst>
              </p:cNvPr>
              <p:cNvSpPr>
                <a:spLocks noChangeAspect="1"/>
              </p:cNvSpPr>
              <p:nvPr/>
            </p:nvSpPr>
            <p:spPr bwMode="auto">
              <a:xfrm>
                <a:off x="2348" y="2846"/>
                <a:ext cx="54" cy="10"/>
              </a:xfrm>
              <a:custGeom>
                <a:avLst/>
                <a:gdLst>
                  <a:gd name="T0" fmla="*/ 0 w 23"/>
                  <a:gd name="T1" fmla="*/ 0 h 4"/>
                  <a:gd name="T2" fmla="*/ 127 w 23"/>
                  <a:gd name="T3" fmla="*/ 17 h 4"/>
                  <a:gd name="T4" fmla="*/ 127 w 23"/>
                  <a:gd name="T5" fmla="*/ 25 h 4"/>
                  <a:gd name="T6" fmla="*/ 38 w 23"/>
                  <a:gd name="T7" fmla="*/ 17 h 4"/>
                  <a:gd name="T8" fmla="*/ 0 w 23"/>
                  <a:gd name="T9" fmla="*/ 0 h 4"/>
                  <a:gd name="T10" fmla="*/ 0 60000 65536"/>
                  <a:gd name="T11" fmla="*/ 0 60000 65536"/>
                  <a:gd name="T12" fmla="*/ 0 60000 65536"/>
                  <a:gd name="T13" fmla="*/ 0 60000 65536"/>
                  <a:gd name="T14" fmla="*/ 0 60000 65536"/>
                  <a:gd name="T15" fmla="*/ 0 w 23"/>
                  <a:gd name="T16" fmla="*/ 0 h 4"/>
                  <a:gd name="T17" fmla="*/ 23 w 23"/>
                  <a:gd name="T18" fmla="*/ 4 h 4"/>
                </a:gdLst>
                <a:ahLst/>
                <a:cxnLst>
                  <a:cxn ang="T10">
                    <a:pos x="T0" y="T1"/>
                  </a:cxn>
                  <a:cxn ang="T11">
                    <a:pos x="T2" y="T3"/>
                  </a:cxn>
                  <a:cxn ang="T12">
                    <a:pos x="T4" y="T5"/>
                  </a:cxn>
                  <a:cxn ang="T13">
                    <a:pos x="T6" y="T7"/>
                  </a:cxn>
                  <a:cxn ang="T14">
                    <a:pos x="T8" y="T9"/>
                  </a:cxn>
                </a:cxnLst>
                <a:rect l="T15" t="T16" r="T17" b="T18"/>
                <a:pathLst>
                  <a:path w="23" h="4">
                    <a:moveTo>
                      <a:pt x="0" y="0"/>
                    </a:moveTo>
                    <a:cubicBezTo>
                      <a:pt x="0" y="0"/>
                      <a:pt x="6" y="4"/>
                      <a:pt x="23" y="3"/>
                    </a:cubicBezTo>
                    <a:cubicBezTo>
                      <a:pt x="23" y="4"/>
                      <a:pt x="23" y="4"/>
                      <a:pt x="23" y="4"/>
                    </a:cubicBezTo>
                    <a:cubicBezTo>
                      <a:pt x="23" y="4"/>
                      <a:pt x="13" y="4"/>
                      <a:pt x="7" y="3"/>
                    </a:cubicBezTo>
                    <a:cubicBezTo>
                      <a:pt x="0" y="1"/>
                      <a:pt x="0" y="0"/>
                      <a:pt x="0" y="0"/>
                    </a:cubicBezTo>
                    <a:close/>
                  </a:path>
                </a:pathLst>
              </a:custGeom>
              <a:solidFill>
                <a:srgbClr val="A4B4C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28" name="Rectangle 186">
                <a:extLst>
                  <a:ext uri="{FF2B5EF4-FFF2-40B4-BE49-F238E27FC236}">
                    <a16:creationId xmlns:a16="http://schemas.microsoft.com/office/drawing/2014/main" id="{2A9B11E8-1F42-7E4B-3B41-3FE93063ADB1}"/>
                  </a:ext>
                </a:extLst>
              </p:cNvPr>
              <p:cNvSpPr>
                <a:spLocks noChangeAspect="1" noChangeArrowheads="1"/>
              </p:cNvSpPr>
              <p:nvPr/>
            </p:nvSpPr>
            <p:spPr bwMode="auto">
              <a:xfrm>
                <a:off x="2402" y="2856"/>
                <a:ext cx="2" cy="7"/>
              </a:xfrm>
              <a:prstGeom prst="rect">
                <a:avLst/>
              </a:prstGeom>
              <a:solidFill>
                <a:srgbClr val="D2DAE4"/>
              </a:solid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29" name="Freeform 187">
                <a:extLst>
                  <a:ext uri="{FF2B5EF4-FFF2-40B4-BE49-F238E27FC236}">
                    <a16:creationId xmlns:a16="http://schemas.microsoft.com/office/drawing/2014/main" id="{5C93E694-CB4B-297B-C30A-C0FD987C59C7}"/>
                  </a:ext>
                </a:extLst>
              </p:cNvPr>
              <p:cNvSpPr>
                <a:spLocks noChangeAspect="1"/>
              </p:cNvSpPr>
              <p:nvPr/>
            </p:nvSpPr>
            <p:spPr bwMode="auto">
              <a:xfrm>
                <a:off x="2331" y="2811"/>
                <a:ext cx="92" cy="38"/>
              </a:xfrm>
              <a:custGeom>
                <a:avLst/>
                <a:gdLst>
                  <a:gd name="T0" fmla="*/ 0 w 92"/>
                  <a:gd name="T1" fmla="*/ 0 h 38"/>
                  <a:gd name="T2" fmla="*/ 92 w 92"/>
                  <a:gd name="T3" fmla="*/ 9 h 38"/>
                  <a:gd name="T4" fmla="*/ 92 w 92"/>
                  <a:gd name="T5" fmla="*/ 38 h 38"/>
                  <a:gd name="T6" fmla="*/ 0 w 92"/>
                  <a:gd name="T7" fmla="*/ 28 h 38"/>
                  <a:gd name="T8" fmla="*/ 0 w 92"/>
                  <a:gd name="T9" fmla="*/ 0 h 38"/>
                  <a:gd name="T10" fmla="*/ 0 60000 65536"/>
                  <a:gd name="T11" fmla="*/ 0 60000 65536"/>
                  <a:gd name="T12" fmla="*/ 0 60000 65536"/>
                  <a:gd name="T13" fmla="*/ 0 60000 65536"/>
                  <a:gd name="T14" fmla="*/ 0 60000 65536"/>
                  <a:gd name="T15" fmla="*/ 0 w 92"/>
                  <a:gd name="T16" fmla="*/ 0 h 38"/>
                  <a:gd name="T17" fmla="*/ 92 w 92"/>
                  <a:gd name="T18" fmla="*/ 38 h 38"/>
                </a:gdLst>
                <a:ahLst/>
                <a:cxnLst>
                  <a:cxn ang="T10">
                    <a:pos x="T0" y="T1"/>
                  </a:cxn>
                  <a:cxn ang="T11">
                    <a:pos x="T2" y="T3"/>
                  </a:cxn>
                  <a:cxn ang="T12">
                    <a:pos x="T4" y="T5"/>
                  </a:cxn>
                  <a:cxn ang="T13">
                    <a:pos x="T6" y="T7"/>
                  </a:cxn>
                  <a:cxn ang="T14">
                    <a:pos x="T8" y="T9"/>
                  </a:cxn>
                </a:cxnLst>
                <a:rect l="T15" t="T16" r="T17" b="T18"/>
                <a:pathLst>
                  <a:path w="92" h="38">
                    <a:moveTo>
                      <a:pt x="0" y="0"/>
                    </a:moveTo>
                    <a:lnTo>
                      <a:pt x="92" y="9"/>
                    </a:lnTo>
                    <a:lnTo>
                      <a:pt x="92" y="38"/>
                    </a:lnTo>
                    <a:lnTo>
                      <a:pt x="0" y="28"/>
                    </a:lnTo>
                    <a:lnTo>
                      <a:pt x="0" y="0"/>
                    </a:lnTo>
                    <a:close/>
                  </a:path>
                </a:pathLst>
              </a:custGeom>
              <a:solidFill>
                <a:srgbClr val="697F9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30" name="Freeform 188">
                <a:extLst>
                  <a:ext uri="{FF2B5EF4-FFF2-40B4-BE49-F238E27FC236}">
                    <a16:creationId xmlns:a16="http://schemas.microsoft.com/office/drawing/2014/main" id="{95B7F9F2-D956-E777-DEBE-7B00C13BD845}"/>
                  </a:ext>
                </a:extLst>
              </p:cNvPr>
              <p:cNvSpPr>
                <a:spLocks noChangeAspect="1"/>
              </p:cNvSpPr>
              <p:nvPr/>
            </p:nvSpPr>
            <p:spPr bwMode="auto">
              <a:xfrm>
                <a:off x="2331" y="2813"/>
                <a:ext cx="17" cy="24"/>
              </a:xfrm>
              <a:custGeom>
                <a:avLst/>
                <a:gdLst>
                  <a:gd name="T0" fmla="*/ 0 w 17"/>
                  <a:gd name="T1" fmla="*/ 22 h 24"/>
                  <a:gd name="T2" fmla="*/ 17 w 17"/>
                  <a:gd name="T3" fmla="*/ 24 h 24"/>
                  <a:gd name="T4" fmla="*/ 17 w 17"/>
                  <a:gd name="T5" fmla="*/ 3 h 24"/>
                  <a:gd name="T6" fmla="*/ 0 w 17"/>
                  <a:gd name="T7" fmla="*/ 0 h 24"/>
                  <a:gd name="T8" fmla="*/ 0 w 17"/>
                  <a:gd name="T9" fmla="*/ 22 h 24"/>
                  <a:gd name="T10" fmla="*/ 0 60000 65536"/>
                  <a:gd name="T11" fmla="*/ 0 60000 65536"/>
                  <a:gd name="T12" fmla="*/ 0 60000 65536"/>
                  <a:gd name="T13" fmla="*/ 0 60000 65536"/>
                  <a:gd name="T14" fmla="*/ 0 60000 65536"/>
                  <a:gd name="T15" fmla="*/ 0 w 17"/>
                  <a:gd name="T16" fmla="*/ 0 h 24"/>
                  <a:gd name="T17" fmla="*/ 17 w 17"/>
                  <a:gd name="T18" fmla="*/ 24 h 24"/>
                </a:gdLst>
                <a:ahLst/>
                <a:cxnLst>
                  <a:cxn ang="T10">
                    <a:pos x="T0" y="T1"/>
                  </a:cxn>
                  <a:cxn ang="T11">
                    <a:pos x="T2" y="T3"/>
                  </a:cxn>
                  <a:cxn ang="T12">
                    <a:pos x="T4" y="T5"/>
                  </a:cxn>
                  <a:cxn ang="T13">
                    <a:pos x="T6" y="T7"/>
                  </a:cxn>
                  <a:cxn ang="T14">
                    <a:pos x="T8" y="T9"/>
                  </a:cxn>
                </a:cxnLst>
                <a:rect l="T15" t="T16" r="T17" b="T18"/>
                <a:pathLst>
                  <a:path w="17" h="24">
                    <a:moveTo>
                      <a:pt x="0" y="22"/>
                    </a:moveTo>
                    <a:lnTo>
                      <a:pt x="17" y="24"/>
                    </a:lnTo>
                    <a:lnTo>
                      <a:pt x="17" y="3"/>
                    </a:lnTo>
                    <a:lnTo>
                      <a:pt x="0" y="0"/>
                    </a:lnTo>
                    <a:lnTo>
                      <a:pt x="0" y="22"/>
                    </a:lnTo>
                    <a:close/>
                  </a:path>
                </a:pathLst>
              </a:custGeom>
              <a:solidFill>
                <a:srgbClr val="8AA5B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31" name="Freeform 189">
                <a:extLst>
                  <a:ext uri="{FF2B5EF4-FFF2-40B4-BE49-F238E27FC236}">
                    <a16:creationId xmlns:a16="http://schemas.microsoft.com/office/drawing/2014/main" id="{E90C12D4-D100-664A-159E-ADD37FA0D268}"/>
                  </a:ext>
                </a:extLst>
              </p:cNvPr>
              <p:cNvSpPr>
                <a:spLocks noChangeAspect="1"/>
              </p:cNvSpPr>
              <p:nvPr/>
            </p:nvSpPr>
            <p:spPr bwMode="auto">
              <a:xfrm>
                <a:off x="2348" y="2816"/>
                <a:ext cx="54" cy="33"/>
              </a:xfrm>
              <a:custGeom>
                <a:avLst/>
                <a:gdLst>
                  <a:gd name="T0" fmla="*/ 0 w 23"/>
                  <a:gd name="T1" fmla="*/ 50 h 14"/>
                  <a:gd name="T2" fmla="*/ 127 w 23"/>
                  <a:gd name="T3" fmla="*/ 40 h 14"/>
                  <a:gd name="T4" fmla="*/ 127 w 23"/>
                  <a:gd name="T5" fmla="*/ 21 h 14"/>
                  <a:gd name="T6" fmla="*/ 0 w 23"/>
                  <a:gd name="T7" fmla="*/ 0 h 14"/>
                  <a:gd name="T8" fmla="*/ 0 w 23"/>
                  <a:gd name="T9" fmla="*/ 50 h 14"/>
                  <a:gd name="T10" fmla="*/ 0 60000 65536"/>
                  <a:gd name="T11" fmla="*/ 0 60000 65536"/>
                  <a:gd name="T12" fmla="*/ 0 60000 65536"/>
                  <a:gd name="T13" fmla="*/ 0 60000 65536"/>
                  <a:gd name="T14" fmla="*/ 0 60000 65536"/>
                  <a:gd name="T15" fmla="*/ 0 w 23"/>
                  <a:gd name="T16" fmla="*/ 0 h 14"/>
                  <a:gd name="T17" fmla="*/ 23 w 23"/>
                  <a:gd name="T18" fmla="*/ 14 h 14"/>
                </a:gdLst>
                <a:ahLst/>
                <a:cxnLst>
                  <a:cxn ang="T10">
                    <a:pos x="T0" y="T1"/>
                  </a:cxn>
                  <a:cxn ang="T11">
                    <a:pos x="T2" y="T3"/>
                  </a:cxn>
                  <a:cxn ang="T12">
                    <a:pos x="T4" y="T5"/>
                  </a:cxn>
                  <a:cxn ang="T13">
                    <a:pos x="T6" y="T7"/>
                  </a:cxn>
                  <a:cxn ang="T14">
                    <a:pos x="T8" y="T9"/>
                  </a:cxn>
                </a:cxnLst>
                <a:rect l="T15" t="T16" r="T17" b="T18"/>
                <a:pathLst>
                  <a:path w="23" h="14">
                    <a:moveTo>
                      <a:pt x="0" y="9"/>
                    </a:moveTo>
                    <a:cubicBezTo>
                      <a:pt x="0" y="9"/>
                      <a:pt x="10" y="14"/>
                      <a:pt x="23" y="7"/>
                    </a:cubicBezTo>
                    <a:cubicBezTo>
                      <a:pt x="23" y="4"/>
                      <a:pt x="23" y="4"/>
                      <a:pt x="23" y="4"/>
                    </a:cubicBezTo>
                    <a:cubicBezTo>
                      <a:pt x="23" y="4"/>
                      <a:pt x="6" y="5"/>
                      <a:pt x="0" y="0"/>
                    </a:cubicBezTo>
                    <a:cubicBezTo>
                      <a:pt x="0" y="6"/>
                      <a:pt x="0" y="9"/>
                      <a:pt x="0" y="9"/>
                    </a:cubicBezTo>
                  </a:path>
                </a:pathLst>
              </a:custGeom>
              <a:solidFill>
                <a:srgbClr val="B0BFC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32" name="Freeform 190">
                <a:extLst>
                  <a:ext uri="{FF2B5EF4-FFF2-40B4-BE49-F238E27FC236}">
                    <a16:creationId xmlns:a16="http://schemas.microsoft.com/office/drawing/2014/main" id="{EA9303B5-4B47-977C-B1A4-727C36744D31}"/>
                  </a:ext>
                </a:extLst>
              </p:cNvPr>
              <p:cNvSpPr>
                <a:spLocks noChangeAspect="1"/>
              </p:cNvSpPr>
              <p:nvPr/>
            </p:nvSpPr>
            <p:spPr bwMode="auto">
              <a:xfrm>
                <a:off x="2331" y="2813"/>
                <a:ext cx="17" cy="3"/>
              </a:xfrm>
              <a:custGeom>
                <a:avLst/>
                <a:gdLst>
                  <a:gd name="T0" fmla="*/ 0 w 17"/>
                  <a:gd name="T1" fmla="*/ 0 h 3"/>
                  <a:gd name="T2" fmla="*/ 0 w 17"/>
                  <a:gd name="T3" fmla="*/ 0 h 3"/>
                  <a:gd name="T4" fmla="*/ 17 w 17"/>
                  <a:gd name="T5" fmla="*/ 3 h 3"/>
                  <a:gd name="T6" fmla="*/ 17 w 17"/>
                  <a:gd name="T7" fmla="*/ 3 h 3"/>
                  <a:gd name="T8" fmla="*/ 0 w 17"/>
                  <a:gd name="T9" fmla="*/ 0 h 3"/>
                  <a:gd name="T10" fmla="*/ 0 60000 65536"/>
                  <a:gd name="T11" fmla="*/ 0 60000 65536"/>
                  <a:gd name="T12" fmla="*/ 0 60000 65536"/>
                  <a:gd name="T13" fmla="*/ 0 60000 65536"/>
                  <a:gd name="T14" fmla="*/ 0 60000 65536"/>
                  <a:gd name="T15" fmla="*/ 0 w 17"/>
                  <a:gd name="T16" fmla="*/ 0 h 3"/>
                  <a:gd name="T17" fmla="*/ 17 w 17"/>
                  <a:gd name="T18" fmla="*/ 3 h 3"/>
                </a:gdLst>
                <a:ahLst/>
                <a:cxnLst>
                  <a:cxn ang="T10">
                    <a:pos x="T0" y="T1"/>
                  </a:cxn>
                  <a:cxn ang="T11">
                    <a:pos x="T2" y="T3"/>
                  </a:cxn>
                  <a:cxn ang="T12">
                    <a:pos x="T4" y="T5"/>
                  </a:cxn>
                  <a:cxn ang="T13">
                    <a:pos x="T6" y="T7"/>
                  </a:cxn>
                  <a:cxn ang="T14">
                    <a:pos x="T8" y="T9"/>
                  </a:cxn>
                </a:cxnLst>
                <a:rect l="T15" t="T16" r="T17" b="T18"/>
                <a:pathLst>
                  <a:path w="17" h="3">
                    <a:moveTo>
                      <a:pt x="0" y="0"/>
                    </a:moveTo>
                    <a:lnTo>
                      <a:pt x="0" y="0"/>
                    </a:lnTo>
                    <a:lnTo>
                      <a:pt x="17" y="3"/>
                    </a:lnTo>
                    <a:lnTo>
                      <a:pt x="0" y="0"/>
                    </a:lnTo>
                    <a:close/>
                  </a:path>
                </a:pathLst>
              </a:custGeom>
              <a:solidFill>
                <a:srgbClr val="A4B4C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33" name="Freeform 191">
                <a:extLst>
                  <a:ext uri="{FF2B5EF4-FFF2-40B4-BE49-F238E27FC236}">
                    <a16:creationId xmlns:a16="http://schemas.microsoft.com/office/drawing/2014/main" id="{00712827-595C-1730-5CAF-C7EBFC04E773}"/>
                  </a:ext>
                </a:extLst>
              </p:cNvPr>
              <p:cNvSpPr>
                <a:spLocks noChangeAspect="1"/>
              </p:cNvSpPr>
              <p:nvPr/>
            </p:nvSpPr>
            <p:spPr bwMode="auto">
              <a:xfrm>
                <a:off x="2348" y="2816"/>
                <a:ext cx="54" cy="12"/>
              </a:xfrm>
              <a:custGeom>
                <a:avLst/>
                <a:gdLst>
                  <a:gd name="T0" fmla="*/ 0 w 23"/>
                  <a:gd name="T1" fmla="*/ 0 h 5"/>
                  <a:gd name="T2" fmla="*/ 127 w 23"/>
                  <a:gd name="T3" fmla="*/ 24 h 5"/>
                  <a:gd name="T4" fmla="*/ 127 w 23"/>
                  <a:gd name="T5" fmla="*/ 24 h 5"/>
                  <a:gd name="T6" fmla="*/ 38 w 23"/>
                  <a:gd name="T7" fmla="*/ 17 h 5"/>
                  <a:gd name="T8" fmla="*/ 0 w 23"/>
                  <a:gd name="T9" fmla="*/ 0 h 5"/>
                  <a:gd name="T10" fmla="*/ 0 60000 65536"/>
                  <a:gd name="T11" fmla="*/ 0 60000 65536"/>
                  <a:gd name="T12" fmla="*/ 0 60000 65536"/>
                  <a:gd name="T13" fmla="*/ 0 60000 65536"/>
                  <a:gd name="T14" fmla="*/ 0 60000 65536"/>
                  <a:gd name="T15" fmla="*/ 0 w 23"/>
                  <a:gd name="T16" fmla="*/ 0 h 5"/>
                  <a:gd name="T17" fmla="*/ 23 w 23"/>
                  <a:gd name="T18" fmla="*/ 5 h 5"/>
                </a:gdLst>
                <a:ahLst/>
                <a:cxnLst>
                  <a:cxn ang="T10">
                    <a:pos x="T0" y="T1"/>
                  </a:cxn>
                  <a:cxn ang="T11">
                    <a:pos x="T2" y="T3"/>
                  </a:cxn>
                  <a:cxn ang="T12">
                    <a:pos x="T4" y="T5"/>
                  </a:cxn>
                  <a:cxn ang="T13">
                    <a:pos x="T6" y="T7"/>
                  </a:cxn>
                  <a:cxn ang="T14">
                    <a:pos x="T8" y="T9"/>
                  </a:cxn>
                </a:cxnLst>
                <a:rect l="T15" t="T16" r="T17" b="T18"/>
                <a:pathLst>
                  <a:path w="23" h="5">
                    <a:moveTo>
                      <a:pt x="0" y="0"/>
                    </a:moveTo>
                    <a:cubicBezTo>
                      <a:pt x="0" y="0"/>
                      <a:pt x="6" y="5"/>
                      <a:pt x="23" y="4"/>
                    </a:cubicBezTo>
                    <a:cubicBezTo>
                      <a:pt x="23" y="4"/>
                      <a:pt x="23" y="4"/>
                      <a:pt x="23" y="4"/>
                    </a:cubicBezTo>
                    <a:cubicBezTo>
                      <a:pt x="23" y="4"/>
                      <a:pt x="13" y="5"/>
                      <a:pt x="7" y="3"/>
                    </a:cubicBezTo>
                    <a:cubicBezTo>
                      <a:pt x="0" y="2"/>
                      <a:pt x="0" y="0"/>
                      <a:pt x="0" y="0"/>
                    </a:cubicBezTo>
                    <a:close/>
                  </a:path>
                </a:pathLst>
              </a:custGeom>
              <a:solidFill>
                <a:srgbClr val="A4B4C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34" name="Rectangle 192">
                <a:extLst>
                  <a:ext uri="{FF2B5EF4-FFF2-40B4-BE49-F238E27FC236}">
                    <a16:creationId xmlns:a16="http://schemas.microsoft.com/office/drawing/2014/main" id="{D183138E-D945-F38B-B2A4-40A7A37481F3}"/>
                  </a:ext>
                </a:extLst>
              </p:cNvPr>
              <p:cNvSpPr>
                <a:spLocks noChangeAspect="1" noChangeArrowheads="1"/>
              </p:cNvSpPr>
              <p:nvPr/>
            </p:nvSpPr>
            <p:spPr bwMode="auto">
              <a:xfrm>
                <a:off x="2402" y="2825"/>
                <a:ext cx="2" cy="7"/>
              </a:xfrm>
              <a:prstGeom prst="rect">
                <a:avLst/>
              </a:prstGeom>
              <a:solidFill>
                <a:srgbClr val="D2DAE4"/>
              </a:solid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35" name="Freeform 193">
                <a:extLst>
                  <a:ext uri="{FF2B5EF4-FFF2-40B4-BE49-F238E27FC236}">
                    <a16:creationId xmlns:a16="http://schemas.microsoft.com/office/drawing/2014/main" id="{71E71D1E-5435-BC08-FC36-1F7FE5F2CCD7}"/>
                  </a:ext>
                </a:extLst>
              </p:cNvPr>
              <p:cNvSpPr>
                <a:spLocks noChangeAspect="1"/>
              </p:cNvSpPr>
              <p:nvPr/>
            </p:nvSpPr>
            <p:spPr bwMode="auto">
              <a:xfrm>
                <a:off x="2331" y="2780"/>
                <a:ext cx="92" cy="38"/>
              </a:xfrm>
              <a:custGeom>
                <a:avLst/>
                <a:gdLst>
                  <a:gd name="T0" fmla="*/ 0 w 92"/>
                  <a:gd name="T1" fmla="*/ 0 h 38"/>
                  <a:gd name="T2" fmla="*/ 92 w 92"/>
                  <a:gd name="T3" fmla="*/ 12 h 38"/>
                  <a:gd name="T4" fmla="*/ 92 w 92"/>
                  <a:gd name="T5" fmla="*/ 38 h 38"/>
                  <a:gd name="T6" fmla="*/ 0 w 92"/>
                  <a:gd name="T7" fmla="*/ 29 h 38"/>
                  <a:gd name="T8" fmla="*/ 0 w 92"/>
                  <a:gd name="T9" fmla="*/ 0 h 38"/>
                  <a:gd name="T10" fmla="*/ 0 60000 65536"/>
                  <a:gd name="T11" fmla="*/ 0 60000 65536"/>
                  <a:gd name="T12" fmla="*/ 0 60000 65536"/>
                  <a:gd name="T13" fmla="*/ 0 60000 65536"/>
                  <a:gd name="T14" fmla="*/ 0 60000 65536"/>
                  <a:gd name="T15" fmla="*/ 0 w 92"/>
                  <a:gd name="T16" fmla="*/ 0 h 38"/>
                  <a:gd name="T17" fmla="*/ 92 w 92"/>
                  <a:gd name="T18" fmla="*/ 38 h 38"/>
                </a:gdLst>
                <a:ahLst/>
                <a:cxnLst>
                  <a:cxn ang="T10">
                    <a:pos x="T0" y="T1"/>
                  </a:cxn>
                  <a:cxn ang="T11">
                    <a:pos x="T2" y="T3"/>
                  </a:cxn>
                  <a:cxn ang="T12">
                    <a:pos x="T4" y="T5"/>
                  </a:cxn>
                  <a:cxn ang="T13">
                    <a:pos x="T6" y="T7"/>
                  </a:cxn>
                  <a:cxn ang="T14">
                    <a:pos x="T8" y="T9"/>
                  </a:cxn>
                </a:cxnLst>
                <a:rect l="T15" t="T16" r="T17" b="T18"/>
                <a:pathLst>
                  <a:path w="92" h="38">
                    <a:moveTo>
                      <a:pt x="0" y="0"/>
                    </a:moveTo>
                    <a:lnTo>
                      <a:pt x="92" y="12"/>
                    </a:lnTo>
                    <a:lnTo>
                      <a:pt x="92" y="38"/>
                    </a:lnTo>
                    <a:lnTo>
                      <a:pt x="0" y="29"/>
                    </a:lnTo>
                    <a:lnTo>
                      <a:pt x="0" y="0"/>
                    </a:lnTo>
                    <a:close/>
                  </a:path>
                </a:pathLst>
              </a:custGeom>
              <a:solidFill>
                <a:srgbClr val="697F9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36" name="Freeform 194">
                <a:extLst>
                  <a:ext uri="{FF2B5EF4-FFF2-40B4-BE49-F238E27FC236}">
                    <a16:creationId xmlns:a16="http://schemas.microsoft.com/office/drawing/2014/main" id="{1431A107-C9CA-1684-95BA-83E7A1EA1CE2}"/>
                  </a:ext>
                </a:extLst>
              </p:cNvPr>
              <p:cNvSpPr>
                <a:spLocks noChangeAspect="1"/>
              </p:cNvSpPr>
              <p:nvPr/>
            </p:nvSpPr>
            <p:spPr bwMode="auto">
              <a:xfrm>
                <a:off x="2331" y="2783"/>
                <a:ext cx="17" cy="23"/>
              </a:xfrm>
              <a:custGeom>
                <a:avLst/>
                <a:gdLst>
                  <a:gd name="T0" fmla="*/ 0 w 17"/>
                  <a:gd name="T1" fmla="*/ 21 h 23"/>
                  <a:gd name="T2" fmla="*/ 17 w 17"/>
                  <a:gd name="T3" fmla="*/ 23 h 23"/>
                  <a:gd name="T4" fmla="*/ 17 w 17"/>
                  <a:gd name="T5" fmla="*/ 4 h 23"/>
                  <a:gd name="T6" fmla="*/ 0 w 17"/>
                  <a:gd name="T7" fmla="*/ 0 h 23"/>
                  <a:gd name="T8" fmla="*/ 0 w 17"/>
                  <a:gd name="T9" fmla="*/ 21 h 23"/>
                  <a:gd name="T10" fmla="*/ 0 60000 65536"/>
                  <a:gd name="T11" fmla="*/ 0 60000 65536"/>
                  <a:gd name="T12" fmla="*/ 0 60000 65536"/>
                  <a:gd name="T13" fmla="*/ 0 60000 65536"/>
                  <a:gd name="T14" fmla="*/ 0 60000 65536"/>
                  <a:gd name="T15" fmla="*/ 0 w 17"/>
                  <a:gd name="T16" fmla="*/ 0 h 23"/>
                  <a:gd name="T17" fmla="*/ 17 w 17"/>
                  <a:gd name="T18" fmla="*/ 23 h 23"/>
                </a:gdLst>
                <a:ahLst/>
                <a:cxnLst>
                  <a:cxn ang="T10">
                    <a:pos x="T0" y="T1"/>
                  </a:cxn>
                  <a:cxn ang="T11">
                    <a:pos x="T2" y="T3"/>
                  </a:cxn>
                  <a:cxn ang="T12">
                    <a:pos x="T4" y="T5"/>
                  </a:cxn>
                  <a:cxn ang="T13">
                    <a:pos x="T6" y="T7"/>
                  </a:cxn>
                  <a:cxn ang="T14">
                    <a:pos x="T8" y="T9"/>
                  </a:cxn>
                </a:cxnLst>
                <a:rect l="T15" t="T16" r="T17" b="T18"/>
                <a:pathLst>
                  <a:path w="17" h="23">
                    <a:moveTo>
                      <a:pt x="0" y="21"/>
                    </a:moveTo>
                    <a:lnTo>
                      <a:pt x="17" y="23"/>
                    </a:lnTo>
                    <a:lnTo>
                      <a:pt x="17" y="4"/>
                    </a:lnTo>
                    <a:lnTo>
                      <a:pt x="0" y="0"/>
                    </a:lnTo>
                    <a:lnTo>
                      <a:pt x="0" y="21"/>
                    </a:lnTo>
                    <a:close/>
                  </a:path>
                </a:pathLst>
              </a:custGeom>
              <a:solidFill>
                <a:srgbClr val="8AA5B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37" name="Freeform 195">
                <a:extLst>
                  <a:ext uri="{FF2B5EF4-FFF2-40B4-BE49-F238E27FC236}">
                    <a16:creationId xmlns:a16="http://schemas.microsoft.com/office/drawing/2014/main" id="{9CCA0FBE-AD56-F203-8ABA-B332BDD367B4}"/>
                  </a:ext>
                </a:extLst>
              </p:cNvPr>
              <p:cNvSpPr>
                <a:spLocks noChangeAspect="1"/>
              </p:cNvSpPr>
              <p:nvPr/>
            </p:nvSpPr>
            <p:spPr bwMode="auto">
              <a:xfrm>
                <a:off x="2348" y="2787"/>
                <a:ext cx="54" cy="31"/>
              </a:xfrm>
              <a:custGeom>
                <a:avLst/>
                <a:gdLst>
                  <a:gd name="T0" fmla="*/ 0 w 23"/>
                  <a:gd name="T1" fmla="*/ 45 h 13"/>
                  <a:gd name="T2" fmla="*/ 127 w 23"/>
                  <a:gd name="T3" fmla="*/ 33 h 13"/>
                  <a:gd name="T4" fmla="*/ 127 w 23"/>
                  <a:gd name="T5" fmla="*/ 17 h 13"/>
                  <a:gd name="T6" fmla="*/ 0 w 23"/>
                  <a:gd name="T7" fmla="*/ 0 h 13"/>
                  <a:gd name="T8" fmla="*/ 0 w 23"/>
                  <a:gd name="T9" fmla="*/ 45 h 13"/>
                  <a:gd name="T10" fmla="*/ 0 60000 65536"/>
                  <a:gd name="T11" fmla="*/ 0 60000 65536"/>
                  <a:gd name="T12" fmla="*/ 0 60000 65536"/>
                  <a:gd name="T13" fmla="*/ 0 60000 65536"/>
                  <a:gd name="T14" fmla="*/ 0 60000 65536"/>
                  <a:gd name="T15" fmla="*/ 0 w 23"/>
                  <a:gd name="T16" fmla="*/ 0 h 13"/>
                  <a:gd name="T17" fmla="*/ 23 w 23"/>
                  <a:gd name="T18" fmla="*/ 13 h 13"/>
                </a:gdLst>
                <a:ahLst/>
                <a:cxnLst>
                  <a:cxn ang="T10">
                    <a:pos x="T0" y="T1"/>
                  </a:cxn>
                  <a:cxn ang="T11">
                    <a:pos x="T2" y="T3"/>
                  </a:cxn>
                  <a:cxn ang="T12">
                    <a:pos x="T4" y="T5"/>
                  </a:cxn>
                  <a:cxn ang="T13">
                    <a:pos x="T6" y="T7"/>
                  </a:cxn>
                  <a:cxn ang="T14">
                    <a:pos x="T8" y="T9"/>
                  </a:cxn>
                </a:cxnLst>
                <a:rect l="T15" t="T16" r="T17" b="T18"/>
                <a:pathLst>
                  <a:path w="23" h="13">
                    <a:moveTo>
                      <a:pt x="0" y="8"/>
                    </a:moveTo>
                    <a:cubicBezTo>
                      <a:pt x="0" y="8"/>
                      <a:pt x="10" y="13"/>
                      <a:pt x="23" y="6"/>
                    </a:cubicBezTo>
                    <a:cubicBezTo>
                      <a:pt x="23" y="3"/>
                      <a:pt x="23" y="3"/>
                      <a:pt x="23" y="3"/>
                    </a:cubicBezTo>
                    <a:cubicBezTo>
                      <a:pt x="23" y="3"/>
                      <a:pt x="6" y="4"/>
                      <a:pt x="0" y="0"/>
                    </a:cubicBezTo>
                    <a:cubicBezTo>
                      <a:pt x="0" y="5"/>
                      <a:pt x="0" y="8"/>
                      <a:pt x="0" y="8"/>
                    </a:cubicBezTo>
                  </a:path>
                </a:pathLst>
              </a:custGeom>
              <a:solidFill>
                <a:srgbClr val="B0BFC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38" name="Freeform 196">
                <a:extLst>
                  <a:ext uri="{FF2B5EF4-FFF2-40B4-BE49-F238E27FC236}">
                    <a16:creationId xmlns:a16="http://schemas.microsoft.com/office/drawing/2014/main" id="{C0E1C0FA-68C5-8921-595D-58DB67A4B1FF}"/>
                  </a:ext>
                </a:extLst>
              </p:cNvPr>
              <p:cNvSpPr>
                <a:spLocks noChangeAspect="1"/>
              </p:cNvSpPr>
              <p:nvPr/>
            </p:nvSpPr>
            <p:spPr bwMode="auto">
              <a:xfrm>
                <a:off x="2331" y="2783"/>
                <a:ext cx="17" cy="4"/>
              </a:xfrm>
              <a:custGeom>
                <a:avLst/>
                <a:gdLst>
                  <a:gd name="T0" fmla="*/ 0 w 17"/>
                  <a:gd name="T1" fmla="*/ 0 h 4"/>
                  <a:gd name="T2" fmla="*/ 0 w 17"/>
                  <a:gd name="T3" fmla="*/ 0 h 4"/>
                  <a:gd name="T4" fmla="*/ 17 w 17"/>
                  <a:gd name="T5" fmla="*/ 2 h 4"/>
                  <a:gd name="T6" fmla="*/ 17 w 17"/>
                  <a:gd name="T7" fmla="*/ 4 h 4"/>
                  <a:gd name="T8" fmla="*/ 0 w 17"/>
                  <a:gd name="T9" fmla="*/ 0 h 4"/>
                  <a:gd name="T10" fmla="*/ 0 60000 65536"/>
                  <a:gd name="T11" fmla="*/ 0 60000 65536"/>
                  <a:gd name="T12" fmla="*/ 0 60000 65536"/>
                  <a:gd name="T13" fmla="*/ 0 60000 65536"/>
                  <a:gd name="T14" fmla="*/ 0 60000 65536"/>
                  <a:gd name="T15" fmla="*/ 0 w 17"/>
                  <a:gd name="T16" fmla="*/ 0 h 4"/>
                  <a:gd name="T17" fmla="*/ 17 w 17"/>
                  <a:gd name="T18" fmla="*/ 4 h 4"/>
                </a:gdLst>
                <a:ahLst/>
                <a:cxnLst>
                  <a:cxn ang="T10">
                    <a:pos x="T0" y="T1"/>
                  </a:cxn>
                  <a:cxn ang="T11">
                    <a:pos x="T2" y="T3"/>
                  </a:cxn>
                  <a:cxn ang="T12">
                    <a:pos x="T4" y="T5"/>
                  </a:cxn>
                  <a:cxn ang="T13">
                    <a:pos x="T6" y="T7"/>
                  </a:cxn>
                  <a:cxn ang="T14">
                    <a:pos x="T8" y="T9"/>
                  </a:cxn>
                </a:cxnLst>
                <a:rect l="T15" t="T16" r="T17" b="T18"/>
                <a:pathLst>
                  <a:path w="17" h="4">
                    <a:moveTo>
                      <a:pt x="0" y="0"/>
                    </a:moveTo>
                    <a:lnTo>
                      <a:pt x="0" y="0"/>
                    </a:lnTo>
                    <a:lnTo>
                      <a:pt x="17" y="2"/>
                    </a:lnTo>
                    <a:lnTo>
                      <a:pt x="17" y="4"/>
                    </a:lnTo>
                    <a:lnTo>
                      <a:pt x="0" y="0"/>
                    </a:lnTo>
                    <a:close/>
                  </a:path>
                </a:pathLst>
              </a:custGeom>
              <a:solidFill>
                <a:srgbClr val="A4B4C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39" name="Freeform 197">
                <a:extLst>
                  <a:ext uri="{FF2B5EF4-FFF2-40B4-BE49-F238E27FC236}">
                    <a16:creationId xmlns:a16="http://schemas.microsoft.com/office/drawing/2014/main" id="{A2A03CB0-A4BD-E634-86F5-DC864A9AC4F1}"/>
                  </a:ext>
                </a:extLst>
              </p:cNvPr>
              <p:cNvSpPr>
                <a:spLocks noChangeAspect="1"/>
              </p:cNvSpPr>
              <p:nvPr/>
            </p:nvSpPr>
            <p:spPr bwMode="auto">
              <a:xfrm>
                <a:off x="2348" y="2785"/>
                <a:ext cx="54" cy="12"/>
              </a:xfrm>
              <a:custGeom>
                <a:avLst/>
                <a:gdLst>
                  <a:gd name="T0" fmla="*/ 0 w 23"/>
                  <a:gd name="T1" fmla="*/ 0 h 5"/>
                  <a:gd name="T2" fmla="*/ 127 w 23"/>
                  <a:gd name="T3" fmla="*/ 24 h 5"/>
                  <a:gd name="T4" fmla="*/ 127 w 23"/>
                  <a:gd name="T5" fmla="*/ 24 h 5"/>
                  <a:gd name="T6" fmla="*/ 38 w 23"/>
                  <a:gd name="T7" fmla="*/ 17 h 5"/>
                  <a:gd name="T8" fmla="*/ 0 w 23"/>
                  <a:gd name="T9" fmla="*/ 5 h 5"/>
                  <a:gd name="T10" fmla="*/ 0 w 23"/>
                  <a:gd name="T11" fmla="*/ 0 h 5"/>
                  <a:gd name="T12" fmla="*/ 0 60000 65536"/>
                  <a:gd name="T13" fmla="*/ 0 60000 65536"/>
                  <a:gd name="T14" fmla="*/ 0 60000 65536"/>
                  <a:gd name="T15" fmla="*/ 0 60000 65536"/>
                  <a:gd name="T16" fmla="*/ 0 60000 65536"/>
                  <a:gd name="T17" fmla="*/ 0 60000 65536"/>
                  <a:gd name="T18" fmla="*/ 0 w 23"/>
                  <a:gd name="T19" fmla="*/ 0 h 5"/>
                  <a:gd name="T20" fmla="*/ 23 w 23"/>
                  <a:gd name="T21" fmla="*/ 5 h 5"/>
                </a:gdLst>
                <a:ahLst/>
                <a:cxnLst>
                  <a:cxn ang="T12">
                    <a:pos x="T0" y="T1"/>
                  </a:cxn>
                  <a:cxn ang="T13">
                    <a:pos x="T2" y="T3"/>
                  </a:cxn>
                  <a:cxn ang="T14">
                    <a:pos x="T4" y="T5"/>
                  </a:cxn>
                  <a:cxn ang="T15">
                    <a:pos x="T6" y="T7"/>
                  </a:cxn>
                  <a:cxn ang="T16">
                    <a:pos x="T8" y="T9"/>
                  </a:cxn>
                  <a:cxn ang="T17">
                    <a:pos x="T10" y="T11"/>
                  </a:cxn>
                </a:cxnLst>
                <a:rect l="T18" t="T19" r="T20" b="T21"/>
                <a:pathLst>
                  <a:path w="23" h="5">
                    <a:moveTo>
                      <a:pt x="0" y="0"/>
                    </a:moveTo>
                    <a:cubicBezTo>
                      <a:pt x="0" y="0"/>
                      <a:pt x="6" y="5"/>
                      <a:pt x="23" y="4"/>
                    </a:cubicBezTo>
                    <a:cubicBezTo>
                      <a:pt x="23" y="5"/>
                      <a:pt x="23" y="4"/>
                      <a:pt x="23" y="4"/>
                    </a:cubicBezTo>
                    <a:cubicBezTo>
                      <a:pt x="23" y="4"/>
                      <a:pt x="13" y="5"/>
                      <a:pt x="7" y="3"/>
                    </a:cubicBezTo>
                    <a:cubicBezTo>
                      <a:pt x="0" y="2"/>
                      <a:pt x="0" y="1"/>
                      <a:pt x="0" y="1"/>
                    </a:cubicBezTo>
                    <a:lnTo>
                      <a:pt x="0" y="0"/>
                    </a:lnTo>
                    <a:close/>
                  </a:path>
                </a:pathLst>
              </a:custGeom>
              <a:solidFill>
                <a:srgbClr val="A4B4C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40" name="Rectangle 198">
                <a:extLst>
                  <a:ext uri="{FF2B5EF4-FFF2-40B4-BE49-F238E27FC236}">
                    <a16:creationId xmlns:a16="http://schemas.microsoft.com/office/drawing/2014/main" id="{655F13A5-4DB8-8D36-851F-3D532C6EE75A}"/>
                  </a:ext>
                </a:extLst>
              </p:cNvPr>
              <p:cNvSpPr>
                <a:spLocks noChangeAspect="1" noChangeArrowheads="1"/>
              </p:cNvSpPr>
              <p:nvPr/>
            </p:nvSpPr>
            <p:spPr bwMode="auto">
              <a:xfrm>
                <a:off x="2402" y="2794"/>
                <a:ext cx="2" cy="8"/>
              </a:xfrm>
              <a:prstGeom prst="rect">
                <a:avLst/>
              </a:prstGeom>
              <a:solidFill>
                <a:srgbClr val="D2DAE4"/>
              </a:solid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41" name="Freeform 199">
                <a:extLst>
                  <a:ext uri="{FF2B5EF4-FFF2-40B4-BE49-F238E27FC236}">
                    <a16:creationId xmlns:a16="http://schemas.microsoft.com/office/drawing/2014/main" id="{B2DC413A-C4EF-B43C-8B5F-99F8D1D810C4}"/>
                  </a:ext>
                </a:extLst>
              </p:cNvPr>
              <p:cNvSpPr>
                <a:spLocks noChangeAspect="1"/>
              </p:cNvSpPr>
              <p:nvPr/>
            </p:nvSpPr>
            <p:spPr bwMode="auto">
              <a:xfrm>
                <a:off x="2331" y="2750"/>
                <a:ext cx="92" cy="40"/>
              </a:xfrm>
              <a:custGeom>
                <a:avLst/>
                <a:gdLst>
                  <a:gd name="T0" fmla="*/ 0 w 92"/>
                  <a:gd name="T1" fmla="*/ 0 h 40"/>
                  <a:gd name="T2" fmla="*/ 92 w 92"/>
                  <a:gd name="T3" fmla="*/ 11 h 40"/>
                  <a:gd name="T4" fmla="*/ 92 w 92"/>
                  <a:gd name="T5" fmla="*/ 40 h 40"/>
                  <a:gd name="T6" fmla="*/ 0 w 92"/>
                  <a:gd name="T7" fmla="*/ 28 h 40"/>
                  <a:gd name="T8" fmla="*/ 0 w 92"/>
                  <a:gd name="T9" fmla="*/ 0 h 40"/>
                  <a:gd name="T10" fmla="*/ 0 60000 65536"/>
                  <a:gd name="T11" fmla="*/ 0 60000 65536"/>
                  <a:gd name="T12" fmla="*/ 0 60000 65536"/>
                  <a:gd name="T13" fmla="*/ 0 60000 65536"/>
                  <a:gd name="T14" fmla="*/ 0 60000 65536"/>
                  <a:gd name="T15" fmla="*/ 0 w 92"/>
                  <a:gd name="T16" fmla="*/ 0 h 40"/>
                  <a:gd name="T17" fmla="*/ 92 w 92"/>
                  <a:gd name="T18" fmla="*/ 40 h 40"/>
                </a:gdLst>
                <a:ahLst/>
                <a:cxnLst>
                  <a:cxn ang="T10">
                    <a:pos x="T0" y="T1"/>
                  </a:cxn>
                  <a:cxn ang="T11">
                    <a:pos x="T2" y="T3"/>
                  </a:cxn>
                  <a:cxn ang="T12">
                    <a:pos x="T4" y="T5"/>
                  </a:cxn>
                  <a:cxn ang="T13">
                    <a:pos x="T6" y="T7"/>
                  </a:cxn>
                  <a:cxn ang="T14">
                    <a:pos x="T8" y="T9"/>
                  </a:cxn>
                </a:cxnLst>
                <a:rect l="T15" t="T16" r="T17" b="T18"/>
                <a:pathLst>
                  <a:path w="92" h="40">
                    <a:moveTo>
                      <a:pt x="0" y="0"/>
                    </a:moveTo>
                    <a:lnTo>
                      <a:pt x="92" y="11"/>
                    </a:lnTo>
                    <a:lnTo>
                      <a:pt x="92" y="40"/>
                    </a:lnTo>
                    <a:lnTo>
                      <a:pt x="0" y="28"/>
                    </a:lnTo>
                    <a:lnTo>
                      <a:pt x="0" y="0"/>
                    </a:lnTo>
                    <a:close/>
                  </a:path>
                </a:pathLst>
              </a:custGeom>
              <a:solidFill>
                <a:srgbClr val="697F9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42" name="Freeform 200">
                <a:extLst>
                  <a:ext uri="{FF2B5EF4-FFF2-40B4-BE49-F238E27FC236}">
                    <a16:creationId xmlns:a16="http://schemas.microsoft.com/office/drawing/2014/main" id="{709631BA-70A5-B00F-561E-4554CCF8F120}"/>
                  </a:ext>
                </a:extLst>
              </p:cNvPr>
              <p:cNvSpPr>
                <a:spLocks noChangeAspect="1"/>
              </p:cNvSpPr>
              <p:nvPr/>
            </p:nvSpPr>
            <p:spPr bwMode="auto">
              <a:xfrm>
                <a:off x="2331" y="2754"/>
                <a:ext cx="17" cy="22"/>
              </a:xfrm>
              <a:custGeom>
                <a:avLst/>
                <a:gdLst>
                  <a:gd name="T0" fmla="*/ 0 w 17"/>
                  <a:gd name="T1" fmla="*/ 22 h 22"/>
                  <a:gd name="T2" fmla="*/ 17 w 17"/>
                  <a:gd name="T3" fmla="*/ 22 h 22"/>
                  <a:gd name="T4" fmla="*/ 17 w 17"/>
                  <a:gd name="T5" fmla="*/ 3 h 22"/>
                  <a:gd name="T6" fmla="*/ 0 w 17"/>
                  <a:gd name="T7" fmla="*/ 0 h 22"/>
                  <a:gd name="T8" fmla="*/ 0 w 17"/>
                  <a:gd name="T9" fmla="*/ 22 h 22"/>
                  <a:gd name="T10" fmla="*/ 0 60000 65536"/>
                  <a:gd name="T11" fmla="*/ 0 60000 65536"/>
                  <a:gd name="T12" fmla="*/ 0 60000 65536"/>
                  <a:gd name="T13" fmla="*/ 0 60000 65536"/>
                  <a:gd name="T14" fmla="*/ 0 60000 65536"/>
                  <a:gd name="T15" fmla="*/ 0 w 17"/>
                  <a:gd name="T16" fmla="*/ 0 h 22"/>
                  <a:gd name="T17" fmla="*/ 17 w 17"/>
                  <a:gd name="T18" fmla="*/ 22 h 22"/>
                </a:gdLst>
                <a:ahLst/>
                <a:cxnLst>
                  <a:cxn ang="T10">
                    <a:pos x="T0" y="T1"/>
                  </a:cxn>
                  <a:cxn ang="T11">
                    <a:pos x="T2" y="T3"/>
                  </a:cxn>
                  <a:cxn ang="T12">
                    <a:pos x="T4" y="T5"/>
                  </a:cxn>
                  <a:cxn ang="T13">
                    <a:pos x="T6" y="T7"/>
                  </a:cxn>
                  <a:cxn ang="T14">
                    <a:pos x="T8" y="T9"/>
                  </a:cxn>
                </a:cxnLst>
                <a:rect l="T15" t="T16" r="T17" b="T18"/>
                <a:pathLst>
                  <a:path w="17" h="22">
                    <a:moveTo>
                      <a:pt x="0" y="22"/>
                    </a:moveTo>
                    <a:lnTo>
                      <a:pt x="17" y="22"/>
                    </a:lnTo>
                    <a:lnTo>
                      <a:pt x="17" y="3"/>
                    </a:lnTo>
                    <a:lnTo>
                      <a:pt x="0" y="0"/>
                    </a:lnTo>
                    <a:lnTo>
                      <a:pt x="0" y="22"/>
                    </a:lnTo>
                    <a:close/>
                  </a:path>
                </a:pathLst>
              </a:custGeom>
              <a:solidFill>
                <a:srgbClr val="8AA5B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43" name="Freeform 201">
                <a:extLst>
                  <a:ext uri="{FF2B5EF4-FFF2-40B4-BE49-F238E27FC236}">
                    <a16:creationId xmlns:a16="http://schemas.microsoft.com/office/drawing/2014/main" id="{3803EE4A-B586-57DE-26E2-6EBF36A1A548}"/>
                  </a:ext>
                </a:extLst>
              </p:cNvPr>
              <p:cNvSpPr>
                <a:spLocks noChangeAspect="1"/>
              </p:cNvSpPr>
              <p:nvPr/>
            </p:nvSpPr>
            <p:spPr bwMode="auto">
              <a:xfrm>
                <a:off x="2348" y="2757"/>
                <a:ext cx="54" cy="30"/>
              </a:xfrm>
              <a:custGeom>
                <a:avLst/>
                <a:gdLst>
                  <a:gd name="T0" fmla="*/ 0 w 23"/>
                  <a:gd name="T1" fmla="*/ 42 h 13"/>
                  <a:gd name="T2" fmla="*/ 127 w 23"/>
                  <a:gd name="T3" fmla="*/ 37 h 13"/>
                  <a:gd name="T4" fmla="*/ 127 w 23"/>
                  <a:gd name="T5" fmla="*/ 16 h 13"/>
                  <a:gd name="T6" fmla="*/ 0 w 23"/>
                  <a:gd name="T7" fmla="*/ 0 h 13"/>
                  <a:gd name="T8" fmla="*/ 0 w 23"/>
                  <a:gd name="T9" fmla="*/ 42 h 13"/>
                  <a:gd name="T10" fmla="*/ 0 60000 65536"/>
                  <a:gd name="T11" fmla="*/ 0 60000 65536"/>
                  <a:gd name="T12" fmla="*/ 0 60000 65536"/>
                  <a:gd name="T13" fmla="*/ 0 60000 65536"/>
                  <a:gd name="T14" fmla="*/ 0 60000 65536"/>
                  <a:gd name="T15" fmla="*/ 0 w 23"/>
                  <a:gd name="T16" fmla="*/ 0 h 13"/>
                  <a:gd name="T17" fmla="*/ 23 w 23"/>
                  <a:gd name="T18" fmla="*/ 13 h 13"/>
                </a:gdLst>
                <a:ahLst/>
                <a:cxnLst>
                  <a:cxn ang="T10">
                    <a:pos x="T0" y="T1"/>
                  </a:cxn>
                  <a:cxn ang="T11">
                    <a:pos x="T2" y="T3"/>
                  </a:cxn>
                  <a:cxn ang="T12">
                    <a:pos x="T4" y="T5"/>
                  </a:cxn>
                  <a:cxn ang="T13">
                    <a:pos x="T6" y="T7"/>
                  </a:cxn>
                  <a:cxn ang="T14">
                    <a:pos x="T8" y="T9"/>
                  </a:cxn>
                </a:cxnLst>
                <a:rect l="T15" t="T16" r="T17" b="T18"/>
                <a:pathLst>
                  <a:path w="23" h="13">
                    <a:moveTo>
                      <a:pt x="0" y="8"/>
                    </a:moveTo>
                    <a:cubicBezTo>
                      <a:pt x="0" y="8"/>
                      <a:pt x="10" y="13"/>
                      <a:pt x="23" y="7"/>
                    </a:cubicBezTo>
                    <a:cubicBezTo>
                      <a:pt x="23" y="3"/>
                      <a:pt x="23" y="3"/>
                      <a:pt x="23" y="3"/>
                    </a:cubicBezTo>
                    <a:cubicBezTo>
                      <a:pt x="23" y="3"/>
                      <a:pt x="6" y="4"/>
                      <a:pt x="0" y="0"/>
                    </a:cubicBezTo>
                    <a:cubicBezTo>
                      <a:pt x="0" y="6"/>
                      <a:pt x="0" y="8"/>
                      <a:pt x="0" y="8"/>
                    </a:cubicBezTo>
                  </a:path>
                </a:pathLst>
              </a:custGeom>
              <a:solidFill>
                <a:srgbClr val="B0BFC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44" name="Freeform 202">
                <a:extLst>
                  <a:ext uri="{FF2B5EF4-FFF2-40B4-BE49-F238E27FC236}">
                    <a16:creationId xmlns:a16="http://schemas.microsoft.com/office/drawing/2014/main" id="{2B48C87B-D827-9988-0495-5EDF8C8D60B8}"/>
                  </a:ext>
                </a:extLst>
              </p:cNvPr>
              <p:cNvSpPr>
                <a:spLocks noChangeAspect="1"/>
              </p:cNvSpPr>
              <p:nvPr/>
            </p:nvSpPr>
            <p:spPr bwMode="auto">
              <a:xfrm>
                <a:off x="2331" y="2752"/>
                <a:ext cx="17" cy="5"/>
              </a:xfrm>
              <a:custGeom>
                <a:avLst/>
                <a:gdLst>
                  <a:gd name="T0" fmla="*/ 0 w 17"/>
                  <a:gd name="T1" fmla="*/ 2 h 5"/>
                  <a:gd name="T2" fmla="*/ 0 w 17"/>
                  <a:gd name="T3" fmla="*/ 0 h 5"/>
                  <a:gd name="T4" fmla="*/ 17 w 17"/>
                  <a:gd name="T5" fmla="*/ 2 h 5"/>
                  <a:gd name="T6" fmla="*/ 17 w 17"/>
                  <a:gd name="T7" fmla="*/ 5 h 5"/>
                  <a:gd name="T8" fmla="*/ 0 w 17"/>
                  <a:gd name="T9" fmla="*/ 2 h 5"/>
                  <a:gd name="T10" fmla="*/ 0 60000 65536"/>
                  <a:gd name="T11" fmla="*/ 0 60000 65536"/>
                  <a:gd name="T12" fmla="*/ 0 60000 65536"/>
                  <a:gd name="T13" fmla="*/ 0 60000 65536"/>
                  <a:gd name="T14" fmla="*/ 0 60000 65536"/>
                  <a:gd name="T15" fmla="*/ 0 w 17"/>
                  <a:gd name="T16" fmla="*/ 0 h 5"/>
                  <a:gd name="T17" fmla="*/ 17 w 17"/>
                  <a:gd name="T18" fmla="*/ 5 h 5"/>
                </a:gdLst>
                <a:ahLst/>
                <a:cxnLst>
                  <a:cxn ang="T10">
                    <a:pos x="T0" y="T1"/>
                  </a:cxn>
                  <a:cxn ang="T11">
                    <a:pos x="T2" y="T3"/>
                  </a:cxn>
                  <a:cxn ang="T12">
                    <a:pos x="T4" y="T5"/>
                  </a:cxn>
                  <a:cxn ang="T13">
                    <a:pos x="T6" y="T7"/>
                  </a:cxn>
                  <a:cxn ang="T14">
                    <a:pos x="T8" y="T9"/>
                  </a:cxn>
                </a:cxnLst>
                <a:rect l="T15" t="T16" r="T17" b="T18"/>
                <a:pathLst>
                  <a:path w="17" h="5">
                    <a:moveTo>
                      <a:pt x="0" y="2"/>
                    </a:moveTo>
                    <a:lnTo>
                      <a:pt x="0" y="0"/>
                    </a:lnTo>
                    <a:lnTo>
                      <a:pt x="17" y="2"/>
                    </a:lnTo>
                    <a:lnTo>
                      <a:pt x="17" y="5"/>
                    </a:lnTo>
                    <a:lnTo>
                      <a:pt x="0" y="2"/>
                    </a:lnTo>
                    <a:close/>
                  </a:path>
                </a:pathLst>
              </a:custGeom>
              <a:solidFill>
                <a:srgbClr val="A4B4C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45" name="Freeform 203">
                <a:extLst>
                  <a:ext uri="{FF2B5EF4-FFF2-40B4-BE49-F238E27FC236}">
                    <a16:creationId xmlns:a16="http://schemas.microsoft.com/office/drawing/2014/main" id="{FD7C5D7F-96C8-3F32-E1EC-3E1B5221A265}"/>
                  </a:ext>
                </a:extLst>
              </p:cNvPr>
              <p:cNvSpPr>
                <a:spLocks noChangeAspect="1"/>
              </p:cNvSpPr>
              <p:nvPr/>
            </p:nvSpPr>
            <p:spPr bwMode="auto">
              <a:xfrm>
                <a:off x="2348" y="2754"/>
                <a:ext cx="54" cy="12"/>
              </a:xfrm>
              <a:custGeom>
                <a:avLst/>
                <a:gdLst>
                  <a:gd name="T0" fmla="*/ 0 w 23"/>
                  <a:gd name="T1" fmla="*/ 0 h 5"/>
                  <a:gd name="T2" fmla="*/ 127 w 23"/>
                  <a:gd name="T3" fmla="*/ 24 h 5"/>
                  <a:gd name="T4" fmla="*/ 127 w 23"/>
                  <a:gd name="T5" fmla="*/ 24 h 5"/>
                  <a:gd name="T6" fmla="*/ 38 w 23"/>
                  <a:gd name="T7" fmla="*/ 24 h 5"/>
                  <a:gd name="T8" fmla="*/ 0 w 23"/>
                  <a:gd name="T9" fmla="*/ 5 h 5"/>
                  <a:gd name="T10" fmla="*/ 0 w 23"/>
                  <a:gd name="T11" fmla="*/ 0 h 5"/>
                  <a:gd name="T12" fmla="*/ 0 60000 65536"/>
                  <a:gd name="T13" fmla="*/ 0 60000 65536"/>
                  <a:gd name="T14" fmla="*/ 0 60000 65536"/>
                  <a:gd name="T15" fmla="*/ 0 60000 65536"/>
                  <a:gd name="T16" fmla="*/ 0 60000 65536"/>
                  <a:gd name="T17" fmla="*/ 0 60000 65536"/>
                  <a:gd name="T18" fmla="*/ 0 w 23"/>
                  <a:gd name="T19" fmla="*/ 0 h 5"/>
                  <a:gd name="T20" fmla="*/ 23 w 23"/>
                  <a:gd name="T21" fmla="*/ 5 h 5"/>
                </a:gdLst>
                <a:ahLst/>
                <a:cxnLst>
                  <a:cxn ang="T12">
                    <a:pos x="T0" y="T1"/>
                  </a:cxn>
                  <a:cxn ang="T13">
                    <a:pos x="T2" y="T3"/>
                  </a:cxn>
                  <a:cxn ang="T14">
                    <a:pos x="T4" y="T5"/>
                  </a:cxn>
                  <a:cxn ang="T15">
                    <a:pos x="T6" y="T7"/>
                  </a:cxn>
                  <a:cxn ang="T16">
                    <a:pos x="T8" y="T9"/>
                  </a:cxn>
                  <a:cxn ang="T17">
                    <a:pos x="T10" y="T11"/>
                  </a:cxn>
                </a:cxnLst>
                <a:rect l="T18" t="T19" r="T20" b="T21"/>
                <a:pathLst>
                  <a:path w="23" h="5">
                    <a:moveTo>
                      <a:pt x="0" y="0"/>
                    </a:moveTo>
                    <a:cubicBezTo>
                      <a:pt x="0" y="0"/>
                      <a:pt x="6" y="5"/>
                      <a:pt x="23" y="4"/>
                    </a:cubicBezTo>
                    <a:cubicBezTo>
                      <a:pt x="23" y="5"/>
                      <a:pt x="23" y="4"/>
                      <a:pt x="23" y="4"/>
                    </a:cubicBezTo>
                    <a:cubicBezTo>
                      <a:pt x="23" y="4"/>
                      <a:pt x="13" y="5"/>
                      <a:pt x="7" y="4"/>
                    </a:cubicBezTo>
                    <a:cubicBezTo>
                      <a:pt x="0" y="2"/>
                      <a:pt x="0" y="1"/>
                      <a:pt x="0" y="1"/>
                    </a:cubicBezTo>
                    <a:lnTo>
                      <a:pt x="0" y="0"/>
                    </a:lnTo>
                    <a:close/>
                  </a:path>
                </a:pathLst>
              </a:custGeom>
              <a:solidFill>
                <a:srgbClr val="A4B4C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46" name="Freeform 204">
                <a:extLst>
                  <a:ext uri="{FF2B5EF4-FFF2-40B4-BE49-F238E27FC236}">
                    <a16:creationId xmlns:a16="http://schemas.microsoft.com/office/drawing/2014/main" id="{00648FF4-B150-2903-E481-4BB27B613062}"/>
                  </a:ext>
                </a:extLst>
              </p:cNvPr>
              <p:cNvSpPr>
                <a:spLocks noChangeAspect="1"/>
              </p:cNvSpPr>
              <p:nvPr/>
            </p:nvSpPr>
            <p:spPr bwMode="auto">
              <a:xfrm>
                <a:off x="2402" y="2764"/>
                <a:ext cx="2" cy="9"/>
              </a:xfrm>
              <a:custGeom>
                <a:avLst/>
                <a:gdLst>
                  <a:gd name="T0" fmla="*/ 2 w 2"/>
                  <a:gd name="T1" fmla="*/ 7 h 9"/>
                  <a:gd name="T2" fmla="*/ 0 w 2"/>
                  <a:gd name="T3" fmla="*/ 9 h 9"/>
                  <a:gd name="T4" fmla="*/ 0 w 2"/>
                  <a:gd name="T5" fmla="*/ 0 h 9"/>
                  <a:gd name="T6" fmla="*/ 2 w 2"/>
                  <a:gd name="T7" fmla="*/ 2 h 9"/>
                  <a:gd name="T8" fmla="*/ 2 w 2"/>
                  <a:gd name="T9" fmla="*/ 7 h 9"/>
                  <a:gd name="T10" fmla="*/ 0 60000 65536"/>
                  <a:gd name="T11" fmla="*/ 0 60000 65536"/>
                  <a:gd name="T12" fmla="*/ 0 60000 65536"/>
                  <a:gd name="T13" fmla="*/ 0 60000 65536"/>
                  <a:gd name="T14" fmla="*/ 0 60000 65536"/>
                  <a:gd name="T15" fmla="*/ 0 w 2"/>
                  <a:gd name="T16" fmla="*/ 0 h 9"/>
                  <a:gd name="T17" fmla="*/ 2 w 2"/>
                  <a:gd name="T18" fmla="*/ 9 h 9"/>
                </a:gdLst>
                <a:ahLst/>
                <a:cxnLst>
                  <a:cxn ang="T10">
                    <a:pos x="T0" y="T1"/>
                  </a:cxn>
                  <a:cxn ang="T11">
                    <a:pos x="T2" y="T3"/>
                  </a:cxn>
                  <a:cxn ang="T12">
                    <a:pos x="T4" y="T5"/>
                  </a:cxn>
                  <a:cxn ang="T13">
                    <a:pos x="T6" y="T7"/>
                  </a:cxn>
                  <a:cxn ang="T14">
                    <a:pos x="T8" y="T9"/>
                  </a:cxn>
                </a:cxnLst>
                <a:rect l="T15" t="T16" r="T17" b="T18"/>
                <a:pathLst>
                  <a:path w="2" h="9">
                    <a:moveTo>
                      <a:pt x="2" y="7"/>
                    </a:moveTo>
                    <a:lnTo>
                      <a:pt x="0" y="9"/>
                    </a:lnTo>
                    <a:lnTo>
                      <a:pt x="0" y="0"/>
                    </a:lnTo>
                    <a:lnTo>
                      <a:pt x="2" y="2"/>
                    </a:lnTo>
                    <a:lnTo>
                      <a:pt x="2" y="7"/>
                    </a:lnTo>
                    <a:close/>
                  </a:path>
                </a:pathLst>
              </a:custGeom>
              <a:solidFill>
                <a:srgbClr val="D2DAE4"/>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47" name="Freeform 205">
                <a:extLst>
                  <a:ext uri="{FF2B5EF4-FFF2-40B4-BE49-F238E27FC236}">
                    <a16:creationId xmlns:a16="http://schemas.microsoft.com/office/drawing/2014/main" id="{14C5400B-5A5E-A6BC-90CF-5D29DFD6306F}"/>
                  </a:ext>
                </a:extLst>
              </p:cNvPr>
              <p:cNvSpPr>
                <a:spLocks noChangeAspect="1"/>
              </p:cNvSpPr>
              <p:nvPr/>
            </p:nvSpPr>
            <p:spPr bwMode="auto">
              <a:xfrm>
                <a:off x="2331" y="2721"/>
                <a:ext cx="92" cy="38"/>
              </a:xfrm>
              <a:custGeom>
                <a:avLst/>
                <a:gdLst>
                  <a:gd name="T0" fmla="*/ 0 w 92"/>
                  <a:gd name="T1" fmla="*/ 0 h 38"/>
                  <a:gd name="T2" fmla="*/ 92 w 92"/>
                  <a:gd name="T3" fmla="*/ 10 h 38"/>
                  <a:gd name="T4" fmla="*/ 92 w 92"/>
                  <a:gd name="T5" fmla="*/ 38 h 38"/>
                  <a:gd name="T6" fmla="*/ 0 w 92"/>
                  <a:gd name="T7" fmla="*/ 26 h 38"/>
                  <a:gd name="T8" fmla="*/ 0 w 92"/>
                  <a:gd name="T9" fmla="*/ 0 h 38"/>
                  <a:gd name="T10" fmla="*/ 0 60000 65536"/>
                  <a:gd name="T11" fmla="*/ 0 60000 65536"/>
                  <a:gd name="T12" fmla="*/ 0 60000 65536"/>
                  <a:gd name="T13" fmla="*/ 0 60000 65536"/>
                  <a:gd name="T14" fmla="*/ 0 60000 65536"/>
                  <a:gd name="T15" fmla="*/ 0 w 92"/>
                  <a:gd name="T16" fmla="*/ 0 h 38"/>
                  <a:gd name="T17" fmla="*/ 92 w 92"/>
                  <a:gd name="T18" fmla="*/ 38 h 38"/>
                </a:gdLst>
                <a:ahLst/>
                <a:cxnLst>
                  <a:cxn ang="T10">
                    <a:pos x="T0" y="T1"/>
                  </a:cxn>
                  <a:cxn ang="T11">
                    <a:pos x="T2" y="T3"/>
                  </a:cxn>
                  <a:cxn ang="T12">
                    <a:pos x="T4" y="T5"/>
                  </a:cxn>
                  <a:cxn ang="T13">
                    <a:pos x="T6" y="T7"/>
                  </a:cxn>
                  <a:cxn ang="T14">
                    <a:pos x="T8" y="T9"/>
                  </a:cxn>
                </a:cxnLst>
                <a:rect l="T15" t="T16" r="T17" b="T18"/>
                <a:pathLst>
                  <a:path w="92" h="38">
                    <a:moveTo>
                      <a:pt x="0" y="0"/>
                    </a:moveTo>
                    <a:lnTo>
                      <a:pt x="92" y="10"/>
                    </a:lnTo>
                    <a:lnTo>
                      <a:pt x="92" y="38"/>
                    </a:lnTo>
                    <a:lnTo>
                      <a:pt x="0" y="26"/>
                    </a:lnTo>
                    <a:lnTo>
                      <a:pt x="0" y="0"/>
                    </a:lnTo>
                    <a:close/>
                  </a:path>
                </a:pathLst>
              </a:custGeom>
              <a:solidFill>
                <a:srgbClr val="697F9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48" name="Freeform 206">
                <a:extLst>
                  <a:ext uri="{FF2B5EF4-FFF2-40B4-BE49-F238E27FC236}">
                    <a16:creationId xmlns:a16="http://schemas.microsoft.com/office/drawing/2014/main" id="{480A5E57-97EF-CA3C-0DFE-53D46B55FF46}"/>
                  </a:ext>
                </a:extLst>
              </p:cNvPr>
              <p:cNvSpPr>
                <a:spLocks noChangeAspect="1"/>
              </p:cNvSpPr>
              <p:nvPr/>
            </p:nvSpPr>
            <p:spPr bwMode="auto">
              <a:xfrm>
                <a:off x="2331" y="2724"/>
                <a:ext cx="17" cy="23"/>
              </a:xfrm>
              <a:custGeom>
                <a:avLst/>
                <a:gdLst>
                  <a:gd name="T0" fmla="*/ 0 w 17"/>
                  <a:gd name="T1" fmla="*/ 21 h 23"/>
                  <a:gd name="T2" fmla="*/ 17 w 17"/>
                  <a:gd name="T3" fmla="*/ 23 h 23"/>
                  <a:gd name="T4" fmla="*/ 17 w 17"/>
                  <a:gd name="T5" fmla="*/ 2 h 23"/>
                  <a:gd name="T6" fmla="*/ 0 w 17"/>
                  <a:gd name="T7" fmla="*/ 0 h 23"/>
                  <a:gd name="T8" fmla="*/ 0 w 17"/>
                  <a:gd name="T9" fmla="*/ 21 h 23"/>
                  <a:gd name="T10" fmla="*/ 0 60000 65536"/>
                  <a:gd name="T11" fmla="*/ 0 60000 65536"/>
                  <a:gd name="T12" fmla="*/ 0 60000 65536"/>
                  <a:gd name="T13" fmla="*/ 0 60000 65536"/>
                  <a:gd name="T14" fmla="*/ 0 60000 65536"/>
                  <a:gd name="T15" fmla="*/ 0 w 17"/>
                  <a:gd name="T16" fmla="*/ 0 h 23"/>
                  <a:gd name="T17" fmla="*/ 17 w 17"/>
                  <a:gd name="T18" fmla="*/ 23 h 23"/>
                </a:gdLst>
                <a:ahLst/>
                <a:cxnLst>
                  <a:cxn ang="T10">
                    <a:pos x="T0" y="T1"/>
                  </a:cxn>
                  <a:cxn ang="T11">
                    <a:pos x="T2" y="T3"/>
                  </a:cxn>
                  <a:cxn ang="T12">
                    <a:pos x="T4" y="T5"/>
                  </a:cxn>
                  <a:cxn ang="T13">
                    <a:pos x="T6" y="T7"/>
                  </a:cxn>
                  <a:cxn ang="T14">
                    <a:pos x="T8" y="T9"/>
                  </a:cxn>
                </a:cxnLst>
                <a:rect l="T15" t="T16" r="T17" b="T18"/>
                <a:pathLst>
                  <a:path w="17" h="23">
                    <a:moveTo>
                      <a:pt x="0" y="21"/>
                    </a:moveTo>
                    <a:lnTo>
                      <a:pt x="17" y="23"/>
                    </a:lnTo>
                    <a:lnTo>
                      <a:pt x="17" y="2"/>
                    </a:lnTo>
                    <a:lnTo>
                      <a:pt x="0" y="0"/>
                    </a:lnTo>
                    <a:lnTo>
                      <a:pt x="0" y="21"/>
                    </a:lnTo>
                    <a:close/>
                  </a:path>
                </a:pathLst>
              </a:custGeom>
              <a:solidFill>
                <a:srgbClr val="8AA5B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49" name="Freeform 207">
                <a:extLst>
                  <a:ext uri="{FF2B5EF4-FFF2-40B4-BE49-F238E27FC236}">
                    <a16:creationId xmlns:a16="http://schemas.microsoft.com/office/drawing/2014/main" id="{B0670F1C-A73F-D878-A404-0EE865A40F46}"/>
                  </a:ext>
                </a:extLst>
              </p:cNvPr>
              <p:cNvSpPr>
                <a:spLocks noChangeAspect="1"/>
              </p:cNvSpPr>
              <p:nvPr/>
            </p:nvSpPr>
            <p:spPr bwMode="auto">
              <a:xfrm>
                <a:off x="2348" y="2726"/>
                <a:ext cx="54" cy="31"/>
              </a:xfrm>
              <a:custGeom>
                <a:avLst/>
                <a:gdLst>
                  <a:gd name="T0" fmla="*/ 0 w 23"/>
                  <a:gd name="T1" fmla="*/ 50 h 13"/>
                  <a:gd name="T2" fmla="*/ 127 w 23"/>
                  <a:gd name="T3" fmla="*/ 41 h 13"/>
                  <a:gd name="T4" fmla="*/ 127 w 23"/>
                  <a:gd name="T5" fmla="*/ 24 h 13"/>
                  <a:gd name="T6" fmla="*/ 0 w 23"/>
                  <a:gd name="T7" fmla="*/ 0 h 13"/>
                  <a:gd name="T8" fmla="*/ 0 w 23"/>
                  <a:gd name="T9" fmla="*/ 50 h 13"/>
                  <a:gd name="T10" fmla="*/ 0 60000 65536"/>
                  <a:gd name="T11" fmla="*/ 0 60000 65536"/>
                  <a:gd name="T12" fmla="*/ 0 60000 65536"/>
                  <a:gd name="T13" fmla="*/ 0 60000 65536"/>
                  <a:gd name="T14" fmla="*/ 0 60000 65536"/>
                  <a:gd name="T15" fmla="*/ 0 w 23"/>
                  <a:gd name="T16" fmla="*/ 0 h 13"/>
                  <a:gd name="T17" fmla="*/ 23 w 23"/>
                  <a:gd name="T18" fmla="*/ 13 h 13"/>
                </a:gdLst>
                <a:ahLst/>
                <a:cxnLst>
                  <a:cxn ang="T10">
                    <a:pos x="T0" y="T1"/>
                  </a:cxn>
                  <a:cxn ang="T11">
                    <a:pos x="T2" y="T3"/>
                  </a:cxn>
                  <a:cxn ang="T12">
                    <a:pos x="T4" y="T5"/>
                  </a:cxn>
                  <a:cxn ang="T13">
                    <a:pos x="T6" y="T7"/>
                  </a:cxn>
                  <a:cxn ang="T14">
                    <a:pos x="T8" y="T9"/>
                  </a:cxn>
                </a:cxnLst>
                <a:rect l="T15" t="T16" r="T17" b="T18"/>
                <a:pathLst>
                  <a:path w="23" h="13">
                    <a:moveTo>
                      <a:pt x="0" y="9"/>
                    </a:moveTo>
                    <a:cubicBezTo>
                      <a:pt x="0" y="9"/>
                      <a:pt x="10" y="13"/>
                      <a:pt x="23" y="7"/>
                    </a:cubicBezTo>
                    <a:cubicBezTo>
                      <a:pt x="23" y="4"/>
                      <a:pt x="23" y="4"/>
                      <a:pt x="23" y="4"/>
                    </a:cubicBezTo>
                    <a:cubicBezTo>
                      <a:pt x="23" y="4"/>
                      <a:pt x="6" y="5"/>
                      <a:pt x="0" y="0"/>
                    </a:cubicBezTo>
                    <a:cubicBezTo>
                      <a:pt x="0" y="6"/>
                      <a:pt x="0" y="9"/>
                      <a:pt x="0" y="9"/>
                    </a:cubicBezTo>
                  </a:path>
                </a:pathLst>
              </a:custGeom>
              <a:solidFill>
                <a:srgbClr val="B0BFC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50" name="Freeform 208">
                <a:extLst>
                  <a:ext uri="{FF2B5EF4-FFF2-40B4-BE49-F238E27FC236}">
                    <a16:creationId xmlns:a16="http://schemas.microsoft.com/office/drawing/2014/main" id="{865DA1F0-B424-7EA6-648C-56CE27ACC7FA}"/>
                  </a:ext>
                </a:extLst>
              </p:cNvPr>
              <p:cNvSpPr>
                <a:spLocks noChangeAspect="1"/>
              </p:cNvSpPr>
              <p:nvPr/>
            </p:nvSpPr>
            <p:spPr bwMode="auto">
              <a:xfrm>
                <a:off x="3028" y="2847"/>
                <a:ext cx="17" cy="5"/>
              </a:xfrm>
              <a:custGeom>
                <a:avLst/>
                <a:gdLst>
                  <a:gd name="T0" fmla="*/ 0 w 17"/>
                  <a:gd name="T1" fmla="*/ 3 h 5"/>
                  <a:gd name="T2" fmla="*/ 0 w 17"/>
                  <a:gd name="T3" fmla="*/ 0 h 5"/>
                  <a:gd name="T4" fmla="*/ 17 w 17"/>
                  <a:gd name="T5" fmla="*/ 5 h 5"/>
                  <a:gd name="T6" fmla="*/ 17 w 17"/>
                  <a:gd name="T7" fmla="*/ 5 h 5"/>
                  <a:gd name="T8" fmla="*/ 0 w 17"/>
                  <a:gd name="T9" fmla="*/ 3 h 5"/>
                  <a:gd name="T10" fmla="*/ 0 60000 65536"/>
                  <a:gd name="T11" fmla="*/ 0 60000 65536"/>
                  <a:gd name="T12" fmla="*/ 0 60000 65536"/>
                  <a:gd name="T13" fmla="*/ 0 60000 65536"/>
                  <a:gd name="T14" fmla="*/ 0 60000 65536"/>
                  <a:gd name="T15" fmla="*/ 0 w 17"/>
                  <a:gd name="T16" fmla="*/ 0 h 5"/>
                  <a:gd name="T17" fmla="*/ 17 w 17"/>
                  <a:gd name="T18" fmla="*/ 5 h 5"/>
                </a:gdLst>
                <a:ahLst/>
                <a:cxnLst>
                  <a:cxn ang="T10">
                    <a:pos x="T0" y="T1"/>
                  </a:cxn>
                  <a:cxn ang="T11">
                    <a:pos x="T2" y="T3"/>
                  </a:cxn>
                  <a:cxn ang="T12">
                    <a:pos x="T4" y="T5"/>
                  </a:cxn>
                  <a:cxn ang="T13">
                    <a:pos x="T6" y="T7"/>
                  </a:cxn>
                  <a:cxn ang="T14">
                    <a:pos x="T8" y="T9"/>
                  </a:cxn>
                </a:cxnLst>
                <a:rect l="T15" t="T16" r="T17" b="T18"/>
                <a:pathLst>
                  <a:path w="17" h="5">
                    <a:moveTo>
                      <a:pt x="0" y="3"/>
                    </a:moveTo>
                    <a:lnTo>
                      <a:pt x="0" y="0"/>
                    </a:lnTo>
                    <a:lnTo>
                      <a:pt x="17" y="5"/>
                    </a:lnTo>
                    <a:lnTo>
                      <a:pt x="0" y="3"/>
                    </a:lnTo>
                    <a:close/>
                  </a:path>
                </a:pathLst>
              </a:custGeom>
              <a:solidFill>
                <a:srgbClr val="A4B4C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51" name="Freeform 209">
                <a:extLst>
                  <a:ext uri="{FF2B5EF4-FFF2-40B4-BE49-F238E27FC236}">
                    <a16:creationId xmlns:a16="http://schemas.microsoft.com/office/drawing/2014/main" id="{53BA5B70-B042-1B69-62C0-656F814AC14E}"/>
                  </a:ext>
                </a:extLst>
              </p:cNvPr>
              <p:cNvSpPr>
                <a:spLocks noChangeAspect="1"/>
              </p:cNvSpPr>
              <p:nvPr/>
            </p:nvSpPr>
            <p:spPr bwMode="auto">
              <a:xfrm>
                <a:off x="2348" y="2726"/>
                <a:ext cx="54" cy="9"/>
              </a:xfrm>
              <a:custGeom>
                <a:avLst/>
                <a:gdLst>
                  <a:gd name="T0" fmla="*/ 0 w 23"/>
                  <a:gd name="T1" fmla="*/ 0 h 4"/>
                  <a:gd name="T2" fmla="*/ 127 w 23"/>
                  <a:gd name="T3" fmla="*/ 16 h 4"/>
                  <a:gd name="T4" fmla="*/ 127 w 23"/>
                  <a:gd name="T5" fmla="*/ 20 h 4"/>
                  <a:gd name="T6" fmla="*/ 38 w 23"/>
                  <a:gd name="T7" fmla="*/ 16 h 4"/>
                  <a:gd name="T8" fmla="*/ 0 w 23"/>
                  <a:gd name="T9" fmla="*/ 0 h 4"/>
                  <a:gd name="T10" fmla="*/ 0 60000 65536"/>
                  <a:gd name="T11" fmla="*/ 0 60000 65536"/>
                  <a:gd name="T12" fmla="*/ 0 60000 65536"/>
                  <a:gd name="T13" fmla="*/ 0 60000 65536"/>
                  <a:gd name="T14" fmla="*/ 0 60000 65536"/>
                  <a:gd name="T15" fmla="*/ 0 w 23"/>
                  <a:gd name="T16" fmla="*/ 0 h 4"/>
                  <a:gd name="T17" fmla="*/ 23 w 23"/>
                  <a:gd name="T18" fmla="*/ 4 h 4"/>
                </a:gdLst>
                <a:ahLst/>
                <a:cxnLst>
                  <a:cxn ang="T10">
                    <a:pos x="T0" y="T1"/>
                  </a:cxn>
                  <a:cxn ang="T11">
                    <a:pos x="T2" y="T3"/>
                  </a:cxn>
                  <a:cxn ang="T12">
                    <a:pos x="T4" y="T5"/>
                  </a:cxn>
                  <a:cxn ang="T13">
                    <a:pos x="T6" y="T7"/>
                  </a:cxn>
                  <a:cxn ang="T14">
                    <a:pos x="T8" y="T9"/>
                  </a:cxn>
                </a:cxnLst>
                <a:rect l="T15" t="T16" r="T17" b="T18"/>
                <a:pathLst>
                  <a:path w="23" h="4">
                    <a:moveTo>
                      <a:pt x="0" y="0"/>
                    </a:moveTo>
                    <a:cubicBezTo>
                      <a:pt x="0" y="0"/>
                      <a:pt x="6" y="4"/>
                      <a:pt x="23" y="3"/>
                    </a:cubicBezTo>
                    <a:cubicBezTo>
                      <a:pt x="23" y="4"/>
                      <a:pt x="23" y="4"/>
                      <a:pt x="23" y="4"/>
                    </a:cubicBezTo>
                    <a:cubicBezTo>
                      <a:pt x="23" y="4"/>
                      <a:pt x="13" y="4"/>
                      <a:pt x="7" y="3"/>
                    </a:cubicBezTo>
                    <a:cubicBezTo>
                      <a:pt x="0" y="1"/>
                      <a:pt x="0" y="0"/>
                      <a:pt x="0" y="0"/>
                    </a:cubicBezTo>
                    <a:close/>
                  </a:path>
                </a:pathLst>
              </a:custGeom>
              <a:solidFill>
                <a:srgbClr val="A4B4C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52" name="Rectangle 210">
                <a:extLst>
                  <a:ext uri="{FF2B5EF4-FFF2-40B4-BE49-F238E27FC236}">
                    <a16:creationId xmlns:a16="http://schemas.microsoft.com/office/drawing/2014/main" id="{850AF352-F9E4-EA91-34D9-CB018717D9DD}"/>
                  </a:ext>
                </a:extLst>
              </p:cNvPr>
              <p:cNvSpPr>
                <a:spLocks noChangeAspect="1" noChangeArrowheads="1"/>
              </p:cNvSpPr>
              <p:nvPr/>
            </p:nvSpPr>
            <p:spPr bwMode="auto">
              <a:xfrm>
                <a:off x="2402" y="2735"/>
                <a:ext cx="2" cy="7"/>
              </a:xfrm>
              <a:prstGeom prst="rect">
                <a:avLst/>
              </a:prstGeom>
              <a:solidFill>
                <a:srgbClr val="D2DAE4"/>
              </a:solid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53" name="Freeform 211">
                <a:extLst>
                  <a:ext uri="{FF2B5EF4-FFF2-40B4-BE49-F238E27FC236}">
                    <a16:creationId xmlns:a16="http://schemas.microsoft.com/office/drawing/2014/main" id="{CDE22E7C-0B87-BD5D-0CF0-61C6BA66FB35}"/>
                  </a:ext>
                </a:extLst>
              </p:cNvPr>
              <p:cNvSpPr>
                <a:spLocks noChangeAspect="1"/>
              </p:cNvSpPr>
              <p:nvPr/>
            </p:nvSpPr>
            <p:spPr bwMode="auto">
              <a:xfrm>
                <a:off x="2426" y="2854"/>
                <a:ext cx="94" cy="37"/>
              </a:xfrm>
              <a:custGeom>
                <a:avLst/>
                <a:gdLst>
                  <a:gd name="T0" fmla="*/ 0 w 94"/>
                  <a:gd name="T1" fmla="*/ 0 h 37"/>
                  <a:gd name="T2" fmla="*/ 94 w 94"/>
                  <a:gd name="T3" fmla="*/ 9 h 37"/>
                  <a:gd name="T4" fmla="*/ 94 w 94"/>
                  <a:gd name="T5" fmla="*/ 37 h 37"/>
                  <a:gd name="T6" fmla="*/ 0 w 94"/>
                  <a:gd name="T7" fmla="*/ 25 h 37"/>
                  <a:gd name="T8" fmla="*/ 0 w 94"/>
                  <a:gd name="T9" fmla="*/ 0 h 37"/>
                  <a:gd name="T10" fmla="*/ 0 60000 65536"/>
                  <a:gd name="T11" fmla="*/ 0 60000 65536"/>
                  <a:gd name="T12" fmla="*/ 0 60000 65536"/>
                  <a:gd name="T13" fmla="*/ 0 60000 65536"/>
                  <a:gd name="T14" fmla="*/ 0 60000 65536"/>
                  <a:gd name="T15" fmla="*/ 0 w 94"/>
                  <a:gd name="T16" fmla="*/ 0 h 37"/>
                  <a:gd name="T17" fmla="*/ 94 w 94"/>
                  <a:gd name="T18" fmla="*/ 37 h 37"/>
                </a:gdLst>
                <a:ahLst/>
                <a:cxnLst>
                  <a:cxn ang="T10">
                    <a:pos x="T0" y="T1"/>
                  </a:cxn>
                  <a:cxn ang="T11">
                    <a:pos x="T2" y="T3"/>
                  </a:cxn>
                  <a:cxn ang="T12">
                    <a:pos x="T4" y="T5"/>
                  </a:cxn>
                  <a:cxn ang="T13">
                    <a:pos x="T6" y="T7"/>
                  </a:cxn>
                  <a:cxn ang="T14">
                    <a:pos x="T8" y="T9"/>
                  </a:cxn>
                </a:cxnLst>
                <a:rect l="T15" t="T16" r="T17" b="T18"/>
                <a:pathLst>
                  <a:path w="94" h="37">
                    <a:moveTo>
                      <a:pt x="0" y="0"/>
                    </a:moveTo>
                    <a:lnTo>
                      <a:pt x="94" y="9"/>
                    </a:lnTo>
                    <a:lnTo>
                      <a:pt x="94" y="37"/>
                    </a:lnTo>
                    <a:lnTo>
                      <a:pt x="0" y="25"/>
                    </a:lnTo>
                    <a:lnTo>
                      <a:pt x="0" y="0"/>
                    </a:lnTo>
                    <a:close/>
                  </a:path>
                </a:pathLst>
              </a:custGeom>
              <a:solidFill>
                <a:srgbClr val="697F9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54" name="Freeform 212">
                <a:extLst>
                  <a:ext uri="{FF2B5EF4-FFF2-40B4-BE49-F238E27FC236}">
                    <a16:creationId xmlns:a16="http://schemas.microsoft.com/office/drawing/2014/main" id="{00028F17-BA1C-09AE-E86A-52F732E66766}"/>
                  </a:ext>
                </a:extLst>
              </p:cNvPr>
              <p:cNvSpPr>
                <a:spLocks noChangeAspect="1"/>
              </p:cNvSpPr>
              <p:nvPr/>
            </p:nvSpPr>
            <p:spPr bwMode="auto">
              <a:xfrm>
                <a:off x="2426" y="2856"/>
                <a:ext cx="19" cy="23"/>
              </a:xfrm>
              <a:custGeom>
                <a:avLst/>
                <a:gdLst>
                  <a:gd name="T0" fmla="*/ 0 w 19"/>
                  <a:gd name="T1" fmla="*/ 21 h 23"/>
                  <a:gd name="T2" fmla="*/ 19 w 19"/>
                  <a:gd name="T3" fmla="*/ 23 h 23"/>
                  <a:gd name="T4" fmla="*/ 19 w 19"/>
                  <a:gd name="T5" fmla="*/ 2 h 23"/>
                  <a:gd name="T6" fmla="*/ 0 w 19"/>
                  <a:gd name="T7" fmla="*/ 0 h 23"/>
                  <a:gd name="T8" fmla="*/ 0 w 19"/>
                  <a:gd name="T9" fmla="*/ 21 h 23"/>
                  <a:gd name="T10" fmla="*/ 0 60000 65536"/>
                  <a:gd name="T11" fmla="*/ 0 60000 65536"/>
                  <a:gd name="T12" fmla="*/ 0 60000 65536"/>
                  <a:gd name="T13" fmla="*/ 0 60000 65536"/>
                  <a:gd name="T14" fmla="*/ 0 60000 65536"/>
                  <a:gd name="T15" fmla="*/ 0 w 19"/>
                  <a:gd name="T16" fmla="*/ 0 h 23"/>
                  <a:gd name="T17" fmla="*/ 19 w 19"/>
                  <a:gd name="T18" fmla="*/ 23 h 23"/>
                </a:gdLst>
                <a:ahLst/>
                <a:cxnLst>
                  <a:cxn ang="T10">
                    <a:pos x="T0" y="T1"/>
                  </a:cxn>
                  <a:cxn ang="T11">
                    <a:pos x="T2" y="T3"/>
                  </a:cxn>
                  <a:cxn ang="T12">
                    <a:pos x="T4" y="T5"/>
                  </a:cxn>
                  <a:cxn ang="T13">
                    <a:pos x="T6" y="T7"/>
                  </a:cxn>
                  <a:cxn ang="T14">
                    <a:pos x="T8" y="T9"/>
                  </a:cxn>
                </a:cxnLst>
                <a:rect l="T15" t="T16" r="T17" b="T18"/>
                <a:pathLst>
                  <a:path w="19" h="23">
                    <a:moveTo>
                      <a:pt x="0" y="21"/>
                    </a:moveTo>
                    <a:lnTo>
                      <a:pt x="19" y="23"/>
                    </a:lnTo>
                    <a:lnTo>
                      <a:pt x="19" y="2"/>
                    </a:lnTo>
                    <a:lnTo>
                      <a:pt x="0" y="0"/>
                    </a:lnTo>
                    <a:lnTo>
                      <a:pt x="0" y="21"/>
                    </a:lnTo>
                    <a:close/>
                  </a:path>
                </a:pathLst>
              </a:custGeom>
              <a:solidFill>
                <a:srgbClr val="8AA5B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55" name="Freeform 213">
                <a:extLst>
                  <a:ext uri="{FF2B5EF4-FFF2-40B4-BE49-F238E27FC236}">
                    <a16:creationId xmlns:a16="http://schemas.microsoft.com/office/drawing/2014/main" id="{7249AE7A-D172-F9BB-8BDB-411196D7A26F}"/>
                  </a:ext>
                </a:extLst>
              </p:cNvPr>
              <p:cNvSpPr>
                <a:spLocks noChangeAspect="1"/>
              </p:cNvSpPr>
              <p:nvPr/>
            </p:nvSpPr>
            <p:spPr bwMode="auto">
              <a:xfrm>
                <a:off x="2445" y="2858"/>
                <a:ext cx="54" cy="31"/>
              </a:xfrm>
              <a:custGeom>
                <a:avLst/>
                <a:gdLst>
                  <a:gd name="T0" fmla="*/ 0 w 23"/>
                  <a:gd name="T1" fmla="*/ 50 h 13"/>
                  <a:gd name="T2" fmla="*/ 127 w 23"/>
                  <a:gd name="T3" fmla="*/ 41 h 13"/>
                  <a:gd name="T4" fmla="*/ 127 w 23"/>
                  <a:gd name="T5" fmla="*/ 24 h 13"/>
                  <a:gd name="T6" fmla="*/ 0 w 23"/>
                  <a:gd name="T7" fmla="*/ 0 h 13"/>
                  <a:gd name="T8" fmla="*/ 0 w 23"/>
                  <a:gd name="T9" fmla="*/ 50 h 13"/>
                  <a:gd name="T10" fmla="*/ 0 60000 65536"/>
                  <a:gd name="T11" fmla="*/ 0 60000 65536"/>
                  <a:gd name="T12" fmla="*/ 0 60000 65536"/>
                  <a:gd name="T13" fmla="*/ 0 60000 65536"/>
                  <a:gd name="T14" fmla="*/ 0 60000 65536"/>
                  <a:gd name="T15" fmla="*/ 0 w 23"/>
                  <a:gd name="T16" fmla="*/ 0 h 13"/>
                  <a:gd name="T17" fmla="*/ 23 w 23"/>
                  <a:gd name="T18" fmla="*/ 13 h 13"/>
                </a:gdLst>
                <a:ahLst/>
                <a:cxnLst>
                  <a:cxn ang="T10">
                    <a:pos x="T0" y="T1"/>
                  </a:cxn>
                  <a:cxn ang="T11">
                    <a:pos x="T2" y="T3"/>
                  </a:cxn>
                  <a:cxn ang="T12">
                    <a:pos x="T4" y="T5"/>
                  </a:cxn>
                  <a:cxn ang="T13">
                    <a:pos x="T6" y="T7"/>
                  </a:cxn>
                  <a:cxn ang="T14">
                    <a:pos x="T8" y="T9"/>
                  </a:cxn>
                </a:cxnLst>
                <a:rect l="T15" t="T16" r="T17" b="T18"/>
                <a:pathLst>
                  <a:path w="23" h="13">
                    <a:moveTo>
                      <a:pt x="0" y="9"/>
                    </a:moveTo>
                    <a:cubicBezTo>
                      <a:pt x="0" y="9"/>
                      <a:pt x="10" y="13"/>
                      <a:pt x="23" y="7"/>
                    </a:cubicBezTo>
                    <a:cubicBezTo>
                      <a:pt x="23" y="4"/>
                      <a:pt x="23" y="4"/>
                      <a:pt x="23" y="4"/>
                    </a:cubicBezTo>
                    <a:cubicBezTo>
                      <a:pt x="23" y="4"/>
                      <a:pt x="6" y="5"/>
                      <a:pt x="0" y="0"/>
                    </a:cubicBezTo>
                    <a:cubicBezTo>
                      <a:pt x="0" y="6"/>
                      <a:pt x="0" y="9"/>
                      <a:pt x="0" y="9"/>
                    </a:cubicBezTo>
                  </a:path>
                </a:pathLst>
              </a:custGeom>
              <a:solidFill>
                <a:srgbClr val="B0BFC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56" name="Freeform 214">
                <a:extLst>
                  <a:ext uri="{FF2B5EF4-FFF2-40B4-BE49-F238E27FC236}">
                    <a16:creationId xmlns:a16="http://schemas.microsoft.com/office/drawing/2014/main" id="{42DAA1CF-F9CD-CBCC-5BE6-47BE4630F011}"/>
                  </a:ext>
                </a:extLst>
              </p:cNvPr>
              <p:cNvSpPr>
                <a:spLocks noChangeAspect="1"/>
              </p:cNvSpPr>
              <p:nvPr/>
            </p:nvSpPr>
            <p:spPr bwMode="auto">
              <a:xfrm>
                <a:off x="2426" y="2854"/>
                <a:ext cx="19" cy="4"/>
              </a:xfrm>
              <a:custGeom>
                <a:avLst/>
                <a:gdLst>
                  <a:gd name="T0" fmla="*/ 0 w 19"/>
                  <a:gd name="T1" fmla="*/ 2 h 4"/>
                  <a:gd name="T2" fmla="*/ 0 w 19"/>
                  <a:gd name="T3" fmla="*/ 0 h 4"/>
                  <a:gd name="T4" fmla="*/ 19 w 19"/>
                  <a:gd name="T5" fmla="*/ 4 h 4"/>
                  <a:gd name="T6" fmla="*/ 19 w 19"/>
                  <a:gd name="T7" fmla="*/ 4 h 4"/>
                  <a:gd name="T8" fmla="*/ 0 w 19"/>
                  <a:gd name="T9" fmla="*/ 2 h 4"/>
                  <a:gd name="T10" fmla="*/ 0 60000 65536"/>
                  <a:gd name="T11" fmla="*/ 0 60000 65536"/>
                  <a:gd name="T12" fmla="*/ 0 60000 65536"/>
                  <a:gd name="T13" fmla="*/ 0 60000 65536"/>
                  <a:gd name="T14" fmla="*/ 0 60000 65536"/>
                  <a:gd name="T15" fmla="*/ 0 w 19"/>
                  <a:gd name="T16" fmla="*/ 0 h 4"/>
                  <a:gd name="T17" fmla="*/ 19 w 19"/>
                  <a:gd name="T18" fmla="*/ 4 h 4"/>
                </a:gdLst>
                <a:ahLst/>
                <a:cxnLst>
                  <a:cxn ang="T10">
                    <a:pos x="T0" y="T1"/>
                  </a:cxn>
                  <a:cxn ang="T11">
                    <a:pos x="T2" y="T3"/>
                  </a:cxn>
                  <a:cxn ang="T12">
                    <a:pos x="T4" y="T5"/>
                  </a:cxn>
                  <a:cxn ang="T13">
                    <a:pos x="T6" y="T7"/>
                  </a:cxn>
                  <a:cxn ang="T14">
                    <a:pos x="T8" y="T9"/>
                  </a:cxn>
                </a:cxnLst>
                <a:rect l="T15" t="T16" r="T17" b="T18"/>
                <a:pathLst>
                  <a:path w="19" h="4">
                    <a:moveTo>
                      <a:pt x="0" y="2"/>
                    </a:moveTo>
                    <a:lnTo>
                      <a:pt x="0" y="0"/>
                    </a:lnTo>
                    <a:lnTo>
                      <a:pt x="19" y="4"/>
                    </a:lnTo>
                    <a:lnTo>
                      <a:pt x="0" y="2"/>
                    </a:lnTo>
                    <a:close/>
                  </a:path>
                </a:pathLst>
              </a:custGeom>
              <a:solidFill>
                <a:srgbClr val="A4B4C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57" name="Freeform 215">
                <a:extLst>
                  <a:ext uri="{FF2B5EF4-FFF2-40B4-BE49-F238E27FC236}">
                    <a16:creationId xmlns:a16="http://schemas.microsoft.com/office/drawing/2014/main" id="{0EF13BB9-0514-B6BF-45E4-00FA5252BD5B}"/>
                  </a:ext>
                </a:extLst>
              </p:cNvPr>
              <p:cNvSpPr>
                <a:spLocks noChangeAspect="1"/>
              </p:cNvSpPr>
              <p:nvPr/>
            </p:nvSpPr>
            <p:spPr bwMode="auto">
              <a:xfrm>
                <a:off x="2445" y="2858"/>
                <a:ext cx="54" cy="10"/>
              </a:xfrm>
              <a:custGeom>
                <a:avLst/>
                <a:gdLst>
                  <a:gd name="T0" fmla="*/ 0 w 23"/>
                  <a:gd name="T1" fmla="*/ 0 h 4"/>
                  <a:gd name="T2" fmla="*/ 127 w 23"/>
                  <a:gd name="T3" fmla="*/ 17 h 4"/>
                  <a:gd name="T4" fmla="*/ 127 w 23"/>
                  <a:gd name="T5" fmla="*/ 25 h 4"/>
                  <a:gd name="T6" fmla="*/ 33 w 23"/>
                  <a:gd name="T7" fmla="*/ 17 h 4"/>
                  <a:gd name="T8" fmla="*/ 0 w 23"/>
                  <a:gd name="T9" fmla="*/ 0 h 4"/>
                  <a:gd name="T10" fmla="*/ 0 60000 65536"/>
                  <a:gd name="T11" fmla="*/ 0 60000 65536"/>
                  <a:gd name="T12" fmla="*/ 0 60000 65536"/>
                  <a:gd name="T13" fmla="*/ 0 60000 65536"/>
                  <a:gd name="T14" fmla="*/ 0 60000 65536"/>
                  <a:gd name="T15" fmla="*/ 0 w 23"/>
                  <a:gd name="T16" fmla="*/ 0 h 4"/>
                  <a:gd name="T17" fmla="*/ 23 w 23"/>
                  <a:gd name="T18" fmla="*/ 4 h 4"/>
                </a:gdLst>
                <a:ahLst/>
                <a:cxnLst>
                  <a:cxn ang="T10">
                    <a:pos x="T0" y="T1"/>
                  </a:cxn>
                  <a:cxn ang="T11">
                    <a:pos x="T2" y="T3"/>
                  </a:cxn>
                  <a:cxn ang="T12">
                    <a:pos x="T4" y="T5"/>
                  </a:cxn>
                  <a:cxn ang="T13">
                    <a:pos x="T6" y="T7"/>
                  </a:cxn>
                  <a:cxn ang="T14">
                    <a:pos x="T8" y="T9"/>
                  </a:cxn>
                </a:cxnLst>
                <a:rect l="T15" t="T16" r="T17" b="T18"/>
                <a:pathLst>
                  <a:path w="23" h="4">
                    <a:moveTo>
                      <a:pt x="0" y="0"/>
                    </a:moveTo>
                    <a:cubicBezTo>
                      <a:pt x="0" y="0"/>
                      <a:pt x="6" y="4"/>
                      <a:pt x="23" y="3"/>
                    </a:cubicBezTo>
                    <a:cubicBezTo>
                      <a:pt x="23" y="4"/>
                      <a:pt x="23" y="4"/>
                      <a:pt x="23" y="4"/>
                    </a:cubicBezTo>
                    <a:cubicBezTo>
                      <a:pt x="23" y="4"/>
                      <a:pt x="13" y="4"/>
                      <a:pt x="6" y="3"/>
                    </a:cubicBezTo>
                    <a:cubicBezTo>
                      <a:pt x="0" y="1"/>
                      <a:pt x="0" y="0"/>
                      <a:pt x="0" y="0"/>
                    </a:cubicBezTo>
                    <a:close/>
                  </a:path>
                </a:pathLst>
              </a:custGeom>
              <a:solidFill>
                <a:srgbClr val="A4B4C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58" name="Freeform 216">
                <a:extLst>
                  <a:ext uri="{FF2B5EF4-FFF2-40B4-BE49-F238E27FC236}">
                    <a16:creationId xmlns:a16="http://schemas.microsoft.com/office/drawing/2014/main" id="{C4FF961C-5A18-227F-C8A4-66B2FE79B17C}"/>
                  </a:ext>
                </a:extLst>
              </p:cNvPr>
              <p:cNvSpPr>
                <a:spLocks noChangeAspect="1"/>
              </p:cNvSpPr>
              <p:nvPr/>
            </p:nvSpPr>
            <p:spPr bwMode="auto">
              <a:xfrm>
                <a:off x="2499" y="2868"/>
                <a:ext cx="2" cy="7"/>
              </a:xfrm>
              <a:custGeom>
                <a:avLst/>
                <a:gdLst>
                  <a:gd name="T0" fmla="*/ 2 w 2"/>
                  <a:gd name="T1" fmla="*/ 4 h 7"/>
                  <a:gd name="T2" fmla="*/ 0 w 2"/>
                  <a:gd name="T3" fmla="*/ 7 h 7"/>
                  <a:gd name="T4" fmla="*/ 0 w 2"/>
                  <a:gd name="T5" fmla="*/ 0 h 7"/>
                  <a:gd name="T6" fmla="*/ 2 w 2"/>
                  <a:gd name="T7" fmla="*/ 0 h 7"/>
                  <a:gd name="T8" fmla="*/ 2 w 2"/>
                  <a:gd name="T9" fmla="*/ 4 h 7"/>
                  <a:gd name="T10" fmla="*/ 0 60000 65536"/>
                  <a:gd name="T11" fmla="*/ 0 60000 65536"/>
                  <a:gd name="T12" fmla="*/ 0 60000 65536"/>
                  <a:gd name="T13" fmla="*/ 0 60000 65536"/>
                  <a:gd name="T14" fmla="*/ 0 60000 65536"/>
                  <a:gd name="T15" fmla="*/ 0 w 2"/>
                  <a:gd name="T16" fmla="*/ 0 h 7"/>
                  <a:gd name="T17" fmla="*/ 2 w 2"/>
                  <a:gd name="T18" fmla="*/ 7 h 7"/>
                </a:gdLst>
                <a:ahLst/>
                <a:cxnLst>
                  <a:cxn ang="T10">
                    <a:pos x="T0" y="T1"/>
                  </a:cxn>
                  <a:cxn ang="T11">
                    <a:pos x="T2" y="T3"/>
                  </a:cxn>
                  <a:cxn ang="T12">
                    <a:pos x="T4" y="T5"/>
                  </a:cxn>
                  <a:cxn ang="T13">
                    <a:pos x="T6" y="T7"/>
                  </a:cxn>
                  <a:cxn ang="T14">
                    <a:pos x="T8" y="T9"/>
                  </a:cxn>
                </a:cxnLst>
                <a:rect l="T15" t="T16" r="T17" b="T18"/>
                <a:pathLst>
                  <a:path w="2" h="7">
                    <a:moveTo>
                      <a:pt x="2" y="4"/>
                    </a:moveTo>
                    <a:lnTo>
                      <a:pt x="0" y="7"/>
                    </a:lnTo>
                    <a:lnTo>
                      <a:pt x="0" y="0"/>
                    </a:lnTo>
                    <a:lnTo>
                      <a:pt x="2" y="0"/>
                    </a:lnTo>
                    <a:lnTo>
                      <a:pt x="2" y="4"/>
                    </a:lnTo>
                    <a:close/>
                  </a:path>
                </a:pathLst>
              </a:custGeom>
              <a:solidFill>
                <a:srgbClr val="D2DAE4"/>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59" name="Freeform 217">
                <a:extLst>
                  <a:ext uri="{FF2B5EF4-FFF2-40B4-BE49-F238E27FC236}">
                    <a16:creationId xmlns:a16="http://schemas.microsoft.com/office/drawing/2014/main" id="{EA565348-6664-0B3B-CCF1-BC35CDA32DE1}"/>
                  </a:ext>
                </a:extLst>
              </p:cNvPr>
              <p:cNvSpPr>
                <a:spLocks noChangeAspect="1"/>
              </p:cNvSpPr>
              <p:nvPr/>
            </p:nvSpPr>
            <p:spPr bwMode="auto">
              <a:xfrm>
                <a:off x="2426" y="2823"/>
                <a:ext cx="94" cy="38"/>
              </a:xfrm>
              <a:custGeom>
                <a:avLst/>
                <a:gdLst>
                  <a:gd name="T0" fmla="*/ 0 w 94"/>
                  <a:gd name="T1" fmla="*/ 0 h 38"/>
                  <a:gd name="T2" fmla="*/ 94 w 94"/>
                  <a:gd name="T3" fmla="*/ 9 h 38"/>
                  <a:gd name="T4" fmla="*/ 94 w 94"/>
                  <a:gd name="T5" fmla="*/ 38 h 38"/>
                  <a:gd name="T6" fmla="*/ 0 w 94"/>
                  <a:gd name="T7" fmla="*/ 28 h 38"/>
                  <a:gd name="T8" fmla="*/ 0 w 94"/>
                  <a:gd name="T9" fmla="*/ 0 h 38"/>
                  <a:gd name="T10" fmla="*/ 0 60000 65536"/>
                  <a:gd name="T11" fmla="*/ 0 60000 65536"/>
                  <a:gd name="T12" fmla="*/ 0 60000 65536"/>
                  <a:gd name="T13" fmla="*/ 0 60000 65536"/>
                  <a:gd name="T14" fmla="*/ 0 60000 65536"/>
                  <a:gd name="T15" fmla="*/ 0 w 94"/>
                  <a:gd name="T16" fmla="*/ 0 h 38"/>
                  <a:gd name="T17" fmla="*/ 94 w 94"/>
                  <a:gd name="T18" fmla="*/ 38 h 38"/>
                </a:gdLst>
                <a:ahLst/>
                <a:cxnLst>
                  <a:cxn ang="T10">
                    <a:pos x="T0" y="T1"/>
                  </a:cxn>
                  <a:cxn ang="T11">
                    <a:pos x="T2" y="T3"/>
                  </a:cxn>
                  <a:cxn ang="T12">
                    <a:pos x="T4" y="T5"/>
                  </a:cxn>
                  <a:cxn ang="T13">
                    <a:pos x="T6" y="T7"/>
                  </a:cxn>
                  <a:cxn ang="T14">
                    <a:pos x="T8" y="T9"/>
                  </a:cxn>
                </a:cxnLst>
                <a:rect l="T15" t="T16" r="T17" b="T18"/>
                <a:pathLst>
                  <a:path w="94" h="38">
                    <a:moveTo>
                      <a:pt x="0" y="0"/>
                    </a:moveTo>
                    <a:lnTo>
                      <a:pt x="94" y="9"/>
                    </a:lnTo>
                    <a:lnTo>
                      <a:pt x="94" y="38"/>
                    </a:lnTo>
                    <a:lnTo>
                      <a:pt x="0" y="28"/>
                    </a:lnTo>
                    <a:lnTo>
                      <a:pt x="0" y="0"/>
                    </a:lnTo>
                    <a:close/>
                  </a:path>
                </a:pathLst>
              </a:custGeom>
              <a:solidFill>
                <a:srgbClr val="697F9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60" name="Freeform 218">
                <a:extLst>
                  <a:ext uri="{FF2B5EF4-FFF2-40B4-BE49-F238E27FC236}">
                    <a16:creationId xmlns:a16="http://schemas.microsoft.com/office/drawing/2014/main" id="{222D0701-4B5B-7B5F-4014-DFE788B634E7}"/>
                  </a:ext>
                </a:extLst>
              </p:cNvPr>
              <p:cNvSpPr>
                <a:spLocks noChangeAspect="1"/>
              </p:cNvSpPr>
              <p:nvPr/>
            </p:nvSpPr>
            <p:spPr bwMode="auto">
              <a:xfrm>
                <a:off x="2426" y="2825"/>
                <a:ext cx="19" cy="24"/>
              </a:xfrm>
              <a:custGeom>
                <a:avLst/>
                <a:gdLst>
                  <a:gd name="T0" fmla="*/ 0 w 19"/>
                  <a:gd name="T1" fmla="*/ 21 h 24"/>
                  <a:gd name="T2" fmla="*/ 19 w 19"/>
                  <a:gd name="T3" fmla="*/ 24 h 24"/>
                  <a:gd name="T4" fmla="*/ 19 w 19"/>
                  <a:gd name="T5" fmla="*/ 3 h 24"/>
                  <a:gd name="T6" fmla="*/ 0 w 19"/>
                  <a:gd name="T7" fmla="*/ 0 h 24"/>
                  <a:gd name="T8" fmla="*/ 0 w 19"/>
                  <a:gd name="T9" fmla="*/ 21 h 24"/>
                  <a:gd name="T10" fmla="*/ 0 60000 65536"/>
                  <a:gd name="T11" fmla="*/ 0 60000 65536"/>
                  <a:gd name="T12" fmla="*/ 0 60000 65536"/>
                  <a:gd name="T13" fmla="*/ 0 60000 65536"/>
                  <a:gd name="T14" fmla="*/ 0 60000 65536"/>
                  <a:gd name="T15" fmla="*/ 0 w 19"/>
                  <a:gd name="T16" fmla="*/ 0 h 24"/>
                  <a:gd name="T17" fmla="*/ 19 w 19"/>
                  <a:gd name="T18" fmla="*/ 24 h 24"/>
                </a:gdLst>
                <a:ahLst/>
                <a:cxnLst>
                  <a:cxn ang="T10">
                    <a:pos x="T0" y="T1"/>
                  </a:cxn>
                  <a:cxn ang="T11">
                    <a:pos x="T2" y="T3"/>
                  </a:cxn>
                  <a:cxn ang="T12">
                    <a:pos x="T4" y="T5"/>
                  </a:cxn>
                  <a:cxn ang="T13">
                    <a:pos x="T6" y="T7"/>
                  </a:cxn>
                  <a:cxn ang="T14">
                    <a:pos x="T8" y="T9"/>
                  </a:cxn>
                </a:cxnLst>
                <a:rect l="T15" t="T16" r="T17" b="T18"/>
                <a:pathLst>
                  <a:path w="19" h="24">
                    <a:moveTo>
                      <a:pt x="0" y="21"/>
                    </a:moveTo>
                    <a:lnTo>
                      <a:pt x="19" y="24"/>
                    </a:lnTo>
                    <a:lnTo>
                      <a:pt x="19" y="3"/>
                    </a:lnTo>
                    <a:lnTo>
                      <a:pt x="0" y="0"/>
                    </a:lnTo>
                    <a:lnTo>
                      <a:pt x="0" y="21"/>
                    </a:lnTo>
                    <a:close/>
                  </a:path>
                </a:pathLst>
              </a:custGeom>
              <a:solidFill>
                <a:srgbClr val="8AA5B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61" name="Freeform 219">
                <a:extLst>
                  <a:ext uri="{FF2B5EF4-FFF2-40B4-BE49-F238E27FC236}">
                    <a16:creationId xmlns:a16="http://schemas.microsoft.com/office/drawing/2014/main" id="{273EA9CA-A1F7-8AEA-344C-D3442DB2FCA1}"/>
                  </a:ext>
                </a:extLst>
              </p:cNvPr>
              <p:cNvSpPr>
                <a:spLocks noChangeAspect="1"/>
              </p:cNvSpPr>
              <p:nvPr/>
            </p:nvSpPr>
            <p:spPr bwMode="auto">
              <a:xfrm>
                <a:off x="2445" y="2828"/>
                <a:ext cx="54" cy="30"/>
              </a:xfrm>
              <a:custGeom>
                <a:avLst/>
                <a:gdLst>
                  <a:gd name="T0" fmla="*/ 0 w 23"/>
                  <a:gd name="T1" fmla="*/ 48 h 13"/>
                  <a:gd name="T2" fmla="*/ 127 w 23"/>
                  <a:gd name="T3" fmla="*/ 37 h 13"/>
                  <a:gd name="T4" fmla="*/ 127 w 23"/>
                  <a:gd name="T5" fmla="*/ 21 h 13"/>
                  <a:gd name="T6" fmla="*/ 0 w 23"/>
                  <a:gd name="T7" fmla="*/ 0 h 13"/>
                  <a:gd name="T8" fmla="*/ 0 w 23"/>
                  <a:gd name="T9" fmla="*/ 48 h 13"/>
                  <a:gd name="T10" fmla="*/ 0 60000 65536"/>
                  <a:gd name="T11" fmla="*/ 0 60000 65536"/>
                  <a:gd name="T12" fmla="*/ 0 60000 65536"/>
                  <a:gd name="T13" fmla="*/ 0 60000 65536"/>
                  <a:gd name="T14" fmla="*/ 0 60000 65536"/>
                  <a:gd name="T15" fmla="*/ 0 w 23"/>
                  <a:gd name="T16" fmla="*/ 0 h 13"/>
                  <a:gd name="T17" fmla="*/ 23 w 23"/>
                  <a:gd name="T18" fmla="*/ 13 h 13"/>
                </a:gdLst>
                <a:ahLst/>
                <a:cxnLst>
                  <a:cxn ang="T10">
                    <a:pos x="T0" y="T1"/>
                  </a:cxn>
                  <a:cxn ang="T11">
                    <a:pos x="T2" y="T3"/>
                  </a:cxn>
                  <a:cxn ang="T12">
                    <a:pos x="T4" y="T5"/>
                  </a:cxn>
                  <a:cxn ang="T13">
                    <a:pos x="T6" y="T7"/>
                  </a:cxn>
                  <a:cxn ang="T14">
                    <a:pos x="T8" y="T9"/>
                  </a:cxn>
                </a:cxnLst>
                <a:rect l="T15" t="T16" r="T17" b="T18"/>
                <a:pathLst>
                  <a:path w="23" h="13">
                    <a:moveTo>
                      <a:pt x="0" y="9"/>
                    </a:moveTo>
                    <a:cubicBezTo>
                      <a:pt x="0" y="9"/>
                      <a:pt x="10" y="13"/>
                      <a:pt x="23" y="7"/>
                    </a:cubicBezTo>
                    <a:cubicBezTo>
                      <a:pt x="23" y="4"/>
                      <a:pt x="23" y="4"/>
                      <a:pt x="23" y="4"/>
                    </a:cubicBezTo>
                    <a:cubicBezTo>
                      <a:pt x="23" y="4"/>
                      <a:pt x="6" y="5"/>
                      <a:pt x="0" y="0"/>
                    </a:cubicBezTo>
                    <a:cubicBezTo>
                      <a:pt x="0" y="6"/>
                      <a:pt x="0" y="9"/>
                      <a:pt x="0" y="9"/>
                    </a:cubicBezTo>
                  </a:path>
                </a:pathLst>
              </a:custGeom>
              <a:solidFill>
                <a:srgbClr val="B0BFC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62" name="Freeform 220">
                <a:extLst>
                  <a:ext uri="{FF2B5EF4-FFF2-40B4-BE49-F238E27FC236}">
                    <a16:creationId xmlns:a16="http://schemas.microsoft.com/office/drawing/2014/main" id="{2473AD3C-563D-B327-F9F4-39B8125901DB}"/>
                  </a:ext>
                </a:extLst>
              </p:cNvPr>
              <p:cNvSpPr>
                <a:spLocks noChangeAspect="1"/>
              </p:cNvSpPr>
              <p:nvPr/>
            </p:nvSpPr>
            <p:spPr bwMode="auto">
              <a:xfrm>
                <a:off x="2426" y="2823"/>
                <a:ext cx="19" cy="5"/>
              </a:xfrm>
              <a:custGeom>
                <a:avLst/>
                <a:gdLst>
                  <a:gd name="T0" fmla="*/ 0 w 19"/>
                  <a:gd name="T1" fmla="*/ 2 h 5"/>
                  <a:gd name="T2" fmla="*/ 0 w 19"/>
                  <a:gd name="T3" fmla="*/ 0 h 5"/>
                  <a:gd name="T4" fmla="*/ 19 w 19"/>
                  <a:gd name="T5" fmla="*/ 5 h 5"/>
                  <a:gd name="T6" fmla="*/ 19 w 19"/>
                  <a:gd name="T7" fmla="*/ 5 h 5"/>
                  <a:gd name="T8" fmla="*/ 0 w 19"/>
                  <a:gd name="T9" fmla="*/ 2 h 5"/>
                  <a:gd name="T10" fmla="*/ 0 60000 65536"/>
                  <a:gd name="T11" fmla="*/ 0 60000 65536"/>
                  <a:gd name="T12" fmla="*/ 0 60000 65536"/>
                  <a:gd name="T13" fmla="*/ 0 60000 65536"/>
                  <a:gd name="T14" fmla="*/ 0 60000 65536"/>
                  <a:gd name="T15" fmla="*/ 0 w 19"/>
                  <a:gd name="T16" fmla="*/ 0 h 5"/>
                  <a:gd name="T17" fmla="*/ 19 w 19"/>
                  <a:gd name="T18" fmla="*/ 5 h 5"/>
                </a:gdLst>
                <a:ahLst/>
                <a:cxnLst>
                  <a:cxn ang="T10">
                    <a:pos x="T0" y="T1"/>
                  </a:cxn>
                  <a:cxn ang="T11">
                    <a:pos x="T2" y="T3"/>
                  </a:cxn>
                  <a:cxn ang="T12">
                    <a:pos x="T4" y="T5"/>
                  </a:cxn>
                  <a:cxn ang="T13">
                    <a:pos x="T6" y="T7"/>
                  </a:cxn>
                  <a:cxn ang="T14">
                    <a:pos x="T8" y="T9"/>
                  </a:cxn>
                </a:cxnLst>
                <a:rect l="T15" t="T16" r="T17" b="T18"/>
                <a:pathLst>
                  <a:path w="19" h="5">
                    <a:moveTo>
                      <a:pt x="0" y="2"/>
                    </a:moveTo>
                    <a:lnTo>
                      <a:pt x="0" y="0"/>
                    </a:lnTo>
                    <a:lnTo>
                      <a:pt x="19" y="5"/>
                    </a:lnTo>
                    <a:lnTo>
                      <a:pt x="0" y="2"/>
                    </a:lnTo>
                    <a:close/>
                  </a:path>
                </a:pathLst>
              </a:custGeom>
              <a:solidFill>
                <a:srgbClr val="A4B4C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63" name="Freeform 221">
                <a:extLst>
                  <a:ext uri="{FF2B5EF4-FFF2-40B4-BE49-F238E27FC236}">
                    <a16:creationId xmlns:a16="http://schemas.microsoft.com/office/drawing/2014/main" id="{B85361C7-4A5B-E385-4E20-DC2B40787700}"/>
                  </a:ext>
                </a:extLst>
              </p:cNvPr>
              <p:cNvSpPr>
                <a:spLocks noChangeAspect="1"/>
              </p:cNvSpPr>
              <p:nvPr/>
            </p:nvSpPr>
            <p:spPr bwMode="auto">
              <a:xfrm>
                <a:off x="2445" y="2828"/>
                <a:ext cx="54" cy="9"/>
              </a:xfrm>
              <a:custGeom>
                <a:avLst/>
                <a:gdLst>
                  <a:gd name="T0" fmla="*/ 0 w 23"/>
                  <a:gd name="T1" fmla="*/ 0 h 4"/>
                  <a:gd name="T2" fmla="*/ 127 w 23"/>
                  <a:gd name="T3" fmla="*/ 16 h 4"/>
                  <a:gd name="T4" fmla="*/ 127 w 23"/>
                  <a:gd name="T5" fmla="*/ 20 h 4"/>
                  <a:gd name="T6" fmla="*/ 33 w 23"/>
                  <a:gd name="T7" fmla="*/ 16 h 4"/>
                  <a:gd name="T8" fmla="*/ 0 w 23"/>
                  <a:gd name="T9" fmla="*/ 0 h 4"/>
                  <a:gd name="T10" fmla="*/ 0 60000 65536"/>
                  <a:gd name="T11" fmla="*/ 0 60000 65536"/>
                  <a:gd name="T12" fmla="*/ 0 60000 65536"/>
                  <a:gd name="T13" fmla="*/ 0 60000 65536"/>
                  <a:gd name="T14" fmla="*/ 0 60000 65536"/>
                  <a:gd name="T15" fmla="*/ 0 w 23"/>
                  <a:gd name="T16" fmla="*/ 0 h 4"/>
                  <a:gd name="T17" fmla="*/ 23 w 23"/>
                  <a:gd name="T18" fmla="*/ 4 h 4"/>
                </a:gdLst>
                <a:ahLst/>
                <a:cxnLst>
                  <a:cxn ang="T10">
                    <a:pos x="T0" y="T1"/>
                  </a:cxn>
                  <a:cxn ang="T11">
                    <a:pos x="T2" y="T3"/>
                  </a:cxn>
                  <a:cxn ang="T12">
                    <a:pos x="T4" y="T5"/>
                  </a:cxn>
                  <a:cxn ang="T13">
                    <a:pos x="T6" y="T7"/>
                  </a:cxn>
                  <a:cxn ang="T14">
                    <a:pos x="T8" y="T9"/>
                  </a:cxn>
                </a:cxnLst>
                <a:rect l="T15" t="T16" r="T17" b="T18"/>
                <a:pathLst>
                  <a:path w="23" h="4">
                    <a:moveTo>
                      <a:pt x="0" y="0"/>
                    </a:moveTo>
                    <a:cubicBezTo>
                      <a:pt x="0" y="0"/>
                      <a:pt x="6" y="4"/>
                      <a:pt x="23" y="3"/>
                    </a:cubicBezTo>
                    <a:cubicBezTo>
                      <a:pt x="23" y="4"/>
                      <a:pt x="23" y="4"/>
                      <a:pt x="23" y="4"/>
                    </a:cubicBezTo>
                    <a:cubicBezTo>
                      <a:pt x="23" y="4"/>
                      <a:pt x="13" y="4"/>
                      <a:pt x="6" y="3"/>
                    </a:cubicBezTo>
                    <a:cubicBezTo>
                      <a:pt x="0" y="1"/>
                      <a:pt x="0" y="0"/>
                      <a:pt x="0" y="0"/>
                    </a:cubicBezTo>
                    <a:close/>
                  </a:path>
                </a:pathLst>
              </a:custGeom>
              <a:solidFill>
                <a:srgbClr val="A4B4C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64" name="Rectangle 222">
                <a:extLst>
                  <a:ext uri="{FF2B5EF4-FFF2-40B4-BE49-F238E27FC236}">
                    <a16:creationId xmlns:a16="http://schemas.microsoft.com/office/drawing/2014/main" id="{56AD9FD6-9D6B-89D1-C7E3-7A3AAE1A2C7A}"/>
                  </a:ext>
                </a:extLst>
              </p:cNvPr>
              <p:cNvSpPr>
                <a:spLocks noChangeAspect="1" noChangeArrowheads="1"/>
              </p:cNvSpPr>
              <p:nvPr/>
            </p:nvSpPr>
            <p:spPr bwMode="auto">
              <a:xfrm>
                <a:off x="2499" y="2837"/>
                <a:ext cx="2" cy="7"/>
              </a:xfrm>
              <a:prstGeom prst="rect">
                <a:avLst/>
              </a:prstGeom>
              <a:solidFill>
                <a:srgbClr val="D2DAE4"/>
              </a:solid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65" name="Freeform 223">
                <a:extLst>
                  <a:ext uri="{FF2B5EF4-FFF2-40B4-BE49-F238E27FC236}">
                    <a16:creationId xmlns:a16="http://schemas.microsoft.com/office/drawing/2014/main" id="{0D6B47FA-C23A-B380-E1D4-EC928B1D1117}"/>
                  </a:ext>
                </a:extLst>
              </p:cNvPr>
              <p:cNvSpPr>
                <a:spLocks noChangeAspect="1"/>
              </p:cNvSpPr>
              <p:nvPr/>
            </p:nvSpPr>
            <p:spPr bwMode="auto">
              <a:xfrm>
                <a:off x="2426" y="2792"/>
                <a:ext cx="94" cy="38"/>
              </a:xfrm>
              <a:custGeom>
                <a:avLst/>
                <a:gdLst>
                  <a:gd name="T0" fmla="*/ 0 w 94"/>
                  <a:gd name="T1" fmla="*/ 0 h 38"/>
                  <a:gd name="T2" fmla="*/ 94 w 94"/>
                  <a:gd name="T3" fmla="*/ 10 h 38"/>
                  <a:gd name="T4" fmla="*/ 94 w 94"/>
                  <a:gd name="T5" fmla="*/ 38 h 38"/>
                  <a:gd name="T6" fmla="*/ 0 w 94"/>
                  <a:gd name="T7" fmla="*/ 28 h 38"/>
                  <a:gd name="T8" fmla="*/ 0 w 94"/>
                  <a:gd name="T9" fmla="*/ 0 h 38"/>
                  <a:gd name="T10" fmla="*/ 0 60000 65536"/>
                  <a:gd name="T11" fmla="*/ 0 60000 65536"/>
                  <a:gd name="T12" fmla="*/ 0 60000 65536"/>
                  <a:gd name="T13" fmla="*/ 0 60000 65536"/>
                  <a:gd name="T14" fmla="*/ 0 60000 65536"/>
                  <a:gd name="T15" fmla="*/ 0 w 94"/>
                  <a:gd name="T16" fmla="*/ 0 h 38"/>
                  <a:gd name="T17" fmla="*/ 94 w 94"/>
                  <a:gd name="T18" fmla="*/ 38 h 38"/>
                </a:gdLst>
                <a:ahLst/>
                <a:cxnLst>
                  <a:cxn ang="T10">
                    <a:pos x="T0" y="T1"/>
                  </a:cxn>
                  <a:cxn ang="T11">
                    <a:pos x="T2" y="T3"/>
                  </a:cxn>
                  <a:cxn ang="T12">
                    <a:pos x="T4" y="T5"/>
                  </a:cxn>
                  <a:cxn ang="T13">
                    <a:pos x="T6" y="T7"/>
                  </a:cxn>
                  <a:cxn ang="T14">
                    <a:pos x="T8" y="T9"/>
                  </a:cxn>
                </a:cxnLst>
                <a:rect l="T15" t="T16" r="T17" b="T18"/>
                <a:pathLst>
                  <a:path w="94" h="38">
                    <a:moveTo>
                      <a:pt x="0" y="0"/>
                    </a:moveTo>
                    <a:lnTo>
                      <a:pt x="94" y="10"/>
                    </a:lnTo>
                    <a:lnTo>
                      <a:pt x="94" y="38"/>
                    </a:lnTo>
                    <a:lnTo>
                      <a:pt x="0" y="28"/>
                    </a:lnTo>
                    <a:lnTo>
                      <a:pt x="0" y="0"/>
                    </a:lnTo>
                    <a:close/>
                  </a:path>
                </a:pathLst>
              </a:custGeom>
              <a:solidFill>
                <a:srgbClr val="697F9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66" name="Freeform 224">
                <a:extLst>
                  <a:ext uri="{FF2B5EF4-FFF2-40B4-BE49-F238E27FC236}">
                    <a16:creationId xmlns:a16="http://schemas.microsoft.com/office/drawing/2014/main" id="{6AB5B2F7-1627-03C8-6526-27D5DF7441B1}"/>
                  </a:ext>
                </a:extLst>
              </p:cNvPr>
              <p:cNvSpPr>
                <a:spLocks noChangeAspect="1"/>
              </p:cNvSpPr>
              <p:nvPr/>
            </p:nvSpPr>
            <p:spPr bwMode="auto">
              <a:xfrm>
                <a:off x="2426" y="2794"/>
                <a:ext cx="19" cy="24"/>
              </a:xfrm>
              <a:custGeom>
                <a:avLst/>
                <a:gdLst>
                  <a:gd name="T0" fmla="*/ 0 w 19"/>
                  <a:gd name="T1" fmla="*/ 22 h 24"/>
                  <a:gd name="T2" fmla="*/ 19 w 19"/>
                  <a:gd name="T3" fmla="*/ 24 h 24"/>
                  <a:gd name="T4" fmla="*/ 19 w 19"/>
                  <a:gd name="T5" fmla="*/ 5 h 24"/>
                  <a:gd name="T6" fmla="*/ 0 w 19"/>
                  <a:gd name="T7" fmla="*/ 0 h 24"/>
                  <a:gd name="T8" fmla="*/ 0 w 19"/>
                  <a:gd name="T9" fmla="*/ 22 h 24"/>
                  <a:gd name="T10" fmla="*/ 0 60000 65536"/>
                  <a:gd name="T11" fmla="*/ 0 60000 65536"/>
                  <a:gd name="T12" fmla="*/ 0 60000 65536"/>
                  <a:gd name="T13" fmla="*/ 0 60000 65536"/>
                  <a:gd name="T14" fmla="*/ 0 60000 65536"/>
                  <a:gd name="T15" fmla="*/ 0 w 19"/>
                  <a:gd name="T16" fmla="*/ 0 h 24"/>
                  <a:gd name="T17" fmla="*/ 19 w 19"/>
                  <a:gd name="T18" fmla="*/ 24 h 24"/>
                </a:gdLst>
                <a:ahLst/>
                <a:cxnLst>
                  <a:cxn ang="T10">
                    <a:pos x="T0" y="T1"/>
                  </a:cxn>
                  <a:cxn ang="T11">
                    <a:pos x="T2" y="T3"/>
                  </a:cxn>
                  <a:cxn ang="T12">
                    <a:pos x="T4" y="T5"/>
                  </a:cxn>
                  <a:cxn ang="T13">
                    <a:pos x="T6" y="T7"/>
                  </a:cxn>
                  <a:cxn ang="T14">
                    <a:pos x="T8" y="T9"/>
                  </a:cxn>
                </a:cxnLst>
                <a:rect l="T15" t="T16" r="T17" b="T18"/>
                <a:pathLst>
                  <a:path w="19" h="24">
                    <a:moveTo>
                      <a:pt x="0" y="22"/>
                    </a:moveTo>
                    <a:lnTo>
                      <a:pt x="19" y="24"/>
                    </a:lnTo>
                    <a:lnTo>
                      <a:pt x="19" y="5"/>
                    </a:lnTo>
                    <a:lnTo>
                      <a:pt x="0" y="0"/>
                    </a:lnTo>
                    <a:lnTo>
                      <a:pt x="0" y="22"/>
                    </a:lnTo>
                    <a:close/>
                  </a:path>
                </a:pathLst>
              </a:custGeom>
              <a:solidFill>
                <a:srgbClr val="8AA5B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67" name="Freeform 225">
                <a:extLst>
                  <a:ext uri="{FF2B5EF4-FFF2-40B4-BE49-F238E27FC236}">
                    <a16:creationId xmlns:a16="http://schemas.microsoft.com/office/drawing/2014/main" id="{0321AF04-34AC-593D-4E19-8292C9C5E8C9}"/>
                  </a:ext>
                </a:extLst>
              </p:cNvPr>
              <p:cNvSpPr>
                <a:spLocks noChangeAspect="1"/>
              </p:cNvSpPr>
              <p:nvPr/>
            </p:nvSpPr>
            <p:spPr bwMode="auto">
              <a:xfrm>
                <a:off x="2445" y="2799"/>
                <a:ext cx="54" cy="31"/>
              </a:xfrm>
              <a:custGeom>
                <a:avLst/>
                <a:gdLst>
                  <a:gd name="T0" fmla="*/ 0 w 23"/>
                  <a:gd name="T1" fmla="*/ 45 h 13"/>
                  <a:gd name="T2" fmla="*/ 127 w 23"/>
                  <a:gd name="T3" fmla="*/ 33 h 13"/>
                  <a:gd name="T4" fmla="*/ 127 w 23"/>
                  <a:gd name="T5" fmla="*/ 17 h 13"/>
                  <a:gd name="T6" fmla="*/ 0 w 23"/>
                  <a:gd name="T7" fmla="*/ 0 h 13"/>
                  <a:gd name="T8" fmla="*/ 0 w 23"/>
                  <a:gd name="T9" fmla="*/ 45 h 13"/>
                  <a:gd name="T10" fmla="*/ 0 60000 65536"/>
                  <a:gd name="T11" fmla="*/ 0 60000 65536"/>
                  <a:gd name="T12" fmla="*/ 0 60000 65536"/>
                  <a:gd name="T13" fmla="*/ 0 60000 65536"/>
                  <a:gd name="T14" fmla="*/ 0 60000 65536"/>
                  <a:gd name="T15" fmla="*/ 0 w 23"/>
                  <a:gd name="T16" fmla="*/ 0 h 13"/>
                  <a:gd name="T17" fmla="*/ 23 w 23"/>
                  <a:gd name="T18" fmla="*/ 13 h 13"/>
                </a:gdLst>
                <a:ahLst/>
                <a:cxnLst>
                  <a:cxn ang="T10">
                    <a:pos x="T0" y="T1"/>
                  </a:cxn>
                  <a:cxn ang="T11">
                    <a:pos x="T2" y="T3"/>
                  </a:cxn>
                  <a:cxn ang="T12">
                    <a:pos x="T4" y="T5"/>
                  </a:cxn>
                  <a:cxn ang="T13">
                    <a:pos x="T6" y="T7"/>
                  </a:cxn>
                  <a:cxn ang="T14">
                    <a:pos x="T8" y="T9"/>
                  </a:cxn>
                </a:cxnLst>
                <a:rect l="T15" t="T16" r="T17" b="T18"/>
                <a:pathLst>
                  <a:path w="23" h="13">
                    <a:moveTo>
                      <a:pt x="0" y="8"/>
                    </a:moveTo>
                    <a:cubicBezTo>
                      <a:pt x="0" y="8"/>
                      <a:pt x="10" y="13"/>
                      <a:pt x="23" y="6"/>
                    </a:cubicBezTo>
                    <a:cubicBezTo>
                      <a:pt x="23" y="3"/>
                      <a:pt x="23" y="3"/>
                      <a:pt x="23" y="3"/>
                    </a:cubicBezTo>
                    <a:cubicBezTo>
                      <a:pt x="23" y="3"/>
                      <a:pt x="6" y="4"/>
                      <a:pt x="0" y="0"/>
                    </a:cubicBezTo>
                    <a:cubicBezTo>
                      <a:pt x="0" y="5"/>
                      <a:pt x="0" y="8"/>
                      <a:pt x="0" y="8"/>
                    </a:cubicBezTo>
                  </a:path>
                </a:pathLst>
              </a:custGeom>
              <a:solidFill>
                <a:srgbClr val="B0BFC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68" name="Freeform 226">
                <a:extLst>
                  <a:ext uri="{FF2B5EF4-FFF2-40B4-BE49-F238E27FC236}">
                    <a16:creationId xmlns:a16="http://schemas.microsoft.com/office/drawing/2014/main" id="{9DD586B2-7ACB-6204-7E2C-D5315B3A7B95}"/>
                  </a:ext>
                </a:extLst>
              </p:cNvPr>
              <p:cNvSpPr>
                <a:spLocks noChangeAspect="1"/>
              </p:cNvSpPr>
              <p:nvPr/>
            </p:nvSpPr>
            <p:spPr bwMode="auto">
              <a:xfrm>
                <a:off x="2426" y="2794"/>
                <a:ext cx="19" cy="5"/>
              </a:xfrm>
              <a:custGeom>
                <a:avLst/>
                <a:gdLst>
                  <a:gd name="T0" fmla="*/ 0 w 19"/>
                  <a:gd name="T1" fmla="*/ 0 h 5"/>
                  <a:gd name="T2" fmla="*/ 0 w 19"/>
                  <a:gd name="T3" fmla="*/ 0 h 5"/>
                  <a:gd name="T4" fmla="*/ 19 w 19"/>
                  <a:gd name="T5" fmla="*/ 3 h 5"/>
                  <a:gd name="T6" fmla="*/ 19 w 19"/>
                  <a:gd name="T7" fmla="*/ 5 h 5"/>
                  <a:gd name="T8" fmla="*/ 0 w 19"/>
                  <a:gd name="T9" fmla="*/ 0 h 5"/>
                  <a:gd name="T10" fmla="*/ 0 60000 65536"/>
                  <a:gd name="T11" fmla="*/ 0 60000 65536"/>
                  <a:gd name="T12" fmla="*/ 0 60000 65536"/>
                  <a:gd name="T13" fmla="*/ 0 60000 65536"/>
                  <a:gd name="T14" fmla="*/ 0 60000 65536"/>
                  <a:gd name="T15" fmla="*/ 0 w 19"/>
                  <a:gd name="T16" fmla="*/ 0 h 5"/>
                  <a:gd name="T17" fmla="*/ 19 w 19"/>
                  <a:gd name="T18" fmla="*/ 5 h 5"/>
                </a:gdLst>
                <a:ahLst/>
                <a:cxnLst>
                  <a:cxn ang="T10">
                    <a:pos x="T0" y="T1"/>
                  </a:cxn>
                  <a:cxn ang="T11">
                    <a:pos x="T2" y="T3"/>
                  </a:cxn>
                  <a:cxn ang="T12">
                    <a:pos x="T4" y="T5"/>
                  </a:cxn>
                  <a:cxn ang="T13">
                    <a:pos x="T6" y="T7"/>
                  </a:cxn>
                  <a:cxn ang="T14">
                    <a:pos x="T8" y="T9"/>
                  </a:cxn>
                </a:cxnLst>
                <a:rect l="T15" t="T16" r="T17" b="T18"/>
                <a:pathLst>
                  <a:path w="19" h="5">
                    <a:moveTo>
                      <a:pt x="0" y="0"/>
                    </a:moveTo>
                    <a:lnTo>
                      <a:pt x="0" y="0"/>
                    </a:lnTo>
                    <a:lnTo>
                      <a:pt x="19" y="3"/>
                    </a:lnTo>
                    <a:lnTo>
                      <a:pt x="19" y="5"/>
                    </a:lnTo>
                    <a:lnTo>
                      <a:pt x="0" y="0"/>
                    </a:lnTo>
                    <a:close/>
                  </a:path>
                </a:pathLst>
              </a:custGeom>
              <a:solidFill>
                <a:srgbClr val="A4B4C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69" name="Freeform 227">
                <a:extLst>
                  <a:ext uri="{FF2B5EF4-FFF2-40B4-BE49-F238E27FC236}">
                    <a16:creationId xmlns:a16="http://schemas.microsoft.com/office/drawing/2014/main" id="{91A85E61-B2F1-C34C-0C93-27240C372FD5}"/>
                  </a:ext>
                </a:extLst>
              </p:cNvPr>
              <p:cNvSpPr>
                <a:spLocks noChangeAspect="1"/>
              </p:cNvSpPr>
              <p:nvPr/>
            </p:nvSpPr>
            <p:spPr bwMode="auto">
              <a:xfrm>
                <a:off x="2445" y="2797"/>
                <a:ext cx="54" cy="12"/>
              </a:xfrm>
              <a:custGeom>
                <a:avLst/>
                <a:gdLst>
                  <a:gd name="T0" fmla="*/ 0 w 23"/>
                  <a:gd name="T1" fmla="*/ 0 h 5"/>
                  <a:gd name="T2" fmla="*/ 127 w 23"/>
                  <a:gd name="T3" fmla="*/ 24 h 5"/>
                  <a:gd name="T4" fmla="*/ 127 w 23"/>
                  <a:gd name="T5" fmla="*/ 24 h 5"/>
                  <a:gd name="T6" fmla="*/ 33 w 23"/>
                  <a:gd name="T7" fmla="*/ 17 h 5"/>
                  <a:gd name="T8" fmla="*/ 0 w 23"/>
                  <a:gd name="T9" fmla="*/ 5 h 5"/>
                  <a:gd name="T10" fmla="*/ 0 w 23"/>
                  <a:gd name="T11" fmla="*/ 0 h 5"/>
                  <a:gd name="T12" fmla="*/ 0 60000 65536"/>
                  <a:gd name="T13" fmla="*/ 0 60000 65536"/>
                  <a:gd name="T14" fmla="*/ 0 60000 65536"/>
                  <a:gd name="T15" fmla="*/ 0 60000 65536"/>
                  <a:gd name="T16" fmla="*/ 0 60000 65536"/>
                  <a:gd name="T17" fmla="*/ 0 60000 65536"/>
                  <a:gd name="T18" fmla="*/ 0 w 23"/>
                  <a:gd name="T19" fmla="*/ 0 h 5"/>
                  <a:gd name="T20" fmla="*/ 23 w 23"/>
                  <a:gd name="T21" fmla="*/ 5 h 5"/>
                </a:gdLst>
                <a:ahLst/>
                <a:cxnLst>
                  <a:cxn ang="T12">
                    <a:pos x="T0" y="T1"/>
                  </a:cxn>
                  <a:cxn ang="T13">
                    <a:pos x="T2" y="T3"/>
                  </a:cxn>
                  <a:cxn ang="T14">
                    <a:pos x="T4" y="T5"/>
                  </a:cxn>
                  <a:cxn ang="T15">
                    <a:pos x="T6" y="T7"/>
                  </a:cxn>
                  <a:cxn ang="T16">
                    <a:pos x="T8" y="T9"/>
                  </a:cxn>
                  <a:cxn ang="T17">
                    <a:pos x="T10" y="T11"/>
                  </a:cxn>
                </a:cxnLst>
                <a:rect l="T18" t="T19" r="T20" b="T21"/>
                <a:pathLst>
                  <a:path w="23" h="5">
                    <a:moveTo>
                      <a:pt x="0" y="0"/>
                    </a:moveTo>
                    <a:cubicBezTo>
                      <a:pt x="0" y="0"/>
                      <a:pt x="6" y="5"/>
                      <a:pt x="23" y="4"/>
                    </a:cubicBezTo>
                    <a:cubicBezTo>
                      <a:pt x="23" y="4"/>
                      <a:pt x="23" y="4"/>
                      <a:pt x="23" y="4"/>
                    </a:cubicBezTo>
                    <a:cubicBezTo>
                      <a:pt x="23" y="4"/>
                      <a:pt x="13" y="5"/>
                      <a:pt x="6" y="3"/>
                    </a:cubicBezTo>
                    <a:cubicBezTo>
                      <a:pt x="0" y="2"/>
                      <a:pt x="0" y="1"/>
                      <a:pt x="0" y="1"/>
                    </a:cubicBezTo>
                    <a:lnTo>
                      <a:pt x="0" y="0"/>
                    </a:lnTo>
                    <a:close/>
                  </a:path>
                </a:pathLst>
              </a:custGeom>
              <a:solidFill>
                <a:srgbClr val="A4B4C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70" name="Rectangle 228">
                <a:extLst>
                  <a:ext uri="{FF2B5EF4-FFF2-40B4-BE49-F238E27FC236}">
                    <a16:creationId xmlns:a16="http://schemas.microsoft.com/office/drawing/2014/main" id="{8A4F59EF-8B0C-CF13-CB3C-6F3654EC38FA}"/>
                  </a:ext>
                </a:extLst>
              </p:cNvPr>
              <p:cNvSpPr>
                <a:spLocks noChangeAspect="1" noChangeArrowheads="1"/>
              </p:cNvSpPr>
              <p:nvPr/>
            </p:nvSpPr>
            <p:spPr bwMode="auto">
              <a:xfrm>
                <a:off x="2499" y="2806"/>
                <a:ext cx="2" cy="7"/>
              </a:xfrm>
              <a:prstGeom prst="rect">
                <a:avLst/>
              </a:prstGeom>
              <a:solidFill>
                <a:srgbClr val="D2DAE4"/>
              </a:solid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71" name="Freeform 229">
                <a:extLst>
                  <a:ext uri="{FF2B5EF4-FFF2-40B4-BE49-F238E27FC236}">
                    <a16:creationId xmlns:a16="http://schemas.microsoft.com/office/drawing/2014/main" id="{B91C02FC-4FB5-5E9D-97CC-5A9B99BDD332}"/>
                  </a:ext>
                </a:extLst>
              </p:cNvPr>
              <p:cNvSpPr>
                <a:spLocks noChangeAspect="1"/>
              </p:cNvSpPr>
              <p:nvPr/>
            </p:nvSpPr>
            <p:spPr bwMode="auto">
              <a:xfrm>
                <a:off x="2426" y="2761"/>
                <a:ext cx="94" cy="41"/>
              </a:xfrm>
              <a:custGeom>
                <a:avLst/>
                <a:gdLst>
                  <a:gd name="T0" fmla="*/ 0 w 94"/>
                  <a:gd name="T1" fmla="*/ 0 h 41"/>
                  <a:gd name="T2" fmla="*/ 94 w 94"/>
                  <a:gd name="T3" fmla="*/ 12 h 41"/>
                  <a:gd name="T4" fmla="*/ 94 w 94"/>
                  <a:gd name="T5" fmla="*/ 41 h 41"/>
                  <a:gd name="T6" fmla="*/ 0 w 94"/>
                  <a:gd name="T7" fmla="*/ 29 h 41"/>
                  <a:gd name="T8" fmla="*/ 0 w 94"/>
                  <a:gd name="T9" fmla="*/ 0 h 41"/>
                  <a:gd name="T10" fmla="*/ 0 60000 65536"/>
                  <a:gd name="T11" fmla="*/ 0 60000 65536"/>
                  <a:gd name="T12" fmla="*/ 0 60000 65536"/>
                  <a:gd name="T13" fmla="*/ 0 60000 65536"/>
                  <a:gd name="T14" fmla="*/ 0 60000 65536"/>
                  <a:gd name="T15" fmla="*/ 0 w 94"/>
                  <a:gd name="T16" fmla="*/ 0 h 41"/>
                  <a:gd name="T17" fmla="*/ 94 w 94"/>
                  <a:gd name="T18" fmla="*/ 41 h 41"/>
                </a:gdLst>
                <a:ahLst/>
                <a:cxnLst>
                  <a:cxn ang="T10">
                    <a:pos x="T0" y="T1"/>
                  </a:cxn>
                  <a:cxn ang="T11">
                    <a:pos x="T2" y="T3"/>
                  </a:cxn>
                  <a:cxn ang="T12">
                    <a:pos x="T4" y="T5"/>
                  </a:cxn>
                  <a:cxn ang="T13">
                    <a:pos x="T6" y="T7"/>
                  </a:cxn>
                  <a:cxn ang="T14">
                    <a:pos x="T8" y="T9"/>
                  </a:cxn>
                </a:cxnLst>
                <a:rect l="T15" t="T16" r="T17" b="T18"/>
                <a:pathLst>
                  <a:path w="94" h="41">
                    <a:moveTo>
                      <a:pt x="0" y="0"/>
                    </a:moveTo>
                    <a:lnTo>
                      <a:pt x="94" y="12"/>
                    </a:lnTo>
                    <a:lnTo>
                      <a:pt x="94" y="41"/>
                    </a:lnTo>
                    <a:lnTo>
                      <a:pt x="0" y="29"/>
                    </a:lnTo>
                    <a:lnTo>
                      <a:pt x="0" y="0"/>
                    </a:lnTo>
                    <a:close/>
                  </a:path>
                </a:pathLst>
              </a:custGeom>
              <a:solidFill>
                <a:srgbClr val="697F9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72" name="Freeform 230">
                <a:extLst>
                  <a:ext uri="{FF2B5EF4-FFF2-40B4-BE49-F238E27FC236}">
                    <a16:creationId xmlns:a16="http://schemas.microsoft.com/office/drawing/2014/main" id="{32CA701F-327E-72A9-0626-43AA2291905B}"/>
                  </a:ext>
                </a:extLst>
              </p:cNvPr>
              <p:cNvSpPr>
                <a:spLocks noChangeAspect="1"/>
              </p:cNvSpPr>
              <p:nvPr/>
            </p:nvSpPr>
            <p:spPr bwMode="auto">
              <a:xfrm>
                <a:off x="2426" y="2766"/>
                <a:ext cx="19" cy="21"/>
              </a:xfrm>
              <a:custGeom>
                <a:avLst/>
                <a:gdLst>
                  <a:gd name="T0" fmla="*/ 0 w 19"/>
                  <a:gd name="T1" fmla="*/ 21 h 21"/>
                  <a:gd name="T2" fmla="*/ 19 w 19"/>
                  <a:gd name="T3" fmla="*/ 21 h 21"/>
                  <a:gd name="T4" fmla="*/ 19 w 19"/>
                  <a:gd name="T5" fmla="*/ 2 h 21"/>
                  <a:gd name="T6" fmla="*/ 0 w 19"/>
                  <a:gd name="T7" fmla="*/ 0 h 21"/>
                  <a:gd name="T8" fmla="*/ 0 w 19"/>
                  <a:gd name="T9" fmla="*/ 21 h 21"/>
                  <a:gd name="T10" fmla="*/ 0 60000 65536"/>
                  <a:gd name="T11" fmla="*/ 0 60000 65536"/>
                  <a:gd name="T12" fmla="*/ 0 60000 65536"/>
                  <a:gd name="T13" fmla="*/ 0 60000 65536"/>
                  <a:gd name="T14" fmla="*/ 0 60000 65536"/>
                  <a:gd name="T15" fmla="*/ 0 w 19"/>
                  <a:gd name="T16" fmla="*/ 0 h 21"/>
                  <a:gd name="T17" fmla="*/ 19 w 19"/>
                  <a:gd name="T18" fmla="*/ 21 h 21"/>
                </a:gdLst>
                <a:ahLst/>
                <a:cxnLst>
                  <a:cxn ang="T10">
                    <a:pos x="T0" y="T1"/>
                  </a:cxn>
                  <a:cxn ang="T11">
                    <a:pos x="T2" y="T3"/>
                  </a:cxn>
                  <a:cxn ang="T12">
                    <a:pos x="T4" y="T5"/>
                  </a:cxn>
                  <a:cxn ang="T13">
                    <a:pos x="T6" y="T7"/>
                  </a:cxn>
                  <a:cxn ang="T14">
                    <a:pos x="T8" y="T9"/>
                  </a:cxn>
                </a:cxnLst>
                <a:rect l="T15" t="T16" r="T17" b="T18"/>
                <a:pathLst>
                  <a:path w="19" h="21">
                    <a:moveTo>
                      <a:pt x="0" y="21"/>
                    </a:moveTo>
                    <a:lnTo>
                      <a:pt x="19" y="21"/>
                    </a:lnTo>
                    <a:lnTo>
                      <a:pt x="19" y="2"/>
                    </a:lnTo>
                    <a:lnTo>
                      <a:pt x="0" y="0"/>
                    </a:lnTo>
                    <a:lnTo>
                      <a:pt x="0" y="21"/>
                    </a:lnTo>
                    <a:close/>
                  </a:path>
                </a:pathLst>
              </a:custGeom>
              <a:solidFill>
                <a:srgbClr val="8AA5B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73" name="Freeform 231">
                <a:extLst>
                  <a:ext uri="{FF2B5EF4-FFF2-40B4-BE49-F238E27FC236}">
                    <a16:creationId xmlns:a16="http://schemas.microsoft.com/office/drawing/2014/main" id="{1F6AD2F9-F4F9-E333-4668-D2784586B53B}"/>
                  </a:ext>
                </a:extLst>
              </p:cNvPr>
              <p:cNvSpPr>
                <a:spLocks noChangeAspect="1"/>
              </p:cNvSpPr>
              <p:nvPr/>
            </p:nvSpPr>
            <p:spPr bwMode="auto">
              <a:xfrm>
                <a:off x="2445" y="2768"/>
                <a:ext cx="54" cy="31"/>
              </a:xfrm>
              <a:custGeom>
                <a:avLst/>
                <a:gdLst>
                  <a:gd name="T0" fmla="*/ 0 w 23"/>
                  <a:gd name="T1" fmla="*/ 45 h 13"/>
                  <a:gd name="T2" fmla="*/ 127 w 23"/>
                  <a:gd name="T3" fmla="*/ 33 h 13"/>
                  <a:gd name="T4" fmla="*/ 127 w 23"/>
                  <a:gd name="T5" fmla="*/ 17 h 13"/>
                  <a:gd name="T6" fmla="*/ 0 w 23"/>
                  <a:gd name="T7" fmla="*/ 0 h 13"/>
                  <a:gd name="T8" fmla="*/ 0 w 23"/>
                  <a:gd name="T9" fmla="*/ 45 h 13"/>
                  <a:gd name="T10" fmla="*/ 0 60000 65536"/>
                  <a:gd name="T11" fmla="*/ 0 60000 65536"/>
                  <a:gd name="T12" fmla="*/ 0 60000 65536"/>
                  <a:gd name="T13" fmla="*/ 0 60000 65536"/>
                  <a:gd name="T14" fmla="*/ 0 60000 65536"/>
                  <a:gd name="T15" fmla="*/ 0 w 23"/>
                  <a:gd name="T16" fmla="*/ 0 h 13"/>
                  <a:gd name="T17" fmla="*/ 23 w 23"/>
                  <a:gd name="T18" fmla="*/ 13 h 13"/>
                </a:gdLst>
                <a:ahLst/>
                <a:cxnLst>
                  <a:cxn ang="T10">
                    <a:pos x="T0" y="T1"/>
                  </a:cxn>
                  <a:cxn ang="T11">
                    <a:pos x="T2" y="T3"/>
                  </a:cxn>
                  <a:cxn ang="T12">
                    <a:pos x="T4" y="T5"/>
                  </a:cxn>
                  <a:cxn ang="T13">
                    <a:pos x="T6" y="T7"/>
                  </a:cxn>
                  <a:cxn ang="T14">
                    <a:pos x="T8" y="T9"/>
                  </a:cxn>
                </a:cxnLst>
                <a:rect l="T15" t="T16" r="T17" b="T18"/>
                <a:pathLst>
                  <a:path w="23" h="13">
                    <a:moveTo>
                      <a:pt x="0" y="8"/>
                    </a:moveTo>
                    <a:cubicBezTo>
                      <a:pt x="0" y="8"/>
                      <a:pt x="10" y="13"/>
                      <a:pt x="23" y="6"/>
                    </a:cubicBezTo>
                    <a:cubicBezTo>
                      <a:pt x="23" y="3"/>
                      <a:pt x="23" y="3"/>
                      <a:pt x="23" y="3"/>
                    </a:cubicBezTo>
                    <a:cubicBezTo>
                      <a:pt x="23" y="3"/>
                      <a:pt x="6" y="4"/>
                      <a:pt x="0" y="0"/>
                    </a:cubicBezTo>
                    <a:cubicBezTo>
                      <a:pt x="0" y="6"/>
                      <a:pt x="0" y="8"/>
                      <a:pt x="0" y="8"/>
                    </a:cubicBezTo>
                  </a:path>
                </a:pathLst>
              </a:custGeom>
              <a:solidFill>
                <a:srgbClr val="B0BFC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74" name="Freeform 232">
                <a:extLst>
                  <a:ext uri="{FF2B5EF4-FFF2-40B4-BE49-F238E27FC236}">
                    <a16:creationId xmlns:a16="http://schemas.microsoft.com/office/drawing/2014/main" id="{1581E0C2-E7AF-BCC6-3526-28661B75E410}"/>
                  </a:ext>
                </a:extLst>
              </p:cNvPr>
              <p:cNvSpPr>
                <a:spLocks noChangeAspect="1"/>
              </p:cNvSpPr>
              <p:nvPr/>
            </p:nvSpPr>
            <p:spPr bwMode="auto">
              <a:xfrm>
                <a:off x="2426" y="2764"/>
                <a:ext cx="19" cy="4"/>
              </a:xfrm>
              <a:custGeom>
                <a:avLst/>
                <a:gdLst>
                  <a:gd name="T0" fmla="*/ 0 w 19"/>
                  <a:gd name="T1" fmla="*/ 2 h 4"/>
                  <a:gd name="T2" fmla="*/ 0 w 19"/>
                  <a:gd name="T3" fmla="*/ 0 h 4"/>
                  <a:gd name="T4" fmla="*/ 19 w 19"/>
                  <a:gd name="T5" fmla="*/ 2 h 4"/>
                  <a:gd name="T6" fmla="*/ 19 w 19"/>
                  <a:gd name="T7" fmla="*/ 4 h 4"/>
                  <a:gd name="T8" fmla="*/ 0 w 19"/>
                  <a:gd name="T9" fmla="*/ 2 h 4"/>
                  <a:gd name="T10" fmla="*/ 0 60000 65536"/>
                  <a:gd name="T11" fmla="*/ 0 60000 65536"/>
                  <a:gd name="T12" fmla="*/ 0 60000 65536"/>
                  <a:gd name="T13" fmla="*/ 0 60000 65536"/>
                  <a:gd name="T14" fmla="*/ 0 60000 65536"/>
                  <a:gd name="T15" fmla="*/ 0 w 19"/>
                  <a:gd name="T16" fmla="*/ 0 h 4"/>
                  <a:gd name="T17" fmla="*/ 19 w 19"/>
                  <a:gd name="T18" fmla="*/ 4 h 4"/>
                </a:gdLst>
                <a:ahLst/>
                <a:cxnLst>
                  <a:cxn ang="T10">
                    <a:pos x="T0" y="T1"/>
                  </a:cxn>
                  <a:cxn ang="T11">
                    <a:pos x="T2" y="T3"/>
                  </a:cxn>
                  <a:cxn ang="T12">
                    <a:pos x="T4" y="T5"/>
                  </a:cxn>
                  <a:cxn ang="T13">
                    <a:pos x="T6" y="T7"/>
                  </a:cxn>
                  <a:cxn ang="T14">
                    <a:pos x="T8" y="T9"/>
                  </a:cxn>
                </a:cxnLst>
                <a:rect l="T15" t="T16" r="T17" b="T18"/>
                <a:pathLst>
                  <a:path w="19" h="4">
                    <a:moveTo>
                      <a:pt x="0" y="2"/>
                    </a:moveTo>
                    <a:lnTo>
                      <a:pt x="0" y="0"/>
                    </a:lnTo>
                    <a:lnTo>
                      <a:pt x="19" y="2"/>
                    </a:lnTo>
                    <a:lnTo>
                      <a:pt x="19" y="4"/>
                    </a:lnTo>
                    <a:lnTo>
                      <a:pt x="0" y="2"/>
                    </a:lnTo>
                    <a:close/>
                  </a:path>
                </a:pathLst>
              </a:custGeom>
              <a:solidFill>
                <a:srgbClr val="A4B4C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75" name="Freeform 233">
                <a:extLst>
                  <a:ext uri="{FF2B5EF4-FFF2-40B4-BE49-F238E27FC236}">
                    <a16:creationId xmlns:a16="http://schemas.microsoft.com/office/drawing/2014/main" id="{1D1E2C17-B15D-5E05-211D-ECCC10701B5A}"/>
                  </a:ext>
                </a:extLst>
              </p:cNvPr>
              <p:cNvSpPr>
                <a:spLocks noChangeAspect="1"/>
              </p:cNvSpPr>
              <p:nvPr/>
            </p:nvSpPr>
            <p:spPr bwMode="auto">
              <a:xfrm>
                <a:off x="2445" y="2766"/>
                <a:ext cx="54" cy="12"/>
              </a:xfrm>
              <a:custGeom>
                <a:avLst/>
                <a:gdLst>
                  <a:gd name="T0" fmla="*/ 0 w 23"/>
                  <a:gd name="T1" fmla="*/ 0 h 5"/>
                  <a:gd name="T2" fmla="*/ 127 w 23"/>
                  <a:gd name="T3" fmla="*/ 24 h 5"/>
                  <a:gd name="T4" fmla="*/ 127 w 23"/>
                  <a:gd name="T5" fmla="*/ 24 h 5"/>
                  <a:gd name="T6" fmla="*/ 33 w 23"/>
                  <a:gd name="T7" fmla="*/ 17 h 5"/>
                  <a:gd name="T8" fmla="*/ 0 w 23"/>
                  <a:gd name="T9" fmla="*/ 5 h 5"/>
                  <a:gd name="T10" fmla="*/ 0 w 23"/>
                  <a:gd name="T11" fmla="*/ 0 h 5"/>
                  <a:gd name="T12" fmla="*/ 0 60000 65536"/>
                  <a:gd name="T13" fmla="*/ 0 60000 65536"/>
                  <a:gd name="T14" fmla="*/ 0 60000 65536"/>
                  <a:gd name="T15" fmla="*/ 0 60000 65536"/>
                  <a:gd name="T16" fmla="*/ 0 60000 65536"/>
                  <a:gd name="T17" fmla="*/ 0 60000 65536"/>
                  <a:gd name="T18" fmla="*/ 0 w 23"/>
                  <a:gd name="T19" fmla="*/ 0 h 5"/>
                  <a:gd name="T20" fmla="*/ 23 w 23"/>
                  <a:gd name="T21" fmla="*/ 5 h 5"/>
                </a:gdLst>
                <a:ahLst/>
                <a:cxnLst>
                  <a:cxn ang="T12">
                    <a:pos x="T0" y="T1"/>
                  </a:cxn>
                  <a:cxn ang="T13">
                    <a:pos x="T2" y="T3"/>
                  </a:cxn>
                  <a:cxn ang="T14">
                    <a:pos x="T4" y="T5"/>
                  </a:cxn>
                  <a:cxn ang="T15">
                    <a:pos x="T6" y="T7"/>
                  </a:cxn>
                  <a:cxn ang="T16">
                    <a:pos x="T8" y="T9"/>
                  </a:cxn>
                  <a:cxn ang="T17">
                    <a:pos x="T10" y="T11"/>
                  </a:cxn>
                </a:cxnLst>
                <a:rect l="T18" t="T19" r="T20" b="T21"/>
                <a:pathLst>
                  <a:path w="23" h="5">
                    <a:moveTo>
                      <a:pt x="0" y="0"/>
                    </a:moveTo>
                    <a:cubicBezTo>
                      <a:pt x="0" y="0"/>
                      <a:pt x="6" y="5"/>
                      <a:pt x="23" y="4"/>
                    </a:cubicBezTo>
                    <a:cubicBezTo>
                      <a:pt x="23" y="5"/>
                      <a:pt x="23" y="4"/>
                      <a:pt x="23" y="4"/>
                    </a:cubicBezTo>
                    <a:cubicBezTo>
                      <a:pt x="23" y="4"/>
                      <a:pt x="13" y="5"/>
                      <a:pt x="6" y="3"/>
                    </a:cubicBezTo>
                    <a:cubicBezTo>
                      <a:pt x="0" y="2"/>
                      <a:pt x="0" y="1"/>
                      <a:pt x="0" y="1"/>
                    </a:cubicBezTo>
                    <a:lnTo>
                      <a:pt x="0" y="0"/>
                    </a:lnTo>
                    <a:close/>
                  </a:path>
                </a:pathLst>
              </a:custGeom>
              <a:solidFill>
                <a:srgbClr val="A4B4C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76" name="Rectangle 234">
                <a:extLst>
                  <a:ext uri="{FF2B5EF4-FFF2-40B4-BE49-F238E27FC236}">
                    <a16:creationId xmlns:a16="http://schemas.microsoft.com/office/drawing/2014/main" id="{4AFF98BE-5D89-6DF5-94EC-A168395577D3}"/>
                  </a:ext>
                </a:extLst>
              </p:cNvPr>
              <p:cNvSpPr>
                <a:spLocks noChangeAspect="1" noChangeArrowheads="1"/>
              </p:cNvSpPr>
              <p:nvPr/>
            </p:nvSpPr>
            <p:spPr bwMode="auto">
              <a:xfrm>
                <a:off x="2499" y="2776"/>
                <a:ext cx="2" cy="7"/>
              </a:xfrm>
              <a:prstGeom prst="rect">
                <a:avLst/>
              </a:prstGeom>
              <a:solidFill>
                <a:srgbClr val="D2DAE4"/>
              </a:solid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77" name="Freeform 235">
                <a:extLst>
                  <a:ext uri="{FF2B5EF4-FFF2-40B4-BE49-F238E27FC236}">
                    <a16:creationId xmlns:a16="http://schemas.microsoft.com/office/drawing/2014/main" id="{44732E2B-971E-C517-C253-AC9FABA773BB}"/>
                  </a:ext>
                </a:extLst>
              </p:cNvPr>
              <p:cNvSpPr>
                <a:spLocks noChangeAspect="1"/>
              </p:cNvSpPr>
              <p:nvPr/>
            </p:nvSpPr>
            <p:spPr bwMode="auto">
              <a:xfrm>
                <a:off x="2426" y="2731"/>
                <a:ext cx="94" cy="40"/>
              </a:xfrm>
              <a:custGeom>
                <a:avLst/>
                <a:gdLst>
                  <a:gd name="T0" fmla="*/ 0 w 94"/>
                  <a:gd name="T1" fmla="*/ 0 h 40"/>
                  <a:gd name="T2" fmla="*/ 94 w 94"/>
                  <a:gd name="T3" fmla="*/ 11 h 40"/>
                  <a:gd name="T4" fmla="*/ 94 w 94"/>
                  <a:gd name="T5" fmla="*/ 40 h 40"/>
                  <a:gd name="T6" fmla="*/ 0 w 94"/>
                  <a:gd name="T7" fmla="*/ 28 h 40"/>
                  <a:gd name="T8" fmla="*/ 0 w 94"/>
                  <a:gd name="T9" fmla="*/ 0 h 40"/>
                  <a:gd name="T10" fmla="*/ 0 60000 65536"/>
                  <a:gd name="T11" fmla="*/ 0 60000 65536"/>
                  <a:gd name="T12" fmla="*/ 0 60000 65536"/>
                  <a:gd name="T13" fmla="*/ 0 60000 65536"/>
                  <a:gd name="T14" fmla="*/ 0 60000 65536"/>
                  <a:gd name="T15" fmla="*/ 0 w 94"/>
                  <a:gd name="T16" fmla="*/ 0 h 40"/>
                  <a:gd name="T17" fmla="*/ 94 w 94"/>
                  <a:gd name="T18" fmla="*/ 40 h 40"/>
                </a:gdLst>
                <a:ahLst/>
                <a:cxnLst>
                  <a:cxn ang="T10">
                    <a:pos x="T0" y="T1"/>
                  </a:cxn>
                  <a:cxn ang="T11">
                    <a:pos x="T2" y="T3"/>
                  </a:cxn>
                  <a:cxn ang="T12">
                    <a:pos x="T4" y="T5"/>
                  </a:cxn>
                  <a:cxn ang="T13">
                    <a:pos x="T6" y="T7"/>
                  </a:cxn>
                  <a:cxn ang="T14">
                    <a:pos x="T8" y="T9"/>
                  </a:cxn>
                </a:cxnLst>
                <a:rect l="T15" t="T16" r="T17" b="T18"/>
                <a:pathLst>
                  <a:path w="94" h="40">
                    <a:moveTo>
                      <a:pt x="0" y="0"/>
                    </a:moveTo>
                    <a:lnTo>
                      <a:pt x="94" y="11"/>
                    </a:lnTo>
                    <a:lnTo>
                      <a:pt x="94" y="40"/>
                    </a:lnTo>
                    <a:lnTo>
                      <a:pt x="0" y="28"/>
                    </a:lnTo>
                    <a:lnTo>
                      <a:pt x="0" y="0"/>
                    </a:lnTo>
                    <a:close/>
                  </a:path>
                </a:pathLst>
              </a:custGeom>
              <a:solidFill>
                <a:srgbClr val="697F9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78" name="Freeform 236">
                <a:extLst>
                  <a:ext uri="{FF2B5EF4-FFF2-40B4-BE49-F238E27FC236}">
                    <a16:creationId xmlns:a16="http://schemas.microsoft.com/office/drawing/2014/main" id="{BF2E4758-43D7-3FED-E029-6B677611D159}"/>
                  </a:ext>
                </a:extLst>
              </p:cNvPr>
              <p:cNvSpPr>
                <a:spLocks noChangeAspect="1"/>
              </p:cNvSpPr>
              <p:nvPr/>
            </p:nvSpPr>
            <p:spPr bwMode="auto">
              <a:xfrm>
                <a:off x="2426" y="2735"/>
                <a:ext cx="19" cy="24"/>
              </a:xfrm>
              <a:custGeom>
                <a:avLst/>
                <a:gdLst>
                  <a:gd name="T0" fmla="*/ 0 w 19"/>
                  <a:gd name="T1" fmla="*/ 22 h 24"/>
                  <a:gd name="T2" fmla="*/ 19 w 19"/>
                  <a:gd name="T3" fmla="*/ 24 h 24"/>
                  <a:gd name="T4" fmla="*/ 16 w 19"/>
                  <a:gd name="T5" fmla="*/ 3 h 24"/>
                  <a:gd name="T6" fmla="*/ 0 w 19"/>
                  <a:gd name="T7" fmla="*/ 0 h 24"/>
                  <a:gd name="T8" fmla="*/ 0 w 19"/>
                  <a:gd name="T9" fmla="*/ 22 h 24"/>
                  <a:gd name="T10" fmla="*/ 0 60000 65536"/>
                  <a:gd name="T11" fmla="*/ 0 60000 65536"/>
                  <a:gd name="T12" fmla="*/ 0 60000 65536"/>
                  <a:gd name="T13" fmla="*/ 0 60000 65536"/>
                  <a:gd name="T14" fmla="*/ 0 60000 65536"/>
                  <a:gd name="T15" fmla="*/ 0 w 19"/>
                  <a:gd name="T16" fmla="*/ 0 h 24"/>
                  <a:gd name="T17" fmla="*/ 19 w 19"/>
                  <a:gd name="T18" fmla="*/ 24 h 24"/>
                </a:gdLst>
                <a:ahLst/>
                <a:cxnLst>
                  <a:cxn ang="T10">
                    <a:pos x="T0" y="T1"/>
                  </a:cxn>
                  <a:cxn ang="T11">
                    <a:pos x="T2" y="T3"/>
                  </a:cxn>
                  <a:cxn ang="T12">
                    <a:pos x="T4" y="T5"/>
                  </a:cxn>
                  <a:cxn ang="T13">
                    <a:pos x="T6" y="T7"/>
                  </a:cxn>
                  <a:cxn ang="T14">
                    <a:pos x="T8" y="T9"/>
                  </a:cxn>
                </a:cxnLst>
                <a:rect l="T15" t="T16" r="T17" b="T18"/>
                <a:pathLst>
                  <a:path w="19" h="24">
                    <a:moveTo>
                      <a:pt x="0" y="22"/>
                    </a:moveTo>
                    <a:lnTo>
                      <a:pt x="19" y="24"/>
                    </a:lnTo>
                    <a:lnTo>
                      <a:pt x="16" y="3"/>
                    </a:lnTo>
                    <a:lnTo>
                      <a:pt x="0" y="0"/>
                    </a:lnTo>
                    <a:lnTo>
                      <a:pt x="0" y="22"/>
                    </a:lnTo>
                    <a:close/>
                  </a:path>
                </a:pathLst>
              </a:custGeom>
              <a:solidFill>
                <a:srgbClr val="8AA5B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79" name="Freeform 237">
                <a:extLst>
                  <a:ext uri="{FF2B5EF4-FFF2-40B4-BE49-F238E27FC236}">
                    <a16:creationId xmlns:a16="http://schemas.microsoft.com/office/drawing/2014/main" id="{538D3303-E580-1450-6974-9581ECCE5BD7}"/>
                  </a:ext>
                </a:extLst>
              </p:cNvPr>
              <p:cNvSpPr>
                <a:spLocks noChangeAspect="1"/>
              </p:cNvSpPr>
              <p:nvPr/>
            </p:nvSpPr>
            <p:spPr bwMode="auto">
              <a:xfrm>
                <a:off x="2442" y="2738"/>
                <a:ext cx="57" cy="30"/>
              </a:xfrm>
              <a:custGeom>
                <a:avLst/>
                <a:gdLst>
                  <a:gd name="T0" fmla="*/ 5 w 24"/>
                  <a:gd name="T1" fmla="*/ 48 h 13"/>
                  <a:gd name="T2" fmla="*/ 135 w 24"/>
                  <a:gd name="T3" fmla="*/ 37 h 13"/>
                  <a:gd name="T4" fmla="*/ 135 w 24"/>
                  <a:gd name="T5" fmla="*/ 21 h 13"/>
                  <a:gd name="T6" fmla="*/ 0 w 24"/>
                  <a:gd name="T7" fmla="*/ 0 h 13"/>
                  <a:gd name="T8" fmla="*/ 5 w 24"/>
                  <a:gd name="T9" fmla="*/ 48 h 13"/>
                  <a:gd name="T10" fmla="*/ 0 60000 65536"/>
                  <a:gd name="T11" fmla="*/ 0 60000 65536"/>
                  <a:gd name="T12" fmla="*/ 0 60000 65536"/>
                  <a:gd name="T13" fmla="*/ 0 60000 65536"/>
                  <a:gd name="T14" fmla="*/ 0 60000 65536"/>
                  <a:gd name="T15" fmla="*/ 0 w 24"/>
                  <a:gd name="T16" fmla="*/ 0 h 13"/>
                  <a:gd name="T17" fmla="*/ 24 w 24"/>
                  <a:gd name="T18" fmla="*/ 13 h 13"/>
                </a:gdLst>
                <a:ahLst/>
                <a:cxnLst>
                  <a:cxn ang="T10">
                    <a:pos x="T0" y="T1"/>
                  </a:cxn>
                  <a:cxn ang="T11">
                    <a:pos x="T2" y="T3"/>
                  </a:cxn>
                  <a:cxn ang="T12">
                    <a:pos x="T4" y="T5"/>
                  </a:cxn>
                  <a:cxn ang="T13">
                    <a:pos x="T6" y="T7"/>
                  </a:cxn>
                  <a:cxn ang="T14">
                    <a:pos x="T8" y="T9"/>
                  </a:cxn>
                </a:cxnLst>
                <a:rect l="T15" t="T16" r="T17" b="T18"/>
                <a:pathLst>
                  <a:path w="24" h="13">
                    <a:moveTo>
                      <a:pt x="1" y="9"/>
                    </a:moveTo>
                    <a:cubicBezTo>
                      <a:pt x="1" y="9"/>
                      <a:pt x="11" y="13"/>
                      <a:pt x="24" y="7"/>
                    </a:cubicBezTo>
                    <a:cubicBezTo>
                      <a:pt x="24" y="4"/>
                      <a:pt x="24" y="4"/>
                      <a:pt x="24" y="4"/>
                    </a:cubicBezTo>
                    <a:cubicBezTo>
                      <a:pt x="24" y="4"/>
                      <a:pt x="6" y="5"/>
                      <a:pt x="0" y="0"/>
                    </a:cubicBezTo>
                    <a:cubicBezTo>
                      <a:pt x="1" y="6"/>
                      <a:pt x="1" y="9"/>
                      <a:pt x="1" y="9"/>
                    </a:cubicBezTo>
                  </a:path>
                </a:pathLst>
              </a:custGeom>
              <a:solidFill>
                <a:srgbClr val="B0BFC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80" name="Freeform 238">
                <a:extLst>
                  <a:ext uri="{FF2B5EF4-FFF2-40B4-BE49-F238E27FC236}">
                    <a16:creationId xmlns:a16="http://schemas.microsoft.com/office/drawing/2014/main" id="{55F2E25A-7464-F791-00FC-AF1B0439360A}"/>
                  </a:ext>
                </a:extLst>
              </p:cNvPr>
              <p:cNvSpPr>
                <a:spLocks noChangeAspect="1"/>
              </p:cNvSpPr>
              <p:nvPr/>
            </p:nvSpPr>
            <p:spPr bwMode="auto">
              <a:xfrm>
                <a:off x="2426" y="2733"/>
                <a:ext cx="19" cy="5"/>
              </a:xfrm>
              <a:custGeom>
                <a:avLst/>
                <a:gdLst>
                  <a:gd name="T0" fmla="*/ 0 w 19"/>
                  <a:gd name="T1" fmla="*/ 2 h 5"/>
                  <a:gd name="T2" fmla="*/ 0 w 19"/>
                  <a:gd name="T3" fmla="*/ 0 h 5"/>
                  <a:gd name="T4" fmla="*/ 19 w 19"/>
                  <a:gd name="T5" fmla="*/ 5 h 5"/>
                  <a:gd name="T6" fmla="*/ 16 w 19"/>
                  <a:gd name="T7" fmla="*/ 5 h 5"/>
                  <a:gd name="T8" fmla="*/ 0 w 19"/>
                  <a:gd name="T9" fmla="*/ 2 h 5"/>
                  <a:gd name="T10" fmla="*/ 0 60000 65536"/>
                  <a:gd name="T11" fmla="*/ 0 60000 65536"/>
                  <a:gd name="T12" fmla="*/ 0 60000 65536"/>
                  <a:gd name="T13" fmla="*/ 0 60000 65536"/>
                  <a:gd name="T14" fmla="*/ 0 60000 65536"/>
                  <a:gd name="T15" fmla="*/ 0 w 19"/>
                  <a:gd name="T16" fmla="*/ 0 h 5"/>
                  <a:gd name="T17" fmla="*/ 19 w 19"/>
                  <a:gd name="T18" fmla="*/ 5 h 5"/>
                </a:gdLst>
                <a:ahLst/>
                <a:cxnLst>
                  <a:cxn ang="T10">
                    <a:pos x="T0" y="T1"/>
                  </a:cxn>
                  <a:cxn ang="T11">
                    <a:pos x="T2" y="T3"/>
                  </a:cxn>
                  <a:cxn ang="T12">
                    <a:pos x="T4" y="T5"/>
                  </a:cxn>
                  <a:cxn ang="T13">
                    <a:pos x="T6" y="T7"/>
                  </a:cxn>
                  <a:cxn ang="T14">
                    <a:pos x="T8" y="T9"/>
                  </a:cxn>
                </a:cxnLst>
                <a:rect l="T15" t="T16" r="T17" b="T18"/>
                <a:pathLst>
                  <a:path w="19" h="5">
                    <a:moveTo>
                      <a:pt x="0" y="2"/>
                    </a:moveTo>
                    <a:lnTo>
                      <a:pt x="0" y="0"/>
                    </a:lnTo>
                    <a:lnTo>
                      <a:pt x="19" y="5"/>
                    </a:lnTo>
                    <a:lnTo>
                      <a:pt x="16" y="5"/>
                    </a:lnTo>
                    <a:lnTo>
                      <a:pt x="0" y="2"/>
                    </a:lnTo>
                    <a:close/>
                  </a:path>
                </a:pathLst>
              </a:custGeom>
              <a:solidFill>
                <a:srgbClr val="A4B4C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81" name="Freeform 239">
                <a:extLst>
                  <a:ext uri="{FF2B5EF4-FFF2-40B4-BE49-F238E27FC236}">
                    <a16:creationId xmlns:a16="http://schemas.microsoft.com/office/drawing/2014/main" id="{0A6041AB-3075-10A2-1FDF-FB6C6546BB77}"/>
                  </a:ext>
                </a:extLst>
              </p:cNvPr>
              <p:cNvSpPr>
                <a:spLocks noChangeAspect="1"/>
              </p:cNvSpPr>
              <p:nvPr/>
            </p:nvSpPr>
            <p:spPr bwMode="auto">
              <a:xfrm>
                <a:off x="2442" y="2738"/>
                <a:ext cx="57" cy="9"/>
              </a:xfrm>
              <a:custGeom>
                <a:avLst/>
                <a:gdLst>
                  <a:gd name="T0" fmla="*/ 5 w 24"/>
                  <a:gd name="T1" fmla="*/ 0 h 4"/>
                  <a:gd name="T2" fmla="*/ 135 w 24"/>
                  <a:gd name="T3" fmla="*/ 16 h 4"/>
                  <a:gd name="T4" fmla="*/ 135 w 24"/>
                  <a:gd name="T5" fmla="*/ 20 h 4"/>
                  <a:gd name="T6" fmla="*/ 40 w 24"/>
                  <a:gd name="T7" fmla="*/ 16 h 4"/>
                  <a:gd name="T8" fmla="*/ 0 w 24"/>
                  <a:gd name="T9" fmla="*/ 0 h 4"/>
                  <a:gd name="T10" fmla="*/ 5 w 24"/>
                  <a:gd name="T11" fmla="*/ 0 h 4"/>
                  <a:gd name="T12" fmla="*/ 0 60000 65536"/>
                  <a:gd name="T13" fmla="*/ 0 60000 65536"/>
                  <a:gd name="T14" fmla="*/ 0 60000 65536"/>
                  <a:gd name="T15" fmla="*/ 0 60000 65536"/>
                  <a:gd name="T16" fmla="*/ 0 60000 65536"/>
                  <a:gd name="T17" fmla="*/ 0 60000 65536"/>
                  <a:gd name="T18" fmla="*/ 0 w 24"/>
                  <a:gd name="T19" fmla="*/ 0 h 4"/>
                  <a:gd name="T20" fmla="*/ 24 w 24"/>
                  <a:gd name="T21" fmla="*/ 4 h 4"/>
                </a:gdLst>
                <a:ahLst/>
                <a:cxnLst>
                  <a:cxn ang="T12">
                    <a:pos x="T0" y="T1"/>
                  </a:cxn>
                  <a:cxn ang="T13">
                    <a:pos x="T2" y="T3"/>
                  </a:cxn>
                  <a:cxn ang="T14">
                    <a:pos x="T4" y="T5"/>
                  </a:cxn>
                  <a:cxn ang="T15">
                    <a:pos x="T6" y="T7"/>
                  </a:cxn>
                  <a:cxn ang="T16">
                    <a:pos x="T8" y="T9"/>
                  </a:cxn>
                  <a:cxn ang="T17">
                    <a:pos x="T10" y="T11"/>
                  </a:cxn>
                </a:cxnLst>
                <a:rect l="T18" t="T19" r="T20" b="T21"/>
                <a:pathLst>
                  <a:path w="24" h="4">
                    <a:moveTo>
                      <a:pt x="1" y="0"/>
                    </a:moveTo>
                    <a:cubicBezTo>
                      <a:pt x="1" y="0"/>
                      <a:pt x="7" y="4"/>
                      <a:pt x="24" y="3"/>
                    </a:cubicBezTo>
                    <a:cubicBezTo>
                      <a:pt x="24" y="4"/>
                      <a:pt x="24" y="4"/>
                      <a:pt x="24" y="4"/>
                    </a:cubicBezTo>
                    <a:cubicBezTo>
                      <a:pt x="24" y="4"/>
                      <a:pt x="14" y="4"/>
                      <a:pt x="7" y="3"/>
                    </a:cubicBezTo>
                    <a:cubicBezTo>
                      <a:pt x="1" y="1"/>
                      <a:pt x="0" y="0"/>
                      <a:pt x="0" y="0"/>
                    </a:cubicBezTo>
                    <a:lnTo>
                      <a:pt x="1" y="0"/>
                    </a:lnTo>
                    <a:close/>
                  </a:path>
                </a:pathLst>
              </a:custGeom>
              <a:solidFill>
                <a:srgbClr val="A4B4C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sp>
            <p:nvSpPr>
              <p:cNvPr id="382" name="Freeform 240">
                <a:extLst>
                  <a:ext uri="{FF2B5EF4-FFF2-40B4-BE49-F238E27FC236}">
                    <a16:creationId xmlns:a16="http://schemas.microsoft.com/office/drawing/2014/main" id="{50D5E652-73A1-BE1E-42FB-C2422D3B17D3}"/>
                  </a:ext>
                </a:extLst>
              </p:cNvPr>
              <p:cNvSpPr>
                <a:spLocks noChangeAspect="1"/>
              </p:cNvSpPr>
              <p:nvPr/>
            </p:nvSpPr>
            <p:spPr bwMode="auto">
              <a:xfrm>
                <a:off x="2499" y="2747"/>
                <a:ext cx="2" cy="7"/>
              </a:xfrm>
              <a:custGeom>
                <a:avLst/>
                <a:gdLst>
                  <a:gd name="T0" fmla="*/ 2 w 2"/>
                  <a:gd name="T1" fmla="*/ 5 h 7"/>
                  <a:gd name="T2" fmla="*/ 0 w 2"/>
                  <a:gd name="T3" fmla="*/ 7 h 7"/>
                  <a:gd name="T4" fmla="*/ 0 w 2"/>
                  <a:gd name="T5" fmla="*/ 0 h 7"/>
                  <a:gd name="T6" fmla="*/ 2 w 2"/>
                  <a:gd name="T7" fmla="*/ 0 h 7"/>
                  <a:gd name="T8" fmla="*/ 2 w 2"/>
                  <a:gd name="T9" fmla="*/ 5 h 7"/>
                  <a:gd name="T10" fmla="*/ 0 60000 65536"/>
                  <a:gd name="T11" fmla="*/ 0 60000 65536"/>
                  <a:gd name="T12" fmla="*/ 0 60000 65536"/>
                  <a:gd name="T13" fmla="*/ 0 60000 65536"/>
                  <a:gd name="T14" fmla="*/ 0 60000 65536"/>
                  <a:gd name="T15" fmla="*/ 0 w 2"/>
                  <a:gd name="T16" fmla="*/ 0 h 7"/>
                  <a:gd name="T17" fmla="*/ 2 w 2"/>
                  <a:gd name="T18" fmla="*/ 7 h 7"/>
                </a:gdLst>
                <a:ahLst/>
                <a:cxnLst>
                  <a:cxn ang="T10">
                    <a:pos x="T0" y="T1"/>
                  </a:cxn>
                  <a:cxn ang="T11">
                    <a:pos x="T2" y="T3"/>
                  </a:cxn>
                  <a:cxn ang="T12">
                    <a:pos x="T4" y="T5"/>
                  </a:cxn>
                  <a:cxn ang="T13">
                    <a:pos x="T6" y="T7"/>
                  </a:cxn>
                  <a:cxn ang="T14">
                    <a:pos x="T8" y="T9"/>
                  </a:cxn>
                </a:cxnLst>
                <a:rect l="T15" t="T16" r="T17" b="T18"/>
                <a:pathLst>
                  <a:path w="2" h="7">
                    <a:moveTo>
                      <a:pt x="2" y="5"/>
                    </a:moveTo>
                    <a:lnTo>
                      <a:pt x="0" y="7"/>
                    </a:lnTo>
                    <a:lnTo>
                      <a:pt x="0" y="0"/>
                    </a:lnTo>
                    <a:lnTo>
                      <a:pt x="2" y="0"/>
                    </a:lnTo>
                    <a:lnTo>
                      <a:pt x="2" y="5"/>
                    </a:lnTo>
                    <a:close/>
                  </a:path>
                </a:pathLst>
              </a:custGeom>
              <a:solidFill>
                <a:srgbClr val="D2DAE4"/>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Arial" pitchFamily="34" charset="0"/>
                </a:endParaRPr>
              </a:p>
            </p:txBody>
          </p:sp>
        </p:grpSp>
        <p:pic>
          <p:nvPicPr>
            <p:cNvPr id="14" name="Picture 49" descr="E4600 full configuration - right">
              <a:extLst>
                <a:ext uri="{FF2B5EF4-FFF2-40B4-BE49-F238E27FC236}">
                  <a16:creationId xmlns:a16="http://schemas.microsoft.com/office/drawing/2014/main" id="{D8688406-1B77-F14C-1DBB-F57E2D2F6850}"/>
                </a:ext>
              </a:extLst>
            </p:cNvPr>
            <p:cNvPicPr preferRelativeResize="0">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343319" y="4112499"/>
              <a:ext cx="604124" cy="668603"/>
            </a:xfrm>
            <a:prstGeom prst="rect">
              <a:avLst/>
            </a:prstGeom>
            <a:noFill/>
            <a:ln w="9525">
              <a:noFill/>
              <a:miter lim="800000"/>
              <a:headEnd/>
              <a:tailEnd/>
            </a:ln>
          </p:spPr>
        </p:pic>
        <p:grpSp>
          <p:nvGrpSpPr>
            <p:cNvPr id="15" name="组 256">
              <a:extLst>
                <a:ext uri="{FF2B5EF4-FFF2-40B4-BE49-F238E27FC236}">
                  <a16:creationId xmlns:a16="http://schemas.microsoft.com/office/drawing/2014/main" id="{7FC03760-5EAA-EC9D-6E69-5B14C136455A}"/>
                </a:ext>
              </a:extLst>
            </p:cNvPr>
            <p:cNvGrpSpPr/>
            <p:nvPr/>
          </p:nvGrpSpPr>
          <p:grpSpPr>
            <a:xfrm>
              <a:off x="4866503" y="4261200"/>
              <a:ext cx="1082245" cy="410398"/>
              <a:chOff x="5292080" y="3795898"/>
              <a:chExt cx="864096" cy="504050"/>
            </a:xfrm>
            <a:solidFill>
              <a:schemeClr val="accent1"/>
            </a:solidFill>
          </p:grpSpPr>
          <p:sp>
            <p:nvSpPr>
              <p:cNvPr id="255" name="罐形 257">
                <a:extLst>
                  <a:ext uri="{FF2B5EF4-FFF2-40B4-BE49-F238E27FC236}">
                    <a16:creationId xmlns:a16="http://schemas.microsoft.com/office/drawing/2014/main" id="{56ADD9AB-BBFE-F128-28FF-8D2F1629A52E}"/>
                  </a:ext>
                </a:extLst>
              </p:cNvPr>
              <p:cNvSpPr/>
              <p:nvPr/>
            </p:nvSpPr>
            <p:spPr>
              <a:xfrm>
                <a:off x="5292080" y="4155932"/>
                <a:ext cx="864096" cy="144016"/>
              </a:xfrm>
              <a:prstGeom prst="ca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256" name="罐形 258">
                <a:extLst>
                  <a:ext uri="{FF2B5EF4-FFF2-40B4-BE49-F238E27FC236}">
                    <a16:creationId xmlns:a16="http://schemas.microsoft.com/office/drawing/2014/main" id="{FCE04C89-9D29-DAB0-FB37-C03AE2E7E1BE}"/>
                  </a:ext>
                </a:extLst>
              </p:cNvPr>
              <p:cNvSpPr/>
              <p:nvPr/>
            </p:nvSpPr>
            <p:spPr>
              <a:xfrm>
                <a:off x="5292080" y="3975916"/>
                <a:ext cx="864096" cy="144016"/>
              </a:xfrm>
              <a:prstGeom prst="ca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257" name="罐形 259">
                <a:extLst>
                  <a:ext uri="{FF2B5EF4-FFF2-40B4-BE49-F238E27FC236}">
                    <a16:creationId xmlns:a16="http://schemas.microsoft.com/office/drawing/2014/main" id="{8B67A628-19D4-E849-88CA-85824D5219EF}"/>
                  </a:ext>
                </a:extLst>
              </p:cNvPr>
              <p:cNvSpPr/>
              <p:nvPr/>
            </p:nvSpPr>
            <p:spPr>
              <a:xfrm>
                <a:off x="5292080" y="3795898"/>
                <a:ext cx="864096" cy="144016"/>
              </a:xfrm>
              <a:prstGeom prst="ca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grpSp>
        <p:sp>
          <p:nvSpPr>
            <p:cNvPr id="16" name="文本框 13">
              <a:extLst>
                <a:ext uri="{FF2B5EF4-FFF2-40B4-BE49-F238E27FC236}">
                  <a16:creationId xmlns:a16="http://schemas.microsoft.com/office/drawing/2014/main" id="{4C30FB2C-DE67-B45A-5081-A639B15673C5}"/>
                </a:ext>
              </a:extLst>
            </p:cNvPr>
            <p:cNvSpPr txBox="1"/>
            <p:nvPr/>
          </p:nvSpPr>
          <p:spPr>
            <a:xfrm>
              <a:off x="7099923" y="4290106"/>
              <a:ext cx="504461" cy="28723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1"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rPr>
                <a:t>NAS</a:t>
              </a:r>
              <a:endParaRPr kumimoji="1" lang="zh-CN" altLang="en-US" sz="1400" b="1"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17" name="文本框 14">
              <a:extLst>
                <a:ext uri="{FF2B5EF4-FFF2-40B4-BE49-F238E27FC236}">
                  <a16:creationId xmlns:a16="http://schemas.microsoft.com/office/drawing/2014/main" id="{4ADF921D-60F6-5A2B-547C-414344D5F443}"/>
                </a:ext>
              </a:extLst>
            </p:cNvPr>
            <p:cNvSpPr txBox="1"/>
            <p:nvPr/>
          </p:nvSpPr>
          <p:spPr>
            <a:xfrm>
              <a:off x="9786288" y="4290106"/>
              <a:ext cx="504461" cy="28723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1"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rPr>
                <a:t>SAN</a:t>
              </a:r>
              <a:endParaRPr kumimoji="1" lang="zh-CN" altLang="en-US" sz="1400" b="1"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cxnSp>
          <p:nvCxnSpPr>
            <p:cNvPr id="18" name="直线箭头连接符 262">
              <a:extLst>
                <a:ext uri="{FF2B5EF4-FFF2-40B4-BE49-F238E27FC236}">
                  <a16:creationId xmlns:a16="http://schemas.microsoft.com/office/drawing/2014/main" id="{E846A676-7015-D7B4-F4DF-5C1C71A14292}"/>
                </a:ext>
              </a:extLst>
            </p:cNvPr>
            <p:cNvCxnSpPr>
              <a:cxnSpLocks/>
            </p:cNvCxnSpPr>
            <p:nvPr/>
          </p:nvCxnSpPr>
          <p:spPr>
            <a:xfrm>
              <a:off x="8119943" y="3520107"/>
              <a:ext cx="0" cy="680195"/>
            </a:xfrm>
            <a:prstGeom prst="straightConnector1">
              <a:avLst/>
            </a:prstGeom>
            <a:ln w="12700">
              <a:solidFill>
                <a:srgbClr val="00B0F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 name="直线箭头连接符 263">
              <a:extLst>
                <a:ext uri="{FF2B5EF4-FFF2-40B4-BE49-F238E27FC236}">
                  <a16:creationId xmlns:a16="http://schemas.microsoft.com/office/drawing/2014/main" id="{962241A9-141E-C804-7B43-74993B8BFD06}"/>
                </a:ext>
              </a:extLst>
            </p:cNvPr>
            <p:cNvCxnSpPr/>
            <p:nvPr/>
          </p:nvCxnSpPr>
          <p:spPr>
            <a:xfrm>
              <a:off x="8132633" y="3552503"/>
              <a:ext cx="2512748" cy="544072"/>
            </a:xfrm>
            <a:prstGeom prst="straightConnector1">
              <a:avLst/>
            </a:prstGeom>
            <a:ln w="12700">
              <a:solidFill>
                <a:srgbClr val="00B0F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 name="直线箭头连接符 264">
              <a:extLst>
                <a:ext uri="{FF2B5EF4-FFF2-40B4-BE49-F238E27FC236}">
                  <a16:creationId xmlns:a16="http://schemas.microsoft.com/office/drawing/2014/main" id="{E75D286A-F4DE-1274-0532-57B4B7731C46}"/>
                </a:ext>
              </a:extLst>
            </p:cNvPr>
            <p:cNvCxnSpPr>
              <a:cxnSpLocks/>
            </p:cNvCxnSpPr>
            <p:nvPr/>
          </p:nvCxnSpPr>
          <p:spPr>
            <a:xfrm flipH="1">
              <a:off x="5432947" y="3520108"/>
              <a:ext cx="2686997" cy="680193"/>
            </a:xfrm>
            <a:prstGeom prst="straightConnector1">
              <a:avLst/>
            </a:prstGeom>
            <a:ln w="12700">
              <a:solidFill>
                <a:srgbClr val="00B0F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1" name="直线连接符 265">
              <a:extLst>
                <a:ext uri="{FF2B5EF4-FFF2-40B4-BE49-F238E27FC236}">
                  <a16:creationId xmlns:a16="http://schemas.microsoft.com/office/drawing/2014/main" id="{C0262474-85DC-BEE3-EAE4-69C2089B20B6}"/>
                </a:ext>
              </a:extLst>
            </p:cNvPr>
            <p:cNvCxnSpPr>
              <a:cxnSpLocks/>
            </p:cNvCxnSpPr>
            <p:nvPr/>
          </p:nvCxnSpPr>
          <p:spPr>
            <a:xfrm flipH="1">
              <a:off x="5644431" y="3204547"/>
              <a:ext cx="2078912" cy="0"/>
            </a:xfrm>
            <a:prstGeom prst="line">
              <a:avLst/>
            </a:prstGeom>
            <a:ln w="1905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直线连接符 266">
              <a:extLst>
                <a:ext uri="{FF2B5EF4-FFF2-40B4-BE49-F238E27FC236}">
                  <a16:creationId xmlns:a16="http://schemas.microsoft.com/office/drawing/2014/main" id="{41870ACC-8A09-D06B-0349-907DC5F6B6E7}"/>
                </a:ext>
              </a:extLst>
            </p:cNvPr>
            <p:cNvCxnSpPr>
              <a:cxnSpLocks/>
            </p:cNvCxnSpPr>
            <p:nvPr/>
          </p:nvCxnSpPr>
          <p:spPr>
            <a:xfrm>
              <a:off x="5644431" y="2841989"/>
              <a:ext cx="0" cy="3625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 name="组 267">
              <a:extLst>
                <a:ext uri="{FF2B5EF4-FFF2-40B4-BE49-F238E27FC236}">
                  <a16:creationId xmlns:a16="http://schemas.microsoft.com/office/drawing/2014/main" id="{C52A38E5-A3CF-3463-9C8B-99C8F710EB4F}"/>
                </a:ext>
              </a:extLst>
            </p:cNvPr>
            <p:cNvGrpSpPr/>
            <p:nvPr/>
          </p:nvGrpSpPr>
          <p:grpSpPr>
            <a:xfrm>
              <a:off x="7786825" y="2743727"/>
              <a:ext cx="791043" cy="801450"/>
              <a:chOff x="6834981" y="3379676"/>
              <a:chExt cx="669130" cy="736050"/>
            </a:xfrm>
          </p:grpSpPr>
          <p:grpSp>
            <p:nvGrpSpPr>
              <p:cNvPr id="29" name="组 268">
                <a:extLst>
                  <a:ext uri="{FF2B5EF4-FFF2-40B4-BE49-F238E27FC236}">
                    <a16:creationId xmlns:a16="http://schemas.microsoft.com/office/drawing/2014/main" id="{E4F6A285-A43C-CECC-F8B3-DCF227A397FA}"/>
                  </a:ext>
                </a:extLst>
              </p:cNvPr>
              <p:cNvGrpSpPr/>
              <p:nvPr/>
            </p:nvGrpSpPr>
            <p:grpSpPr>
              <a:xfrm>
                <a:off x="6834981" y="3379676"/>
                <a:ext cx="387350" cy="552450"/>
                <a:chOff x="4110038" y="2608263"/>
                <a:chExt cx="387350" cy="552450"/>
              </a:xfrm>
            </p:grpSpPr>
            <p:sp>
              <p:nvSpPr>
                <p:cNvPr id="150" name="Freeform 121">
                  <a:extLst>
                    <a:ext uri="{FF2B5EF4-FFF2-40B4-BE49-F238E27FC236}">
                      <a16:creationId xmlns:a16="http://schemas.microsoft.com/office/drawing/2014/main" id="{57277229-382E-F5E0-F534-B71A8BD2EA3D}"/>
                    </a:ext>
                  </a:extLst>
                </p:cNvPr>
                <p:cNvSpPr>
                  <a:spLocks/>
                </p:cNvSpPr>
                <p:nvPr/>
              </p:nvSpPr>
              <p:spPr bwMode="auto">
                <a:xfrm>
                  <a:off x="4110038" y="2608263"/>
                  <a:ext cx="387350" cy="552450"/>
                </a:xfrm>
                <a:custGeom>
                  <a:avLst/>
                  <a:gdLst>
                    <a:gd name="T0" fmla="*/ 127 w 135"/>
                    <a:gd name="T1" fmla="*/ 0 h 192"/>
                    <a:gd name="T2" fmla="*/ 135 w 135"/>
                    <a:gd name="T3" fmla="*/ 8 h 192"/>
                    <a:gd name="T4" fmla="*/ 135 w 135"/>
                    <a:gd name="T5" fmla="*/ 184 h 192"/>
                    <a:gd name="T6" fmla="*/ 127 w 135"/>
                    <a:gd name="T7" fmla="*/ 192 h 192"/>
                    <a:gd name="T8" fmla="*/ 8 w 135"/>
                    <a:gd name="T9" fmla="*/ 192 h 192"/>
                    <a:gd name="T10" fmla="*/ 0 w 135"/>
                    <a:gd name="T11" fmla="*/ 184 h 192"/>
                    <a:gd name="T12" fmla="*/ 0 w 135"/>
                    <a:gd name="T13" fmla="*/ 8 h 192"/>
                    <a:gd name="T14" fmla="*/ 8 w 135"/>
                    <a:gd name="T15" fmla="*/ 0 h 192"/>
                    <a:gd name="T16" fmla="*/ 127 w 135"/>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92">
                      <a:moveTo>
                        <a:pt x="127" y="0"/>
                      </a:moveTo>
                      <a:cubicBezTo>
                        <a:pt x="132" y="0"/>
                        <a:pt x="135" y="3"/>
                        <a:pt x="135" y="8"/>
                      </a:cubicBezTo>
                      <a:cubicBezTo>
                        <a:pt x="135" y="184"/>
                        <a:pt x="135" y="184"/>
                        <a:pt x="135" y="184"/>
                      </a:cubicBezTo>
                      <a:cubicBezTo>
                        <a:pt x="135" y="188"/>
                        <a:pt x="132" y="192"/>
                        <a:pt x="127" y="192"/>
                      </a:cubicBezTo>
                      <a:cubicBezTo>
                        <a:pt x="8" y="192"/>
                        <a:pt x="8" y="192"/>
                        <a:pt x="8" y="192"/>
                      </a:cubicBezTo>
                      <a:cubicBezTo>
                        <a:pt x="3" y="192"/>
                        <a:pt x="0" y="188"/>
                        <a:pt x="0" y="184"/>
                      </a:cubicBezTo>
                      <a:cubicBezTo>
                        <a:pt x="0" y="8"/>
                        <a:pt x="0" y="8"/>
                        <a:pt x="0" y="8"/>
                      </a:cubicBezTo>
                      <a:cubicBezTo>
                        <a:pt x="0" y="3"/>
                        <a:pt x="3" y="0"/>
                        <a:pt x="8" y="0"/>
                      </a:cubicBezTo>
                      <a:lnTo>
                        <a:pt x="127" y="0"/>
                      </a:lnTo>
                      <a:close/>
                    </a:path>
                  </a:pathLst>
                </a:custGeom>
                <a:solidFill>
                  <a:schemeClr val="bg1"/>
                </a:solidFill>
                <a:ln w="19050" cap="rnd">
                  <a:solidFill>
                    <a:srgbClr val="00B0F0"/>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247" name="Line 122">
                  <a:extLst>
                    <a:ext uri="{FF2B5EF4-FFF2-40B4-BE49-F238E27FC236}">
                      <a16:creationId xmlns:a16="http://schemas.microsoft.com/office/drawing/2014/main" id="{747F7464-2D75-E8BD-3B0F-CF8C5DA8D211}"/>
                    </a:ext>
                  </a:extLst>
                </p:cNvPr>
                <p:cNvSpPr>
                  <a:spLocks noChangeShapeType="1"/>
                </p:cNvSpPr>
                <p:nvPr/>
              </p:nvSpPr>
              <p:spPr bwMode="auto">
                <a:xfrm>
                  <a:off x="4181476" y="2740026"/>
                  <a:ext cx="20638" cy="0"/>
                </a:xfrm>
                <a:prstGeom prst="line">
                  <a:avLst/>
                </a:prstGeom>
                <a:noFill/>
                <a:ln w="22225" cap="rnd">
                  <a:solidFill>
                    <a:srgbClr val="00B0F0"/>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248" name="Line 123">
                  <a:extLst>
                    <a:ext uri="{FF2B5EF4-FFF2-40B4-BE49-F238E27FC236}">
                      <a16:creationId xmlns:a16="http://schemas.microsoft.com/office/drawing/2014/main" id="{B4115A12-1811-BCA3-06EC-82ED8BE77875}"/>
                    </a:ext>
                  </a:extLst>
                </p:cNvPr>
                <p:cNvSpPr>
                  <a:spLocks noChangeShapeType="1"/>
                </p:cNvSpPr>
                <p:nvPr/>
              </p:nvSpPr>
              <p:spPr bwMode="auto">
                <a:xfrm>
                  <a:off x="4259263" y="2740026"/>
                  <a:ext cx="166688" cy="0"/>
                </a:xfrm>
                <a:prstGeom prst="line">
                  <a:avLst/>
                </a:prstGeom>
                <a:noFill/>
                <a:ln w="22225" cap="rnd">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249" name="Line 124">
                  <a:extLst>
                    <a:ext uri="{FF2B5EF4-FFF2-40B4-BE49-F238E27FC236}">
                      <a16:creationId xmlns:a16="http://schemas.microsoft.com/office/drawing/2014/main" id="{4537A721-FFBC-54CD-F1E6-DF1B09185D1B}"/>
                    </a:ext>
                  </a:extLst>
                </p:cNvPr>
                <p:cNvSpPr>
                  <a:spLocks noChangeShapeType="1"/>
                </p:cNvSpPr>
                <p:nvPr/>
              </p:nvSpPr>
              <p:spPr bwMode="auto">
                <a:xfrm>
                  <a:off x="4181476" y="2835276"/>
                  <a:ext cx="20638" cy="0"/>
                </a:xfrm>
                <a:prstGeom prst="line">
                  <a:avLst/>
                </a:prstGeom>
                <a:noFill/>
                <a:ln w="22225" cap="rnd">
                  <a:solidFill>
                    <a:srgbClr val="00B0F0"/>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250" name="Line 125">
                  <a:extLst>
                    <a:ext uri="{FF2B5EF4-FFF2-40B4-BE49-F238E27FC236}">
                      <a16:creationId xmlns:a16="http://schemas.microsoft.com/office/drawing/2014/main" id="{3D689E99-4E4A-0212-E323-619045CEDF8A}"/>
                    </a:ext>
                  </a:extLst>
                </p:cNvPr>
                <p:cNvSpPr>
                  <a:spLocks noChangeShapeType="1"/>
                </p:cNvSpPr>
                <p:nvPr/>
              </p:nvSpPr>
              <p:spPr bwMode="auto">
                <a:xfrm>
                  <a:off x="4259263" y="2835276"/>
                  <a:ext cx="166688" cy="0"/>
                </a:xfrm>
                <a:prstGeom prst="line">
                  <a:avLst/>
                </a:prstGeom>
                <a:noFill/>
                <a:ln w="22225" cap="rnd">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251" name="Line 126">
                  <a:extLst>
                    <a:ext uri="{FF2B5EF4-FFF2-40B4-BE49-F238E27FC236}">
                      <a16:creationId xmlns:a16="http://schemas.microsoft.com/office/drawing/2014/main" id="{C4E7F85A-1DE8-5508-070C-F28E0C5A5286}"/>
                    </a:ext>
                  </a:extLst>
                </p:cNvPr>
                <p:cNvSpPr>
                  <a:spLocks noChangeShapeType="1"/>
                </p:cNvSpPr>
                <p:nvPr/>
              </p:nvSpPr>
              <p:spPr bwMode="auto">
                <a:xfrm>
                  <a:off x="4181476" y="2930526"/>
                  <a:ext cx="20638" cy="0"/>
                </a:xfrm>
                <a:prstGeom prst="line">
                  <a:avLst/>
                </a:prstGeom>
                <a:noFill/>
                <a:ln w="22225" cap="rnd">
                  <a:solidFill>
                    <a:srgbClr val="00B0F0"/>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252" name="Line 127">
                  <a:extLst>
                    <a:ext uri="{FF2B5EF4-FFF2-40B4-BE49-F238E27FC236}">
                      <a16:creationId xmlns:a16="http://schemas.microsoft.com/office/drawing/2014/main" id="{4A1D3858-A12D-63D4-B57D-72D0E3BD85D4}"/>
                    </a:ext>
                  </a:extLst>
                </p:cNvPr>
                <p:cNvSpPr>
                  <a:spLocks noChangeShapeType="1"/>
                </p:cNvSpPr>
                <p:nvPr/>
              </p:nvSpPr>
              <p:spPr bwMode="auto">
                <a:xfrm>
                  <a:off x="4259263" y="2930526"/>
                  <a:ext cx="166688" cy="0"/>
                </a:xfrm>
                <a:prstGeom prst="line">
                  <a:avLst/>
                </a:prstGeom>
                <a:noFill/>
                <a:ln w="22225" cap="rnd">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253" name="Line 128">
                  <a:extLst>
                    <a:ext uri="{FF2B5EF4-FFF2-40B4-BE49-F238E27FC236}">
                      <a16:creationId xmlns:a16="http://schemas.microsoft.com/office/drawing/2014/main" id="{C0528751-610D-9BE2-3DA8-4295DB66C492}"/>
                    </a:ext>
                  </a:extLst>
                </p:cNvPr>
                <p:cNvSpPr>
                  <a:spLocks noChangeShapeType="1"/>
                </p:cNvSpPr>
                <p:nvPr/>
              </p:nvSpPr>
              <p:spPr bwMode="auto">
                <a:xfrm>
                  <a:off x="4181476" y="3025776"/>
                  <a:ext cx="20638" cy="0"/>
                </a:xfrm>
                <a:prstGeom prst="line">
                  <a:avLst/>
                </a:prstGeom>
                <a:noFill/>
                <a:ln w="22225" cap="rnd">
                  <a:solidFill>
                    <a:srgbClr val="00B0F0"/>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254" name="Line 129">
                  <a:extLst>
                    <a:ext uri="{FF2B5EF4-FFF2-40B4-BE49-F238E27FC236}">
                      <a16:creationId xmlns:a16="http://schemas.microsoft.com/office/drawing/2014/main" id="{B85EB001-6795-2358-5FD3-789BEE7E1986}"/>
                    </a:ext>
                  </a:extLst>
                </p:cNvPr>
                <p:cNvSpPr>
                  <a:spLocks noChangeShapeType="1"/>
                </p:cNvSpPr>
                <p:nvPr/>
              </p:nvSpPr>
              <p:spPr bwMode="auto">
                <a:xfrm>
                  <a:off x="4259263" y="3025776"/>
                  <a:ext cx="166688" cy="0"/>
                </a:xfrm>
                <a:prstGeom prst="line">
                  <a:avLst/>
                </a:prstGeom>
                <a:noFill/>
                <a:ln w="22225" cap="rnd">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grpSp>
          <p:grpSp>
            <p:nvGrpSpPr>
              <p:cNvPr id="30" name="组 269">
                <a:extLst>
                  <a:ext uri="{FF2B5EF4-FFF2-40B4-BE49-F238E27FC236}">
                    <a16:creationId xmlns:a16="http://schemas.microsoft.com/office/drawing/2014/main" id="{F2A6AC2F-D992-B58F-E816-9F7C20789455}"/>
                  </a:ext>
                </a:extLst>
              </p:cNvPr>
              <p:cNvGrpSpPr/>
              <p:nvPr/>
            </p:nvGrpSpPr>
            <p:grpSpPr>
              <a:xfrm>
                <a:off x="6984206" y="3459603"/>
                <a:ext cx="387350" cy="552450"/>
                <a:chOff x="4110038" y="2608263"/>
                <a:chExt cx="387350" cy="552450"/>
              </a:xfrm>
              <a:solidFill>
                <a:schemeClr val="bg1"/>
              </a:solidFill>
            </p:grpSpPr>
            <p:sp>
              <p:nvSpPr>
                <p:cNvPr id="141" name="Freeform 121">
                  <a:extLst>
                    <a:ext uri="{FF2B5EF4-FFF2-40B4-BE49-F238E27FC236}">
                      <a16:creationId xmlns:a16="http://schemas.microsoft.com/office/drawing/2014/main" id="{A212BC60-483A-7F39-B0E4-0E18FA9E4EB2}"/>
                    </a:ext>
                  </a:extLst>
                </p:cNvPr>
                <p:cNvSpPr>
                  <a:spLocks/>
                </p:cNvSpPr>
                <p:nvPr/>
              </p:nvSpPr>
              <p:spPr bwMode="auto">
                <a:xfrm>
                  <a:off x="4110038" y="2608263"/>
                  <a:ext cx="387350" cy="552450"/>
                </a:xfrm>
                <a:custGeom>
                  <a:avLst/>
                  <a:gdLst>
                    <a:gd name="T0" fmla="*/ 127 w 135"/>
                    <a:gd name="T1" fmla="*/ 0 h 192"/>
                    <a:gd name="T2" fmla="*/ 135 w 135"/>
                    <a:gd name="T3" fmla="*/ 8 h 192"/>
                    <a:gd name="T4" fmla="*/ 135 w 135"/>
                    <a:gd name="T5" fmla="*/ 184 h 192"/>
                    <a:gd name="T6" fmla="*/ 127 w 135"/>
                    <a:gd name="T7" fmla="*/ 192 h 192"/>
                    <a:gd name="T8" fmla="*/ 8 w 135"/>
                    <a:gd name="T9" fmla="*/ 192 h 192"/>
                    <a:gd name="T10" fmla="*/ 0 w 135"/>
                    <a:gd name="T11" fmla="*/ 184 h 192"/>
                    <a:gd name="T12" fmla="*/ 0 w 135"/>
                    <a:gd name="T13" fmla="*/ 8 h 192"/>
                    <a:gd name="T14" fmla="*/ 8 w 135"/>
                    <a:gd name="T15" fmla="*/ 0 h 192"/>
                    <a:gd name="T16" fmla="*/ 127 w 135"/>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92">
                      <a:moveTo>
                        <a:pt x="127" y="0"/>
                      </a:moveTo>
                      <a:cubicBezTo>
                        <a:pt x="132" y="0"/>
                        <a:pt x="135" y="3"/>
                        <a:pt x="135" y="8"/>
                      </a:cubicBezTo>
                      <a:cubicBezTo>
                        <a:pt x="135" y="184"/>
                        <a:pt x="135" y="184"/>
                        <a:pt x="135" y="184"/>
                      </a:cubicBezTo>
                      <a:cubicBezTo>
                        <a:pt x="135" y="188"/>
                        <a:pt x="132" y="192"/>
                        <a:pt x="127" y="192"/>
                      </a:cubicBezTo>
                      <a:cubicBezTo>
                        <a:pt x="8" y="192"/>
                        <a:pt x="8" y="192"/>
                        <a:pt x="8" y="192"/>
                      </a:cubicBezTo>
                      <a:cubicBezTo>
                        <a:pt x="3" y="192"/>
                        <a:pt x="0" y="188"/>
                        <a:pt x="0" y="184"/>
                      </a:cubicBezTo>
                      <a:cubicBezTo>
                        <a:pt x="0" y="8"/>
                        <a:pt x="0" y="8"/>
                        <a:pt x="0" y="8"/>
                      </a:cubicBezTo>
                      <a:cubicBezTo>
                        <a:pt x="0" y="3"/>
                        <a:pt x="3" y="0"/>
                        <a:pt x="8" y="0"/>
                      </a:cubicBezTo>
                      <a:lnTo>
                        <a:pt x="127" y="0"/>
                      </a:lnTo>
                      <a:close/>
                    </a:path>
                  </a:pathLst>
                </a:custGeom>
                <a:grpFill/>
                <a:ln w="19050" cap="rnd">
                  <a:solidFill>
                    <a:srgbClr val="00B0F0"/>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142" name="Line 122">
                  <a:extLst>
                    <a:ext uri="{FF2B5EF4-FFF2-40B4-BE49-F238E27FC236}">
                      <a16:creationId xmlns:a16="http://schemas.microsoft.com/office/drawing/2014/main" id="{8E2EB91B-CBBA-D074-152D-52D936372B3C}"/>
                    </a:ext>
                  </a:extLst>
                </p:cNvPr>
                <p:cNvSpPr>
                  <a:spLocks noChangeShapeType="1"/>
                </p:cNvSpPr>
                <p:nvPr/>
              </p:nvSpPr>
              <p:spPr bwMode="auto">
                <a:xfrm>
                  <a:off x="4181476" y="2740026"/>
                  <a:ext cx="20638" cy="0"/>
                </a:xfrm>
                <a:prstGeom prst="line">
                  <a:avLst/>
                </a:prstGeom>
                <a:grpFill/>
                <a:ln w="22225" cap="rnd">
                  <a:solidFill>
                    <a:srgbClr val="00B0F0"/>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143" name="Line 123">
                  <a:extLst>
                    <a:ext uri="{FF2B5EF4-FFF2-40B4-BE49-F238E27FC236}">
                      <a16:creationId xmlns:a16="http://schemas.microsoft.com/office/drawing/2014/main" id="{88BE7D05-8E6B-7C0C-A8F7-D07D4ACB4403}"/>
                    </a:ext>
                  </a:extLst>
                </p:cNvPr>
                <p:cNvSpPr>
                  <a:spLocks noChangeShapeType="1"/>
                </p:cNvSpPr>
                <p:nvPr/>
              </p:nvSpPr>
              <p:spPr bwMode="auto">
                <a:xfrm>
                  <a:off x="4259263" y="2740026"/>
                  <a:ext cx="166688" cy="0"/>
                </a:xfrm>
                <a:prstGeom prst="line">
                  <a:avLst/>
                </a:prstGeom>
                <a:grpFill/>
                <a:ln w="22225" cap="rnd">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144" name="Line 124">
                  <a:extLst>
                    <a:ext uri="{FF2B5EF4-FFF2-40B4-BE49-F238E27FC236}">
                      <a16:creationId xmlns:a16="http://schemas.microsoft.com/office/drawing/2014/main" id="{32F6D558-7DF9-7548-3937-929D544C32B0}"/>
                    </a:ext>
                  </a:extLst>
                </p:cNvPr>
                <p:cNvSpPr>
                  <a:spLocks noChangeShapeType="1"/>
                </p:cNvSpPr>
                <p:nvPr/>
              </p:nvSpPr>
              <p:spPr bwMode="auto">
                <a:xfrm>
                  <a:off x="4181476" y="2835276"/>
                  <a:ext cx="20638" cy="0"/>
                </a:xfrm>
                <a:prstGeom prst="line">
                  <a:avLst/>
                </a:prstGeom>
                <a:grpFill/>
                <a:ln w="22225" cap="rnd">
                  <a:solidFill>
                    <a:srgbClr val="00B0F0"/>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145" name="Line 125">
                  <a:extLst>
                    <a:ext uri="{FF2B5EF4-FFF2-40B4-BE49-F238E27FC236}">
                      <a16:creationId xmlns:a16="http://schemas.microsoft.com/office/drawing/2014/main" id="{FE517B47-8A7A-10ED-9CE9-1701711799F0}"/>
                    </a:ext>
                  </a:extLst>
                </p:cNvPr>
                <p:cNvSpPr>
                  <a:spLocks noChangeShapeType="1"/>
                </p:cNvSpPr>
                <p:nvPr/>
              </p:nvSpPr>
              <p:spPr bwMode="auto">
                <a:xfrm>
                  <a:off x="4259263" y="2835276"/>
                  <a:ext cx="166688" cy="0"/>
                </a:xfrm>
                <a:prstGeom prst="line">
                  <a:avLst/>
                </a:prstGeom>
                <a:grpFill/>
                <a:ln w="22225" cap="rnd">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146" name="Line 126">
                  <a:extLst>
                    <a:ext uri="{FF2B5EF4-FFF2-40B4-BE49-F238E27FC236}">
                      <a16:creationId xmlns:a16="http://schemas.microsoft.com/office/drawing/2014/main" id="{E0F77787-2250-B657-4E04-5CCC632672B8}"/>
                    </a:ext>
                  </a:extLst>
                </p:cNvPr>
                <p:cNvSpPr>
                  <a:spLocks noChangeShapeType="1"/>
                </p:cNvSpPr>
                <p:nvPr/>
              </p:nvSpPr>
              <p:spPr bwMode="auto">
                <a:xfrm>
                  <a:off x="4181476" y="2930526"/>
                  <a:ext cx="20638" cy="0"/>
                </a:xfrm>
                <a:prstGeom prst="line">
                  <a:avLst/>
                </a:prstGeom>
                <a:grpFill/>
                <a:ln w="22225" cap="rnd">
                  <a:solidFill>
                    <a:srgbClr val="00B0F0"/>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147" name="Line 127">
                  <a:extLst>
                    <a:ext uri="{FF2B5EF4-FFF2-40B4-BE49-F238E27FC236}">
                      <a16:creationId xmlns:a16="http://schemas.microsoft.com/office/drawing/2014/main" id="{3223E3DB-22F7-63BA-298D-327253E89891}"/>
                    </a:ext>
                  </a:extLst>
                </p:cNvPr>
                <p:cNvSpPr>
                  <a:spLocks noChangeShapeType="1"/>
                </p:cNvSpPr>
                <p:nvPr/>
              </p:nvSpPr>
              <p:spPr bwMode="auto">
                <a:xfrm>
                  <a:off x="4259263" y="2930526"/>
                  <a:ext cx="166688" cy="0"/>
                </a:xfrm>
                <a:prstGeom prst="line">
                  <a:avLst/>
                </a:prstGeom>
                <a:grpFill/>
                <a:ln w="22225" cap="rnd">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148" name="Line 128">
                  <a:extLst>
                    <a:ext uri="{FF2B5EF4-FFF2-40B4-BE49-F238E27FC236}">
                      <a16:creationId xmlns:a16="http://schemas.microsoft.com/office/drawing/2014/main" id="{7E0F9534-CEDA-EAB5-8320-5C68A39420BA}"/>
                    </a:ext>
                  </a:extLst>
                </p:cNvPr>
                <p:cNvSpPr>
                  <a:spLocks noChangeShapeType="1"/>
                </p:cNvSpPr>
                <p:nvPr/>
              </p:nvSpPr>
              <p:spPr bwMode="auto">
                <a:xfrm>
                  <a:off x="4181476" y="3025776"/>
                  <a:ext cx="20638" cy="0"/>
                </a:xfrm>
                <a:prstGeom prst="line">
                  <a:avLst/>
                </a:prstGeom>
                <a:grpFill/>
                <a:ln w="22225" cap="rnd">
                  <a:solidFill>
                    <a:srgbClr val="00B0F0"/>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149" name="Line 129">
                  <a:extLst>
                    <a:ext uri="{FF2B5EF4-FFF2-40B4-BE49-F238E27FC236}">
                      <a16:creationId xmlns:a16="http://schemas.microsoft.com/office/drawing/2014/main" id="{2EA4BD68-A60D-7E51-1270-4A33420AD17A}"/>
                    </a:ext>
                  </a:extLst>
                </p:cNvPr>
                <p:cNvSpPr>
                  <a:spLocks noChangeShapeType="1"/>
                </p:cNvSpPr>
                <p:nvPr/>
              </p:nvSpPr>
              <p:spPr bwMode="auto">
                <a:xfrm>
                  <a:off x="4259263" y="3025776"/>
                  <a:ext cx="166688" cy="0"/>
                </a:xfrm>
                <a:prstGeom prst="line">
                  <a:avLst/>
                </a:prstGeom>
                <a:grpFill/>
                <a:ln w="22225" cap="rnd">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grpSp>
          <p:grpSp>
            <p:nvGrpSpPr>
              <p:cNvPr id="31" name="组 270">
                <a:extLst>
                  <a:ext uri="{FF2B5EF4-FFF2-40B4-BE49-F238E27FC236}">
                    <a16:creationId xmlns:a16="http://schemas.microsoft.com/office/drawing/2014/main" id="{45196849-E401-B19C-88DB-8560AE7ED508}"/>
                  </a:ext>
                </a:extLst>
              </p:cNvPr>
              <p:cNvGrpSpPr/>
              <p:nvPr/>
            </p:nvGrpSpPr>
            <p:grpSpPr>
              <a:xfrm>
                <a:off x="7116761" y="3563276"/>
                <a:ext cx="387350" cy="552450"/>
                <a:chOff x="4110038" y="2608263"/>
                <a:chExt cx="387350" cy="552450"/>
              </a:xfrm>
              <a:solidFill>
                <a:schemeClr val="bg1"/>
              </a:solidFill>
            </p:grpSpPr>
            <p:sp>
              <p:nvSpPr>
                <p:cNvPr id="132" name="Freeform 121">
                  <a:extLst>
                    <a:ext uri="{FF2B5EF4-FFF2-40B4-BE49-F238E27FC236}">
                      <a16:creationId xmlns:a16="http://schemas.microsoft.com/office/drawing/2014/main" id="{3EFE1988-8078-918C-C723-6C92B7C2C770}"/>
                    </a:ext>
                  </a:extLst>
                </p:cNvPr>
                <p:cNvSpPr>
                  <a:spLocks/>
                </p:cNvSpPr>
                <p:nvPr/>
              </p:nvSpPr>
              <p:spPr bwMode="auto">
                <a:xfrm>
                  <a:off x="4110038" y="2608263"/>
                  <a:ext cx="387350" cy="552450"/>
                </a:xfrm>
                <a:custGeom>
                  <a:avLst/>
                  <a:gdLst>
                    <a:gd name="T0" fmla="*/ 127 w 135"/>
                    <a:gd name="T1" fmla="*/ 0 h 192"/>
                    <a:gd name="T2" fmla="*/ 135 w 135"/>
                    <a:gd name="T3" fmla="*/ 8 h 192"/>
                    <a:gd name="T4" fmla="*/ 135 w 135"/>
                    <a:gd name="T5" fmla="*/ 184 h 192"/>
                    <a:gd name="T6" fmla="*/ 127 w 135"/>
                    <a:gd name="T7" fmla="*/ 192 h 192"/>
                    <a:gd name="T8" fmla="*/ 8 w 135"/>
                    <a:gd name="T9" fmla="*/ 192 h 192"/>
                    <a:gd name="T10" fmla="*/ 0 w 135"/>
                    <a:gd name="T11" fmla="*/ 184 h 192"/>
                    <a:gd name="T12" fmla="*/ 0 w 135"/>
                    <a:gd name="T13" fmla="*/ 8 h 192"/>
                    <a:gd name="T14" fmla="*/ 8 w 135"/>
                    <a:gd name="T15" fmla="*/ 0 h 192"/>
                    <a:gd name="T16" fmla="*/ 127 w 135"/>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92">
                      <a:moveTo>
                        <a:pt x="127" y="0"/>
                      </a:moveTo>
                      <a:cubicBezTo>
                        <a:pt x="132" y="0"/>
                        <a:pt x="135" y="3"/>
                        <a:pt x="135" y="8"/>
                      </a:cubicBezTo>
                      <a:cubicBezTo>
                        <a:pt x="135" y="184"/>
                        <a:pt x="135" y="184"/>
                        <a:pt x="135" y="184"/>
                      </a:cubicBezTo>
                      <a:cubicBezTo>
                        <a:pt x="135" y="188"/>
                        <a:pt x="132" y="192"/>
                        <a:pt x="127" y="192"/>
                      </a:cubicBezTo>
                      <a:cubicBezTo>
                        <a:pt x="8" y="192"/>
                        <a:pt x="8" y="192"/>
                        <a:pt x="8" y="192"/>
                      </a:cubicBezTo>
                      <a:cubicBezTo>
                        <a:pt x="3" y="192"/>
                        <a:pt x="0" y="188"/>
                        <a:pt x="0" y="184"/>
                      </a:cubicBezTo>
                      <a:cubicBezTo>
                        <a:pt x="0" y="8"/>
                        <a:pt x="0" y="8"/>
                        <a:pt x="0" y="8"/>
                      </a:cubicBezTo>
                      <a:cubicBezTo>
                        <a:pt x="0" y="3"/>
                        <a:pt x="3" y="0"/>
                        <a:pt x="8" y="0"/>
                      </a:cubicBezTo>
                      <a:lnTo>
                        <a:pt x="127" y="0"/>
                      </a:lnTo>
                      <a:close/>
                    </a:path>
                  </a:pathLst>
                </a:custGeom>
                <a:grpFill/>
                <a:ln w="19050" cap="rnd">
                  <a:solidFill>
                    <a:srgbClr val="00B0F0"/>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133" name="Line 122">
                  <a:extLst>
                    <a:ext uri="{FF2B5EF4-FFF2-40B4-BE49-F238E27FC236}">
                      <a16:creationId xmlns:a16="http://schemas.microsoft.com/office/drawing/2014/main" id="{DC40829E-5A04-E543-B3F0-6ED2D708AF70}"/>
                    </a:ext>
                  </a:extLst>
                </p:cNvPr>
                <p:cNvSpPr>
                  <a:spLocks noChangeShapeType="1"/>
                </p:cNvSpPr>
                <p:nvPr/>
              </p:nvSpPr>
              <p:spPr bwMode="auto">
                <a:xfrm>
                  <a:off x="4181476" y="2740026"/>
                  <a:ext cx="20638" cy="0"/>
                </a:xfrm>
                <a:prstGeom prst="line">
                  <a:avLst/>
                </a:prstGeom>
                <a:grpFill/>
                <a:ln w="22225" cap="rnd">
                  <a:solidFill>
                    <a:srgbClr val="00B0F0"/>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134" name="Line 123">
                  <a:extLst>
                    <a:ext uri="{FF2B5EF4-FFF2-40B4-BE49-F238E27FC236}">
                      <a16:creationId xmlns:a16="http://schemas.microsoft.com/office/drawing/2014/main" id="{932E2CE2-2FC2-F819-A15F-73C2D4F910AE}"/>
                    </a:ext>
                  </a:extLst>
                </p:cNvPr>
                <p:cNvSpPr>
                  <a:spLocks noChangeShapeType="1"/>
                </p:cNvSpPr>
                <p:nvPr/>
              </p:nvSpPr>
              <p:spPr bwMode="auto">
                <a:xfrm>
                  <a:off x="4259263" y="2740026"/>
                  <a:ext cx="166688" cy="0"/>
                </a:xfrm>
                <a:prstGeom prst="line">
                  <a:avLst/>
                </a:prstGeom>
                <a:grpFill/>
                <a:ln w="22225" cap="rnd">
                  <a:solidFill>
                    <a:srgbClr val="00B0F0"/>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135" name="Line 124">
                  <a:extLst>
                    <a:ext uri="{FF2B5EF4-FFF2-40B4-BE49-F238E27FC236}">
                      <a16:creationId xmlns:a16="http://schemas.microsoft.com/office/drawing/2014/main" id="{72E008F5-FF9D-BA16-E947-C8389D7CE6E4}"/>
                    </a:ext>
                  </a:extLst>
                </p:cNvPr>
                <p:cNvSpPr>
                  <a:spLocks noChangeShapeType="1"/>
                </p:cNvSpPr>
                <p:nvPr/>
              </p:nvSpPr>
              <p:spPr bwMode="auto">
                <a:xfrm>
                  <a:off x="4181476" y="2835276"/>
                  <a:ext cx="20638" cy="0"/>
                </a:xfrm>
                <a:prstGeom prst="line">
                  <a:avLst/>
                </a:prstGeom>
                <a:grpFill/>
                <a:ln w="22225" cap="rnd">
                  <a:solidFill>
                    <a:srgbClr val="00B0F0"/>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136" name="Line 125">
                  <a:extLst>
                    <a:ext uri="{FF2B5EF4-FFF2-40B4-BE49-F238E27FC236}">
                      <a16:creationId xmlns:a16="http://schemas.microsoft.com/office/drawing/2014/main" id="{C135E85B-7DFE-7121-1054-9527BC0F4001}"/>
                    </a:ext>
                  </a:extLst>
                </p:cNvPr>
                <p:cNvSpPr>
                  <a:spLocks noChangeShapeType="1"/>
                </p:cNvSpPr>
                <p:nvPr/>
              </p:nvSpPr>
              <p:spPr bwMode="auto">
                <a:xfrm>
                  <a:off x="4259263" y="2835276"/>
                  <a:ext cx="166688" cy="0"/>
                </a:xfrm>
                <a:prstGeom prst="line">
                  <a:avLst/>
                </a:prstGeom>
                <a:grpFill/>
                <a:ln w="22225" cap="rnd">
                  <a:solidFill>
                    <a:srgbClr val="00B0F0"/>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137" name="Line 126">
                  <a:extLst>
                    <a:ext uri="{FF2B5EF4-FFF2-40B4-BE49-F238E27FC236}">
                      <a16:creationId xmlns:a16="http://schemas.microsoft.com/office/drawing/2014/main" id="{ABF9E37A-8E00-52E7-2B21-60B71CAEABEC}"/>
                    </a:ext>
                  </a:extLst>
                </p:cNvPr>
                <p:cNvSpPr>
                  <a:spLocks noChangeShapeType="1"/>
                </p:cNvSpPr>
                <p:nvPr/>
              </p:nvSpPr>
              <p:spPr bwMode="auto">
                <a:xfrm>
                  <a:off x="4181476" y="2930526"/>
                  <a:ext cx="20638" cy="0"/>
                </a:xfrm>
                <a:prstGeom prst="line">
                  <a:avLst/>
                </a:prstGeom>
                <a:grpFill/>
                <a:ln w="22225" cap="rnd">
                  <a:solidFill>
                    <a:srgbClr val="00B0F0"/>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138" name="Line 127">
                  <a:extLst>
                    <a:ext uri="{FF2B5EF4-FFF2-40B4-BE49-F238E27FC236}">
                      <a16:creationId xmlns:a16="http://schemas.microsoft.com/office/drawing/2014/main" id="{A74F8778-58B4-7C0D-3F22-DC86A64558F2}"/>
                    </a:ext>
                  </a:extLst>
                </p:cNvPr>
                <p:cNvSpPr>
                  <a:spLocks noChangeShapeType="1"/>
                </p:cNvSpPr>
                <p:nvPr/>
              </p:nvSpPr>
              <p:spPr bwMode="auto">
                <a:xfrm>
                  <a:off x="4259263" y="2930526"/>
                  <a:ext cx="166688" cy="0"/>
                </a:xfrm>
                <a:prstGeom prst="line">
                  <a:avLst/>
                </a:prstGeom>
                <a:grpFill/>
                <a:ln w="22225" cap="rnd">
                  <a:solidFill>
                    <a:srgbClr val="00B0F0"/>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139" name="Line 128">
                  <a:extLst>
                    <a:ext uri="{FF2B5EF4-FFF2-40B4-BE49-F238E27FC236}">
                      <a16:creationId xmlns:a16="http://schemas.microsoft.com/office/drawing/2014/main" id="{961D745E-3CE0-7DF2-F521-1FE427F4CBEA}"/>
                    </a:ext>
                  </a:extLst>
                </p:cNvPr>
                <p:cNvSpPr>
                  <a:spLocks noChangeShapeType="1"/>
                </p:cNvSpPr>
                <p:nvPr/>
              </p:nvSpPr>
              <p:spPr bwMode="auto">
                <a:xfrm>
                  <a:off x="4181476" y="3025776"/>
                  <a:ext cx="20638" cy="0"/>
                </a:xfrm>
                <a:prstGeom prst="line">
                  <a:avLst/>
                </a:prstGeom>
                <a:grpFill/>
                <a:ln w="22225" cap="rnd">
                  <a:solidFill>
                    <a:srgbClr val="00B0F0"/>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140" name="Line 129">
                  <a:extLst>
                    <a:ext uri="{FF2B5EF4-FFF2-40B4-BE49-F238E27FC236}">
                      <a16:creationId xmlns:a16="http://schemas.microsoft.com/office/drawing/2014/main" id="{F0E19B52-328C-A7FC-080E-0B2BCF98FB13}"/>
                    </a:ext>
                  </a:extLst>
                </p:cNvPr>
                <p:cNvSpPr>
                  <a:spLocks noChangeShapeType="1"/>
                </p:cNvSpPr>
                <p:nvPr/>
              </p:nvSpPr>
              <p:spPr bwMode="auto">
                <a:xfrm>
                  <a:off x="4259263" y="3025776"/>
                  <a:ext cx="166688" cy="0"/>
                </a:xfrm>
                <a:prstGeom prst="line">
                  <a:avLst/>
                </a:prstGeom>
                <a:grpFill/>
                <a:ln w="22225" cap="rnd">
                  <a:solidFill>
                    <a:srgbClr val="00B0F0"/>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grpSp>
        </p:grpSp>
        <p:sp>
          <p:nvSpPr>
            <p:cNvPr id="24" name="文本框 21">
              <a:extLst>
                <a:ext uri="{FF2B5EF4-FFF2-40B4-BE49-F238E27FC236}">
                  <a16:creationId xmlns:a16="http://schemas.microsoft.com/office/drawing/2014/main" id="{DAC328E2-0CD0-E319-EEDC-8D67DDDE9E36}"/>
                </a:ext>
              </a:extLst>
            </p:cNvPr>
            <p:cNvSpPr txBox="1"/>
            <p:nvPr/>
          </p:nvSpPr>
          <p:spPr>
            <a:xfrm>
              <a:off x="8605735" y="3100340"/>
              <a:ext cx="700439" cy="28723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1"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rPr>
                <a:t>IO Log</a:t>
              </a:r>
              <a:endParaRPr kumimoji="1" lang="zh-CN" altLang="en-US" sz="1400" b="1"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25" name="文本框 22">
              <a:extLst>
                <a:ext uri="{FF2B5EF4-FFF2-40B4-BE49-F238E27FC236}">
                  <a16:creationId xmlns:a16="http://schemas.microsoft.com/office/drawing/2014/main" id="{37F443EF-A236-935E-F578-D72B40AFF5B8}"/>
                </a:ext>
              </a:extLst>
            </p:cNvPr>
            <p:cNvSpPr txBox="1"/>
            <p:nvPr/>
          </p:nvSpPr>
          <p:spPr>
            <a:xfrm>
              <a:off x="6502768" y="2889236"/>
              <a:ext cx="866498" cy="28723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1"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rPr>
                <a:t>IO Mirror</a:t>
              </a:r>
              <a:endParaRPr kumimoji="1" lang="zh-CN" altLang="en-US" sz="1400" b="1"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pic>
          <p:nvPicPr>
            <p:cNvPr id="26" name="Picture 8" descr="ICON_Server_flat_Q408.png">
              <a:extLst>
                <a:ext uri="{FF2B5EF4-FFF2-40B4-BE49-F238E27FC236}">
                  <a16:creationId xmlns:a16="http://schemas.microsoft.com/office/drawing/2014/main" id="{0726E7E3-5239-37F8-CFE5-711C41F5F25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384288" y="3555084"/>
              <a:ext cx="1518409" cy="30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 descr="ICON_Server_flat_Q408.png">
              <a:extLst>
                <a:ext uri="{FF2B5EF4-FFF2-40B4-BE49-F238E27FC236}">
                  <a16:creationId xmlns:a16="http://schemas.microsoft.com/office/drawing/2014/main" id="{316A1ECC-E024-A100-4FD1-53D6E5B0B3C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504193" y="3551781"/>
              <a:ext cx="1518409" cy="30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 descr="ICON_Server_flat_Q408.png">
              <a:extLst>
                <a:ext uri="{FF2B5EF4-FFF2-40B4-BE49-F238E27FC236}">
                  <a16:creationId xmlns:a16="http://schemas.microsoft.com/office/drawing/2014/main" id="{FA88863A-9FE0-0A1B-0D63-68BA5488D4EA}"/>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944241" y="3559633"/>
              <a:ext cx="1518409" cy="30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3" name="矩形 382">
            <a:extLst>
              <a:ext uri="{FF2B5EF4-FFF2-40B4-BE49-F238E27FC236}">
                <a16:creationId xmlns:a16="http://schemas.microsoft.com/office/drawing/2014/main" id="{6F9388B9-BE0A-988F-C02D-D20CB189DACB}"/>
              </a:ext>
            </a:extLst>
          </p:cNvPr>
          <p:cNvSpPr/>
          <p:nvPr/>
        </p:nvSpPr>
        <p:spPr>
          <a:xfrm>
            <a:off x="701574" y="6502421"/>
            <a:ext cx="162000" cy="162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384" name="矩形 383">
            <a:extLst>
              <a:ext uri="{FF2B5EF4-FFF2-40B4-BE49-F238E27FC236}">
                <a16:creationId xmlns:a16="http://schemas.microsoft.com/office/drawing/2014/main" id="{F1A014BC-EE6C-3CD8-327F-62C57DFC97BB}"/>
              </a:ext>
            </a:extLst>
          </p:cNvPr>
          <p:cNvSpPr/>
          <p:nvPr/>
        </p:nvSpPr>
        <p:spPr>
          <a:xfrm>
            <a:off x="11317883" y="6502421"/>
            <a:ext cx="162000" cy="162000"/>
          </a:xfrm>
          <a:prstGeom prst="rect">
            <a:avLst/>
          </a:prstGeom>
          <a:solidFill>
            <a:srgbClr val="79B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385" name="日期占位符 1">
            <a:extLst>
              <a:ext uri="{FF2B5EF4-FFF2-40B4-BE49-F238E27FC236}">
                <a16:creationId xmlns:a16="http://schemas.microsoft.com/office/drawing/2014/main" id="{FAB8440F-CA9E-A497-B853-4C55A2C02452}"/>
              </a:ext>
            </a:extLst>
          </p:cNvPr>
          <p:cNvSpPr txBox="1">
            <a:spLocks/>
          </p:cNvSpPr>
          <p:nvPr/>
        </p:nvSpPr>
        <p:spPr>
          <a:xfrm>
            <a:off x="871144" y="6444535"/>
            <a:ext cx="27432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err="1">
                <a:ln>
                  <a:noFill/>
                </a:ln>
                <a:solidFill>
                  <a:prstClr val="white"/>
                </a:solidFill>
                <a:effectLst/>
                <a:uLnTx/>
                <a:uFillTx/>
                <a:latin typeface="Century Gothic" panose="020B0502020202020204" pitchFamily="34" charset="0"/>
                <a:ea typeface="等线" panose="02010600030101010101" pitchFamily="2" charset="-122"/>
                <a:cs typeface="+mn-cs"/>
              </a:rPr>
              <a:t>www.sangfor.com</a:t>
            </a:r>
            <a:endParaRPr kumimoji="0" lang="en-US" altLang="zh-CN" sz="12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386" name="页脚占位符 2">
            <a:extLst>
              <a:ext uri="{FF2B5EF4-FFF2-40B4-BE49-F238E27FC236}">
                <a16:creationId xmlns:a16="http://schemas.microsoft.com/office/drawing/2014/main" id="{5AC1FA93-C50C-3817-FB19-8B7B787202A9}"/>
              </a:ext>
            </a:extLst>
          </p:cNvPr>
          <p:cNvSpPr txBox="1">
            <a:spLocks/>
          </p:cNvSpPr>
          <p:nvPr/>
        </p:nvSpPr>
        <p:spPr>
          <a:xfrm>
            <a:off x="4038600" y="6454695"/>
            <a:ext cx="41148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err="1">
                <a:ln>
                  <a:noFill/>
                </a:ln>
                <a:solidFill>
                  <a:prstClr val="white"/>
                </a:solidFill>
                <a:effectLst/>
                <a:uLnTx/>
                <a:uFillTx/>
                <a:latin typeface="Century Gothic" panose="020B0502020202020204" pitchFamily="34" charset="0"/>
                <a:ea typeface="微软雅黑" panose="020B0503020204020204" pitchFamily="34" charset="-122"/>
                <a:cs typeface="+mn-cs"/>
              </a:rPr>
              <a:t>Sangfor</a:t>
            </a:r>
            <a:r>
              <a:rPr kumimoji="0" lang="en-US" altLang="zh-CN" sz="12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rPr>
              <a:t> Technologies</a:t>
            </a:r>
            <a:endParaRPr kumimoji="0" lang="zh-CN" altLang="en-US" sz="12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387" name="灯片编号占位符 3">
            <a:extLst>
              <a:ext uri="{FF2B5EF4-FFF2-40B4-BE49-F238E27FC236}">
                <a16:creationId xmlns:a16="http://schemas.microsoft.com/office/drawing/2014/main" id="{3DFB0663-EAAD-2183-B2DB-7B2171C05A08}"/>
              </a:ext>
            </a:extLst>
          </p:cNvPr>
          <p:cNvSpPr txBox="1">
            <a:spLocks/>
          </p:cNvSpPr>
          <p:nvPr/>
        </p:nvSpPr>
        <p:spPr>
          <a:xfrm>
            <a:off x="8574683" y="6454695"/>
            <a:ext cx="27432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rPr>
              <a:t>Page  </a:t>
            </a:r>
            <a:fld id="{6F6B6950-8D1A-4668-8374-25B44628E0DF}" type="slidenum">
              <a:rPr kumimoji="0" lang="zh-CN" altLang="en-US" sz="1200" b="0" i="0" u="none" strike="noStrike" kern="1200" cap="none" spc="0" normalizeH="0" baseline="0" noProof="0" smtClean="0">
                <a:ln>
                  <a:noFill/>
                </a:ln>
                <a:solidFill>
                  <a:prstClr val="white"/>
                </a:solidFill>
                <a:effectLst/>
                <a:uLnTx/>
                <a:uFillTx/>
                <a:latin typeface="Century Gothic" panose="020B0502020202020204" pitchFamily="34"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zh-CN" altLang="en-US" sz="12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cxnSp>
        <p:nvCxnSpPr>
          <p:cNvPr id="388" name="直线连接符 387">
            <a:extLst>
              <a:ext uri="{FF2B5EF4-FFF2-40B4-BE49-F238E27FC236}">
                <a16:creationId xmlns:a16="http://schemas.microsoft.com/office/drawing/2014/main" id="{FF88CE5A-A9A8-DA83-3B50-1A5302AC328D}"/>
              </a:ext>
            </a:extLst>
          </p:cNvPr>
          <p:cNvCxnSpPr>
            <a:cxnSpLocks/>
          </p:cNvCxnSpPr>
          <p:nvPr/>
        </p:nvCxnSpPr>
        <p:spPr>
          <a:xfrm>
            <a:off x="706942" y="6299200"/>
            <a:ext cx="10778116" cy="0"/>
          </a:xfrm>
          <a:prstGeom prst="line">
            <a:avLst/>
          </a:prstGeom>
          <a:ln w="12700">
            <a:solidFill>
              <a:srgbClr val="79BD28"/>
            </a:solidFill>
          </a:ln>
        </p:spPr>
        <p:style>
          <a:lnRef idx="1">
            <a:schemeClr val="accent1"/>
          </a:lnRef>
          <a:fillRef idx="0">
            <a:schemeClr val="accent1"/>
          </a:fillRef>
          <a:effectRef idx="0">
            <a:schemeClr val="accent1"/>
          </a:effectRef>
          <a:fontRef idx="minor">
            <a:schemeClr val="tx1"/>
          </a:fontRef>
        </p:style>
      </p:cxnSp>
      <p:sp>
        <p:nvSpPr>
          <p:cNvPr id="389" name="矩形 388">
            <a:extLst>
              <a:ext uri="{FF2B5EF4-FFF2-40B4-BE49-F238E27FC236}">
                <a16:creationId xmlns:a16="http://schemas.microsoft.com/office/drawing/2014/main" id="{E25C075A-295A-8400-0E4E-9794114B3A9B}"/>
              </a:ext>
            </a:extLst>
          </p:cNvPr>
          <p:cNvSpPr/>
          <p:nvPr/>
        </p:nvSpPr>
        <p:spPr>
          <a:xfrm>
            <a:off x="1" y="315326"/>
            <a:ext cx="393700" cy="320676"/>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390" name="矩形 389">
            <a:extLst>
              <a:ext uri="{FF2B5EF4-FFF2-40B4-BE49-F238E27FC236}">
                <a16:creationId xmlns:a16="http://schemas.microsoft.com/office/drawing/2014/main" id="{153F528E-A26D-EC74-FC95-6688B2D85A4C}"/>
              </a:ext>
            </a:extLst>
          </p:cNvPr>
          <p:cNvSpPr/>
          <p:nvPr/>
        </p:nvSpPr>
        <p:spPr>
          <a:xfrm>
            <a:off x="393701" y="315326"/>
            <a:ext cx="66674" cy="320676"/>
          </a:xfrm>
          <a:prstGeom prst="rect">
            <a:avLst/>
          </a:prstGeom>
          <a:solidFill>
            <a:srgbClr val="06B0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Tree>
    <p:extLst>
      <p:ext uri="{BB962C8B-B14F-4D97-AF65-F5344CB8AC3E}">
        <p14:creationId xmlns:p14="http://schemas.microsoft.com/office/powerpoint/2010/main" val="42356722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C8200227-62E7-5441-8E0A-07CA46906AC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07949" y="245323"/>
            <a:ext cx="1807405" cy="594000"/>
          </a:xfrm>
          <a:prstGeom prst="rect">
            <a:avLst/>
          </a:prstGeom>
        </p:spPr>
      </p:pic>
      <p:sp>
        <p:nvSpPr>
          <p:cNvPr id="75" name="文本占位符 1">
            <a:extLst>
              <a:ext uri="{FF2B5EF4-FFF2-40B4-BE49-F238E27FC236}">
                <a16:creationId xmlns:a16="http://schemas.microsoft.com/office/drawing/2014/main" id="{733410F9-3FC2-5F4B-95E9-8A87B07C8FE9}"/>
              </a:ext>
            </a:extLst>
          </p:cNvPr>
          <p:cNvSpPr txBox="1"/>
          <p:nvPr/>
        </p:nvSpPr>
        <p:spPr>
          <a:xfrm>
            <a:off x="526838" y="263524"/>
            <a:ext cx="9015367" cy="432802"/>
          </a:xfrm>
          <a:prstGeom prst="rect">
            <a:avLst/>
          </a:prstGeom>
        </p:spPr>
        <p:txBody>
          <a:bodyPr vert="horz" wrap="square" lIns="90000" tIns="36000" rIns="91440" bIns="36000" rtlCol="0" anchor="t">
            <a:spAutoFit/>
          </a:bodyPr>
          <a:lstStyle>
            <a:lvl1pPr indent="0">
              <a:lnSpc>
                <a:spcPct val="90000"/>
              </a:lnSpc>
              <a:spcBef>
                <a:spcPts val="1000"/>
              </a:spcBef>
              <a:buFontTx/>
              <a:buNone/>
              <a:defRPr kumimoji="1" sz="2600" b="1">
                <a:solidFill>
                  <a:srgbClr val="184199"/>
                </a:solidFill>
                <a:latin typeface="微软雅黑"/>
                <a:ea typeface="微软雅黑"/>
                <a:cs typeface="微软雅黑"/>
              </a:defRPr>
            </a:lvl1pPr>
            <a:lvl2pPr indent="0">
              <a:lnSpc>
                <a:spcPct val="90000"/>
              </a:lnSpc>
              <a:spcBef>
                <a:spcPts val="500"/>
              </a:spcBef>
              <a:buFontTx/>
              <a:buNone/>
              <a:defRPr sz="2400"/>
            </a:lvl2pPr>
            <a:lvl3pPr indent="0">
              <a:lnSpc>
                <a:spcPct val="90000"/>
              </a:lnSpc>
              <a:spcBef>
                <a:spcPts val="500"/>
              </a:spcBef>
              <a:buFontTx/>
              <a:buNone/>
              <a:defRPr sz="2000"/>
            </a:lvl3pPr>
            <a:lvl4pPr indent="0">
              <a:lnSpc>
                <a:spcPct val="90000"/>
              </a:lnSpc>
              <a:spcBef>
                <a:spcPts val="500"/>
              </a:spcBef>
              <a:buFontTx/>
              <a:buNone/>
            </a:lvl4pPr>
            <a:lvl5pPr indent="0">
              <a:lnSpc>
                <a:spcPct val="90000"/>
              </a:lnSpc>
              <a:spcBef>
                <a:spcPts val="500"/>
              </a:spcBef>
              <a:buFontTx/>
              <a:buNone/>
            </a:lvl5pPr>
            <a:lvl6pPr marL="2514600" indent="-228600">
              <a:lnSpc>
                <a:spcPct val="90000"/>
              </a:lnSpc>
              <a:spcBef>
                <a:spcPts val="500"/>
              </a:spcBef>
              <a:buFont typeface="Arial" panose="020B0604020202090204"/>
              <a:buChar char="•"/>
            </a:lvl6pPr>
            <a:lvl7pPr marL="2971800" indent="-228600">
              <a:lnSpc>
                <a:spcPct val="90000"/>
              </a:lnSpc>
              <a:spcBef>
                <a:spcPts val="500"/>
              </a:spcBef>
              <a:buFont typeface="Arial" panose="020B0604020202090204"/>
              <a:buChar char="•"/>
            </a:lvl7pPr>
            <a:lvl8pPr marL="3429000" indent="-228600">
              <a:lnSpc>
                <a:spcPct val="90000"/>
              </a:lnSpc>
              <a:spcBef>
                <a:spcPts val="500"/>
              </a:spcBef>
              <a:buFont typeface="Arial" panose="020B0604020202090204"/>
              <a:buChar char="•"/>
            </a:lvl8pPr>
            <a:lvl9pPr marL="3886200" indent="-228600">
              <a:lnSpc>
                <a:spcPct val="90000"/>
              </a:lnSpc>
              <a:spcBef>
                <a:spcPts val="500"/>
              </a:spcBef>
              <a:buFont typeface="Arial" panose="020B0604020202090204"/>
              <a:buChar char="•"/>
            </a:lvl9pPr>
          </a:lstStyle>
          <a:p>
            <a:pPr lvl="0">
              <a:defRPr/>
            </a:pPr>
            <a:r>
              <a:rPr lang="en-US" altLang="zh-CN">
                <a:solidFill>
                  <a:prstClr val="white"/>
                </a:solidFill>
                <a:latin typeface="Century Gothic" panose="020B0502020202020204" pitchFamily="34" charset="0"/>
                <a:ea typeface="微软雅黑" charset="-122"/>
              </a:rPr>
              <a:t>Copias múltiples y copia de seguridad incorporada</a:t>
            </a:r>
            <a:endParaRPr kumimoji="1" lang="en-US" altLang="zh-CN" sz="2600" b="1" i="0" u="none" strike="noStrike" kern="1200" cap="none" spc="0" normalizeH="0" baseline="0" noProof="0" dirty="0">
              <a:ln>
                <a:noFill/>
              </a:ln>
              <a:solidFill>
                <a:prstClr val="white"/>
              </a:solidFill>
              <a:effectLst/>
              <a:uLnTx/>
              <a:uFillTx/>
              <a:latin typeface="Century Gothic" panose="020B0502020202020204" pitchFamily="34" charset="0"/>
              <a:ea typeface="微软雅黑" charset="-122"/>
            </a:endParaRPr>
          </a:p>
        </p:txBody>
      </p:sp>
      <p:sp>
        <p:nvSpPr>
          <p:cNvPr id="3" name="矩形: 圆角 2">
            <a:extLst>
              <a:ext uri="{FF2B5EF4-FFF2-40B4-BE49-F238E27FC236}">
                <a16:creationId xmlns:a16="http://schemas.microsoft.com/office/drawing/2014/main" id="{148D0535-B589-12DD-C126-A78D1B59DD84}"/>
              </a:ext>
            </a:extLst>
          </p:cNvPr>
          <p:cNvSpPr/>
          <p:nvPr/>
        </p:nvSpPr>
        <p:spPr>
          <a:xfrm>
            <a:off x="7891815" y="3399464"/>
            <a:ext cx="2270110" cy="1399905"/>
          </a:xfrm>
          <a:prstGeom prst="roundRect">
            <a:avLst>
              <a:gd name="adj" fmla="val 6933"/>
            </a:avLst>
          </a:prstGeom>
          <a:solidFill>
            <a:srgbClr val="0D70FF">
              <a:alpha val="20000"/>
            </a:srgbClr>
          </a:solidFill>
          <a:ln w="9525">
            <a:solidFill>
              <a:srgbClr val="00B0F0"/>
            </a:solidFill>
            <a:prstDash val="solid"/>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矩形: 圆角 3">
            <a:extLst>
              <a:ext uri="{FF2B5EF4-FFF2-40B4-BE49-F238E27FC236}">
                <a16:creationId xmlns:a16="http://schemas.microsoft.com/office/drawing/2014/main" id="{E5413D8F-77B3-1BF8-89D2-1606D1696A04}"/>
              </a:ext>
            </a:extLst>
          </p:cNvPr>
          <p:cNvSpPr/>
          <p:nvPr/>
        </p:nvSpPr>
        <p:spPr>
          <a:xfrm>
            <a:off x="1702395" y="2511389"/>
            <a:ext cx="5554752" cy="2431621"/>
          </a:xfrm>
          <a:prstGeom prst="roundRect">
            <a:avLst>
              <a:gd name="adj" fmla="val 5592"/>
            </a:avLst>
          </a:prstGeom>
          <a:solidFill>
            <a:srgbClr val="0D70FF">
              <a:alpha val="20000"/>
            </a:srgbClr>
          </a:solid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矩形: 圆角 4">
            <a:extLst>
              <a:ext uri="{FF2B5EF4-FFF2-40B4-BE49-F238E27FC236}">
                <a16:creationId xmlns:a16="http://schemas.microsoft.com/office/drawing/2014/main" id="{9BC4B833-230C-BB2A-AD0D-B1B5D07DD475}"/>
              </a:ext>
            </a:extLst>
          </p:cNvPr>
          <p:cNvSpPr/>
          <p:nvPr/>
        </p:nvSpPr>
        <p:spPr>
          <a:xfrm>
            <a:off x="2090705" y="3571469"/>
            <a:ext cx="1468765" cy="944643"/>
          </a:xfrm>
          <a:prstGeom prst="roundRect">
            <a:avLst/>
          </a:prstGeom>
          <a:solidFill>
            <a:srgbClr val="00B0F0">
              <a:alpha val="10000"/>
            </a:srgbClr>
          </a:solidFill>
          <a:ln w="6350">
            <a:solidFill>
              <a:srgbClr val="00B0F0"/>
            </a:solidFill>
            <a:prstDash val="sysDash"/>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流程图: 磁盘 5">
            <a:extLst>
              <a:ext uri="{FF2B5EF4-FFF2-40B4-BE49-F238E27FC236}">
                <a16:creationId xmlns:a16="http://schemas.microsoft.com/office/drawing/2014/main" id="{0901C8A5-EDD8-D740-F6DE-29D619A23048}"/>
              </a:ext>
            </a:extLst>
          </p:cNvPr>
          <p:cNvSpPr/>
          <p:nvPr/>
        </p:nvSpPr>
        <p:spPr>
          <a:xfrm>
            <a:off x="2259624" y="3994341"/>
            <a:ext cx="308496" cy="454421"/>
          </a:xfrm>
          <a:prstGeom prst="flowChartMagneticDisk">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圆角 6">
            <a:extLst>
              <a:ext uri="{FF2B5EF4-FFF2-40B4-BE49-F238E27FC236}">
                <a16:creationId xmlns:a16="http://schemas.microsoft.com/office/drawing/2014/main" id="{A3A3C275-31D8-60F5-40BE-1D4268C318A5}"/>
              </a:ext>
            </a:extLst>
          </p:cNvPr>
          <p:cNvSpPr/>
          <p:nvPr/>
        </p:nvSpPr>
        <p:spPr>
          <a:xfrm>
            <a:off x="2452727" y="2641500"/>
            <a:ext cx="652405" cy="839624"/>
          </a:xfrm>
          <a:prstGeom prst="roundRect">
            <a:avLst>
              <a:gd name="adj" fmla="val 8582"/>
            </a:avLst>
          </a:prstGeom>
          <a:noFill/>
          <a:ln w="63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id="{904879BD-AA41-A4FE-76B7-3D1BD95C88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75831" y="2702602"/>
            <a:ext cx="329302" cy="319425"/>
          </a:xfrm>
          <a:prstGeom prst="rect">
            <a:avLst/>
          </a:prstGeom>
        </p:spPr>
      </p:pic>
      <p:sp>
        <p:nvSpPr>
          <p:cNvPr id="9" name="流程图: 磁盘 9">
            <a:extLst>
              <a:ext uri="{FF2B5EF4-FFF2-40B4-BE49-F238E27FC236}">
                <a16:creationId xmlns:a16="http://schemas.microsoft.com/office/drawing/2014/main" id="{DDF4B533-E2B9-759B-3FCD-D19995ACF315}"/>
              </a:ext>
            </a:extLst>
          </p:cNvPr>
          <p:cNvSpPr/>
          <p:nvPr/>
        </p:nvSpPr>
        <p:spPr>
          <a:xfrm>
            <a:off x="2633203" y="3048536"/>
            <a:ext cx="311788" cy="375500"/>
          </a:xfrm>
          <a:prstGeom prst="flowChartMagneticDisk">
            <a:avLst/>
          </a:prstGeom>
          <a:noFill/>
          <a:ln>
            <a:solidFill>
              <a:srgbClr val="79B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圆角 10">
            <a:extLst>
              <a:ext uri="{FF2B5EF4-FFF2-40B4-BE49-F238E27FC236}">
                <a16:creationId xmlns:a16="http://schemas.microsoft.com/office/drawing/2014/main" id="{2B8123DB-4257-458F-A16B-348B4E1FD0FD}"/>
              </a:ext>
            </a:extLst>
          </p:cNvPr>
          <p:cNvSpPr/>
          <p:nvPr/>
        </p:nvSpPr>
        <p:spPr>
          <a:xfrm>
            <a:off x="4146621" y="2641500"/>
            <a:ext cx="652405" cy="849725"/>
          </a:xfrm>
          <a:prstGeom prst="roundRect">
            <a:avLst>
              <a:gd name="adj" fmla="val 8582"/>
            </a:avLst>
          </a:prstGeom>
          <a:noFill/>
          <a:ln w="63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流程图: 磁盘 11">
            <a:extLst>
              <a:ext uri="{FF2B5EF4-FFF2-40B4-BE49-F238E27FC236}">
                <a16:creationId xmlns:a16="http://schemas.microsoft.com/office/drawing/2014/main" id="{023FF623-FDCF-0CD6-9A20-93906D905ED8}"/>
              </a:ext>
            </a:extLst>
          </p:cNvPr>
          <p:cNvSpPr/>
          <p:nvPr/>
        </p:nvSpPr>
        <p:spPr>
          <a:xfrm>
            <a:off x="4327097" y="3048536"/>
            <a:ext cx="311788" cy="375500"/>
          </a:xfrm>
          <a:prstGeom prst="flowChartMagneticDisk">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矩形: 圆角 12">
            <a:extLst>
              <a:ext uri="{FF2B5EF4-FFF2-40B4-BE49-F238E27FC236}">
                <a16:creationId xmlns:a16="http://schemas.microsoft.com/office/drawing/2014/main" id="{FAC1C448-5EA8-536D-E288-DFEC0E568DA7}"/>
              </a:ext>
            </a:extLst>
          </p:cNvPr>
          <p:cNvSpPr/>
          <p:nvPr/>
        </p:nvSpPr>
        <p:spPr>
          <a:xfrm>
            <a:off x="5858629" y="2641500"/>
            <a:ext cx="652405" cy="849725"/>
          </a:xfrm>
          <a:prstGeom prst="roundRect">
            <a:avLst>
              <a:gd name="adj" fmla="val 9480"/>
            </a:avLst>
          </a:prstGeom>
          <a:noFill/>
          <a:ln w="63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流程图: 磁盘 13">
            <a:extLst>
              <a:ext uri="{FF2B5EF4-FFF2-40B4-BE49-F238E27FC236}">
                <a16:creationId xmlns:a16="http://schemas.microsoft.com/office/drawing/2014/main" id="{8817F05B-8C32-73BF-E660-A90BB452E535}"/>
              </a:ext>
            </a:extLst>
          </p:cNvPr>
          <p:cNvSpPr/>
          <p:nvPr/>
        </p:nvSpPr>
        <p:spPr>
          <a:xfrm>
            <a:off x="6017835" y="3048536"/>
            <a:ext cx="311788" cy="375500"/>
          </a:xfrm>
          <a:prstGeom prst="flowChartMagneticDisk">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流程图: 磁盘 14">
            <a:extLst>
              <a:ext uri="{FF2B5EF4-FFF2-40B4-BE49-F238E27FC236}">
                <a16:creationId xmlns:a16="http://schemas.microsoft.com/office/drawing/2014/main" id="{A9EAD0E6-7486-DC23-1330-59C81DF2868E}"/>
              </a:ext>
            </a:extLst>
          </p:cNvPr>
          <p:cNvSpPr/>
          <p:nvPr/>
        </p:nvSpPr>
        <p:spPr>
          <a:xfrm>
            <a:off x="2641317" y="3994341"/>
            <a:ext cx="308496" cy="454421"/>
          </a:xfrm>
          <a:prstGeom prst="flowChartMagneticDisk">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流程图: 磁盘 15">
            <a:extLst>
              <a:ext uri="{FF2B5EF4-FFF2-40B4-BE49-F238E27FC236}">
                <a16:creationId xmlns:a16="http://schemas.microsoft.com/office/drawing/2014/main" id="{0BDD349A-F9C5-206C-A6B3-A27C2E176CD0}"/>
              </a:ext>
            </a:extLst>
          </p:cNvPr>
          <p:cNvSpPr/>
          <p:nvPr/>
        </p:nvSpPr>
        <p:spPr>
          <a:xfrm>
            <a:off x="3023008" y="3994341"/>
            <a:ext cx="308496" cy="454421"/>
          </a:xfrm>
          <a:prstGeom prst="flowChartMagneticDisk">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2" name="矩形: 圆角 16">
            <a:extLst>
              <a:ext uri="{FF2B5EF4-FFF2-40B4-BE49-F238E27FC236}">
                <a16:creationId xmlns:a16="http://schemas.microsoft.com/office/drawing/2014/main" id="{36915BC0-065C-4051-E0E8-70FDC6338D79}"/>
              </a:ext>
            </a:extLst>
          </p:cNvPr>
          <p:cNvSpPr/>
          <p:nvPr/>
        </p:nvSpPr>
        <p:spPr>
          <a:xfrm>
            <a:off x="3801009" y="3575177"/>
            <a:ext cx="1468765" cy="944643"/>
          </a:xfrm>
          <a:prstGeom prst="roundRect">
            <a:avLst/>
          </a:prstGeom>
          <a:solidFill>
            <a:srgbClr val="00B0F0">
              <a:alpha val="10000"/>
            </a:srgbClr>
          </a:solidFill>
          <a:ln w="6350">
            <a:solidFill>
              <a:srgbClr val="00B0F0"/>
            </a:solidFill>
            <a:prstDash val="sysDash"/>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3" name="流程图: 磁盘 17">
            <a:extLst>
              <a:ext uri="{FF2B5EF4-FFF2-40B4-BE49-F238E27FC236}">
                <a16:creationId xmlns:a16="http://schemas.microsoft.com/office/drawing/2014/main" id="{5212FD4A-8713-F8B8-5C5A-002831A04D96}"/>
              </a:ext>
            </a:extLst>
          </p:cNvPr>
          <p:cNvSpPr/>
          <p:nvPr/>
        </p:nvSpPr>
        <p:spPr>
          <a:xfrm>
            <a:off x="3969928" y="3998049"/>
            <a:ext cx="308496" cy="454421"/>
          </a:xfrm>
          <a:prstGeom prst="flowChartMagneticDisk">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4" name="流程图: 磁盘 18">
            <a:extLst>
              <a:ext uri="{FF2B5EF4-FFF2-40B4-BE49-F238E27FC236}">
                <a16:creationId xmlns:a16="http://schemas.microsoft.com/office/drawing/2014/main" id="{F4B4F803-EED3-AFA8-7A10-001AC54BDAF0}"/>
              </a:ext>
            </a:extLst>
          </p:cNvPr>
          <p:cNvSpPr/>
          <p:nvPr/>
        </p:nvSpPr>
        <p:spPr>
          <a:xfrm>
            <a:off x="4351621" y="3998049"/>
            <a:ext cx="308496" cy="454421"/>
          </a:xfrm>
          <a:prstGeom prst="flowChartMagneticDisk">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5" name="流程图: 磁盘 19">
            <a:extLst>
              <a:ext uri="{FF2B5EF4-FFF2-40B4-BE49-F238E27FC236}">
                <a16:creationId xmlns:a16="http://schemas.microsoft.com/office/drawing/2014/main" id="{EB0CA0DE-C171-48EF-BCFD-FD4047F01720}"/>
              </a:ext>
            </a:extLst>
          </p:cNvPr>
          <p:cNvSpPr/>
          <p:nvPr/>
        </p:nvSpPr>
        <p:spPr>
          <a:xfrm>
            <a:off x="4733313" y="3998049"/>
            <a:ext cx="308496" cy="454421"/>
          </a:xfrm>
          <a:prstGeom prst="flowChartMagneticDisk">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6" name="矩形: 圆角 20">
            <a:extLst>
              <a:ext uri="{FF2B5EF4-FFF2-40B4-BE49-F238E27FC236}">
                <a16:creationId xmlns:a16="http://schemas.microsoft.com/office/drawing/2014/main" id="{D2430D2E-A1AD-8EEB-F282-C0E84DAFAD1A}"/>
              </a:ext>
            </a:extLst>
          </p:cNvPr>
          <p:cNvSpPr/>
          <p:nvPr/>
        </p:nvSpPr>
        <p:spPr>
          <a:xfrm>
            <a:off x="5511313" y="3585166"/>
            <a:ext cx="1468765" cy="944643"/>
          </a:xfrm>
          <a:prstGeom prst="roundRect">
            <a:avLst/>
          </a:prstGeom>
          <a:solidFill>
            <a:srgbClr val="00B0F0">
              <a:alpha val="10000"/>
            </a:srgbClr>
          </a:solidFill>
          <a:ln w="6350">
            <a:solidFill>
              <a:srgbClr val="00B0F0"/>
            </a:solidFill>
            <a:prstDash val="sysDash"/>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7" name="流程图: 磁盘 21">
            <a:extLst>
              <a:ext uri="{FF2B5EF4-FFF2-40B4-BE49-F238E27FC236}">
                <a16:creationId xmlns:a16="http://schemas.microsoft.com/office/drawing/2014/main" id="{BBCA7E9C-471C-77AD-2B32-8AFA81EC67E4}"/>
              </a:ext>
            </a:extLst>
          </p:cNvPr>
          <p:cNvSpPr/>
          <p:nvPr/>
        </p:nvSpPr>
        <p:spPr>
          <a:xfrm>
            <a:off x="5694269" y="4009554"/>
            <a:ext cx="308496" cy="454421"/>
          </a:xfrm>
          <a:prstGeom prst="flowChartMagneticDisk">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8" name="流程图: 磁盘 22">
            <a:extLst>
              <a:ext uri="{FF2B5EF4-FFF2-40B4-BE49-F238E27FC236}">
                <a16:creationId xmlns:a16="http://schemas.microsoft.com/office/drawing/2014/main" id="{F56ED88F-3002-F77A-0567-264C05D9B0CB}"/>
              </a:ext>
            </a:extLst>
          </p:cNvPr>
          <p:cNvSpPr/>
          <p:nvPr/>
        </p:nvSpPr>
        <p:spPr>
          <a:xfrm>
            <a:off x="6075962" y="4009554"/>
            <a:ext cx="308496" cy="454421"/>
          </a:xfrm>
          <a:prstGeom prst="flowChartMagneticDisk">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9" name="流程图: 磁盘 23">
            <a:extLst>
              <a:ext uri="{FF2B5EF4-FFF2-40B4-BE49-F238E27FC236}">
                <a16:creationId xmlns:a16="http://schemas.microsoft.com/office/drawing/2014/main" id="{A641AB2B-94F3-7783-1AC1-CE6814C83FA5}"/>
              </a:ext>
            </a:extLst>
          </p:cNvPr>
          <p:cNvSpPr/>
          <p:nvPr/>
        </p:nvSpPr>
        <p:spPr>
          <a:xfrm>
            <a:off x="6457655" y="4009554"/>
            <a:ext cx="308496" cy="454421"/>
          </a:xfrm>
          <a:prstGeom prst="flowChartMagneticDisk">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0" name="图片 139">
            <a:extLst>
              <a:ext uri="{FF2B5EF4-FFF2-40B4-BE49-F238E27FC236}">
                <a16:creationId xmlns:a16="http://schemas.microsoft.com/office/drawing/2014/main" id="{6F4534A5-A838-6553-2F11-C075DA4E8AF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21572" y="2746736"/>
            <a:ext cx="179517" cy="218410"/>
          </a:xfrm>
          <a:prstGeom prst="rect">
            <a:avLst/>
          </a:prstGeom>
        </p:spPr>
      </p:pic>
      <p:pic>
        <p:nvPicPr>
          <p:cNvPr id="141" name="图片 140">
            <a:extLst>
              <a:ext uri="{FF2B5EF4-FFF2-40B4-BE49-F238E27FC236}">
                <a16:creationId xmlns:a16="http://schemas.microsoft.com/office/drawing/2014/main" id="{38F75F62-5ECB-2B0C-2B61-0FFE481A3D7F}"/>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008"/>
                    </a14:imgEffect>
                    <a14:imgEffect>
                      <a14:saturation sat="400000"/>
                    </a14:imgEffect>
                  </a14:imgLayer>
                </a14:imgProps>
              </a:ext>
              <a:ext uri="{28A0092B-C50C-407E-A947-70E740481C1C}">
                <a14:useLocalDpi xmlns:a14="http://schemas.microsoft.com/office/drawing/2010/main"/>
              </a:ext>
            </a:extLst>
          </a:blip>
          <a:stretch>
            <a:fillRect/>
          </a:stretch>
        </p:blipFill>
        <p:spPr>
          <a:xfrm>
            <a:off x="4210936" y="2750317"/>
            <a:ext cx="217781" cy="211249"/>
          </a:xfrm>
          <a:prstGeom prst="rect">
            <a:avLst/>
          </a:prstGeom>
        </p:spPr>
      </p:pic>
      <p:pic>
        <p:nvPicPr>
          <p:cNvPr id="142" name="图片 141">
            <a:extLst>
              <a:ext uri="{FF2B5EF4-FFF2-40B4-BE49-F238E27FC236}">
                <a16:creationId xmlns:a16="http://schemas.microsoft.com/office/drawing/2014/main" id="{D5938EE0-0B94-3014-19D1-59A9D00F4399}"/>
              </a:ext>
            </a:extLst>
          </p:cNvPr>
          <p:cNvPicPr>
            <a:picLocks noChangeAspect="1"/>
          </p:cNvPicPr>
          <p:nvPr/>
        </p:nvPicPr>
        <p:blipFill>
          <a:blip r:embed="rId9" cstate="print">
            <a:lum bright="70000" contrast="-70000"/>
            <a:extLst>
              <a:ext uri="{BEBA8EAE-BF5A-486C-A8C5-ECC9F3942E4B}">
                <a14:imgProps xmlns:a14="http://schemas.microsoft.com/office/drawing/2010/main">
                  <a14:imgLayer r:embed="rId10">
                    <a14:imgEffect>
                      <a14:colorTemperature colorTemp="11500"/>
                    </a14:imgEffect>
                    <a14:imgEffect>
                      <a14:saturation sat="400000"/>
                    </a14:imgEffect>
                  </a14:imgLayer>
                </a14:imgProps>
              </a:ext>
              <a:ext uri="{28A0092B-C50C-407E-A947-70E740481C1C}">
                <a14:useLocalDpi xmlns:a14="http://schemas.microsoft.com/office/drawing/2010/main"/>
              </a:ext>
            </a:extLst>
          </a:blip>
          <a:stretch>
            <a:fillRect/>
          </a:stretch>
        </p:blipFill>
        <p:spPr>
          <a:xfrm>
            <a:off x="5931810" y="2707659"/>
            <a:ext cx="273783" cy="265572"/>
          </a:xfrm>
          <a:prstGeom prst="rect">
            <a:avLst/>
          </a:prstGeom>
        </p:spPr>
      </p:pic>
      <p:sp>
        <p:nvSpPr>
          <p:cNvPr id="143" name="矩形 142">
            <a:extLst>
              <a:ext uri="{FF2B5EF4-FFF2-40B4-BE49-F238E27FC236}">
                <a16:creationId xmlns:a16="http://schemas.microsoft.com/office/drawing/2014/main" id="{BE1EDFDA-7530-5F0A-D84E-65F7A9D6CCC5}"/>
              </a:ext>
            </a:extLst>
          </p:cNvPr>
          <p:cNvSpPr/>
          <p:nvPr/>
        </p:nvSpPr>
        <p:spPr>
          <a:xfrm>
            <a:off x="2745329" y="3231348"/>
            <a:ext cx="85960" cy="137633"/>
          </a:xfrm>
          <a:prstGeom prst="rect">
            <a:avLst/>
          </a:prstGeom>
          <a:solidFill>
            <a:srgbClr val="79B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4" name="矩形 143">
            <a:extLst>
              <a:ext uri="{FF2B5EF4-FFF2-40B4-BE49-F238E27FC236}">
                <a16:creationId xmlns:a16="http://schemas.microsoft.com/office/drawing/2014/main" id="{093C0EAC-2D16-F932-DECA-7DCC7347678F}"/>
              </a:ext>
            </a:extLst>
          </p:cNvPr>
          <p:cNvSpPr/>
          <p:nvPr/>
        </p:nvSpPr>
        <p:spPr>
          <a:xfrm>
            <a:off x="2359649" y="4221133"/>
            <a:ext cx="85960" cy="137633"/>
          </a:xfrm>
          <a:prstGeom prst="rect">
            <a:avLst/>
          </a:prstGeom>
          <a:solidFill>
            <a:srgbClr val="79B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5" name="矩形 144">
            <a:extLst>
              <a:ext uri="{FF2B5EF4-FFF2-40B4-BE49-F238E27FC236}">
                <a16:creationId xmlns:a16="http://schemas.microsoft.com/office/drawing/2014/main" id="{ABC21223-D397-CF14-9865-5186521B958D}"/>
              </a:ext>
            </a:extLst>
          </p:cNvPr>
          <p:cNvSpPr/>
          <p:nvPr/>
        </p:nvSpPr>
        <p:spPr>
          <a:xfrm>
            <a:off x="4080099" y="4226929"/>
            <a:ext cx="85960" cy="137633"/>
          </a:xfrm>
          <a:prstGeom prst="rect">
            <a:avLst/>
          </a:prstGeom>
          <a:solidFill>
            <a:srgbClr val="79B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6" name="矩形 145">
            <a:extLst>
              <a:ext uri="{FF2B5EF4-FFF2-40B4-BE49-F238E27FC236}">
                <a16:creationId xmlns:a16="http://schemas.microsoft.com/office/drawing/2014/main" id="{77395077-CC3E-3D1B-3281-C606FB5EAE5E}"/>
              </a:ext>
            </a:extLst>
          </p:cNvPr>
          <p:cNvSpPr/>
          <p:nvPr/>
        </p:nvSpPr>
        <p:spPr>
          <a:xfrm>
            <a:off x="4446899" y="3231285"/>
            <a:ext cx="85960" cy="13763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7" name="矩形 146">
            <a:extLst>
              <a:ext uri="{FF2B5EF4-FFF2-40B4-BE49-F238E27FC236}">
                <a16:creationId xmlns:a16="http://schemas.microsoft.com/office/drawing/2014/main" id="{203C2925-D0BE-3A2F-EEB3-1A348848B2D8}"/>
              </a:ext>
            </a:extLst>
          </p:cNvPr>
          <p:cNvSpPr/>
          <p:nvPr/>
        </p:nvSpPr>
        <p:spPr>
          <a:xfrm>
            <a:off x="4461267" y="4226929"/>
            <a:ext cx="85960" cy="13763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8" name="矩形 147">
            <a:extLst>
              <a:ext uri="{FF2B5EF4-FFF2-40B4-BE49-F238E27FC236}">
                <a16:creationId xmlns:a16="http://schemas.microsoft.com/office/drawing/2014/main" id="{4E3B40E5-EB59-A89D-DDEC-A38BAB2FEB2E}"/>
              </a:ext>
            </a:extLst>
          </p:cNvPr>
          <p:cNvSpPr/>
          <p:nvPr/>
        </p:nvSpPr>
        <p:spPr>
          <a:xfrm>
            <a:off x="6190042" y="4226929"/>
            <a:ext cx="85960" cy="13763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9" name="矩形 148">
            <a:extLst>
              <a:ext uri="{FF2B5EF4-FFF2-40B4-BE49-F238E27FC236}">
                <a16:creationId xmlns:a16="http://schemas.microsoft.com/office/drawing/2014/main" id="{05A6546D-96CA-28B1-1E0E-CB98510C20D0}"/>
              </a:ext>
            </a:extLst>
          </p:cNvPr>
          <p:cNvSpPr/>
          <p:nvPr/>
        </p:nvSpPr>
        <p:spPr>
          <a:xfrm>
            <a:off x="6130414" y="3231400"/>
            <a:ext cx="85960" cy="1376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0" name="矩形 149">
            <a:extLst>
              <a:ext uri="{FF2B5EF4-FFF2-40B4-BE49-F238E27FC236}">
                <a16:creationId xmlns:a16="http://schemas.microsoft.com/office/drawing/2014/main" id="{9CE5EE85-910F-B744-9103-9BDE02F92AEB}"/>
              </a:ext>
            </a:extLst>
          </p:cNvPr>
          <p:cNvSpPr/>
          <p:nvPr/>
        </p:nvSpPr>
        <p:spPr>
          <a:xfrm>
            <a:off x="6555654" y="4226929"/>
            <a:ext cx="85960" cy="1376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1" name="矩形 150">
            <a:extLst>
              <a:ext uri="{FF2B5EF4-FFF2-40B4-BE49-F238E27FC236}">
                <a16:creationId xmlns:a16="http://schemas.microsoft.com/office/drawing/2014/main" id="{69A8953D-AB2F-96DC-3FBC-0605A0A46913}"/>
              </a:ext>
            </a:extLst>
          </p:cNvPr>
          <p:cNvSpPr/>
          <p:nvPr/>
        </p:nvSpPr>
        <p:spPr>
          <a:xfrm>
            <a:off x="3134278" y="4226929"/>
            <a:ext cx="85960" cy="1376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2" name="流程图: 磁盘 37">
            <a:extLst>
              <a:ext uri="{FF2B5EF4-FFF2-40B4-BE49-F238E27FC236}">
                <a16:creationId xmlns:a16="http://schemas.microsoft.com/office/drawing/2014/main" id="{555620A6-B3F3-1E97-4660-78C2CA0B0842}"/>
              </a:ext>
            </a:extLst>
          </p:cNvPr>
          <p:cNvSpPr/>
          <p:nvPr/>
        </p:nvSpPr>
        <p:spPr>
          <a:xfrm>
            <a:off x="9439699" y="3860611"/>
            <a:ext cx="483955" cy="797666"/>
          </a:xfrm>
          <a:prstGeom prst="flowChartMagneticDisk">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3" name="矩形 152">
            <a:extLst>
              <a:ext uri="{FF2B5EF4-FFF2-40B4-BE49-F238E27FC236}">
                <a16:creationId xmlns:a16="http://schemas.microsoft.com/office/drawing/2014/main" id="{B8DC0F7E-110A-4C74-919B-F0D1D5D7FB5B}"/>
              </a:ext>
            </a:extLst>
          </p:cNvPr>
          <p:cNvSpPr/>
          <p:nvPr/>
        </p:nvSpPr>
        <p:spPr>
          <a:xfrm>
            <a:off x="9662965" y="4203815"/>
            <a:ext cx="85960" cy="13763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4" name="矩形 153">
            <a:extLst>
              <a:ext uri="{FF2B5EF4-FFF2-40B4-BE49-F238E27FC236}">
                <a16:creationId xmlns:a16="http://schemas.microsoft.com/office/drawing/2014/main" id="{E58AA6F4-70B6-B0C2-4998-3C3ED23A4D79}"/>
              </a:ext>
            </a:extLst>
          </p:cNvPr>
          <p:cNvSpPr/>
          <p:nvPr/>
        </p:nvSpPr>
        <p:spPr>
          <a:xfrm>
            <a:off x="9790404" y="4203815"/>
            <a:ext cx="85960" cy="1376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5" name="矩形 154">
            <a:extLst>
              <a:ext uri="{FF2B5EF4-FFF2-40B4-BE49-F238E27FC236}">
                <a16:creationId xmlns:a16="http://schemas.microsoft.com/office/drawing/2014/main" id="{A996302E-350B-7D72-FD60-C8AC75AB0C21}"/>
              </a:ext>
            </a:extLst>
          </p:cNvPr>
          <p:cNvSpPr/>
          <p:nvPr/>
        </p:nvSpPr>
        <p:spPr>
          <a:xfrm>
            <a:off x="9544124" y="4203815"/>
            <a:ext cx="85960" cy="13763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56" name="组合 41">
            <a:extLst>
              <a:ext uri="{FF2B5EF4-FFF2-40B4-BE49-F238E27FC236}">
                <a16:creationId xmlns:a16="http://schemas.microsoft.com/office/drawing/2014/main" id="{24385ED6-0D3A-2FC0-EDBC-08238F95BA88}"/>
              </a:ext>
            </a:extLst>
          </p:cNvPr>
          <p:cNvGrpSpPr/>
          <p:nvPr/>
        </p:nvGrpSpPr>
        <p:grpSpPr>
          <a:xfrm>
            <a:off x="8185167" y="3556763"/>
            <a:ext cx="1048210" cy="1088814"/>
            <a:chOff x="6516216" y="1437016"/>
            <a:chExt cx="930075" cy="995974"/>
          </a:xfrm>
          <a:noFill/>
        </p:grpSpPr>
        <p:sp>
          <p:nvSpPr>
            <p:cNvPr id="211" name="流程图: 磁盘 42">
              <a:extLst>
                <a:ext uri="{FF2B5EF4-FFF2-40B4-BE49-F238E27FC236}">
                  <a16:creationId xmlns:a16="http://schemas.microsoft.com/office/drawing/2014/main" id="{7947EB7F-B80D-B1DA-D420-0D4B0F10BC60}"/>
                </a:ext>
              </a:extLst>
            </p:cNvPr>
            <p:cNvSpPr/>
            <p:nvPr/>
          </p:nvSpPr>
          <p:spPr>
            <a:xfrm>
              <a:off x="6516216" y="1437016"/>
              <a:ext cx="930075" cy="995974"/>
            </a:xfrm>
            <a:prstGeom prst="flowChartMagneticDisk">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2" name="流程图: 磁盘 43">
              <a:extLst>
                <a:ext uri="{FF2B5EF4-FFF2-40B4-BE49-F238E27FC236}">
                  <a16:creationId xmlns:a16="http://schemas.microsoft.com/office/drawing/2014/main" id="{6A250037-814A-E873-A363-4BA4506F44DC}"/>
                </a:ext>
              </a:extLst>
            </p:cNvPr>
            <p:cNvSpPr/>
            <p:nvPr/>
          </p:nvSpPr>
          <p:spPr>
            <a:xfrm>
              <a:off x="6829014" y="2002528"/>
              <a:ext cx="276649" cy="343483"/>
            </a:xfrm>
            <a:prstGeom prst="flowChartMagneticDisk">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3" name="流程图: 磁盘 44">
              <a:extLst>
                <a:ext uri="{FF2B5EF4-FFF2-40B4-BE49-F238E27FC236}">
                  <a16:creationId xmlns:a16="http://schemas.microsoft.com/office/drawing/2014/main" id="{52B8FCE4-47E2-7911-D3B4-00969FEC0B89}"/>
                </a:ext>
              </a:extLst>
            </p:cNvPr>
            <p:cNvSpPr/>
            <p:nvPr/>
          </p:nvSpPr>
          <p:spPr>
            <a:xfrm>
              <a:off x="6595353" y="1648248"/>
              <a:ext cx="276649" cy="343483"/>
            </a:xfrm>
            <a:prstGeom prst="flowChartMagneticDisk">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4" name="矩形 213">
              <a:extLst>
                <a:ext uri="{FF2B5EF4-FFF2-40B4-BE49-F238E27FC236}">
                  <a16:creationId xmlns:a16="http://schemas.microsoft.com/office/drawing/2014/main" id="{02475DDF-729B-292D-735F-5A500D449684}"/>
                </a:ext>
              </a:extLst>
            </p:cNvPr>
            <p:cNvSpPr/>
            <p:nvPr/>
          </p:nvSpPr>
          <p:spPr>
            <a:xfrm>
              <a:off x="6933026" y="2181877"/>
              <a:ext cx="76272" cy="125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5" name="矩形 214">
              <a:extLst>
                <a:ext uri="{FF2B5EF4-FFF2-40B4-BE49-F238E27FC236}">
                  <a16:creationId xmlns:a16="http://schemas.microsoft.com/office/drawing/2014/main" id="{6E79C9DE-CBC8-3469-9FFF-8399D2EE368D}"/>
                </a:ext>
              </a:extLst>
            </p:cNvPr>
            <p:cNvSpPr/>
            <p:nvPr/>
          </p:nvSpPr>
          <p:spPr>
            <a:xfrm>
              <a:off x="6699768" y="1806105"/>
              <a:ext cx="76272" cy="125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6" name="流程图: 磁盘 47">
              <a:extLst>
                <a:ext uri="{FF2B5EF4-FFF2-40B4-BE49-F238E27FC236}">
                  <a16:creationId xmlns:a16="http://schemas.microsoft.com/office/drawing/2014/main" id="{26E48602-AAB2-49A2-ADE3-83C04A5FBE6F}"/>
                </a:ext>
              </a:extLst>
            </p:cNvPr>
            <p:cNvSpPr/>
            <p:nvPr/>
          </p:nvSpPr>
          <p:spPr>
            <a:xfrm>
              <a:off x="7084517" y="1637451"/>
              <a:ext cx="276649" cy="343483"/>
            </a:xfrm>
            <a:prstGeom prst="flowChartMagneticDisk">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7" name="矩形 216">
              <a:extLst>
                <a:ext uri="{FF2B5EF4-FFF2-40B4-BE49-F238E27FC236}">
                  <a16:creationId xmlns:a16="http://schemas.microsoft.com/office/drawing/2014/main" id="{CBEB3366-4576-2ACE-6C2B-F46413C0E61A}"/>
                </a:ext>
              </a:extLst>
            </p:cNvPr>
            <p:cNvSpPr/>
            <p:nvPr/>
          </p:nvSpPr>
          <p:spPr>
            <a:xfrm>
              <a:off x="7172724" y="1802752"/>
              <a:ext cx="76272" cy="125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cxnSp>
        <p:nvCxnSpPr>
          <p:cNvPr id="158" name="直接连接符 51">
            <a:extLst>
              <a:ext uri="{FF2B5EF4-FFF2-40B4-BE49-F238E27FC236}">
                <a16:creationId xmlns:a16="http://schemas.microsoft.com/office/drawing/2014/main" id="{D9213605-D38F-1FB1-6C09-EF3B3DF795CB}"/>
              </a:ext>
            </a:extLst>
          </p:cNvPr>
          <p:cNvCxnSpPr>
            <a:cxnSpLocks/>
            <a:stCxn id="143" idx="2"/>
            <a:endCxn id="144" idx="0"/>
          </p:cNvCxnSpPr>
          <p:nvPr/>
        </p:nvCxnSpPr>
        <p:spPr>
          <a:xfrm flipH="1">
            <a:off x="2402629" y="3368982"/>
            <a:ext cx="385680" cy="852151"/>
          </a:xfrm>
          <a:prstGeom prst="line">
            <a:avLst/>
          </a:prstGeom>
          <a:ln w="9525">
            <a:solidFill>
              <a:srgbClr val="79BD28"/>
            </a:solidFill>
            <a:prstDash val="dash"/>
          </a:ln>
        </p:spPr>
        <p:style>
          <a:lnRef idx="1">
            <a:schemeClr val="accent1"/>
          </a:lnRef>
          <a:fillRef idx="0">
            <a:schemeClr val="accent1"/>
          </a:fillRef>
          <a:effectRef idx="0">
            <a:schemeClr val="accent1"/>
          </a:effectRef>
          <a:fontRef idx="minor">
            <a:schemeClr val="tx1"/>
          </a:fontRef>
        </p:style>
      </p:cxnSp>
      <p:cxnSp>
        <p:nvCxnSpPr>
          <p:cNvPr id="161" name="直接连接符 54">
            <a:extLst>
              <a:ext uri="{FF2B5EF4-FFF2-40B4-BE49-F238E27FC236}">
                <a16:creationId xmlns:a16="http://schemas.microsoft.com/office/drawing/2014/main" id="{52F9DB94-D0C6-58B9-1D4D-E86793DE3752}"/>
              </a:ext>
            </a:extLst>
          </p:cNvPr>
          <p:cNvCxnSpPr>
            <a:cxnSpLocks/>
            <a:endCxn id="145" idx="1"/>
          </p:cNvCxnSpPr>
          <p:nvPr/>
        </p:nvCxnSpPr>
        <p:spPr>
          <a:xfrm>
            <a:off x="2796924" y="3401514"/>
            <a:ext cx="1283175" cy="894232"/>
          </a:xfrm>
          <a:prstGeom prst="line">
            <a:avLst/>
          </a:prstGeom>
          <a:ln w="9525">
            <a:solidFill>
              <a:srgbClr val="79BD28"/>
            </a:solidFill>
            <a:prstDash val="dash"/>
          </a:ln>
        </p:spPr>
        <p:style>
          <a:lnRef idx="1">
            <a:schemeClr val="accent1"/>
          </a:lnRef>
          <a:fillRef idx="0">
            <a:schemeClr val="accent1"/>
          </a:fillRef>
          <a:effectRef idx="0">
            <a:schemeClr val="accent1"/>
          </a:effectRef>
          <a:fontRef idx="minor">
            <a:schemeClr val="tx1"/>
          </a:fontRef>
        </p:style>
      </p:cxnSp>
      <p:cxnSp>
        <p:nvCxnSpPr>
          <p:cNvPr id="162" name="直接连接符 59">
            <a:extLst>
              <a:ext uri="{FF2B5EF4-FFF2-40B4-BE49-F238E27FC236}">
                <a16:creationId xmlns:a16="http://schemas.microsoft.com/office/drawing/2014/main" id="{4667280C-FF9E-52D3-EBF5-BE5AA5517ED4}"/>
              </a:ext>
            </a:extLst>
          </p:cNvPr>
          <p:cNvCxnSpPr>
            <a:cxnSpLocks/>
            <a:stCxn id="146" idx="2"/>
            <a:endCxn id="147" idx="0"/>
          </p:cNvCxnSpPr>
          <p:nvPr/>
        </p:nvCxnSpPr>
        <p:spPr>
          <a:xfrm>
            <a:off x="4489879" y="3368919"/>
            <a:ext cx="14368" cy="858011"/>
          </a:xfrm>
          <a:prstGeom prst="line">
            <a:avLst/>
          </a:prstGeom>
          <a:ln w="9525">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163" name="直接连接符 60">
            <a:extLst>
              <a:ext uri="{FF2B5EF4-FFF2-40B4-BE49-F238E27FC236}">
                <a16:creationId xmlns:a16="http://schemas.microsoft.com/office/drawing/2014/main" id="{B5D7DB1D-7437-6359-64BD-447C923D31DC}"/>
              </a:ext>
            </a:extLst>
          </p:cNvPr>
          <p:cNvCxnSpPr>
            <a:cxnSpLocks/>
            <a:stCxn id="146" idx="2"/>
            <a:endCxn id="148" idx="1"/>
          </p:cNvCxnSpPr>
          <p:nvPr/>
        </p:nvCxnSpPr>
        <p:spPr>
          <a:xfrm>
            <a:off x="4489879" y="3368919"/>
            <a:ext cx="1700163" cy="926828"/>
          </a:xfrm>
          <a:prstGeom prst="line">
            <a:avLst/>
          </a:prstGeom>
          <a:ln w="9525">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164" name="矩形: 圆角 74">
            <a:extLst>
              <a:ext uri="{FF2B5EF4-FFF2-40B4-BE49-F238E27FC236}">
                <a16:creationId xmlns:a16="http://schemas.microsoft.com/office/drawing/2014/main" id="{8E99B1AB-03FF-0B7C-91B7-4C2192A3E30C}"/>
              </a:ext>
            </a:extLst>
          </p:cNvPr>
          <p:cNvSpPr/>
          <p:nvPr/>
        </p:nvSpPr>
        <p:spPr>
          <a:xfrm>
            <a:off x="3001930" y="1054598"/>
            <a:ext cx="2978452" cy="487597"/>
          </a:xfrm>
          <a:prstGeom prst="roundRect">
            <a:avLst/>
          </a:prstGeom>
          <a:solidFill>
            <a:srgbClr val="0D70FF">
              <a:alpha val="20000"/>
            </a:srgbClr>
          </a:solidFill>
          <a:ln w="9525">
            <a:noFill/>
            <a:prstDash val="sysDash"/>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65" name="组合 164">
            <a:extLst>
              <a:ext uri="{FF2B5EF4-FFF2-40B4-BE49-F238E27FC236}">
                <a16:creationId xmlns:a16="http://schemas.microsoft.com/office/drawing/2014/main" id="{0A4D43C7-C822-929A-A965-476F3BBABB14}"/>
              </a:ext>
            </a:extLst>
          </p:cNvPr>
          <p:cNvGrpSpPr/>
          <p:nvPr/>
        </p:nvGrpSpPr>
        <p:grpSpPr>
          <a:xfrm>
            <a:off x="2552711" y="1908729"/>
            <a:ext cx="3787164" cy="528072"/>
            <a:chOff x="3143969" y="1924821"/>
            <a:chExt cx="3538075" cy="493340"/>
          </a:xfrm>
        </p:grpSpPr>
        <p:sp>
          <p:nvSpPr>
            <p:cNvPr id="205" name="矩形: 圆角 62">
              <a:extLst>
                <a:ext uri="{FF2B5EF4-FFF2-40B4-BE49-F238E27FC236}">
                  <a16:creationId xmlns:a16="http://schemas.microsoft.com/office/drawing/2014/main" id="{6E155285-3430-053D-49BA-64B00BD404B7}"/>
                </a:ext>
              </a:extLst>
            </p:cNvPr>
            <p:cNvSpPr/>
            <p:nvPr/>
          </p:nvSpPr>
          <p:spPr>
            <a:xfrm>
              <a:off x="6258938" y="1944542"/>
              <a:ext cx="423106" cy="451046"/>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06" name="矩形: 圆角 65">
              <a:extLst>
                <a:ext uri="{FF2B5EF4-FFF2-40B4-BE49-F238E27FC236}">
                  <a16:creationId xmlns:a16="http://schemas.microsoft.com/office/drawing/2014/main" id="{D3FC7624-C472-6A14-63D3-B8EA2804527B}"/>
                </a:ext>
              </a:extLst>
            </p:cNvPr>
            <p:cNvSpPr/>
            <p:nvPr/>
          </p:nvSpPr>
          <p:spPr>
            <a:xfrm>
              <a:off x="4743745" y="1924821"/>
              <a:ext cx="423106" cy="451046"/>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07" name="矩形: 圆角 68">
              <a:extLst>
                <a:ext uri="{FF2B5EF4-FFF2-40B4-BE49-F238E27FC236}">
                  <a16:creationId xmlns:a16="http://schemas.microsoft.com/office/drawing/2014/main" id="{4460E7D0-0E78-D7A1-C3F4-CC9C594578DE}"/>
                </a:ext>
              </a:extLst>
            </p:cNvPr>
            <p:cNvSpPr/>
            <p:nvPr/>
          </p:nvSpPr>
          <p:spPr>
            <a:xfrm>
              <a:off x="3143969" y="1967115"/>
              <a:ext cx="423106" cy="451046"/>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08" name="图片 207">
              <a:extLst>
                <a:ext uri="{FF2B5EF4-FFF2-40B4-BE49-F238E27FC236}">
                  <a16:creationId xmlns:a16="http://schemas.microsoft.com/office/drawing/2014/main" id="{27E6DEB3-B2B0-7813-85AA-0A96A36A5CBB}"/>
                </a:ext>
              </a:extLst>
            </p:cNvPr>
            <p:cNvPicPr>
              <a:picLocks noChangeAspect="1"/>
            </p:cNvPicPr>
            <p:nvPr/>
          </p:nvPicPr>
          <p:blipFill>
            <a:blip r:embed="rId11">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181811" y="2012415"/>
              <a:ext cx="376952" cy="375967"/>
            </a:xfrm>
            <a:prstGeom prst="rect">
              <a:avLst/>
            </a:prstGeom>
          </p:spPr>
        </p:pic>
        <p:pic>
          <p:nvPicPr>
            <p:cNvPr id="209" name="图片 208">
              <a:extLst>
                <a:ext uri="{FF2B5EF4-FFF2-40B4-BE49-F238E27FC236}">
                  <a16:creationId xmlns:a16="http://schemas.microsoft.com/office/drawing/2014/main" id="{C5231576-127E-A882-ECC9-780880A13B1A}"/>
                </a:ext>
              </a:extLst>
            </p:cNvPr>
            <p:cNvPicPr>
              <a:picLocks noChangeAspect="1"/>
            </p:cNvPicPr>
            <p:nvPr/>
          </p:nvPicPr>
          <p:blipFill>
            <a:blip r:embed="rId11">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763328" y="1980852"/>
              <a:ext cx="376952" cy="375967"/>
            </a:xfrm>
            <a:prstGeom prst="rect">
              <a:avLst/>
            </a:prstGeom>
          </p:spPr>
        </p:pic>
        <p:pic>
          <p:nvPicPr>
            <p:cNvPr id="210" name="图片 209">
              <a:extLst>
                <a:ext uri="{FF2B5EF4-FFF2-40B4-BE49-F238E27FC236}">
                  <a16:creationId xmlns:a16="http://schemas.microsoft.com/office/drawing/2014/main" id="{A0B262DD-78E7-01BC-4CA5-29014F56E43A}"/>
                </a:ext>
              </a:extLst>
            </p:cNvPr>
            <p:cNvPicPr>
              <a:picLocks noChangeAspect="1"/>
            </p:cNvPicPr>
            <p:nvPr/>
          </p:nvPicPr>
          <p:blipFill>
            <a:blip r:embed="rId11">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269288" y="1980852"/>
              <a:ext cx="376952" cy="375967"/>
            </a:xfrm>
            <a:prstGeom prst="rect">
              <a:avLst/>
            </a:prstGeom>
          </p:spPr>
        </p:pic>
      </p:grpSp>
      <p:sp>
        <p:nvSpPr>
          <p:cNvPr id="166" name="矩形 165">
            <a:extLst>
              <a:ext uri="{FF2B5EF4-FFF2-40B4-BE49-F238E27FC236}">
                <a16:creationId xmlns:a16="http://schemas.microsoft.com/office/drawing/2014/main" id="{CC5E0064-35AB-717E-CF5F-ADC406181CD6}"/>
              </a:ext>
            </a:extLst>
          </p:cNvPr>
          <p:cNvSpPr/>
          <p:nvPr/>
        </p:nvSpPr>
        <p:spPr>
          <a:xfrm>
            <a:off x="3849642" y="4593303"/>
            <a:ext cx="125547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a:ln>
                  <a:noFill/>
                </a:ln>
                <a:solidFill>
                  <a:srgbClr val="37CEFF"/>
                </a:solidFill>
                <a:effectLst/>
                <a:uLnTx/>
                <a:uFillTx/>
                <a:latin typeface="Century Gothic" panose="020B0502020202020204" pitchFamily="34" charset="0"/>
                <a:ea typeface="等线" panose="02010600030101010101" pitchFamily="2" charset="-122"/>
                <a:cs typeface="Kanit" pitchFamily="2" charset="-34"/>
              </a:rPr>
              <a:t>Multi</a:t>
            </a:r>
            <a:r>
              <a:rPr kumimoji="0" lang="zh-CN" altLang="en-US" sz="1400" b="1" i="0" u="none" strike="noStrike" kern="1200" cap="none" spc="0" normalizeH="0" baseline="0" noProof="0">
                <a:ln>
                  <a:noFill/>
                </a:ln>
                <a:solidFill>
                  <a:srgbClr val="37CEFF"/>
                </a:solidFill>
                <a:effectLst/>
                <a:uLnTx/>
                <a:uFillTx/>
                <a:latin typeface="Century Gothic" panose="020B0502020202020204" pitchFamily="34" charset="0"/>
                <a:ea typeface="等线" panose="02010600030101010101" pitchFamily="2" charset="-122"/>
                <a:cs typeface="Kanit" pitchFamily="2" charset="-34"/>
              </a:rPr>
              <a:t> </a:t>
            </a:r>
            <a:r>
              <a:rPr kumimoji="0" lang="en-US" altLang="zh-CN" sz="1400" b="1" i="0" u="none" strike="noStrike" kern="1200" cap="none" spc="0" normalizeH="0" baseline="0" noProof="0">
                <a:ln>
                  <a:noFill/>
                </a:ln>
                <a:solidFill>
                  <a:srgbClr val="37CEFF"/>
                </a:solidFill>
                <a:effectLst/>
                <a:uLnTx/>
                <a:uFillTx/>
                <a:latin typeface="Century Gothic" panose="020B0502020202020204" pitchFamily="34" charset="0"/>
                <a:ea typeface="等线" panose="02010600030101010101" pitchFamily="2" charset="-122"/>
                <a:cs typeface="Kanit" pitchFamily="2" charset="-34"/>
              </a:rPr>
              <a:t>Copies</a:t>
            </a:r>
          </a:p>
        </p:txBody>
      </p:sp>
      <p:cxnSp>
        <p:nvCxnSpPr>
          <p:cNvPr id="167" name="直接连接符 116">
            <a:extLst>
              <a:ext uri="{FF2B5EF4-FFF2-40B4-BE49-F238E27FC236}">
                <a16:creationId xmlns:a16="http://schemas.microsoft.com/office/drawing/2014/main" id="{350B7C30-EF2E-BD72-10C5-2F89636EDC11}"/>
              </a:ext>
            </a:extLst>
          </p:cNvPr>
          <p:cNvCxnSpPr>
            <a:cxnSpLocks/>
            <a:stCxn id="164" idx="2"/>
            <a:endCxn id="207" idx="0"/>
          </p:cNvCxnSpPr>
          <p:nvPr/>
        </p:nvCxnSpPr>
        <p:spPr>
          <a:xfrm flipH="1">
            <a:off x="2779158" y="1542195"/>
            <a:ext cx="1711999" cy="411806"/>
          </a:xfrm>
          <a:prstGeom prst="line">
            <a:avLst/>
          </a:prstGeom>
          <a:ln w="9525">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168" name="直接连接符 120">
            <a:extLst>
              <a:ext uri="{FF2B5EF4-FFF2-40B4-BE49-F238E27FC236}">
                <a16:creationId xmlns:a16="http://schemas.microsoft.com/office/drawing/2014/main" id="{30CA52A2-5FBF-281A-B79D-93FB8D6FC777}"/>
              </a:ext>
            </a:extLst>
          </p:cNvPr>
          <p:cNvCxnSpPr>
            <a:stCxn id="164" idx="2"/>
            <a:endCxn id="206" idx="0"/>
          </p:cNvCxnSpPr>
          <p:nvPr/>
        </p:nvCxnSpPr>
        <p:spPr>
          <a:xfrm>
            <a:off x="4491156" y="1542195"/>
            <a:ext cx="406" cy="366533"/>
          </a:xfrm>
          <a:prstGeom prst="line">
            <a:avLst/>
          </a:prstGeom>
          <a:ln w="9525">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169" name="直接连接符 124">
            <a:extLst>
              <a:ext uri="{FF2B5EF4-FFF2-40B4-BE49-F238E27FC236}">
                <a16:creationId xmlns:a16="http://schemas.microsoft.com/office/drawing/2014/main" id="{392F2CE2-6894-4485-EB04-6088D8FDA3E6}"/>
              </a:ext>
            </a:extLst>
          </p:cNvPr>
          <p:cNvCxnSpPr>
            <a:stCxn id="164" idx="2"/>
            <a:endCxn id="205" idx="0"/>
          </p:cNvCxnSpPr>
          <p:nvPr/>
        </p:nvCxnSpPr>
        <p:spPr>
          <a:xfrm>
            <a:off x="4491156" y="1542195"/>
            <a:ext cx="1622272" cy="387643"/>
          </a:xfrm>
          <a:prstGeom prst="line">
            <a:avLst/>
          </a:prstGeom>
          <a:ln w="9525">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170" name="直接连接符 126">
            <a:extLst>
              <a:ext uri="{FF2B5EF4-FFF2-40B4-BE49-F238E27FC236}">
                <a16:creationId xmlns:a16="http://schemas.microsoft.com/office/drawing/2014/main" id="{8FB0E1FC-4AA2-FACE-2532-1FF06AE546BB}"/>
              </a:ext>
            </a:extLst>
          </p:cNvPr>
          <p:cNvCxnSpPr>
            <a:cxnSpLocks/>
            <a:stCxn id="207" idx="2"/>
            <a:endCxn id="7" idx="0"/>
          </p:cNvCxnSpPr>
          <p:nvPr/>
        </p:nvCxnSpPr>
        <p:spPr>
          <a:xfrm flipH="1">
            <a:off x="2778930" y="2436801"/>
            <a:ext cx="228" cy="204699"/>
          </a:xfrm>
          <a:prstGeom prst="line">
            <a:avLst/>
          </a:prstGeom>
          <a:ln w="9525">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171" name="直接连接符 130">
            <a:extLst>
              <a:ext uri="{FF2B5EF4-FFF2-40B4-BE49-F238E27FC236}">
                <a16:creationId xmlns:a16="http://schemas.microsoft.com/office/drawing/2014/main" id="{18A75D67-2006-4003-4EC7-B6EE534831E1}"/>
              </a:ext>
            </a:extLst>
          </p:cNvPr>
          <p:cNvCxnSpPr/>
          <p:nvPr/>
        </p:nvCxnSpPr>
        <p:spPr>
          <a:xfrm flipH="1">
            <a:off x="4471397" y="2423207"/>
            <a:ext cx="228" cy="204699"/>
          </a:xfrm>
          <a:prstGeom prst="line">
            <a:avLst/>
          </a:prstGeom>
          <a:ln w="9525">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172" name="直接连接符 131">
            <a:extLst>
              <a:ext uri="{FF2B5EF4-FFF2-40B4-BE49-F238E27FC236}">
                <a16:creationId xmlns:a16="http://schemas.microsoft.com/office/drawing/2014/main" id="{C1538CEB-438A-E123-0CC6-3D3865649EE2}"/>
              </a:ext>
            </a:extLst>
          </p:cNvPr>
          <p:cNvCxnSpPr/>
          <p:nvPr/>
        </p:nvCxnSpPr>
        <p:spPr>
          <a:xfrm flipH="1">
            <a:off x="6109487" y="2416409"/>
            <a:ext cx="228" cy="204699"/>
          </a:xfrm>
          <a:prstGeom prst="line">
            <a:avLst/>
          </a:prstGeom>
          <a:ln w="9525">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173" name="Freeform 148">
            <a:extLst>
              <a:ext uri="{FF2B5EF4-FFF2-40B4-BE49-F238E27FC236}">
                <a16:creationId xmlns:a16="http://schemas.microsoft.com/office/drawing/2014/main" id="{F0834014-4E53-13D8-E7EA-3F6CA73E44B1}"/>
              </a:ext>
            </a:extLst>
          </p:cNvPr>
          <p:cNvSpPr>
            <a:spLocks noEditPoints="1"/>
          </p:cNvSpPr>
          <p:nvPr/>
        </p:nvSpPr>
        <p:spPr bwMode="auto">
          <a:xfrm>
            <a:off x="2550570" y="2764595"/>
            <a:ext cx="181492" cy="181492"/>
          </a:xfrm>
          <a:custGeom>
            <a:avLst/>
            <a:gdLst>
              <a:gd name="T0" fmla="*/ 330 w 386"/>
              <a:gd name="T1" fmla="*/ 221 h 386"/>
              <a:gd name="T2" fmla="*/ 231 w 386"/>
              <a:gd name="T3" fmla="*/ 221 h 386"/>
              <a:gd name="T4" fmla="*/ 198 w 386"/>
              <a:gd name="T5" fmla="*/ 254 h 386"/>
              <a:gd name="T6" fmla="*/ 198 w 386"/>
              <a:gd name="T7" fmla="*/ 353 h 386"/>
              <a:gd name="T8" fmla="*/ 231 w 386"/>
              <a:gd name="T9" fmla="*/ 386 h 386"/>
              <a:gd name="T10" fmla="*/ 330 w 386"/>
              <a:gd name="T11" fmla="*/ 386 h 386"/>
              <a:gd name="T12" fmla="*/ 363 w 386"/>
              <a:gd name="T13" fmla="*/ 353 h 386"/>
              <a:gd name="T14" fmla="*/ 363 w 386"/>
              <a:gd name="T15" fmla="*/ 254 h 386"/>
              <a:gd name="T16" fmla="*/ 330 w 386"/>
              <a:gd name="T17" fmla="*/ 221 h 386"/>
              <a:gd name="T18" fmla="*/ 132 w 386"/>
              <a:gd name="T19" fmla="*/ 221 h 386"/>
              <a:gd name="T20" fmla="*/ 33 w 386"/>
              <a:gd name="T21" fmla="*/ 221 h 386"/>
              <a:gd name="T22" fmla="*/ 0 w 386"/>
              <a:gd name="T23" fmla="*/ 254 h 386"/>
              <a:gd name="T24" fmla="*/ 0 w 386"/>
              <a:gd name="T25" fmla="*/ 353 h 386"/>
              <a:gd name="T26" fmla="*/ 33 w 386"/>
              <a:gd name="T27" fmla="*/ 386 h 386"/>
              <a:gd name="T28" fmla="*/ 132 w 386"/>
              <a:gd name="T29" fmla="*/ 386 h 386"/>
              <a:gd name="T30" fmla="*/ 165 w 386"/>
              <a:gd name="T31" fmla="*/ 353 h 386"/>
              <a:gd name="T32" fmla="*/ 165 w 386"/>
              <a:gd name="T33" fmla="*/ 254 h 386"/>
              <a:gd name="T34" fmla="*/ 132 w 386"/>
              <a:gd name="T35" fmla="*/ 221 h 386"/>
              <a:gd name="T36" fmla="*/ 374 w 386"/>
              <a:gd name="T37" fmla="*/ 83 h 386"/>
              <a:gd name="T38" fmla="*/ 304 w 386"/>
              <a:gd name="T39" fmla="*/ 13 h 386"/>
              <a:gd name="T40" fmla="*/ 257 w 386"/>
              <a:gd name="T41" fmla="*/ 13 h 386"/>
              <a:gd name="T42" fmla="*/ 187 w 386"/>
              <a:gd name="T43" fmla="*/ 83 h 386"/>
              <a:gd name="T44" fmla="*/ 177 w 386"/>
              <a:gd name="T45" fmla="*/ 106 h 386"/>
              <a:gd name="T46" fmla="*/ 187 w 386"/>
              <a:gd name="T47" fmla="*/ 129 h 386"/>
              <a:gd name="T48" fmla="*/ 257 w 386"/>
              <a:gd name="T49" fmla="*/ 199 h 386"/>
              <a:gd name="T50" fmla="*/ 304 w 386"/>
              <a:gd name="T51" fmla="*/ 199 h 386"/>
              <a:gd name="T52" fmla="*/ 364 w 386"/>
              <a:gd name="T53" fmla="*/ 139 h 386"/>
              <a:gd name="T54" fmla="*/ 374 w 386"/>
              <a:gd name="T55" fmla="*/ 129 h 386"/>
              <a:gd name="T56" fmla="*/ 374 w 386"/>
              <a:gd name="T57" fmla="*/ 83 h 386"/>
              <a:gd name="T58" fmla="*/ 132 w 386"/>
              <a:gd name="T59" fmla="*/ 24 h 386"/>
              <a:gd name="T60" fmla="*/ 33 w 386"/>
              <a:gd name="T61" fmla="*/ 24 h 386"/>
              <a:gd name="T62" fmla="*/ 0 w 386"/>
              <a:gd name="T63" fmla="*/ 57 h 386"/>
              <a:gd name="T64" fmla="*/ 0 w 386"/>
              <a:gd name="T65" fmla="*/ 156 h 386"/>
              <a:gd name="T66" fmla="*/ 33 w 386"/>
              <a:gd name="T67" fmla="*/ 188 h 386"/>
              <a:gd name="T68" fmla="*/ 132 w 386"/>
              <a:gd name="T69" fmla="*/ 188 h 386"/>
              <a:gd name="T70" fmla="*/ 165 w 386"/>
              <a:gd name="T71" fmla="*/ 156 h 386"/>
              <a:gd name="T72" fmla="*/ 165 w 386"/>
              <a:gd name="T73" fmla="*/ 57 h 386"/>
              <a:gd name="T74" fmla="*/ 132 w 386"/>
              <a:gd name="T75" fmla="*/ 24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6" h="386">
                <a:moveTo>
                  <a:pt x="330" y="221"/>
                </a:moveTo>
                <a:cubicBezTo>
                  <a:pt x="231" y="221"/>
                  <a:pt x="231" y="221"/>
                  <a:pt x="231" y="221"/>
                </a:cubicBezTo>
                <a:cubicBezTo>
                  <a:pt x="213" y="222"/>
                  <a:pt x="198" y="236"/>
                  <a:pt x="198" y="254"/>
                </a:cubicBezTo>
                <a:cubicBezTo>
                  <a:pt x="198" y="353"/>
                  <a:pt x="198" y="353"/>
                  <a:pt x="198" y="353"/>
                </a:cubicBezTo>
                <a:cubicBezTo>
                  <a:pt x="198" y="372"/>
                  <a:pt x="213" y="386"/>
                  <a:pt x="231" y="386"/>
                </a:cubicBezTo>
                <a:cubicBezTo>
                  <a:pt x="330" y="386"/>
                  <a:pt x="330" y="386"/>
                  <a:pt x="330" y="386"/>
                </a:cubicBezTo>
                <a:cubicBezTo>
                  <a:pt x="348" y="386"/>
                  <a:pt x="363" y="372"/>
                  <a:pt x="363" y="353"/>
                </a:cubicBezTo>
                <a:cubicBezTo>
                  <a:pt x="363" y="254"/>
                  <a:pt x="363" y="254"/>
                  <a:pt x="363" y="254"/>
                </a:cubicBezTo>
                <a:cubicBezTo>
                  <a:pt x="363" y="236"/>
                  <a:pt x="348" y="221"/>
                  <a:pt x="330" y="221"/>
                </a:cubicBezTo>
                <a:moveTo>
                  <a:pt x="132" y="221"/>
                </a:moveTo>
                <a:cubicBezTo>
                  <a:pt x="33" y="221"/>
                  <a:pt x="33" y="221"/>
                  <a:pt x="33" y="221"/>
                </a:cubicBezTo>
                <a:cubicBezTo>
                  <a:pt x="15" y="222"/>
                  <a:pt x="0" y="236"/>
                  <a:pt x="0" y="254"/>
                </a:cubicBezTo>
                <a:cubicBezTo>
                  <a:pt x="0" y="353"/>
                  <a:pt x="0" y="353"/>
                  <a:pt x="0" y="353"/>
                </a:cubicBezTo>
                <a:cubicBezTo>
                  <a:pt x="0" y="372"/>
                  <a:pt x="15" y="386"/>
                  <a:pt x="33" y="386"/>
                </a:cubicBezTo>
                <a:cubicBezTo>
                  <a:pt x="132" y="386"/>
                  <a:pt x="132" y="386"/>
                  <a:pt x="132" y="386"/>
                </a:cubicBezTo>
                <a:cubicBezTo>
                  <a:pt x="150" y="386"/>
                  <a:pt x="165" y="372"/>
                  <a:pt x="165" y="353"/>
                </a:cubicBezTo>
                <a:cubicBezTo>
                  <a:pt x="165" y="254"/>
                  <a:pt x="165" y="254"/>
                  <a:pt x="165" y="254"/>
                </a:cubicBezTo>
                <a:cubicBezTo>
                  <a:pt x="165" y="236"/>
                  <a:pt x="150" y="221"/>
                  <a:pt x="132" y="221"/>
                </a:cubicBezTo>
                <a:moveTo>
                  <a:pt x="374" y="83"/>
                </a:moveTo>
                <a:cubicBezTo>
                  <a:pt x="304" y="13"/>
                  <a:pt x="304" y="13"/>
                  <a:pt x="304" y="13"/>
                </a:cubicBezTo>
                <a:cubicBezTo>
                  <a:pt x="291" y="0"/>
                  <a:pt x="270" y="0"/>
                  <a:pt x="257" y="13"/>
                </a:cubicBezTo>
                <a:cubicBezTo>
                  <a:pt x="187" y="83"/>
                  <a:pt x="187" y="83"/>
                  <a:pt x="187" y="83"/>
                </a:cubicBezTo>
                <a:cubicBezTo>
                  <a:pt x="181" y="89"/>
                  <a:pt x="177" y="97"/>
                  <a:pt x="177" y="106"/>
                </a:cubicBezTo>
                <a:cubicBezTo>
                  <a:pt x="177" y="115"/>
                  <a:pt x="181" y="123"/>
                  <a:pt x="187" y="129"/>
                </a:cubicBezTo>
                <a:cubicBezTo>
                  <a:pt x="257" y="199"/>
                  <a:pt x="257" y="199"/>
                  <a:pt x="257" y="199"/>
                </a:cubicBezTo>
                <a:cubicBezTo>
                  <a:pt x="270" y="212"/>
                  <a:pt x="291" y="212"/>
                  <a:pt x="304" y="199"/>
                </a:cubicBezTo>
                <a:cubicBezTo>
                  <a:pt x="364" y="139"/>
                  <a:pt x="364" y="139"/>
                  <a:pt x="364" y="139"/>
                </a:cubicBezTo>
                <a:cubicBezTo>
                  <a:pt x="374" y="129"/>
                  <a:pt x="374" y="129"/>
                  <a:pt x="374" y="129"/>
                </a:cubicBezTo>
                <a:cubicBezTo>
                  <a:pt x="386" y="116"/>
                  <a:pt x="386" y="96"/>
                  <a:pt x="374" y="83"/>
                </a:cubicBezTo>
                <a:moveTo>
                  <a:pt x="132" y="24"/>
                </a:moveTo>
                <a:cubicBezTo>
                  <a:pt x="33" y="24"/>
                  <a:pt x="33" y="24"/>
                  <a:pt x="33" y="24"/>
                </a:cubicBezTo>
                <a:cubicBezTo>
                  <a:pt x="15" y="24"/>
                  <a:pt x="0" y="38"/>
                  <a:pt x="0" y="57"/>
                </a:cubicBezTo>
                <a:cubicBezTo>
                  <a:pt x="0" y="156"/>
                  <a:pt x="0" y="156"/>
                  <a:pt x="0" y="156"/>
                </a:cubicBezTo>
                <a:cubicBezTo>
                  <a:pt x="0" y="174"/>
                  <a:pt x="15" y="188"/>
                  <a:pt x="33" y="188"/>
                </a:cubicBezTo>
                <a:cubicBezTo>
                  <a:pt x="132" y="188"/>
                  <a:pt x="132" y="188"/>
                  <a:pt x="132" y="188"/>
                </a:cubicBezTo>
                <a:cubicBezTo>
                  <a:pt x="150" y="188"/>
                  <a:pt x="165" y="174"/>
                  <a:pt x="165" y="156"/>
                </a:cubicBezTo>
                <a:cubicBezTo>
                  <a:pt x="165" y="57"/>
                  <a:pt x="165" y="57"/>
                  <a:pt x="165" y="57"/>
                </a:cubicBezTo>
                <a:cubicBezTo>
                  <a:pt x="165" y="38"/>
                  <a:pt x="150" y="24"/>
                  <a:pt x="132" y="24"/>
                </a:cubicBezTo>
              </a:path>
            </a:pathLst>
          </a:custGeom>
          <a:solidFill>
            <a:srgbClr val="00B0F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4" name="Freeform 44">
            <a:extLst>
              <a:ext uri="{FF2B5EF4-FFF2-40B4-BE49-F238E27FC236}">
                <a16:creationId xmlns:a16="http://schemas.microsoft.com/office/drawing/2014/main" id="{9E794EED-7001-2CBB-8567-09173C022DF6}"/>
              </a:ext>
            </a:extLst>
          </p:cNvPr>
          <p:cNvSpPr>
            <a:spLocks noEditPoints="1"/>
          </p:cNvSpPr>
          <p:nvPr/>
        </p:nvSpPr>
        <p:spPr bwMode="auto">
          <a:xfrm>
            <a:off x="6245695" y="2736404"/>
            <a:ext cx="173647" cy="174709"/>
          </a:xfrm>
          <a:custGeom>
            <a:avLst/>
            <a:gdLst>
              <a:gd name="T0" fmla="*/ 63 w 434"/>
              <a:gd name="T1" fmla="*/ 369 h 437"/>
              <a:gd name="T2" fmla="*/ 75 w 434"/>
              <a:gd name="T3" fmla="*/ 374 h 437"/>
              <a:gd name="T4" fmla="*/ 77 w 434"/>
              <a:gd name="T5" fmla="*/ 374 h 437"/>
              <a:gd name="T6" fmla="*/ 88 w 434"/>
              <a:gd name="T7" fmla="*/ 366 h 437"/>
              <a:gd name="T8" fmla="*/ 163 w 434"/>
              <a:gd name="T9" fmla="*/ 221 h 437"/>
              <a:gd name="T10" fmla="*/ 230 w 434"/>
              <a:gd name="T11" fmla="*/ 286 h 437"/>
              <a:gd name="T12" fmla="*/ 243 w 434"/>
              <a:gd name="T13" fmla="*/ 290 h 437"/>
              <a:gd name="T14" fmla="*/ 254 w 434"/>
              <a:gd name="T15" fmla="*/ 283 h 437"/>
              <a:gd name="T16" fmla="*/ 341 w 434"/>
              <a:gd name="T17" fmla="*/ 149 h 437"/>
              <a:gd name="T18" fmla="*/ 356 w 434"/>
              <a:gd name="T19" fmla="*/ 160 h 437"/>
              <a:gd name="T20" fmla="*/ 376 w 434"/>
              <a:gd name="T21" fmla="*/ 167 h 437"/>
              <a:gd name="T22" fmla="*/ 405 w 434"/>
              <a:gd name="T23" fmla="*/ 142 h 437"/>
              <a:gd name="T24" fmla="*/ 431 w 434"/>
              <a:gd name="T25" fmla="*/ 35 h 437"/>
              <a:gd name="T26" fmla="*/ 427 w 434"/>
              <a:gd name="T27" fmla="*/ 10 h 437"/>
              <a:gd name="T28" fmla="*/ 393 w 434"/>
              <a:gd name="T29" fmla="*/ 8 h 437"/>
              <a:gd name="T30" fmla="*/ 301 w 434"/>
              <a:gd name="T31" fmla="*/ 65 h 437"/>
              <a:gd name="T32" fmla="*/ 285 w 434"/>
              <a:gd name="T33" fmla="*/ 91 h 437"/>
              <a:gd name="T34" fmla="*/ 298 w 434"/>
              <a:gd name="T35" fmla="*/ 117 h 437"/>
              <a:gd name="T36" fmla="*/ 317 w 434"/>
              <a:gd name="T37" fmla="*/ 131 h 437"/>
              <a:gd name="T38" fmla="*/ 238 w 434"/>
              <a:gd name="T39" fmla="*/ 251 h 437"/>
              <a:gd name="T40" fmla="*/ 170 w 434"/>
              <a:gd name="T41" fmla="*/ 184 h 437"/>
              <a:gd name="T42" fmla="*/ 157 w 434"/>
              <a:gd name="T43" fmla="*/ 180 h 437"/>
              <a:gd name="T44" fmla="*/ 146 w 434"/>
              <a:gd name="T45" fmla="*/ 188 h 437"/>
              <a:gd name="T46" fmla="*/ 71 w 434"/>
              <a:gd name="T47" fmla="*/ 332 h 437"/>
              <a:gd name="T48" fmla="*/ 30 w 434"/>
              <a:gd name="T49" fmla="*/ 285 h 437"/>
              <a:gd name="T50" fmla="*/ 30 w 434"/>
              <a:gd name="T51" fmla="*/ 101 h 437"/>
              <a:gd name="T52" fmla="*/ 64 w 434"/>
              <a:gd name="T53" fmla="*/ 67 h 437"/>
              <a:gd name="T54" fmla="*/ 266 w 434"/>
              <a:gd name="T55" fmla="*/ 67 h 437"/>
              <a:gd name="T56" fmla="*/ 281 w 434"/>
              <a:gd name="T57" fmla="*/ 52 h 437"/>
              <a:gd name="T58" fmla="*/ 266 w 434"/>
              <a:gd name="T59" fmla="*/ 37 h 437"/>
              <a:gd name="T60" fmla="*/ 64 w 434"/>
              <a:gd name="T61" fmla="*/ 37 h 437"/>
              <a:gd name="T62" fmla="*/ 0 w 434"/>
              <a:gd name="T63" fmla="*/ 101 h 437"/>
              <a:gd name="T64" fmla="*/ 0 w 434"/>
              <a:gd name="T65" fmla="*/ 373 h 437"/>
              <a:gd name="T66" fmla="*/ 64 w 434"/>
              <a:gd name="T67" fmla="*/ 437 h 437"/>
              <a:gd name="T68" fmla="*/ 342 w 434"/>
              <a:gd name="T69" fmla="*/ 437 h 437"/>
              <a:gd name="T70" fmla="*/ 406 w 434"/>
              <a:gd name="T71" fmla="*/ 373 h 437"/>
              <a:gd name="T72" fmla="*/ 406 w 434"/>
              <a:gd name="T73" fmla="*/ 199 h 437"/>
              <a:gd name="T74" fmla="*/ 391 w 434"/>
              <a:gd name="T75" fmla="*/ 184 h 437"/>
              <a:gd name="T76" fmla="*/ 376 w 434"/>
              <a:gd name="T77" fmla="*/ 199 h 437"/>
              <a:gd name="T78" fmla="*/ 376 w 434"/>
              <a:gd name="T79" fmla="*/ 373 h 437"/>
              <a:gd name="T80" fmla="*/ 342 w 434"/>
              <a:gd name="T81" fmla="*/ 407 h 437"/>
              <a:gd name="T82" fmla="*/ 64 w 434"/>
              <a:gd name="T83" fmla="*/ 407 h 437"/>
              <a:gd name="T84" fmla="*/ 30 w 434"/>
              <a:gd name="T85" fmla="*/ 373 h 437"/>
              <a:gd name="T86" fmla="*/ 30 w 434"/>
              <a:gd name="T87" fmla="*/ 332 h 437"/>
              <a:gd name="T88" fmla="*/ 63 w 434"/>
              <a:gd name="T89" fmla="*/ 369 h 437"/>
              <a:gd name="T90" fmla="*/ 316 w 434"/>
              <a:gd name="T91" fmla="*/ 92 h 437"/>
              <a:gd name="T92" fmla="*/ 317 w 434"/>
              <a:gd name="T93" fmla="*/ 91 h 437"/>
              <a:gd name="T94" fmla="*/ 398 w 434"/>
              <a:gd name="T95" fmla="*/ 41 h 437"/>
              <a:gd name="T96" fmla="*/ 375 w 434"/>
              <a:gd name="T97" fmla="*/ 135 h 437"/>
              <a:gd name="T98" fmla="*/ 375 w 434"/>
              <a:gd name="T99" fmla="*/ 136 h 437"/>
              <a:gd name="T100" fmla="*/ 374 w 434"/>
              <a:gd name="T101" fmla="*/ 135 h 437"/>
              <a:gd name="T102" fmla="*/ 317 w 434"/>
              <a:gd name="T103" fmla="*/ 93 h 437"/>
              <a:gd name="T104" fmla="*/ 316 w 434"/>
              <a:gd name="T105" fmla="*/ 92 h 437"/>
              <a:gd name="T106" fmla="*/ 316 w 434"/>
              <a:gd name="T107" fmla="*/ 92 h 437"/>
              <a:gd name="T108" fmla="*/ 316 w 434"/>
              <a:gd name="T109" fmla="*/ 92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4" h="437">
                <a:moveTo>
                  <a:pt x="63" y="369"/>
                </a:moveTo>
                <a:cubicBezTo>
                  <a:pt x="66" y="373"/>
                  <a:pt x="70" y="374"/>
                  <a:pt x="75" y="374"/>
                </a:cubicBezTo>
                <a:cubicBezTo>
                  <a:pt x="75" y="374"/>
                  <a:pt x="76" y="374"/>
                  <a:pt x="77" y="374"/>
                </a:cubicBezTo>
                <a:cubicBezTo>
                  <a:pt x="82" y="374"/>
                  <a:pt x="86" y="371"/>
                  <a:pt x="88" y="366"/>
                </a:cubicBezTo>
                <a:cubicBezTo>
                  <a:pt x="163" y="221"/>
                  <a:pt x="163" y="221"/>
                  <a:pt x="163" y="221"/>
                </a:cubicBezTo>
                <a:cubicBezTo>
                  <a:pt x="230" y="286"/>
                  <a:pt x="230" y="286"/>
                  <a:pt x="230" y="286"/>
                </a:cubicBezTo>
                <a:cubicBezTo>
                  <a:pt x="233" y="289"/>
                  <a:pt x="238" y="291"/>
                  <a:pt x="243" y="290"/>
                </a:cubicBezTo>
                <a:cubicBezTo>
                  <a:pt x="247" y="290"/>
                  <a:pt x="251" y="287"/>
                  <a:pt x="254" y="283"/>
                </a:cubicBezTo>
                <a:cubicBezTo>
                  <a:pt x="341" y="149"/>
                  <a:pt x="341" y="149"/>
                  <a:pt x="341" y="149"/>
                </a:cubicBezTo>
                <a:cubicBezTo>
                  <a:pt x="356" y="160"/>
                  <a:pt x="356" y="160"/>
                  <a:pt x="356" y="160"/>
                </a:cubicBezTo>
                <a:cubicBezTo>
                  <a:pt x="362" y="165"/>
                  <a:pt x="369" y="167"/>
                  <a:pt x="376" y="167"/>
                </a:cubicBezTo>
                <a:cubicBezTo>
                  <a:pt x="390" y="167"/>
                  <a:pt x="401" y="157"/>
                  <a:pt x="405" y="142"/>
                </a:cubicBezTo>
                <a:cubicBezTo>
                  <a:pt x="431" y="35"/>
                  <a:pt x="431" y="35"/>
                  <a:pt x="431" y="35"/>
                </a:cubicBezTo>
                <a:cubicBezTo>
                  <a:pt x="434" y="23"/>
                  <a:pt x="430" y="15"/>
                  <a:pt x="427" y="10"/>
                </a:cubicBezTo>
                <a:cubicBezTo>
                  <a:pt x="420" y="1"/>
                  <a:pt x="406" y="0"/>
                  <a:pt x="393" y="8"/>
                </a:cubicBezTo>
                <a:cubicBezTo>
                  <a:pt x="301" y="65"/>
                  <a:pt x="301" y="65"/>
                  <a:pt x="301" y="65"/>
                </a:cubicBezTo>
                <a:cubicBezTo>
                  <a:pt x="291" y="71"/>
                  <a:pt x="285" y="80"/>
                  <a:pt x="285" y="91"/>
                </a:cubicBezTo>
                <a:cubicBezTo>
                  <a:pt x="284" y="101"/>
                  <a:pt x="289" y="111"/>
                  <a:pt x="298" y="117"/>
                </a:cubicBezTo>
                <a:cubicBezTo>
                  <a:pt x="317" y="131"/>
                  <a:pt x="317" y="131"/>
                  <a:pt x="317" y="131"/>
                </a:cubicBezTo>
                <a:cubicBezTo>
                  <a:pt x="238" y="251"/>
                  <a:pt x="238" y="251"/>
                  <a:pt x="238" y="251"/>
                </a:cubicBezTo>
                <a:cubicBezTo>
                  <a:pt x="170" y="184"/>
                  <a:pt x="170" y="184"/>
                  <a:pt x="170" y="184"/>
                </a:cubicBezTo>
                <a:cubicBezTo>
                  <a:pt x="166" y="181"/>
                  <a:pt x="162" y="179"/>
                  <a:pt x="157" y="180"/>
                </a:cubicBezTo>
                <a:cubicBezTo>
                  <a:pt x="152" y="181"/>
                  <a:pt x="148" y="184"/>
                  <a:pt x="146" y="188"/>
                </a:cubicBezTo>
                <a:cubicBezTo>
                  <a:pt x="71" y="332"/>
                  <a:pt x="71" y="332"/>
                  <a:pt x="71" y="332"/>
                </a:cubicBezTo>
                <a:cubicBezTo>
                  <a:pt x="30" y="285"/>
                  <a:pt x="30" y="285"/>
                  <a:pt x="30" y="285"/>
                </a:cubicBezTo>
                <a:cubicBezTo>
                  <a:pt x="30" y="101"/>
                  <a:pt x="30" y="101"/>
                  <a:pt x="30" y="101"/>
                </a:cubicBezTo>
                <a:cubicBezTo>
                  <a:pt x="30" y="83"/>
                  <a:pt x="46" y="67"/>
                  <a:pt x="64" y="67"/>
                </a:cubicBezTo>
                <a:cubicBezTo>
                  <a:pt x="266" y="67"/>
                  <a:pt x="266" y="67"/>
                  <a:pt x="266" y="67"/>
                </a:cubicBezTo>
                <a:cubicBezTo>
                  <a:pt x="275" y="67"/>
                  <a:pt x="281" y="61"/>
                  <a:pt x="281" y="52"/>
                </a:cubicBezTo>
                <a:cubicBezTo>
                  <a:pt x="281" y="44"/>
                  <a:pt x="275" y="37"/>
                  <a:pt x="266" y="37"/>
                </a:cubicBezTo>
                <a:cubicBezTo>
                  <a:pt x="64" y="37"/>
                  <a:pt x="64" y="37"/>
                  <a:pt x="64" y="37"/>
                </a:cubicBezTo>
                <a:cubicBezTo>
                  <a:pt x="29" y="37"/>
                  <a:pt x="0" y="66"/>
                  <a:pt x="0" y="101"/>
                </a:cubicBezTo>
                <a:cubicBezTo>
                  <a:pt x="0" y="373"/>
                  <a:pt x="0" y="373"/>
                  <a:pt x="0" y="373"/>
                </a:cubicBezTo>
                <a:cubicBezTo>
                  <a:pt x="0" y="408"/>
                  <a:pt x="29" y="437"/>
                  <a:pt x="64" y="437"/>
                </a:cubicBezTo>
                <a:cubicBezTo>
                  <a:pt x="342" y="437"/>
                  <a:pt x="342" y="437"/>
                  <a:pt x="342" y="437"/>
                </a:cubicBezTo>
                <a:cubicBezTo>
                  <a:pt x="377" y="437"/>
                  <a:pt x="406" y="408"/>
                  <a:pt x="406" y="373"/>
                </a:cubicBezTo>
                <a:cubicBezTo>
                  <a:pt x="406" y="199"/>
                  <a:pt x="406" y="199"/>
                  <a:pt x="406" y="199"/>
                </a:cubicBezTo>
                <a:cubicBezTo>
                  <a:pt x="406" y="191"/>
                  <a:pt x="399" y="184"/>
                  <a:pt x="391" y="184"/>
                </a:cubicBezTo>
                <a:cubicBezTo>
                  <a:pt x="382" y="184"/>
                  <a:pt x="376" y="191"/>
                  <a:pt x="376" y="199"/>
                </a:cubicBezTo>
                <a:cubicBezTo>
                  <a:pt x="376" y="373"/>
                  <a:pt x="376" y="373"/>
                  <a:pt x="376" y="373"/>
                </a:cubicBezTo>
                <a:cubicBezTo>
                  <a:pt x="376" y="391"/>
                  <a:pt x="360" y="407"/>
                  <a:pt x="342" y="407"/>
                </a:cubicBezTo>
                <a:cubicBezTo>
                  <a:pt x="64" y="407"/>
                  <a:pt x="64" y="407"/>
                  <a:pt x="64" y="407"/>
                </a:cubicBezTo>
                <a:cubicBezTo>
                  <a:pt x="46" y="407"/>
                  <a:pt x="30" y="391"/>
                  <a:pt x="30" y="373"/>
                </a:cubicBezTo>
                <a:cubicBezTo>
                  <a:pt x="30" y="332"/>
                  <a:pt x="30" y="332"/>
                  <a:pt x="30" y="332"/>
                </a:cubicBezTo>
                <a:lnTo>
                  <a:pt x="63" y="369"/>
                </a:lnTo>
                <a:close/>
                <a:moveTo>
                  <a:pt x="316" y="92"/>
                </a:moveTo>
                <a:cubicBezTo>
                  <a:pt x="316" y="92"/>
                  <a:pt x="316" y="91"/>
                  <a:pt x="317" y="91"/>
                </a:cubicBezTo>
                <a:cubicBezTo>
                  <a:pt x="398" y="41"/>
                  <a:pt x="398" y="41"/>
                  <a:pt x="398" y="41"/>
                </a:cubicBezTo>
                <a:cubicBezTo>
                  <a:pt x="375" y="135"/>
                  <a:pt x="375" y="135"/>
                  <a:pt x="375" y="135"/>
                </a:cubicBezTo>
                <a:cubicBezTo>
                  <a:pt x="375" y="135"/>
                  <a:pt x="375" y="136"/>
                  <a:pt x="375" y="136"/>
                </a:cubicBezTo>
                <a:cubicBezTo>
                  <a:pt x="375" y="136"/>
                  <a:pt x="374" y="136"/>
                  <a:pt x="374" y="135"/>
                </a:cubicBezTo>
                <a:cubicBezTo>
                  <a:pt x="317" y="93"/>
                  <a:pt x="317" y="93"/>
                  <a:pt x="317" y="93"/>
                </a:cubicBezTo>
                <a:cubicBezTo>
                  <a:pt x="316" y="92"/>
                  <a:pt x="316" y="92"/>
                  <a:pt x="316" y="92"/>
                </a:cubicBezTo>
                <a:close/>
                <a:moveTo>
                  <a:pt x="316" y="92"/>
                </a:moveTo>
                <a:cubicBezTo>
                  <a:pt x="316" y="92"/>
                  <a:pt x="316" y="92"/>
                  <a:pt x="316" y="92"/>
                </a:cubicBezTo>
              </a:path>
            </a:pathLst>
          </a:custGeom>
          <a:solidFill>
            <a:srgbClr val="00B0F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175" name="组合 174">
            <a:extLst>
              <a:ext uri="{FF2B5EF4-FFF2-40B4-BE49-F238E27FC236}">
                <a16:creationId xmlns:a16="http://schemas.microsoft.com/office/drawing/2014/main" id="{FCA2FB7B-4DB9-385D-A8DD-E646589A2B43}"/>
              </a:ext>
            </a:extLst>
          </p:cNvPr>
          <p:cNvGrpSpPr/>
          <p:nvPr/>
        </p:nvGrpSpPr>
        <p:grpSpPr>
          <a:xfrm>
            <a:off x="6216174" y="3231285"/>
            <a:ext cx="2058182" cy="880901"/>
            <a:chOff x="6554252" y="3298440"/>
            <a:chExt cx="1922811" cy="822963"/>
          </a:xfrm>
        </p:grpSpPr>
        <p:cxnSp>
          <p:nvCxnSpPr>
            <p:cNvPr id="202" name="直线连接符 201">
              <a:extLst>
                <a:ext uri="{FF2B5EF4-FFF2-40B4-BE49-F238E27FC236}">
                  <a16:creationId xmlns:a16="http://schemas.microsoft.com/office/drawing/2014/main" id="{D910553A-3A1A-E261-18C3-463A43163A02}"/>
                </a:ext>
              </a:extLst>
            </p:cNvPr>
            <p:cNvCxnSpPr>
              <a:cxnSpLocks/>
            </p:cNvCxnSpPr>
            <p:nvPr/>
          </p:nvCxnSpPr>
          <p:spPr>
            <a:xfrm>
              <a:off x="6554252" y="3298440"/>
              <a:ext cx="1280327" cy="0"/>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203" name="直线连接符 202">
              <a:extLst>
                <a:ext uri="{FF2B5EF4-FFF2-40B4-BE49-F238E27FC236}">
                  <a16:creationId xmlns:a16="http://schemas.microsoft.com/office/drawing/2014/main" id="{561277A5-FB0C-FBF3-7010-BEF6CF2A8CED}"/>
                </a:ext>
              </a:extLst>
            </p:cNvPr>
            <p:cNvCxnSpPr>
              <a:cxnSpLocks/>
            </p:cNvCxnSpPr>
            <p:nvPr/>
          </p:nvCxnSpPr>
          <p:spPr>
            <a:xfrm>
              <a:off x="7834579" y="3298440"/>
              <a:ext cx="0" cy="822963"/>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204" name="直线箭头连接符 203">
              <a:extLst>
                <a:ext uri="{FF2B5EF4-FFF2-40B4-BE49-F238E27FC236}">
                  <a16:creationId xmlns:a16="http://schemas.microsoft.com/office/drawing/2014/main" id="{5099C75E-0F0A-EE44-98E2-245816A95129}"/>
                </a:ext>
              </a:extLst>
            </p:cNvPr>
            <p:cNvCxnSpPr>
              <a:cxnSpLocks/>
              <a:endCxn id="213" idx="2"/>
            </p:cNvCxnSpPr>
            <p:nvPr/>
          </p:nvCxnSpPr>
          <p:spPr>
            <a:xfrm>
              <a:off x="7833196" y="4121403"/>
              <a:ext cx="643867" cy="0"/>
            </a:xfrm>
            <a:prstGeom prst="straightConnector1">
              <a:avLst/>
            </a:prstGeom>
            <a:ln w="9525">
              <a:solidFill>
                <a:schemeClr val="accent4"/>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176" name="组合 175">
            <a:extLst>
              <a:ext uri="{FF2B5EF4-FFF2-40B4-BE49-F238E27FC236}">
                <a16:creationId xmlns:a16="http://schemas.microsoft.com/office/drawing/2014/main" id="{EFCE4B86-DD3C-49B0-2AD1-F9A64E1BF474}"/>
              </a:ext>
            </a:extLst>
          </p:cNvPr>
          <p:cNvGrpSpPr/>
          <p:nvPr/>
        </p:nvGrpSpPr>
        <p:grpSpPr>
          <a:xfrm>
            <a:off x="6216174" y="3300101"/>
            <a:ext cx="3660190" cy="1642909"/>
            <a:chOff x="6554252" y="3362730"/>
            <a:chExt cx="3419452" cy="1534852"/>
          </a:xfrm>
        </p:grpSpPr>
        <p:cxnSp>
          <p:nvCxnSpPr>
            <p:cNvPr id="198" name="直线连接符 197">
              <a:extLst>
                <a:ext uri="{FF2B5EF4-FFF2-40B4-BE49-F238E27FC236}">
                  <a16:creationId xmlns:a16="http://schemas.microsoft.com/office/drawing/2014/main" id="{67DE2C64-D4E3-A3D0-1D25-205B88E742EB}"/>
                </a:ext>
              </a:extLst>
            </p:cNvPr>
            <p:cNvCxnSpPr/>
            <p:nvPr/>
          </p:nvCxnSpPr>
          <p:spPr>
            <a:xfrm>
              <a:off x="6554252" y="3362730"/>
              <a:ext cx="1102071" cy="0"/>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99" name="直线连接符 198">
              <a:extLst>
                <a:ext uri="{FF2B5EF4-FFF2-40B4-BE49-F238E27FC236}">
                  <a16:creationId xmlns:a16="http://schemas.microsoft.com/office/drawing/2014/main" id="{EAA2D942-1F80-EC5B-1804-43A607919971}"/>
                </a:ext>
              </a:extLst>
            </p:cNvPr>
            <p:cNvCxnSpPr>
              <a:cxnSpLocks/>
            </p:cNvCxnSpPr>
            <p:nvPr/>
          </p:nvCxnSpPr>
          <p:spPr>
            <a:xfrm>
              <a:off x="7656323" y="3362730"/>
              <a:ext cx="0" cy="1534852"/>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200" name="直线连接符 199">
              <a:extLst>
                <a:ext uri="{FF2B5EF4-FFF2-40B4-BE49-F238E27FC236}">
                  <a16:creationId xmlns:a16="http://schemas.microsoft.com/office/drawing/2014/main" id="{15635AFD-1806-81FC-D7CF-699CA5EC0170}"/>
                </a:ext>
              </a:extLst>
            </p:cNvPr>
            <p:cNvCxnSpPr/>
            <p:nvPr/>
          </p:nvCxnSpPr>
          <p:spPr>
            <a:xfrm>
              <a:off x="7656323" y="4897582"/>
              <a:ext cx="2317381" cy="0"/>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201" name="直线箭头连接符 200">
              <a:extLst>
                <a:ext uri="{FF2B5EF4-FFF2-40B4-BE49-F238E27FC236}">
                  <a16:creationId xmlns:a16="http://schemas.microsoft.com/office/drawing/2014/main" id="{46879CA2-16BB-EAC1-99FE-E44F9B14E01A}"/>
                </a:ext>
              </a:extLst>
            </p:cNvPr>
            <p:cNvCxnSpPr>
              <a:cxnSpLocks/>
            </p:cNvCxnSpPr>
            <p:nvPr/>
          </p:nvCxnSpPr>
          <p:spPr>
            <a:xfrm flipV="1">
              <a:off x="9973704" y="4363248"/>
              <a:ext cx="0" cy="534334"/>
            </a:xfrm>
            <a:prstGeom prst="straightConnector1">
              <a:avLst/>
            </a:prstGeom>
            <a:ln w="9525">
              <a:solidFill>
                <a:schemeClr val="accent4"/>
              </a:solidFill>
              <a:prstDash val="dash"/>
              <a:tailEnd type="triangle"/>
            </a:ln>
          </p:spPr>
          <p:style>
            <a:lnRef idx="1">
              <a:schemeClr val="accent1"/>
            </a:lnRef>
            <a:fillRef idx="0">
              <a:schemeClr val="accent1"/>
            </a:fillRef>
            <a:effectRef idx="0">
              <a:schemeClr val="accent1"/>
            </a:effectRef>
            <a:fontRef idx="minor">
              <a:schemeClr val="tx1"/>
            </a:fontRef>
          </p:style>
        </p:cxnSp>
      </p:grpSp>
      <p:pic>
        <p:nvPicPr>
          <p:cNvPr id="177" name="图片 176">
            <a:extLst>
              <a:ext uri="{FF2B5EF4-FFF2-40B4-BE49-F238E27FC236}">
                <a16:creationId xmlns:a16="http://schemas.microsoft.com/office/drawing/2014/main" id="{D7FA9437-E364-0284-94AD-3A581592A3D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363853" y="1128723"/>
            <a:ext cx="317515" cy="317514"/>
          </a:xfrm>
          <a:prstGeom prst="rect">
            <a:avLst/>
          </a:prstGeom>
        </p:spPr>
      </p:pic>
      <p:grpSp>
        <p:nvGrpSpPr>
          <p:cNvPr id="178" name="组合 177">
            <a:extLst>
              <a:ext uri="{FF2B5EF4-FFF2-40B4-BE49-F238E27FC236}">
                <a16:creationId xmlns:a16="http://schemas.microsoft.com/office/drawing/2014/main" id="{4C90D80D-819F-F300-9D3E-18F519C7170A}"/>
              </a:ext>
            </a:extLst>
          </p:cNvPr>
          <p:cNvGrpSpPr/>
          <p:nvPr/>
        </p:nvGrpSpPr>
        <p:grpSpPr>
          <a:xfrm>
            <a:off x="4833378" y="1164217"/>
            <a:ext cx="1003174" cy="247278"/>
            <a:chOff x="7068056" y="517161"/>
            <a:chExt cx="937193" cy="231014"/>
          </a:xfrm>
        </p:grpSpPr>
        <p:grpSp>
          <p:nvGrpSpPr>
            <p:cNvPr id="189" name="组合 188">
              <a:extLst>
                <a:ext uri="{FF2B5EF4-FFF2-40B4-BE49-F238E27FC236}">
                  <a16:creationId xmlns:a16="http://schemas.microsoft.com/office/drawing/2014/main" id="{1B5A3F49-F63B-B751-2836-0D03B5C47C5C}"/>
                </a:ext>
              </a:extLst>
            </p:cNvPr>
            <p:cNvGrpSpPr/>
            <p:nvPr/>
          </p:nvGrpSpPr>
          <p:grpSpPr>
            <a:xfrm>
              <a:off x="7068056" y="517161"/>
              <a:ext cx="207893" cy="231014"/>
              <a:chOff x="10865356" y="1188585"/>
              <a:chExt cx="466658" cy="518557"/>
            </a:xfrm>
            <a:solidFill>
              <a:srgbClr val="00B0F0"/>
            </a:solidFill>
          </p:grpSpPr>
          <p:sp>
            <p:nvSpPr>
              <p:cNvPr id="196" name="Freeform 101">
                <a:extLst>
                  <a:ext uri="{FF2B5EF4-FFF2-40B4-BE49-F238E27FC236}">
                    <a16:creationId xmlns:a16="http://schemas.microsoft.com/office/drawing/2014/main" id="{EE5F125B-853D-E6E2-AF94-E3F280DDA48B}"/>
                  </a:ext>
                </a:extLst>
              </p:cNvPr>
              <p:cNvSpPr>
                <a:spLocks noEditPoints="1"/>
              </p:cNvSpPr>
              <p:nvPr/>
            </p:nvSpPr>
            <p:spPr bwMode="auto">
              <a:xfrm>
                <a:off x="10865356" y="1188585"/>
                <a:ext cx="381811" cy="514766"/>
              </a:xfrm>
              <a:custGeom>
                <a:avLst/>
                <a:gdLst>
                  <a:gd name="T0" fmla="*/ 2241 w 2241"/>
                  <a:gd name="T1" fmla="*/ 874 h 3017"/>
                  <a:gd name="T2" fmla="*/ 1366 w 2241"/>
                  <a:gd name="T3" fmla="*/ 0 h 3017"/>
                  <a:gd name="T4" fmla="*/ 492 w 2241"/>
                  <a:gd name="T5" fmla="*/ 874 h 3017"/>
                  <a:gd name="T6" fmla="*/ 908 w 2241"/>
                  <a:gd name="T7" fmla="*/ 1618 h 3017"/>
                  <a:gd name="T8" fmla="*/ 61 w 2241"/>
                  <a:gd name="T9" fmla="*/ 2503 h 3017"/>
                  <a:gd name="T10" fmla="*/ 0 w 2241"/>
                  <a:gd name="T11" fmla="*/ 2910 h 3017"/>
                  <a:gd name="T12" fmla="*/ 107 w 2241"/>
                  <a:gd name="T13" fmla="*/ 3017 h 3017"/>
                  <a:gd name="T14" fmla="*/ 215 w 2241"/>
                  <a:gd name="T15" fmla="*/ 2910 h 3017"/>
                  <a:gd name="T16" fmla="*/ 266 w 2241"/>
                  <a:gd name="T17" fmla="*/ 2567 h 3017"/>
                  <a:gd name="T18" fmla="*/ 1373 w 2241"/>
                  <a:gd name="T19" fmla="*/ 1752 h 3017"/>
                  <a:gd name="T20" fmla="*/ 1403 w 2241"/>
                  <a:gd name="T21" fmla="*/ 1747 h 3017"/>
                  <a:gd name="T22" fmla="*/ 2241 w 2241"/>
                  <a:gd name="T23" fmla="*/ 874 h 3017"/>
                  <a:gd name="T24" fmla="*/ 1366 w 2241"/>
                  <a:gd name="T25" fmla="*/ 1534 h 3017"/>
                  <a:gd name="T26" fmla="*/ 706 w 2241"/>
                  <a:gd name="T27" fmla="*/ 874 h 3017"/>
                  <a:gd name="T28" fmla="*/ 1366 w 2241"/>
                  <a:gd name="T29" fmla="*/ 214 h 3017"/>
                  <a:gd name="T30" fmla="*/ 2026 w 2241"/>
                  <a:gd name="T31" fmla="*/ 874 h 3017"/>
                  <a:gd name="T32" fmla="*/ 1366 w 2241"/>
                  <a:gd name="T33" fmla="*/ 1534 h 3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41" h="3017">
                    <a:moveTo>
                      <a:pt x="2241" y="874"/>
                    </a:moveTo>
                    <a:cubicBezTo>
                      <a:pt x="2241" y="392"/>
                      <a:pt x="1848" y="0"/>
                      <a:pt x="1366" y="0"/>
                    </a:cubicBezTo>
                    <a:cubicBezTo>
                      <a:pt x="884" y="0"/>
                      <a:pt x="492" y="392"/>
                      <a:pt x="492" y="874"/>
                    </a:cubicBezTo>
                    <a:cubicBezTo>
                      <a:pt x="492" y="1189"/>
                      <a:pt x="659" y="1464"/>
                      <a:pt x="908" y="1618"/>
                    </a:cubicBezTo>
                    <a:cubicBezTo>
                      <a:pt x="510" y="1760"/>
                      <a:pt x="192" y="2080"/>
                      <a:pt x="61" y="2503"/>
                    </a:cubicBezTo>
                    <a:cubicBezTo>
                      <a:pt x="21" y="2634"/>
                      <a:pt x="0" y="2771"/>
                      <a:pt x="0" y="2910"/>
                    </a:cubicBezTo>
                    <a:cubicBezTo>
                      <a:pt x="0" y="2969"/>
                      <a:pt x="48" y="3017"/>
                      <a:pt x="107" y="3017"/>
                    </a:cubicBezTo>
                    <a:cubicBezTo>
                      <a:pt x="166" y="3017"/>
                      <a:pt x="215" y="2969"/>
                      <a:pt x="215" y="2910"/>
                    </a:cubicBezTo>
                    <a:cubicBezTo>
                      <a:pt x="215" y="2793"/>
                      <a:pt x="232" y="2677"/>
                      <a:pt x="266" y="2567"/>
                    </a:cubicBezTo>
                    <a:cubicBezTo>
                      <a:pt x="417" y="2079"/>
                      <a:pt x="862" y="1752"/>
                      <a:pt x="1373" y="1752"/>
                    </a:cubicBezTo>
                    <a:cubicBezTo>
                      <a:pt x="1383" y="1752"/>
                      <a:pt x="1393" y="1750"/>
                      <a:pt x="1403" y="1747"/>
                    </a:cubicBezTo>
                    <a:cubicBezTo>
                      <a:pt x="1868" y="1727"/>
                      <a:pt x="2241" y="1344"/>
                      <a:pt x="2241" y="874"/>
                    </a:cubicBezTo>
                    <a:close/>
                    <a:moveTo>
                      <a:pt x="1366" y="1534"/>
                    </a:moveTo>
                    <a:cubicBezTo>
                      <a:pt x="1002" y="1534"/>
                      <a:pt x="706" y="1238"/>
                      <a:pt x="706" y="874"/>
                    </a:cubicBezTo>
                    <a:cubicBezTo>
                      <a:pt x="706" y="510"/>
                      <a:pt x="1002" y="214"/>
                      <a:pt x="1366" y="214"/>
                    </a:cubicBezTo>
                    <a:cubicBezTo>
                      <a:pt x="1730" y="214"/>
                      <a:pt x="2026" y="510"/>
                      <a:pt x="2026" y="874"/>
                    </a:cubicBezTo>
                    <a:cubicBezTo>
                      <a:pt x="2026" y="1238"/>
                      <a:pt x="1730" y="1534"/>
                      <a:pt x="1366" y="15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7" name="Freeform 102">
                <a:extLst>
                  <a:ext uri="{FF2B5EF4-FFF2-40B4-BE49-F238E27FC236}">
                    <a16:creationId xmlns:a16="http://schemas.microsoft.com/office/drawing/2014/main" id="{26AD21D1-A0A4-0D3D-4FE8-7ED4FC6E59F0}"/>
                  </a:ext>
                </a:extLst>
              </p:cNvPr>
              <p:cNvSpPr/>
              <p:nvPr/>
            </p:nvSpPr>
            <p:spPr bwMode="auto">
              <a:xfrm>
                <a:off x="11212319" y="1501690"/>
                <a:ext cx="119695" cy="205452"/>
              </a:xfrm>
              <a:custGeom>
                <a:avLst/>
                <a:gdLst>
                  <a:gd name="T0" fmla="*/ 622 w 701"/>
                  <a:gd name="T1" fmla="*/ 724 h 1206"/>
                  <a:gd name="T2" fmla="*/ 606 w 701"/>
                  <a:gd name="T3" fmla="*/ 674 h 1206"/>
                  <a:gd name="T4" fmla="*/ 190 w 701"/>
                  <a:gd name="T5" fmla="*/ 39 h 1206"/>
                  <a:gd name="T6" fmla="*/ 38 w 701"/>
                  <a:gd name="T7" fmla="*/ 51 h 1206"/>
                  <a:gd name="T8" fmla="*/ 50 w 701"/>
                  <a:gd name="T9" fmla="*/ 202 h 1206"/>
                  <a:gd name="T10" fmla="*/ 401 w 701"/>
                  <a:gd name="T11" fmla="*/ 739 h 1206"/>
                  <a:gd name="T12" fmla="*/ 418 w 701"/>
                  <a:gd name="T13" fmla="*/ 791 h 1206"/>
                  <a:gd name="T14" fmla="*/ 486 w 701"/>
                  <a:gd name="T15" fmla="*/ 1099 h 1206"/>
                  <a:gd name="T16" fmla="*/ 594 w 701"/>
                  <a:gd name="T17" fmla="*/ 1206 h 1206"/>
                  <a:gd name="T18" fmla="*/ 701 w 701"/>
                  <a:gd name="T19" fmla="*/ 1099 h 1206"/>
                  <a:gd name="T20" fmla="*/ 622 w 701"/>
                  <a:gd name="T21" fmla="*/ 724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1" h="1206">
                    <a:moveTo>
                      <a:pt x="622" y="724"/>
                    </a:moveTo>
                    <a:cubicBezTo>
                      <a:pt x="606" y="674"/>
                      <a:pt x="606" y="674"/>
                      <a:pt x="606" y="674"/>
                    </a:cubicBezTo>
                    <a:cubicBezTo>
                      <a:pt x="526" y="423"/>
                      <a:pt x="383" y="203"/>
                      <a:pt x="190" y="39"/>
                    </a:cubicBezTo>
                    <a:cubicBezTo>
                      <a:pt x="145" y="0"/>
                      <a:pt x="77" y="6"/>
                      <a:pt x="38" y="51"/>
                    </a:cubicBezTo>
                    <a:cubicBezTo>
                      <a:pt x="0" y="96"/>
                      <a:pt x="5" y="164"/>
                      <a:pt x="50" y="202"/>
                    </a:cubicBezTo>
                    <a:cubicBezTo>
                      <a:pt x="213" y="341"/>
                      <a:pt x="334" y="526"/>
                      <a:pt x="401" y="739"/>
                    </a:cubicBezTo>
                    <a:cubicBezTo>
                      <a:pt x="418" y="791"/>
                      <a:pt x="418" y="791"/>
                      <a:pt x="418" y="791"/>
                    </a:cubicBezTo>
                    <a:cubicBezTo>
                      <a:pt x="451" y="894"/>
                      <a:pt x="486" y="1001"/>
                      <a:pt x="486" y="1099"/>
                    </a:cubicBezTo>
                    <a:cubicBezTo>
                      <a:pt x="486" y="1158"/>
                      <a:pt x="534" y="1206"/>
                      <a:pt x="594" y="1206"/>
                    </a:cubicBezTo>
                    <a:cubicBezTo>
                      <a:pt x="653" y="1206"/>
                      <a:pt x="701" y="1158"/>
                      <a:pt x="701" y="1099"/>
                    </a:cubicBezTo>
                    <a:cubicBezTo>
                      <a:pt x="701" y="967"/>
                      <a:pt x="659" y="838"/>
                      <a:pt x="622" y="72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190" name="组合 189">
              <a:extLst>
                <a:ext uri="{FF2B5EF4-FFF2-40B4-BE49-F238E27FC236}">
                  <a16:creationId xmlns:a16="http://schemas.microsoft.com/office/drawing/2014/main" id="{2412503D-A5A0-1F1F-3437-6BD8D9E4CC83}"/>
                </a:ext>
              </a:extLst>
            </p:cNvPr>
            <p:cNvGrpSpPr/>
            <p:nvPr/>
          </p:nvGrpSpPr>
          <p:grpSpPr>
            <a:xfrm>
              <a:off x="7432706" y="517161"/>
              <a:ext cx="207893" cy="231014"/>
              <a:chOff x="10865356" y="1188585"/>
              <a:chExt cx="466658" cy="518557"/>
            </a:xfrm>
            <a:solidFill>
              <a:srgbClr val="00B0F0"/>
            </a:solidFill>
          </p:grpSpPr>
          <p:sp>
            <p:nvSpPr>
              <p:cNvPr id="194" name="Freeform 101">
                <a:extLst>
                  <a:ext uri="{FF2B5EF4-FFF2-40B4-BE49-F238E27FC236}">
                    <a16:creationId xmlns:a16="http://schemas.microsoft.com/office/drawing/2014/main" id="{0F2B3E16-C1B2-49CC-A040-9E6088B8FA5C}"/>
                  </a:ext>
                </a:extLst>
              </p:cNvPr>
              <p:cNvSpPr>
                <a:spLocks noEditPoints="1"/>
              </p:cNvSpPr>
              <p:nvPr/>
            </p:nvSpPr>
            <p:spPr bwMode="auto">
              <a:xfrm>
                <a:off x="10865356" y="1188585"/>
                <a:ext cx="381811" cy="514766"/>
              </a:xfrm>
              <a:custGeom>
                <a:avLst/>
                <a:gdLst>
                  <a:gd name="T0" fmla="*/ 2241 w 2241"/>
                  <a:gd name="T1" fmla="*/ 874 h 3017"/>
                  <a:gd name="T2" fmla="*/ 1366 w 2241"/>
                  <a:gd name="T3" fmla="*/ 0 h 3017"/>
                  <a:gd name="T4" fmla="*/ 492 w 2241"/>
                  <a:gd name="T5" fmla="*/ 874 h 3017"/>
                  <a:gd name="T6" fmla="*/ 908 w 2241"/>
                  <a:gd name="T7" fmla="*/ 1618 h 3017"/>
                  <a:gd name="T8" fmla="*/ 61 w 2241"/>
                  <a:gd name="T9" fmla="*/ 2503 h 3017"/>
                  <a:gd name="T10" fmla="*/ 0 w 2241"/>
                  <a:gd name="T11" fmla="*/ 2910 h 3017"/>
                  <a:gd name="T12" fmla="*/ 107 w 2241"/>
                  <a:gd name="T13" fmla="*/ 3017 h 3017"/>
                  <a:gd name="T14" fmla="*/ 215 w 2241"/>
                  <a:gd name="T15" fmla="*/ 2910 h 3017"/>
                  <a:gd name="T16" fmla="*/ 266 w 2241"/>
                  <a:gd name="T17" fmla="*/ 2567 h 3017"/>
                  <a:gd name="T18" fmla="*/ 1373 w 2241"/>
                  <a:gd name="T19" fmla="*/ 1752 h 3017"/>
                  <a:gd name="T20" fmla="*/ 1403 w 2241"/>
                  <a:gd name="T21" fmla="*/ 1747 h 3017"/>
                  <a:gd name="T22" fmla="*/ 2241 w 2241"/>
                  <a:gd name="T23" fmla="*/ 874 h 3017"/>
                  <a:gd name="T24" fmla="*/ 1366 w 2241"/>
                  <a:gd name="T25" fmla="*/ 1534 h 3017"/>
                  <a:gd name="T26" fmla="*/ 706 w 2241"/>
                  <a:gd name="T27" fmla="*/ 874 h 3017"/>
                  <a:gd name="T28" fmla="*/ 1366 w 2241"/>
                  <a:gd name="T29" fmla="*/ 214 h 3017"/>
                  <a:gd name="T30" fmla="*/ 2026 w 2241"/>
                  <a:gd name="T31" fmla="*/ 874 h 3017"/>
                  <a:gd name="T32" fmla="*/ 1366 w 2241"/>
                  <a:gd name="T33" fmla="*/ 1534 h 3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41" h="3017">
                    <a:moveTo>
                      <a:pt x="2241" y="874"/>
                    </a:moveTo>
                    <a:cubicBezTo>
                      <a:pt x="2241" y="392"/>
                      <a:pt x="1848" y="0"/>
                      <a:pt x="1366" y="0"/>
                    </a:cubicBezTo>
                    <a:cubicBezTo>
                      <a:pt x="884" y="0"/>
                      <a:pt x="492" y="392"/>
                      <a:pt x="492" y="874"/>
                    </a:cubicBezTo>
                    <a:cubicBezTo>
                      <a:pt x="492" y="1189"/>
                      <a:pt x="659" y="1464"/>
                      <a:pt x="908" y="1618"/>
                    </a:cubicBezTo>
                    <a:cubicBezTo>
                      <a:pt x="510" y="1760"/>
                      <a:pt x="192" y="2080"/>
                      <a:pt x="61" y="2503"/>
                    </a:cubicBezTo>
                    <a:cubicBezTo>
                      <a:pt x="21" y="2634"/>
                      <a:pt x="0" y="2771"/>
                      <a:pt x="0" y="2910"/>
                    </a:cubicBezTo>
                    <a:cubicBezTo>
                      <a:pt x="0" y="2969"/>
                      <a:pt x="48" y="3017"/>
                      <a:pt x="107" y="3017"/>
                    </a:cubicBezTo>
                    <a:cubicBezTo>
                      <a:pt x="166" y="3017"/>
                      <a:pt x="215" y="2969"/>
                      <a:pt x="215" y="2910"/>
                    </a:cubicBezTo>
                    <a:cubicBezTo>
                      <a:pt x="215" y="2793"/>
                      <a:pt x="232" y="2677"/>
                      <a:pt x="266" y="2567"/>
                    </a:cubicBezTo>
                    <a:cubicBezTo>
                      <a:pt x="417" y="2079"/>
                      <a:pt x="862" y="1752"/>
                      <a:pt x="1373" y="1752"/>
                    </a:cubicBezTo>
                    <a:cubicBezTo>
                      <a:pt x="1383" y="1752"/>
                      <a:pt x="1393" y="1750"/>
                      <a:pt x="1403" y="1747"/>
                    </a:cubicBezTo>
                    <a:cubicBezTo>
                      <a:pt x="1868" y="1727"/>
                      <a:pt x="2241" y="1344"/>
                      <a:pt x="2241" y="874"/>
                    </a:cubicBezTo>
                    <a:close/>
                    <a:moveTo>
                      <a:pt x="1366" y="1534"/>
                    </a:moveTo>
                    <a:cubicBezTo>
                      <a:pt x="1002" y="1534"/>
                      <a:pt x="706" y="1238"/>
                      <a:pt x="706" y="874"/>
                    </a:cubicBezTo>
                    <a:cubicBezTo>
                      <a:pt x="706" y="510"/>
                      <a:pt x="1002" y="214"/>
                      <a:pt x="1366" y="214"/>
                    </a:cubicBezTo>
                    <a:cubicBezTo>
                      <a:pt x="1730" y="214"/>
                      <a:pt x="2026" y="510"/>
                      <a:pt x="2026" y="874"/>
                    </a:cubicBezTo>
                    <a:cubicBezTo>
                      <a:pt x="2026" y="1238"/>
                      <a:pt x="1730" y="1534"/>
                      <a:pt x="1366" y="15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5" name="Freeform 102">
                <a:extLst>
                  <a:ext uri="{FF2B5EF4-FFF2-40B4-BE49-F238E27FC236}">
                    <a16:creationId xmlns:a16="http://schemas.microsoft.com/office/drawing/2014/main" id="{322385A2-1CD4-1062-E7AA-8806C00965CC}"/>
                  </a:ext>
                </a:extLst>
              </p:cNvPr>
              <p:cNvSpPr/>
              <p:nvPr/>
            </p:nvSpPr>
            <p:spPr bwMode="auto">
              <a:xfrm>
                <a:off x="11212319" y="1501690"/>
                <a:ext cx="119695" cy="205452"/>
              </a:xfrm>
              <a:custGeom>
                <a:avLst/>
                <a:gdLst>
                  <a:gd name="T0" fmla="*/ 622 w 701"/>
                  <a:gd name="T1" fmla="*/ 724 h 1206"/>
                  <a:gd name="T2" fmla="*/ 606 w 701"/>
                  <a:gd name="T3" fmla="*/ 674 h 1206"/>
                  <a:gd name="T4" fmla="*/ 190 w 701"/>
                  <a:gd name="T5" fmla="*/ 39 h 1206"/>
                  <a:gd name="T6" fmla="*/ 38 w 701"/>
                  <a:gd name="T7" fmla="*/ 51 h 1206"/>
                  <a:gd name="T8" fmla="*/ 50 w 701"/>
                  <a:gd name="T9" fmla="*/ 202 h 1206"/>
                  <a:gd name="T10" fmla="*/ 401 w 701"/>
                  <a:gd name="T11" fmla="*/ 739 h 1206"/>
                  <a:gd name="T12" fmla="*/ 418 w 701"/>
                  <a:gd name="T13" fmla="*/ 791 h 1206"/>
                  <a:gd name="T14" fmla="*/ 486 w 701"/>
                  <a:gd name="T15" fmla="*/ 1099 h 1206"/>
                  <a:gd name="T16" fmla="*/ 594 w 701"/>
                  <a:gd name="T17" fmla="*/ 1206 h 1206"/>
                  <a:gd name="T18" fmla="*/ 701 w 701"/>
                  <a:gd name="T19" fmla="*/ 1099 h 1206"/>
                  <a:gd name="T20" fmla="*/ 622 w 701"/>
                  <a:gd name="T21" fmla="*/ 724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1" h="1206">
                    <a:moveTo>
                      <a:pt x="622" y="724"/>
                    </a:moveTo>
                    <a:cubicBezTo>
                      <a:pt x="606" y="674"/>
                      <a:pt x="606" y="674"/>
                      <a:pt x="606" y="674"/>
                    </a:cubicBezTo>
                    <a:cubicBezTo>
                      <a:pt x="526" y="423"/>
                      <a:pt x="383" y="203"/>
                      <a:pt x="190" y="39"/>
                    </a:cubicBezTo>
                    <a:cubicBezTo>
                      <a:pt x="145" y="0"/>
                      <a:pt x="77" y="6"/>
                      <a:pt x="38" y="51"/>
                    </a:cubicBezTo>
                    <a:cubicBezTo>
                      <a:pt x="0" y="96"/>
                      <a:pt x="5" y="164"/>
                      <a:pt x="50" y="202"/>
                    </a:cubicBezTo>
                    <a:cubicBezTo>
                      <a:pt x="213" y="341"/>
                      <a:pt x="334" y="526"/>
                      <a:pt x="401" y="739"/>
                    </a:cubicBezTo>
                    <a:cubicBezTo>
                      <a:pt x="418" y="791"/>
                      <a:pt x="418" y="791"/>
                      <a:pt x="418" y="791"/>
                    </a:cubicBezTo>
                    <a:cubicBezTo>
                      <a:pt x="451" y="894"/>
                      <a:pt x="486" y="1001"/>
                      <a:pt x="486" y="1099"/>
                    </a:cubicBezTo>
                    <a:cubicBezTo>
                      <a:pt x="486" y="1158"/>
                      <a:pt x="534" y="1206"/>
                      <a:pt x="594" y="1206"/>
                    </a:cubicBezTo>
                    <a:cubicBezTo>
                      <a:pt x="653" y="1206"/>
                      <a:pt x="701" y="1158"/>
                      <a:pt x="701" y="1099"/>
                    </a:cubicBezTo>
                    <a:cubicBezTo>
                      <a:pt x="701" y="967"/>
                      <a:pt x="659" y="838"/>
                      <a:pt x="622" y="72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191" name="组合 190">
              <a:extLst>
                <a:ext uri="{FF2B5EF4-FFF2-40B4-BE49-F238E27FC236}">
                  <a16:creationId xmlns:a16="http://schemas.microsoft.com/office/drawing/2014/main" id="{C2F2643F-9CED-861A-C057-8F39FEBA6C67}"/>
                </a:ext>
              </a:extLst>
            </p:cNvPr>
            <p:cNvGrpSpPr/>
            <p:nvPr/>
          </p:nvGrpSpPr>
          <p:grpSpPr>
            <a:xfrm>
              <a:off x="7797356" y="517161"/>
              <a:ext cx="207893" cy="231014"/>
              <a:chOff x="10865356" y="1188585"/>
              <a:chExt cx="466658" cy="518557"/>
            </a:xfrm>
            <a:solidFill>
              <a:srgbClr val="00B0F0"/>
            </a:solidFill>
          </p:grpSpPr>
          <p:sp>
            <p:nvSpPr>
              <p:cNvPr id="192" name="Freeform 101">
                <a:extLst>
                  <a:ext uri="{FF2B5EF4-FFF2-40B4-BE49-F238E27FC236}">
                    <a16:creationId xmlns:a16="http://schemas.microsoft.com/office/drawing/2014/main" id="{4FE967A2-1ABE-6206-75E8-42B7CF533440}"/>
                  </a:ext>
                </a:extLst>
              </p:cNvPr>
              <p:cNvSpPr>
                <a:spLocks noEditPoints="1"/>
              </p:cNvSpPr>
              <p:nvPr/>
            </p:nvSpPr>
            <p:spPr bwMode="auto">
              <a:xfrm>
                <a:off x="10865356" y="1188585"/>
                <a:ext cx="381811" cy="514766"/>
              </a:xfrm>
              <a:custGeom>
                <a:avLst/>
                <a:gdLst>
                  <a:gd name="T0" fmla="*/ 2241 w 2241"/>
                  <a:gd name="T1" fmla="*/ 874 h 3017"/>
                  <a:gd name="T2" fmla="*/ 1366 w 2241"/>
                  <a:gd name="T3" fmla="*/ 0 h 3017"/>
                  <a:gd name="T4" fmla="*/ 492 w 2241"/>
                  <a:gd name="T5" fmla="*/ 874 h 3017"/>
                  <a:gd name="T6" fmla="*/ 908 w 2241"/>
                  <a:gd name="T7" fmla="*/ 1618 h 3017"/>
                  <a:gd name="T8" fmla="*/ 61 w 2241"/>
                  <a:gd name="T9" fmla="*/ 2503 h 3017"/>
                  <a:gd name="T10" fmla="*/ 0 w 2241"/>
                  <a:gd name="T11" fmla="*/ 2910 h 3017"/>
                  <a:gd name="T12" fmla="*/ 107 w 2241"/>
                  <a:gd name="T13" fmla="*/ 3017 h 3017"/>
                  <a:gd name="T14" fmla="*/ 215 w 2241"/>
                  <a:gd name="T15" fmla="*/ 2910 h 3017"/>
                  <a:gd name="T16" fmla="*/ 266 w 2241"/>
                  <a:gd name="T17" fmla="*/ 2567 h 3017"/>
                  <a:gd name="T18" fmla="*/ 1373 w 2241"/>
                  <a:gd name="T19" fmla="*/ 1752 h 3017"/>
                  <a:gd name="T20" fmla="*/ 1403 w 2241"/>
                  <a:gd name="T21" fmla="*/ 1747 h 3017"/>
                  <a:gd name="T22" fmla="*/ 2241 w 2241"/>
                  <a:gd name="T23" fmla="*/ 874 h 3017"/>
                  <a:gd name="T24" fmla="*/ 1366 w 2241"/>
                  <a:gd name="T25" fmla="*/ 1534 h 3017"/>
                  <a:gd name="T26" fmla="*/ 706 w 2241"/>
                  <a:gd name="T27" fmla="*/ 874 h 3017"/>
                  <a:gd name="T28" fmla="*/ 1366 w 2241"/>
                  <a:gd name="T29" fmla="*/ 214 h 3017"/>
                  <a:gd name="T30" fmla="*/ 2026 w 2241"/>
                  <a:gd name="T31" fmla="*/ 874 h 3017"/>
                  <a:gd name="T32" fmla="*/ 1366 w 2241"/>
                  <a:gd name="T33" fmla="*/ 1534 h 3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41" h="3017">
                    <a:moveTo>
                      <a:pt x="2241" y="874"/>
                    </a:moveTo>
                    <a:cubicBezTo>
                      <a:pt x="2241" y="392"/>
                      <a:pt x="1848" y="0"/>
                      <a:pt x="1366" y="0"/>
                    </a:cubicBezTo>
                    <a:cubicBezTo>
                      <a:pt x="884" y="0"/>
                      <a:pt x="492" y="392"/>
                      <a:pt x="492" y="874"/>
                    </a:cubicBezTo>
                    <a:cubicBezTo>
                      <a:pt x="492" y="1189"/>
                      <a:pt x="659" y="1464"/>
                      <a:pt x="908" y="1618"/>
                    </a:cubicBezTo>
                    <a:cubicBezTo>
                      <a:pt x="510" y="1760"/>
                      <a:pt x="192" y="2080"/>
                      <a:pt x="61" y="2503"/>
                    </a:cubicBezTo>
                    <a:cubicBezTo>
                      <a:pt x="21" y="2634"/>
                      <a:pt x="0" y="2771"/>
                      <a:pt x="0" y="2910"/>
                    </a:cubicBezTo>
                    <a:cubicBezTo>
                      <a:pt x="0" y="2969"/>
                      <a:pt x="48" y="3017"/>
                      <a:pt x="107" y="3017"/>
                    </a:cubicBezTo>
                    <a:cubicBezTo>
                      <a:pt x="166" y="3017"/>
                      <a:pt x="215" y="2969"/>
                      <a:pt x="215" y="2910"/>
                    </a:cubicBezTo>
                    <a:cubicBezTo>
                      <a:pt x="215" y="2793"/>
                      <a:pt x="232" y="2677"/>
                      <a:pt x="266" y="2567"/>
                    </a:cubicBezTo>
                    <a:cubicBezTo>
                      <a:pt x="417" y="2079"/>
                      <a:pt x="862" y="1752"/>
                      <a:pt x="1373" y="1752"/>
                    </a:cubicBezTo>
                    <a:cubicBezTo>
                      <a:pt x="1383" y="1752"/>
                      <a:pt x="1393" y="1750"/>
                      <a:pt x="1403" y="1747"/>
                    </a:cubicBezTo>
                    <a:cubicBezTo>
                      <a:pt x="1868" y="1727"/>
                      <a:pt x="2241" y="1344"/>
                      <a:pt x="2241" y="874"/>
                    </a:cubicBezTo>
                    <a:close/>
                    <a:moveTo>
                      <a:pt x="1366" y="1534"/>
                    </a:moveTo>
                    <a:cubicBezTo>
                      <a:pt x="1002" y="1534"/>
                      <a:pt x="706" y="1238"/>
                      <a:pt x="706" y="874"/>
                    </a:cubicBezTo>
                    <a:cubicBezTo>
                      <a:pt x="706" y="510"/>
                      <a:pt x="1002" y="214"/>
                      <a:pt x="1366" y="214"/>
                    </a:cubicBezTo>
                    <a:cubicBezTo>
                      <a:pt x="1730" y="214"/>
                      <a:pt x="2026" y="510"/>
                      <a:pt x="2026" y="874"/>
                    </a:cubicBezTo>
                    <a:cubicBezTo>
                      <a:pt x="2026" y="1238"/>
                      <a:pt x="1730" y="1534"/>
                      <a:pt x="1366" y="15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3" name="Freeform 102">
                <a:extLst>
                  <a:ext uri="{FF2B5EF4-FFF2-40B4-BE49-F238E27FC236}">
                    <a16:creationId xmlns:a16="http://schemas.microsoft.com/office/drawing/2014/main" id="{DD0E455E-B6EB-1504-CA51-422BA73BB524}"/>
                  </a:ext>
                </a:extLst>
              </p:cNvPr>
              <p:cNvSpPr/>
              <p:nvPr/>
            </p:nvSpPr>
            <p:spPr bwMode="auto">
              <a:xfrm>
                <a:off x="11212319" y="1501690"/>
                <a:ext cx="119695" cy="205452"/>
              </a:xfrm>
              <a:custGeom>
                <a:avLst/>
                <a:gdLst>
                  <a:gd name="T0" fmla="*/ 622 w 701"/>
                  <a:gd name="T1" fmla="*/ 724 h 1206"/>
                  <a:gd name="T2" fmla="*/ 606 w 701"/>
                  <a:gd name="T3" fmla="*/ 674 h 1206"/>
                  <a:gd name="T4" fmla="*/ 190 w 701"/>
                  <a:gd name="T5" fmla="*/ 39 h 1206"/>
                  <a:gd name="T6" fmla="*/ 38 w 701"/>
                  <a:gd name="T7" fmla="*/ 51 h 1206"/>
                  <a:gd name="T8" fmla="*/ 50 w 701"/>
                  <a:gd name="T9" fmla="*/ 202 h 1206"/>
                  <a:gd name="T10" fmla="*/ 401 w 701"/>
                  <a:gd name="T11" fmla="*/ 739 h 1206"/>
                  <a:gd name="T12" fmla="*/ 418 w 701"/>
                  <a:gd name="T13" fmla="*/ 791 h 1206"/>
                  <a:gd name="T14" fmla="*/ 486 w 701"/>
                  <a:gd name="T15" fmla="*/ 1099 h 1206"/>
                  <a:gd name="T16" fmla="*/ 594 w 701"/>
                  <a:gd name="T17" fmla="*/ 1206 h 1206"/>
                  <a:gd name="T18" fmla="*/ 701 w 701"/>
                  <a:gd name="T19" fmla="*/ 1099 h 1206"/>
                  <a:gd name="T20" fmla="*/ 622 w 701"/>
                  <a:gd name="T21" fmla="*/ 724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1" h="1206">
                    <a:moveTo>
                      <a:pt x="622" y="724"/>
                    </a:moveTo>
                    <a:cubicBezTo>
                      <a:pt x="606" y="674"/>
                      <a:pt x="606" y="674"/>
                      <a:pt x="606" y="674"/>
                    </a:cubicBezTo>
                    <a:cubicBezTo>
                      <a:pt x="526" y="423"/>
                      <a:pt x="383" y="203"/>
                      <a:pt x="190" y="39"/>
                    </a:cubicBezTo>
                    <a:cubicBezTo>
                      <a:pt x="145" y="0"/>
                      <a:pt x="77" y="6"/>
                      <a:pt x="38" y="51"/>
                    </a:cubicBezTo>
                    <a:cubicBezTo>
                      <a:pt x="0" y="96"/>
                      <a:pt x="5" y="164"/>
                      <a:pt x="50" y="202"/>
                    </a:cubicBezTo>
                    <a:cubicBezTo>
                      <a:pt x="213" y="341"/>
                      <a:pt x="334" y="526"/>
                      <a:pt x="401" y="739"/>
                    </a:cubicBezTo>
                    <a:cubicBezTo>
                      <a:pt x="418" y="791"/>
                      <a:pt x="418" y="791"/>
                      <a:pt x="418" y="791"/>
                    </a:cubicBezTo>
                    <a:cubicBezTo>
                      <a:pt x="451" y="894"/>
                      <a:pt x="486" y="1001"/>
                      <a:pt x="486" y="1099"/>
                    </a:cubicBezTo>
                    <a:cubicBezTo>
                      <a:pt x="486" y="1158"/>
                      <a:pt x="534" y="1206"/>
                      <a:pt x="594" y="1206"/>
                    </a:cubicBezTo>
                    <a:cubicBezTo>
                      <a:pt x="653" y="1206"/>
                      <a:pt x="701" y="1158"/>
                      <a:pt x="701" y="1099"/>
                    </a:cubicBezTo>
                    <a:cubicBezTo>
                      <a:pt x="701" y="967"/>
                      <a:pt x="659" y="838"/>
                      <a:pt x="622" y="72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grpSp>
        <p:nvGrpSpPr>
          <p:cNvPr id="179" name="组合 178">
            <a:extLst>
              <a:ext uri="{FF2B5EF4-FFF2-40B4-BE49-F238E27FC236}">
                <a16:creationId xmlns:a16="http://schemas.microsoft.com/office/drawing/2014/main" id="{E35A78A0-EE36-4896-72A4-CB8B56FC1E6D}"/>
              </a:ext>
            </a:extLst>
          </p:cNvPr>
          <p:cNvGrpSpPr/>
          <p:nvPr/>
        </p:nvGrpSpPr>
        <p:grpSpPr>
          <a:xfrm>
            <a:off x="3209256" y="1171971"/>
            <a:ext cx="1003174" cy="247278"/>
            <a:chOff x="7068056" y="517161"/>
            <a:chExt cx="937193" cy="231014"/>
          </a:xfrm>
        </p:grpSpPr>
        <p:grpSp>
          <p:nvGrpSpPr>
            <p:cNvPr id="180" name="组合 179">
              <a:extLst>
                <a:ext uri="{FF2B5EF4-FFF2-40B4-BE49-F238E27FC236}">
                  <a16:creationId xmlns:a16="http://schemas.microsoft.com/office/drawing/2014/main" id="{5A3AC6D3-4952-18E1-FC1F-64EE29304EA8}"/>
                </a:ext>
              </a:extLst>
            </p:cNvPr>
            <p:cNvGrpSpPr/>
            <p:nvPr/>
          </p:nvGrpSpPr>
          <p:grpSpPr>
            <a:xfrm>
              <a:off x="7068056" y="517161"/>
              <a:ext cx="207893" cy="231014"/>
              <a:chOff x="10865356" y="1188585"/>
              <a:chExt cx="466658" cy="518557"/>
            </a:xfrm>
            <a:solidFill>
              <a:srgbClr val="00B0F0"/>
            </a:solidFill>
          </p:grpSpPr>
          <p:sp>
            <p:nvSpPr>
              <p:cNvPr id="187" name="Freeform 101">
                <a:extLst>
                  <a:ext uri="{FF2B5EF4-FFF2-40B4-BE49-F238E27FC236}">
                    <a16:creationId xmlns:a16="http://schemas.microsoft.com/office/drawing/2014/main" id="{1FD412D3-4860-29DE-0CBC-62FFFEEB83A5}"/>
                  </a:ext>
                </a:extLst>
              </p:cNvPr>
              <p:cNvSpPr>
                <a:spLocks noEditPoints="1"/>
              </p:cNvSpPr>
              <p:nvPr/>
            </p:nvSpPr>
            <p:spPr bwMode="auto">
              <a:xfrm>
                <a:off x="10865356" y="1188585"/>
                <a:ext cx="381811" cy="514766"/>
              </a:xfrm>
              <a:custGeom>
                <a:avLst/>
                <a:gdLst>
                  <a:gd name="T0" fmla="*/ 2241 w 2241"/>
                  <a:gd name="T1" fmla="*/ 874 h 3017"/>
                  <a:gd name="T2" fmla="*/ 1366 w 2241"/>
                  <a:gd name="T3" fmla="*/ 0 h 3017"/>
                  <a:gd name="T4" fmla="*/ 492 w 2241"/>
                  <a:gd name="T5" fmla="*/ 874 h 3017"/>
                  <a:gd name="T6" fmla="*/ 908 w 2241"/>
                  <a:gd name="T7" fmla="*/ 1618 h 3017"/>
                  <a:gd name="T8" fmla="*/ 61 w 2241"/>
                  <a:gd name="T9" fmla="*/ 2503 h 3017"/>
                  <a:gd name="T10" fmla="*/ 0 w 2241"/>
                  <a:gd name="T11" fmla="*/ 2910 h 3017"/>
                  <a:gd name="T12" fmla="*/ 107 w 2241"/>
                  <a:gd name="T13" fmla="*/ 3017 h 3017"/>
                  <a:gd name="T14" fmla="*/ 215 w 2241"/>
                  <a:gd name="T15" fmla="*/ 2910 h 3017"/>
                  <a:gd name="T16" fmla="*/ 266 w 2241"/>
                  <a:gd name="T17" fmla="*/ 2567 h 3017"/>
                  <a:gd name="T18" fmla="*/ 1373 w 2241"/>
                  <a:gd name="T19" fmla="*/ 1752 h 3017"/>
                  <a:gd name="T20" fmla="*/ 1403 w 2241"/>
                  <a:gd name="T21" fmla="*/ 1747 h 3017"/>
                  <a:gd name="T22" fmla="*/ 2241 w 2241"/>
                  <a:gd name="T23" fmla="*/ 874 h 3017"/>
                  <a:gd name="T24" fmla="*/ 1366 w 2241"/>
                  <a:gd name="T25" fmla="*/ 1534 h 3017"/>
                  <a:gd name="T26" fmla="*/ 706 w 2241"/>
                  <a:gd name="T27" fmla="*/ 874 h 3017"/>
                  <a:gd name="T28" fmla="*/ 1366 w 2241"/>
                  <a:gd name="T29" fmla="*/ 214 h 3017"/>
                  <a:gd name="T30" fmla="*/ 2026 w 2241"/>
                  <a:gd name="T31" fmla="*/ 874 h 3017"/>
                  <a:gd name="T32" fmla="*/ 1366 w 2241"/>
                  <a:gd name="T33" fmla="*/ 1534 h 3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41" h="3017">
                    <a:moveTo>
                      <a:pt x="2241" y="874"/>
                    </a:moveTo>
                    <a:cubicBezTo>
                      <a:pt x="2241" y="392"/>
                      <a:pt x="1848" y="0"/>
                      <a:pt x="1366" y="0"/>
                    </a:cubicBezTo>
                    <a:cubicBezTo>
                      <a:pt x="884" y="0"/>
                      <a:pt x="492" y="392"/>
                      <a:pt x="492" y="874"/>
                    </a:cubicBezTo>
                    <a:cubicBezTo>
                      <a:pt x="492" y="1189"/>
                      <a:pt x="659" y="1464"/>
                      <a:pt x="908" y="1618"/>
                    </a:cubicBezTo>
                    <a:cubicBezTo>
                      <a:pt x="510" y="1760"/>
                      <a:pt x="192" y="2080"/>
                      <a:pt x="61" y="2503"/>
                    </a:cubicBezTo>
                    <a:cubicBezTo>
                      <a:pt x="21" y="2634"/>
                      <a:pt x="0" y="2771"/>
                      <a:pt x="0" y="2910"/>
                    </a:cubicBezTo>
                    <a:cubicBezTo>
                      <a:pt x="0" y="2969"/>
                      <a:pt x="48" y="3017"/>
                      <a:pt x="107" y="3017"/>
                    </a:cubicBezTo>
                    <a:cubicBezTo>
                      <a:pt x="166" y="3017"/>
                      <a:pt x="215" y="2969"/>
                      <a:pt x="215" y="2910"/>
                    </a:cubicBezTo>
                    <a:cubicBezTo>
                      <a:pt x="215" y="2793"/>
                      <a:pt x="232" y="2677"/>
                      <a:pt x="266" y="2567"/>
                    </a:cubicBezTo>
                    <a:cubicBezTo>
                      <a:pt x="417" y="2079"/>
                      <a:pt x="862" y="1752"/>
                      <a:pt x="1373" y="1752"/>
                    </a:cubicBezTo>
                    <a:cubicBezTo>
                      <a:pt x="1383" y="1752"/>
                      <a:pt x="1393" y="1750"/>
                      <a:pt x="1403" y="1747"/>
                    </a:cubicBezTo>
                    <a:cubicBezTo>
                      <a:pt x="1868" y="1727"/>
                      <a:pt x="2241" y="1344"/>
                      <a:pt x="2241" y="874"/>
                    </a:cubicBezTo>
                    <a:close/>
                    <a:moveTo>
                      <a:pt x="1366" y="1534"/>
                    </a:moveTo>
                    <a:cubicBezTo>
                      <a:pt x="1002" y="1534"/>
                      <a:pt x="706" y="1238"/>
                      <a:pt x="706" y="874"/>
                    </a:cubicBezTo>
                    <a:cubicBezTo>
                      <a:pt x="706" y="510"/>
                      <a:pt x="1002" y="214"/>
                      <a:pt x="1366" y="214"/>
                    </a:cubicBezTo>
                    <a:cubicBezTo>
                      <a:pt x="1730" y="214"/>
                      <a:pt x="2026" y="510"/>
                      <a:pt x="2026" y="874"/>
                    </a:cubicBezTo>
                    <a:cubicBezTo>
                      <a:pt x="2026" y="1238"/>
                      <a:pt x="1730" y="1534"/>
                      <a:pt x="1366" y="15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8" name="Freeform 102">
                <a:extLst>
                  <a:ext uri="{FF2B5EF4-FFF2-40B4-BE49-F238E27FC236}">
                    <a16:creationId xmlns:a16="http://schemas.microsoft.com/office/drawing/2014/main" id="{008DDF47-658D-CFF1-9105-FE15AFC5CD42}"/>
                  </a:ext>
                </a:extLst>
              </p:cNvPr>
              <p:cNvSpPr/>
              <p:nvPr/>
            </p:nvSpPr>
            <p:spPr bwMode="auto">
              <a:xfrm>
                <a:off x="11212319" y="1501690"/>
                <a:ext cx="119695" cy="205452"/>
              </a:xfrm>
              <a:custGeom>
                <a:avLst/>
                <a:gdLst>
                  <a:gd name="T0" fmla="*/ 622 w 701"/>
                  <a:gd name="T1" fmla="*/ 724 h 1206"/>
                  <a:gd name="T2" fmla="*/ 606 w 701"/>
                  <a:gd name="T3" fmla="*/ 674 h 1206"/>
                  <a:gd name="T4" fmla="*/ 190 w 701"/>
                  <a:gd name="T5" fmla="*/ 39 h 1206"/>
                  <a:gd name="T6" fmla="*/ 38 w 701"/>
                  <a:gd name="T7" fmla="*/ 51 h 1206"/>
                  <a:gd name="T8" fmla="*/ 50 w 701"/>
                  <a:gd name="T9" fmla="*/ 202 h 1206"/>
                  <a:gd name="T10" fmla="*/ 401 w 701"/>
                  <a:gd name="T11" fmla="*/ 739 h 1206"/>
                  <a:gd name="T12" fmla="*/ 418 w 701"/>
                  <a:gd name="T13" fmla="*/ 791 h 1206"/>
                  <a:gd name="T14" fmla="*/ 486 w 701"/>
                  <a:gd name="T15" fmla="*/ 1099 h 1206"/>
                  <a:gd name="T16" fmla="*/ 594 w 701"/>
                  <a:gd name="T17" fmla="*/ 1206 h 1206"/>
                  <a:gd name="T18" fmla="*/ 701 w 701"/>
                  <a:gd name="T19" fmla="*/ 1099 h 1206"/>
                  <a:gd name="T20" fmla="*/ 622 w 701"/>
                  <a:gd name="T21" fmla="*/ 724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1" h="1206">
                    <a:moveTo>
                      <a:pt x="622" y="724"/>
                    </a:moveTo>
                    <a:cubicBezTo>
                      <a:pt x="606" y="674"/>
                      <a:pt x="606" y="674"/>
                      <a:pt x="606" y="674"/>
                    </a:cubicBezTo>
                    <a:cubicBezTo>
                      <a:pt x="526" y="423"/>
                      <a:pt x="383" y="203"/>
                      <a:pt x="190" y="39"/>
                    </a:cubicBezTo>
                    <a:cubicBezTo>
                      <a:pt x="145" y="0"/>
                      <a:pt x="77" y="6"/>
                      <a:pt x="38" y="51"/>
                    </a:cubicBezTo>
                    <a:cubicBezTo>
                      <a:pt x="0" y="96"/>
                      <a:pt x="5" y="164"/>
                      <a:pt x="50" y="202"/>
                    </a:cubicBezTo>
                    <a:cubicBezTo>
                      <a:pt x="213" y="341"/>
                      <a:pt x="334" y="526"/>
                      <a:pt x="401" y="739"/>
                    </a:cubicBezTo>
                    <a:cubicBezTo>
                      <a:pt x="418" y="791"/>
                      <a:pt x="418" y="791"/>
                      <a:pt x="418" y="791"/>
                    </a:cubicBezTo>
                    <a:cubicBezTo>
                      <a:pt x="451" y="894"/>
                      <a:pt x="486" y="1001"/>
                      <a:pt x="486" y="1099"/>
                    </a:cubicBezTo>
                    <a:cubicBezTo>
                      <a:pt x="486" y="1158"/>
                      <a:pt x="534" y="1206"/>
                      <a:pt x="594" y="1206"/>
                    </a:cubicBezTo>
                    <a:cubicBezTo>
                      <a:pt x="653" y="1206"/>
                      <a:pt x="701" y="1158"/>
                      <a:pt x="701" y="1099"/>
                    </a:cubicBezTo>
                    <a:cubicBezTo>
                      <a:pt x="701" y="967"/>
                      <a:pt x="659" y="838"/>
                      <a:pt x="622" y="72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181" name="组合 180">
              <a:extLst>
                <a:ext uri="{FF2B5EF4-FFF2-40B4-BE49-F238E27FC236}">
                  <a16:creationId xmlns:a16="http://schemas.microsoft.com/office/drawing/2014/main" id="{4B698D1D-A438-A3E8-9701-9A8E5C8CBB5F}"/>
                </a:ext>
              </a:extLst>
            </p:cNvPr>
            <p:cNvGrpSpPr/>
            <p:nvPr/>
          </p:nvGrpSpPr>
          <p:grpSpPr>
            <a:xfrm>
              <a:off x="7432706" y="517161"/>
              <a:ext cx="207893" cy="231014"/>
              <a:chOff x="10865356" y="1188585"/>
              <a:chExt cx="466658" cy="518557"/>
            </a:xfrm>
            <a:solidFill>
              <a:srgbClr val="00B0F0"/>
            </a:solidFill>
          </p:grpSpPr>
          <p:sp>
            <p:nvSpPr>
              <p:cNvPr id="185" name="Freeform 101">
                <a:extLst>
                  <a:ext uri="{FF2B5EF4-FFF2-40B4-BE49-F238E27FC236}">
                    <a16:creationId xmlns:a16="http://schemas.microsoft.com/office/drawing/2014/main" id="{52AE1B7A-BC43-5042-4278-5EEBCC668505}"/>
                  </a:ext>
                </a:extLst>
              </p:cNvPr>
              <p:cNvSpPr>
                <a:spLocks noEditPoints="1"/>
              </p:cNvSpPr>
              <p:nvPr/>
            </p:nvSpPr>
            <p:spPr bwMode="auto">
              <a:xfrm>
                <a:off x="10865356" y="1188585"/>
                <a:ext cx="381811" cy="514766"/>
              </a:xfrm>
              <a:custGeom>
                <a:avLst/>
                <a:gdLst>
                  <a:gd name="T0" fmla="*/ 2241 w 2241"/>
                  <a:gd name="T1" fmla="*/ 874 h 3017"/>
                  <a:gd name="T2" fmla="*/ 1366 w 2241"/>
                  <a:gd name="T3" fmla="*/ 0 h 3017"/>
                  <a:gd name="T4" fmla="*/ 492 w 2241"/>
                  <a:gd name="T5" fmla="*/ 874 h 3017"/>
                  <a:gd name="T6" fmla="*/ 908 w 2241"/>
                  <a:gd name="T7" fmla="*/ 1618 h 3017"/>
                  <a:gd name="T8" fmla="*/ 61 w 2241"/>
                  <a:gd name="T9" fmla="*/ 2503 h 3017"/>
                  <a:gd name="T10" fmla="*/ 0 w 2241"/>
                  <a:gd name="T11" fmla="*/ 2910 h 3017"/>
                  <a:gd name="T12" fmla="*/ 107 w 2241"/>
                  <a:gd name="T13" fmla="*/ 3017 h 3017"/>
                  <a:gd name="T14" fmla="*/ 215 w 2241"/>
                  <a:gd name="T15" fmla="*/ 2910 h 3017"/>
                  <a:gd name="T16" fmla="*/ 266 w 2241"/>
                  <a:gd name="T17" fmla="*/ 2567 h 3017"/>
                  <a:gd name="T18" fmla="*/ 1373 w 2241"/>
                  <a:gd name="T19" fmla="*/ 1752 h 3017"/>
                  <a:gd name="T20" fmla="*/ 1403 w 2241"/>
                  <a:gd name="T21" fmla="*/ 1747 h 3017"/>
                  <a:gd name="T22" fmla="*/ 2241 w 2241"/>
                  <a:gd name="T23" fmla="*/ 874 h 3017"/>
                  <a:gd name="T24" fmla="*/ 1366 w 2241"/>
                  <a:gd name="T25" fmla="*/ 1534 h 3017"/>
                  <a:gd name="T26" fmla="*/ 706 w 2241"/>
                  <a:gd name="T27" fmla="*/ 874 h 3017"/>
                  <a:gd name="T28" fmla="*/ 1366 w 2241"/>
                  <a:gd name="T29" fmla="*/ 214 h 3017"/>
                  <a:gd name="T30" fmla="*/ 2026 w 2241"/>
                  <a:gd name="T31" fmla="*/ 874 h 3017"/>
                  <a:gd name="T32" fmla="*/ 1366 w 2241"/>
                  <a:gd name="T33" fmla="*/ 1534 h 3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41" h="3017">
                    <a:moveTo>
                      <a:pt x="2241" y="874"/>
                    </a:moveTo>
                    <a:cubicBezTo>
                      <a:pt x="2241" y="392"/>
                      <a:pt x="1848" y="0"/>
                      <a:pt x="1366" y="0"/>
                    </a:cubicBezTo>
                    <a:cubicBezTo>
                      <a:pt x="884" y="0"/>
                      <a:pt x="492" y="392"/>
                      <a:pt x="492" y="874"/>
                    </a:cubicBezTo>
                    <a:cubicBezTo>
                      <a:pt x="492" y="1189"/>
                      <a:pt x="659" y="1464"/>
                      <a:pt x="908" y="1618"/>
                    </a:cubicBezTo>
                    <a:cubicBezTo>
                      <a:pt x="510" y="1760"/>
                      <a:pt x="192" y="2080"/>
                      <a:pt x="61" y="2503"/>
                    </a:cubicBezTo>
                    <a:cubicBezTo>
                      <a:pt x="21" y="2634"/>
                      <a:pt x="0" y="2771"/>
                      <a:pt x="0" y="2910"/>
                    </a:cubicBezTo>
                    <a:cubicBezTo>
                      <a:pt x="0" y="2969"/>
                      <a:pt x="48" y="3017"/>
                      <a:pt x="107" y="3017"/>
                    </a:cubicBezTo>
                    <a:cubicBezTo>
                      <a:pt x="166" y="3017"/>
                      <a:pt x="215" y="2969"/>
                      <a:pt x="215" y="2910"/>
                    </a:cubicBezTo>
                    <a:cubicBezTo>
                      <a:pt x="215" y="2793"/>
                      <a:pt x="232" y="2677"/>
                      <a:pt x="266" y="2567"/>
                    </a:cubicBezTo>
                    <a:cubicBezTo>
                      <a:pt x="417" y="2079"/>
                      <a:pt x="862" y="1752"/>
                      <a:pt x="1373" y="1752"/>
                    </a:cubicBezTo>
                    <a:cubicBezTo>
                      <a:pt x="1383" y="1752"/>
                      <a:pt x="1393" y="1750"/>
                      <a:pt x="1403" y="1747"/>
                    </a:cubicBezTo>
                    <a:cubicBezTo>
                      <a:pt x="1868" y="1727"/>
                      <a:pt x="2241" y="1344"/>
                      <a:pt x="2241" y="874"/>
                    </a:cubicBezTo>
                    <a:close/>
                    <a:moveTo>
                      <a:pt x="1366" y="1534"/>
                    </a:moveTo>
                    <a:cubicBezTo>
                      <a:pt x="1002" y="1534"/>
                      <a:pt x="706" y="1238"/>
                      <a:pt x="706" y="874"/>
                    </a:cubicBezTo>
                    <a:cubicBezTo>
                      <a:pt x="706" y="510"/>
                      <a:pt x="1002" y="214"/>
                      <a:pt x="1366" y="214"/>
                    </a:cubicBezTo>
                    <a:cubicBezTo>
                      <a:pt x="1730" y="214"/>
                      <a:pt x="2026" y="510"/>
                      <a:pt x="2026" y="874"/>
                    </a:cubicBezTo>
                    <a:cubicBezTo>
                      <a:pt x="2026" y="1238"/>
                      <a:pt x="1730" y="1534"/>
                      <a:pt x="1366" y="15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6" name="Freeform 102">
                <a:extLst>
                  <a:ext uri="{FF2B5EF4-FFF2-40B4-BE49-F238E27FC236}">
                    <a16:creationId xmlns:a16="http://schemas.microsoft.com/office/drawing/2014/main" id="{3198DE67-936D-EB74-F89F-E357F35C4F2C}"/>
                  </a:ext>
                </a:extLst>
              </p:cNvPr>
              <p:cNvSpPr/>
              <p:nvPr/>
            </p:nvSpPr>
            <p:spPr bwMode="auto">
              <a:xfrm>
                <a:off x="11212319" y="1501690"/>
                <a:ext cx="119695" cy="205452"/>
              </a:xfrm>
              <a:custGeom>
                <a:avLst/>
                <a:gdLst>
                  <a:gd name="T0" fmla="*/ 622 w 701"/>
                  <a:gd name="T1" fmla="*/ 724 h 1206"/>
                  <a:gd name="T2" fmla="*/ 606 w 701"/>
                  <a:gd name="T3" fmla="*/ 674 h 1206"/>
                  <a:gd name="T4" fmla="*/ 190 w 701"/>
                  <a:gd name="T5" fmla="*/ 39 h 1206"/>
                  <a:gd name="T6" fmla="*/ 38 w 701"/>
                  <a:gd name="T7" fmla="*/ 51 h 1206"/>
                  <a:gd name="T8" fmla="*/ 50 w 701"/>
                  <a:gd name="T9" fmla="*/ 202 h 1206"/>
                  <a:gd name="T10" fmla="*/ 401 w 701"/>
                  <a:gd name="T11" fmla="*/ 739 h 1206"/>
                  <a:gd name="T12" fmla="*/ 418 w 701"/>
                  <a:gd name="T13" fmla="*/ 791 h 1206"/>
                  <a:gd name="T14" fmla="*/ 486 w 701"/>
                  <a:gd name="T15" fmla="*/ 1099 h 1206"/>
                  <a:gd name="T16" fmla="*/ 594 w 701"/>
                  <a:gd name="T17" fmla="*/ 1206 h 1206"/>
                  <a:gd name="T18" fmla="*/ 701 w 701"/>
                  <a:gd name="T19" fmla="*/ 1099 h 1206"/>
                  <a:gd name="T20" fmla="*/ 622 w 701"/>
                  <a:gd name="T21" fmla="*/ 724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1" h="1206">
                    <a:moveTo>
                      <a:pt x="622" y="724"/>
                    </a:moveTo>
                    <a:cubicBezTo>
                      <a:pt x="606" y="674"/>
                      <a:pt x="606" y="674"/>
                      <a:pt x="606" y="674"/>
                    </a:cubicBezTo>
                    <a:cubicBezTo>
                      <a:pt x="526" y="423"/>
                      <a:pt x="383" y="203"/>
                      <a:pt x="190" y="39"/>
                    </a:cubicBezTo>
                    <a:cubicBezTo>
                      <a:pt x="145" y="0"/>
                      <a:pt x="77" y="6"/>
                      <a:pt x="38" y="51"/>
                    </a:cubicBezTo>
                    <a:cubicBezTo>
                      <a:pt x="0" y="96"/>
                      <a:pt x="5" y="164"/>
                      <a:pt x="50" y="202"/>
                    </a:cubicBezTo>
                    <a:cubicBezTo>
                      <a:pt x="213" y="341"/>
                      <a:pt x="334" y="526"/>
                      <a:pt x="401" y="739"/>
                    </a:cubicBezTo>
                    <a:cubicBezTo>
                      <a:pt x="418" y="791"/>
                      <a:pt x="418" y="791"/>
                      <a:pt x="418" y="791"/>
                    </a:cubicBezTo>
                    <a:cubicBezTo>
                      <a:pt x="451" y="894"/>
                      <a:pt x="486" y="1001"/>
                      <a:pt x="486" y="1099"/>
                    </a:cubicBezTo>
                    <a:cubicBezTo>
                      <a:pt x="486" y="1158"/>
                      <a:pt x="534" y="1206"/>
                      <a:pt x="594" y="1206"/>
                    </a:cubicBezTo>
                    <a:cubicBezTo>
                      <a:pt x="653" y="1206"/>
                      <a:pt x="701" y="1158"/>
                      <a:pt x="701" y="1099"/>
                    </a:cubicBezTo>
                    <a:cubicBezTo>
                      <a:pt x="701" y="967"/>
                      <a:pt x="659" y="838"/>
                      <a:pt x="622" y="72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182" name="组合 181">
              <a:extLst>
                <a:ext uri="{FF2B5EF4-FFF2-40B4-BE49-F238E27FC236}">
                  <a16:creationId xmlns:a16="http://schemas.microsoft.com/office/drawing/2014/main" id="{F300F5B7-D544-2BB3-20FC-75B5491B656B}"/>
                </a:ext>
              </a:extLst>
            </p:cNvPr>
            <p:cNvGrpSpPr/>
            <p:nvPr/>
          </p:nvGrpSpPr>
          <p:grpSpPr>
            <a:xfrm>
              <a:off x="7797356" y="517161"/>
              <a:ext cx="207893" cy="231014"/>
              <a:chOff x="10865356" y="1188585"/>
              <a:chExt cx="466658" cy="518557"/>
            </a:xfrm>
            <a:solidFill>
              <a:srgbClr val="00B0F0"/>
            </a:solidFill>
          </p:grpSpPr>
          <p:sp>
            <p:nvSpPr>
              <p:cNvPr id="183" name="Freeform 101">
                <a:extLst>
                  <a:ext uri="{FF2B5EF4-FFF2-40B4-BE49-F238E27FC236}">
                    <a16:creationId xmlns:a16="http://schemas.microsoft.com/office/drawing/2014/main" id="{24574605-7FC4-4D27-9FB5-252694AE1047}"/>
                  </a:ext>
                </a:extLst>
              </p:cNvPr>
              <p:cNvSpPr>
                <a:spLocks noEditPoints="1"/>
              </p:cNvSpPr>
              <p:nvPr/>
            </p:nvSpPr>
            <p:spPr bwMode="auto">
              <a:xfrm>
                <a:off x="10865356" y="1188585"/>
                <a:ext cx="381811" cy="514766"/>
              </a:xfrm>
              <a:custGeom>
                <a:avLst/>
                <a:gdLst>
                  <a:gd name="T0" fmla="*/ 2241 w 2241"/>
                  <a:gd name="T1" fmla="*/ 874 h 3017"/>
                  <a:gd name="T2" fmla="*/ 1366 w 2241"/>
                  <a:gd name="T3" fmla="*/ 0 h 3017"/>
                  <a:gd name="T4" fmla="*/ 492 w 2241"/>
                  <a:gd name="T5" fmla="*/ 874 h 3017"/>
                  <a:gd name="T6" fmla="*/ 908 w 2241"/>
                  <a:gd name="T7" fmla="*/ 1618 h 3017"/>
                  <a:gd name="T8" fmla="*/ 61 w 2241"/>
                  <a:gd name="T9" fmla="*/ 2503 h 3017"/>
                  <a:gd name="T10" fmla="*/ 0 w 2241"/>
                  <a:gd name="T11" fmla="*/ 2910 h 3017"/>
                  <a:gd name="T12" fmla="*/ 107 w 2241"/>
                  <a:gd name="T13" fmla="*/ 3017 h 3017"/>
                  <a:gd name="T14" fmla="*/ 215 w 2241"/>
                  <a:gd name="T15" fmla="*/ 2910 h 3017"/>
                  <a:gd name="T16" fmla="*/ 266 w 2241"/>
                  <a:gd name="T17" fmla="*/ 2567 h 3017"/>
                  <a:gd name="T18" fmla="*/ 1373 w 2241"/>
                  <a:gd name="T19" fmla="*/ 1752 h 3017"/>
                  <a:gd name="T20" fmla="*/ 1403 w 2241"/>
                  <a:gd name="T21" fmla="*/ 1747 h 3017"/>
                  <a:gd name="T22" fmla="*/ 2241 w 2241"/>
                  <a:gd name="T23" fmla="*/ 874 h 3017"/>
                  <a:gd name="T24" fmla="*/ 1366 w 2241"/>
                  <a:gd name="T25" fmla="*/ 1534 h 3017"/>
                  <a:gd name="T26" fmla="*/ 706 w 2241"/>
                  <a:gd name="T27" fmla="*/ 874 h 3017"/>
                  <a:gd name="T28" fmla="*/ 1366 w 2241"/>
                  <a:gd name="T29" fmla="*/ 214 h 3017"/>
                  <a:gd name="T30" fmla="*/ 2026 w 2241"/>
                  <a:gd name="T31" fmla="*/ 874 h 3017"/>
                  <a:gd name="T32" fmla="*/ 1366 w 2241"/>
                  <a:gd name="T33" fmla="*/ 1534 h 3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41" h="3017">
                    <a:moveTo>
                      <a:pt x="2241" y="874"/>
                    </a:moveTo>
                    <a:cubicBezTo>
                      <a:pt x="2241" y="392"/>
                      <a:pt x="1848" y="0"/>
                      <a:pt x="1366" y="0"/>
                    </a:cubicBezTo>
                    <a:cubicBezTo>
                      <a:pt x="884" y="0"/>
                      <a:pt x="492" y="392"/>
                      <a:pt x="492" y="874"/>
                    </a:cubicBezTo>
                    <a:cubicBezTo>
                      <a:pt x="492" y="1189"/>
                      <a:pt x="659" y="1464"/>
                      <a:pt x="908" y="1618"/>
                    </a:cubicBezTo>
                    <a:cubicBezTo>
                      <a:pt x="510" y="1760"/>
                      <a:pt x="192" y="2080"/>
                      <a:pt x="61" y="2503"/>
                    </a:cubicBezTo>
                    <a:cubicBezTo>
                      <a:pt x="21" y="2634"/>
                      <a:pt x="0" y="2771"/>
                      <a:pt x="0" y="2910"/>
                    </a:cubicBezTo>
                    <a:cubicBezTo>
                      <a:pt x="0" y="2969"/>
                      <a:pt x="48" y="3017"/>
                      <a:pt x="107" y="3017"/>
                    </a:cubicBezTo>
                    <a:cubicBezTo>
                      <a:pt x="166" y="3017"/>
                      <a:pt x="215" y="2969"/>
                      <a:pt x="215" y="2910"/>
                    </a:cubicBezTo>
                    <a:cubicBezTo>
                      <a:pt x="215" y="2793"/>
                      <a:pt x="232" y="2677"/>
                      <a:pt x="266" y="2567"/>
                    </a:cubicBezTo>
                    <a:cubicBezTo>
                      <a:pt x="417" y="2079"/>
                      <a:pt x="862" y="1752"/>
                      <a:pt x="1373" y="1752"/>
                    </a:cubicBezTo>
                    <a:cubicBezTo>
                      <a:pt x="1383" y="1752"/>
                      <a:pt x="1393" y="1750"/>
                      <a:pt x="1403" y="1747"/>
                    </a:cubicBezTo>
                    <a:cubicBezTo>
                      <a:pt x="1868" y="1727"/>
                      <a:pt x="2241" y="1344"/>
                      <a:pt x="2241" y="874"/>
                    </a:cubicBezTo>
                    <a:close/>
                    <a:moveTo>
                      <a:pt x="1366" y="1534"/>
                    </a:moveTo>
                    <a:cubicBezTo>
                      <a:pt x="1002" y="1534"/>
                      <a:pt x="706" y="1238"/>
                      <a:pt x="706" y="874"/>
                    </a:cubicBezTo>
                    <a:cubicBezTo>
                      <a:pt x="706" y="510"/>
                      <a:pt x="1002" y="214"/>
                      <a:pt x="1366" y="214"/>
                    </a:cubicBezTo>
                    <a:cubicBezTo>
                      <a:pt x="1730" y="214"/>
                      <a:pt x="2026" y="510"/>
                      <a:pt x="2026" y="874"/>
                    </a:cubicBezTo>
                    <a:cubicBezTo>
                      <a:pt x="2026" y="1238"/>
                      <a:pt x="1730" y="1534"/>
                      <a:pt x="1366" y="15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4" name="Freeform 102">
                <a:extLst>
                  <a:ext uri="{FF2B5EF4-FFF2-40B4-BE49-F238E27FC236}">
                    <a16:creationId xmlns:a16="http://schemas.microsoft.com/office/drawing/2014/main" id="{7327B17E-D955-4A2C-9B9A-F590FD8FC5F1}"/>
                  </a:ext>
                </a:extLst>
              </p:cNvPr>
              <p:cNvSpPr/>
              <p:nvPr/>
            </p:nvSpPr>
            <p:spPr bwMode="auto">
              <a:xfrm>
                <a:off x="11212319" y="1501690"/>
                <a:ext cx="119695" cy="205452"/>
              </a:xfrm>
              <a:custGeom>
                <a:avLst/>
                <a:gdLst>
                  <a:gd name="T0" fmla="*/ 622 w 701"/>
                  <a:gd name="T1" fmla="*/ 724 h 1206"/>
                  <a:gd name="T2" fmla="*/ 606 w 701"/>
                  <a:gd name="T3" fmla="*/ 674 h 1206"/>
                  <a:gd name="T4" fmla="*/ 190 w 701"/>
                  <a:gd name="T5" fmla="*/ 39 h 1206"/>
                  <a:gd name="T6" fmla="*/ 38 w 701"/>
                  <a:gd name="T7" fmla="*/ 51 h 1206"/>
                  <a:gd name="T8" fmla="*/ 50 w 701"/>
                  <a:gd name="T9" fmla="*/ 202 h 1206"/>
                  <a:gd name="T10" fmla="*/ 401 w 701"/>
                  <a:gd name="T11" fmla="*/ 739 h 1206"/>
                  <a:gd name="T12" fmla="*/ 418 w 701"/>
                  <a:gd name="T13" fmla="*/ 791 h 1206"/>
                  <a:gd name="T14" fmla="*/ 486 w 701"/>
                  <a:gd name="T15" fmla="*/ 1099 h 1206"/>
                  <a:gd name="T16" fmla="*/ 594 w 701"/>
                  <a:gd name="T17" fmla="*/ 1206 h 1206"/>
                  <a:gd name="T18" fmla="*/ 701 w 701"/>
                  <a:gd name="T19" fmla="*/ 1099 h 1206"/>
                  <a:gd name="T20" fmla="*/ 622 w 701"/>
                  <a:gd name="T21" fmla="*/ 724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1" h="1206">
                    <a:moveTo>
                      <a:pt x="622" y="724"/>
                    </a:moveTo>
                    <a:cubicBezTo>
                      <a:pt x="606" y="674"/>
                      <a:pt x="606" y="674"/>
                      <a:pt x="606" y="674"/>
                    </a:cubicBezTo>
                    <a:cubicBezTo>
                      <a:pt x="526" y="423"/>
                      <a:pt x="383" y="203"/>
                      <a:pt x="190" y="39"/>
                    </a:cubicBezTo>
                    <a:cubicBezTo>
                      <a:pt x="145" y="0"/>
                      <a:pt x="77" y="6"/>
                      <a:pt x="38" y="51"/>
                    </a:cubicBezTo>
                    <a:cubicBezTo>
                      <a:pt x="0" y="96"/>
                      <a:pt x="5" y="164"/>
                      <a:pt x="50" y="202"/>
                    </a:cubicBezTo>
                    <a:cubicBezTo>
                      <a:pt x="213" y="341"/>
                      <a:pt x="334" y="526"/>
                      <a:pt x="401" y="739"/>
                    </a:cubicBezTo>
                    <a:cubicBezTo>
                      <a:pt x="418" y="791"/>
                      <a:pt x="418" y="791"/>
                      <a:pt x="418" y="791"/>
                    </a:cubicBezTo>
                    <a:cubicBezTo>
                      <a:pt x="451" y="894"/>
                      <a:pt x="486" y="1001"/>
                      <a:pt x="486" y="1099"/>
                    </a:cubicBezTo>
                    <a:cubicBezTo>
                      <a:pt x="486" y="1158"/>
                      <a:pt x="534" y="1206"/>
                      <a:pt x="594" y="1206"/>
                    </a:cubicBezTo>
                    <a:cubicBezTo>
                      <a:pt x="653" y="1206"/>
                      <a:pt x="701" y="1158"/>
                      <a:pt x="701" y="1099"/>
                    </a:cubicBezTo>
                    <a:cubicBezTo>
                      <a:pt x="701" y="967"/>
                      <a:pt x="659" y="838"/>
                      <a:pt x="622" y="72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pic>
        <p:nvPicPr>
          <p:cNvPr id="157" name="Picture 8" descr="ICON_Server_flat_Q408.png">
            <a:extLst>
              <a:ext uri="{FF2B5EF4-FFF2-40B4-BE49-F238E27FC236}">
                <a16:creationId xmlns:a16="http://schemas.microsoft.com/office/drawing/2014/main" id="{EAE6C70D-A568-70F2-138A-DE07CBC555A4}"/>
              </a:ext>
            </a:extLst>
          </p:cNvPr>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379614" y="3663761"/>
            <a:ext cx="953641" cy="25185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9525">
            <a:noFill/>
            <a:miter lim="800000"/>
            <a:headEnd/>
            <a:tailEnd/>
          </a:ln>
        </p:spPr>
      </p:pic>
      <p:sp>
        <p:nvSpPr>
          <p:cNvPr id="218" name="文本框 24">
            <a:extLst>
              <a:ext uri="{FF2B5EF4-FFF2-40B4-BE49-F238E27FC236}">
                <a16:creationId xmlns:a16="http://schemas.microsoft.com/office/drawing/2014/main" id="{CBCEF7B2-7433-445B-05EF-1935E4B08F50}"/>
              </a:ext>
            </a:extLst>
          </p:cNvPr>
          <p:cNvSpPr txBox="1"/>
          <p:nvPr/>
        </p:nvSpPr>
        <p:spPr>
          <a:xfrm>
            <a:off x="6700992" y="5005568"/>
            <a:ext cx="4426295" cy="1153457"/>
          </a:xfrm>
          <a:prstGeom prst="rect">
            <a:avLst/>
          </a:prstGeom>
          <a:noFill/>
        </p:spPr>
        <p:txBody>
          <a:bodyPr wrap="square" rtlCol="0">
            <a:spAutoFit/>
          </a:bodyPr>
          <a:lstStyle/>
          <a:p>
            <a:pPr lvl="0">
              <a:lnSpc>
                <a:spcPct val="150000"/>
              </a:lnSpc>
              <a:defRPr/>
            </a:pPr>
            <a:r>
              <a:rPr lang="en-US" altLang="zh-CN" sz="1600">
                <a:solidFill>
                  <a:prstClr val="white"/>
                </a:solidFill>
                <a:latin typeface="Century Gothic" panose="020B0502020202020204" pitchFamily="34" charset="0"/>
                <a:ea typeface="微软雅黑" panose="020B0503020204020204" pitchFamily="34" charset="-122"/>
              </a:rPr>
              <a:t>Diseño inherente de múltiples copias
Función de copia de seguridad incorporada con RPO = 1 hora</a:t>
            </a:r>
            <a:endParaRPr kumimoji="0" lang="en-US" altLang="zh-CN" sz="16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219" name="文本框 25">
            <a:extLst>
              <a:ext uri="{FF2B5EF4-FFF2-40B4-BE49-F238E27FC236}">
                <a16:creationId xmlns:a16="http://schemas.microsoft.com/office/drawing/2014/main" id="{45D4E62D-9BBE-259B-9911-D4E548E3C2BD}"/>
              </a:ext>
            </a:extLst>
          </p:cNvPr>
          <p:cNvSpPr txBox="1"/>
          <p:nvPr/>
        </p:nvSpPr>
        <p:spPr>
          <a:xfrm>
            <a:off x="2013604" y="5005568"/>
            <a:ext cx="4426295" cy="1153457"/>
          </a:xfrm>
          <a:prstGeom prst="rect">
            <a:avLst/>
          </a:prstGeom>
          <a:noFill/>
        </p:spPr>
        <p:txBody>
          <a:bodyPr wrap="square" rtlCol="0">
            <a:spAutoFit/>
          </a:bodyPr>
          <a:lstStyle/>
          <a:p>
            <a:pPr lvl="0">
              <a:lnSpc>
                <a:spcPct val="150000"/>
              </a:lnSpc>
              <a:defRPr/>
            </a:pPr>
            <a:r>
              <a:rPr lang="en-US" altLang="zh-CN" sz="1600">
                <a:solidFill>
                  <a:prstClr val="white"/>
                </a:solidFill>
                <a:latin typeface="Century Gothic" panose="020B0502020202020204" pitchFamily="34" charset="0"/>
                <a:ea typeface="微软雅黑" panose="020B0503020204020204" pitchFamily="34" charset="-122"/>
              </a:rPr>
              <a:t>Punto único de falla
Se requiere software de copia de seguridad adicional</a:t>
            </a:r>
            <a:endParaRPr kumimoji="0" lang="zh-CN" altLang="en-US" sz="1600" b="0"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pic>
        <p:nvPicPr>
          <p:cNvPr id="220" name="图形 219">
            <a:extLst>
              <a:ext uri="{FF2B5EF4-FFF2-40B4-BE49-F238E27FC236}">
                <a16:creationId xmlns:a16="http://schemas.microsoft.com/office/drawing/2014/main" id="{6A5E5EB1-2917-17E5-81F8-3D3BCA1BA0CF}"/>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649302" y="5063974"/>
            <a:ext cx="400116" cy="400116"/>
          </a:xfrm>
          <a:prstGeom prst="rect">
            <a:avLst/>
          </a:prstGeom>
        </p:spPr>
      </p:pic>
      <p:pic>
        <p:nvPicPr>
          <p:cNvPr id="221" name="图形 220">
            <a:extLst>
              <a:ext uri="{FF2B5EF4-FFF2-40B4-BE49-F238E27FC236}">
                <a16:creationId xmlns:a16="http://schemas.microsoft.com/office/drawing/2014/main" id="{DFE60A7E-DB38-2418-C43A-EA2A55277365}"/>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649302" y="5397976"/>
            <a:ext cx="400116" cy="400116"/>
          </a:xfrm>
          <a:prstGeom prst="rect">
            <a:avLst/>
          </a:prstGeom>
        </p:spPr>
      </p:pic>
      <p:pic>
        <p:nvPicPr>
          <p:cNvPr id="222" name="图形 221">
            <a:extLst>
              <a:ext uri="{FF2B5EF4-FFF2-40B4-BE49-F238E27FC236}">
                <a16:creationId xmlns:a16="http://schemas.microsoft.com/office/drawing/2014/main" id="{1CA8AA60-0988-F6EE-5845-00814FF11B93}"/>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6398497" y="5135716"/>
            <a:ext cx="284739" cy="284739"/>
          </a:xfrm>
          <a:prstGeom prst="rect">
            <a:avLst/>
          </a:prstGeom>
        </p:spPr>
      </p:pic>
      <p:pic>
        <p:nvPicPr>
          <p:cNvPr id="223" name="图形 222">
            <a:extLst>
              <a:ext uri="{FF2B5EF4-FFF2-40B4-BE49-F238E27FC236}">
                <a16:creationId xmlns:a16="http://schemas.microsoft.com/office/drawing/2014/main" id="{EE17517C-28B4-5437-85C7-074487490808}"/>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6398497" y="5453350"/>
            <a:ext cx="284739" cy="284739"/>
          </a:xfrm>
          <a:prstGeom prst="rect">
            <a:avLst/>
          </a:prstGeom>
        </p:spPr>
      </p:pic>
      <p:sp>
        <p:nvSpPr>
          <p:cNvPr id="224" name="矩形 223">
            <a:extLst>
              <a:ext uri="{FF2B5EF4-FFF2-40B4-BE49-F238E27FC236}">
                <a16:creationId xmlns:a16="http://schemas.microsoft.com/office/drawing/2014/main" id="{0772649B-904A-797E-9282-E042F7DB37D6}"/>
              </a:ext>
            </a:extLst>
          </p:cNvPr>
          <p:cNvSpPr/>
          <p:nvPr/>
        </p:nvSpPr>
        <p:spPr>
          <a:xfrm>
            <a:off x="701574" y="6502421"/>
            <a:ext cx="162000" cy="162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225" name="矩形 224">
            <a:extLst>
              <a:ext uri="{FF2B5EF4-FFF2-40B4-BE49-F238E27FC236}">
                <a16:creationId xmlns:a16="http://schemas.microsoft.com/office/drawing/2014/main" id="{200EA2F9-F8D7-6E39-7E4A-C8A6F182EC82}"/>
              </a:ext>
            </a:extLst>
          </p:cNvPr>
          <p:cNvSpPr/>
          <p:nvPr/>
        </p:nvSpPr>
        <p:spPr>
          <a:xfrm>
            <a:off x="11317883" y="6502421"/>
            <a:ext cx="162000" cy="162000"/>
          </a:xfrm>
          <a:prstGeom prst="rect">
            <a:avLst/>
          </a:prstGeom>
          <a:solidFill>
            <a:srgbClr val="79B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226" name="日期占位符 1">
            <a:extLst>
              <a:ext uri="{FF2B5EF4-FFF2-40B4-BE49-F238E27FC236}">
                <a16:creationId xmlns:a16="http://schemas.microsoft.com/office/drawing/2014/main" id="{9778D9A1-26AA-BC73-5CAE-D9F011C88C08}"/>
              </a:ext>
            </a:extLst>
          </p:cNvPr>
          <p:cNvSpPr txBox="1">
            <a:spLocks/>
          </p:cNvSpPr>
          <p:nvPr/>
        </p:nvSpPr>
        <p:spPr>
          <a:xfrm>
            <a:off x="871144" y="6444535"/>
            <a:ext cx="27432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err="1">
                <a:ln>
                  <a:noFill/>
                </a:ln>
                <a:solidFill>
                  <a:prstClr val="white"/>
                </a:solidFill>
                <a:effectLst/>
                <a:uLnTx/>
                <a:uFillTx/>
                <a:latin typeface="Century Gothic" panose="020B0502020202020204" pitchFamily="34" charset="0"/>
                <a:ea typeface="等线" panose="02010600030101010101" pitchFamily="2" charset="-122"/>
                <a:cs typeface="+mn-cs"/>
              </a:rPr>
              <a:t>www.sangfor.com</a:t>
            </a:r>
            <a:endParaRPr kumimoji="0" lang="en-US" altLang="zh-CN" sz="12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227" name="页脚占位符 2">
            <a:extLst>
              <a:ext uri="{FF2B5EF4-FFF2-40B4-BE49-F238E27FC236}">
                <a16:creationId xmlns:a16="http://schemas.microsoft.com/office/drawing/2014/main" id="{8566C30E-4421-1B2A-3490-467761BF026A}"/>
              </a:ext>
            </a:extLst>
          </p:cNvPr>
          <p:cNvSpPr txBox="1">
            <a:spLocks/>
          </p:cNvSpPr>
          <p:nvPr/>
        </p:nvSpPr>
        <p:spPr>
          <a:xfrm>
            <a:off x="4038600" y="6454695"/>
            <a:ext cx="41148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err="1">
                <a:ln>
                  <a:noFill/>
                </a:ln>
                <a:solidFill>
                  <a:prstClr val="white"/>
                </a:solidFill>
                <a:effectLst/>
                <a:uLnTx/>
                <a:uFillTx/>
                <a:latin typeface="Century Gothic" panose="020B0502020202020204" pitchFamily="34" charset="0"/>
                <a:ea typeface="微软雅黑" panose="020B0503020204020204" pitchFamily="34" charset="-122"/>
                <a:cs typeface="+mn-cs"/>
              </a:rPr>
              <a:t>Sangfor</a:t>
            </a:r>
            <a:r>
              <a:rPr kumimoji="0" lang="en-US" altLang="zh-CN" sz="12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rPr>
              <a:t> Technologies</a:t>
            </a:r>
            <a:endParaRPr kumimoji="0" lang="zh-CN" altLang="en-US" sz="12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228" name="灯片编号占位符 3">
            <a:extLst>
              <a:ext uri="{FF2B5EF4-FFF2-40B4-BE49-F238E27FC236}">
                <a16:creationId xmlns:a16="http://schemas.microsoft.com/office/drawing/2014/main" id="{73FB85A3-30B5-EEAD-D4A5-349006A3365C}"/>
              </a:ext>
            </a:extLst>
          </p:cNvPr>
          <p:cNvSpPr txBox="1">
            <a:spLocks/>
          </p:cNvSpPr>
          <p:nvPr/>
        </p:nvSpPr>
        <p:spPr>
          <a:xfrm>
            <a:off x="8574683" y="6454695"/>
            <a:ext cx="27432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rPr>
              <a:t>Page  </a:t>
            </a:r>
            <a:fld id="{6F6B6950-8D1A-4668-8374-25B44628E0DF}" type="slidenum">
              <a:rPr kumimoji="0" lang="zh-CN" altLang="en-US" sz="1200" b="0" i="0" u="none" strike="noStrike" kern="1200" cap="none" spc="0" normalizeH="0" baseline="0" noProof="0" smtClean="0">
                <a:ln>
                  <a:noFill/>
                </a:ln>
                <a:solidFill>
                  <a:prstClr val="white"/>
                </a:solidFill>
                <a:effectLst/>
                <a:uLnTx/>
                <a:uFillTx/>
                <a:latin typeface="Century Gothic" panose="020B0502020202020204" pitchFamily="34"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zh-CN" altLang="en-US" sz="12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cxnSp>
        <p:nvCxnSpPr>
          <p:cNvPr id="229" name="直线连接符 228">
            <a:extLst>
              <a:ext uri="{FF2B5EF4-FFF2-40B4-BE49-F238E27FC236}">
                <a16:creationId xmlns:a16="http://schemas.microsoft.com/office/drawing/2014/main" id="{CCD113FE-6427-BE87-DD8D-81A4717B98DA}"/>
              </a:ext>
            </a:extLst>
          </p:cNvPr>
          <p:cNvCxnSpPr>
            <a:cxnSpLocks/>
          </p:cNvCxnSpPr>
          <p:nvPr/>
        </p:nvCxnSpPr>
        <p:spPr>
          <a:xfrm>
            <a:off x="706942" y="6299200"/>
            <a:ext cx="10778116" cy="0"/>
          </a:xfrm>
          <a:prstGeom prst="line">
            <a:avLst/>
          </a:prstGeom>
          <a:ln w="12700">
            <a:solidFill>
              <a:srgbClr val="79BD28"/>
            </a:solidFill>
          </a:ln>
        </p:spPr>
        <p:style>
          <a:lnRef idx="1">
            <a:schemeClr val="accent1"/>
          </a:lnRef>
          <a:fillRef idx="0">
            <a:schemeClr val="accent1"/>
          </a:fillRef>
          <a:effectRef idx="0">
            <a:schemeClr val="accent1"/>
          </a:effectRef>
          <a:fontRef idx="minor">
            <a:schemeClr val="tx1"/>
          </a:fontRef>
        </p:style>
      </p:cxnSp>
      <p:sp>
        <p:nvSpPr>
          <p:cNvPr id="230" name="矩形 229">
            <a:extLst>
              <a:ext uri="{FF2B5EF4-FFF2-40B4-BE49-F238E27FC236}">
                <a16:creationId xmlns:a16="http://schemas.microsoft.com/office/drawing/2014/main" id="{6AF15AEB-0F98-904A-0CD9-8DC00493EA43}"/>
              </a:ext>
            </a:extLst>
          </p:cNvPr>
          <p:cNvSpPr/>
          <p:nvPr/>
        </p:nvSpPr>
        <p:spPr>
          <a:xfrm>
            <a:off x="1" y="315326"/>
            <a:ext cx="393700" cy="320676"/>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231" name="矩形 230">
            <a:extLst>
              <a:ext uri="{FF2B5EF4-FFF2-40B4-BE49-F238E27FC236}">
                <a16:creationId xmlns:a16="http://schemas.microsoft.com/office/drawing/2014/main" id="{0DF751F1-2745-FC16-442F-4647EB12F5B9}"/>
              </a:ext>
            </a:extLst>
          </p:cNvPr>
          <p:cNvSpPr/>
          <p:nvPr/>
        </p:nvSpPr>
        <p:spPr>
          <a:xfrm>
            <a:off x="393701" y="315326"/>
            <a:ext cx="66674" cy="320676"/>
          </a:xfrm>
          <a:prstGeom prst="rect">
            <a:avLst/>
          </a:prstGeom>
          <a:solidFill>
            <a:srgbClr val="06B0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cxnSp>
        <p:nvCxnSpPr>
          <p:cNvPr id="15" name="Straight Connector 14">
            <a:extLst>
              <a:ext uri="{FF2B5EF4-FFF2-40B4-BE49-F238E27FC236}">
                <a16:creationId xmlns:a16="http://schemas.microsoft.com/office/drawing/2014/main" id="{E0BB9FC0-B34A-3AF8-214F-998EB275A524}"/>
              </a:ext>
            </a:extLst>
          </p:cNvPr>
          <p:cNvCxnSpPr>
            <a:stCxn id="149" idx="2"/>
            <a:endCxn id="150" idx="0"/>
          </p:cNvCxnSpPr>
          <p:nvPr/>
        </p:nvCxnSpPr>
        <p:spPr>
          <a:xfrm>
            <a:off x="6173394" y="3369033"/>
            <a:ext cx="425240" cy="857896"/>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5690C30-7CF0-AE94-4104-5E899B9FE9AE}"/>
              </a:ext>
            </a:extLst>
          </p:cNvPr>
          <p:cNvCxnSpPr/>
          <p:nvPr/>
        </p:nvCxnSpPr>
        <p:spPr>
          <a:xfrm flipH="1">
            <a:off x="3209256" y="3368918"/>
            <a:ext cx="2979981" cy="834897"/>
          </a:xfrm>
          <a:prstGeom prst="line">
            <a:avLst/>
          </a:prstGeom>
          <a:ln w="9525">
            <a:solidFill>
              <a:schemeClr val="accent4"/>
            </a:solidFill>
            <a:prstDash val="dash"/>
          </a:ln>
        </p:spPr>
        <p:style>
          <a:lnRef idx="1">
            <a:schemeClr val="accent1"/>
          </a:lnRef>
          <a:fillRef idx="0">
            <a:schemeClr val="accent1"/>
          </a:fillRef>
          <a:effectRef idx="0">
            <a:schemeClr val="accent1"/>
          </a:effectRef>
          <a:fontRef idx="minor">
            <a:schemeClr val="tx1"/>
          </a:fontRef>
        </p:style>
      </p:cxnSp>
      <p:pic>
        <p:nvPicPr>
          <p:cNvPr id="159" name="Picture 8" descr="ICON_Server_flat_Q408.png">
            <a:extLst>
              <a:ext uri="{FF2B5EF4-FFF2-40B4-BE49-F238E27FC236}">
                <a16:creationId xmlns:a16="http://schemas.microsoft.com/office/drawing/2014/main" id="{96D5CE06-341A-3DF5-D4A5-15419DD94419}"/>
              </a:ext>
            </a:extLst>
          </p:cNvPr>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070406" y="3663761"/>
            <a:ext cx="953641" cy="25185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9525">
            <a:noFill/>
            <a:miter lim="800000"/>
            <a:headEnd/>
            <a:tailEnd/>
          </a:ln>
        </p:spPr>
      </p:pic>
      <p:pic>
        <p:nvPicPr>
          <p:cNvPr id="160" name="Picture 8" descr="ICON_Server_flat_Q408.png">
            <a:extLst>
              <a:ext uri="{FF2B5EF4-FFF2-40B4-BE49-F238E27FC236}">
                <a16:creationId xmlns:a16="http://schemas.microsoft.com/office/drawing/2014/main" id="{AC603EE8-A2A1-A5D1-DE47-967A00B100AD}"/>
              </a:ext>
            </a:extLst>
          </p:cNvPr>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780711" y="3663761"/>
            <a:ext cx="953641" cy="25185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9525">
            <a:noFill/>
            <a:miter lim="800000"/>
            <a:headEnd/>
            <a:tailEnd/>
          </a:ln>
        </p:spPr>
      </p:pic>
    </p:spTree>
    <p:extLst>
      <p:ext uri="{BB962C8B-B14F-4D97-AF65-F5344CB8AC3E}">
        <p14:creationId xmlns:p14="http://schemas.microsoft.com/office/powerpoint/2010/main" val="6806689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C8200227-62E7-5441-8E0A-07CA46906AC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07949" y="245323"/>
            <a:ext cx="1807405" cy="594000"/>
          </a:xfrm>
          <a:prstGeom prst="rect">
            <a:avLst/>
          </a:prstGeom>
        </p:spPr>
      </p:pic>
      <p:sp>
        <p:nvSpPr>
          <p:cNvPr id="75" name="文本占位符 1">
            <a:extLst>
              <a:ext uri="{FF2B5EF4-FFF2-40B4-BE49-F238E27FC236}">
                <a16:creationId xmlns:a16="http://schemas.microsoft.com/office/drawing/2014/main" id="{733410F9-3FC2-5F4B-95E9-8A87B07C8FE9}"/>
              </a:ext>
            </a:extLst>
          </p:cNvPr>
          <p:cNvSpPr txBox="1"/>
          <p:nvPr/>
        </p:nvSpPr>
        <p:spPr>
          <a:xfrm>
            <a:off x="526838" y="263524"/>
            <a:ext cx="9015367" cy="792900"/>
          </a:xfrm>
          <a:prstGeom prst="rect">
            <a:avLst/>
          </a:prstGeom>
        </p:spPr>
        <p:txBody>
          <a:bodyPr vert="horz" wrap="square" lIns="90000" tIns="36000" rIns="91440" bIns="36000" rtlCol="0" anchor="t">
            <a:spAutoFit/>
          </a:bodyPr>
          <a:lstStyle>
            <a:lvl1pPr indent="0">
              <a:lnSpc>
                <a:spcPct val="90000"/>
              </a:lnSpc>
              <a:spcBef>
                <a:spcPts val="1000"/>
              </a:spcBef>
              <a:buFontTx/>
              <a:buNone/>
              <a:defRPr kumimoji="1" sz="2600" b="1">
                <a:solidFill>
                  <a:srgbClr val="184199"/>
                </a:solidFill>
                <a:latin typeface="微软雅黑"/>
                <a:ea typeface="微软雅黑"/>
                <a:cs typeface="微软雅黑"/>
              </a:defRPr>
            </a:lvl1pPr>
            <a:lvl2pPr indent="0">
              <a:lnSpc>
                <a:spcPct val="90000"/>
              </a:lnSpc>
              <a:spcBef>
                <a:spcPts val="500"/>
              </a:spcBef>
              <a:buFontTx/>
              <a:buNone/>
              <a:defRPr sz="2400"/>
            </a:lvl2pPr>
            <a:lvl3pPr indent="0">
              <a:lnSpc>
                <a:spcPct val="90000"/>
              </a:lnSpc>
              <a:spcBef>
                <a:spcPts val="500"/>
              </a:spcBef>
              <a:buFontTx/>
              <a:buNone/>
              <a:defRPr sz="2000"/>
            </a:lvl3pPr>
            <a:lvl4pPr indent="0">
              <a:lnSpc>
                <a:spcPct val="90000"/>
              </a:lnSpc>
              <a:spcBef>
                <a:spcPts val="500"/>
              </a:spcBef>
              <a:buFontTx/>
              <a:buNone/>
            </a:lvl4pPr>
            <a:lvl5pPr indent="0">
              <a:lnSpc>
                <a:spcPct val="90000"/>
              </a:lnSpc>
              <a:spcBef>
                <a:spcPts val="500"/>
              </a:spcBef>
              <a:buFontTx/>
              <a:buNone/>
            </a:lvl5pPr>
            <a:lvl6pPr marL="2514600" indent="-228600">
              <a:lnSpc>
                <a:spcPct val="90000"/>
              </a:lnSpc>
              <a:spcBef>
                <a:spcPts val="500"/>
              </a:spcBef>
              <a:buFont typeface="Arial" panose="020B0604020202090204"/>
              <a:buChar char="•"/>
            </a:lvl6pPr>
            <a:lvl7pPr marL="2971800" indent="-228600">
              <a:lnSpc>
                <a:spcPct val="90000"/>
              </a:lnSpc>
              <a:spcBef>
                <a:spcPts val="500"/>
              </a:spcBef>
              <a:buFont typeface="Arial" panose="020B0604020202090204"/>
              <a:buChar char="•"/>
            </a:lvl7pPr>
            <a:lvl8pPr marL="3429000" indent="-228600">
              <a:lnSpc>
                <a:spcPct val="90000"/>
              </a:lnSpc>
              <a:spcBef>
                <a:spcPts val="500"/>
              </a:spcBef>
              <a:buFont typeface="Arial" panose="020B0604020202090204"/>
              <a:buChar char="•"/>
            </a:lvl8pPr>
            <a:lvl9pPr marL="3886200" indent="-228600">
              <a:lnSpc>
                <a:spcPct val="90000"/>
              </a:lnSpc>
              <a:spcBef>
                <a:spcPts val="500"/>
              </a:spcBef>
              <a:buFont typeface="Arial" panose="020B0604020202090204"/>
              <a:buChar char="•"/>
            </a:lvl9pPr>
          </a:lstStyle>
          <a:p>
            <a:pPr lvl="0">
              <a:defRPr/>
            </a:pPr>
            <a:r>
              <a:rPr lang="en-US" altLang="zh-CN">
                <a:solidFill>
                  <a:prstClr val="white"/>
                </a:solidFill>
                <a:latin typeface="Century Gothic" panose="020B0502020202020204" pitchFamily="34" charset="0"/>
              </a:rPr>
              <a:t>Recuperación ante desastres activo-pasivo o activo-activo</a:t>
            </a:r>
            <a:endParaRPr kumimoji="1" lang="en-US" altLang="zh-CN" sz="2600" b="1" i="0" u="none" strike="noStrike" kern="1200" cap="none" spc="0" normalizeH="0" baseline="0" noProof="0" dirty="0">
              <a:ln>
                <a:noFill/>
              </a:ln>
              <a:solidFill>
                <a:prstClr val="white"/>
              </a:solidFill>
              <a:effectLst/>
              <a:uLnTx/>
              <a:uFillTx/>
              <a:latin typeface="Century Gothic" panose="020B0502020202020204" pitchFamily="34" charset="0"/>
              <a:ea typeface="微软雅黑" charset="-122"/>
            </a:endParaRPr>
          </a:p>
        </p:txBody>
      </p:sp>
      <p:sp>
        <p:nvSpPr>
          <p:cNvPr id="2" name="TextBox 5">
            <a:extLst>
              <a:ext uri="{FF2B5EF4-FFF2-40B4-BE49-F238E27FC236}">
                <a16:creationId xmlns:a16="http://schemas.microsoft.com/office/drawing/2014/main" id="{6E7FF1F5-92E7-76D5-B0D7-559F2DCF4FEC}"/>
              </a:ext>
            </a:extLst>
          </p:cNvPr>
          <p:cNvSpPr txBox="1"/>
          <p:nvPr/>
        </p:nvSpPr>
        <p:spPr>
          <a:xfrm>
            <a:off x="7451418" y="1409936"/>
            <a:ext cx="4116048" cy="3395930"/>
          </a:xfrm>
          <a:prstGeom prst="rect">
            <a:avLst/>
          </a:prstGeom>
          <a:noFill/>
        </p:spPr>
        <p:txBody>
          <a:bodyPr wrap="square" rtlCol="0">
            <a:spAutoFit/>
          </a:bodyPr>
          <a:lstStyle/>
          <a:p>
            <a:pPr marL="285750" lvl="0" indent="-285750">
              <a:lnSpc>
                <a:spcPct val="130000"/>
              </a:lnSpc>
              <a:spcAft>
                <a:spcPts val="600"/>
              </a:spcAft>
              <a:buClr>
                <a:srgbClr val="92D14F"/>
              </a:buClr>
              <a:buFont typeface="Wingdings" pitchFamily="2" charset="2"/>
              <a:buChar char="Ø"/>
              <a:defRPr/>
            </a:pPr>
            <a:r>
              <a:rPr lang="en-US">
                <a:solidFill>
                  <a:prstClr val="white"/>
                </a:solidFill>
                <a:latin typeface="Century Gothic" panose="020B0502020202020204" pitchFamily="34" charset="0"/>
              </a:rPr>
              <a:t>Integrado y fácil de usar
Backup local + replicación remota
Almacenamiento activo-activo
RPO flexibles, mín. 1s
0 pérdida de datos
Fácil de implementar y administrar</a:t>
            </a: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3" name="组合 2">
            <a:extLst>
              <a:ext uri="{FF2B5EF4-FFF2-40B4-BE49-F238E27FC236}">
                <a16:creationId xmlns:a16="http://schemas.microsoft.com/office/drawing/2014/main" id="{B8F50CBA-6FB6-B1FD-8B58-64894963F7D2}"/>
              </a:ext>
            </a:extLst>
          </p:cNvPr>
          <p:cNvGrpSpPr>
            <a:grpSpLocks noChangeAspect="1"/>
          </p:cNvGrpSpPr>
          <p:nvPr/>
        </p:nvGrpSpPr>
        <p:grpSpPr>
          <a:xfrm>
            <a:off x="1099436" y="1049188"/>
            <a:ext cx="6209553" cy="4716000"/>
            <a:chOff x="1099437" y="1087207"/>
            <a:chExt cx="6114751" cy="4644000"/>
          </a:xfrm>
        </p:grpSpPr>
        <p:sp>
          <p:nvSpPr>
            <p:cNvPr id="4" name="矩形 108">
              <a:extLst>
                <a:ext uri="{FF2B5EF4-FFF2-40B4-BE49-F238E27FC236}">
                  <a16:creationId xmlns:a16="http://schemas.microsoft.com/office/drawing/2014/main" id="{B7818EE8-E582-4100-03CD-D2D126DC2CB2}"/>
                </a:ext>
              </a:extLst>
            </p:cNvPr>
            <p:cNvSpPr/>
            <p:nvPr/>
          </p:nvSpPr>
          <p:spPr>
            <a:xfrm>
              <a:off x="4745478" y="1095421"/>
              <a:ext cx="2307812" cy="4621435"/>
            </a:xfrm>
            <a:prstGeom prst="rect">
              <a:avLst/>
            </a:prstGeom>
            <a:solidFill>
              <a:srgbClr val="146FFF">
                <a:alpha val="20000"/>
              </a:srgbClr>
            </a:solidFill>
            <a:ln w="9525">
              <a:solidFill>
                <a:srgbClr val="0D7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5" name="矩形 6">
              <a:extLst>
                <a:ext uri="{FF2B5EF4-FFF2-40B4-BE49-F238E27FC236}">
                  <a16:creationId xmlns:a16="http://schemas.microsoft.com/office/drawing/2014/main" id="{8A8B0E4C-B28A-15DF-7D54-C8B64D3096D1}"/>
                </a:ext>
              </a:extLst>
            </p:cNvPr>
            <p:cNvSpPr/>
            <p:nvPr/>
          </p:nvSpPr>
          <p:spPr>
            <a:xfrm>
              <a:off x="1215750" y="1087207"/>
              <a:ext cx="2307812" cy="4644000"/>
            </a:xfrm>
            <a:prstGeom prst="rect">
              <a:avLst/>
            </a:prstGeom>
            <a:solidFill>
              <a:srgbClr val="146FFF">
                <a:alpha val="20000"/>
              </a:srgbClr>
            </a:solidFill>
            <a:ln w="9525">
              <a:solidFill>
                <a:srgbClr val="0D7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6" name="流程图: 合并 8">
              <a:extLst>
                <a:ext uri="{FF2B5EF4-FFF2-40B4-BE49-F238E27FC236}">
                  <a16:creationId xmlns:a16="http://schemas.microsoft.com/office/drawing/2014/main" id="{EFD6DDF8-53B4-A228-A3B8-70E807B81DE5}"/>
                </a:ext>
              </a:extLst>
            </p:cNvPr>
            <p:cNvSpPr/>
            <p:nvPr/>
          </p:nvSpPr>
          <p:spPr>
            <a:xfrm>
              <a:off x="1392424" y="4146347"/>
              <a:ext cx="1954511" cy="544276"/>
            </a:xfrm>
            <a:prstGeom prst="flowChartMerge">
              <a:avLst/>
            </a:prstGeom>
            <a:gradFill>
              <a:gsLst>
                <a:gs pos="99000">
                  <a:srgbClr val="0070C0"/>
                </a:gs>
                <a:gs pos="5000">
                  <a:srgbClr val="0070C0">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mn-cs"/>
              </a:endParaRPr>
            </a:p>
          </p:txBody>
        </p:sp>
        <p:sp>
          <p:nvSpPr>
            <p:cNvPr id="7" name="圆角矩形 9">
              <a:extLst>
                <a:ext uri="{FF2B5EF4-FFF2-40B4-BE49-F238E27FC236}">
                  <a16:creationId xmlns:a16="http://schemas.microsoft.com/office/drawing/2014/main" id="{7AD34098-4B9F-51F3-7BC0-227D7ADB0EAB}"/>
                </a:ext>
              </a:extLst>
            </p:cNvPr>
            <p:cNvSpPr/>
            <p:nvPr/>
          </p:nvSpPr>
          <p:spPr>
            <a:xfrm>
              <a:off x="1392424" y="3752104"/>
              <a:ext cx="1954511" cy="412506"/>
            </a:xfrm>
            <a:prstGeom prst="roundRect">
              <a:avLst/>
            </a:prstGeom>
            <a:solidFill>
              <a:srgbClr val="0D7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mn-cs"/>
                </a:rPr>
                <a:t>HCI</a:t>
              </a:r>
            </a:p>
          </p:txBody>
        </p:sp>
        <p:sp>
          <p:nvSpPr>
            <p:cNvPr id="8" name="圆角矩形 7">
              <a:extLst>
                <a:ext uri="{FF2B5EF4-FFF2-40B4-BE49-F238E27FC236}">
                  <a16:creationId xmlns:a16="http://schemas.microsoft.com/office/drawing/2014/main" id="{24CBB55D-47CE-1305-CDE6-86CBC8AFDB48}"/>
                </a:ext>
              </a:extLst>
            </p:cNvPr>
            <p:cNvSpPr/>
            <p:nvPr/>
          </p:nvSpPr>
          <p:spPr>
            <a:xfrm>
              <a:off x="1397120" y="1251167"/>
              <a:ext cx="1954511" cy="412506"/>
            </a:xfrm>
            <a:prstGeom prst="roundRect">
              <a:avLst/>
            </a:prstGeom>
            <a:solidFill>
              <a:srgbClr val="92D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微软雅黑" panose="020B0503020204020204" charset="-122"/>
                </a:rPr>
                <a:t>Main SCP</a:t>
              </a:r>
            </a:p>
          </p:txBody>
        </p:sp>
        <p:sp>
          <p:nvSpPr>
            <p:cNvPr id="9" name="圆角矩形 8">
              <a:extLst>
                <a:ext uri="{FF2B5EF4-FFF2-40B4-BE49-F238E27FC236}">
                  <a16:creationId xmlns:a16="http://schemas.microsoft.com/office/drawing/2014/main" id="{333BEAD2-C508-E6EF-C631-C28415BA0158}"/>
                </a:ext>
              </a:extLst>
            </p:cNvPr>
            <p:cNvSpPr/>
            <p:nvPr/>
          </p:nvSpPr>
          <p:spPr>
            <a:xfrm>
              <a:off x="1392424" y="2819770"/>
              <a:ext cx="666287" cy="838653"/>
            </a:xfrm>
            <a:prstGeom prst="roundRect">
              <a:avLst/>
            </a:prstGeom>
            <a:solidFill>
              <a:srgbClr val="37CEFF"/>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mn-cs"/>
              </a:endParaRPr>
            </a:p>
          </p:txBody>
        </p:sp>
        <p:sp>
          <p:nvSpPr>
            <p:cNvPr id="10" name="圆角矩形 23">
              <a:extLst>
                <a:ext uri="{FF2B5EF4-FFF2-40B4-BE49-F238E27FC236}">
                  <a16:creationId xmlns:a16="http://schemas.microsoft.com/office/drawing/2014/main" id="{A317E787-647D-E6E2-022C-1F3E4B910C3E}"/>
                </a:ext>
              </a:extLst>
            </p:cNvPr>
            <p:cNvSpPr/>
            <p:nvPr/>
          </p:nvSpPr>
          <p:spPr>
            <a:xfrm>
              <a:off x="1397120" y="2314580"/>
              <a:ext cx="1954511" cy="412506"/>
            </a:xfrm>
            <a:prstGeom prst="roundRect">
              <a:avLst/>
            </a:prstGeom>
            <a:solidFill>
              <a:srgbClr val="0D7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微软雅黑" panose="020B0503020204020204" charset="-122"/>
                </a:rPr>
                <a:t>Virtual network</a:t>
              </a:r>
              <a:endParaRPr kumimoji="0" lang="zh-CN" altLang="en-US" sz="14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微软雅黑" panose="020B0503020204020204" charset="-122"/>
              </a:endParaRPr>
            </a:p>
          </p:txBody>
        </p:sp>
        <p:sp>
          <p:nvSpPr>
            <p:cNvPr id="11" name="文本框 60">
              <a:extLst>
                <a:ext uri="{FF2B5EF4-FFF2-40B4-BE49-F238E27FC236}">
                  <a16:creationId xmlns:a16="http://schemas.microsoft.com/office/drawing/2014/main" id="{1714A486-AB2D-3A90-0B55-305DBEC23411}"/>
                </a:ext>
              </a:extLst>
            </p:cNvPr>
            <p:cNvSpPr txBox="1"/>
            <p:nvPr/>
          </p:nvSpPr>
          <p:spPr>
            <a:xfrm>
              <a:off x="1099437" y="5327041"/>
              <a:ext cx="261036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a:ln>
                    <a:noFill/>
                  </a:ln>
                  <a:solidFill>
                    <a:srgbClr val="11B5F2"/>
                  </a:solidFill>
                  <a:effectLst/>
                  <a:uLnTx/>
                  <a:uFillTx/>
                  <a:latin typeface="Century Gothic" panose="020B0502020202020204" pitchFamily="34" charset="0"/>
                  <a:ea typeface="微软雅黑" panose="020B0503020204020204" charset="-122"/>
                  <a:cs typeface="微软雅黑" panose="020B0503020204020204" charset="-122"/>
                </a:rPr>
                <a:t>Site A</a:t>
              </a:r>
            </a:p>
          </p:txBody>
        </p:sp>
        <p:sp>
          <p:nvSpPr>
            <p:cNvPr id="12" name="右箭头 61">
              <a:extLst>
                <a:ext uri="{FF2B5EF4-FFF2-40B4-BE49-F238E27FC236}">
                  <a16:creationId xmlns:a16="http://schemas.microsoft.com/office/drawing/2014/main" id="{F894FB39-64BD-7F4A-C525-F3CC8A2EBD4A}"/>
                </a:ext>
              </a:extLst>
            </p:cNvPr>
            <p:cNvSpPr/>
            <p:nvPr/>
          </p:nvSpPr>
          <p:spPr>
            <a:xfrm>
              <a:off x="2058419" y="2997321"/>
              <a:ext cx="644339" cy="483561"/>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 b="1"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微软雅黑" panose="020B0503020204020204" charset="-122"/>
                </a:rPr>
                <a:t>Backup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 b="1"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微软雅黑" panose="020B0503020204020204" charset="-122"/>
                </a:rPr>
                <a:t>CDP</a:t>
              </a:r>
            </a:p>
          </p:txBody>
        </p:sp>
        <p:sp>
          <p:nvSpPr>
            <p:cNvPr id="13" name="圆角矩形 62">
              <a:extLst>
                <a:ext uri="{FF2B5EF4-FFF2-40B4-BE49-F238E27FC236}">
                  <a16:creationId xmlns:a16="http://schemas.microsoft.com/office/drawing/2014/main" id="{E83C1BE0-7588-B3DD-3D3B-2F0CDF60964A}"/>
                </a:ext>
              </a:extLst>
            </p:cNvPr>
            <p:cNvSpPr/>
            <p:nvPr/>
          </p:nvSpPr>
          <p:spPr>
            <a:xfrm>
              <a:off x="2700998" y="2819770"/>
              <a:ext cx="650635" cy="838653"/>
            </a:xfrm>
            <a:prstGeom prst="roundRect">
              <a:avLst/>
            </a:prstGeom>
            <a:solidFill>
              <a:srgbClr val="37C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mn-cs"/>
                </a:rPr>
                <a:t>Backup 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mn-cs"/>
                </a:rPr>
                <a:t>pool</a:t>
              </a:r>
              <a:endParaRPr kumimoji="0" lang="zh-CN" altLang="en-US" sz="8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mn-cs"/>
              </a:endParaRPr>
            </a:p>
          </p:txBody>
        </p:sp>
        <p:sp>
          <p:nvSpPr>
            <p:cNvPr id="14" name="圆角矩形 122">
              <a:extLst>
                <a:ext uri="{FF2B5EF4-FFF2-40B4-BE49-F238E27FC236}">
                  <a16:creationId xmlns:a16="http://schemas.microsoft.com/office/drawing/2014/main" id="{D31DCF69-F60D-B2F4-AD3C-3A31F9BB7DCF}"/>
                </a:ext>
              </a:extLst>
            </p:cNvPr>
            <p:cNvSpPr/>
            <p:nvPr/>
          </p:nvSpPr>
          <p:spPr>
            <a:xfrm>
              <a:off x="4925777" y="3752104"/>
              <a:ext cx="1954511" cy="412506"/>
            </a:xfrm>
            <a:prstGeom prst="roundRect">
              <a:avLst/>
            </a:prstGeom>
            <a:solidFill>
              <a:srgbClr val="0D7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mn-cs"/>
                </a:rPr>
                <a:t>HCI</a:t>
              </a:r>
            </a:p>
          </p:txBody>
        </p:sp>
        <p:sp>
          <p:nvSpPr>
            <p:cNvPr id="15" name="圆角矩形 126">
              <a:extLst>
                <a:ext uri="{FF2B5EF4-FFF2-40B4-BE49-F238E27FC236}">
                  <a16:creationId xmlns:a16="http://schemas.microsoft.com/office/drawing/2014/main" id="{83BD043A-8CFA-BBA9-6F42-3FAEE67D0BF3}"/>
                </a:ext>
              </a:extLst>
            </p:cNvPr>
            <p:cNvSpPr/>
            <p:nvPr/>
          </p:nvSpPr>
          <p:spPr>
            <a:xfrm>
              <a:off x="4922128" y="1251167"/>
              <a:ext cx="1954511" cy="412506"/>
            </a:xfrm>
            <a:prstGeom prst="roundRect">
              <a:avLst/>
            </a:prstGeom>
            <a:solidFill>
              <a:srgbClr val="92D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微软雅黑" panose="020B0503020204020204" charset="-122"/>
                </a:rPr>
                <a:t>Standby SCP</a:t>
              </a:r>
            </a:p>
          </p:txBody>
        </p:sp>
        <p:sp>
          <p:nvSpPr>
            <p:cNvPr id="16" name="圆角矩形 128">
              <a:extLst>
                <a:ext uri="{FF2B5EF4-FFF2-40B4-BE49-F238E27FC236}">
                  <a16:creationId xmlns:a16="http://schemas.microsoft.com/office/drawing/2014/main" id="{BEFEFD97-5E6F-2A69-5AAE-2A036BAB1E93}"/>
                </a:ext>
              </a:extLst>
            </p:cNvPr>
            <p:cNvSpPr/>
            <p:nvPr/>
          </p:nvSpPr>
          <p:spPr>
            <a:xfrm>
              <a:off x="4915861" y="2315771"/>
              <a:ext cx="1954511" cy="412506"/>
            </a:xfrm>
            <a:prstGeom prst="roundRect">
              <a:avLst/>
            </a:prstGeom>
            <a:solidFill>
              <a:srgbClr val="0D7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微软雅黑" panose="020B0503020204020204" charset="-122"/>
                </a:rPr>
                <a:t>Virtual network</a:t>
              </a:r>
              <a:endParaRPr kumimoji="0" lang="zh-CN" altLang="en-US" sz="14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微软雅黑" panose="020B0503020204020204" charset="-122"/>
              </a:endParaRPr>
            </a:p>
          </p:txBody>
        </p:sp>
        <p:sp>
          <p:nvSpPr>
            <p:cNvPr id="17" name="文本框 134">
              <a:extLst>
                <a:ext uri="{FF2B5EF4-FFF2-40B4-BE49-F238E27FC236}">
                  <a16:creationId xmlns:a16="http://schemas.microsoft.com/office/drawing/2014/main" id="{E58813A1-8DED-A158-B3B7-E4F1A07158CC}"/>
                </a:ext>
              </a:extLst>
            </p:cNvPr>
            <p:cNvSpPr txBox="1"/>
            <p:nvPr/>
          </p:nvSpPr>
          <p:spPr>
            <a:xfrm>
              <a:off x="4603824" y="5327041"/>
              <a:ext cx="261036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a:ln>
                    <a:noFill/>
                  </a:ln>
                  <a:solidFill>
                    <a:srgbClr val="11B5F2"/>
                  </a:solidFill>
                  <a:effectLst/>
                  <a:uLnTx/>
                  <a:uFillTx/>
                  <a:latin typeface="Century Gothic" panose="020B0502020202020204" pitchFamily="34" charset="0"/>
                  <a:ea typeface="微软雅黑" panose="020B0503020204020204" charset="-122"/>
                  <a:cs typeface="微软雅黑" panose="020B0503020204020204" charset="-122"/>
                </a:rPr>
                <a:t>Site B</a:t>
              </a:r>
            </a:p>
          </p:txBody>
        </p:sp>
        <p:sp>
          <p:nvSpPr>
            <p:cNvPr id="18" name="右箭头 135">
              <a:extLst>
                <a:ext uri="{FF2B5EF4-FFF2-40B4-BE49-F238E27FC236}">
                  <a16:creationId xmlns:a16="http://schemas.microsoft.com/office/drawing/2014/main" id="{EFEE15FC-D488-FC45-B519-64DBD0D37826}"/>
                </a:ext>
              </a:extLst>
            </p:cNvPr>
            <p:cNvSpPr/>
            <p:nvPr/>
          </p:nvSpPr>
          <p:spPr>
            <a:xfrm flipH="1">
              <a:off x="5567545" y="2974886"/>
              <a:ext cx="686980" cy="530608"/>
            </a:xfrm>
            <a:custGeom>
              <a:avLst/>
              <a:gdLst>
                <a:gd name="connsiteX0" fmla="*/ 0 w 680990"/>
                <a:gd name="connsiteY0" fmla="*/ 147685 h 590738"/>
                <a:gd name="connsiteX1" fmla="*/ 385621 w 680990"/>
                <a:gd name="connsiteY1" fmla="*/ 147685 h 590738"/>
                <a:gd name="connsiteX2" fmla="*/ 385621 w 680990"/>
                <a:gd name="connsiteY2" fmla="*/ 0 h 590738"/>
                <a:gd name="connsiteX3" fmla="*/ 680990 w 680990"/>
                <a:gd name="connsiteY3" fmla="*/ 295369 h 590738"/>
                <a:gd name="connsiteX4" fmla="*/ 385621 w 680990"/>
                <a:gd name="connsiteY4" fmla="*/ 590738 h 590738"/>
                <a:gd name="connsiteX5" fmla="*/ 385621 w 680990"/>
                <a:gd name="connsiteY5" fmla="*/ 443054 h 590738"/>
                <a:gd name="connsiteX6" fmla="*/ 0 w 680990"/>
                <a:gd name="connsiteY6" fmla="*/ 443054 h 590738"/>
                <a:gd name="connsiteX7" fmla="*/ 0 w 680990"/>
                <a:gd name="connsiteY7" fmla="*/ 147685 h 590738"/>
                <a:gd name="connsiteX0" fmla="*/ 0 w 623183"/>
                <a:gd name="connsiteY0" fmla="*/ 147685 h 590738"/>
                <a:gd name="connsiteX1" fmla="*/ 385621 w 623183"/>
                <a:gd name="connsiteY1" fmla="*/ 147685 h 590738"/>
                <a:gd name="connsiteX2" fmla="*/ 385621 w 623183"/>
                <a:gd name="connsiteY2" fmla="*/ 0 h 590738"/>
                <a:gd name="connsiteX3" fmla="*/ 623183 w 623183"/>
                <a:gd name="connsiteY3" fmla="*/ 300624 h 590738"/>
                <a:gd name="connsiteX4" fmla="*/ 385621 w 623183"/>
                <a:gd name="connsiteY4" fmla="*/ 590738 h 590738"/>
                <a:gd name="connsiteX5" fmla="*/ 385621 w 623183"/>
                <a:gd name="connsiteY5" fmla="*/ 443054 h 590738"/>
                <a:gd name="connsiteX6" fmla="*/ 0 w 623183"/>
                <a:gd name="connsiteY6" fmla="*/ 443054 h 590738"/>
                <a:gd name="connsiteX7" fmla="*/ 0 w 623183"/>
                <a:gd name="connsiteY7" fmla="*/ 147685 h 590738"/>
                <a:gd name="connsiteX0" fmla="*/ 0 w 654714"/>
                <a:gd name="connsiteY0" fmla="*/ 147685 h 590738"/>
                <a:gd name="connsiteX1" fmla="*/ 385621 w 654714"/>
                <a:gd name="connsiteY1" fmla="*/ 147685 h 590738"/>
                <a:gd name="connsiteX2" fmla="*/ 385621 w 654714"/>
                <a:gd name="connsiteY2" fmla="*/ 0 h 590738"/>
                <a:gd name="connsiteX3" fmla="*/ 654714 w 654714"/>
                <a:gd name="connsiteY3" fmla="*/ 305879 h 590738"/>
                <a:gd name="connsiteX4" fmla="*/ 385621 w 654714"/>
                <a:gd name="connsiteY4" fmla="*/ 590738 h 590738"/>
                <a:gd name="connsiteX5" fmla="*/ 385621 w 654714"/>
                <a:gd name="connsiteY5" fmla="*/ 443054 h 590738"/>
                <a:gd name="connsiteX6" fmla="*/ 0 w 654714"/>
                <a:gd name="connsiteY6" fmla="*/ 443054 h 590738"/>
                <a:gd name="connsiteX7" fmla="*/ 0 w 654714"/>
                <a:gd name="connsiteY7" fmla="*/ 147685 h 59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4714" h="590738">
                  <a:moveTo>
                    <a:pt x="0" y="147685"/>
                  </a:moveTo>
                  <a:lnTo>
                    <a:pt x="385621" y="147685"/>
                  </a:lnTo>
                  <a:lnTo>
                    <a:pt x="385621" y="0"/>
                  </a:lnTo>
                  <a:lnTo>
                    <a:pt x="654714" y="305879"/>
                  </a:lnTo>
                  <a:lnTo>
                    <a:pt x="385621" y="590738"/>
                  </a:lnTo>
                  <a:lnTo>
                    <a:pt x="385621" y="443054"/>
                  </a:lnTo>
                  <a:lnTo>
                    <a:pt x="0" y="443054"/>
                  </a:lnTo>
                  <a:lnTo>
                    <a:pt x="0" y="1476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 b="1"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微软雅黑" panose="020B0503020204020204" charset="-122"/>
                </a:rPr>
                <a:t>Instant recovery</a:t>
              </a:r>
              <a:endParaRPr kumimoji="0" lang="zh-CN" altLang="en-US" sz="600" b="1"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微软雅黑" panose="020B0503020204020204" charset="-122"/>
              </a:endParaRPr>
            </a:p>
          </p:txBody>
        </p:sp>
        <p:sp>
          <p:nvSpPr>
            <p:cNvPr id="19" name="燕尾形 5">
              <a:extLst>
                <a:ext uri="{FF2B5EF4-FFF2-40B4-BE49-F238E27FC236}">
                  <a16:creationId xmlns:a16="http://schemas.microsoft.com/office/drawing/2014/main" id="{8F481C37-82B0-83C4-BF43-2558C49335D3}"/>
                </a:ext>
              </a:extLst>
            </p:cNvPr>
            <p:cNvSpPr/>
            <p:nvPr/>
          </p:nvSpPr>
          <p:spPr>
            <a:xfrm>
              <a:off x="3418008" y="3801883"/>
              <a:ext cx="306794" cy="275549"/>
            </a:xfrm>
            <a:prstGeom prst="chevron">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sym typeface="+mn-ea"/>
              </a:endParaRPr>
            </a:p>
          </p:txBody>
        </p:sp>
        <p:sp>
          <p:nvSpPr>
            <p:cNvPr id="20" name="燕尾形 15">
              <a:extLst>
                <a:ext uri="{FF2B5EF4-FFF2-40B4-BE49-F238E27FC236}">
                  <a16:creationId xmlns:a16="http://schemas.microsoft.com/office/drawing/2014/main" id="{B08EAE36-ADF1-E6EE-176E-EB11744FF119}"/>
                </a:ext>
              </a:extLst>
            </p:cNvPr>
            <p:cNvSpPr/>
            <p:nvPr/>
          </p:nvSpPr>
          <p:spPr>
            <a:xfrm>
              <a:off x="3700122" y="3801883"/>
              <a:ext cx="306794" cy="275549"/>
            </a:xfrm>
            <a:prstGeom prst="chevron">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sym typeface="+mn-ea"/>
              </a:endParaRPr>
            </a:p>
          </p:txBody>
        </p:sp>
        <p:sp>
          <p:nvSpPr>
            <p:cNvPr id="21" name="燕尾形 16">
              <a:extLst>
                <a:ext uri="{FF2B5EF4-FFF2-40B4-BE49-F238E27FC236}">
                  <a16:creationId xmlns:a16="http://schemas.microsoft.com/office/drawing/2014/main" id="{A0769CE7-4D1E-EB47-9666-9D853629BF10}"/>
                </a:ext>
              </a:extLst>
            </p:cNvPr>
            <p:cNvSpPr/>
            <p:nvPr/>
          </p:nvSpPr>
          <p:spPr>
            <a:xfrm>
              <a:off x="3982235" y="3801883"/>
              <a:ext cx="306794" cy="275549"/>
            </a:xfrm>
            <a:prstGeom prst="chevron">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sym typeface="+mn-ea"/>
              </a:endParaRPr>
            </a:p>
          </p:txBody>
        </p:sp>
        <p:sp>
          <p:nvSpPr>
            <p:cNvPr id="22" name="燕尾形 17">
              <a:extLst>
                <a:ext uri="{FF2B5EF4-FFF2-40B4-BE49-F238E27FC236}">
                  <a16:creationId xmlns:a16="http://schemas.microsoft.com/office/drawing/2014/main" id="{8C7FEF45-790F-032A-A72E-36E35CAB15BB}"/>
                </a:ext>
              </a:extLst>
            </p:cNvPr>
            <p:cNvSpPr/>
            <p:nvPr/>
          </p:nvSpPr>
          <p:spPr>
            <a:xfrm>
              <a:off x="4546461" y="3801883"/>
              <a:ext cx="306794" cy="275549"/>
            </a:xfrm>
            <a:prstGeom prst="chevron">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sym typeface="+mn-ea"/>
              </a:endParaRPr>
            </a:p>
          </p:txBody>
        </p:sp>
        <p:sp>
          <p:nvSpPr>
            <p:cNvPr id="23" name="燕尾形 18">
              <a:extLst>
                <a:ext uri="{FF2B5EF4-FFF2-40B4-BE49-F238E27FC236}">
                  <a16:creationId xmlns:a16="http://schemas.microsoft.com/office/drawing/2014/main" id="{662EDEB8-1AA2-8172-3216-3DC008BA611C}"/>
                </a:ext>
              </a:extLst>
            </p:cNvPr>
            <p:cNvSpPr/>
            <p:nvPr/>
          </p:nvSpPr>
          <p:spPr>
            <a:xfrm>
              <a:off x="4264348" y="3801883"/>
              <a:ext cx="306794" cy="275549"/>
            </a:xfrm>
            <a:prstGeom prst="chevron">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sym typeface="+mn-ea"/>
              </a:endParaRPr>
            </a:p>
          </p:txBody>
        </p:sp>
        <p:sp>
          <p:nvSpPr>
            <p:cNvPr id="24" name="文本框 20">
              <a:extLst>
                <a:ext uri="{FF2B5EF4-FFF2-40B4-BE49-F238E27FC236}">
                  <a16:creationId xmlns:a16="http://schemas.microsoft.com/office/drawing/2014/main" id="{1DB3A883-301B-50FD-A667-103E29DDC242}"/>
                </a:ext>
              </a:extLst>
            </p:cNvPr>
            <p:cNvSpPr txBox="1"/>
            <p:nvPr/>
          </p:nvSpPr>
          <p:spPr>
            <a:xfrm>
              <a:off x="3368545" y="4094493"/>
              <a:ext cx="1571019" cy="475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微软雅黑" panose="020B0503020204020204" charset="-122"/>
                </a:rPr>
                <a:t>Sync data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微软雅黑" panose="020B0503020204020204" charset="-122"/>
                </a:rPr>
                <a:t>DR site</a:t>
              </a:r>
              <a:endParaRPr kumimoji="0" lang="zh-CN" altLang="en-US" sz="1100" b="1"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微软雅黑" panose="020B0503020204020204" charset="-122"/>
              </a:endParaRPr>
            </a:p>
          </p:txBody>
        </p:sp>
        <p:cxnSp>
          <p:nvCxnSpPr>
            <p:cNvPr id="25" name="曲线连接符 24">
              <a:extLst>
                <a:ext uri="{FF2B5EF4-FFF2-40B4-BE49-F238E27FC236}">
                  <a16:creationId xmlns:a16="http://schemas.microsoft.com/office/drawing/2014/main" id="{409CCF95-3DE5-D532-3C3E-2923E7F48E40}"/>
                </a:ext>
              </a:extLst>
            </p:cNvPr>
            <p:cNvCxnSpPr>
              <a:cxnSpLocks/>
              <a:stCxn id="14" idx="2"/>
              <a:endCxn id="7" idx="2"/>
            </p:cNvCxnSpPr>
            <p:nvPr/>
          </p:nvCxnSpPr>
          <p:spPr>
            <a:xfrm rot="5400000">
              <a:off x="4136357" y="2397934"/>
              <a:ext cx="11407" cy="3533353"/>
            </a:xfrm>
            <a:prstGeom prst="curvedConnector3">
              <a:avLst>
                <a:gd name="adj1" fmla="val 3747072"/>
              </a:avLst>
            </a:prstGeom>
            <a:ln w="19050">
              <a:solidFill>
                <a:srgbClr val="FF0000"/>
              </a:solidFill>
              <a:prstDash val="sysDash"/>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26" name="文本框 27">
              <a:extLst>
                <a:ext uri="{FF2B5EF4-FFF2-40B4-BE49-F238E27FC236}">
                  <a16:creationId xmlns:a16="http://schemas.microsoft.com/office/drawing/2014/main" id="{5D0DFF11-F99E-CFCA-19FC-306FA15F5BFB}"/>
                </a:ext>
              </a:extLst>
            </p:cNvPr>
            <p:cNvSpPr txBox="1"/>
            <p:nvPr/>
          </p:nvSpPr>
          <p:spPr>
            <a:xfrm>
              <a:off x="3604049" y="4690623"/>
              <a:ext cx="1054261" cy="610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charset="-122"/>
                  <a:cs typeface="微软雅黑" panose="020B0503020204020204" charset="-122"/>
                </a:rPr>
                <a:t>Failback to production site</a:t>
              </a:r>
              <a:endParaRPr kumimoji="0" lang="zh-CN" altLang="en-US" sz="1000" b="0"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charset="-122"/>
                <a:cs typeface="微软雅黑" panose="020B0503020204020204" charset="-122"/>
              </a:endParaRPr>
            </a:p>
          </p:txBody>
        </p:sp>
        <p:sp>
          <p:nvSpPr>
            <p:cNvPr id="27" name="文本框 8">
              <a:extLst>
                <a:ext uri="{FF2B5EF4-FFF2-40B4-BE49-F238E27FC236}">
                  <a16:creationId xmlns:a16="http://schemas.microsoft.com/office/drawing/2014/main" id="{B4FA224A-4622-3B18-80C4-63C43115C0A8}"/>
                </a:ext>
              </a:extLst>
            </p:cNvPr>
            <p:cNvSpPr txBox="1"/>
            <p:nvPr/>
          </p:nvSpPr>
          <p:spPr>
            <a:xfrm>
              <a:off x="1292331" y="2961326"/>
              <a:ext cx="876698" cy="5346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5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mn-cs"/>
                </a:rPr>
                <a:t>Production storage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5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mn-cs"/>
                </a:rPr>
                <a:t>pool</a:t>
              </a:r>
              <a:endParaRPr kumimoji="0" lang="zh-CN" altLang="en-US" sz="85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mn-cs"/>
              </a:endParaRPr>
            </a:p>
          </p:txBody>
        </p:sp>
        <p:sp>
          <p:nvSpPr>
            <p:cNvPr id="28" name="圆角矩形 14">
              <a:extLst>
                <a:ext uri="{FF2B5EF4-FFF2-40B4-BE49-F238E27FC236}">
                  <a16:creationId xmlns:a16="http://schemas.microsoft.com/office/drawing/2014/main" id="{29C9C732-4A60-06BD-EE85-04767F14EB1D}"/>
                </a:ext>
              </a:extLst>
            </p:cNvPr>
            <p:cNvSpPr/>
            <p:nvPr/>
          </p:nvSpPr>
          <p:spPr>
            <a:xfrm>
              <a:off x="4905872" y="2819770"/>
              <a:ext cx="666287" cy="838653"/>
            </a:xfrm>
            <a:prstGeom prst="roundRect">
              <a:avLst/>
            </a:prstGeom>
            <a:solidFill>
              <a:srgbClr val="37CEFF"/>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mn-cs"/>
              </a:endParaRPr>
            </a:p>
          </p:txBody>
        </p:sp>
        <p:sp>
          <p:nvSpPr>
            <p:cNvPr id="29" name="圆角矩形 62">
              <a:extLst>
                <a:ext uri="{FF2B5EF4-FFF2-40B4-BE49-F238E27FC236}">
                  <a16:creationId xmlns:a16="http://schemas.microsoft.com/office/drawing/2014/main" id="{303B58F5-7499-EB59-9F63-58B976F8B1B7}"/>
                </a:ext>
              </a:extLst>
            </p:cNvPr>
            <p:cNvSpPr/>
            <p:nvPr/>
          </p:nvSpPr>
          <p:spPr>
            <a:xfrm>
              <a:off x="6209192" y="2819770"/>
              <a:ext cx="651600" cy="838653"/>
            </a:xfrm>
            <a:prstGeom prst="roundRect">
              <a:avLst/>
            </a:prstGeom>
            <a:solidFill>
              <a:srgbClr val="37C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mn-cs"/>
                </a:rPr>
                <a:t>Backup 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mn-cs"/>
                </a:rPr>
                <a:t>pool</a:t>
              </a:r>
              <a:endParaRPr kumimoji="0" lang="zh-CN" altLang="en-US" sz="8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mn-cs"/>
              </a:endParaRPr>
            </a:p>
          </p:txBody>
        </p:sp>
        <p:sp>
          <p:nvSpPr>
            <p:cNvPr id="30" name="文本框 114">
              <a:extLst>
                <a:ext uri="{FF2B5EF4-FFF2-40B4-BE49-F238E27FC236}">
                  <a16:creationId xmlns:a16="http://schemas.microsoft.com/office/drawing/2014/main" id="{B963E9B9-86B3-4190-4B69-4913CD8253B5}"/>
                </a:ext>
              </a:extLst>
            </p:cNvPr>
            <p:cNvSpPr txBox="1"/>
            <p:nvPr/>
          </p:nvSpPr>
          <p:spPr>
            <a:xfrm>
              <a:off x="4771891" y="2961326"/>
              <a:ext cx="942352" cy="5346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5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mn-cs"/>
                </a:rPr>
                <a:t>Production storage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5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mn-cs"/>
                </a:rPr>
                <a:t>pool</a:t>
              </a:r>
              <a:endParaRPr kumimoji="0" lang="zh-CN" altLang="en-US" sz="85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mn-cs"/>
              </a:endParaRPr>
            </a:p>
          </p:txBody>
        </p:sp>
        <p:sp>
          <p:nvSpPr>
            <p:cNvPr id="31" name="流程图: 合并 8">
              <a:extLst>
                <a:ext uri="{FF2B5EF4-FFF2-40B4-BE49-F238E27FC236}">
                  <a16:creationId xmlns:a16="http://schemas.microsoft.com/office/drawing/2014/main" id="{9FA73152-AABF-CC72-D030-CB72433AACBF}"/>
                </a:ext>
              </a:extLst>
            </p:cNvPr>
            <p:cNvSpPr/>
            <p:nvPr/>
          </p:nvSpPr>
          <p:spPr>
            <a:xfrm>
              <a:off x="4922128" y="4082430"/>
              <a:ext cx="1954511" cy="544276"/>
            </a:xfrm>
            <a:prstGeom prst="flowChartMerge">
              <a:avLst/>
            </a:prstGeom>
            <a:gradFill>
              <a:gsLst>
                <a:gs pos="99000">
                  <a:srgbClr val="0070C0"/>
                </a:gs>
                <a:gs pos="5000">
                  <a:srgbClr val="0070C0">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mn-cs"/>
              </a:endParaRPr>
            </a:p>
          </p:txBody>
        </p:sp>
        <p:grpSp>
          <p:nvGrpSpPr>
            <p:cNvPr id="32" name="组合 31">
              <a:extLst>
                <a:ext uri="{FF2B5EF4-FFF2-40B4-BE49-F238E27FC236}">
                  <a16:creationId xmlns:a16="http://schemas.microsoft.com/office/drawing/2014/main" id="{C6EFA2C0-3505-E95B-C24E-00F54351AC83}"/>
                </a:ext>
              </a:extLst>
            </p:cNvPr>
            <p:cNvGrpSpPr/>
            <p:nvPr/>
          </p:nvGrpSpPr>
          <p:grpSpPr>
            <a:xfrm>
              <a:off x="1395032" y="1807676"/>
              <a:ext cx="1955590" cy="506904"/>
              <a:chOff x="1385888" y="1816820"/>
              <a:chExt cx="1955590" cy="506904"/>
            </a:xfrm>
          </p:grpSpPr>
          <p:cxnSp>
            <p:nvCxnSpPr>
              <p:cNvPr id="61" name="直接连接符 25">
                <a:extLst>
                  <a:ext uri="{FF2B5EF4-FFF2-40B4-BE49-F238E27FC236}">
                    <a16:creationId xmlns:a16="http://schemas.microsoft.com/office/drawing/2014/main" id="{7A8D52C0-7A74-6B91-BFF7-8F5850EDBD3F}"/>
                  </a:ext>
                </a:extLst>
              </p:cNvPr>
              <p:cNvCxnSpPr>
                <a:cxnSpLocks/>
                <a:endCxn id="10" idx="0"/>
              </p:cNvCxnSpPr>
              <p:nvPr/>
            </p:nvCxnSpPr>
            <p:spPr>
              <a:xfrm>
                <a:off x="1546366" y="2090838"/>
                <a:ext cx="828010" cy="223742"/>
              </a:xfrm>
              <a:prstGeom prst="line">
                <a:avLst/>
              </a:prstGeom>
              <a:ln w="12700">
                <a:solidFill>
                  <a:srgbClr val="0D70FF"/>
                </a:solidFill>
              </a:ln>
            </p:spPr>
            <p:style>
              <a:lnRef idx="1">
                <a:schemeClr val="accent1"/>
              </a:lnRef>
              <a:fillRef idx="0">
                <a:schemeClr val="accent1"/>
              </a:fillRef>
              <a:effectRef idx="0">
                <a:schemeClr val="accent1"/>
              </a:effectRef>
              <a:fontRef idx="minor">
                <a:schemeClr val="tx1"/>
              </a:fontRef>
            </p:style>
          </p:cxnSp>
          <p:cxnSp>
            <p:nvCxnSpPr>
              <p:cNvPr id="62" name="直接连接符 53">
                <a:extLst>
                  <a:ext uri="{FF2B5EF4-FFF2-40B4-BE49-F238E27FC236}">
                    <a16:creationId xmlns:a16="http://schemas.microsoft.com/office/drawing/2014/main" id="{DA81E714-D976-DB4D-9286-08DED6529A13}"/>
                  </a:ext>
                </a:extLst>
              </p:cNvPr>
              <p:cNvCxnSpPr>
                <a:cxnSpLocks/>
                <a:endCxn id="10" idx="0"/>
              </p:cNvCxnSpPr>
              <p:nvPr/>
            </p:nvCxnSpPr>
            <p:spPr>
              <a:xfrm>
                <a:off x="1959596" y="2090839"/>
                <a:ext cx="414780" cy="223741"/>
              </a:xfrm>
              <a:prstGeom prst="line">
                <a:avLst/>
              </a:prstGeom>
              <a:ln w="12700">
                <a:solidFill>
                  <a:srgbClr val="0D70FF"/>
                </a:solidFill>
              </a:ln>
            </p:spPr>
            <p:style>
              <a:lnRef idx="1">
                <a:schemeClr val="accent1"/>
              </a:lnRef>
              <a:fillRef idx="0">
                <a:schemeClr val="accent1"/>
              </a:fillRef>
              <a:effectRef idx="0">
                <a:schemeClr val="accent1"/>
              </a:effectRef>
              <a:fontRef idx="minor">
                <a:schemeClr val="tx1"/>
              </a:fontRef>
            </p:style>
          </p:cxnSp>
          <p:cxnSp>
            <p:nvCxnSpPr>
              <p:cNvPr id="63" name="直接连接符 54">
                <a:extLst>
                  <a:ext uri="{FF2B5EF4-FFF2-40B4-BE49-F238E27FC236}">
                    <a16:creationId xmlns:a16="http://schemas.microsoft.com/office/drawing/2014/main" id="{1429FC11-FA89-0A7D-6067-ABC4470E9F74}"/>
                  </a:ext>
                </a:extLst>
              </p:cNvPr>
              <p:cNvCxnSpPr>
                <a:cxnSpLocks/>
                <a:stCxn id="69" idx="2"/>
                <a:endCxn id="10" idx="0"/>
              </p:cNvCxnSpPr>
              <p:nvPr/>
            </p:nvCxnSpPr>
            <p:spPr>
              <a:xfrm>
                <a:off x="2363683" y="2115885"/>
                <a:ext cx="10693" cy="207839"/>
              </a:xfrm>
              <a:prstGeom prst="line">
                <a:avLst/>
              </a:prstGeom>
              <a:ln w="12700">
                <a:solidFill>
                  <a:srgbClr val="0D70FF"/>
                </a:solidFill>
              </a:ln>
            </p:spPr>
            <p:style>
              <a:lnRef idx="1">
                <a:schemeClr val="accent1"/>
              </a:lnRef>
              <a:fillRef idx="0">
                <a:schemeClr val="accent1"/>
              </a:fillRef>
              <a:effectRef idx="0">
                <a:schemeClr val="accent1"/>
              </a:effectRef>
              <a:fontRef idx="minor">
                <a:schemeClr val="tx1"/>
              </a:fontRef>
            </p:style>
          </p:cxnSp>
          <p:cxnSp>
            <p:nvCxnSpPr>
              <p:cNvPr id="64" name="直接连接符 56">
                <a:extLst>
                  <a:ext uri="{FF2B5EF4-FFF2-40B4-BE49-F238E27FC236}">
                    <a16:creationId xmlns:a16="http://schemas.microsoft.com/office/drawing/2014/main" id="{BB6D252E-BEC1-96DE-73F0-5B1CF1A1B401}"/>
                  </a:ext>
                </a:extLst>
              </p:cNvPr>
              <p:cNvCxnSpPr>
                <a:cxnSpLocks/>
                <a:stCxn id="70" idx="2"/>
                <a:endCxn id="10" idx="0"/>
              </p:cNvCxnSpPr>
              <p:nvPr/>
            </p:nvCxnSpPr>
            <p:spPr>
              <a:xfrm flipH="1">
                <a:off x="2374376" y="2115885"/>
                <a:ext cx="402537" cy="207839"/>
              </a:xfrm>
              <a:prstGeom prst="line">
                <a:avLst/>
              </a:prstGeom>
              <a:ln w="12700">
                <a:solidFill>
                  <a:srgbClr val="0D70FF"/>
                </a:solidFill>
              </a:ln>
            </p:spPr>
            <p:style>
              <a:lnRef idx="1">
                <a:schemeClr val="accent1"/>
              </a:lnRef>
              <a:fillRef idx="0">
                <a:schemeClr val="accent1"/>
              </a:fillRef>
              <a:effectRef idx="0">
                <a:schemeClr val="accent1"/>
              </a:effectRef>
              <a:fontRef idx="minor">
                <a:schemeClr val="tx1"/>
              </a:fontRef>
            </p:style>
          </p:cxnSp>
          <p:cxnSp>
            <p:nvCxnSpPr>
              <p:cNvPr id="65" name="直接连接符 57">
                <a:extLst>
                  <a:ext uri="{FF2B5EF4-FFF2-40B4-BE49-F238E27FC236}">
                    <a16:creationId xmlns:a16="http://schemas.microsoft.com/office/drawing/2014/main" id="{9669F481-0824-F2A1-1FE6-F4CFA379A07B}"/>
                  </a:ext>
                </a:extLst>
              </p:cNvPr>
              <p:cNvCxnSpPr>
                <a:cxnSpLocks/>
                <a:stCxn id="71" idx="2"/>
                <a:endCxn id="10" idx="0"/>
              </p:cNvCxnSpPr>
              <p:nvPr/>
            </p:nvCxnSpPr>
            <p:spPr>
              <a:xfrm flipH="1">
                <a:off x="2374376" y="2115885"/>
                <a:ext cx="815768" cy="207839"/>
              </a:xfrm>
              <a:prstGeom prst="line">
                <a:avLst/>
              </a:prstGeom>
              <a:ln w="12700">
                <a:solidFill>
                  <a:srgbClr val="0D70FF"/>
                </a:solidFill>
              </a:ln>
            </p:spPr>
            <p:style>
              <a:lnRef idx="1">
                <a:schemeClr val="accent1"/>
              </a:lnRef>
              <a:fillRef idx="0">
                <a:schemeClr val="accent1"/>
              </a:fillRef>
              <a:effectRef idx="0">
                <a:schemeClr val="accent1"/>
              </a:effectRef>
              <a:fontRef idx="minor">
                <a:schemeClr val="tx1"/>
              </a:fontRef>
            </p:style>
          </p:cxnSp>
          <p:pic>
            <p:nvPicPr>
              <p:cNvPr id="66" name="图片 65" descr="黑白色的标志&#10;&#10;中度可信度描述已自动生成">
                <a:extLst>
                  <a:ext uri="{FF2B5EF4-FFF2-40B4-BE49-F238E27FC236}">
                    <a16:creationId xmlns:a16="http://schemas.microsoft.com/office/drawing/2014/main" id="{84855F7D-BD9B-20BA-2D89-541948A55A0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85888" y="1816820"/>
                <a:ext cx="302669" cy="299065"/>
              </a:xfrm>
              <a:prstGeom prst="rect">
                <a:avLst/>
              </a:prstGeom>
            </p:spPr>
          </p:pic>
          <p:pic>
            <p:nvPicPr>
              <p:cNvPr id="68" name="图片 67" descr="黑白色的标志&#10;&#10;中度可信度描述已自动生成">
                <a:extLst>
                  <a:ext uri="{FF2B5EF4-FFF2-40B4-BE49-F238E27FC236}">
                    <a16:creationId xmlns:a16="http://schemas.microsoft.com/office/drawing/2014/main" id="{3BA0146E-65D1-4D6E-C1A3-D80401F9B51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99118" y="1816820"/>
                <a:ext cx="302669" cy="299065"/>
              </a:xfrm>
              <a:prstGeom prst="rect">
                <a:avLst/>
              </a:prstGeom>
            </p:spPr>
          </p:pic>
          <p:pic>
            <p:nvPicPr>
              <p:cNvPr id="69" name="图片 68" descr="黑白色的标志&#10;&#10;中度可信度描述已自动生成">
                <a:extLst>
                  <a:ext uri="{FF2B5EF4-FFF2-40B4-BE49-F238E27FC236}">
                    <a16:creationId xmlns:a16="http://schemas.microsoft.com/office/drawing/2014/main" id="{81DFF7AE-D2D9-D42F-2712-B3AE447EE76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12348" y="1816820"/>
                <a:ext cx="302669" cy="299065"/>
              </a:xfrm>
              <a:prstGeom prst="rect">
                <a:avLst/>
              </a:prstGeom>
            </p:spPr>
          </p:pic>
          <p:pic>
            <p:nvPicPr>
              <p:cNvPr id="70" name="图片 69" descr="黑白色的标志&#10;&#10;中度可信度描述已自动生成">
                <a:extLst>
                  <a:ext uri="{FF2B5EF4-FFF2-40B4-BE49-F238E27FC236}">
                    <a16:creationId xmlns:a16="http://schemas.microsoft.com/office/drawing/2014/main" id="{DD697528-B7CC-E31B-8C30-14A30D41879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25578" y="1816820"/>
                <a:ext cx="302669" cy="299065"/>
              </a:xfrm>
              <a:prstGeom prst="rect">
                <a:avLst/>
              </a:prstGeom>
            </p:spPr>
          </p:pic>
          <p:pic>
            <p:nvPicPr>
              <p:cNvPr id="71" name="图片 70" descr="黑白色的标志&#10;&#10;中度可信度描述已自动生成">
                <a:extLst>
                  <a:ext uri="{FF2B5EF4-FFF2-40B4-BE49-F238E27FC236}">
                    <a16:creationId xmlns:a16="http://schemas.microsoft.com/office/drawing/2014/main" id="{C28971B8-7FC3-DA1D-5989-FDE23E67E52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38809" y="1816820"/>
                <a:ext cx="302669" cy="299065"/>
              </a:xfrm>
              <a:prstGeom prst="rect">
                <a:avLst/>
              </a:prstGeom>
            </p:spPr>
          </p:pic>
        </p:grpSp>
        <p:grpSp>
          <p:nvGrpSpPr>
            <p:cNvPr id="33" name="组合 32">
              <a:extLst>
                <a:ext uri="{FF2B5EF4-FFF2-40B4-BE49-F238E27FC236}">
                  <a16:creationId xmlns:a16="http://schemas.microsoft.com/office/drawing/2014/main" id="{FF6C5611-205F-20D7-D77C-830B37C89E3C}"/>
                </a:ext>
              </a:extLst>
            </p:cNvPr>
            <p:cNvGrpSpPr/>
            <p:nvPr/>
          </p:nvGrpSpPr>
          <p:grpSpPr>
            <a:xfrm>
              <a:off x="4913153" y="1807676"/>
              <a:ext cx="1955590" cy="506904"/>
              <a:chOff x="1385888" y="1816820"/>
              <a:chExt cx="1955590" cy="506904"/>
            </a:xfrm>
          </p:grpSpPr>
          <p:cxnSp>
            <p:nvCxnSpPr>
              <p:cNvPr id="49" name="直接连接符 25">
                <a:extLst>
                  <a:ext uri="{FF2B5EF4-FFF2-40B4-BE49-F238E27FC236}">
                    <a16:creationId xmlns:a16="http://schemas.microsoft.com/office/drawing/2014/main" id="{AB2CCDE6-98FE-18B7-F62D-7AA4484FB2E0}"/>
                  </a:ext>
                </a:extLst>
              </p:cNvPr>
              <p:cNvCxnSpPr>
                <a:cxnSpLocks/>
              </p:cNvCxnSpPr>
              <p:nvPr/>
            </p:nvCxnSpPr>
            <p:spPr>
              <a:xfrm>
                <a:off x="1537222" y="2099982"/>
                <a:ext cx="828010" cy="223742"/>
              </a:xfrm>
              <a:prstGeom prst="line">
                <a:avLst/>
              </a:prstGeom>
              <a:ln w="12700">
                <a:solidFill>
                  <a:srgbClr val="0D70FF"/>
                </a:solidFill>
              </a:ln>
            </p:spPr>
            <p:style>
              <a:lnRef idx="1">
                <a:schemeClr val="accent1"/>
              </a:lnRef>
              <a:fillRef idx="0">
                <a:schemeClr val="accent1"/>
              </a:fillRef>
              <a:effectRef idx="0">
                <a:schemeClr val="accent1"/>
              </a:effectRef>
              <a:fontRef idx="minor">
                <a:schemeClr val="tx1"/>
              </a:fontRef>
            </p:style>
          </p:cxnSp>
          <p:cxnSp>
            <p:nvCxnSpPr>
              <p:cNvPr id="50" name="直接连接符 53">
                <a:extLst>
                  <a:ext uri="{FF2B5EF4-FFF2-40B4-BE49-F238E27FC236}">
                    <a16:creationId xmlns:a16="http://schemas.microsoft.com/office/drawing/2014/main" id="{5A0948E4-8B15-9B0B-6FC4-D2FF5A269457}"/>
                  </a:ext>
                </a:extLst>
              </p:cNvPr>
              <p:cNvCxnSpPr>
                <a:cxnSpLocks/>
              </p:cNvCxnSpPr>
              <p:nvPr/>
            </p:nvCxnSpPr>
            <p:spPr>
              <a:xfrm>
                <a:off x="1950452" y="2099983"/>
                <a:ext cx="414780" cy="223741"/>
              </a:xfrm>
              <a:prstGeom prst="line">
                <a:avLst/>
              </a:prstGeom>
              <a:ln w="12700">
                <a:solidFill>
                  <a:srgbClr val="0D70FF"/>
                </a:solidFill>
              </a:ln>
            </p:spPr>
            <p:style>
              <a:lnRef idx="1">
                <a:schemeClr val="accent1"/>
              </a:lnRef>
              <a:fillRef idx="0">
                <a:schemeClr val="accent1"/>
              </a:fillRef>
              <a:effectRef idx="0">
                <a:schemeClr val="accent1"/>
              </a:effectRef>
              <a:fontRef idx="minor">
                <a:schemeClr val="tx1"/>
              </a:fontRef>
            </p:style>
          </p:cxnSp>
          <p:cxnSp>
            <p:nvCxnSpPr>
              <p:cNvPr id="53" name="直接连接符 54">
                <a:extLst>
                  <a:ext uri="{FF2B5EF4-FFF2-40B4-BE49-F238E27FC236}">
                    <a16:creationId xmlns:a16="http://schemas.microsoft.com/office/drawing/2014/main" id="{352A4B2C-D0A3-7066-0C9A-BD23876E8A95}"/>
                  </a:ext>
                </a:extLst>
              </p:cNvPr>
              <p:cNvCxnSpPr>
                <a:cxnSpLocks/>
                <a:stCxn id="58" idx="2"/>
              </p:cNvCxnSpPr>
              <p:nvPr/>
            </p:nvCxnSpPr>
            <p:spPr>
              <a:xfrm>
                <a:off x="2363683" y="2115885"/>
                <a:ext cx="1549" cy="207839"/>
              </a:xfrm>
              <a:prstGeom prst="line">
                <a:avLst/>
              </a:prstGeom>
              <a:ln w="12700">
                <a:solidFill>
                  <a:srgbClr val="0D70FF"/>
                </a:solidFill>
              </a:ln>
            </p:spPr>
            <p:style>
              <a:lnRef idx="1">
                <a:schemeClr val="accent1"/>
              </a:lnRef>
              <a:fillRef idx="0">
                <a:schemeClr val="accent1"/>
              </a:fillRef>
              <a:effectRef idx="0">
                <a:schemeClr val="accent1"/>
              </a:effectRef>
              <a:fontRef idx="minor">
                <a:schemeClr val="tx1"/>
              </a:fontRef>
            </p:style>
          </p:cxnSp>
          <p:cxnSp>
            <p:nvCxnSpPr>
              <p:cNvPr id="54" name="直接连接符 56">
                <a:extLst>
                  <a:ext uri="{FF2B5EF4-FFF2-40B4-BE49-F238E27FC236}">
                    <a16:creationId xmlns:a16="http://schemas.microsoft.com/office/drawing/2014/main" id="{2CD8BA86-1BA5-1721-FA4E-23EFAE6623E1}"/>
                  </a:ext>
                </a:extLst>
              </p:cNvPr>
              <p:cNvCxnSpPr>
                <a:cxnSpLocks/>
                <a:stCxn id="59" idx="2"/>
              </p:cNvCxnSpPr>
              <p:nvPr/>
            </p:nvCxnSpPr>
            <p:spPr>
              <a:xfrm flipH="1">
                <a:off x="2365232" y="2115885"/>
                <a:ext cx="411681" cy="207839"/>
              </a:xfrm>
              <a:prstGeom prst="line">
                <a:avLst/>
              </a:prstGeom>
              <a:ln w="12700">
                <a:solidFill>
                  <a:srgbClr val="0D70FF"/>
                </a:solidFill>
              </a:ln>
            </p:spPr>
            <p:style>
              <a:lnRef idx="1">
                <a:schemeClr val="accent1"/>
              </a:lnRef>
              <a:fillRef idx="0">
                <a:schemeClr val="accent1"/>
              </a:fillRef>
              <a:effectRef idx="0">
                <a:schemeClr val="accent1"/>
              </a:effectRef>
              <a:fontRef idx="minor">
                <a:schemeClr val="tx1"/>
              </a:fontRef>
            </p:style>
          </p:cxnSp>
          <p:cxnSp>
            <p:nvCxnSpPr>
              <p:cNvPr id="55" name="直接连接符 57">
                <a:extLst>
                  <a:ext uri="{FF2B5EF4-FFF2-40B4-BE49-F238E27FC236}">
                    <a16:creationId xmlns:a16="http://schemas.microsoft.com/office/drawing/2014/main" id="{4358D974-6A6D-D3B8-514D-D2BC8F609E07}"/>
                  </a:ext>
                </a:extLst>
              </p:cNvPr>
              <p:cNvCxnSpPr>
                <a:cxnSpLocks/>
                <a:stCxn id="60" idx="2"/>
              </p:cNvCxnSpPr>
              <p:nvPr/>
            </p:nvCxnSpPr>
            <p:spPr>
              <a:xfrm flipH="1">
                <a:off x="2365232" y="2115885"/>
                <a:ext cx="824912" cy="207839"/>
              </a:xfrm>
              <a:prstGeom prst="line">
                <a:avLst/>
              </a:prstGeom>
              <a:ln w="12700">
                <a:solidFill>
                  <a:srgbClr val="0D70FF"/>
                </a:solidFill>
              </a:ln>
            </p:spPr>
            <p:style>
              <a:lnRef idx="1">
                <a:schemeClr val="accent1"/>
              </a:lnRef>
              <a:fillRef idx="0">
                <a:schemeClr val="accent1"/>
              </a:fillRef>
              <a:effectRef idx="0">
                <a:schemeClr val="accent1"/>
              </a:effectRef>
              <a:fontRef idx="minor">
                <a:schemeClr val="tx1"/>
              </a:fontRef>
            </p:style>
          </p:cxnSp>
          <p:pic>
            <p:nvPicPr>
              <p:cNvPr id="56" name="图片 55" descr="黑白色的标志&#10;&#10;中度可信度描述已自动生成">
                <a:extLst>
                  <a:ext uri="{FF2B5EF4-FFF2-40B4-BE49-F238E27FC236}">
                    <a16:creationId xmlns:a16="http://schemas.microsoft.com/office/drawing/2014/main" id="{BE436EA4-AB8F-86AE-D6E4-42217BA9E5A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85888" y="1816820"/>
                <a:ext cx="302669" cy="299065"/>
              </a:xfrm>
              <a:prstGeom prst="rect">
                <a:avLst/>
              </a:prstGeom>
            </p:spPr>
          </p:pic>
          <p:pic>
            <p:nvPicPr>
              <p:cNvPr id="57" name="图片 56" descr="黑白色的标志&#10;&#10;中度可信度描述已自动生成">
                <a:extLst>
                  <a:ext uri="{FF2B5EF4-FFF2-40B4-BE49-F238E27FC236}">
                    <a16:creationId xmlns:a16="http://schemas.microsoft.com/office/drawing/2014/main" id="{8DD898EE-FB9D-038F-4E24-A52E7D941FD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99118" y="1816820"/>
                <a:ext cx="302669" cy="299065"/>
              </a:xfrm>
              <a:prstGeom prst="rect">
                <a:avLst/>
              </a:prstGeom>
            </p:spPr>
          </p:pic>
          <p:pic>
            <p:nvPicPr>
              <p:cNvPr id="58" name="图片 57" descr="黑白色的标志&#10;&#10;中度可信度描述已自动生成">
                <a:extLst>
                  <a:ext uri="{FF2B5EF4-FFF2-40B4-BE49-F238E27FC236}">
                    <a16:creationId xmlns:a16="http://schemas.microsoft.com/office/drawing/2014/main" id="{1C1E7DD0-9112-B1E5-6449-07349758E7E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12348" y="1816820"/>
                <a:ext cx="302669" cy="299065"/>
              </a:xfrm>
              <a:prstGeom prst="rect">
                <a:avLst/>
              </a:prstGeom>
            </p:spPr>
          </p:pic>
          <p:pic>
            <p:nvPicPr>
              <p:cNvPr id="59" name="图片 58" descr="黑白色的标志&#10;&#10;中度可信度描述已自动生成">
                <a:extLst>
                  <a:ext uri="{FF2B5EF4-FFF2-40B4-BE49-F238E27FC236}">
                    <a16:creationId xmlns:a16="http://schemas.microsoft.com/office/drawing/2014/main" id="{FF6814E2-8772-C3C0-6FA4-87D572A2AFA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25578" y="1816820"/>
                <a:ext cx="302669" cy="299065"/>
              </a:xfrm>
              <a:prstGeom prst="rect">
                <a:avLst/>
              </a:prstGeom>
            </p:spPr>
          </p:pic>
          <p:pic>
            <p:nvPicPr>
              <p:cNvPr id="60" name="图片 59" descr="黑白色的标志&#10;&#10;中度可信度描述已自动生成">
                <a:extLst>
                  <a:ext uri="{FF2B5EF4-FFF2-40B4-BE49-F238E27FC236}">
                    <a16:creationId xmlns:a16="http://schemas.microsoft.com/office/drawing/2014/main" id="{D07FE18D-3231-4A1F-F613-E9D76D289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38809" y="1816820"/>
                <a:ext cx="302669" cy="299065"/>
              </a:xfrm>
              <a:prstGeom prst="rect">
                <a:avLst/>
              </a:prstGeom>
            </p:spPr>
          </p:pic>
        </p:grpSp>
        <p:grpSp>
          <p:nvGrpSpPr>
            <p:cNvPr id="34" name="组合 33">
              <a:extLst>
                <a:ext uri="{FF2B5EF4-FFF2-40B4-BE49-F238E27FC236}">
                  <a16:creationId xmlns:a16="http://schemas.microsoft.com/office/drawing/2014/main" id="{24F522EC-9591-77F4-0BFF-4EBFF7EBB623}"/>
                </a:ext>
              </a:extLst>
            </p:cNvPr>
            <p:cNvGrpSpPr>
              <a:grpSpLocks noChangeAspect="1"/>
            </p:cNvGrpSpPr>
            <p:nvPr/>
          </p:nvGrpSpPr>
          <p:grpSpPr>
            <a:xfrm>
              <a:off x="1707279" y="4418484"/>
              <a:ext cx="1359519" cy="900000"/>
              <a:chOff x="612590" y="2832171"/>
              <a:chExt cx="1728125" cy="1144016"/>
            </a:xfrm>
          </p:grpSpPr>
          <p:pic>
            <p:nvPicPr>
              <p:cNvPr id="39" name="图片 38" descr="电脑显示屏&#10;&#10;中度可信度描述已自动生成">
                <a:extLst>
                  <a:ext uri="{FF2B5EF4-FFF2-40B4-BE49-F238E27FC236}">
                    <a16:creationId xmlns:a16="http://schemas.microsoft.com/office/drawing/2014/main" id="{CEFDD94D-6301-396C-9CEC-6FAB3B01240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2590" y="3563680"/>
                <a:ext cx="1728125" cy="412507"/>
              </a:xfrm>
              <a:prstGeom prst="rect">
                <a:avLst/>
              </a:prstGeom>
            </p:spPr>
          </p:pic>
          <p:pic>
            <p:nvPicPr>
              <p:cNvPr id="40" name="图片 39" descr="电脑显示屏&#10;&#10;中度可信度描述已自动生成">
                <a:extLst>
                  <a:ext uri="{FF2B5EF4-FFF2-40B4-BE49-F238E27FC236}">
                    <a16:creationId xmlns:a16="http://schemas.microsoft.com/office/drawing/2014/main" id="{A4E4062B-574C-32B2-2B36-F13C87508F9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2590" y="3197925"/>
                <a:ext cx="1728125" cy="412507"/>
              </a:xfrm>
              <a:prstGeom prst="rect">
                <a:avLst/>
              </a:prstGeom>
            </p:spPr>
          </p:pic>
          <p:pic>
            <p:nvPicPr>
              <p:cNvPr id="41" name="图片 40" descr="电脑显示屏&#10;&#10;中度可信度描述已自动生成">
                <a:extLst>
                  <a:ext uri="{FF2B5EF4-FFF2-40B4-BE49-F238E27FC236}">
                    <a16:creationId xmlns:a16="http://schemas.microsoft.com/office/drawing/2014/main" id="{5979C571-D949-BD8F-A8A9-0C0C2EC6348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2590" y="2832171"/>
                <a:ext cx="1728125" cy="412507"/>
              </a:xfrm>
              <a:prstGeom prst="rect">
                <a:avLst/>
              </a:prstGeom>
            </p:spPr>
          </p:pic>
        </p:grpSp>
        <p:grpSp>
          <p:nvGrpSpPr>
            <p:cNvPr id="35" name="组合 34">
              <a:extLst>
                <a:ext uri="{FF2B5EF4-FFF2-40B4-BE49-F238E27FC236}">
                  <a16:creationId xmlns:a16="http://schemas.microsoft.com/office/drawing/2014/main" id="{8C25063C-C678-7F9D-3E6D-10CDFE766C2A}"/>
                </a:ext>
              </a:extLst>
            </p:cNvPr>
            <p:cNvGrpSpPr>
              <a:grpSpLocks noChangeAspect="1"/>
            </p:cNvGrpSpPr>
            <p:nvPr/>
          </p:nvGrpSpPr>
          <p:grpSpPr>
            <a:xfrm>
              <a:off x="5233832" y="4418484"/>
              <a:ext cx="1359519" cy="900000"/>
              <a:chOff x="612590" y="2832171"/>
              <a:chExt cx="1728125" cy="1144016"/>
            </a:xfrm>
          </p:grpSpPr>
          <p:pic>
            <p:nvPicPr>
              <p:cNvPr id="36" name="图片 35" descr="电脑显示屏&#10;&#10;中度可信度描述已自动生成">
                <a:extLst>
                  <a:ext uri="{FF2B5EF4-FFF2-40B4-BE49-F238E27FC236}">
                    <a16:creationId xmlns:a16="http://schemas.microsoft.com/office/drawing/2014/main" id="{6C687408-C293-E3CB-5933-2811E262DE2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2590" y="3563680"/>
                <a:ext cx="1728125" cy="412507"/>
              </a:xfrm>
              <a:prstGeom prst="rect">
                <a:avLst/>
              </a:prstGeom>
            </p:spPr>
          </p:pic>
          <p:pic>
            <p:nvPicPr>
              <p:cNvPr id="37" name="图片 36" descr="电脑显示屏&#10;&#10;中度可信度描述已自动生成">
                <a:extLst>
                  <a:ext uri="{FF2B5EF4-FFF2-40B4-BE49-F238E27FC236}">
                    <a16:creationId xmlns:a16="http://schemas.microsoft.com/office/drawing/2014/main" id="{C636D437-3E9F-9D76-BE6D-23F3F57675A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2590" y="3197925"/>
                <a:ext cx="1728125" cy="412507"/>
              </a:xfrm>
              <a:prstGeom prst="rect">
                <a:avLst/>
              </a:prstGeom>
            </p:spPr>
          </p:pic>
          <p:pic>
            <p:nvPicPr>
              <p:cNvPr id="38" name="图片 37" descr="电脑显示屏&#10;&#10;中度可信度描述已自动生成">
                <a:extLst>
                  <a:ext uri="{FF2B5EF4-FFF2-40B4-BE49-F238E27FC236}">
                    <a16:creationId xmlns:a16="http://schemas.microsoft.com/office/drawing/2014/main" id="{F3694B54-14DC-C366-E832-D6B08B8458D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2590" y="2832171"/>
                <a:ext cx="1728125" cy="412507"/>
              </a:xfrm>
              <a:prstGeom prst="rect">
                <a:avLst/>
              </a:prstGeom>
            </p:spPr>
          </p:pic>
        </p:grpSp>
      </p:grpSp>
      <p:sp>
        <p:nvSpPr>
          <p:cNvPr id="72" name="矩形 71">
            <a:extLst>
              <a:ext uri="{FF2B5EF4-FFF2-40B4-BE49-F238E27FC236}">
                <a16:creationId xmlns:a16="http://schemas.microsoft.com/office/drawing/2014/main" id="{91FE00E8-726C-8044-AD46-21E3DEEA8582}"/>
              </a:ext>
            </a:extLst>
          </p:cNvPr>
          <p:cNvSpPr/>
          <p:nvPr/>
        </p:nvSpPr>
        <p:spPr>
          <a:xfrm>
            <a:off x="701574" y="6502421"/>
            <a:ext cx="162000" cy="162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73" name="矩形 72">
            <a:extLst>
              <a:ext uri="{FF2B5EF4-FFF2-40B4-BE49-F238E27FC236}">
                <a16:creationId xmlns:a16="http://schemas.microsoft.com/office/drawing/2014/main" id="{C76398C8-CD10-8E7F-FD30-08157A8A2A28}"/>
              </a:ext>
            </a:extLst>
          </p:cNvPr>
          <p:cNvSpPr/>
          <p:nvPr/>
        </p:nvSpPr>
        <p:spPr>
          <a:xfrm>
            <a:off x="11317883" y="6502421"/>
            <a:ext cx="162000" cy="162000"/>
          </a:xfrm>
          <a:prstGeom prst="rect">
            <a:avLst/>
          </a:prstGeom>
          <a:solidFill>
            <a:srgbClr val="79B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74" name="日期占位符 1">
            <a:extLst>
              <a:ext uri="{FF2B5EF4-FFF2-40B4-BE49-F238E27FC236}">
                <a16:creationId xmlns:a16="http://schemas.microsoft.com/office/drawing/2014/main" id="{EB33966F-D8EE-6900-2E08-807BB6B272A1}"/>
              </a:ext>
            </a:extLst>
          </p:cNvPr>
          <p:cNvSpPr txBox="1">
            <a:spLocks/>
          </p:cNvSpPr>
          <p:nvPr/>
        </p:nvSpPr>
        <p:spPr>
          <a:xfrm>
            <a:off x="871144" y="6444535"/>
            <a:ext cx="27432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err="1">
                <a:ln>
                  <a:noFill/>
                </a:ln>
                <a:solidFill>
                  <a:prstClr val="white"/>
                </a:solidFill>
                <a:effectLst/>
                <a:uLnTx/>
                <a:uFillTx/>
                <a:latin typeface="Century Gothic" panose="020B0502020202020204" pitchFamily="34" charset="0"/>
                <a:ea typeface="等线" panose="02010600030101010101" pitchFamily="2" charset="-122"/>
                <a:cs typeface="+mn-cs"/>
              </a:rPr>
              <a:t>www.sangfor.com</a:t>
            </a:r>
            <a:endParaRPr kumimoji="0" lang="en-US" altLang="zh-CN" sz="12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76" name="页脚占位符 2">
            <a:extLst>
              <a:ext uri="{FF2B5EF4-FFF2-40B4-BE49-F238E27FC236}">
                <a16:creationId xmlns:a16="http://schemas.microsoft.com/office/drawing/2014/main" id="{54B57F6B-46DA-8C8C-85EC-00E19D72441E}"/>
              </a:ext>
            </a:extLst>
          </p:cNvPr>
          <p:cNvSpPr txBox="1">
            <a:spLocks/>
          </p:cNvSpPr>
          <p:nvPr/>
        </p:nvSpPr>
        <p:spPr>
          <a:xfrm>
            <a:off x="4038600" y="6454695"/>
            <a:ext cx="41148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err="1">
                <a:ln>
                  <a:noFill/>
                </a:ln>
                <a:solidFill>
                  <a:prstClr val="white"/>
                </a:solidFill>
                <a:effectLst/>
                <a:uLnTx/>
                <a:uFillTx/>
                <a:latin typeface="Century Gothic" panose="020B0502020202020204" pitchFamily="34" charset="0"/>
                <a:ea typeface="微软雅黑" panose="020B0503020204020204" pitchFamily="34" charset="-122"/>
                <a:cs typeface="+mn-cs"/>
              </a:rPr>
              <a:t>Sangfor</a:t>
            </a:r>
            <a:r>
              <a:rPr kumimoji="0" lang="en-US" altLang="zh-CN" sz="12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rPr>
              <a:t> Technologies</a:t>
            </a:r>
            <a:endParaRPr kumimoji="0" lang="zh-CN" altLang="en-US" sz="12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77" name="灯片编号占位符 3">
            <a:extLst>
              <a:ext uri="{FF2B5EF4-FFF2-40B4-BE49-F238E27FC236}">
                <a16:creationId xmlns:a16="http://schemas.microsoft.com/office/drawing/2014/main" id="{1EA7963D-4A4E-F278-E7C0-5BE56159DFE5}"/>
              </a:ext>
            </a:extLst>
          </p:cNvPr>
          <p:cNvSpPr txBox="1">
            <a:spLocks/>
          </p:cNvSpPr>
          <p:nvPr/>
        </p:nvSpPr>
        <p:spPr>
          <a:xfrm>
            <a:off x="8574683" y="6454695"/>
            <a:ext cx="27432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rPr>
              <a:t>Page  </a:t>
            </a:r>
            <a:fld id="{6F6B6950-8D1A-4668-8374-25B44628E0DF}" type="slidenum">
              <a:rPr kumimoji="0" lang="zh-CN" altLang="en-US" sz="1200" b="0" i="0" u="none" strike="noStrike" kern="1200" cap="none" spc="0" normalizeH="0" baseline="0" noProof="0" smtClean="0">
                <a:ln>
                  <a:noFill/>
                </a:ln>
                <a:solidFill>
                  <a:prstClr val="white"/>
                </a:solidFill>
                <a:effectLst/>
                <a:uLnTx/>
                <a:uFillTx/>
                <a:latin typeface="Century Gothic" panose="020B0502020202020204" pitchFamily="34"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zh-CN" altLang="en-US" sz="12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cxnSp>
        <p:nvCxnSpPr>
          <p:cNvPr id="78" name="直线连接符 77">
            <a:extLst>
              <a:ext uri="{FF2B5EF4-FFF2-40B4-BE49-F238E27FC236}">
                <a16:creationId xmlns:a16="http://schemas.microsoft.com/office/drawing/2014/main" id="{83309EE3-ED6F-5792-1968-8A76DC45433E}"/>
              </a:ext>
            </a:extLst>
          </p:cNvPr>
          <p:cNvCxnSpPr>
            <a:cxnSpLocks/>
          </p:cNvCxnSpPr>
          <p:nvPr/>
        </p:nvCxnSpPr>
        <p:spPr>
          <a:xfrm>
            <a:off x="706942" y="6299200"/>
            <a:ext cx="10778116" cy="0"/>
          </a:xfrm>
          <a:prstGeom prst="line">
            <a:avLst/>
          </a:prstGeom>
          <a:ln w="12700">
            <a:solidFill>
              <a:srgbClr val="79BD28"/>
            </a:solidFill>
          </a:ln>
        </p:spPr>
        <p:style>
          <a:lnRef idx="1">
            <a:schemeClr val="accent1"/>
          </a:lnRef>
          <a:fillRef idx="0">
            <a:schemeClr val="accent1"/>
          </a:fillRef>
          <a:effectRef idx="0">
            <a:schemeClr val="accent1"/>
          </a:effectRef>
          <a:fontRef idx="minor">
            <a:schemeClr val="tx1"/>
          </a:fontRef>
        </p:style>
      </p:cxnSp>
      <p:sp>
        <p:nvSpPr>
          <p:cNvPr id="79" name="矩形 78">
            <a:extLst>
              <a:ext uri="{FF2B5EF4-FFF2-40B4-BE49-F238E27FC236}">
                <a16:creationId xmlns:a16="http://schemas.microsoft.com/office/drawing/2014/main" id="{C191E668-D260-F8A3-5338-A7AC2CA0CEA4}"/>
              </a:ext>
            </a:extLst>
          </p:cNvPr>
          <p:cNvSpPr/>
          <p:nvPr/>
        </p:nvSpPr>
        <p:spPr>
          <a:xfrm>
            <a:off x="1" y="315326"/>
            <a:ext cx="393700" cy="320676"/>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80" name="矩形 79">
            <a:extLst>
              <a:ext uri="{FF2B5EF4-FFF2-40B4-BE49-F238E27FC236}">
                <a16:creationId xmlns:a16="http://schemas.microsoft.com/office/drawing/2014/main" id="{B73CCAB1-1410-A2B6-843D-68034733A6E3}"/>
              </a:ext>
            </a:extLst>
          </p:cNvPr>
          <p:cNvSpPr/>
          <p:nvPr/>
        </p:nvSpPr>
        <p:spPr>
          <a:xfrm>
            <a:off x="393701" y="315326"/>
            <a:ext cx="66674" cy="320676"/>
          </a:xfrm>
          <a:prstGeom prst="rect">
            <a:avLst/>
          </a:prstGeom>
          <a:solidFill>
            <a:srgbClr val="06B0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42" name="燕尾形 5">
            <a:extLst>
              <a:ext uri="{FF2B5EF4-FFF2-40B4-BE49-F238E27FC236}">
                <a16:creationId xmlns:a16="http://schemas.microsoft.com/office/drawing/2014/main" id="{25F8EEF6-F2CE-E257-4619-E5F0BAAF87BA}"/>
              </a:ext>
            </a:extLst>
          </p:cNvPr>
          <p:cNvSpPr/>
          <p:nvPr/>
        </p:nvSpPr>
        <p:spPr>
          <a:xfrm flipH="1">
            <a:off x="3453954" y="3412802"/>
            <a:ext cx="311550" cy="279821"/>
          </a:xfrm>
          <a:prstGeom prst="chevron">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sym typeface="+mn-ea"/>
            </a:endParaRPr>
          </a:p>
        </p:txBody>
      </p:sp>
      <p:sp>
        <p:nvSpPr>
          <p:cNvPr id="43" name="燕尾形 15">
            <a:extLst>
              <a:ext uri="{FF2B5EF4-FFF2-40B4-BE49-F238E27FC236}">
                <a16:creationId xmlns:a16="http://schemas.microsoft.com/office/drawing/2014/main" id="{DBB0ABF0-DF4F-93D9-4489-8C51C8216F9E}"/>
              </a:ext>
            </a:extLst>
          </p:cNvPr>
          <p:cNvSpPr/>
          <p:nvPr/>
        </p:nvSpPr>
        <p:spPr>
          <a:xfrm flipH="1">
            <a:off x="3740442" y="3412802"/>
            <a:ext cx="311550" cy="279821"/>
          </a:xfrm>
          <a:prstGeom prst="chevron">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sym typeface="+mn-ea"/>
            </a:endParaRPr>
          </a:p>
        </p:txBody>
      </p:sp>
      <p:sp>
        <p:nvSpPr>
          <p:cNvPr id="44" name="燕尾形 16">
            <a:extLst>
              <a:ext uri="{FF2B5EF4-FFF2-40B4-BE49-F238E27FC236}">
                <a16:creationId xmlns:a16="http://schemas.microsoft.com/office/drawing/2014/main" id="{67E4DCBE-8478-7B94-6207-10DBD40A1C1C}"/>
              </a:ext>
            </a:extLst>
          </p:cNvPr>
          <p:cNvSpPr/>
          <p:nvPr/>
        </p:nvSpPr>
        <p:spPr>
          <a:xfrm flipH="1">
            <a:off x="4026928" y="3412802"/>
            <a:ext cx="311550" cy="279821"/>
          </a:xfrm>
          <a:prstGeom prst="chevron">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sym typeface="+mn-ea"/>
            </a:endParaRPr>
          </a:p>
        </p:txBody>
      </p:sp>
      <p:sp>
        <p:nvSpPr>
          <p:cNvPr id="45" name="燕尾形 17">
            <a:extLst>
              <a:ext uri="{FF2B5EF4-FFF2-40B4-BE49-F238E27FC236}">
                <a16:creationId xmlns:a16="http://schemas.microsoft.com/office/drawing/2014/main" id="{6E379038-9455-092D-B4F3-16207E31878F}"/>
              </a:ext>
            </a:extLst>
          </p:cNvPr>
          <p:cNvSpPr/>
          <p:nvPr/>
        </p:nvSpPr>
        <p:spPr>
          <a:xfrm flipH="1">
            <a:off x="4599902" y="3412802"/>
            <a:ext cx="311550" cy="279821"/>
          </a:xfrm>
          <a:prstGeom prst="chevron">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sym typeface="+mn-ea"/>
            </a:endParaRPr>
          </a:p>
        </p:txBody>
      </p:sp>
      <p:sp>
        <p:nvSpPr>
          <p:cNvPr id="46" name="燕尾形 18">
            <a:extLst>
              <a:ext uri="{FF2B5EF4-FFF2-40B4-BE49-F238E27FC236}">
                <a16:creationId xmlns:a16="http://schemas.microsoft.com/office/drawing/2014/main" id="{5E434729-1CD0-EAD4-4FD9-86CBC0B870CB}"/>
              </a:ext>
            </a:extLst>
          </p:cNvPr>
          <p:cNvSpPr/>
          <p:nvPr/>
        </p:nvSpPr>
        <p:spPr>
          <a:xfrm flipH="1">
            <a:off x="4313415" y="3412802"/>
            <a:ext cx="311550" cy="279821"/>
          </a:xfrm>
          <a:prstGeom prst="chevron">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sym typeface="+mn-ea"/>
            </a:endParaRPr>
          </a:p>
        </p:txBody>
      </p:sp>
    </p:spTree>
    <p:extLst>
      <p:ext uri="{BB962C8B-B14F-4D97-AF65-F5344CB8AC3E}">
        <p14:creationId xmlns:p14="http://schemas.microsoft.com/office/powerpoint/2010/main" val="8364659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C8200227-62E7-5441-8E0A-07CA46906AC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07949" y="245323"/>
            <a:ext cx="1807405" cy="594000"/>
          </a:xfrm>
          <a:prstGeom prst="rect">
            <a:avLst/>
          </a:prstGeom>
        </p:spPr>
      </p:pic>
      <p:sp>
        <p:nvSpPr>
          <p:cNvPr id="75" name="文本占位符 1">
            <a:extLst>
              <a:ext uri="{FF2B5EF4-FFF2-40B4-BE49-F238E27FC236}">
                <a16:creationId xmlns:a16="http://schemas.microsoft.com/office/drawing/2014/main" id="{733410F9-3FC2-5F4B-95E9-8A87B07C8FE9}"/>
              </a:ext>
            </a:extLst>
          </p:cNvPr>
          <p:cNvSpPr txBox="1"/>
          <p:nvPr/>
        </p:nvSpPr>
        <p:spPr>
          <a:xfrm>
            <a:off x="526838" y="263524"/>
            <a:ext cx="9015367" cy="792900"/>
          </a:xfrm>
          <a:prstGeom prst="rect">
            <a:avLst/>
          </a:prstGeom>
        </p:spPr>
        <p:txBody>
          <a:bodyPr vert="horz" wrap="square" lIns="90000" tIns="36000" rIns="91440" bIns="36000" rtlCol="0" anchor="t">
            <a:spAutoFit/>
          </a:bodyPr>
          <a:lstStyle>
            <a:lvl1pPr indent="0">
              <a:lnSpc>
                <a:spcPct val="90000"/>
              </a:lnSpc>
              <a:spcBef>
                <a:spcPts val="1000"/>
              </a:spcBef>
              <a:buFontTx/>
              <a:buNone/>
              <a:defRPr kumimoji="1" sz="2600" b="1">
                <a:solidFill>
                  <a:srgbClr val="184199"/>
                </a:solidFill>
                <a:latin typeface="微软雅黑"/>
                <a:ea typeface="微软雅黑"/>
                <a:cs typeface="微软雅黑"/>
              </a:defRPr>
            </a:lvl1pPr>
            <a:lvl2pPr indent="0">
              <a:lnSpc>
                <a:spcPct val="90000"/>
              </a:lnSpc>
              <a:spcBef>
                <a:spcPts val="500"/>
              </a:spcBef>
              <a:buFontTx/>
              <a:buNone/>
              <a:defRPr sz="2400"/>
            </a:lvl2pPr>
            <a:lvl3pPr indent="0">
              <a:lnSpc>
                <a:spcPct val="90000"/>
              </a:lnSpc>
              <a:spcBef>
                <a:spcPts val="500"/>
              </a:spcBef>
              <a:buFontTx/>
              <a:buNone/>
              <a:defRPr sz="2000"/>
            </a:lvl3pPr>
            <a:lvl4pPr indent="0">
              <a:lnSpc>
                <a:spcPct val="90000"/>
              </a:lnSpc>
              <a:spcBef>
                <a:spcPts val="500"/>
              </a:spcBef>
              <a:buFontTx/>
              <a:buNone/>
            </a:lvl4pPr>
            <a:lvl5pPr indent="0">
              <a:lnSpc>
                <a:spcPct val="90000"/>
              </a:lnSpc>
              <a:spcBef>
                <a:spcPts val="500"/>
              </a:spcBef>
              <a:buFontTx/>
              <a:buNone/>
            </a:lvl5pPr>
            <a:lvl6pPr marL="2514600" indent="-228600">
              <a:lnSpc>
                <a:spcPct val="90000"/>
              </a:lnSpc>
              <a:spcBef>
                <a:spcPts val="500"/>
              </a:spcBef>
              <a:buFont typeface="Arial" panose="020B0604020202090204"/>
              <a:buChar char="•"/>
            </a:lvl6pPr>
            <a:lvl7pPr marL="2971800" indent="-228600">
              <a:lnSpc>
                <a:spcPct val="90000"/>
              </a:lnSpc>
              <a:spcBef>
                <a:spcPts val="500"/>
              </a:spcBef>
              <a:buFont typeface="Arial" panose="020B0604020202090204"/>
              <a:buChar char="•"/>
            </a:lvl7pPr>
            <a:lvl8pPr marL="3429000" indent="-228600">
              <a:lnSpc>
                <a:spcPct val="90000"/>
              </a:lnSpc>
              <a:spcBef>
                <a:spcPts val="500"/>
              </a:spcBef>
              <a:buFont typeface="Arial" panose="020B0604020202090204"/>
              <a:buChar char="•"/>
            </a:lvl8pPr>
            <a:lvl9pPr marL="3886200" indent="-228600">
              <a:lnSpc>
                <a:spcPct val="90000"/>
              </a:lnSpc>
              <a:spcBef>
                <a:spcPts val="500"/>
              </a:spcBef>
              <a:buFont typeface="Arial" panose="020B0604020202090204"/>
              <a:buChar char="•"/>
            </a:lvl9pPr>
          </a:lstStyle>
          <a:p>
            <a:pPr lvl="0">
              <a:defRPr/>
            </a:pPr>
            <a:r>
              <a:rPr lang="en-CN" altLang="zh-CN">
                <a:solidFill>
                  <a:prstClr val="white"/>
                </a:solidFill>
                <a:latin typeface="Century Gothic" panose="020B0502020202020204" pitchFamily="34" charset="0"/>
              </a:rPr>
              <a:t>Seguridad y escalabilidad maximizadas, de adentro hacia afuera</a:t>
            </a:r>
            <a:endParaRPr kumimoji="1" lang="en-US" altLang="zh-CN" sz="2600" b="1" i="0" u="none" strike="noStrike" kern="1200" cap="none" spc="0" normalizeH="0" baseline="0" noProof="0" dirty="0">
              <a:ln>
                <a:noFill/>
              </a:ln>
              <a:solidFill>
                <a:prstClr val="white"/>
              </a:solidFill>
              <a:effectLst/>
              <a:uLnTx/>
              <a:uFillTx/>
              <a:latin typeface="Century Gothic" panose="020B0502020202020204" pitchFamily="34" charset="0"/>
              <a:ea typeface="微软雅黑" charset="-122"/>
            </a:endParaRPr>
          </a:p>
        </p:txBody>
      </p:sp>
      <p:sp>
        <p:nvSpPr>
          <p:cNvPr id="3" name="矩形 2">
            <a:extLst>
              <a:ext uri="{FF2B5EF4-FFF2-40B4-BE49-F238E27FC236}">
                <a16:creationId xmlns:a16="http://schemas.microsoft.com/office/drawing/2014/main" id="{BE4A6691-02CC-3AC3-9D96-1B3C4C0910D5}"/>
              </a:ext>
            </a:extLst>
          </p:cNvPr>
          <p:cNvSpPr/>
          <p:nvPr/>
        </p:nvSpPr>
        <p:spPr>
          <a:xfrm>
            <a:off x="701574" y="6502421"/>
            <a:ext cx="162000" cy="162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4" name="矩形 3">
            <a:extLst>
              <a:ext uri="{FF2B5EF4-FFF2-40B4-BE49-F238E27FC236}">
                <a16:creationId xmlns:a16="http://schemas.microsoft.com/office/drawing/2014/main" id="{1FAFD451-C135-3606-0C51-4EB132327322}"/>
              </a:ext>
            </a:extLst>
          </p:cNvPr>
          <p:cNvSpPr/>
          <p:nvPr/>
        </p:nvSpPr>
        <p:spPr>
          <a:xfrm>
            <a:off x="11317883" y="6502421"/>
            <a:ext cx="162000" cy="162000"/>
          </a:xfrm>
          <a:prstGeom prst="rect">
            <a:avLst/>
          </a:prstGeom>
          <a:solidFill>
            <a:srgbClr val="79B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5" name="日期占位符 1">
            <a:extLst>
              <a:ext uri="{FF2B5EF4-FFF2-40B4-BE49-F238E27FC236}">
                <a16:creationId xmlns:a16="http://schemas.microsoft.com/office/drawing/2014/main" id="{7C8900A2-7882-4104-9004-F4F6F55FD3FC}"/>
              </a:ext>
            </a:extLst>
          </p:cNvPr>
          <p:cNvSpPr txBox="1">
            <a:spLocks/>
          </p:cNvSpPr>
          <p:nvPr/>
        </p:nvSpPr>
        <p:spPr>
          <a:xfrm>
            <a:off x="871144" y="6444535"/>
            <a:ext cx="27432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err="1">
                <a:ln>
                  <a:noFill/>
                </a:ln>
                <a:solidFill>
                  <a:prstClr val="white"/>
                </a:solidFill>
                <a:effectLst/>
                <a:uLnTx/>
                <a:uFillTx/>
                <a:latin typeface="Century Gothic" panose="020B0502020202020204" pitchFamily="34" charset="0"/>
                <a:ea typeface="等线" panose="02010600030101010101" pitchFamily="2" charset="-122"/>
                <a:cs typeface="+mn-cs"/>
              </a:rPr>
              <a:t>www.sangfor.com</a:t>
            </a:r>
            <a:endParaRPr kumimoji="0" lang="en-US" altLang="zh-CN" sz="12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6" name="页脚占位符 2">
            <a:extLst>
              <a:ext uri="{FF2B5EF4-FFF2-40B4-BE49-F238E27FC236}">
                <a16:creationId xmlns:a16="http://schemas.microsoft.com/office/drawing/2014/main" id="{6400A23E-FFEE-41BE-1EFF-9136A51B6740}"/>
              </a:ext>
            </a:extLst>
          </p:cNvPr>
          <p:cNvSpPr txBox="1">
            <a:spLocks/>
          </p:cNvSpPr>
          <p:nvPr/>
        </p:nvSpPr>
        <p:spPr>
          <a:xfrm>
            <a:off x="4038600" y="6454695"/>
            <a:ext cx="41148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err="1">
                <a:ln>
                  <a:noFill/>
                </a:ln>
                <a:solidFill>
                  <a:prstClr val="white"/>
                </a:solidFill>
                <a:effectLst/>
                <a:uLnTx/>
                <a:uFillTx/>
                <a:latin typeface="Century Gothic" panose="020B0502020202020204" pitchFamily="34" charset="0"/>
                <a:ea typeface="微软雅黑" panose="020B0503020204020204" pitchFamily="34" charset="-122"/>
                <a:cs typeface="+mn-cs"/>
              </a:rPr>
              <a:t>Sangfor</a:t>
            </a:r>
            <a:r>
              <a:rPr kumimoji="0" lang="en-US" altLang="zh-CN" sz="12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rPr>
              <a:t> Technologies</a:t>
            </a:r>
            <a:endParaRPr kumimoji="0" lang="zh-CN" altLang="en-US" sz="12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cxnSp>
        <p:nvCxnSpPr>
          <p:cNvPr id="8" name="直线连接符 7">
            <a:extLst>
              <a:ext uri="{FF2B5EF4-FFF2-40B4-BE49-F238E27FC236}">
                <a16:creationId xmlns:a16="http://schemas.microsoft.com/office/drawing/2014/main" id="{CF8714B1-A410-6996-51F6-025331C31C4A}"/>
              </a:ext>
            </a:extLst>
          </p:cNvPr>
          <p:cNvCxnSpPr>
            <a:cxnSpLocks/>
          </p:cNvCxnSpPr>
          <p:nvPr/>
        </p:nvCxnSpPr>
        <p:spPr>
          <a:xfrm>
            <a:off x="706942" y="6299200"/>
            <a:ext cx="10778116" cy="0"/>
          </a:xfrm>
          <a:prstGeom prst="line">
            <a:avLst/>
          </a:prstGeom>
          <a:ln w="12700">
            <a:solidFill>
              <a:srgbClr val="79BD28"/>
            </a:solidFill>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EC2BFBCB-D254-B735-F664-7A290CE7C07E}"/>
              </a:ext>
            </a:extLst>
          </p:cNvPr>
          <p:cNvSpPr/>
          <p:nvPr/>
        </p:nvSpPr>
        <p:spPr>
          <a:xfrm>
            <a:off x="1" y="315326"/>
            <a:ext cx="393700" cy="320676"/>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10" name="矩形 9">
            <a:extLst>
              <a:ext uri="{FF2B5EF4-FFF2-40B4-BE49-F238E27FC236}">
                <a16:creationId xmlns:a16="http://schemas.microsoft.com/office/drawing/2014/main" id="{693147C6-8EC2-41BB-9DC2-67DB96E804A8}"/>
              </a:ext>
            </a:extLst>
          </p:cNvPr>
          <p:cNvSpPr/>
          <p:nvPr/>
        </p:nvSpPr>
        <p:spPr>
          <a:xfrm>
            <a:off x="393701" y="315326"/>
            <a:ext cx="66674" cy="320676"/>
          </a:xfrm>
          <a:prstGeom prst="rect">
            <a:avLst/>
          </a:prstGeom>
          <a:solidFill>
            <a:srgbClr val="06B0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11" name="梯形 109">
            <a:extLst>
              <a:ext uri="{FF2B5EF4-FFF2-40B4-BE49-F238E27FC236}">
                <a16:creationId xmlns:a16="http://schemas.microsoft.com/office/drawing/2014/main" id="{43207BFF-6994-BB3A-DCF4-8D7418A566E5}"/>
              </a:ext>
            </a:extLst>
          </p:cNvPr>
          <p:cNvSpPr/>
          <p:nvPr/>
        </p:nvSpPr>
        <p:spPr bwMode="auto">
          <a:xfrm rot="10800000">
            <a:off x="1754948" y="4906228"/>
            <a:ext cx="6929788" cy="821902"/>
          </a:xfrm>
          <a:prstGeom prst="trapezoid">
            <a:avLst>
              <a:gd name="adj" fmla="val 124230"/>
            </a:avLst>
          </a:prstGeom>
          <a:gradFill flip="none" rotWithShape="1">
            <a:gsLst>
              <a:gs pos="81000">
                <a:srgbClr val="0070C0">
                  <a:alpha val="0"/>
                </a:srgbClr>
              </a:gs>
              <a:gs pos="0">
                <a:srgbClr val="0070C0">
                  <a:alpha val="49000"/>
                </a:srgbClr>
              </a:gs>
            </a:gsLst>
            <a:lin ang="5400000" scaled="1"/>
            <a:tileRect/>
          </a:gradFill>
          <a:ln w="25400" cap="flat" cmpd="sng" algn="ctr">
            <a:noFill/>
            <a:prstDash val="solid"/>
          </a:ln>
          <a:effectLst/>
        </p:spPr>
        <p:txBody>
          <a:bodyPr anchor="ctr"/>
          <a:lstStyle/>
          <a:p>
            <a:pPr marL="0" marR="0" lvl="0" indent="0" algn="ctr" defTabSz="499745" rtl="0" eaLnBrk="1" fontAlgn="auto" latinLnBrk="0" hangingPunct="1">
              <a:lnSpc>
                <a:spcPct val="100000"/>
              </a:lnSpc>
              <a:spcBef>
                <a:spcPts val="0"/>
              </a:spcBef>
              <a:spcAft>
                <a:spcPts val="0"/>
              </a:spcAft>
              <a:buClrTx/>
              <a:buSzTx/>
              <a:buFontTx/>
              <a:buNone/>
              <a:tabLst/>
              <a:defRPr/>
            </a:pPr>
            <a:endParaRPr kumimoji="0" lang="zh-CN" altLang="en-US" sz="1100" b="1" i="0" u="none" strike="noStrike" kern="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微软雅黑" panose="020B0503020204020204" charset="-122"/>
            </a:endParaRPr>
          </a:p>
        </p:txBody>
      </p:sp>
      <p:sp>
        <p:nvSpPr>
          <p:cNvPr id="12" name="矩形 110">
            <a:extLst>
              <a:ext uri="{FF2B5EF4-FFF2-40B4-BE49-F238E27FC236}">
                <a16:creationId xmlns:a16="http://schemas.microsoft.com/office/drawing/2014/main" id="{F6D44AE5-0A75-2925-D8B4-0257FC145356}"/>
              </a:ext>
            </a:extLst>
          </p:cNvPr>
          <p:cNvSpPr/>
          <p:nvPr/>
        </p:nvSpPr>
        <p:spPr>
          <a:xfrm>
            <a:off x="1754948" y="1433440"/>
            <a:ext cx="6936855" cy="3380444"/>
          </a:xfrm>
          <a:prstGeom prst="rect">
            <a:avLst/>
          </a:prstGeom>
          <a:noFill/>
          <a:ln w="28575" cmpd="dbl">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endParaRPr>
          </a:p>
        </p:txBody>
      </p:sp>
      <p:sp>
        <p:nvSpPr>
          <p:cNvPr id="13" name="Rounded Rectangle 60">
            <a:extLst>
              <a:ext uri="{FF2B5EF4-FFF2-40B4-BE49-F238E27FC236}">
                <a16:creationId xmlns:a16="http://schemas.microsoft.com/office/drawing/2014/main" id="{F5E74367-C89F-4883-EB1F-4A0B5712D231}"/>
              </a:ext>
            </a:extLst>
          </p:cNvPr>
          <p:cNvSpPr/>
          <p:nvPr/>
        </p:nvSpPr>
        <p:spPr bwMode="auto">
          <a:xfrm>
            <a:off x="2242521" y="3859304"/>
            <a:ext cx="4989762" cy="550540"/>
          </a:xfrm>
          <a:prstGeom prst="roundRect">
            <a:avLst/>
          </a:prstGeom>
          <a:solidFill>
            <a:srgbClr val="00B0F0">
              <a:alpha val="8000"/>
            </a:srgbClr>
          </a:solidFill>
          <a:ln w="19050" cmpd="sng">
            <a:solidFill>
              <a:srgbClr val="00B0F0"/>
            </a:solidFill>
            <a:prstDash val="solid"/>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lIns="121901" tIns="60951" rIns="121901" bIns="60951" anchor="ctr"/>
          <a:lstStyle/>
          <a:p>
            <a:pPr marL="0" marR="0" lvl="0" indent="0" algn="ctr" defTabSz="914400" rtl="0" eaLnBrk="1" fontAlgn="auto" latinLnBrk="0" hangingPunct="1">
              <a:lnSpc>
                <a:spcPct val="100000"/>
              </a:lnSpc>
              <a:spcBef>
                <a:spcPts val="0"/>
              </a:spcBef>
              <a:spcAft>
                <a:spcPct val="0"/>
              </a:spcAft>
              <a:buClrTx/>
              <a:buSzTx/>
              <a:buFontTx/>
              <a:buNone/>
              <a:tabLst/>
              <a:defRPr/>
            </a:pPr>
            <a:endParaRPr kumimoji="0" lang="zh-CN" altLang="en-US" sz="1100" b="1" i="0" u="none" strike="noStrike" kern="1200" cap="none" spc="0" normalizeH="0" baseline="0" noProof="0">
              <a:ln>
                <a:noFill/>
              </a:ln>
              <a:solidFill>
                <a:srgbClr val="012EEF"/>
              </a:solidFill>
              <a:effectLst/>
              <a:uLnTx/>
              <a:uFillTx/>
              <a:latin typeface="Century Gothic" panose="020B0502020202020204" pitchFamily="34" charset="0"/>
              <a:ea typeface="宋体" panose="02010600030101010101" pitchFamily="2" charset="-122"/>
              <a:cs typeface="+mn-cs"/>
            </a:endParaRPr>
          </a:p>
        </p:txBody>
      </p:sp>
      <p:sp>
        <p:nvSpPr>
          <p:cNvPr id="14" name="Rounded Rectangle 60">
            <a:extLst>
              <a:ext uri="{FF2B5EF4-FFF2-40B4-BE49-F238E27FC236}">
                <a16:creationId xmlns:a16="http://schemas.microsoft.com/office/drawing/2014/main" id="{14D7CEA2-579B-1752-119F-88537A23A8A7}"/>
              </a:ext>
            </a:extLst>
          </p:cNvPr>
          <p:cNvSpPr/>
          <p:nvPr/>
        </p:nvSpPr>
        <p:spPr bwMode="auto">
          <a:xfrm>
            <a:off x="2253738" y="2687110"/>
            <a:ext cx="4969156" cy="1097313"/>
          </a:xfrm>
          <a:prstGeom prst="roundRect">
            <a:avLst>
              <a:gd name="adj" fmla="val 4671"/>
            </a:avLst>
          </a:prstGeom>
          <a:solidFill>
            <a:srgbClr val="00B0F0">
              <a:alpha val="8000"/>
            </a:srgbClr>
          </a:solidFill>
          <a:ln w="19050" cmpd="sng">
            <a:solidFill>
              <a:srgbClr val="00B0F0"/>
            </a:solidFill>
            <a:prstDash val="solid"/>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lIns="121901" tIns="60951" rIns="121901" bIns="60951" anchor="ctr"/>
          <a:lstStyle/>
          <a:p>
            <a:pPr marL="0" marR="0" lvl="0" indent="0" algn="ctr" defTabSz="914400" rtl="0" eaLnBrk="1" fontAlgn="auto" latinLnBrk="0" hangingPunct="1">
              <a:lnSpc>
                <a:spcPct val="100000"/>
              </a:lnSpc>
              <a:spcBef>
                <a:spcPts val="0"/>
              </a:spcBef>
              <a:spcAft>
                <a:spcPct val="0"/>
              </a:spcAft>
              <a:buClrTx/>
              <a:buSzTx/>
              <a:buFontTx/>
              <a:buNone/>
              <a:tabLst/>
              <a:defRPr/>
            </a:pPr>
            <a:endParaRPr kumimoji="0" lang="en-US" sz="1100" b="1" i="0" u="none" strike="noStrike" kern="1200" cap="none" spc="0" normalizeH="0" baseline="0" noProof="0">
              <a:ln>
                <a:noFill/>
              </a:ln>
              <a:solidFill>
                <a:srgbClr val="012EEF"/>
              </a:solidFill>
              <a:effectLst/>
              <a:uLnTx/>
              <a:uFillTx/>
              <a:latin typeface="Century Gothic" panose="020B0502020202020204" pitchFamily="34" charset="0"/>
              <a:ea typeface="宋体" panose="02010600030101010101" pitchFamily="2" charset="-122"/>
              <a:cs typeface="+mn-cs"/>
            </a:endParaRPr>
          </a:p>
        </p:txBody>
      </p:sp>
      <p:sp>
        <p:nvSpPr>
          <p:cNvPr id="15" name="Rounded Rectangle 60">
            <a:extLst>
              <a:ext uri="{FF2B5EF4-FFF2-40B4-BE49-F238E27FC236}">
                <a16:creationId xmlns:a16="http://schemas.microsoft.com/office/drawing/2014/main" id="{D74E7F05-F844-AC47-EE71-9CE7FEB04363}"/>
              </a:ext>
            </a:extLst>
          </p:cNvPr>
          <p:cNvSpPr/>
          <p:nvPr/>
        </p:nvSpPr>
        <p:spPr bwMode="auto">
          <a:xfrm>
            <a:off x="2352562" y="2837396"/>
            <a:ext cx="1263314" cy="733268"/>
          </a:xfrm>
          <a:prstGeom prst="roundRect">
            <a:avLst>
              <a:gd name="adj" fmla="val 4325"/>
            </a:avLst>
          </a:prstGeom>
          <a:solidFill>
            <a:srgbClr val="00B0F0">
              <a:alpha val="5000"/>
            </a:srgbClr>
          </a:solidFill>
          <a:ln w="12700" cmpd="sng">
            <a:solidFill>
              <a:srgbClr val="00B0F0"/>
            </a:solidFill>
            <a:prstDash val="dash"/>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lIns="121901" tIns="60951" rIns="121901" bIns="60951" anchor="ctr"/>
          <a:lstStyle/>
          <a:p>
            <a:pPr marL="0" marR="0" lvl="0" indent="0" algn="ctr" defTabSz="914400" rtl="0" eaLnBrk="1" fontAlgn="auto" latinLnBrk="0" hangingPunct="1">
              <a:lnSpc>
                <a:spcPct val="100000"/>
              </a:lnSpc>
              <a:spcBef>
                <a:spcPts val="0"/>
              </a:spcBef>
              <a:spcAft>
                <a:spcPct val="0"/>
              </a:spcAft>
              <a:buClrTx/>
              <a:buSzTx/>
              <a:buFontTx/>
              <a:buNone/>
              <a:tabLst/>
              <a:defRPr/>
            </a:pPr>
            <a:endParaRPr kumimoji="0" lang="en-US" altLang="zh-CN" sz="1100" b="1" i="0" u="none" strike="noStrike" kern="1200" cap="none" spc="0" normalizeH="0" baseline="0" noProof="0">
              <a:ln>
                <a:noFill/>
              </a:ln>
              <a:solidFill>
                <a:srgbClr val="012EEF"/>
              </a:solidFill>
              <a:effectLst/>
              <a:uLnTx/>
              <a:uFillTx/>
              <a:latin typeface="Century Gothic" panose="020B0502020202020204" pitchFamily="34" charset="0"/>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ct val="0"/>
              </a:spcAft>
              <a:buClrTx/>
              <a:buSzTx/>
              <a:buFontTx/>
              <a:buNone/>
              <a:tabLst/>
              <a:defRPr/>
            </a:pPr>
            <a:endParaRPr kumimoji="0" lang="en-US" altLang="zh-CN" sz="1100" b="1" i="0" u="none" strike="noStrike" kern="1200" cap="none" spc="0" normalizeH="0" baseline="0" noProof="0">
              <a:ln>
                <a:noFill/>
              </a:ln>
              <a:solidFill>
                <a:srgbClr val="012EEF"/>
              </a:solidFill>
              <a:effectLst/>
              <a:uLnTx/>
              <a:uFillTx/>
              <a:latin typeface="Century Gothic" panose="020B0502020202020204" pitchFamily="34" charset="0"/>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ct val="0"/>
              </a:spcAft>
              <a:buClrTx/>
              <a:buSzTx/>
              <a:buFontTx/>
              <a:buNone/>
              <a:tabLst/>
              <a:defRPr/>
            </a:pPr>
            <a:endParaRPr kumimoji="0" lang="en-US" altLang="zh-CN" sz="1100" b="1" i="0" u="none" strike="noStrike" kern="1200" cap="none" spc="0" normalizeH="0" baseline="0" noProof="0">
              <a:ln>
                <a:noFill/>
              </a:ln>
              <a:solidFill>
                <a:srgbClr val="012EEF"/>
              </a:solidFill>
              <a:effectLst/>
              <a:uLnTx/>
              <a:uFillTx/>
              <a:latin typeface="Century Gothic" panose="020B0502020202020204" pitchFamily="34" charset="0"/>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ct val="0"/>
              </a:spcAft>
              <a:buClrTx/>
              <a:buSzTx/>
              <a:buFontTx/>
              <a:buNone/>
              <a:tabLst/>
              <a:defRPr/>
            </a:pPr>
            <a:endParaRPr kumimoji="0" lang="en-US" altLang="zh-CN" sz="1100" b="1" i="0" u="none" strike="noStrike" kern="1200" cap="none" spc="0" normalizeH="0" baseline="0" noProof="0">
              <a:ln>
                <a:noFill/>
              </a:ln>
              <a:solidFill>
                <a:srgbClr val="012EEF"/>
              </a:solidFill>
              <a:effectLst/>
              <a:uLnTx/>
              <a:uFillTx/>
              <a:latin typeface="Century Gothic" panose="020B0502020202020204" pitchFamily="34" charset="0"/>
              <a:ea typeface="宋体" panose="02010600030101010101" pitchFamily="2" charset="-122"/>
              <a:cs typeface="+mn-cs"/>
            </a:endParaRPr>
          </a:p>
        </p:txBody>
      </p:sp>
      <p:sp>
        <p:nvSpPr>
          <p:cNvPr id="16" name="Rounded Rectangle 60">
            <a:extLst>
              <a:ext uri="{FF2B5EF4-FFF2-40B4-BE49-F238E27FC236}">
                <a16:creationId xmlns:a16="http://schemas.microsoft.com/office/drawing/2014/main" id="{C39E42B2-2523-462C-3142-F346100EC3D8}"/>
              </a:ext>
            </a:extLst>
          </p:cNvPr>
          <p:cNvSpPr/>
          <p:nvPr/>
        </p:nvSpPr>
        <p:spPr bwMode="auto">
          <a:xfrm>
            <a:off x="2464771" y="2913190"/>
            <a:ext cx="511161" cy="181372"/>
          </a:xfrm>
          <a:prstGeom prst="roundRect">
            <a:avLst/>
          </a:prstGeom>
          <a:solidFill>
            <a:srgbClr val="00B0F0"/>
          </a:solidFill>
          <a:ln w="12700" cmpd="sng">
            <a:noFill/>
            <a:prstDash val="solid"/>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lIns="121901" tIns="60951" rIns="121901" bIns="60951" anchor="ct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altLang="zh-CN" sz="70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rPr>
              <a:t>DB1</a:t>
            </a:r>
          </a:p>
        </p:txBody>
      </p:sp>
      <p:sp>
        <p:nvSpPr>
          <p:cNvPr id="17" name="Rounded Rectangle 60">
            <a:extLst>
              <a:ext uri="{FF2B5EF4-FFF2-40B4-BE49-F238E27FC236}">
                <a16:creationId xmlns:a16="http://schemas.microsoft.com/office/drawing/2014/main" id="{73A3B1FA-64E7-A9C6-A3A0-97EC0453D5E7}"/>
              </a:ext>
            </a:extLst>
          </p:cNvPr>
          <p:cNvSpPr/>
          <p:nvPr/>
        </p:nvSpPr>
        <p:spPr bwMode="auto">
          <a:xfrm>
            <a:off x="4099734" y="2835930"/>
            <a:ext cx="1257711" cy="740333"/>
          </a:xfrm>
          <a:prstGeom prst="roundRect">
            <a:avLst>
              <a:gd name="adj" fmla="val 4021"/>
            </a:avLst>
          </a:prstGeom>
          <a:solidFill>
            <a:srgbClr val="00B0F0">
              <a:alpha val="5000"/>
            </a:srgbClr>
          </a:solidFill>
          <a:ln w="12700" cmpd="sng">
            <a:solidFill>
              <a:srgbClr val="00B0F0"/>
            </a:solidFill>
            <a:prstDash val="dash"/>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lIns="121901" tIns="60951" rIns="121901" bIns="60951" anchor="ctr"/>
          <a:lstStyle/>
          <a:p>
            <a:pPr marL="0" marR="0" lvl="0" indent="0" algn="ctr" defTabSz="914400" rtl="0" eaLnBrk="1" fontAlgn="auto" latinLnBrk="0" hangingPunct="1">
              <a:lnSpc>
                <a:spcPct val="100000"/>
              </a:lnSpc>
              <a:spcBef>
                <a:spcPts val="0"/>
              </a:spcBef>
              <a:spcAft>
                <a:spcPct val="0"/>
              </a:spcAft>
              <a:buClrTx/>
              <a:buSzTx/>
              <a:buFontTx/>
              <a:buNone/>
              <a:tabLst/>
              <a:defRPr/>
            </a:pPr>
            <a:endParaRPr kumimoji="0" lang="en-US" altLang="zh-CN" sz="1100" b="1" i="0" u="none" strike="noStrike" kern="1200" cap="none" spc="0" normalizeH="0" baseline="0" noProof="0">
              <a:ln>
                <a:noFill/>
              </a:ln>
              <a:solidFill>
                <a:srgbClr val="012EEF"/>
              </a:solidFill>
              <a:effectLst/>
              <a:uLnTx/>
              <a:uFillTx/>
              <a:latin typeface="Century Gothic" panose="020B0502020202020204" pitchFamily="34" charset="0"/>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ct val="0"/>
              </a:spcAft>
              <a:buClrTx/>
              <a:buSzTx/>
              <a:buFontTx/>
              <a:buNone/>
              <a:tabLst/>
              <a:defRPr/>
            </a:pPr>
            <a:endParaRPr kumimoji="0" lang="en-US" altLang="zh-CN" sz="1100" b="1" i="0" u="none" strike="noStrike" kern="1200" cap="none" spc="0" normalizeH="0" baseline="0" noProof="0">
              <a:ln>
                <a:noFill/>
              </a:ln>
              <a:solidFill>
                <a:srgbClr val="012EEF"/>
              </a:solidFill>
              <a:effectLst/>
              <a:uLnTx/>
              <a:uFillTx/>
              <a:latin typeface="Century Gothic" panose="020B0502020202020204" pitchFamily="34" charset="0"/>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ct val="0"/>
              </a:spcAft>
              <a:buClrTx/>
              <a:buSzTx/>
              <a:buFontTx/>
              <a:buNone/>
              <a:tabLst/>
              <a:defRPr/>
            </a:pPr>
            <a:endParaRPr kumimoji="0" lang="en-US" altLang="zh-CN" sz="1100" b="1" i="0" u="none" strike="noStrike" kern="1200" cap="none" spc="0" normalizeH="0" baseline="0" noProof="0">
              <a:ln>
                <a:noFill/>
              </a:ln>
              <a:solidFill>
                <a:srgbClr val="012EEF"/>
              </a:solidFill>
              <a:effectLst/>
              <a:uLnTx/>
              <a:uFillTx/>
              <a:latin typeface="Century Gothic" panose="020B0502020202020204" pitchFamily="34" charset="0"/>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ct val="0"/>
              </a:spcAft>
              <a:buClrTx/>
              <a:buSzTx/>
              <a:buFontTx/>
              <a:buNone/>
              <a:tabLst/>
              <a:defRPr/>
            </a:pPr>
            <a:endParaRPr kumimoji="0" lang="en-US" altLang="zh-CN" sz="1100" b="1" i="0" u="none" strike="noStrike" kern="1200" cap="none" spc="0" normalizeH="0" baseline="0" noProof="0">
              <a:ln>
                <a:noFill/>
              </a:ln>
              <a:solidFill>
                <a:srgbClr val="012EEF"/>
              </a:solidFill>
              <a:effectLst/>
              <a:uLnTx/>
              <a:uFillTx/>
              <a:latin typeface="Century Gothic" panose="020B0502020202020204" pitchFamily="34" charset="0"/>
              <a:ea typeface="宋体" panose="02010600030101010101" pitchFamily="2" charset="-122"/>
              <a:cs typeface="+mn-cs"/>
            </a:endParaRPr>
          </a:p>
        </p:txBody>
      </p:sp>
      <p:sp>
        <p:nvSpPr>
          <p:cNvPr id="18" name="Rounded Rectangle 60">
            <a:extLst>
              <a:ext uri="{FF2B5EF4-FFF2-40B4-BE49-F238E27FC236}">
                <a16:creationId xmlns:a16="http://schemas.microsoft.com/office/drawing/2014/main" id="{09F55ED5-7916-2DD0-FC8C-928D076197F0}"/>
              </a:ext>
            </a:extLst>
          </p:cNvPr>
          <p:cNvSpPr/>
          <p:nvPr/>
        </p:nvSpPr>
        <p:spPr bwMode="auto">
          <a:xfrm>
            <a:off x="3036271" y="2917958"/>
            <a:ext cx="477458" cy="181372"/>
          </a:xfrm>
          <a:prstGeom prst="roundRect">
            <a:avLst/>
          </a:prstGeom>
          <a:solidFill>
            <a:srgbClr val="00B0F0"/>
          </a:solidFill>
          <a:ln w="12700" cmpd="sng">
            <a:noFill/>
            <a:prstDash val="solid"/>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lIns="121901" tIns="60951" rIns="121901" bIns="60951" anchor="ct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altLang="zh-CN" sz="70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rPr>
              <a:t>DB2</a:t>
            </a:r>
          </a:p>
        </p:txBody>
      </p:sp>
      <p:sp>
        <p:nvSpPr>
          <p:cNvPr id="19" name="Rounded Rectangle 60">
            <a:extLst>
              <a:ext uri="{FF2B5EF4-FFF2-40B4-BE49-F238E27FC236}">
                <a16:creationId xmlns:a16="http://schemas.microsoft.com/office/drawing/2014/main" id="{DB0F153A-EC22-6F70-CB08-0346CC96329A}"/>
              </a:ext>
            </a:extLst>
          </p:cNvPr>
          <p:cNvSpPr/>
          <p:nvPr/>
        </p:nvSpPr>
        <p:spPr bwMode="auto">
          <a:xfrm>
            <a:off x="5839394" y="2835930"/>
            <a:ext cx="1219834" cy="739862"/>
          </a:xfrm>
          <a:prstGeom prst="roundRect">
            <a:avLst>
              <a:gd name="adj" fmla="val 6659"/>
            </a:avLst>
          </a:prstGeom>
          <a:solidFill>
            <a:srgbClr val="00B0F0">
              <a:alpha val="5000"/>
            </a:srgbClr>
          </a:solidFill>
          <a:ln w="12700" cmpd="sng">
            <a:solidFill>
              <a:srgbClr val="00B0F0"/>
            </a:solidFill>
            <a:prstDash val="dash"/>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lIns="121901" tIns="60951" rIns="121901" bIns="60951" anchor="ctr"/>
          <a:lstStyle/>
          <a:p>
            <a:pPr marL="0" marR="0" lvl="0" indent="0" algn="ctr" defTabSz="914400" rtl="0" eaLnBrk="1" fontAlgn="auto" latinLnBrk="0" hangingPunct="1">
              <a:lnSpc>
                <a:spcPct val="100000"/>
              </a:lnSpc>
              <a:spcBef>
                <a:spcPts val="0"/>
              </a:spcBef>
              <a:spcAft>
                <a:spcPct val="0"/>
              </a:spcAft>
              <a:buClrTx/>
              <a:buSzTx/>
              <a:buFontTx/>
              <a:buNone/>
              <a:tabLst/>
              <a:defRPr/>
            </a:pPr>
            <a:endParaRPr kumimoji="0" lang="en-US" altLang="zh-CN" sz="1100" b="1" i="0" u="none" strike="noStrike" kern="1200" cap="none" spc="0" normalizeH="0" baseline="0" noProof="0">
              <a:ln>
                <a:noFill/>
              </a:ln>
              <a:solidFill>
                <a:srgbClr val="012EEF"/>
              </a:solidFill>
              <a:effectLst/>
              <a:uLnTx/>
              <a:uFillTx/>
              <a:latin typeface="Century Gothic" panose="020B0502020202020204" pitchFamily="34" charset="0"/>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ct val="0"/>
              </a:spcAft>
              <a:buClrTx/>
              <a:buSzTx/>
              <a:buFontTx/>
              <a:buNone/>
              <a:tabLst/>
              <a:defRPr/>
            </a:pPr>
            <a:endParaRPr kumimoji="0" lang="en-US" altLang="zh-CN" sz="1100" b="1" i="0" u="none" strike="noStrike" kern="1200" cap="none" spc="0" normalizeH="0" baseline="0" noProof="0">
              <a:ln>
                <a:noFill/>
              </a:ln>
              <a:solidFill>
                <a:srgbClr val="012EEF"/>
              </a:solidFill>
              <a:effectLst/>
              <a:uLnTx/>
              <a:uFillTx/>
              <a:latin typeface="Century Gothic" panose="020B0502020202020204" pitchFamily="34" charset="0"/>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ct val="0"/>
              </a:spcAft>
              <a:buClrTx/>
              <a:buSzTx/>
              <a:buFontTx/>
              <a:buNone/>
              <a:tabLst/>
              <a:defRPr/>
            </a:pPr>
            <a:endParaRPr kumimoji="0" lang="en-US" altLang="zh-CN" sz="1100" b="1" i="0" u="none" strike="noStrike" kern="1200" cap="none" spc="0" normalizeH="0" baseline="0" noProof="0">
              <a:ln>
                <a:noFill/>
              </a:ln>
              <a:solidFill>
                <a:srgbClr val="012EEF"/>
              </a:solidFill>
              <a:effectLst/>
              <a:uLnTx/>
              <a:uFillTx/>
              <a:latin typeface="Century Gothic" panose="020B0502020202020204" pitchFamily="34" charset="0"/>
              <a:ea typeface="宋体" panose="02010600030101010101" pitchFamily="2" charset="-122"/>
              <a:cs typeface="+mn-cs"/>
            </a:endParaRPr>
          </a:p>
          <a:p>
            <a:pPr marL="0" marR="0" lvl="0" indent="0" algn="ctr" defTabSz="914400" rtl="0" eaLnBrk="1" fontAlgn="auto" latinLnBrk="0" hangingPunct="1">
              <a:lnSpc>
                <a:spcPct val="100000"/>
              </a:lnSpc>
              <a:spcBef>
                <a:spcPts val="0"/>
              </a:spcBef>
              <a:spcAft>
                <a:spcPct val="0"/>
              </a:spcAft>
              <a:buClrTx/>
              <a:buSzTx/>
              <a:buFontTx/>
              <a:buNone/>
              <a:tabLst/>
              <a:defRPr/>
            </a:pPr>
            <a:endParaRPr kumimoji="0" lang="en-US" altLang="zh-CN" sz="1100" b="1" i="0" u="none" strike="noStrike" kern="1200" cap="none" spc="0" normalizeH="0" baseline="0" noProof="0">
              <a:ln>
                <a:noFill/>
              </a:ln>
              <a:solidFill>
                <a:srgbClr val="012EEF"/>
              </a:solidFill>
              <a:effectLst/>
              <a:uLnTx/>
              <a:uFillTx/>
              <a:latin typeface="Century Gothic" panose="020B0502020202020204" pitchFamily="34" charset="0"/>
              <a:ea typeface="宋体" panose="02010600030101010101" pitchFamily="2" charset="-122"/>
              <a:cs typeface="+mn-cs"/>
            </a:endParaRPr>
          </a:p>
        </p:txBody>
      </p:sp>
      <p:sp>
        <p:nvSpPr>
          <p:cNvPr id="20" name="Rounded Rectangle 60">
            <a:extLst>
              <a:ext uri="{FF2B5EF4-FFF2-40B4-BE49-F238E27FC236}">
                <a16:creationId xmlns:a16="http://schemas.microsoft.com/office/drawing/2014/main" id="{7FF535A1-BE15-8D56-8498-A6D35AB3D50A}"/>
              </a:ext>
            </a:extLst>
          </p:cNvPr>
          <p:cNvSpPr/>
          <p:nvPr/>
        </p:nvSpPr>
        <p:spPr bwMode="auto">
          <a:xfrm>
            <a:off x="4203791" y="2920289"/>
            <a:ext cx="520399" cy="176137"/>
          </a:xfrm>
          <a:prstGeom prst="roundRect">
            <a:avLst/>
          </a:prstGeom>
          <a:solidFill>
            <a:srgbClr val="00B0F0"/>
          </a:solidFill>
          <a:ln w="12700" cmpd="sng">
            <a:noFill/>
            <a:prstDash val="solid"/>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lIns="121901" tIns="60951" rIns="121901" bIns="60951" anchor="ct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altLang="zh-CN" sz="70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rPr>
              <a:t>web1</a:t>
            </a:r>
          </a:p>
        </p:txBody>
      </p:sp>
      <p:pic>
        <p:nvPicPr>
          <p:cNvPr id="21" name="图片 47">
            <a:extLst>
              <a:ext uri="{FF2B5EF4-FFF2-40B4-BE49-F238E27FC236}">
                <a16:creationId xmlns:a16="http://schemas.microsoft.com/office/drawing/2014/main" id="{2F16DA18-5575-7BE6-3409-1E93126C3083}"/>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333230" y="3249423"/>
            <a:ext cx="239242" cy="215695"/>
          </a:xfrm>
          <a:prstGeom prst="rect">
            <a:avLst/>
          </a:prstGeom>
          <a:noFill/>
          <a:ln w="12700" cmpd="sng">
            <a:noFill/>
            <a:prstDash val="solid"/>
          </a:ln>
        </p:spPr>
      </p:pic>
      <p:pic>
        <p:nvPicPr>
          <p:cNvPr id="22" name="图片 48">
            <a:extLst>
              <a:ext uri="{FF2B5EF4-FFF2-40B4-BE49-F238E27FC236}">
                <a16:creationId xmlns:a16="http://schemas.microsoft.com/office/drawing/2014/main" id="{04439713-24FB-196D-8266-594DD52EAD86}"/>
              </a:ext>
            </a:extLst>
          </p:cNvPr>
          <p:cNvPicPr>
            <a:picLocks noChangeAspect="1" noChangeArrowheads="1"/>
          </p:cNvPicPr>
          <p:nvPr/>
        </p:nvPicPr>
        <p:blipFill>
          <a:blip r:embed="rId6" cstate="print">
            <a:alphaModFix/>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3101703" y="3267523"/>
            <a:ext cx="205806" cy="190264"/>
          </a:xfrm>
          <a:prstGeom prst="rect">
            <a:avLst/>
          </a:prstGeom>
          <a:noFill/>
          <a:ln w="12700" cmpd="sng">
            <a:noFill/>
            <a:prstDash val="solid"/>
          </a:ln>
        </p:spPr>
      </p:pic>
      <p:pic>
        <p:nvPicPr>
          <p:cNvPr id="23" name="图片 127">
            <a:extLst>
              <a:ext uri="{FF2B5EF4-FFF2-40B4-BE49-F238E27FC236}">
                <a16:creationId xmlns:a16="http://schemas.microsoft.com/office/drawing/2014/main" id="{C73F27BD-667A-AF78-0329-175AE98D6ADA}"/>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054613" y="3276283"/>
            <a:ext cx="169542" cy="200624"/>
          </a:xfrm>
          <a:prstGeom prst="rect">
            <a:avLst/>
          </a:prstGeom>
          <a:noFill/>
          <a:ln w="12700" cmpd="sng">
            <a:noFill/>
            <a:prstDash val="solid"/>
          </a:ln>
        </p:spPr>
      </p:pic>
      <p:pic>
        <p:nvPicPr>
          <p:cNvPr id="24" name="图片 128">
            <a:extLst>
              <a:ext uri="{FF2B5EF4-FFF2-40B4-BE49-F238E27FC236}">
                <a16:creationId xmlns:a16="http://schemas.microsoft.com/office/drawing/2014/main" id="{057C9B2D-6E06-A49F-2798-C29158A45F99}"/>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779698" y="3274274"/>
            <a:ext cx="203671" cy="187500"/>
          </a:xfrm>
          <a:prstGeom prst="rect">
            <a:avLst/>
          </a:prstGeom>
          <a:noFill/>
          <a:ln w="12700" cmpd="sng">
            <a:noFill/>
            <a:prstDash val="solid"/>
          </a:ln>
        </p:spPr>
      </p:pic>
      <p:grpSp>
        <p:nvGrpSpPr>
          <p:cNvPr id="25" name="组合 125">
            <a:extLst>
              <a:ext uri="{FF2B5EF4-FFF2-40B4-BE49-F238E27FC236}">
                <a16:creationId xmlns:a16="http://schemas.microsoft.com/office/drawing/2014/main" id="{5D9291F5-33A6-B88B-5838-AFC69F70D148}"/>
              </a:ext>
            </a:extLst>
          </p:cNvPr>
          <p:cNvGrpSpPr/>
          <p:nvPr/>
        </p:nvGrpSpPr>
        <p:grpSpPr>
          <a:xfrm>
            <a:off x="6524838" y="3248683"/>
            <a:ext cx="472208" cy="238830"/>
            <a:chOff x="14260" y="4740"/>
            <a:chExt cx="929" cy="495"/>
          </a:xfrm>
          <a:noFill/>
        </p:grpSpPr>
        <p:pic>
          <p:nvPicPr>
            <p:cNvPr id="26" name="图片 47">
              <a:extLst>
                <a:ext uri="{FF2B5EF4-FFF2-40B4-BE49-F238E27FC236}">
                  <a16:creationId xmlns:a16="http://schemas.microsoft.com/office/drawing/2014/main" id="{612F9A87-746D-6ECF-8B07-3B6221137329}"/>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4704" y="4740"/>
              <a:ext cx="485" cy="495"/>
            </a:xfrm>
            <a:prstGeom prst="rect">
              <a:avLst/>
            </a:prstGeom>
            <a:grpFill/>
            <a:ln w="12700" cmpd="sng">
              <a:noFill/>
              <a:prstDash val="solid"/>
            </a:ln>
            <a:extLst>
              <a:ext uri="{91240B29-F687-4F45-9708-019B960494DF}">
                <a14:hiddenLine xmlns:a14="http://schemas.microsoft.com/office/drawing/2010/main" w="9525">
                  <a:solidFill>
                    <a:srgbClr val="000000"/>
                  </a:solidFill>
                  <a:miter lim="800000"/>
                  <a:headEnd/>
                  <a:tailEnd/>
                </a14:hiddenLine>
              </a:ext>
            </a:extLst>
          </p:spPr>
        </p:pic>
        <p:pic>
          <p:nvPicPr>
            <p:cNvPr id="27" name="图片 48">
              <a:extLst>
                <a:ext uri="{FF2B5EF4-FFF2-40B4-BE49-F238E27FC236}">
                  <a16:creationId xmlns:a16="http://schemas.microsoft.com/office/drawing/2014/main" id="{E7DF1FB6-584D-265B-9255-233C41FB817B}"/>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14260" y="4792"/>
              <a:ext cx="333" cy="391"/>
            </a:xfrm>
            <a:prstGeom prst="rect">
              <a:avLst/>
            </a:prstGeom>
            <a:grpFill/>
            <a:ln w="12700" cmpd="sng">
              <a:noFill/>
              <a:prstDash val="solid"/>
            </a:ln>
            <a:extLst>
              <a:ext uri="{91240B29-F687-4F45-9708-019B960494DF}">
                <a14:hiddenLine xmlns:a14="http://schemas.microsoft.com/office/drawing/2010/main" w="9525">
                  <a:solidFill>
                    <a:srgbClr val="000000"/>
                  </a:solidFill>
                  <a:miter lim="800000"/>
                  <a:headEnd/>
                  <a:tailEnd/>
                </a14:hiddenLine>
              </a:ext>
            </a:extLst>
          </p:spPr>
        </p:pic>
      </p:grpSp>
      <p:pic>
        <p:nvPicPr>
          <p:cNvPr id="28" name="Picture 13" descr="ICON_Storage_1up_Q308.png">
            <a:extLst>
              <a:ext uri="{FF2B5EF4-FFF2-40B4-BE49-F238E27FC236}">
                <a16:creationId xmlns:a16="http://schemas.microsoft.com/office/drawing/2014/main" id="{E0087136-48C6-F5EC-735C-20335CA8492F}"/>
              </a:ext>
            </a:extLst>
          </p:cNvPr>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bwMode="auto">
          <a:xfrm>
            <a:off x="2772402" y="4047882"/>
            <a:ext cx="223769" cy="291844"/>
          </a:xfrm>
          <a:prstGeom prst="rect">
            <a:avLst/>
          </a:prstGeom>
          <a:noFill/>
          <a:ln w="9525">
            <a:noFill/>
            <a:miter lim="800000"/>
            <a:headEnd/>
            <a:tailEnd/>
          </a:ln>
        </p:spPr>
      </p:pic>
      <p:sp>
        <p:nvSpPr>
          <p:cNvPr id="29" name="Rounded Rectangle 60">
            <a:extLst>
              <a:ext uri="{FF2B5EF4-FFF2-40B4-BE49-F238E27FC236}">
                <a16:creationId xmlns:a16="http://schemas.microsoft.com/office/drawing/2014/main" id="{8BCAD8A6-FA9F-4287-E0D9-F44055B8183E}"/>
              </a:ext>
            </a:extLst>
          </p:cNvPr>
          <p:cNvSpPr/>
          <p:nvPr/>
        </p:nvSpPr>
        <p:spPr bwMode="auto">
          <a:xfrm>
            <a:off x="4748871" y="2920542"/>
            <a:ext cx="484607" cy="175160"/>
          </a:xfrm>
          <a:prstGeom prst="roundRect">
            <a:avLst/>
          </a:prstGeom>
          <a:solidFill>
            <a:srgbClr val="00B0F0"/>
          </a:solidFill>
          <a:ln w="12700" cmpd="sng">
            <a:noFill/>
            <a:prstDash val="solid"/>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lIns="121901" tIns="60951" rIns="121901" bIns="60951" anchor="ct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altLang="zh-CN" sz="70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rPr>
              <a:t>APP1</a:t>
            </a:r>
          </a:p>
        </p:txBody>
      </p:sp>
      <p:pic>
        <p:nvPicPr>
          <p:cNvPr id="30" name="Picture 13" descr="ICON_Storage_1up_Q308.png">
            <a:extLst>
              <a:ext uri="{FF2B5EF4-FFF2-40B4-BE49-F238E27FC236}">
                <a16:creationId xmlns:a16="http://schemas.microsoft.com/office/drawing/2014/main" id="{6627F5D1-FC55-F2DE-EDC5-67565EF5C731}"/>
              </a:ext>
            </a:extLst>
          </p:cNvPr>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bwMode="auto">
          <a:xfrm>
            <a:off x="4685366" y="4031481"/>
            <a:ext cx="223769" cy="291844"/>
          </a:xfrm>
          <a:prstGeom prst="rect">
            <a:avLst/>
          </a:prstGeom>
          <a:noFill/>
          <a:ln w="9525">
            <a:noFill/>
            <a:miter lim="800000"/>
            <a:headEnd/>
            <a:tailEnd/>
          </a:ln>
        </p:spPr>
      </p:pic>
      <p:pic>
        <p:nvPicPr>
          <p:cNvPr id="31" name="Picture 13" descr="ICON_Storage_1up_Q308.png">
            <a:extLst>
              <a:ext uri="{FF2B5EF4-FFF2-40B4-BE49-F238E27FC236}">
                <a16:creationId xmlns:a16="http://schemas.microsoft.com/office/drawing/2014/main" id="{A0BD3A46-CF55-A2A8-FA0A-65AE4E344553}"/>
              </a:ext>
            </a:extLst>
          </p:cNvPr>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bwMode="auto">
          <a:xfrm>
            <a:off x="6388943" y="4038215"/>
            <a:ext cx="223769" cy="291843"/>
          </a:xfrm>
          <a:prstGeom prst="rect">
            <a:avLst/>
          </a:prstGeom>
          <a:noFill/>
          <a:ln w="9525">
            <a:noFill/>
            <a:miter lim="800000"/>
            <a:headEnd/>
            <a:tailEnd/>
          </a:ln>
        </p:spPr>
      </p:pic>
      <p:sp>
        <p:nvSpPr>
          <p:cNvPr id="32" name="Rounded Rectangle 60">
            <a:extLst>
              <a:ext uri="{FF2B5EF4-FFF2-40B4-BE49-F238E27FC236}">
                <a16:creationId xmlns:a16="http://schemas.microsoft.com/office/drawing/2014/main" id="{5559F623-1515-D24B-C6B0-36EC1D07453C}"/>
              </a:ext>
            </a:extLst>
          </p:cNvPr>
          <p:cNvSpPr/>
          <p:nvPr/>
        </p:nvSpPr>
        <p:spPr bwMode="auto">
          <a:xfrm>
            <a:off x="2246203" y="1779119"/>
            <a:ext cx="4969156" cy="807679"/>
          </a:xfrm>
          <a:prstGeom prst="roundRect">
            <a:avLst>
              <a:gd name="adj" fmla="val 7499"/>
            </a:avLst>
          </a:prstGeom>
          <a:noFill/>
          <a:ln w="19050" cmpd="sng">
            <a:solidFill>
              <a:srgbClr val="00B0F0"/>
            </a:solidFill>
            <a:prstDash val="solid"/>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lIns="121901" tIns="60951" rIns="121901" bIns="60951" anchor="ctr"/>
          <a:lstStyle/>
          <a:p>
            <a:pPr marL="0" marR="0" lvl="0" indent="0" algn="ctr" defTabSz="914400" rtl="0" eaLnBrk="1" fontAlgn="auto" latinLnBrk="0" hangingPunct="1">
              <a:lnSpc>
                <a:spcPct val="100000"/>
              </a:lnSpc>
              <a:spcBef>
                <a:spcPts val="0"/>
              </a:spcBef>
              <a:spcAft>
                <a:spcPct val="0"/>
              </a:spcAft>
              <a:buClrTx/>
              <a:buSzTx/>
              <a:buFontTx/>
              <a:buNone/>
              <a:tabLst/>
              <a:defRPr/>
            </a:pPr>
            <a:endParaRPr kumimoji="0" lang="en-US" sz="1100" b="1" i="0" u="none" strike="noStrike" kern="1200" cap="none" spc="0" normalizeH="0" baseline="0" noProof="0">
              <a:ln>
                <a:noFill/>
              </a:ln>
              <a:solidFill>
                <a:srgbClr val="012EEF"/>
              </a:solidFill>
              <a:effectLst/>
              <a:uLnTx/>
              <a:uFillTx/>
              <a:latin typeface="Century Gothic" panose="020B0502020202020204" pitchFamily="34" charset="0"/>
              <a:ea typeface="宋体" panose="02010600030101010101" pitchFamily="2" charset="-122"/>
              <a:cs typeface="+mn-cs"/>
            </a:endParaRPr>
          </a:p>
        </p:txBody>
      </p:sp>
      <p:sp>
        <p:nvSpPr>
          <p:cNvPr id="33" name="圆角矩形 131">
            <a:extLst>
              <a:ext uri="{FF2B5EF4-FFF2-40B4-BE49-F238E27FC236}">
                <a16:creationId xmlns:a16="http://schemas.microsoft.com/office/drawing/2014/main" id="{7DDE6D87-F2B2-2596-4BF4-50C800B60E8F}"/>
              </a:ext>
            </a:extLst>
          </p:cNvPr>
          <p:cNvSpPr/>
          <p:nvPr/>
        </p:nvSpPr>
        <p:spPr>
          <a:xfrm>
            <a:off x="7689782" y="1753526"/>
            <a:ext cx="749590" cy="2641719"/>
          </a:xfrm>
          <a:prstGeom prst="roundRect">
            <a:avLst>
              <a:gd name="adj" fmla="val 11004"/>
            </a:avLst>
          </a:prstGeom>
          <a:solidFill>
            <a:srgbClr val="00B0F0">
              <a:alpha val="14902"/>
            </a:srgbClr>
          </a:solidFill>
          <a:ln w="9525">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00B0F0"/>
                </a:solidFill>
                <a:effectLst/>
                <a:uLnTx/>
                <a:uFillTx/>
                <a:latin typeface="Century Gothic" panose="020B0502020202020204" pitchFamily="34" charset="0"/>
                <a:ea typeface="宋体" panose="02010600030101010101" pitchFamily="2" charset="-122"/>
                <a:cs typeface="宋体" panose="02010600030101010101" pitchFamily="2" charset="-122"/>
              </a:rPr>
              <a:t>Web</a:t>
            </a:r>
            <a:r>
              <a:rPr kumimoji="0" lang="zh-CN" altLang="en-US" sz="1100" b="1" i="0" u="none" strike="noStrike" kern="1200" cap="none" spc="0" normalizeH="0" baseline="0" noProof="0" dirty="0">
                <a:ln>
                  <a:noFill/>
                </a:ln>
                <a:solidFill>
                  <a:srgbClr val="00B0F0"/>
                </a:solidFill>
                <a:effectLst/>
                <a:uLnTx/>
                <a:uFillTx/>
                <a:latin typeface="Century Gothic" panose="020B0502020202020204" pitchFamily="34" charset="0"/>
                <a:ea typeface="宋体" panose="02010600030101010101" pitchFamily="2" charset="-122"/>
                <a:cs typeface="宋体" panose="02010600030101010101" pitchFamily="2" charset="-122"/>
              </a:rPr>
              <a:t> </a:t>
            </a:r>
            <a:r>
              <a:rPr kumimoji="0" lang="en-US" altLang="zh-CN" sz="1100" b="1" i="0" u="none" strike="noStrike" kern="1200" cap="none" spc="0" normalizeH="0" baseline="0" noProof="0" dirty="0">
                <a:ln>
                  <a:noFill/>
                </a:ln>
                <a:solidFill>
                  <a:srgbClr val="00B0F0"/>
                </a:solidFill>
                <a:effectLst/>
                <a:uLnTx/>
                <a:uFillTx/>
                <a:latin typeface="Century Gothic" panose="020B0502020202020204" pitchFamily="34" charset="0"/>
                <a:ea typeface="宋体" panose="02010600030101010101" pitchFamily="2" charset="-122"/>
                <a:cs typeface="宋体" panose="02010600030101010101" pitchFamily="2" charset="-122"/>
              </a:rPr>
              <a:t>Console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1100" b="1" dirty="0">
              <a:solidFill>
                <a:srgbClr val="00B0F0"/>
              </a:solidFill>
              <a:latin typeface="Century Gothic" panose="020B0502020202020204" pitchFamily="34" charset="0"/>
              <a:ea typeface="宋体" panose="02010600030101010101" pitchFamily="2" charset="-122"/>
              <a:cs typeface="宋体" panose="02010600030101010101"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36B943"/>
                </a:solidFill>
                <a:effectLst/>
                <a:uLnTx/>
                <a:uFillTx/>
                <a:latin typeface="Century Gothic" panose="020B0502020202020204" pitchFamily="34" charset="0"/>
                <a:ea typeface="宋体" panose="02010600030101010101" pitchFamily="2" charset="-122"/>
                <a:cs typeface="宋体" panose="02010600030101010101" pitchFamily="2" charset="-122"/>
              </a:rPr>
              <a:t>SCP</a:t>
            </a:r>
            <a:endParaRPr kumimoji="0" lang="zh-CN" altLang="en-US" sz="1100" b="1" i="0" u="none" strike="noStrike" kern="1200" cap="none" spc="0" normalizeH="0" baseline="0" noProof="0" dirty="0">
              <a:ln>
                <a:noFill/>
              </a:ln>
              <a:solidFill>
                <a:srgbClr val="36B943"/>
              </a:solidFill>
              <a:effectLst/>
              <a:uLnTx/>
              <a:uFillTx/>
              <a:latin typeface="Century Gothic" panose="020B0502020202020204" pitchFamily="34" charset="0"/>
              <a:ea typeface="宋体" panose="02010600030101010101" pitchFamily="2" charset="-122"/>
              <a:cs typeface="宋体" panose="02010600030101010101" pitchFamily="2" charset="-122"/>
            </a:endParaRPr>
          </a:p>
        </p:txBody>
      </p:sp>
      <p:cxnSp>
        <p:nvCxnSpPr>
          <p:cNvPr id="36" name="肘形连接符 134">
            <a:extLst>
              <a:ext uri="{FF2B5EF4-FFF2-40B4-BE49-F238E27FC236}">
                <a16:creationId xmlns:a16="http://schemas.microsoft.com/office/drawing/2014/main" id="{326F0D71-4151-194F-67F7-B82EDCF4802C}"/>
              </a:ext>
            </a:extLst>
          </p:cNvPr>
          <p:cNvCxnSpPr>
            <a:cxnSpLocks/>
          </p:cNvCxnSpPr>
          <p:nvPr/>
        </p:nvCxnSpPr>
        <p:spPr>
          <a:xfrm rot="5400000" flipH="1" flipV="1">
            <a:off x="2797628" y="2535931"/>
            <a:ext cx="1221323" cy="848144"/>
          </a:xfrm>
          <a:prstGeom prst="bentConnector3">
            <a:avLst>
              <a:gd name="adj1" fmla="val -7814"/>
            </a:avLst>
          </a:prstGeom>
          <a:ln w="28575" cmpd="dbl">
            <a:solidFill>
              <a:srgbClr val="FF9900"/>
            </a:solidFill>
            <a:prstDash val="solid"/>
          </a:ln>
        </p:spPr>
        <p:style>
          <a:lnRef idx="1">
            <a:schemeClr val="accent1"/>
          </a:lnRef>
          <a:fillRef idx="0">
            <a:schemeClr val="accent1"/>
          </a:fillRef>
          <a:effectRef idx="0">
            <a:schemeClr val="accent1"/>
          </a:effectRef>
          <a:fontRef idx="minor">
            <a:schemeClr val="tx1"/>
          </a:fontRef>
        </p:style>
      </p:cxnSp>
      <p:cxnSp>
        <p:nvCxnSpPr>
          <p:cNvPr id="37" name="肘形连接符 135">
            <a:extLst>
              <a:ext uri="{FF2B5EF4-FFF2-40B4-BE49-F238E27FC236}">
                <a16:creationId xmlns:a16="http://schemas.microsoft.com/office/drawing/2014/main" id="{88759DE7-2512-D465-3566-8BD7E98FEC22}"/>
              </a:ext>
            </a:extLst>
          </p:cNvPr>
          <p:cNvCxnSpPr>
            <a:cxnSpLocks/>
          </p:cNvCxnSpPr>
          <p:nvPr/>
        </p:nvCxnSpPr>
        <p:spPr>
          <a:xfrm rot="5400000" flipH="1">
            <a:off x="3705277" y="2552951"/>
            <a:ext cx="1214038" cy="832588"/>
          </a:xfrm>
          <a:prstGeom prst="bentConnector3">
            <a:avLst>
              <a:gd name="adj1" fmla="val -7457"/>
            </a:avLst>
          </a:prstGeom>
          <a:ln w="28575" cmpd="dbl">
            <a:solidFill>
              <a:srgbClr val="FF9900"/>
            </a:solidFill>
            <a:prstDash val="solid"/>
          </a:ln>
        </p:spPr>
        <p:style>
          <a:lnRef idx="1">
            <a:schemeClr val="accent1"/>
          </a:lnRef>
          <a:fillRef idx="0">
            <a:schemeClr val="accent1"/>
          </a:fillRef>
          <a:effectRef idx="0">
            <a:schemeClr val="accent1"/>
          </a:effectRef>
          <a:fontRef idx="minor">
            <a:schemeClr val="tx1"/>
          </a:fontRef>
        </p:style>
      </p:cxnSp>
      <p:cxnSp>
        <p:nvCxnSpPr>
          <p:cNvPr id="38" name="直接连接符 28">
            <a:extLst>
              <a:ext uri="{FF2B5EF4-FFF2-40B4-BE49-F238E27FC236}">
                <a16:creationId xmlns:a16="http://schemas.microsoft.com/office/drawing/2014/main" id="{5BB1B0AD-EAF8-C4BC-C032-70D5DC67F01D}"/>
              </a:ext>
            </a:extLst>
          </p:cNvPr>
          <p:cNvCxnSpPr/>
          <p:nvPr/>
        </p:nvCxnSpPr>
        <p:spPr>
          <a:xfrm flipV="1">
            <a:off x="3896002" y="1914518"/>
            <a:ext cx="1037267" cy="238135"/>
          </a:xfrm>
          <a:prstGeom prst="line">
            <a:avLst/>
          </a:prstGeom>
          <a:ln/>
        </p:spPr>
        <p:style>
          <a:lnRef idx="2">
            <a:schemeClr val="accent5"/>
          </a:lnRef>
          <a:fillRef idx="0">
            <a:schemeClr val="accent5"/>
          </a:fillRef>
          <a:effectRef idx="1">
            <a:schemeClr val="accent5"/>
          </a:effectRef>
          <a:fontRef idx="minor">
            <a:schemeClr val="tx1"/>
          </a:fontRef>
        </p:style>
      </p:cxnSp>
      <p:cxnSp>
        <p:nvCxnSpPr>
          <p:cNvPr id="39" name="直接连接符 29">
            <a:extLst>
              <a:ext uri="{FF2B5EF4-FFF2-40B4-BE49-F238E27FC236}">
                <a16:creationId xmlns:a16="http://schemas.microsoft.com/office/drawing/2014/main" id="{DA0C7C09-987A-03E4-660D-9405B244457A}"/>
              </a:ext>
            </a:extLst>
          </p:cNvPr>
          <p:cNvCxnSpPr/>
          <p:nvPr/>
        </p:nvCxnSpPr>
        <p:spPr>
          <a:xfrm flipH="1" flipV="1">
            <a:off x="4933623" y="1914752"/>
            <a:ext cx="749281" cy="267971"/>
          </a:xfrm>
          <a:prstGeom prst="line">
            <a:avLst/>
          </a:prstGeom>
          <a:ln/>
        </p:spPr>
        <p:style>
          <a:lnRef idx="2">
            <a:schemeClr val="accent5"/>
          </a:lnRef>
          <a:fillRef idx="0">
            <a:schemeClr val="accent5"/>
          </a:fillRef>
          <a:effectRef idx="1">
            <a:schemeClr val="accent5"/>
          </a:effectRef>
          <a:fontRef idx="minor">
            <a:schemeClr val="tx1"/>
          </a:fontRef>
        </p:style>
      </p:cxnSp>
      <p:sp>
        <p:nvSpPr>
          <p:cNvPr id="40" name="左箭头 138">
            <a:extLst>
              <a:ext uri="{FF2B5EF4-FFF2-40B4-BE49-F238E27FC236}">
                <a16:creationId xmlns:a16="http://schemas.microsoft.com/office/drawing/2014/main" id="{F513D4A2-E15B-B309-0A46-BE45D865F709}"/>
              </a:ext>
            </a:extLst>
          </p:cNvPr>
          <p:cNvSpPr/>
          <p:nvPr/>
        </p:nvSpPr>
        <p:spPr>
          <a:xfrm>
            <a:off x="7267712" y="2085077"/>
            <a:ext cx="376663" cy="186025"/>
          </a:xfrm>
          <a:prstGeom prst="leftArrow">
            <a:avLst/>
          </a:prstGeom>
          <a:gradFill flip="none" rotWithShape="1">
            <a:gsLst>
              <a:gs pos="0">
                <a:srgbClr val="00B0F0"/>
              </a:gs>
              <a:gs pos="99000">
                <a:srgbClr val="00B0F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endParaRPr>
          </a:p>
        </p:txBody>
      </p:sp>
      <p:sp>
        <p:nvSpPr>
          <p:cNvPr id="41" name="左箭头 139">
            <a:extLst>
              <a:ext uri="{FF2B5EF4-FFF2-40B4-BE49-F238E27FC236}">
                <a16:creationId xmlns:a16="http://schemas.microsoft.com/office/drawing/2014/main" id="{8898424B-8FE1-82CB-9A70-CC6626811AFF}"/>
              </a:ext>
            </a:extLst>
          </p:cNvPr>
          <p:cNvSpPr/>
          <p:nvPr/>
        </p:nvSpPr>
        <p:spPr>
          <a:xfrm>
            <a:off x="7277382" y="3030649"/>
            <a:ext cx="372538" cy="186025"/>
          </a:xfrm>
          <a:prstGeom prst="leftArrow">
            <a:avLst/>
          </a:prstGeom>
          <a:gradFill flip="none" rotWithShape="1">
            <a:gsLst>
              <a:gs pos="0">
                <a:srgbClr val="00B0F0"/>
              </a:gs>
              <a:gs pos="99000">
                <a:srgbClr val="00B0F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endParaRPr>
          </a:p>
        </p:txBody>
      </p:sp>
      <p:sp>
        <p:nvSpPr>
          <p:cNvPr id="42" name="左箭头 140">
            <a:extLst>
              <a:ext uri="{FF2B5EF4-FFF2-40B4-BE49-F238E27FC236}">
                <a16:creationId xmlns:a16="http://schemas.microsoft.com/office/drawing/2014/main" id="{93686879-EEB9-5640-B444-15DECA9F882F}"/>
              </a:ext>
            </a:extLst>
          </p:cNvPr>
          <p:cNvSpPr/>
          <p:nvPr/>
        </p:nvSpPr>
        <p:spPr>
          <a:xfrm>
            <a:off x="7271193" y="4004156"/>
            <a:ext cx="378727" cy="186025"/>
          </a:xfrm>
          <a:prstGeom prst="leftArrow">
            <a:avLst/>
          </a:prstGeom>
          <a:gradFill flip="none" rotWithShape="1">
            <a:gsLst>
              <a:gs pos="0">
                <a:srgbClr val="00B0F0"/>
              </a:gs>
              <a:gs pos="99000">
                <a:srgbClr val="00B0F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endParaRPr>
          </a:p>
        </p:txBody>
      </p:sp>
      <p:cxnSp>
        <p:nvCxnSpPr>
          <p:cNvPr id="43" name="肘形连接符 141">
            <a:extLst>
              <a:ext uri="{FF2B5EF4-FFF2-40B4-BE49-F238E27FC236}">
                <a16:creationId xmlns:a16="http://schemas.microsoft.com/office/drawing/2014/main" id="{A8C2AC57-FDCF-980C-CC9D-E221554BAFB5}"/>
              </a:ext>
            </a:extLst>
          </p:cNvPr>
          <p:cNvCxnSpPr>
            <a:cxnSpLocks/>
          </p:cNvCxnSpPr>
          <p:nvPr/>
        </p:nvCxnSpPr>
        <p:spPr>
          <a:xfrm rot="16200000" flipH="1">
            <a:off x="5393460" y="2613113"/>
            <a:ext cx="1224939" cy="783305"/>
          </a:xfrm>
          <a:prstGeom prst="bentConnector3">
            <a:avLst>
              <a:gd name="adj1" fmla="val 103134"/>
            </a:avLst>
          </a:prstGeom>
          <a:ln w="28575" cmpd="dbl">
            <a:solidFill>
              <a:srgbClr val="FF9900"/>
            </a:solidFill>
            <a:prstDash val="solid"/>
          </a:ln>
        </p:spPr>
        <p:style>
          <a:lnRef idx="1">
            <a:schemeClr val="accent1"/>
          </a:lnRef>
          <a:fillRef idx="0">
            <a:schemeClr val="accent1"/>
          </a:fillRef>
          <a:effectRef idx="0">
            <a:schemeClr val="accent1"/>
          </a:effectRef>
          <a:fontRef idx="minor">
            <a:schemeClr val="tx1"/>
          </a:fontRef>
        </p:style>
      </p:cxnSp>
      <p:sp>
        <p:nvSpPr>
          <p:cNvPr id="44" name="上下箭头 142">
            <a:extLst>
              <a:ext uri="{FF2B5EF4-FFF2-40B4-BE49-F238E27FC236}">
                <a16:creationId xmlns:a16="http://schemas.microsoft.com/office/drawing/2014/main" id="{80853C10-9772-AF20-2DBC-ACCE7BBDC4CD}"/>
              </a:ext>
            </a:extLst>
          </p:cNvPr>
          <p:cNvSpPr/>
          <p:nvPr/>
        </p:nvSpPr>
        <p:spPr>
          <a:xfrm>
            <a:off x="2823089" y="3673745"/>
            <a:ext cx="126686" cy="317764"/>
          </a:xfrm>
          <a:prstGeom prst="up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1" i="0" u="none" strike="noStrike" kern="1200" cap="none" spc="0" normalizeH="0" baseline="0" noProof="0">
              <a:ln>
                <a:noFill/>
              </a:ln>
              <a:solidFill>
                <a:srgbClr val="012EEF"/>
              </a:solidFill>
              <a:effectLst/>
              <a:uLnTx/>
              <a:uFillTx/>
              <a:latin typeface="Century Gothic" panose="020B0502020202020204" pitchFamily="34" charset="0"/>
              <a:ea typeface="宋体" panose="02010600030101010101" pitchFamily="2" charset="-122"/>
              <a:cs typeface="+mn-cs"/>
            </a:endParaRPr>
          </a:p>
        </p:txBody>
      </p:sp>
      <p:sp>
        <p:nvSpPr>
          <p:cNvPr id="45" name="上下箭头 143">
            <a:extLst>
              <a:ext uri="{FF2B5EF4-FFF2-40B4-BE49-F238E27FC236}">
                <a16:creationId xmlns:a16="http://schemas.microsoft.com/office/drawing/2014/main" id="{6872EE3B-7926-6B82-DE37-036CCC4C8D5C}"/>
              </a:ext>
            </a:extLst>
          </p:cNvPr>
          <p:cNvSpPr/>
          <p:nvPr/>
        </p:nvSpPr>
        <p:spPr>
          <a:xfrm>
            <a:off x="4748902" y="3662338"/>
            <a:ext cx="120092" cy="315890"/>
          </a:xfrm>
          <a:prstGeom prst="up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1" i="0" u="none" strike="noStrike" kern="1200" cap="none" spc="0" normalizeH="0" baseline="0" noProof="0">
              <a:ln>
                <a:noFill/>
              </a:ln>
              <a:solidFill>
                <a:srgbClr val="012EEF"/>
              </a:solidFill>
              <a:effectLst/>
              <a:uLnTx/>
              <a:uFillTx/>
              <a:latin typeface="Century Gothic" panose="020B0502020202020204" pitchFamily="34" charset="0"/>
              <a:ea typeface="宋体" panose="02010600030101010101" pitchFamily="2" charset="-122"/>
              <a:cs typeface="+mn-cs"/>
            </a:endParaRPr>
          </a:p>
        </p:txBody>
      </p:sp>
      <p:sp>
        <p:nvSpPr>
          <p:cNvPr id="46" name="文本框 144">
            <a:extLst>
              <a:ext uri="{FF2B5EF4-FFF2-40B4-BE49-F238E27FC236}">
                <a16:creationId xmlns:a16="http://schemas.microsoft.com/office/drawing/2014/main" id="{D6116B60-C8E6-1AE0-9F5A-36DFBBD22891}"/>
              </a:ext>
            </a:extLst>
          </p:cNvPr>
          <p:cNvSpPr txBox="1"/>
          <p:nvPr/>
        </p:nvSpPr>
        <p:spPr>
          <a:xfrm>
            <a:off x="5830782" y="2159646"/>
            <a:ext cx="79543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err="1">
                <a:ln>
                  <a:noFill/>
                </a:ln>
                <a:solidFill>
                  <a:prstClr val="white"/>
                </a:solidFill>
                <a:effectLst/>
                <a:uLnTx/>
                <a:uFillTx/>
                <a:latin typeface="Century Gothic" panose="020B0502020202020204" pitchFamily="34" charset="0"/>
                <a:ea typeface="宋体" panose="02010600030101010101" pitchFamily="2" charset="-122"/>
                <a:cs typeface="+mn-cs"/>
              </a:rPr>
              <a:t>vRouter</a:t>
            </a:r>
            <a:endParaRPr kumimoji="0" lang="en-US" altLang="zh-CN" sz="800" b="1" i="0" u="none" strike="noStrike" kern="1200" cap="none" spc="0" normalizeH="0" baseline="0" noProof="0" dirty="0">
              <a:ln>
                <a:noFill/>
              </a:ln>
              <a:solidFill>
                <a:prstClr val="white"/>
              </a:solidFill>
              <a:effectLst/>
              <a:uLnTx/>
              <a:uFillTx/>
              <a:latin typeface="Century Gothic" panose="020B0502020202020204" pitchFamily="34" charset="0"/>
              <a:ea typeface="宋体" panose="02010600030101010101" pitchFamily="2" charset="-122"/>
              <a:cs typeface="+mn-cs"/>
            </a:endParaRPr>
          </a:p>
        </p:txBody>
      </p:sp>
      <p:sp>
        <p:nvSpPr>
          <p:cNvPr id="47" name="文本框 145">
            <a:extLst>
              <a:ext uri="{FF2B5EF4-FFF2-40B4-BE49-F238E27FC236}">
                <a16:creationId xmlns:a16="http://schemas.microsoft.com/office/drawing/2014/main" id="{ABB0F786-677E-C114-6E32-59BC2E8A9F58}"/>
              </a:ext>
            </a:extLst>
          </p:cNvPr>
          <p:cNvSpPr txBox="1"/>
          <p:nvPr/>
        </p:nvSpPr>
        <p:spPr>
          <a:xfrm>
            <a:off x="3505136" y="1904516"/>
            <a:ext cx="79543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a:ln>
                  <a:noFill/>
                </a:ln>
                <a:solidFill>
                  <a:prstClr val="white"/>
                </a:solidFill>
                <a:effectLst/>
                <a:uLnTx/>
                <a:uFillTx/>
                <a:latin typeface="Century Gothic" panose="020B0502020202020204" pitchFamily="34" charset="0"/>
                <a:ea typeface="宋体" panose="02010600030101010101" pitchFamily="2" charset="-122"/>
                <a:cs typeface="+mn-cs"/>
              </a:rPr>
              <a:t>vSwitch1</a:t>
            </a:r>
          </a:p>
        </p:txBody>
      </p:sp>
      <p:sp>
        <p:nvSpPr>
          <p:cNvPr id="49" name="云形 146">
            <a:extLst>
              <a:ext uri="{FF2B5EF4-FFF2-40B4-BE49-F238E27FC236}">
                <a16:creationId xmlns:a16="http://schemas.microsoft.com/office/drawing/2014/main" id="{6230C563-E645-2294-28C1-F9D71B801DB2}"/>
              </a:ext>
            </a:extLst>
          </p:cNvPr>
          <p:cNvSpPr/>
          <p:nvPr/>
        </p:nvSpPr>
        <p:spPr>
          <a:xfrm>
            <a:off x="5380981" y="864570"/>
            <a:ext cx="814749" cy="422069"/>
          </a:xfrm>
          <a:prstGeom prst="cloud">
            <a:avLst/>
          </a:prstGeom>
          <a:solidFill>
            <a:srgbClr val="00B0F0"/>
          </a:solidFill>
          <a:ln w="2857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100" b="1" i="0" u="none" strike="noStrike" kern="1200" cap="none" spc="0" normalizeH="0" baseline="0" noProof="0">
              <a:ln>
                <a:noFill/>
              </a:ln>
              <a:solidFill>
                <a:srgbClr val="012EEF"/>
              </a:solidFill>
              <a:effectLst/>
              <a:uLnTx/>
              <a:uFillTx/>
              <a:latin typeface="Century Gothic" panose="020B0502020202020204" pitchFamily="34" charset="0"/>
              <a:ea typeface="宋体" panose="02010600030101010101" pitchFamily="2" charset="-122"/>
              <a:cs typeface="+mn-cs"/>
            </a:endParaRPr>
          </a:p>
        </p:txBody>
      </p:sp>
      <p:sp>
        <p:nvSpPr>
          <p:cNvPr id="50" name="任意多边形 223">
            <a:extLst>
              <a:ext uri="{FF2B5EF4-FFF2-40B4-BE49-F238E27FC236}">
                <a16:creationId xmlns:a16="http://schemas.microsoft.com/office/drawing/2014/main" id="{2390EE46-0D58-8A96-F418-847DE3AF325D}"/>
              </a:ext>
            </a:extLst>
          </p:cNvPr>
          <p:cNvSpPr/>
          <p:nvPr/>
        </p:nvSpPr>
        <p:spPr>
          <a:xfrm rot="14430747">
            <a:off x="5175828" y="1124304"/>
            <a:ext cx="112519" cy="527733"/>
          </a:xfrm>
          <a:custGeom>
            <a:avLst/>
            <a:gdLst/>
            <a:ahLst/>
            <a:cxnLst>
              <a:cxn ang="0">
                <a:pos x="14372376" y="237077633"/>
              </a:cxn>
              <a:cxn ang="0">
                <a:pos x="3094965" y="0"/>
              </a:cxn>
              <a:cxn ang="0">
                <a:pos x="7968936" y="176501219"/>
              </a:cxn>
              <a:cxn ang="0">
                <a:pos x="0" y="143292073"/>
              </a:cxn>
              <a:cxn ang="0">
                <a:pos x="10708175" y="397896447"/>
              </a:cxn>
              <a:cxn ang="0">
                <a:pos x="5514126" y="210940292"/>
              </a:cxn>
              <a:cxn ang="0">
                <a:pos x="14372376" y="237077633"/>
              </a:cxn>
            </a:cxnLst>
            <a:rect l="0" t="0" r="0" b="0"/>
            <a:pathLst>
              <a:path w="404" h="1294">
                <a:moveTo>
                  <a:pt x="404" y="771"/>
                </a:moveTo>
                <a:lnTo>
                  <a:pt x="87" y="0"/>
                </a:lnTo>
                <a:lnTo>
                  <a:pt x="224" y="574"/>
                </a:lnTo>
                <a:lnTo>
                  <a:pt x="0" y="466"/>
                </a:lnTo>
                <a:lnTo>
                  <a:pt x="301" y="1294"/>
                </a:lnTo>
                <a:lnTo>
                  <a:pt x="155" y="686"/>
                </a:lnTo>
                <a:lnTo>
                  <a:pt x="404" y="771"/>
                </a:lnTo>
                <a:close/>
              </a:path>
            </a:pathLst>
          </a:custGeom>
          <a:solidFill>
            <a:srgbClr val="FFC000"/>
          </a:solidFill>
          <a:ln w="28575" cap="flat" cmpd="sng">
            <a:noFill/>
            <a:prstDash val="solid"/>
            <a:miter lim="800000"/>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100" b="1" i="0" u="none" strike="noStrike" kern="1200" cap="none" spc="0" normalizeH="0" baseline="0" noProof="0">
              <a:ln>
                <a:noFill/>
              </a:ln>
              <a:solidFill>
                <a:srgbClr val="012EEF"/>
              </a:solidFill>
              <a:effectLst/>
              <a:uLnTx/>
              <a:uFillTx/>
              <a:latin typeface="Century Gothic" panose="020B0502020202020204" pitchFamily="34" charset="0"/>
              <a:ea typeface="宋体" panose="02010600030101010101" pitchFamily="2" charset="-122"/>
              <a:cs typeface="+mn-cs"/>
            </a:endParaRPr>
          </a:p>
        </p:txBody>
      </p:sp>
      <p:sp>
        <p:nvSpPr>
          <p:cNvPr id="51" name="文本框 149">
            <a:extLst>
              <a:ext uri="{FF2B5EF4-FFF2-40B4-BE49-F238E27FC236}">
                <a16:creationId xmlns:a16="http://schemas.microsoft.com/office/drawing/2014/main" id="{3103F8FF-EF61-8005-A410-67BC69E9739E}"/>
              </a:ext>
            </a:extLst>
          </p:cNvPr>
          <p:cNvSpPr txBox="1"/>
          <p:nvPr/>
        </p:nvSpPr>
        <p:spPr>
          <a:xfrm>
            <a:off x="5485743" y="935165"/>
            <a:ext cx="81521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rPr>
              <a:t>Internet</a:t>
            </a:r>
          </a:p>
        </p:txBody>
      </p:sp>
      <p:cxnSp>
        <p:nvCxnSpPr>
          <p:cNvPr id="52" name="直接连接符 55">
            <a:extLst>
              <a:ext uri="{FF2B5EF4-FFF2-40B4-BE49-F238E27FC236}">
                <a16:creationId xmlns:a16="http://schemas.microsoft.com/office/drawing/2014/main" id="{5E6EB32A-5BF3-7DFF-EE15-E3B0C5A43F4B}"/>
              </a:ext>
            </a:extLst>
          </p:cNvPr>
          <p:cNvCxnSpPr>
            <a:cxnSpLocks/>
          </p:cNvCxnSpPr>
          <p:nvPr/>
        </p:nvCxnSpPr>
        <p:spPr>
          <a:xfrm flipV="1">
            <a:off x="1785432" y="4456468"/>
            <a:ext cx="6905898" cy="17132"/>
          </a:xfrm>
          <a:prstGeom prst="line">
            <a:avLst/>
          </a:prstGeom>
          <a:ln w="12700" cmpd="sng">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53" name="圆角矩形 151">
            <a:extLst>
              <a:ext uri="{FF2B5EF4-FFF2-40B4-BE49-F238E27FC236}">
                <a16:creationId xmlns:a16="http://schemas.microsoft.com/office/drawing/2014/main" id="{5D442EF4-821E-A8D1-4151-1FFD9FAC9739}"/>
              </a:ext>
            </a:extLst>
          </p:cNvPr>
          <p:cNvSpPr/>
          <p:nvPr/>
        </p:nvSpPr>
        <p:spPr>
          <a:xfrm>
            <a:off x="7695697" y="4515808"/>
            <a:ext cx="743674" cy="18812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宋体" panose="02010600030101010101" pitchFamily="2" charset="-122"/>
              </a:rPr>
              <a:t>Shell </a:t>
            </a:r>
            <a:r>
              <a:rPr kumimoji="0" lang="en-US" altLang="zh-CN" sz="700" b="1" i="0" u="sng"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宋体" panose="02010600030101010101" pitchFamily="2" charset="-122"/>
              </a:rPr>
              <a:t>Backend</a:t>
            </a:r>
            <a:endParaRPr kumimoji="0" lang="zh-CN" altLang="en-US" sz="700" b="1" i="0" u="sng"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宋体" panose="02010600030101010101" pitchFamily="2" charset="-122"/>
            </a:endParaRPr>
          </a:p>
        </p:txBody>
      </p:sp>
      <p:sp>
        <p:nvSpPr>
          <p:cNvPr id="54" name="文本框 152">
            <a:extLst>
              <a:ext uri="{FF2B5EF4-FFF2-40B4-BE49-F238E27FC236}">
                <a16:creationId xmlns:a16="http://schemas.microsoft.com/office/drawing/2014/main" id="{BA424EEF-1AFD-AF42-2CF6-952344AA59A7}"/>
              </a:ext>
            </a:extLst>
          </p:cNvPr>
          <p:cNvSpPr txBox="1"/>
          <p:nvPr/>
        </p:nvSpPr>
        <p:spPr>
          <a:xfrm>
            <a:off x="1748559" y="2091358"/>
            <a:ext cx="50815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err="1">
                <a:ln>
                  <a:noFill/>
                </a:ln>
                <a:solidFill>
                  <a:srgbClr val="36B943"/>
                </a:solidFill>
                <a:effectLst/>
                <a:uLnTx/>
                <a:uFillTx/>
                <a:latin typeface="Century Gothic" panose="020B0502020202020204" pitchFamily="34" charset="0"/>
                <a:ea typeface="宋体" panose="02010600030101010101" pitchFamily="2" charset="-122"/>
                <a:cs typeface="+mn-cs"/>
              </a:rPr>
              <a:t>aNet</a:t>
            </a:r>
            <a:endParaRPr kumimoji="0" lang="en-US" altLang="zh-CN" sz="1050" b="1" i="0" u="none" strike="noStrike" kern="1200" cap="none" spc="0" normalizeH="0" baseline="0" noProof="0" dirty="0">
              <a:ln>
                <a:noFill/>
              </a:ln>
              <a:solidFill>
                <a:srgbClr val="36B943"/>
              </a:solidFill>
              <a:effectLst/>
              <a:uLnTx/>
              <a:uFillTx/>
              <a:latin typeface="Century Gothic" panose="020B0502020202020204" pitchFamily="34" charset="0"/>
              <a:ea typeface="宋体" panose="02010600030101010101" pitchFamily="2" charset="-122"/>
              <a:cs typeface="+mn-cs"/>
            </a:endParaRPr>
          </a:p>
        </p:txBody>
      </p:sp>
      <p:sp>
        <p:nvSpPr>
          <p:cNvPr id="55" name="文本框 153">
            <a:extLst>
              <a:ext uri="{FF2B5EF4-FFF2-40B4-BE49-F238E27FC236}">
                <a16:creationId xmlns:a16="http://schemas.microsoft.com/office/drawing/2014/main" id="{17A451C0-A3D4-CEB8-C72E-3756DE5BCEB4}"/>
              </a:ext>
            </a:extLst>
          </p:cNvPr>
          <p:cNvSpPr txBox="1"/>
          <p:nvPr/>
        </p:nvSpPr>
        <p:spPr>
          <a:xfrm>
            <a:off x="1748559" y="2937792"/>
            <a:ext cx="476601"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err="1">
                <a:ln>
                  <a:noFill/>
                </a:ln>
                <a:solidFill>
                  <a:srgbClr val="36B943"/>
                </a:solidFill>
                <a:effectLst/>
                <a:uLnTx/>
                <a:uFillTx/>
                <a:latin typeface="Century Gothic" panose="020B0502020202020204" pitchFamily="34" charset="0"/>
                <a:ea typeface="宋体" panose="02010600030101010101" pitchFamily="2" charset="-122"/>
                <a:cs typeface="+mn-cs"/>
              </a:rPr>
              <a:t>aSV</a:t>
            </a:r>
            <a:endParaRPr kumimoji="0" lang="en-US" altLang="zh-CN" sz="1050" b="1" i="0" u="none" strike="noStrike" kern="1200" cap="none" spc="0" normalizeH="0" baseline="0" noProof="0" dirty="0">
              <a:ln>
                <a:noFill/>
              </a:ln>
              <a:solidFill>
                <a:srgbClr val="36B943"/>
              </a:solidFill>
              <a:effectLst/>
              <a:uLnTx/>
              <a:uFillTx/>
              <a:latin typeface="Century Gothic" panose="020B0502020202020204" pitchFamily="34" charset="0"/>
              <a:ea typeface="宋体" panose="02010600030101010101" pitchFamily="2" charset="-122"/>
              <a:cs typeface="+mn-cs"/>
            </a:endParaRPr>
          </a:p>
        </p:txBody>
      </p:sp>
      <p:sp>
        <p:nvSpPr>
          <p:cNvPr id="56" name="文本框 154">
            <a:extLst>
              <a:ext uri="{FF2B5EF4-FFF2-40B4-BE49-F238E27FC236}">
                <a16:creationId xmlns:a16="http://schemas.microsoft.com/office/drawing/2014/main" id="{908C3541-6191-80DA-DB22-BEBDBEFB9436}"/>
              </a:ext>
            </a:extLst>
          </p:cNvPr>
          <p:cNvSpPr txBox="1"/>
          <p:nvPr/>
        </p:nvSpPr>
        <p:spPr>
          <a:xfrm>
            <a:off x="1748559" y="4005769"/>
            <a:ext cx="742217"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err="1">
                <a:ln>
                  <a:noFill/>
                </a:ln>
                <a:solidFill>
                  <a:srgbClr val="36B943"/>
                </a:solidFill>
                <a:effectLst/>
                <a:uLnTx/>
                <a:uFillTx/>
                <a:latin typeface="Century Gothic" panose="020B0502020202020204" pitchFamily="34" charset="0"/>
                <a:ea typeface="宋体" panose="02010600030101010101" pitchFamily="2" charset="-122"/>
                <a:cs typeface="+mn-cs"/>
              </a:rPr>
              <a:t>aSAN</a:t>
            </a:r>
            <a:endParaRPr kumimoji="0" lang="en-US" altLang="zh-CN" sz="1050" b="1" i="0" u="none" strike="noStrike" kern="1200" cap="none" spc="0" normalizeH="0" baseline="0" noProof="0" dirty="0">
              <a:ln>
                <a:noFill/>
              </a:ln>
              <a:solidFill>
                <a:srgbClr val="36B943"/>
              </a:solidFill>
              <a:effectLst/>
              <a:uLnTx/>
              <a:uFillTx/>
              <a:latin typeface="Century Gothic" panose="020B0502020202020204" pitchFamily="34" charset="0"/>
              <a:ea typeface="宋体" panose="02010600030101010101" pitchFamily="2" charset="-122"/>
              <a:cs typeface="+mn-cs"/>
            </a:endParaRPr>
          </a:p>
        </p:txBody>
      </p:sp>
      <p:sp>
        <p:nvSpPr>
          <p:cNvPr id="57" name="圆角矩形 155">
            <a:extLst>
              <a:ext uri="{FF2B5EF4-FFF2-40B4-BE49-F238E27FC236}">
                <a16:creationId xmlns:a16="http://schemas.microsoft.com/office/drawing/2014/main" id="{E452F7A8-98A2-149F-7331-F3F380CBEAA9}"/>
              </a:ext>
            </a:extLst>
          </p:cNvPr>
          <p:cNvSpPr/>
          <p:nvPr/>
        </p:nvSpPr>
        <p:spPr>
          <a:xfrm>
            <a:off x="2214651" y="4513453"/>
            <a:ext cx="4901353" cy="18864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宋体" panose="02010600030101010101" pitchFamily="2" charset="-122"/>
              </a:rPr>
              <a:t>Linux</a:t>
            </a:r>
            <a:r>
              <a:rPr kumimoji="0" lang="zh-CN" altLang="en-US" sz="105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宋体" panose="02010600030101010101" pitchFamily="2" charset="-122"/>
              </a:rPr>
              <a:t> </a:t>
            </a:r>
            <a:r>
              <a:rPr kumimoji="0" lang="en-US" altLang="zh-CN" sz="105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宋体" panose="02010600030101010101" pitchFamily="2" charset="-122"/>
              </a:rPr>
              <a:t>System</a:t>
            </a:r>
            <a:endParaRPr kumimoji="0" lang="zh-CN" altLang="en-US" sz="105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宋体" panose="02010600030101010101" pitchFamily="2" charset="-122"/>
            </a:endParaRPr>
          </a:p>
        </p:txBody>
      </p:sp>
      <p:sp>
        <p:nvSpPr>
          <p:cNvPr id="58" name="文本框 156">
            <a:extLst>
              <a:ext uri="{FF2B5EF4-FFF2-40B4-BE49-F238E27FC236}">
                <a16:creationId xmlns:a16="http://schemas.microsoft.com/office/drawing/2014/main" id="{F3FA3EFF-E53A-C740-B984-F7B449DFDBD5}"/>
              </a:ext>
            </a:extLst>
          </p:cNvPr>
          <p:cNvSpPr txBox="1"/>
          <p:nvPr/>
        </p:nvSpPr>
        <p:spPr>
          <a:xfrm>
            <a:off x="5189986" y="1794819"/>
            <a:ext cx="159786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zh-CN" sz="800" b="1" i="0" u="none" strike="noStrike" kern="1200" cap="none" spc="0" normalizeH="0" baseline="0" noProof="0" dirty="0">
                <a:ln>
                  <a:noFill/>
                </a:ln>
                <a:solidFill>
                  <a:prstClr val="white"/>
                </a:solidFill>
                <a:effectLst/>
                <a:uLnTx/>
                <a:uFillTx/>
                <a:latin typeface="Century Gothic" panose="020B0502020202020204" pitchFamily="34" charset="0"/>
                <a:ea typeface="宋体" panose="02010600030101010101" pitchFamily="2" charset="-122"/>
                <a:cs typeface="+mn-cs"/>
              </a:rPr>
              <a:t>Virtual border FW</a:t>
            </a:r>
            <a:endParaRPr kumimoji="0" lang="zh-CN" altLang="en-US" sz="800" b="1" i="0" u="none" strike="noStrike" kern="1200" cap="none" spc="0" normalizeH="0" baseline="0" noProof="0" dirty="0">
              <a:ln>
                <a:noFill/>
              </a:ln>
              <a:solidFill>
                <a:prstClr val="white"/>
              </a:solidFill>
              <a:effectLst/>
              <a:uLnTx/>
              <a:uFillTx/>
              <a:latin typeface="Century Gothic" panose="020B0502020202020204" pitchFamily="34" charset="0"/>
              <a:ea typeface="宋体" panose="02010600030101010101" pitchFamily="2" charset="-122"/>
              <a:cs typeface="+mn-cs"/>
            </a:endParaRPr>
          </a:p>
        </p:txBody>
      </p:sp>
      <p:sp>
        <p:nvSpPr>
          <p:cNvPr id="59" name="文本框 157">
            <a:extLst>
              <a:ext uri="{FF2B5EF4-FFF2-40B4-BE49-F238E27FC236}">
                <a16:creationId xmlns:a16="http://schemas.microsoft.com/office/drawing/2014/main" id="{5323245A-0E63-D2A4-9839-72C33FA61FD0}"/>
              </a:ext>
            </a:extLst>
          </p:cNvPr>
          <p:cNvSpPr txBox="1"/>
          <p:nvPr/>
        </p:nvSpPr>
        <p:spPr>
          <a:xfrm>
            <a:off x="3007699" y="4031518"/>
            <a:ext cx="74221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rPr>
              <a:t>vDisk1</a:t>
            </a:r>
          </a:p>
        </p:txBody>
      </p:sp>
      <p:sp>
        <p:nvSpPr>
          <p:cNvPr id="60" name="文本框 158">
            <a:extLst>
              <a:ext uri="{FF2B5EF4-FFF2-40B4-BE49-F238E27FC236}">
                <a16:creationId xmlns:a16="http://schemas.microsoft.com/office/drawing/2014/main" id="{167D3325-9FCB-CAEB-E000-F3C10034D0FF}"/>
              </a:ext>
            </a:extLst>
          </p:cNvPr>
          <p:cNvSpPr txBox="1"/>
          <p:nvPr/>
        </p:nvSpPr>
        <p:spPr>
          <a:xfrm>
            <a:off x="4929424" y="4031518"/>
            <a:ext cx="74221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rPr>
              <a:t>vDisk2</a:t>
            </a:r>
          </a:p>
        </p:txBody>
      </p:sp>
      <p:sp>
        <p:nvSpPr>
          <p:cNvPr id="61" name="文本框 159">
            <a:extLst>
              <a:ext uri="{FF2B5EF4-FFF2-40B4-BE49-F238E27FC236}">
                <a16:creationId xmlns:a16="http://schemas.microsoft.com/office/drawing/2014/main" id="{835D657E-C652-B4BF-E4D6-DE235C66976A}"/>
              </a:ext>
            </a:extLst>
          </p:cNvPr>
          <p:cNvSpPr txBox="1"/>
          <p:nvPr/>
        </p:nvSpPr>
        <p:spPr>
          <a:xfrm>
            <a:off x="6618589" y="4031518"/>
            <a:ext cx="55592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rPr>
              <a:t>vDisk3 </a:t>
            </a:r>
          </a:p>
        </p:txBody>
      </p:sp>
      <p:pic>
        <p:nvPicPr>
          <p:cNvPr id="62" name="图片 40" descr="2U服务器丝印图.png">
            <a:extLst>
              <a:ext uri="{FF2B5EF4-FFF2-40B4-BE49-F238E27FC236}">
                <a16:creationId xmlns:a16="http://schemas.microsoft.com/office/drawing/2014/main" id="{7F3B39BE-230C-A4F2-EA53-5120D3AF7CE7}"/>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2752103" y="5291294"/>
            <a:ext cx="1591809" cy="445518"/>
          </a:xfrm>
          <a:prstGeom prst="rect">
            <a:avLst/>
          </a:prstGeom>
          <a:noFill/>
          <a:ln>
            <a:noFill/>
          </a:ln>
        </p:spPr>
      </p:pic>
      <p:pic>
        <p:nvPicPr>
          <p:cNvPr id="63" name="图片 40" descr="2U服务器丝印图.png">
            <a:extLst>
              <a:ext uri="{FF2B5EF4-FFF2-40B4-BE49-F238E27FC236}">
                <a16:creationId xmlns:a16="http://schemas.microsoft.com/office/drawing/2014/main" id="{DB7E7124-E42F-11C3-E1EE-3E36C214CEA5}"/>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4541752" y="5307177"/>
            <a:ext cx="1591809" cy="445518"/>
          </a:xfrm>
          <a:prstGeom prst="rect">
            <a:avLst/>
          </a:prstGeom>
          <a:noFill/>
          <a:ln>
            <a:noFill/>
          </a:ln>
        </p:spPr>
      </p:pic>
      <p:pic>
        <p:nvPicPr>
          <p:cNvPr id="64" name="图片 40" descr="2U服务器丝印图.png">
            <a:extLst>
              <a:ext uri="{FF2B5EF4-FFF2-40B4-BE49-F238E27FC236}">
                <a16:creationId xmlns:a16="http://schemas.microsoft.com/office/drawing/2014/main" id="{7F89C903-1797-4D01-34EF-5AA69EC6AF28}"/>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6331402" y="5279916"/>
            <a:ext cx="1591809" cy="445518"/>
          </a:xfrm>
          <a:prstGeom prst="rect">
            <a:avLst/>
          </a:prstGeom>
          <a:noFill/>
          <a:ln>
            <a:noFill/>
          </a:ln>
        </p:spPr>
      </p:pic>
      <p:sp>
        <p:nvSpPr>
          <p:cNvPr id="65" name="任意多边形 223">
            <a:extLst>
              <a:ext uri="{FF2B5EF4-FFF2-40B4-BE49-F238E27FC236}">
                <a16:creationId xmlns:a16="http://schemas.microsoft.com/office/drawing/2014/main" id="{7115B0AD-3BDC-CEDF-E93C-F8645471E882}"/>
              </a:ext>
            </a:extLst>
          </p:cNvPr>
          <p:cNvSpPr/>
          <p:nvPr/>
        </p:nvSpPr>
        <p:spPr>
          <a:xfrm rot="14730747" flipH="1">
            <a:off x="6173308" y="648824"/>
            <a:ext cx="56514" cy="483665"/>
          </a:xfrm>
          <a:custGeom>
            <a:avLst/>
            <a:gdLst/>
            <a:ahLst/>
            <a:cxnLst>
              <a:cxn ang="0">
                <a:pos x="14372376" y="237077633"/>
              </a:cxn>
              <a:cxn ang="0">
                <a:pos x="3094965" y="0"/>
              </a:cxn>
              <a:cxn ang="0">
                <a:pos x="7968936" y="176501219"/>
              </a:cxn>
              <a:cxn ang="0">
                <a:pos x="0" y="143292073"/>
              </a:cxn>
              <a:cxn ang="0">
                <a:pos x="10708175" y="397896447"/>
              </a:cxn>
              <a:cxn ang="0">
                <a:pos x="5514126" y="210940292"/>
              </a:cxn>
              <a:cxn ang="0">
                <a:pos x="14372376" y="237077633"/>
              </a:cxn>
            </a:cxnLst>
            <a:rect l="0" t="0" r="0" b="0"/>
            <a:pathLst>
              <a:path w="404" h="1294">
                <a:moveTo>
                  <a:pt x="404" y="771"/>
                </a:moveTo>
                <a:lnTo>
                  <a:pt x="87" y="0"/>
                </a:lnTo>
                <a:lnTo>
                  <a:pt x="224" y="574"/>
                </a:lnTo>
                <a:lnTo>
                  <a:pt x="0" y="466"/>
                </a:lnTo>
                <a:lnTo>
                  <a:pt x="301" y="1294"/>
                </a:lnTo>
                <a:lnTo>
                  <a:pt x="155" y="686"/>
                </a:lnTo>
                <a:lnTo>
                  <a:pt x="404" y="771"/>
                </a:lnTo>
                <a:close/>
              </a:path>
            </a:pathLst>
          </a:custGeom>
          <a:solidFill>
            <a:srgbClr val="FFC000"/>
          </a:solidFill>
          <a:ln w="28575" cap="flat" cmpd="sng">
            <a:noFill/>
            <a:prstDash val="solid"/>
            <a:miter lim="800000"/>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100" b="1" i="0" u="none" strike="noStrike" kern="1200" cap="none" spc="0" normalizeH="0" baseline="0" noProof="0">
              <a:ln>
                <a:noFill/>
              </a:ln>
              <a:solidFill>
                <a:prstClr val="black"/>
              </a:solidFill>
              <a:effectLst/>
              <a:uLnTx/>
              <a:uFillTx/>
              <a:latin typeface="Century Gothic" panose="020B0502020202020204" pitchFamily="34" charset="0"/>
              <a:ea typeface="宋体" panose="02010600030101010101" pitchFamily="2" charset="-122"/>
              <a:cs typeface="+mn-cs"/>
            </a:endParaRPr>
          </a:p>
        </p:txBody>
      </p:sp>
      <p:sp>
        <p:nvSpPr>
          <p:cNvPr id="66" name="左箭头 164">
            <a:extLst>
              <a:ext uri="{FF2B5EF4-FFF2-40B4-BE49-F238E27FC236}">
                <a16:creationId xmlns:a16="http://schemas.microsoft.com/office/drawing/2014/main" id="{FFAA94F5-7660-E8BF-B761-E32B885DD9C4}"/>
              </a:ext>
            </a:extLst>
          </p:cNvPr>
          <p:cNvSpPr/>
          <p:nvPr/>
        </p:nvSpPr>
        <p:spPr>
          <a:xfrm>
            <a:off x="7152771" y="4511912"/>
            <a:ext cx="364699" cy="186025"/>
          </a:xfrm>
          <a:prstGeom prst="leftArrow">
            <a:avLst/>
          </a:prstGeom>
          <a:gradFill>
            <a:gsLst>
              <a:gs pos="0">
                <a:srgbClr val="00B0F0"/>
              </a:gs>
              <a:gs pos="99000">
                <a:srgbClr val="00B0F0">
                  <a:alpha val="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endParaRPr>
          </a:p>
        </p:txBody>
      </p:sp>
      <p:sp>
        <p:nvSpPr>
          <p:cNvPr id="67" name="文本框 166">
            <a:extLst>
              <a:ext uri="{FF2B5EF4-FFF2-40B4-BE49-F238E27FC236}">
                <a16:creationId xmlns:a16="http://schemas.microsoft.com/office/drawing/2014/main" id="{B3600E70-F41D-C8D3-ECF8-40562D219FDD}"/>
              </a:ext>
            </a:extLst>
          </p:cNvPr>
          <p:cNvSpPr txBox="1"/>
          <p:nvPr/>
        </p:nvSpPr>
        <p:spPr>
          <a:xfrm>
            <a:off x="6701934" y="760122"/>
            <a:ext cx="834523"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prstClr val="white"/>
                </a:solidFill>
                <a:effectLst/>
                <a:uLnTx/>
                <a:uFillTx/>
                <a:latin typeface="Century Gothic" panose="020B0502020202020204" pitchFamily="34" charset="0"/>
                <a:ea typeface="宋体" panose="02010600030101010101" pitchFamily="2" charset="-122"/>
                <a:cs typeface="+mn-cs"/>
              </a:rPr>
              <a:t>End user</a:t>
            </a:r>
            <a:endParaRPr kumimoji="0" lang="zh-CN" altLang="en-US" sz="1050" b="1" i="0" u="none" strike="noStrike" kern="1200" cap="none" spc="0" normalizeH="0" baseline="0" noProof="0" dirty="0">
              <a:ln>
                <a:noFill/>
              </a:ln>
              <a:solidFill>
                <a:prstClr val="white"/>
              </a:solidFill>
              <a:effectLst/>
              <a:uLnTx/>
              <a:uFillTx/>
              <a:latin typeface="Century Gothic" panose="020B0502020202020204" pitchFamily="34" charset="0"/>
              <a:ea typeface="宋体" panose="02010600030101010101" pitchFamily="2" charset="-122"/>
              <a:cs typeface="+mn-cs"/>
            </a:endParaRPr>
          </a:p>
        </p:txBody>
      </p:sp>
      <p:sp>
        <p:nvSpPr>
          <p:cNvPr id="68" name="左大括号 175">
            <a:extLst>
              <a:ext uri="{FF2B5EF4-FFF2-40B4-BE49-F238E27FC236}">
                <a16:creationId xmlns:a16="http://schemas.microsoft.com/office/drawing/2014/main" id="{AE4B5198-00AE-835C-20FF-D65B7F523157}"/>
              </a:ext>
            </a:extLst>
          </p:cNvPr>
          <p:cNvSpPr/>
          <p:nvPr/>
        </p:nvSpPr>
        <p:spPr>
          <a:xfrm>
            <a:off x="1567824" y="4494582"/>
            <a:ext cx="133750" cy="319304"/>
          </a:xfrm>
          <a:prstGeom prst="leftBrace">
            <a:avLst/>
          </a:prstGeom>
          <a:ln w="2222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entury Gothic" panose="020B0502020202020204" pitchFamily="34" charset="0"/>
              <a:ea typeface="等线" panose="02010600030101010101" pitchFamily="2" charset="-122"/>
              <a:cs typeface="+mn-cs"/>
            </a:endParaRPr>
          </a:p>
        </p:txBody>
      </p:sp>
      <p:sp>
        <p:nvSpPr>
          <p:cNvPr id="69" name="左大括号 176">
            <a:extLst>
              <a:ext uri="{FF2B5EF4-FFF2-40B4-BE49-F238E27FC236}">
                <a16:creationId xmlns:a16="http://schemas.microsoft.com/office/drawing/2014/main" id="{8E1CED93-12E7-BC56-822D-31B40AA1FEED}"/>
              </a:ext>
            </a:extLst>
          </p:cNvPr>
          <p:cNvSpPr/>
          <p:nvPr/>
        </p:nvSpPr>
        <p:spPr>
          <a:xfrm>
            <a:off x="1569593" y="1871423"/>
            <a:ext cx="133750" cy="2538420"/>
          </a:xfrm>
          <a:prstGeom prst="leftBrace">
            <a:avLst/>
          </a:prstGeom>
          <a:ln w="2222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entury Gothic" panose="020B0502020202020204" pitchFamily="34" charset="0"/>
              <a:ea typeface="等线" panose="02010600030101010101" pitchFamily="2" charset="-122"/>
              <a:cs typeface="+mn-cs"/>
            </a:endParaRPr>
          </a:p>
        </p:txBody>
      </p:sp>
      <p:sp>
        <p:nvSpPr>
          <p:cNvPr id="70" name="文本框 177">
            <a:extLst>
              <a:ext uri="{FF2B5EF4-FFF2-40B4-BE49-F238E27FC236}">
                <a16:creationId xmlns:a16="http://schemas.microsoft.com/office/drawing/2014/main" id="{112C9DA7-6AC6-D82A-698D-9DAFC311FA6D}"/>
              </a:ext>
            </a:extLst>
          </p:cNvPr>
          <p:cNvSpPr txBox="1"/>
          <p:nvPr/>
        </p:nvSpPr>
        <p:spPr>
          <a:xfrm>
            <a:off x="142168" y="2899554"/>
            <a:ext cx="1383122" cy="57708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rPr>
              <a:t>HCI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rPr>
              <a:t>Functional</a:t>
            </a:r>
            <a:r>
              <a:rPr kumimoji="0" lang="zh-CN" altLang="en-US" sz="105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rPr>
              <a:t> </a:t>
            </a:r>
            <a:endParaRPr kumimoji="0" lang="en-US" altLang="zh-CN" sz="105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rPr>
              <a:t>Module</a:t>
            </a:r>
            <a:endParaRPr kumimoji="0" lang="zh-CN" altLang="en-US" sz="105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endParaRPr>
          </a:p>
        </p:txBody>
      </p:sp>
      <p:sp>
        <p:nvSpPr>
          <p:cNvPr id="71" name="文本框 178">
            <a:extLst>
              <a:ext uri="{FF2B5EF4-FFF2-40B4-BE49-F238E27FC236}">
                <a16:creationId xmlns:a16="http://schemas.microsoft.com/office/drawing/2014/main" id="{5D5C5051-E18B-DF14-F6C5-D1B576A51324}"/>
              </a:ext>
            </a:extLst>
          </p:cNvPr>
          <p:cNvSpPr txBox="1"/>
          <p:nvPr/>
        </p:nvSpPr>
        <p:spPr>
          <a:xfrm>
            <a:off x="2336611" y="3190879"/>
            <a:ext cx="45519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rPr>
              <a:t>VM1</a:t>
            </a:r>
          </a:p>
        </p:txBody>
      </p:sp>
      <p:sp>
        <p:nvSpPr>
          <p:cNvPr id="72" name="文本框 179">
            <a:extLst>
              <a:ext uri="{FF2B5EF4-FFF2-40B4-BE49-F238E27FC236}">
                <a16:creationId xmlns:a16="http://schemas.microsoft.com/office/drawing/2014/main" id="{F2028EA8-15F8-D230-0064-2A6995A78F02}"/>
              </a:ext>
            </a:extLst>
          </p:cNvPr>
          <p:cNvSpPr txBox="1"/>
          <p:nvPr/>
        </p:nvSpPr>
        <p:spPr>
          <a:xfrm>
            <a:off x="4080330" y="3193026"/>
            <a:ext cx="44269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rPr>
              <a:t>Pod1</a:t>
            </a:r>
          </a:p>
        </p:txBody>
      </p:sp>
      <p:sp>
        <p:nvSpPr>
          <p:cNvPr id="73" name="文本框 180">
            <a:extLst>
              <a:ext uri="{FF2B5EF4-FFF2-40B4-BE49-F238E27FC236}">
                <a16:creationId xmlns:a16="http://schemas.microsoft.com/office/drawing/2014/main" id="{4F205D89-FFE0-3009-490E-55D6C4109AEB}"/>
              </a:ext>
            </a:extLst>
          </p:cNvPr>
          <p:cNvSpPr txBox="1"/>
          <p:nvPr/>
        </p:nvSpPr>
        <p:spPr>
          <a:xfrm>
            <a:off x="5810523" y="3199944"/>
            <a:ext cx="49311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rPr>
              <a:t>Pod2</a:t>
            </a:r>
          </a:p>
        </p:txBody>
      </p:sp>
      <p:pic>
        <p:nvPicPr>
          <p:cNvPr id="74" name="图片 181">
            <a:extLst>
              <a:ext uri="{FF2B5EF4-FFF2-40B4-BE49-F238E27FC236}">
                <a16:creationId xmlns:a16="http://schemas.microsoft.com/office/drawing/2014/main" id="{71EB7D30-BA4F-F32A-7161-ED22E3132538}"/>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728372" y="2727188"/>
            <a:ext cx="263260" cy="232650"/>
          </a:xfrm>
          <a:prstGeom prst="rect">
            <a:avLst/>
          </a:prstGeom>
        </p:spPr>
      </p:pic>
      <p:pic>
        <p:nvPicPr>
          <p:cNvPr id="76" name="图片 182">
            <a:extLst>
              <a:ext uri="{FF2B5EF4-FFF2-40B4-BE49-F238E27FC236}">
                <a16:creationId xmlns:a16="http://schemas.microsoft.com/office/drawing/2014/main" id="{4D2C3C3E-3F87-93A1-DCCA-BC39166F8A48}"/>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5479378" y="2720085"/>
            <a:ext cx="263260" cy="232650"/>
          </a:xfrm>
          <a:prstGeom prst="rect">
            <a:avLst/>
          </a:prstGeom>
        </p:spPr>
      </p:pic>
      <p:grpSp>
        <p:nvGrpSpPr>
          <p:cNvPr id="77" name="组合 183">
            <a:extLst>
              <a:ext uri="{FF2B5EF4-FFF2-40B4-BE49-F238E27FC236}">
                <a16:creationId xmlns:a16="http://schemas.microsoft.com/office/drawing/2014/main" id="{4066F3C5-B965-B3BA-0CEF-ECB9E015CC47}"/>
              </a:ext>
            </a:extLst>
          </p:cNvPr>
          <p:cNvGrpSpPr/>
          <p:nvPr/>
        </p:nvGrpSpPr>
        <p:grpSpPr>
          <a:xfrm>
            <a:off x="4363549" y="1954340"/>
            <a:ext cx="1090904" cy="577313"/>
            <a:chOff x="6549" y="2768"/>
            <a:chExt cx="2211" cy="1158"/>
          </a:xfrm>
        </p:grpSpPr>
        <p:sp>
          <p:nvSpPr>
            <p:cNvPr id="78" name="云形 208">
              <a:extLst>
                <a:ext uri="{FF2B5EF4-FFF2-40B4-BE49-F238E27FC236}">
                  <a16:creationId xmlns:a16="http://schemas.microsoft.com/office/drawing/2014/main" id="{F98EB57E-486E-BF59-BBF2-CEF58F056E2C}"/>
                </a:ext>
              </a:extLst>
            </p:cNvPr>
            <p:cNvSpPr/>
            <p:nvPr/>
          </p:nvSpPr>
          <p:spPr>
            <a:xfrm>
              <a:off x="6549" y="3172"/>
              <a:ext cx="2186" cy="754"/>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zh-CN" sz="700" b="1"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mn-cs"/>
                </a:rPr>
                <a:t>Security resource</a:t>
              </a:r>
              <a:r>
                <a:rPr kumimoji="0" lang="zh-CN" altLang="en-US" sz="700" b="1"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mn-cs"/>
                </a:rPr>
                <a:t> </a:t>
              </a:r>
              <a:r>
                <a:rPr kumimoji="0" lang="en-AU" altLang="zh-CN" sz="700" b="1"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mn-cs"/>
                </a:rPr>
                <a:t>pool</a:t>
              </a:r>
              <a:endParaRPr kumimoji="0" lang="zh-CN" altLang="en-US" sz="700" b="1"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mn-cs"/>
              </a:endParaRPr>
            </a:p>
          </p:txBody>
        </p:sp>
        <p:sp>
          <p:nvSpPr>
            <p:cNvPr id="79" name="矩形 209">
              <a:extLst>
                <a:ext uri="{FF2B5EF4-FFF2-40B4-BE49-F238E27FC236}">
                  <a16:creationId xmlns:a16="http://schemas.microsoft.com/office/drawing/2014/main" id="{1970E1BB-1EE1-9B5C-A078-DBD561C138ED}"/>
                </a:ext>
              </a:extLst>
            </p:cNvPr>
            <p:cNvSpPr/>
            <p:nvPr/>
          </p:nvSpPr>
          <p:spPr>
            <a:xfrm>
              <a:off x="6703" y="2768"/>
              <a:ext cx="2057" cy="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AU" altLang="zh-CN" sz="800" b="1" i="0" u="none" strike="noStrike" kern="1200" cap="none" spc="0" normalizeH="0" baseline="0" noProof="0" dirty="0">
                  <a:ln>
                    <a:noFill/>
                  </a:ln>
                  <a:solidFill>
                    <a:srgbClr val="00B0F0"/>
                  </a:solidFill>
                  <a:effectLst/>
                  <a:uLnTx/>
                  <a:uFillTx/>
                  <a:latin typeface="Century Gothic" panose="020B0502020202020204" pitchFamily="34" charset="0"/>
                  <a:ea typeface="微软雅黑" panose="020B0503020204020204" charset="-122"/>
                  <a:cs typeface="+mn-cs"/>
                </a:rPr>
                <a:t>Border security</a:t>
              </a:r>
              <a:endParaRPr kumimoji="1" lang="zh-CN" altLang="en-US" sz="800" b="1" i="0" u="none" strike="noStrike" kern="1200" cap="none" spc="0" normalizeH="0" baseline="0" noProof="0" dirty="0">
                <a:ln>
                  <a:noFill/>
                </a:ln>
                <a:solidFill>
                  <a:srgbClr val="00B0F0"/>
                </a:solidFill>
                <a:effectLst/>
                <a:uLnTx/>
                <a:uFillTx/>
                <a:latin typeface="Century Gothic" panose="020B0502020202020204" pitchFamily="34" charset="0"/>
                <a:ea typeface="微软雅黑" panose="020B0503020204020204" charset="-122"/>
                <a:cs typeface="+mn-cs"/>
              </a:endParaRPr>
            </a:p>
          </p:txBody>
        </p:sp>
      </p:grpSp>
      <p:sp>
        <p:nvSpPr>
          <p:cNvPr id="80" name="文本框 184">
            <a:extLst>
              <a:ext uri="{FF2B5EF4-FFF2-40B4-BE49-F238E27FC236}">
                <a16:creationId xmlns:a16="http://schemas.microsoft.com/office/drawing/2014/main" id="{FD01CBE7-6EF4-C035-092E-AA6192AE3658}"/>
              </a:ext>
            </a:extLst>
          </p:cNvPr>
          <p:cNvSpPr txBox="1"/>
          <p:nvPr/>
        </p:nvSpPr>
        <p:spPr>
          <a:xfrm>
            <a:off x="3631581" y="3026791"/>
            <a:ext cx="457465" cy="215444"/>
          </a:xfrm>
          <a:prstGeom prst="rect">
            <a:avLst/>
          </a:prstGeom>
          <a:solidFill>
            <a:srgbClr val="92D14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rPr>
              <a:t>Distributed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rPr>
              <a:t>Firewalls</a:t>
            </a:r>
          </a:p>
        </p:txBody>
      </p:sp>
      <p:sp>
        <p:nvSpPr>
          <p:cNvPr id="81" name="文本框 185">
            <a:extLst>
              <a:ext uri="{FF2B5EF4-FFF2-40B4-BE49-F238E27FC236}">
                <a16:creationId xmlns:a16="http://schemas.microsoft.com/office/drawing/2014/main" id="{304D25AC-160C-DF42-B05E-EF2EAD24FBFC}"/>
              </a:ext>
            </a:extLst>
          </p:cNvPr>
          <p:cNvSpPr txBox="1"/>
          <p:nvPr/>
        </p:nvSpPr>
        <p:spPr>
          <a:xfrm>
            <a:off x="2772210" y="3368964"/>
            <a:ext cx="30923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rPr>
              <a:t>ES</a:t>
            </a:r>
          </a:p>
        </p:txBody>
      </p:sp>
      <p:sp>
        <p:nvSpPr>
          <p:cNvPr id="82" name="文本框 187">
            <a:extLst>
              <a:ext uri="{FF2B5EF4-FFF2-40B4-BE49-F238E27FC236}">
                <a16:creationId xmlns:a16="http://schemas.microsoft.com/office/drawing/2014/main" id="{06CBA0D3-1D60-6CDA-2397-30EC69938B00}"/>
              </a:ext>
            </a:extLst>
          </p:cNvPr>
          <p:cNvSpPr txBox="1"/>
          <p:nvPr/>
        </p:nvSpPr>
        <p:spPr>
          <a:xfrm>
            <a:off x="3468050" y="4944637"/>
            <a:ext cx="372570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zh-CN" sz="1200" b="1" i="0" u="none" strike="noStrike" kern="1200" cap="none" spc="0" normalizeH="0" baseline="0" noProof="0">
                <a:ln>
                  <a:noFill/>
                </a:ln>
                <a:solidFill>
                  <a:srgbClr val="92D14F"/>
                </a:solidFill>
                <a:effectLst/>
                <a:uLnTx/>
                <a:uFillTx/>
                <a:latin typeface="Century Gothic" panose="020B0502020202020204" pitchFamily="34" charset="0"/>
                <a:ea typeface="宋体" panose="02010600030101010101" pitchFamily="2" charset="-122"/>
                <a:cs typeface="+mn-cs"/>
              </a:rPr>
              <a:t>Data protection &amp; hardened kernel module</a:t>
            </a:r>
            <a:endParaRPr kumimoji="0" lang="zh-CN" altLang="en-US" sz="1200" b="1" i="0" u="none" strike="noStrike" kern="1200" cap="none" spc="0" normalizeH="0" baseline="0" noProof="0">
              <a:ln>
                <a:noFill/>
              </a:ln>
              <a:solidFill>
                <a:srgbClr val="92D14F"/>
              </a:solidFill>
              <a:effectLst/>
              <a:uLnTx/>
              <a:uFillTx/>
              <a:latin typeface="Century Gothic" panose="020B0502020202020204" pitchFamily="34" charset="0"/>
              <a:ea typeface="宋体" panose="02010600030101010101" pitchFamily="2" charset="-122"/>
              <a:cs typeface="+mn-cs"/>
            </a:endParaRPr>
          </a:p>
        </p:txBody>
      </p:sp>
      <p:grpSp>
        <p:nvGrpSpPr>
          <p:cNvPr id="83" name="组合 189">
            <a:extLst>
              <a:ext uri="{FF2B5EF4-FFF2-40B4-BE49-F238E27FC236}">
                <a16:creationId xmlns:a16="http://schemas.microsoft.com/office/drawing/2014/main" id="{FE0AD499-DA06-646C-8FBC-5585CE2E3159}"/>
              </a:ext>
            </a:extLst>
          </p:cNvPr>
          <p:cNvGrpSpPr/>
          <p:nvPr/>
        </p:nvGrpSpPr>
        <p:grpSpPr>
          <a:xfrm>
            <a:off x="6363755" y="745061"/>
            <a:ext cx="339618" cy="291362"/>
            <a:chOff x="9553575" y="3387725"/>
            <a:chExt cx="882651" cy="757238"/>
          </a:xfrm>
          <a:solidFill>
            <a:srgbClr val="00B0F0"/>
          </a:solidFill>
        </p:grpSpPr>
        <p:sp>
          <p:nvSpPr>
            <p:cNvPr id="84" name="Freeform 160">
              <a:extLst>
                <a:ext uri="{FF2B5EF4-FFF2-40B4-BE49-F238E27FC236}">
                  <a16:creationId xmlns:a16="http://schemas.microsoft.com/office/drawing/2014/main" id="{9D6F76F6-EA15-C9C2-752D-96B410458F21}"/>
                </a:ext>
              </a:extLst>
            </p:cNvPr>
            <p:cNvSpPr>
              <a:spLocks noEditPoints="1"/>
            </p:cNvSpPr>
            <p:nvPr/>
          </p:nvSpPr>
          <p:spPr bwMode="auto">
            <a:xfrm>
              <a:off x="9553575" y="3449638"/>
              <a:ext cx="255588" cy="569913"/>
            </a:xfrm>
            <a:custGeom>
              <a:avLst/>
              <a:gdLst>
                <a:gd name="T0" fmla="*/ 61 w 67"/>
                <a:gd name="T1" fmla="*/ 76 h 150"/>
                <a:gd name="T2" fmla="*/ 56 w 67"/>
                <a:gd name="T3" fmla="*/ 65 h 150"/>
                <a:gd name="T4" fmla="*/ 41 w 67"/>
                <a:gd name="T5" fmla="*/ 42 h 150"/>
                <a:gd name="T6" fmla="*/ 60 w 67"/>
                <a:gd name="T7" fmla="*/ 17 h 150"/>
                <a:gd name="T8" fmla="*/ 66 w 67"/>
                <a:gd name="T9" fmla="*/ 7 h 150"/>
                <a:gd name="T10" fmla="*/ 57 w 67"/>
                <a:gd name="T11" fmla="*/ 1 h 150"/>
                <a:gd name="T12" fmla="*/ 25 w 67"/>
                <a:gd name="T13" fmla="*/ 42 h 150"/>
                <a:gd name="T14" fmla="*/ 36 w 67"/>
                <a:gd name="T15" fmla="*/ 70 h 150"/>
                <a:gd name="T16" fmla="*/ 0 w 67"/>
                <a:gd name="T17" fmla="*/ 128 h 150"/>
                <a:gd name="T18" fmla="*/ 0 w 67"/>
                <a:gd name="T19" fmla="*/ 141 h 150"/>
                <a:gd name="T20" fmla="*/ 8 w 67"/>
                <a:gd name="T21" fmla="*/ 150 h 150"/>
                <a:gd name="T22" fmla="*/ 17 w 67"/>
                <a:gd name="T23" fmla="*/ 141 h 150"/>
                <a:gd name="T24" fmla="*/ 17 w 67"/>
                <a:gd name="T25" fmla="*/ 128 h 150"/>
                <a:gd name="T26" fmla="*/ 54 w 67"/>
                <a:gd name="T27" fmla="*/ 81 h 150"/>
                <a:gd name="T28" fmla="*/ 61 w 67"/>
                <a:gd name="T29" fmla="*/ 76 h 150"/>
                <a:gd name="T30" fmla="*/ 61 w 67"/>
                <a:gd name="T31" fmla="*/ 76 h 150"/>
                <a:gd name="T32" fmla="*/ 61 w 67"/>
                <a:gd name="T33" fmla="*/ 7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150">
                  <a:moveTo>
                    <a:pt x="61" y="76"/>
                  </a:moveTo>
                  <a:cubicBezTo>
                    <a:pt x="62" y="72"/>
                    <a:pt x="60" y="67"/>
                    <a:pt x="56" y="65"/>
                  </a:cubicBezTo>
                  <a:cubicBezTo>
                    <a:pt x="47" y="61"/>
                    <a:pt x="41" y="52"/>
                    <a:pt x="41" y="42"/>
                  </a:cubicBezTo>
                  <a:cubicBezTo>
                    <a:pt x="41" y="31"/>
                    <a:pt x="49" y="20"/>
                    <a:pt x="60" y="17"/>
                  </a:cubicBezTo>
                  <a:cubicBezTo>
                    <a:pt x="65" y="16"/>
                    <a:pt x="67" y="11"/>
                    <a:pt x="66" y="7"/>
                  </a:cubicBezTo>
                  <a:cubicBezTo>
                    <a:pt x="65" y="3"/>
                    <a:pt x="61" y="0"/>
                    <a:pt x="57" y="1"/>
                  </a:cubicBezTo>
                  <a:cubicBezTo>
                    <a:pt x="38" y="5"/>
                    <a:pt x="25" y="23"/>
                    <a:pt x="25" y="42"/>
                  </a:cubicBezTo>
                  <a:cubicBezTo>
                    <a:pt x="25" y="53"/>
                    <a:pt x="29" y="62"/>
                    <a:pt x="36" y="70"/>
                  </a:cubicBezTo>
                  <a:cubicBezTo>
                    <a:pt x="14" y="81"/>
                    <a:pt x="0" y="104"/>
                    <a:pt x="0" y="128"/>
                  </a:cubicBezTo>
                  <a:cubicBezTo>
                    <a:pt x="0" y="141"/>
                    <a:pt x="0" y="141"/>
                    <a:pt x="0" y="141"/>
                  </a:cubicBezTo>
                  <a:cubicBezTo>
                    <a:pt x="0" y="146"/>
                    <a:pt x="4" y="150"/>
                    <a:pt x="8" y="150"/>
                  </a:cubicBezTo>
                  <a:cubicBezTo>
                    <a:pt x="13" y="150"/>
                    <a:pt x="17" y="146"/>
                    <a:pt x="17" y="141"/>
                  </a:cubicBezTo>
                  <a:cubicBezTo>
                    <a:pt x="17" y="128"/>
                    <a:pt x="17" y="128"/>
                    <a:pt x="17" y="128"/>
                  </a:cubicBezTo>
                  <a:cubicBezTo>
                    <a:pt x="17" y="105"/>
                    <a:pt x="32" y="86"/>
                    <a:pt x="54" y="81"/>
                  </a:cubicBezTo>
                  <a:cubicBezTo>
                    <a:pt x="57" y="80"/>
                    <a:pt x="59" y="78"/>
                    <a:pt x="61" y="76"/>
                  </a:cubicBezTo>
                  <a:close/>
                  <a:moveTo>
                    <a:pt x="61" y="76"/>
                  </a:moveTo>
                  <a:cubicBezTo>
                    <a:pt x="61" y="76"/>
                    <a:pt x="61" y="76"/>
                    <a:pt x="61" y="7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5" name="Freeform 161">
              <a:extLst>
                <a:ext uri="{FF2B5EF4-FFF2-40B4-BE49-F238E27FC236}">
                  <a16:creationId xmlns:a16="http://schemas.microsoft.com/office/drawing/2014/main" id="{6FFF370B-C824-C503-3498-518CEE119769}"/>
                </a:ext>
              </a:extLst>
            </p:cNvPr>
            <p:cNvSpPr>
              <a:spLocks noEditPoints="1"/>
            </p:cNvSpPr>
            <p:nvPr/>
          </p:nvSpPr>
          <p:spPr bwMode="auto">
            <a:xfrm>
              <a:off x="9678988" y="3387725"/>
              <a:ext cx="631825" cy="757238"/>
            </a:xfrm>
            <a:custGeom>
              <a:avLst/>
              <a:gdLst>
                <a:gd name="T0" fmla="*/ 114 w 166"/>
                <a:gd name="T1" fmla="*/ 89 h 199"/>
                <a:gd name="T2" fmla="*/ 133 w 166"/>
                <a:gd name="T3" fmla="*/ 50 h 199"/>
                <a:gd name="T4" fmla="*/ 83 w 166"/>
                <a:gd name="T5" fmla="*/ 0 h 199"/>
                <a:gd name="T6" fmla="*/ 33 w 166"/>
                <a:gd name="T7" fmla="*/ 50 h 199"/>
                <a:gd name="T8" fmla="*/ 52 w 166"/>
                <a:gd name="T9" fmla="*/ 89 h 199"/>
                <a:gd name="T10" fmla="*/ 0 w 166"/>
                <a:gd name="T11" fmla="*/ 174 h 199"/>
                <a:gd name="T12" fmla="*/ 0 w 166"/>
                <a:gd name="T13" fmla="*/ 199 h 199"/>
                <a:gd name="T14" fmla="*/ 166 w 166"/>
                <a:gd name="T15" fmla="*/ 199 h 199"/>
                <a:gd name="T16" fmla="*/ 166 w 166"/>
                <a:gd name="T17" fmla="*/ 174 h 199"/>
                <a:gd name="T18" fmla="*/ 114 w 166"/>
                <a:gd name="T19" fmla="*/ 89 h 199"/>
                <a:gd name="T20" fmla="*/ 50 w 166"/>
                <a:gd name="T21" fmla="*/ 50 h 199"/>
                <a:gd name="T22" fmla="*/ 83 w 166"/>
                <a:gd name="T23" fmla="*/ 18 h 199"/>
                <a:gd name="T24" fmla="*/ 116 w 166"/>
                <a:gd name="T25" fmla="*/ 50 h 199"/>
                <a:gd name="T26" fmla="*/ 83 w 166"/>
                <a:gd name="T27" fmla="*/ 82 h 199"/>
                <a:gd name="T28" fmla="*/ 50 w 166"/>
                <a:gd name="T29" fmla="*/ 50 h 199"/>
                <a:gd name="T30" fmla="*/ 149 w 166"/>
                <a:gd name="T31" fmla="*/ 182 h 199"/>
                <a:gd name="T32" fmla="*/ 17 w 166"/>
                <a:gd name="T33" fmla="*/ 182 h 199"/>
                <a:gd name="T34" fmla="*/ 17 w 166"/>
                <a:gd name="T35" fmla="*/ 174 h 199"/>
                <a:gd name="T36" fmla="*/ 83 w 166"/>
                <a:gd name="T37" fmla="*/ 100 h 199"/>
                <a:gd name="T38" fmla="*/ 149 w 166"/>
                <a:gd name="T39" fmla="*/ 174 h 199"/>
                <a:gd name="T40" fmla="*/ 149 w 166"/>
                <a:gd name="T41" fmla="*/ 182 h 199"/>
                <a:gd name="T42" fmla="*/ 149 w 166"/>
                <a:gd name="T43" fmla="*/ 182 h 199"/>
                <a:gd name="T44" fmla="*/ 149 w 166"/>
                <a:gd name="T45" fmla="*/ 182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6" h="199">
                  <a:moveTo>
                    <a:pt x="114" y="89"/>
                  </a:moveTo>
                  <a:cubicBezTo>
                    <a:pt x="126" y="79"/>
                    <a:pt x="133" y="65"/>
                    <a:pt x="133" y="50"/>
                  </a:cubicBezTo>
                  <a:cubicBezTo>
                    <a:pt x="133" y="22"/>
                    <a:pt x="110" y="0"/>
                    <a:pt x="83" y="0"/>
                  </a:cubicBezTo>
                  <a:cubicBezTo>
                    <a:pt x="56" y="0"/>
                    <a:pt x="33" y="22"/>
                    <a:pt x="33" y="50"/>
                  </a:cubicBezTo>
                  <a:cubicBezTo>
                    <a:pt x="33" y="66"/>
                    <a:pt x="41" y="80"/>
                    <a:pt x="52" y="89"/>
                  </a:cubicBezTo>
                  <a:cubicBezTo>
                    <a:pt x="22" y="101"/>
                    <a:pt x="0" y="139"/>
                    <a:pt x="0" y="174"/>
                  </a:cubicBezTo>
                  <a:cubicBezTo>
                    <a:pt x="0" y="199"/>
                    <a:pt x="0" y="199"/>
                    <a:pt x="0" y="199"/>
                  </a:cubicBezTo>
                  <a:cubicBezTo>
                    <a:pt x="166" y="199"/>
                    <a:pt x="166" y="199"/>
                    <a:pt x="166" y="199"/>
                  </a:cubicBezTo>
                  <a:cubicBezTo>
                    <a:pt x="166" y="174"/>
                    <a:pt x="166" y="174"/>
                    <a:pt x="166" y="174"/>
                  </a:cubicBezTo>
                  <a:cubicBezTo>
                    <a:pt x="166" y="139"/>
                    <a:pt x="144" y="101"/>
                    <a:pt x="114" y="89"/>
                  </a:cubicBezTo>
                  <a:close/>
                  <a:moveTo>
                    <a:pt x="50" y="50"/>
                  </a:moveTo>
                  <a:cubicBezTo>
                    <a:pt x="50" y="32"/>
                    <a:pt x="65" y="18"/>
                    <a:pt x="83" y="18"/>
                  </a:cubicBezTo>
                  <a:cubicBezTo>
                    <a:pt x="101" y="18"/>
                    <a:pt x="116" y="32"/>
                    <a:pt x="116" y="50"/>
                  </a:cubicBezTo>
                  <a:cubicBezTo>
                    <a:pt x="116" y="68"/>
                    <a:pt x="101" y="82"/>
                    <a:pt x="83" y="82"/>
                  </a:cubicBezTo>
                  <a:cubicBezTo>
                    <a:pt x="65" y="82"/>
                    <a:pt x="50" y="68"/>
                    <a:pt x="50" y="50"/>
                  </a:cubicBezTo>
                  <a:close/>
                  <a:moveTo>
                    <a:pt x="149" y="182"/>
                  </a:moveTo>
                  <a:cubicBezTo>
                    <a:pt x="17" y="182"/>
                    <a:pt x="17" y="182"/>
                    <a:pt x="17" y="182"/>
                  </a:cubicBezTo>
                  <a:cubicBezTo>
                    <a:pt x="17" y="174"/>
                    <a:pt x="17" y="174"/>
                    <a:pt x="17" y="174"/>
                  </a:cubicBezTo>
                  <a:cubicBezTo>
                    <a:pt x="17" y="138"/>
                    <a:pt x="46" y="100"/>
                    <a:pt x="83" y="100"/>
                  </a:cubicBezTo>
                  <a:cubicBezTo>
                    <a:pt x="120" y="100"/>
                    <a:pt x="149" y="138"/>
                    <a:pt x="149" y="174"/>
                  </a:cubicBezTo>
                  <a:cubicBezTo>
                    <a:pt x="149" y="182"/>
                    <a:pt x="149" y="182"/>
                    <a:pt x="149" y="182"/>
                  </a:cubicBezTo>
                  <a:close/>
                  <a:moveTo>
                    <a:pt x="149" y="182"/>
                  </a:moveTo>
                  <a:cubicBezTo>
                    <a:pt x="149" y="182"/>
                    <a:pt x="149" y="182"/>
                    <a:pt x="149" y="18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6" name="Freeform 162">
              <a:extLst>
                <a:ext uri="{FF2B5EF4-FFF2-40B4-BE49-F238E27FC236}">
                  <a16:creationId xmlns:a16="http://schemas.microsoft.com/office/drawing/2014/main" id="{00E5F7D0-18F5-41E1-3B8F-4B24F56BEFBC}"/>
                </a:ext>
              </a:extLst>
            </p:cNvPr>
            <p:cNvSpPr>
              <a:spLocks noEditPoints="1"/>
            </p:cNvSpPr>
            <p:nvPr/>
          </p:nvSpPr>
          <p:spPr bwMode="auto">
            <a:xfrm>
              <a:off x="10180638" y="3449638"/>
              <a:ext cx="255588" cy="569913"/>
            </a:xfrm>
            <a:custGeom>
              <a:avLst/>
              <a:gdLst>
                <a:gd name="T0" fmla="*/ 31 w 67"/>
                <a:gd name="T1" fmla="*/ 70 h 150"/>
                <a:gd name="T2" fmla="*/ 42 w 67"/>
                <a:gd name="T3" fmla="*/ 42 h 150"/>
                <a:gd name="T4" fmla="*/ 11 w 67"/>
                <a:gd name="T5" fmla="*/ 1 h 150"/>
                <a:gd name="T6" fmla="*/ 2 w 67"/>
                <a:gd name="T7" fmla="*/ 7 h 150"/>
                <a:gd name="T8" fmla="*/ 7 w 67"/>
                <a:gd name="T9" fmla="*/ 17 h 150"/>
                <a:gd name="T10" fmla="*/ 26 w 67"/>
                <a:gd name="T11" fmla="*/ 42 h 150"/>
                <a:gd name="T12" fmla="*/ 11 w 67"/>
                <a:gd name="T13" fmla="*/ 65 h 150"/>
                <a:gd name="T14" fmla="*/ 8 w 67"/>
                <a:gd name="T15" fmla="*/ 67 h 150"/>
                <a:gd name="T16" fmla="*/ 6 w 67"/>
                <a:gd name="T17" fmla="*/ 70 h 150"/>
                <a:gd name="T18" fmla="*/ 6 w 67"/>
                <a:gd name="T19" fmla="*/ 71 h 150"/>
                <a:gd name="T20" fmla="*/ 6 w 67"/>
                <a:gd name="T21" fmla="*/ 76 h 150"/>
                <a:gd name="T22" fmla="*/ 13 w 67"/>
                <a:gd name="T23" fmla="*/ 81 h 150"/>
                <a:gd name="T24" fmla="*/ 50 w 67"/>
                <a:gd name="T25" fmla="*/ 128 h 150"/>
                <a:gd name="T26" fmla="*/ 50 w 67"/>
                <a:gd name="T27" fmla="*/ 141 h 150"/>
                <a:gd name="T28" fmla="*/ 59 w 67"/>
                <a:gd name="T29" fmla="*/ 150 h 150"/>
                <a:gd name="T30" fmla="*/ 67 w 67"/>
                <a:gd name="T31" fmla="*/ 141 h 150"/>
                <a:gd name="T32" fmla="*/ 67 w 67"/>
                <a:gd name="T33" fmla="*/ 128 h 150"/>
                <a:gd name="T34" fmla="*/ 31 w 67"/>
                <a:gd name="T35" fmla="*/ 70 h 150"/>
                <a:gd name="T36" fmla="*/ 31 w 67"/>
                <a:gd name="T37" fmla="*/ 70 h 150"/>
                <a:gd name="T38" fmla="*/ 31 w 67"/>
                <a:gd name="T39" fmla="*/ 7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 h="150">
                  <a:moveTo>
                    <a:pt x="31" y="70"/>
                  </a:moveTo>
                  <a:cubicBezTo>
                    <a:pt x="38" y="62"/>
                    <a:pt x="42" y="52"/>
                    <a:pt x="42" y="42"/>
                  </a:cubicBezTo>
                  <a:cubicBezTo>
                    <a:pt x="42" y="23"/>
                    <a:pt x="30" y="6"/>
                    <a:pt x="11" y="1"/>
                  </a:cubicBezTo>
                  <a:cubicBezTo>
                    <a:pt x="7" y="0"/>
                    <a:pt x="3" y="3"/>
                    <a:pt x="2" y="7"/>
                  </a:cubicBezTo>
                  <a:cubicBezTo>
                    <a:pt x="0" y="11"/>
                    <a:pt x="3" y="16"/>
                    <a:pt x="7" y="17"/>
                  </a:cubicBezTo>
                  <a:cubicBezTo>
                    <a:pt x="18" y="20"/>
                    <a:pt x="26" y="31"/>
                    <a:pt x="26" y="42"/>
                  </a:cubicBezTo>
                  <a:cubicBezTo>
                    <a:pt x="26" y="52"/>
                    <a:pt x="20" y="61"/>
                    <a:pt x="11" y="65"/>
                  </a:cubicBezTo>
                  <a:cubicBezTo>
                    <a:pt x="10" y="65"/>
                    <a:pt x="9" y="66"/>
                    <a:pt x="8" y="67"/>
                  </a:cubicBezTo>
                  <a:cubicBezTo>
                    <a:pt x="7" y="68"/>
                    <a:pt x="7" y="69"/>
                    <a:pt x="6" y="70"/>
                  </a:cubicBezTo>
                  <a:cubicBezTo>
                    <a:pt x="6" y="71"/>
                    <a:pt x="6" y="71"/>
                    <a:pt x="6" y="71"/>
                  </a:cubicBezTo>
                  <a:cubicBezTo>
                    <a:pt x="6" y="73"/>
                    <a:pt x="6" y="74"/>
                    <a:pt x="6" y="76"/>
                  </a:cubicBezTo>
                  <a:cubicBezTo>
                    <a:pt x="8" y="78"/>
                    <a:pt x="10" y="80"/>
                    <a:pt x="13" y="81"/>
                  </a:cubicBezTo>
                  <a:cubicBezTo>
                    <a:pt x="35" y="86"/>
                    <a:pt x="50" y="106"/>
                    <a:pt x="50" y="128"/>
                  </a:cubicBezTo>
                  <a:cubicBezTo>
                    <a:pt x="50" y="141"/>
                    <a:pt x="50" y="141"/>
                    <a:pt x="50" y="141"/>
                  </a:cubicBezTo>
                  <a:cubicBezTo>
                    <a:pt x="50" y="146"/>
                    <a:pt x="54" y="150"/>
                    <a:pt x="59" y="150"/>
                  </a:cubicBezTo>
                  <a:cubicBezTo>
                    <a:pt x="63" y="150"/>
                    <a:pt x="67" y="146"/>
                    <a:pt x="67" y="141"/>
                  </a:cubicBezTo>
                  <a:cubicBezTo>
                    <a:pt x="67" y="128"/>
                    <a:pt x="67" y="128"/>
                    <a:pt x="67" y="128"/>
                  </a:cubicBezTo>
                  <a:cubicBezTo>
                    <a:pt x="67" y="104"/>
                    <a:pt x="53" y="81"/>
                    <a:pt x="31" y="70"/>
                  </a:cubicBezTo>
                  <a:close/>
                  <a:moveTo>
                    <a:pt x="31" y="70"/>
                  </a:moveTo>
                  <a:cubicBezTo>
                    <a:pt x="31" y="70"/>
                    <a:pt x="31" y="70"/>
                    <a:pt x="31" y="7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88" name="图片 192">
            <a:extLst>
              <a:ext uri="{FF2B5EF4-FFF2-40B4-BE49-F238E27FC236}">
                <a16:creationId xmlns:a16="http://schemas.microsoft.com/office/drawing/2014/main" id="{07D4F319-6052-20E8-C827-495AEB2A06CB}"/>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2730037" y="3110517"/>
            <a:ext cx="378908" cy="311736"/>
          </a:xfrm>
          <a:prstGeom prst="rect">
            <a:avLst/>
          </a:prstGeom>
        </p:spPr>
      </p:pic>
      <p:sp>
        <p:nvSpPr>
          <p:cNvPr id="89" name="文本框 193">
            <a:extLst>
              <a:ext uri="{FF2B5EF4-FFF2-40B4-BE49-F238E27FC236}">
                <a16:creationId xmlns:a16="http://schemas.microsoft.com/office/drawing/2014/main" id="{1C724F61-6260-CAE3-67B5-D40A758A3208}"/>
              </a:ext>
            </a:extLst>
          </p:cNvPr>
          <p:cNvSpPr txBox="1"/>
          <p:nvPr/>
        </p:nvSpPr>
        <p:spPr>
          <a:xfrm>
            <a:off x="4468608" y="3368964"/>
            <a:ext cx="30923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rPr>
              <a:t>ES</a:t>
            </a:r>
          </a:p>
        </p:txBody>
      </p:sp>
      <p:pic>
        <p:nvPicPr>
          <p:cNvPr id="90" name="图片 194">
            <a:extLst>
              <a:ext uri="{FF2B5EF4-FFF2-40B4-BE49-F238E27FC236}">
                <a16:creationId xmlns:a16="http://schemas.microsoft.com/office/drawing/2014/main" id="{11223044-9E3F-ADA2-8874-BC6D552C5828}"/>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4418343" y="3110517"/>
            <a:ext cx="378908" cy="311736"/>
          </a:xfrm>
          <a:prstGeom prst="rect">
            <a:avLst/>
          </a:prstGeom>
        </p:spPr>
      </p:pic>
      <p:sp>
        <p:nvSpPr>
          <p:cNvPr id="92" name="文本框 196">
            <a:extLst>
              <a:ext uri="{FF2B5EF4-FFF2-40B4-BE49-F238E27FC236}">
                <a16:creationId xmlns:a16="http://schemas.microsoft.com/office/drawing/2014/main" id="{76110D44-E11D-2AA6-29AA-AEF12462BC3A}"/>
              </a:ext>
            </a:extLst>
          </p:cNvPr>
          <p:cNvSpPr txBox="1"/>
          <p:nvPr/>
        </p:nvSpPr>
        <p:spPr>
          <a:xfrm>
            <a:off x="5374573" y="3026791"/>
            <a:ext cx="457465" cy="215444"/>
          </a:xfrm>
          <a:prstGeom prst="rect">
            <a:avLst/>
          </a:prstGeom>
          <a:solidFill>
            <a:srgbClr val="92D14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rPr>
              <a:t>Distributed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rPr>
              <a:t>Firewalls</a:t>
            </a:r>
          </a:p>
        </p:txBody>
      </p:sp>
      <p:sp>
        <p:nvSpPr>
          <p:cNvPr id="93" name="Rounded Rectangle 60">
            <a:extLst>
              <a:ext uri="{FF2B5EF4-FFF2-40B4-BE49-F238E27FC236}">
                <a16:creationId xmlns:a16="http://schemas.microsoft.com/office/drawing/2014/main" id="{7DEBF7CA-E99B-4A29-B501-4BE581D58F3F}"/>
              </a:ext>
            </a:extLst>
          </p:cNvPr>
          <p:cNvSpPr/>
          <p:nvPr/>
        </p:nvSpPr>
        <p:spPr bwMode="auto">
          <a:xfrm>
            <a:off x="5936140" y="2920289"/>
            <a:ext cx="520399" cy="176137"/>
          </a:xfrm>
          <a:prstGeom prst="roundRect">
            <a:avLst/>
          </a:prstGeom>
          <a:solidFill>
            <a:srgbClr val="00B0F0"/>
          </a:solidFill>
          <a:ln w="12700" cmpd="sng">
            <a:noFill/>
            <a:prstDash val="solid"/>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lIns="121901" tIns="60951" rIns="121901" bIns="60951" anchor="ct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altLang="zh-CN" sz="70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rPr>
              <a:t>Web2</a:t>
            </a:r>
          </a:p>
        </p:txBody>
      </p:sp>
      <p:sp>
        <p:nvSpPr>
          <p:cNvPr id="94" name="Rounded Rectangle 60">
            <a:extLst>
              <a:ext uri="{FF2B5EF4-FFF2-40B4-BE49-F238E27FC236}">
                <a16:creationId xmlns:a16="http://schemas.microsoft.com/office/drawing/2014/main" id="{B39D8F96-FF65-2968-ECC0-77CC2BB97FE6}"/>
              </a:ext>
            </a:extLst>
          </p:cNvPr>
          <p:cNvSpPr/>
          <p:nvPr/>
        </p:nvSpPr>
        <p:spPr bwMode="auto">
          <a:xfrm>
            <a:off x="6481221" y="2920542"/>
            <a:ext cx="484607" cy="175160"/>
          </a:xfrm>
          <a:prstGeom prst="roundRect">
            <a:avLst/>
          </a:prstGeom>
          <a:solidFill>
            <a:srgbClr val="00B0F0"/>
          </a:solidFill>
          <a:ln w="12700" cmpd="sng">
            <a:noFill/>
            <a:prstDash val="solid"/>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lIns="121901" tIns="60951" rIns="121901" bIns="60951" anchor="ct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altLang="zh-CN" sz="70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rPr>
              <a:t>APP2</a:t>
            </a:r>
          </a:p>
        </p:txBody>
      </p:sp>
      <p:sp>
        <p:nvSpPr>
          <p:cNvPr id="95" name="文本框 199">
            <a:extLst>
              <a:ext uri="{FF2B5EF4-FFF2-40B4-BE49-F238E27FC236}">
                <a16:creationId xmlns:a16="http://schemas.microsoft.com/office/drawing/2014/main" id="{528E8AC8-35A0-4DEE-AA7B-B8EF38322003}"/>
              </a:ext>
            </a:extLst>
          </p:cNvPr>
          <p:cNvSpPr txBox="1"/>
          <p:nvPr/>
        </p:nvSpPr>
        <p:spPr>
          <a:xfrm>
            <a:off x="6186276" y="3368964"/>
            <a:ext cx="30923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rPr>
              <a:t>ES</a:t>
            </a:r>
          </a:p>
        </p:txBody>
      </p:sp>
      <p:pic>
        <p:nvPicPr>
          <p:cNvPr id="96" name="图片 200">
            <a:extLst>
              <a:ext uri="{FF2B5EF4-FFF2-40B4-BE49-F238E27FC236}">
                <a16:creationId xmlns:a16="http://schemas.microsoft.com/office/drawing/2014/main" id="{A2EBD06B-0810-7A25-99FB-964923627FB2}"/>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6136011" y="3110517"/>
            <a:ext cx="378908" cy="311736"/>
          </a:xfrm>
          <a:prstGeom prst="rect">
            <a:avLst/>
          </a:prstGeom>
        </p:spPr>
      </p:pic>
      <p:sp>
        <p:nvSpPr>
          <p:cNvPr id="97" name="上下箭头 201">
            <a:extLst>
              <a:ext uri="{FF2B5EF4-FFF2-40B4-BE49-F238E27FC236}">
                <a16:creationId xmlns:a16="http://schemas.microsoft.com/office/drawing/2014/main" id="{AFACDAF5-46DC-8EA4-B48F-86E5117AF54F}"/>
              </a:ext>
            </a:extLst>
          </p:cNvPr>
          <p:cNvSpPr/>
          <p:nvPr/>
        </p:nvSpPr>
        <p:spPr>
          <a:xfrm>
            <a:off x="6446985" y="3673700"/>
            <a:ext cx="120092" cy="315890"/>
          </a:xfrm>
          <a:prstGeom prst="up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1" i="0" u="none" strike="noStrike" kern="1200" cap="none" spc="0" normalizeH="0" baseline="0" noProof="0">
              <a:ln>
                <a:noFill/>
              </a:ln>
              <a:solidFill>
                <a:srgbClr val="012EEF"/>
              </a:solidFill>
              <a:effectLst/>
              <a:uLnTx/>
              <a:uFillTx/>
              <a:latin typeface="Century Gothic" panose="020B0502020202020204" pitchFamily="34" charset="0"/>
              <a:ea typeface="宋体" panose="02010600030101010101" pitchFamily="2" charset="-122"/>
              <a:cs typeface="+mn-cs"/>
            </a:endParaRPr>
          </a:p>
        </p:txBody>
      </p:sp>
      <p:sp>
        <p:nvSpPr>
          <p:cNvPr id="99" name="文本框 217">
            <a:extLst>
              <a:ext uri="{FF2B5EF4-FFF2-40B4-BE49-F238E27FC236}">
                <a16:creationId xmlns:a16="http://schemas.microsoft.com/office/drawing/2014/main" id="{3BF97C6B-ACED-0C94-4394-5FA62746DA8C}"/>
              </a:ext>
            </a:extLst>
          </p:cNvPr>
          <p:cNvSpPr txBox="1"/>
          <p:nvPr/>
        </p:nvSpPr>
        <p:spPr>
          <a:xfrm>
            <a:off x="142168" y="4433886"/>
            <a:ext cx="1383122" cy="57708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rPr>
              <a:t>HCI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rPr>
              <a:t>Functional</a:t>
            </a:r>
            <a:r>
              <a:rPr kumimoji="0" lang="zh-CN" altLang="en-US" sz="105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rPr>
              <a:t> </a:t>
            </a:r>
            <a:endParaRPr kumimoji="0" lang="en-US" altLang="zh-CN" sz="105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rPr>
              <a:t>Module</a:t>
            </a:r>
            <a:endParaRPr kumimoji="0" lang="zh-CN" altLang="en-US" sz="1050" b="1" i="0" u="none" strike="noStrike" kern="1200" cap="none" spc="0" normalizeH="0" baseline="0" noProof="0">
              <a:ln>
                <a:noFill/>
              </a:ln>
              <a:solidFill>
                <a:prstClr val="white"/>
              </a:solidFill>
              <a:effectLst/>
              <a:uLnTx/>
              <a:uFillTx/>
              <a:latin typeface="Century Gothic" panose="020B0502020202020204" pitchFamily="34" charset="0"/>
              <a:ea typeface="宋体" panose="02010600030101010101" pitchFamily="2" charset="-122"/>
              <a:cs typeface="+mn-cs"/>
            </a:endParaRPr>
          </a:p>
        </p:txBody>
      </p:sp>
      <p:sp>
        <p:nvSpPr>
          <p:cNvPr id="101" name="TextBox 104">
            <a:extLst>
              <a:ext uri="{FF2B5EF4-FFF2-40B4-BE49-F238E27FC236}">
                <a16:creationId xmlns:a16="http://schemas.microsoft.com/office/drawing/2014/main" id="{8768A80A-5374-64BA-7CEE-790216A916AF}"/>
              </a:ext>
            </a:extLst>
          </p:cNvPr>
          <p:cNvSpPr txBox="1"/>
          <p:nvPr/>
        </p:nvSpPr>
        <p:spPr>
          <a:xfrm>
            <a:off x="118212" y="1178858"/>
            <a:ext cx="117852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N" sz="900" b="0" i="0" u="none" strike="noStrike" kern="1200" cap="none" spc="0" normalizeH="0" baseline="0" noProof="0">
                <a:ln>
                  <a:noFill/>
                </a:ln>
                <a:solidFill>
                  <a:prstClr val="white"/>
                </a:solidFill>
                <a:effectLst/>
                <a:uLnTx/>
                <a:uFillTx/>
                <a:latin typeface="Century Gothic"/>
                <a:ea typeface="+mn-ea"/>
                <a:cs typeface="+mn-cs"/>
              </a:rPr>
              <a:t>Cyber Command</a:t>
            </a:r>
          </a:p>
        </p:txBody>
      </p:sp>
      <p:cxnSp>
        <p:nvCxnSpPr>
          <p:cNvPr id="102" name="Straight Connector 111">
            <a:extLst>
              <a:ext uri="{FF2B5EF4-FFF2-40B4-BE49-F238E27FC236}">
                <a16:creationId xmlns:a16="http://schemas.microsoft.com/office/drawing/2014/main" id="{AD98800E-F23C-9E9F-C4CA-9F093D9B2E6C}"/>
              </a:ext>
            </a:extLst>
          </p:cNvPr>
          <p:cNvCxnSpPr>
            <a:cxnSpLocks/>
          </p:cNvCxnSpPr>
          <p:nvPr/>
        </p:nvCxnSpPr>
        <p:spPr>
          <a:xfrm>
            <a:off x="576618" y="1617770"/>
            <a:ext cx="0" cy="2692889"/>
          </a:xfrm>
          <a:prstGeom prst="line">
            <a:avLst/>
          </a:prstGeom>
          <a:ln w="9525">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Arrow Connector 113">
            <a:extLst>
              <a:ext uri="{FF2B5EF4-FFF2-40B4-BE49-F238E27FC236}">
                <a16:creationId xmlns:a16="http://schemas.microsoft.com/office/drawing/2014/main" id="{281B1826-A8B4-A842-5A38-E4734010B34B}"/>
              </a:ext>
            </a:extLst>
          </p:cNvPr>
          <p:cNvCxnSpPr>
            <a:cxnSpLocks/>
          </p:cNvCxnSpPr>
          <p:nvPr/>
        </p:nvCxnSpPr>
        <p:spPr>
          <a:xfrm>
            <a:off x="576618" y="4300286"/>
            <a:ext cx="2141675" cy="0"/>
          </a:xfrm>
          <a:prstGeom prst="straightConnector1">
            <a:avLst/>
          </a:prstGeom>
          <a:ln w="9525">
            <a:solidFill>
              <a:srgbClr val="00B0F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04" name="图片 45">
            <a:extLst>
              <a:ext uri="{FF2B5EF4-FFF2-40B4-BE49-F238E27FC236}">
                <a16:creationId xmlns:a16="http://schemas.microsoft.com/office/drawing/2014/main" id="{9C2A4F85-A4F0-1A78-8F5B-DD20039F32D3}"/>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95583" y="1439840"/>
            <a:ext cx="1023786" cy="297490"/>
          </a:xfrm>
          <a:prstGeom prst="rect">
            <a:avLst/>
          </a:prstGeom>
        </p:spPr>
      </p:pic>
      <p:cxnSp>
        <p:nvCxnSpPr>
          <p:cNvPr id="105" name="Straight Connector 111">
            <a:extLst>
              <a:ext uri="{FF2B5EF4-FFF2-40B4-BE49-F238E27FC236}">
                <a16:creationId xmlns:a16="http://schemas.microsoft.com/office/drawing/2014/main" id="{F70A8C71-7A98-8E70-46D3-6B0415C4E3BA}"/>
              </a:ext>
            </a:extLst>
          </p:cNvPr>
          <p:cNvCxnSpPr>
            <a:cxnSpLocks/>
          </p:cNvCxnSpPr>
          <p:nvPr/>
        </p:nvCxnSpPr>
        <p:spPr>
          <a:xfrm>
            <a:off x="731601" y="1617770"/>
            <a:ext cx="0" cy="1152270"/>
          </a:xfrm>
          <a:prstGeom prst="line">
            <a:avLst/>
          </a:prstGeom>
          <a:ln w="9525">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Arrow Connector 113">
            <a:extLst>
              <a:ext uri="{FF2B5EF4-FFF2-40B4-BE49-F238E27FC236}">
                <a16:creationId xmlns:a16="http://schemas.microsoft.com/office/drawing/2014/main" id="{9AAB7146-641B-C702-D1AD-6EF2D795B973}"/>
              </a:ext>
            </a:extLst>
          </p:cNvPr>
          <p:cNvCxnSpPr>
            <a:cxnSpLocks/>
          </p:cNvCxnSpPr>
          <p:nvPr/>
        </p:nvCxnSpPr>
        <p:spPr>
          <a:xfrm>
            <a:off x="731601" y="2770040"/>
            <a:ext cx="2923268" cy="0"/>
          </a:xfrm>
          <a:prstGeom prst="straightConnector1">
            <a:avLst/>
          </a:prstGeom>
          <a:ln w="9525">
            <a:solidFill>
              <a:srgbClr val="00B0F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19" name="图片 319" descr="徽标&#10;&#10;描述已自动生成">
            <a:extLst>
              <a:ext uri="{FF2B5EF4-FFF2-40B4-BE49-F238E27FC236}">
                <a16:creationId xmlns:a16="http://schemas.microsoft.com/office/drawing/2014/main" id="{88BE7706-F507-1C19-2A89-E6310C47EC4D}"/>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3522913" y="4228971"/>
            <a:ext cx="751338" cy="614784"/>
          </a:xfrm>
          <a:prstGeom prst="rect">
            <a:avLst/>
          </a:prstGeom>
        </p:spPr>
      </p:pic>
      <p:pic>
        <p:nvPicPr>
          <p:cNvPr id="120" name="图片 318" descr="徽标&#10;&#10;描述已自动生成">
            <a:extLst>
              <a:ext uri="{FF2B5EF4-FFF2-40B4-BE49-F238E27FC236}">
                <a16:creationId xmlns:a16="http://schemas.microsoft.com/office/drawing/2014/main" id="{F3CC5E9A-EC4E-8CE0-1BAD-26C1B9E43619}"/>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8062851" y="3361082"/>
            <a:ext cx="751338" cy="614784"/>
          </a:xfrm>
          <a:prstGeom prst="rect">
            <a:avLst/>
          </a:prstGeom>
        </p:spPr>
      </p:pic>
      <p:sp>
        <p:nvSpPr>
          <p:cNvPr id="124" name="文本框 117">
            <a:extLst>
              <a:ext uri="{FF2B5EF4-FFF2-40B4-BE49-F238E27FC236}">
                <a16:creationId xmlns:a16="http://schemas.microsoft.com/office/drawing/2014/main" id="{09C3BEEA-666B-AFCD-5242-042ADF0F4FC5}"/>
              </a:ext>
            </a:extLst>
          </p:cNvPr>
          <p:cNvSpPr txBox="1"/>
          <p:nvPr/>
        </p:nvSpPr>
        <p:spPr>
          <a:xfrm>
            <a:off x="4937099" y="4144813"/>
            <a:ext cx="898125"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rPr>
              <a:t>Encrypted</a:t>
            </a:r>
          </a:p>
        </p:txBody>
      </p:sp>
      <p:sp>
        <p:nvSpPr>
          <p:cNvPr id="125" name="文本框 117">
            <a:extLst>
              <a:ext uri="{FF2B5EF4-FFF2-40B4-BE49-F238E27FC236}">
                <a16:creationId xmlns:a16="http://schemas.microsoft.com/office/drawing/2014/main" id="{B3E208FC-88D5-F9FD-B664-96E212FA8195}"/>
              </a:ext>
            </a:extLst>
          </p:cNvPr>
          <p:cNvSpPr txBox="1"/>
          <p:nvPr/>
        </p:nvSpPr>
        <p:spPr>
          <a:xfrm>
            <a:off x="6629052" y="4144813"/>
            <a:ext cx="66239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rPr>
              <a:t>Encrypted</a:t>
            </a:r>
          </a:p>
        </p:txBody>
      </p:sp>
      <p:sp>
        <p:nvSpPr>
          <p:cNvPr id="126" name="文本框 117">
            <a:extLst>
              <a:ext uri="{FF2B5EF4-FFF2-40B4-BE49-F238E27FC236}">
                <a16:creationId xmlns:a16="http://schemas.microsoft.com/office/drawing/2014/main" id="{B0453B54-D99D-0619-33B4-F9AEB8FD19B8}"/>
              </a:ext>
            </a:extLst>
          </p:cNvPr>
          <p:cNvSpPr txBox="1"/>
          <p:nvPr/>
        </p:nvSpPr>
        <p:spPr>
          <a:xfrm>
            <a:off x="3007983" y="4144813"/>
            <a:ext cx="6321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rPr>
              <a:t>Encrypted</a:t>
            </a:r>
          </a:p>
        </p:txBody>
      </p:sp>
      <p:pic>
        <p:nvPicPr>
          <p:cNvPr id="2" name="图片 65" descr="图形用户界面&#10;&#10;描述已自动生成">
            <a:extLst>
              <a:ext uri="{FF2B5EF4-FFF2-40B4-BE49-F238E27FC236}">
                <a16:creationId xmlns:a16="http://schemas.microsoft.com/office/drawing/2014/main" id="{7F1B247E-2098-5105-98FC-167819929CF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390393" y="1561211"/>
            <a:ext cx="941837" cy="376735"/>
          </a:xfrm>
          <a:prstGeom prst="rect">
            <a:avLst/>
          </a:prstGeom>
        </p:spPr>
      </p:pic>
      <p:sp>
        <p:nvSpPr>
          <p:cNvPr id="87" name="文本框 156">
            <a:extLst>
              <a:ext uri="{FF2B5EF4-FFF2-40B4-BE49-F238E27FC236}">
                <a16:creationId xmlns:a16="http://schemas.microsoft.com/office/drawing/2014/main" id="{5BB347A7-1BF9-3044-039D-4E9E0F0C83ED}"/>
              </a:ext>
            </a:extLst>
          </p:cNvPr>
          <p:cNvSpPr txBox="1"/>
          <p:nvPr/>
        </p:nvSpPr>
        <p:spPr>
          <a:xfrm>
            <a:off x="4358123" y="1708267"/>
            <a:ext cx="159786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zh-CN" sz="800" b="1" i="0" u="none" strike="noStrike" kern="1200" cap="none" spc="0" normalizeH="0" baseline="0" noProof="0" dirty="0" err="1">
                <a:ln>
                  <a:noFill/>
                </a:ln>
                <a:solidFill>
                  <a:prstClr val="white"/>
                </a:solidFill>
                <a:effectLst/>
                <a:uLnTx/>
                <a:uFillTx/>
                <a:latin typeface="Century Gothic" panose="020B0502020202020204" pitchFamily="34" charset="0"/>
                <a:ea typeface="宋体" panose="02010600030101010101" pitchFamily="2" charset="-122"/>
                <a:cs typeface="+mn-cs"/>
              </a:rPr>
              <a:t>vNGAF</a:t>
            </a:r>
            <a:endParaRPr kumimoji="0" lang="zh-CN" altLang="en-US" sz="800" b="1" i="0" u="none" strike="noStrike" kern="1200" cap="none" spc="0" normalizeH="0" baseline="0" noProof="0" dirty="0">
              <a:ln>
                <a:noFill/>
              </a:ln>
              <a:solidFill>
                <a:prstClr val="white"/>
              </a:solidFill>
              <a:effectLst/>
              <a:uLnTx/>
              <a:uFillTx/>
              <a:latin typeface="Century Gothic" panose="020B0502020202020204" pitchFamily="34" charset="0"/>
              <a:ea typeface="宋体" panose="02010600030101010101" pitchFamily="2" charset="-122"/>
              <a:cs typeface="+mn-cs"/>
            </a:endParaRPr>
          </a:p>
        </p:txBody>
      </p:sp>
      <p:sp>
        <p:nvSpPr>
          <p:cNvPr id="98" name="TextBox 112">
            <a:extLst>
              <a:ext uri="{FF2B5EF4-FFF2-40B4-BE49-F238E27FC236}">
                <a16:creationId xmlns:a16="http://schemas.microsoft.com/office/drawing/2014/main" id="{2C05E83B-E864-D6EC-E7F0-68CB4F8C1826}"/>
              </a:ext>
            </a:extLst>
          </p:cNvPr>
          <p:cNvSpPr txBox="1"/>
          <p:nvPr/>
        </p:nvSpPr>
        <p:spPr>
          <a:xfrm>
            <a:off x="9124793" y="4561091"/>
            <a:ext cx="2182008" cy="307777"/>
          </a:xfrm>
          <a:prstGeom prst="rect">
            <a:avLst/>
          </a:prstGeom>
          <a:noFill/>
        </p:spPr>
        <p:txBody>
          <a:bodyPr wrap="none" rtlCol="0">
            <a:spAutoFit/>
          </a:bodyPr>
          <a:lstStyle/>
          <a:p>
            <a:pPr lvl="0">
              <a:defRPr/>
            </a:pPr>
            <a:r>
              <a:rPr lang="en-US" sz="1400" b="1">
                <a:solidFill>
                  <a:srgbClr val="00B0F0"/>
                </a:solidFill>
                <a:latin typeface="Century Gothic" panose="020B0502020202020204" pitchFamily="34" charset="0"/>
              </a:rPr>
              <a:t>Seguridad de los datos</a:t>
            </a:r>
            <a:endParaRPr kumimoji="0" lang="en-US" sz="14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endParaRPr>
          </a:p>
        </p:txBody>
      </p:sp>
      <p:sp>
        <p:nvSpPr>
          <p:cNvPr id="100" name="TextBox 114">
            <a:extLst>
              <a:ext uri="{FF2B5EF4-FFF2-40B4-BE49-F238E27FC236}">
                <a16:creationId xmlns:a16="http://schemas.microsoft.com/office/drawing/2014/main" id="{9A2FA8B4-39B6-9C9D-C38B-7DFD5CDA0098}"/>
              </a:ext>
            </a:extLst>
          </p:cNvPr>
          <p:cNvSpPr txBox="1"/>
          <p:nvPr/>
        </p:nvSpPr>
        <p:spPr>
          <a:xfrm>
            <a:off x="9124792" y="4844985"/>
            <a:ext cx="2690562" cy="843116"/>
          </a:xfrm>
          <a:prstGeom prst="rect">
            <a:avLst/>
          </a:prstGeom>
          <a:noFill/>
        </p:spPr>
        <p:txBody>
          <a:bodyPr wrap="square" rtlCol="0">
            <a:spAutoFit/>
          </a:bodyPr>
          <a:lstStyle/>
          <a:p>
            <a:pPr marL="285750" lvl="0" indent="-285750">
              <a:lnSpc>
                <a:spcPct val="120000"/>
              </a:lnSpc>
              <a:buFont typeface="Arial" panose="020B0604020202020204" pitchFamily="34" charset="0"/>
              <a:buChar char="•"/>
              <a:defRPr/>
            </a:pPr>
            <a:r>
              <a:rPr lang="en-US" sz="1400">
                <a:solidFill>
                  <a:prstClr val="white"/>
                </a:solidFill>
                <a:latin typeface="Century Gothic" panose="020B0502020202020204" pitchFamily="34" charset="0"/>
              </a:rPr>
              <a:t>Cifrado de disco
HA, copias de seguridad/instantáneas</a:t>
            </a:r>
            <a:endPar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7" name="TextBox 115">
            <a:extLst>
              <a:ext uri="{FF2B5EF4-FFF2-40B4-BE49-F238E27FC236}">
                <a16:creationId xmlns:a16="http://schemas.microsoft.com/office/drawing/2014/main" id="{EA96024D-2C1C-FFF6-A276-7D20761E9637}"/>
              </a:ext>
            </a:extLst>
          </p:cNvPr>
          <p:cNvSpPr txBox="1"/>
          <p:nvPr/>
        </p:nvSpPr>
        <p:spPr>
          <a:xfrm>
            <a:off x="9124793" y="3603718"/>
            <a:ext cx="2268570" cy="307777"/>
          </a:xfrm>
          <a:prstGeom prst="rect">
            <a:avLst/>
          </a:prstGeom>
          <a:noFill/>
        </p:spPr>
        <p:txBody>
          <a:bodyPr wrap="none" rtlCol="0">
            <a:spAutoFit/>
          </a:bodyPr>
          <a:lstStyle/>
          <a:p>
            <a:pPr lvl="0">
              <a:defRPr/>
            </a:pPr>
            <a:r>
              <a:rPr lang="en-US" sz="1400" b="1">
                <a:solidFill>
                  <a:srgbClr val="00B0F0"/>
                </a:solidFill>
                <a:latin typeface="Century Gothic" panose="020B0502020202020204" pitchFamily="34" charset="0"/>
              </a:rPr>
              <a:t>Seguridad de endpoints</a:t>
            </a:r>
            <a:endParaRPr kumimoji="0" lang="en-US" sz="14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endParaRPr>
          </a:p>
        </p:txBody>
      </p:sp>
      <p:sp>
        <p:nvSpPr>
          <p:cNvPr id="108" name="TextBox 116">
            <a:extLst>
              <a:ext uri="{FF2B5EF4-FFF2-40B4-BE49-F238E27FC236}">
                <a16:creationId xmlns:a16="http://schemas.microsoft.com/office/drawing/2014/main" id="{843144FB-62D9-0776-965D-12C7008554A9}"/>
              </a:ext>
            </a:extLst>
          </p:cNvPr>
          <p:cNvSpPr txBox="1"/>
          <p:nvPr/>
        </p:nvSpPr>
        <p:spPr>
          <a:xfrm>
            <a:off x="9124793" y="3885506"/>
            <a:ext cx="2937686" cy="584584"/>
          </a:xfrm>
          <a:prstGeom prst="rect">
            <a:avLst/>
          </a:prstGeom>
          <a:noFill/>
        </p:spPr>
        <p:txBody>
          <a:bodyPr wrap="square" rtlCol="0">
            <a:spAutoFit/>
          </a:bodyPr>
          <a:lstStyle/>
          <a:p>
            <a:pPr marL="285750" lvl="0" indent="-285750">
              <a:lnSpc>
                <a:spcPct val="120000"/>
              </a:lnSpc>
              <a:buFont typeface="Arial" panose="020B0604020202020204" pitchFamily="34" charset="0"/>
              <a:buChar char="•"/>
              <a:defRPr/>
            </a:pPr>
            <a:r>
              <a:rPr lang="en-US" sz="1400">
                <a:solidFill>
                  <a:prstClr val="white"/>
                </a:solidFill>
                <a:latin typeface="Century Gothic" panose="020B0502020202020204" pitchFamily="34" charset="0"/>
              </a:rPr>
              <a:t>Escáner de vulnerabilidades
EDR</a:t>
            </a:r>
            <a:endPar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1" name="TextBox 117">
            <a:extLst>
              <a:ext uri="{FF2B5EF4-FFF2-40B4-BE49-F238E27FC236}">
                <a16:creationId xmlns:a16="http://schemas.microsoft.com/office/drawing/2014/main" id="{FB209D35-AC36-885A-5228-AEAA09F0B405}"/>
              </a:ext>
            </a:extLst>
          </p:cNvPr>
          <p:cNvSpPr txBox="1"/>
          <p:nvPr/>
        </p:nvSpPr>
        <p:spPr>
          <a:xfrm>
            <a:off x="9124793" y="2649393"/>
            <a:ext cx="2937686" cy="843116"/>
          </a:xfrm>
          <a:prstGeom prst="rect">
            <a:avLst/>
          </a:prstGeom>
          <a:noFill/>
        </p:spPr>
        <p:txBody>
          <a:bodyPr wrap="square" rtlCol="0">
            <a:spAutoFit/>
          </a:bodyPr>
          <a:lstStyle/>
          <a:p>
            <a:pPr marL="285750" lvl="0" indent="-285750">
              <a:lnSpc>
                <a:spcPct val="120000"/>
              </a:lnSpc>
              <a:buFont typeface="Arial" panose="020B0604020202020204" pitchFamily="34" charset="0"/>
              <a:buChar char="•"/>
              <a:defRPr/>
            </a:pPr>
            <a:r>
              <a:rPr lang="en-US" sz="1400">
                <a:solidFill>
                  <a:prstClr val="white"/>
                </a:solidFill>
                <a:latin typeface="Century Gothic" panose="020B0502020202020204" pitchFamily="34" charset="0"/>
              </a:rPr>
              <a:t>vAF: Norte-Sur
FW distribuido: Este-Oeste
Microsegmentación</a:t>
            </a:r>
            <a:endPar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2" name="TextBox 118">
            <a:extLst>
              <a:ext uri="{FF2B5EF4-FFF2-40B4-BE49-F238E27FC236}">
                <a16:creationId xmlns:a16="http://schemas.microsoft.com/office/drawing/2014/main" id="{FC415A82-32B7-9402-0E59-74EFC5A3B91A}"/>
              </a:ext>
            </a:extLst>
          </p:cNvPr>
          <p:cNvSpPr txBox="1"/>
          <p:nvPr/>
        </p:nvSpPr>
        <p:spPr>
          <a:xfrm>
            <a:off x="9124793" y="2363238"/>
            <a:ext cx="1701107" cy="307777"/>
          </a:xfrm>
          <a:prstGeom prst="rect">
            <a:avLst/>
          </a:prstGeom>
          <a:noFill/>
        </p:spPr>
        <p:txBody>
          <a:bodyPr wrap="none" rtlCol="0">
            <a:spAutoFit/>
          </a:bodyPr>
          <a:lstStyle/>
          <a:p>
            <a:pPr lvl="0">
              <a:defRPr/>
            </a:pPr>
            <a:r>
              <a:rPr lang="en-US" sz="1400" b="1">
                <a:solidFill>
                  <a:srgbClr val="00B0F0"/>
                </a:solidFill>
                <a:latin typeface="Century Gothic" panose="020B0502020202020204" pitchFamily="34" charset="0"/>
              </a:rPr>
              <a:t>Seguridad de red</a:t>
            </a:r>
            <a:endParaRPr kumimoji="0" lang="en-US" sz="14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endParaRPr>
          </a:p>
        </p:txBody>
      </p:sp>
      <p:sp>
        <p:nvSpPr>
          <p:cNvPr id="123" name="TextBox 119">
            <a:extLst>
              <a:ext uri="{FF2B5EF4-FFF2-40B4-BE49-F238E27FC236}">
                <a16:creationId xmlns:a16="http://schemas.microsoft.com/office/drawing/2014/main" id="{59D9DA5C-78E6-8D6A-FAFE-613308988513}"/>
              </a:ext>
            </a:extLst>
          </p:cNvPr>
          <p:cNvSpPr txBox="1"/>
          <p:nvPr/>
        </p:nvSpPr>
        <p:spPr>
          <a:xfrm>
            <a:off x="9124793" y="1345426"/>
            <a:ext cx="2113079" cy="307777"/>
          </a:xfrm>
          <a:prstGeom prst="rect">
            <a:avLst/>
          </a:prstGeom>
          <a:noFill/>
        </p:spPr>
        <p:txBody>
          <a:bodyPr wrap="none" rtlCol="0">
            <a:spAutoFit/>
          </a:bodyPr>
          <a:lstStyle/>
          <a:p>
            <a:pPr lvl="0">
              <a:defRPr/>
            </a:pPr>
            <a:r>
              <a:rPr lang="en-US" sz="1400" b="1">
                <a:solidFill>
                  <a:srgbClr val="00B0F0"/>
                </a:solidFill>
                <a:latin typeface="Century Gothic" panose="020B0502020202020204" pitchFamily="34" charset="0"/>
              </a:rPr>
              <a:t>Plataforma en la nube</a:t>
            </a:r>
            <a:endParaRPr kumimoji="0" lang="en-US" sz="14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endParaRPr>
          </a:p>
        </p:txBody>
      </p:sp>
      <p:sp>
        <p:nvSpPr>
          <p:cNvPr id="127" name="TextBox 120">
            <a:extLst>
              <a:ext uri="{FF2B5EF4-FFF2-40B4-BE49-F238E27FC236}">
                <a16:creationId xmlns:a16="http://schemas.microsoft.com/office/drawing/2014/main" id="{F8BE2B96-B06C-52AC-8F0C-7BE0F25937E7}"/>
              </a:ext>
            </a:extLst>
          </p:cNvPr>
          <p:cNvSpPr txBox="1"/>
          <p:nvPr/>
        </p:nvSpPr>
        <p:spPr>
          <a:xfrm>
            <a:off x="9124793" y="1642266"/>
            <a:ext cx="2937686" cy="584584"/>
          </a:xfrm>
          <a:prstGeom prst="rect">
            <a:avLst/>
          </a:prstGeom>
          <a:noFill/>
        </p:spPr>
        <p:txBody>
          <a:bodyPr wrap="square" rtlCol="0">
            <a:spAutoFit/>
          </a:bodyPr>
          <a:lstStyle/>
          <a:p>
            <a:pPr marL="285750" lvl="0" indent="-285750">
              <a:lnSpc>
                <a:spcPct val="120000"/>
              </a:lnSpc>
              <a:buFont typeface="Arial" panose="020B0604020202020204" pitchFamily="34" charset="0"/>
              <a:buChar char="•"/>
              <a:defRPr/>
            </a:pPr>
            <a:r>
              <a:rPr lang="en-US" sz="1400">
                <a:solidFill>
                  <a:prstClr val="white"/>
                </a:solidFill>
                <a:latin typeface="Century Gothic" panose="020B0502020202020204" pitchFamily="34" charset="0"/>
              </a:rPr>
              <a:t>Multinube, Multiinquilino, Fiabilidad empresarial</a:t>
            </a:r>
            <a:endPar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8" name="TextBox 121">
            <a:extLst>
              <a:ext uri="{FF2B5EF4-FFF2-40B4-BE49-F238E27FC236}">
                <a16:creationId xmlns:a16="http://schemas.microsoft.com/office/drawing/2014/main" id="{4441E64C-69EF-BE53-59C2-F4E4C5303417}"/>
              </a:ext>
            </a:extLst>
          </p:cNvPr>
          <p:cNvSpPr txBox="1"/>
          <p:nvPr/>
        </p:nvSpPr>
        <p:spPr>
          <a:xfrm>
            <a:off x="9124793" y="5685539"/>
            <a:ext cx="1996059" cy="307777"/>
          </a:xfrm>
          <a:prstGeom prst="rect">
            <a:avLst/>
          </a:prstGeom>
          <a:noFill/>
        </p:spPr>
        <p:txBody>
          <a:bodyPr wrap="none" rtlCol="0">
            <a:spAutoFit/>
          </a:bodyPr>
          <a:lstStyle/>
          <a:p>
            <a:pPr lvl="0">
              <a:defRPr/>
            </a:pPr>
            <a:r>
              <a:rPr lang="en-US" sz="1400" b="1">
                <a:solidFill>
                  <a:srgbClr val="00B0F0"/>
                </a:solidFill>
                <a:latin typeface="Century Gothic" panose="020B0502020202020204" pitchFamily="34" charset="0"/>
              </a:rPr>
              <a:t>Seguridad del kernel</a:t>
            </a:r>
            <a:endParaRPr kumimoji="0" lang="en-US" sz="14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endParaRPr>
          </a:p>
        </p:txBody>
      </p:sp>
      <p:sp>
        <p:nvSpPr>
          <p:cNvPr id="129" name="TextBox 122">
            <a:extLst>
              <a:ext uri="{FF2B5EF4-FFF2-40B4-BE49-F238E27FC236}">
                <a16:creationId xmlns:a16="http://schemas.microsoft.com/office/drawing/2014/main" id="{8BB60152-E2D5-FB45-D813-3DECCF1A1966}"/>
              </a:ext>
            </a:extLst>
          </p:cNvPr>
          <p:cNvSpPr txBox="1"/>
          <p:nvPr/>
        </p:nvSpPr>
        <p:spPr>
          <a:xfrm>
            <a:off x="9124793" y="5951962"/>
            <a:ext cx="2514470" cy="326051"/>
          </a:xfrm>
          <a:prstGeom prst="rect">
            <a:avLst/>
          </a:prstGeom>
          <a:noFill/>
        </p:spPr>
        <p:txBody>
          <a:bodyPr wrap="square" rtlCol="0">
            <a:spAutoFit/>
          </a:bodyPr>
          <a:lstStyle/>
          <a:p>
            <a:pPr marL="285750" lvl="0" indent="-285750">
              <a:lnSpc>
                <a:spcPct val="120000"/>
              </a:lnSpc>
              <a:buFont typeface="Arial" panose="020B0604020202020204" pitchFamily="34" charset="0"/>
              <a:buChar char="•"/>
              <a:defRPr/>
            </a:pPr>
            <a:r>
              <a:rPr lang="en-US" sz="1400">
                <a:solidFill>
                  <a:prstClr val="white"/>
                </a:solidFill>
                <a:latin typeface="Century Gothic" panose="020B0502020202020204" pitchFamily="34" charset="0"/>
              </a:rPr>
              <a:t>WAF/IPS integrado</a:t>
            </a:r>
            <a:endPar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0" name="文本框 153">
            <a:extLst>
              <a:ext uri="{FF2B5EF4-FFF2-40B4-BE49-F238E27FC236}">
                <a16:creationId xmlns:a16="http://schemas.microsoft.com/office/drawing/2014/main" id="{F4109310-A5E6-93F6-93F2-6307E19C4B13}"/>
              </a:ext>
            </a:extLst>
          </p:cNvPr>
          <p:cNvSpPr txBox="1"/>
          <p:nvPr/>
        </p:nvSpPr>
        <p:spPr>
          <a:xfrm>
            <a:off x="1748559" y="3287466"/>
            <a:ext cx="57603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err="1">
                <a:ln>
                  <a:noFill/>
                </a:ln>
                <a:solidFill>
                  <a:srgbClr val="36B943"/>
                </a:solidFill>
                <a:effectLst/>
                <a:uLnTx/>
                <a:uFillTx/>
                <a:latin typeface="Century Gothic" panose="020B0502020202020204" pitchFamily="34" charset="0"/>
                <a:ea typeface="宋体" panose="02010600030101010101" pitchFamily="2" charset="-122"/>
                <a:cs typeface="+mn-cs"/>
              </a:rPr>
              <a:t>aSec</a:t>
            </a:r>
            <a:endParaRPr kumimoji="0" lang="en-US" altLang="zh-CN" sz="1050" b="1" i="0" u="none" strike="noStrike" kern="1200" cap="none" spc="0" normalizeH="0" baseline="0" noProof="0" dirty="0">
              <a:ln>
                <a:noFill/>
              </a:ln>
              <a:solidFill>
                <a:srgbClr val="36B943"/>
              </a:solidFill>
              <a:effectLst/>
              <a:uLnTx/>
              <a:uFillTx/>
              <a:latin typeface="Century Gothic" panose="020B0502020202020204" pitchFamily="34" charset="0"/>
              <a:ea typeface="宋体" panose="02010600030101010101" pitchFamily="2" charset="-122"/>
              <a:cs typeface="+mn-cs"/>
            </a:endParaRPr>
          </a:p>
        </p:txBody>
      </p:sp>
      <p:pic>
        <p:nvPicPr>
          <p:cNvPr id="1026" name="Picture 2" descr="Cloud, computing, data centre, network, router icon - Download on Iconfinder">
            <a:extLst>
              <a:ext uri="{FF2B5EF4-FFF2-40B4-BE49-F238E27FC236}">
                <a16:creationId xmlns:a16="http://schemas.microsoft.com/office/drawing/2014/main" id="{E127E136-77F2-B548-CB9C-54174B5A83E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436908" y="2028710"/>
            <a:ext cx="462709" cy="46270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an Switch Icon #83279 - Free Icons Library">
            <a:extLst>
              <a:ext uri="{FF2B5EF4-FFF2-40B4-BE49-F238E27FC236}">
                <a16:creationId xmlns:a16="http://schemas.microsoft.com/office/drawing/2014/main" id="{63041AB7-0D46-2875-47CF-CFFD2EAD7EE6}"/>
              </a:ext>
            </a:extLst>
          </p:cNvPr>
          <p:cNvPicPr>
            <a:picLocks noChangeAspect="1" noChangeArrowheads="1"/>
          </p:cNvPicPr>
          <p:nvPr/>
        </p:nvPicPr>
        <p:blipFill rotWithShape="1">
          <a:blip r:embed="rId21">
            <a:clrChange>
              <a:clrFrom>
                <a:srgbClr val="FFFFFF"/>
              </a:clrFrom>
              <a:clrTo>
                <a:srgbClr val="FFFFFF">
                  <a:alpha val="0"/>
                </a:srgbClr>
              </a:clrTo>
            </a:clrChange>
            <a:extLst>
              <a:ext uri="{BEBA8EAE-BF5A-486C-A8C5-ECC9F3942E4B}">
                <a14:imgProps xmlns:a14="http://schemas.microsoft.com/office/drawing/2010/main">
                  <a14:imgLayer r:embed="rId22">
                    <a14:imgEffect>
                      <a14:colorTemperature colorTemp="4700"/>
                    </a14:imgEffect>
                  </a14:imgLayer>
                </a14:imgProps>
              </a:ext>
              <a:ext uri="{28A0092B-C50C-407E-A947-70E740481C1C}">
                <a14:useLocalDpi xmlns:a14="http://schemas.microsoft.com/office/drawing/2010/main" val="0"/>
              </a:ext>
            </a:extLst>
          </a:blip>
          <a:srcRect l="23160" t="34119" r="29893" b="33594"/>
          <a:stretch/>
        </p:blipFill>
        <p:spPr bwMode="auto">
          <a:xfrm>
            <a:off x="3654214" y="2135905"/>
            <a:ext cx="475458" cy="242184"/>
          </a:xfrm>
          <a:prstGeom prst="rect">
            <a:avLst/>
          </a:prstGeom>
          <a:noFill/>
          <a:extLst>
            <a:ext uri="{909E8E84-426E-40DD-AFC4-6F175D3DCCD1}">
              <a14:hiddenFill xmlns:a14="http://schemas.microsoft.com/office/drawing/2010/main">
                <a:solidFill>
                  <a:srgbClr val="FFFFFF"/>
                </a:solidFill>
              </a14:hiddenFill>
            </a:ext>
          </a:extLst>
        </p:spPr>
      </p:pic>
      <p:sp>
        <p:nvSpPr>
          <p:cNvPr id="110" name="文本框 145">
            <a:extLst>
              <a:ext uri="{FF2B5EF4-FFF2-40B4-BE49-F238E27FC236}">
                <a16:creationId xmlns:a16="http://schemas.microsoft.com/office/drawing/2014/main" id="{03BC359B-8741-35C0-5066-8CB669A66372}"/>
              </a:ext>
            </a:extLst>
          </p:cNvPr>
          <p:cNvSpPr txBox="1"/>
          <p:nvPr/>
        </p:nvSpPr>
        <p:spPr>
          <a:xfrm>
            <a:off x="2853246" y="1839212"/>
            <a:ext cx="79543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err="1">
                <a:ln>
                  <a:noFill/>
                </a:ln>
                <a:solidFill>
                  <a:prstClr val="white"/>
                </a:solidFill>
                <a:effectLst/>
                <a:uLnTx/>
                <a:uFillTx/>
                <a:latin typeface="Century Gothic" panose="020B0502020202020204" pitchFamily="34" charset="0"/>
                <a:ea typeface="宋体" panose="02010600030101010101" pitchFamily="2" charset="-122"/>
                <a:cs typeface="+mn-cs"/>
              </a:rPr>
              <a:t>vADC</a:t>
            </a:r>
            <a:endParaRPr kumimoji="0" lang="en-US" altLang="zh-CN" sz="800" b="1" i="0" u="none" strike="noStrike" kern="1200" cap="none" spc="0" normalizeH="0" baseline="0" noProof="0" dirty="0">
              <a:ln>
                <a:noFill/>
              </a:ln>
              <a:solidFill>
                <a:prstClr val="white"/>
              </a:solidFill>
              <a:effectLst/>
              <a:uLnTx/>
              <a:uFillTx/>
              <a:latin typeface="Century Gothic" panose="020B0502020202020204" pitchFamily="34" charset="0"/>
              <a:ea typeface="宋体" panose="02010600030101010101" pitchFamily="2" charset="-122"/>
              <a:cs typeface="+mn-cs"/>
            </a:endParaRPr>
          </a:p>
        </p:txBody>
      </p:sp>
      <p:cxnSp>
        <p:nvCxnSpPr>
          <p:cNvPr id="112" name="Straight Connector 111">
            <a:extLst>
              <a:ext uri="{FF2B5EF4-FFF2-40B4-BE49-F238E27FC236}">
                <a16:creationId xmlns:a16="http://schemas.microsoft.com/office/drawing/2014/main" id="{A34F664B-06BE-1677-1A97-D489667F909A}"/>
              </a:ext>
            </a:extLst>
          </p:cNvPr>
          <p:cNvCxnSpPr>
            <a:cxnSpLocks/>
            <a:endCxn id="1034" idx="1"/>
          </p:cNvCxnSpPr>
          <p:nvPr/>
        </p:nvCxnSpPr>
        <p:spPr>
          <a:xfrm flipV="1">
            <a:off x="3123884" y="2256997"/>
            <a:ext cx="530330" cy="6548"/>
          </a:xfrm>
          <a:prstGeom prst="line">
            <a:avLst/>
          </a:prstGeom>
        </p:spPr>
        <p:style>
          <a:lnRef idx="2">
            <a:schemeClr val="accent5"/>
          </a:lnRef>
          <a:fillRef idx="0">
            <a:schemeClr val="accent5"/>
          </a:fillRef>
          <a:effectRef idx="1">
            <a:schemeClr val="accent5"/>
          </a:effectRef>
          <a:fontRef idx="minor">
            <a:schemeClr val="tx1"/>
          </a:fontRef>
        </p:style>
      </p:cxnSp>
      <p:pic>
        <p:nvPicPr>
          <p:cNvPr id="1036" name="Picture 12">
            <a:extLst>
              <a:ext uri="{FF2B5EF4-FFF2-40B4-BE49-F238E27FC236}">
                <a16:creationId xmlns:a16="http://schemas.microsoft.com/office/drawing/2014/main" id="{18401421-93AD-E4FC-4960-6C148453A24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94051" y="1953365"/>
            <a:ext cx="574784" cy="574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920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wipe(down)">
                                      <p:cBhvr>
                                        <p:cTn id="7" dur="500"/>
                                        <p:tgtEl>
                                          <p:spTgt spid="1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1"/>
                                        </p:tgtEl>
                                        <p:attrNameLst>
                                          <p:attrName>style.visibility</p:attrName>
                                        </p:attrNameLst>
                                      </p:cBhvr>
                                      <p:to>
                                        <p:strVal val="visible"/>
                                      </p:to>
                                    </p:set>
                                    <p:animEffect transition="in" filter="wipe(down)">
                                      <p:cBhvr>
                                        <p:cTn id="10" dur="500"/>
                                        <p:tgtEl>
                                          <p:spTgt spid="12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8"/>
                                        </p:tgtEl>
                                        <p:attrNameLst>
                                          <p:attrName>style.visibility</p:attrName>
                                        </p:attrNameLst>
                                      </p:cBhvr>
                                      <p:to>
                                        <p:strVal val="visible"/>
                                      </p:to>
                                    </p:set>
                                    <p:animEffect transition="in" filter="wipe(down)">
                                      <p:cBhvr>
                                        <p:cTn id="13" dur="500"/>
                                        <p:tgtEl>
                                          <p:spTgt spid="10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0"/>
                                        </p:tgtEl>
                                        <p:attrNameLst>
                                          <p:attrName>style.visibility</p:attrName>
                                        </p:attrNameLst>
                                      </p:cBhvr>
                                      <p:to>
                                        <p:strVal val="visible"/>
                                      </p:to>
                                    </p:set>
                                    <p:animEffect transition="in" filter="wipe(down)">
                                      <p:cBhvr>
                                        <p:cTn id="16" dur="500"/>
                                        <p:tgtEl>
                                          <p:spTgt spid="10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9"/>
                                        </p:tgtEl>
                                        <p:attrNameLst>
                                          <p:attrName>style.visibility</p:attrName>
                                        </p:attrNameLst>
                                      </p:cBhvr>
                                      <p:to>
                                        <p:strVal val="visible"/>
                                      </p:to>
                                    </p:set>
                                    <p:animEffect transition="in" filter="wipe(down)">
                                      <p:cBhvr>
                                        <p:cTn id="19"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8" grpId="0"/>
      <p:bldP spid="121" grpId="0"/>
      <p:bldP spid="127" grpId="0"/>
      <p:bldP spid="129"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cxnSp>
        <p:nvCxnSpPr>
          <p:cNvPr id="2" name="直线连接符 52">
            <a:extLst>
              <a:ext uri="{FF2B5EF4-FFF2-40B4-BE49-F238E27FC236}">
                <a16:creationId xmlns:a16="http://schemas.microsoft.com/office/drawing/2014/main" id="{F629BDC5-69A7-430F-2D5B-B73417D93860}"/>
              </a:ext>
            </a:extLst>
          </p:cNvPr>
          <p:cNvCxnSpPr>
            <a:cxnSpLocks/>
          </p:cNvCxnSpPr>
          <p:nvPr/>
        </p:nvCxnSpPr>
        <p:spPr>
          <a:xfrm>
            <a:off x="1151164" y="829810"/>
            <a:ext cx="10606295" cy="0"/>
          </a:xfrm>
          <a:prstGeom prst="line">
            <a:avLst/>
          </a:prstGeom>
          <a:ln w="9525">
            <a:solidFill>
              <a:srgbClr val="11B5F2"/>
            </a:solidFill>
          </a:ln>
        </p:spPr>
        <p:style>
          <a:lnRef idx="1">
            <a:schemeClr val="accent1"/>
          </a:lnRef>
          <a:fillRef idx="0">
            <a:schemeClr val="accent1"/>
          </a:fillRef>
          <a:effectRef idx="0">
            <a:schemeClr val="accent1"/>
          </a:effectRef>
          <a:fontRef idx="minor">
            <a:schemeClr val="tx1"/>
          </a:fontRef>
        </p:style>
      </p:cxnSp>
      <p:sp>
        <p:nvSpPr>
          <p:cNvPr id="5" name="文本占位符 1">
            <a:extLst>
              <a:ext uri="{FF2B5EF4-FFF2-40B4-BE49-F238E27FC236}">
                <a16:creationId xmlns:a16="http://schemas.microsoft.com/office/drawing/2014/main" id="{2BC43EBC-B08F-BEDB-097C-422A1ED034E4}"/>
              </a:ext>
            </a:extLst>
          </p:cNvPr>
          <p:cNvSpPr txBox="1"/>
          <p:nvPr/>
        </p:nvSpPr>
        <p:spPr>
          <a:xfrm>
            <a:off x="1049520" y="290781"/>
            <a:ext cx="9610373" cy="377402"/>
          </a:xfrm>
          <a:prstGeom prst="rect">
            <a:avLst/>
          </a:prstGeom>
        </p:spPr>
        <p:txBody>
          <a:bodyPr vert="horz" wrap="square" lIns="90000" tIns="36000" rIns="91440" bIns="36000" rtlCol="0" anchor="t">
            <a:spAutoFit/>
          </a:bodyPr>
          <a:lstStyle>
            <a:lvl1pPr indent="0">
              <a:lnSpc>
                <a:spcPct val="90000"/>
              </a:lnSpc>
              <a:spcBef>
                <a:spcPts val="1000"/>
              </a:spcBef>
              <a:buFontTx/>
              <a:buNone/>
              <a:defRPr kumimoji="1" sz="2600" b="1">
                <a:solidFill>
                  <a:srgbClr val="184199"/>
                </a:solidFill>
                <a:latin typeface="微软雅黑"/>
                <a:ea typeface="微软雅黑"/>
                <a:cs typeface="微软雅黑"/>
              </a:defRPr>
            </a:lvl1pPr>
            <a:lvl2pPr indent="0">
              <a:lnSpc>
                <a:spcPct val="90000"/>
              </a:lnSpc>
              <a:spcBef>
                <a:spcPts val="500"/>
              </a:spcBef>
              <a:buFontTx/>
              <a:buNone/>
              <a:defRPr sz="2400"/>
            </a:lvl2pPr>
            <a:lvl3pPr indent="0">
              <a:lnSpc>
                <a:spcPct val="90000"/>
              </a:lnSpc>
              <a:spcBef>
                <a:spcPts val="500"/>
              </a:spcBef>
              <a:buFontTx/>
              <a:buNone/>
              <a:defRPr sz="2000"/>
            </a:lvl3pPr>
            <a:lvl4pPr indent="0">
              <a:lnSpc>
                <a:spcPct val="90000"/>
              </a:lnSpc>
              <a:spcBef>
                <a:spcPts val="500"/>
              </a:spcBef>
              <a:buFontTx/>
              <a:buNone/>
            </a:lvl4pPr>
            <a:lvl5pPr indent="0">
              <a:lnSpc>
                <a:spcPct val="90000"/>
              </a:lnSpc>
              <a:spcBef>
                <a:spcPts val="500"/>
              </a:spcBef>
              <a:buFontTx/>
              <a:buNone/>
            </a:lvl5pPr>
            <a:lvl6pPr marL="2514600" indent="-228600">
              <a:lnSpc>
                <a:spcPct val="90000"/>
              </a:lnSpc>
              <a:spcBef>
                <a:spcPts val="500"/>
              </a:spcBef>
              <a:buFont typeface="Arial" panose="020B0604020202090204"/>
              <a:buChar char="•"/>
            </a:lvl6pPr>
            <a:lvl7pPr marL="2971800" indent="-228600">
              <a:lnSpc>
                <a:spcPct val="90000"/>
              </a:lnSpc>
              <a:spcBef>
                <a:spcPts val="500"/>
              </a:spcBef>
              <a:buFont typeface="Arial" panose="020B0604020202090204"/>
              <a:buChar char="•"/>
            </a:lvl7pPr>
            <a:lvl8pPr marL="3429000" indent="-228600">
              <a:lnSpc>
                <a:spcPct val="90000"/>
              </a:lnSpc>
              <a:spcBef>
                <a:spcPts val="500"/>
              </a:spcBef>
              <a:buFont typeface="Arial" panose="020B0604020202090204"/>
              <a:buChar char="•"/>
            </a:lvl8pPr>
            <a:lvl9pPr marL="3886200" indent="-228600">
              <a:lnSpc>
                <a:spcPct val="90000"/>
              </a:lnSpc>
              <a:spcBef>
                <a:spcPts val="500"/>
              </a:spcBef>
              <a:buFont typeface="Arial" panose="020B0604020202090204"/>
              <a:buChar char="•"/>
            </a:lvl9pPr>
          </a:lstStyle>
          <a:p>
            <a:r>
              <a:rPr lang="en-US" altLang="zh-CN" sz="2200">
                <a:solidFill>
                  <a:schemeClr val="bg1"/>
                </a:solidFill>
                <a:latin typeface="Century Gothic" panose="020B0502020202020204" pitchFamily="34" charset="0"/>
              </a:rPr>
              <a:t>Sangfor aStor - Almacenamiento distribuido empresarial</a:t>
            </a:r>
            <a:endParaRPr lang="zh-CN" altLang="en-US" sz="2200" dirty="0">
              <a:solidFill>
                <a:schemeClr val="bg1"/>
              </a:solidFill>
              <a:latin typeface="Century Gothic" panose="020B0502020202020204" pitchFamily="34" charset="0"/>
            </a:endParaRPr>
          </a:p>
        </p:txBody>
      </p:sp>
      <p:pic>
        <p:nvPicPr>
          <p:cNvPr id="110" name="图片 54">
            <a:extLst>
              <a:ext uri="{FF2B5EF4-FFF2-40B4-BE49-F238E27FC236}">
                <a16:creationId xmlns:a16="http://schemas.microsoft.com/office/drawing/2014/main" id="{38F14FB3-1295-A968-DAC5-E73C57434B88}"/>
              </a:ext>
            </a:extLst>
          </p:cNvPr>
          <p:cNvPicPr>
            <a:picLocks noChangeAspect="1"/>
          </p:cNvPicPr>
          <p:nvPr/>
        </p:nvPicPr>
        <p:blipFill>
          <a:blip r:embed="rId5"/>
          <a:stretch>
            <a:fillRect/>
          </a:stretch>
        </p:blipFill>
        <p:spPr>
          <a:xfrm>
            <a:off x="9665739" y="-125344"/>
            <a:ext cx="2611769" cy="1154038"/>
          </a:xfrm>
          <a:prstGeom prst="rect">
            <a:avLst/>
          </a:prstGeom>
          <a:effectLst>
            <a:outerShdw blurRad="38100" dist="25400" dir="2700000" algn="tl" rotWithShape="0">
              <a:prstClr val="black">
                <a:alpha val="30000"/>
              </a:prstClr>
            </a:outerShdw>
          </a:effectLst>
        </p:spPr>
      </p:pic>
      <p:sp>
        <p:nvSpPr>
          <p:cNvPr id="111" name="矩形 51">
            <a:extLst>
              <a:ext uri="{FF2B5EF4-FFF2-40B4-BE49-F238E27FC236}">
                <a16:creationId xmlns:a16="http://schemas.microsoft.com/office/drawing/2014/main" id="{09CB58AF-AC24-0B18-5E25-7BB47823C5C2}"/>
              </a:ext>
            </a:extLst>
          </p:cNvPr>
          <p:cNvSpPr/>
          <p:nvPr/>
        </p:nvSpPr>
        <p:spPr>
          <a:xfrm>
            <a:off x="0" y="6367174"/>
            <a:ext cx="12192000" cy="497076"/>
          </a:xfrm>
          <a:prstGeom prst="rect">
            <a:avLst/>
          </a:prstGeom>
          <a:gradFill>
            <a:gsLst>
              <a:gs pos="0">
                <a:srgbClr val="0E8EE7">
                  <a:alpha val="40000"/>
                </a:srgbClr>
              </a:gs>
              <a:gs pos="100000">
                <a:srgbClr val="0E8EE7">
                  <a:alpha val="1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2" name="矩形 56">
            <a:extLst>
              <a:ext uri="{FF2B5EF4-FFF2-40B4-BE49-F238E27FC236}">
                <a16:creationId xmlns:a16="http://schemas.microsoft.com/office/drawing/2014/main" id="{C92085FA-3C31-DDCB-4EB5-4DBABEB296E0}"/>
              </a:ext>
            </a:extLst>
          </p:cNvPr>
          <p:cNvSpPr/>
          <p:nvPr/>
        </p:nvSpPr>
        <p:spPr>
          <a:xfrm>
            <a:off x="440326" y="6518843"/>
            <a:ext cx="162000" cy="162000"/>
          </a:xfrm>
          <a:prstGeom prst="rect">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Century Gothic" panose="020B0502020202020204" pitchFamily="34" charset="0"/>
            </a:endParaRPr>
          </a:p>
        </p:txBody>
      </p:sp>
      <p:sp>
        <p:nvSpPr>
          <p:cNvPr id="113" name="矩形 57">
            <a:extLst>
              <a:ext uri="{FF2B5EF4-FFF2-40B4-BE49-F238E27FC236}">
                <a16:creationId xmlns:a16="http://schemas.microsoft.com/office/drawing/2014/main" id="{7F235352-E2F8-BD28-315D-85747B3D05F3}"/>
              </a:ext>
            </a:extLst>
          </p:cNvPr>
          <p:cNvSpPr/>
          <p:nvPr/>
        </p:nvSpPr>
        <p:spPr>
          <a:xfrm>
            <a:off x="11579131" y="6518843"/>
            <a:ext cx="162000" cy="162000"/>
          </a:xfrm>
          <a:prstGeom prst="rect">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Century Gothic" panose="020B0502020202020204" pitchFamily="34" charset="0"/>
            </a:endParaRPr>
          </a:p>
        </p:txBody>
      </p:sp>
      <p:sp>
        <p:nvSpPr>
          <p:cNvPr id="114" name="日期占位符 1">
            <a:extLst>
              <a:ext uri="{FF2B5EF4-FFF2-40B4-BE49-F238E27FC236}">
                <a16:creationId xmlns:a16="http://schemas.microsoft.com/office/drawing/2014/main" id="{EF2DFC4C-42C7-D4D6-82C0-88B98170BF60}"/>
              </a:ext>
            </a:extLst>
          </p:cNvPr>
          <p:cNvSpPr txBox="1">
            <a:spLocks/>
          </p:cNvSpPr>
          <p:nvPr/>
        </p:nvSpPr>
        <p:spPr>
          <a:xfrm>
            <a:off x="609896" y="6458759"/>
            <a:ext cx="27432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a:solidFill>
                  <a:schemeClr val="bg1"/>
                </a:solidFill>
                <a:latin typeface="Century Gothic" panose="020B0502020202020204" pitchFamily="34" charset="0"/>
              </a:rPr>
              <a:t>www.sangfor.com</a:t>
            </a:r>
          </a:p>
        </p:txBody>
      </p:sp>
      <p:sp>
        <p:nvSpPr>
          <p:cNvPr id="115" name="页脚占位符 2">
            <a:extLst>
              <a:ext uri="{FF2B5EF4-FFF2-40B4-BE49-F238E27FC236}">
                <a16:creationId xmlns:a16="http://schemas.microsoft.com/office/drawing/2014/main" id="{1B581B87-C7CA-64CF-FF37-F9CB33C09B78}"/>
              </a:ext>
            </a:extLst>
          </p:cNvPr>
          <p:cNvSpPr txBox="1">
            <a:spLocks/>
          </p:cNvSpPr>
          <p:nvPr/>
        </p:nvSpPr>
        <p:spPr>
          <a:xfrm>
            <a:off x="4038600" y="6458759"/>
            <a:ext cx="41148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200">
                <a:solidFill>
                  <a:schemeClr val="bg1"/>
                </a:solidFill>
                <a:latin typeface="Century Gothic" panose="020B0502020202020204" pitchFamily="34" charset="0"/>
                <a:ea typeface="微软雅黑" panose="020B0503020204020204" pitchFamily="34" charset="-122"/>
              </a:rPr>
              <a:t>Sangfor Technologies</a:t>
            </a:r>
            <a:endParaRPr lang="zh-CN" altLang="en-US" sz="1200">
              <a:solidFill>
                <a:schemeClr val="bg1"/>
              </a:solidFill>
              <a:latin typeface="Century Gothic" panose="020B0502020202020204" pitchFamily="34" charset="0"/>
              <a:ea typeface="微软雅黑" panose="020B0503020204020204" pitchFamily="34" charset="-122"/>
            </a:endParaRPr>
          </a:p>
        </p:txBody>
      </p:sp>
      <p:sp>
        <p:nvSpPr>
          <p:cNvPr id="116" name="灯片编号占位符 3">
            <a:extLst>
              <a:ext uri="{FF2B5EF4-FFF2-40B4-BE49-F238E27FC236}">
                <a16:creationId xmlns:a16="http://schemas.microsoft.com/office/drawing/2014/main" id="{F8C4F760-5063-E42A-5A55-490FFF6EF6D6}"/>
              </a:ext>
            </a:extLst>
          </p:cNvPr>
          <p:cNvSpPr txBox="1">
            <a:spLocks/>
          </p:cNvSpPr>
          <p:nvPr/>
        </p:nvSpPr>
        <p:spPr>
          <a:xfrm>
            <a:off x="8835931" y="6458759"/>
            <a:ext cx="27432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1200">
                <a:solidFill>
                  <a:schemeClr val="bg1"/>
                </a:solidFill>
                <a:latin typeface="Century Gothic" panose="020B0502020202020204" pitchFamily="34" charset="0"/>
              </a:rPr>
              <a:t>Page  </a:t>
            </a:r>
            <a:fld id="{6F6B6950-8D1A-4668-8374-25B44628E0DF}" type="slidenum">
              <a:rPr lang="zh-CN" altLang="en-US" sz="1200" smtClean="0">
                <a:solidFill>
                  <a:schemeClr val="bg1"/>
                </a:solidFill>
                <a:latin typeface="Century Gothic" panose="020B0502020202020204" pitchFamily="34" charset="0"/>
              </a:rPr>
              <a:pPr algn="r"/>
              <a:t>68</a:t>
            </a:fld>
            <a:endParaRPr lang="zh-CN" altLang="en-US" sz="1200">
              <a:solidFill>
                <a:schemeClr val="bg1"/>
              </a:solidFill>
              <a:latin typeface="Century Gothic" panose="020B0502020202020204" pitchFamily="34" charset="0"/>
            </a:endParaRPr>
          </a:p>
        </p:txBody>
      </p:sp>
      <p:pic>
        <p:nvPicPr>
          <p:cNvPr id="117" name="图片 24">
            <a:extLst>
              <a:ext uri="{FF2B5EF4-FFF2-40B4-BE49-F238E27FC236}">
                <a16:creationId xmlns:a16="http://schemas.microsoft.com/office/drawing/2014/main" id="{6D61AF28-62FC-D913-4B3F-1E3B725998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702" y="17557"/>
            <a:ext cx="782818" cy="923850"/>
          </a:xfrm>
          <a:prstGeom prst="rect">
            <a:avLst/>
          </a:prstGeom>
        </p:spPr>
      </p:pic>
      <p:sp>
        <p:nvSpPr>
          <p:cNvPr id="118" name="Rectangle 1">
            <a:extLst>
              <a:ext uri="{FF2B5EF4-FFF2-40B4-BE49-F238E27FC236}">
                <a16:creationId xmlns:a16="http://schemas.microsoft.com/office/drawing/2014/main" id="{6FBB133C-5E2C-7672-437F-5606590314C0}"/>
              </a:ext>
            </a:extLst>
          </p:cNvPr>
          <p:cNvSpPr>
            <a:spLocks noChangeArrowheads="1"/>
          </p:cNvSpPr>
          <p:nvPr/>
        </p:nvSpPr>
        <p:spPr bwMode="auto">
          <a:xfrm>
            <a:off x="2870200" y="30718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zh-CN" altLang="zh-CN"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grpSp>
        <p:nvGrpSpPr>
          <p:cNvPr id="119" name="组合 3">
            <a:extLst>
              <a:ext uri="{FF2B5EF4-FFF2-40B4-BE49-F238E27FC236}">
                <a16:creationId xmlns:a16="http://schemas.microsoft.com/office/drawing/2014/main" id="{0871877B-7D2F-A534-BDE8-2A1C6B70D175}"/>
              </a:ext>
            </a:extLst>
          </p:cNvPr>
          <p:cNvGrpSpPr/>
          <p:nvPr/>
        </p:nvGrpSpPr>
        <p:grpSpPr>
          <a:xfrm>
            <a:off x="593606" y="1413255"/>
            <a:ext cx="11006773" cy="4312641"/>
            <a:chOff x="631081" y="1450730"/>
            <a:chExt cx="11006773" cy="4312641"/>
          </a:xfrm>
        </p:grpSpPr>
        <p:sp>
          <p:nvSpPr>
            <p:cNvPr id="120" name="矩形 205">
              <a:extLst>
                <a:ext uri="{FF2B5EF4-FFF2-40B4-BE49-F238E27FC236}">
                  <a16:creationId xmlns:a16="http://schemas.microsoft.com/office/drawing/2014/main" id="{D0FD5419-AEC5-3AE2-CE96-0B2B8A04A24E}"/>
                </a:ext>
              </a:extLst>
            </p:cNvPr>
            <p:cNvSpPr/>
            <p:nvPr/>
          </p:nvSpPr>
          <p:spPr>
            <a:xfrm>
              <a:off x="1054139" y="2375210"/>
              <a:ext cx="1135941" cy="417600"/>
            </a:xfrm>
            <a:prstGeom prst="rect">
              <a:avLst/>
            </a:prstGeom>
            <a:solidFill>
              <a:srgbClr val="00B0F0">
                <a:alpha val="20000"/>
              </a:srgbClr>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b="1">
                  <a:solidFill>
                    <a:schemeClr val="bg1"/>
                  </a:solidFill>
                  <a:latin typeface="Century Gothic" panose="020B0502020202020204" pitchFamily="34" charset="0"/>
                  <a:ea typeface="微软雅黑" panose="020B0503020204020204" pitchFamily="34" charset="-122"/>
                </a:rPr>
                <a:t>DB/VM/</a:t>
              </a:r>
            </a:p>
            <a:p>
              <a:pPr algn="ctr"/>
              <a:r>
                <a:rPr lang="en-US" altLang="zh-CN" sz="900" b="1">
                  <a:solidFill>
                    <a:schemeClr val="bg1"/>
                  </a:solidFill>
                  <a:latin typeface="Century Gothic" panose="020B0502020202020204" pitchFamily="34" charset="0"/>
                  <a:ea typeface="微软雅黑" panose="020B0503020204020204" pitchFamily="34" charset="-122"/>
                </a:rPr>
                <a:t>CMP</a:t>
              </a:r>
              <a:endParaRPr lang="zh-CN" altLang="en-US" sz="900" b="1">
                <a:solidFill>
                  <a:schemeClr val="bg1"/>
                </a:solidFill>
                <a:latin typeface="Century Gothic" panose="020B0502020202020204" pitchFamily="34" charset="0"/>
                <a:ea typeface="微软雅黑" panose="020B0503020204020204" pitchFamily="34" charset="-122"/>
              </a:endParaRPr>
            </a:p>
          </p:txBody>
        </p:sp>
        <p:sp>
          <p:nvSpPr>
            <p:cNvPr id="121" name="矩形 363">
              <a:extLst>
                <a:ext uri="{FF2B5EF4-FFF2-40B4-BE49-F238E27FC236}">
                  <a16:creationId xmlns:a16="http://schemas.microsoft.com/office/drawing/2014/main" id="{BC525111-D484-853F-7EDC-658647A97DC6}"/>
                </a:ext>
              </a:extLst>
            </p:cNvPr>
            <p:cNvSpPr/>
            <p:nvPr/>
          </p:nvSpPr>
          <p:spPr>
            <a:xfrm>
              <a:off x="2296418" y="2374569"/>
              <a:ext cx="1020845" cy="418882"/>
            </a:xfrm>
            <a:prstGeom prst="rect">
              <a:avLst/>
            </a:prstGeom>
            <a:solidFill>
              <a:srgbClr val="00B0F0">
                <a:alpha val="20000"/>
              </a:srgbClr>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b="1">
                  <a:solidFill>
                    <a:schemeClr val="bg1"/>
                  </a:solidFill>
                  <a:latin typeface="Century Gothic" panose="020B0502020202020204" pitchFamily="34" charset="0"/>
                  <a:ea typeface="微软雅黑" panose="020B0503020204020204" pitchFamily="34" charset="-122"/>
                </a:rPr>
                <a:t>Container</a:t>
              </a:r>
              <a:endParaRPr lang="zh-CN" altLang="en-US" sz="900" b="1">
                <a:solidFill>
                  <a:schemeClr val="bg1"/>
                </a:solidFill>
                <a:latin typeface="Century Gothic" panose="020B0502020202020204" pitchFamily="34" charset="0"/>
                <a:ea typeface="微软雅黑" panose="020B0503020204020204" pitchFamily="34" charset="-122"/>
              </a:endParaRPr>
            </a:p>
          </p:txBody>
        </p:sp>
        <p:sp>
          <p:nvSpPr>
            <p:cNvPr id="122" name="矩形 361">
              <a:extLst>
                <a:ext uri="{FF2B5EF4-FFF2-40B4-BE49-F238E27FC236}">
                  <a16:creationId xmlns:a16="http://schemas.microsoft.com/office/drawing/2014/main" id="{9EF4303E-BF2C-27A1-9BB9-542BBEE2FE8F}"/>
                </a:ext>
              </a:extLst>
            </p:cNvPr>
            <p:cNvSpPr/>
            <p:nvPr/>
          </p:nvSpPr>
          <p:spPr>
            <a:xfrm>
              <a:off x="3423602" y="2374427"/>
              <a:ext cx="1057751" cy="419167"/>
            </a:xfrm>
            <a:prstGeom prst="rect">
              <a:avLst/>
            </a:prstGeom>
            <a:solidFill>
              <a:srgbClr val="00B0F0">
                <a:alpha val="20000"/>
              </a:srgbClr>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b="1">
                  <a:solidFill>
                    <a:schemeClr val="bg1"/>
                  </a:solidFill>
                  <a:latin typeface="Century Gothic" panose="020B0502020202020204" pitchFamily="34" charset="0"/>
                  <a:ea typeface="微软雅黑" panose="020B0503020204020204" pitchFamily="34" charset="-122"/>
                </a:rPr>
                <a:t>Windows</a:t>
              </a:r>
            </a:p>
            <a:p>
              <a:pPr algn="ctr"/>
              <a:r>
                <a:rPr lang="en-US" altLang="zh-CN" sz="900" b="1">
                  <a:solidFill>
                    <a:schemeClr val="bg1"/>
                  </a:solidFill>
                  <a:latin typeface="Century Gothic" panose="020B0502020202020204" pitchFamily="34" charset="0"/>
                  <a:ea typeface="微软雅黑" panose="020B0503020204020204" pitchFamily="34" charset="-122"/>
                </a:rPr>
                <a:t>File Sharing</a:t>
              </a:r>
              <a:endParaRPr lang="zh-CN" altLang="en-US" sz="900" b="1">
                <a:solidFill>
                  <a:schemeClr val="bg1"/>
                </a:solidFill>
                <a:latin typeface="Century Gothic" panose="020B0502020202020204" pitchFamily="34" charset="0"/>
                <a:ea typeface="微软雅黑" panose="020B0503020204020204" pitchFamily="34" charset="-122"/>
              </a:endParaRPr>
            </a:p>
          </p:txBody>
        </p:sp>
        <p:sp>
          <p:nvSpPr>
            <p:cNvPr id="123" name="矩形 359">
              <a:extLst>
                <a:ext uri="{FF2B5EF4-FFF2-40B4-BE49-F238E27FC236}">
                  <a16:creationId xmlns:a16="http://schemas.microsoft.com/office/drawing/2014/main" id="{C9313313-BE64-72E0-1008-F52EA3C8EBBE}"/>
                </a:ext>
              </a:extLst>
            </p:cNvPr>
            <p:cNvSpPr/>
            <p:nvPr/>
          </p:nvSpPr>
          <p:spPr>
            <a:xfrm>
              <a:off x="4587691" y="2374657"/>
              <a:ext cx="1033357" cy="418706"/>
            </a:xfrm>
            <a:prstGeom prst="rect">
              <a:avLst/>
            </a:prstGeom>
            <a:solidFill>
              <a:srgbClr val="00B0F0">
                <a:alpha val="20000"/>
              </a:srgbClr>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b="1">
                  <a:solidFill>
                    <a:schemeClr val="bg1"/>
                  </a:solidFill>
                  <a:latin typeface="Century Gothic" panose="020B0502020202020204" pitchFamily="34" charset="0"/>
                  <a:ea typeface="微软雅黑" panose="020B0503020204020204" pitchFamily="34" charset="-122"/>
                </a:rPr>
                <a:t>Linux</a:t>
              </a:r>
            </a:p>
            <a:p>
              <a:pPr algn="ctr"/>
              <a:r>
                <a:rPr lang="en-US" altLang="zh-CN" sz="900" b="1">
                  <a:solidFill>
                    <a:schemeClr val="bg1"/>
                  </a:solidFill>
                  <a:latin typeface="Century Gothic" panose="020B0502020202020204" pitchFamily="34" charset="0"/>
                  <a:ea typeface="微软雅黑" panose="020B0503020204020204" pitchFamily="34" charset="-122"/>
                </a:rPr>
                <a:t>File Sharing</a:t>
              </a:r>
              <a:endParaRPr lang="zh-CN" altLang="en-US" sz="900" b="1">
                <a:solidFill>
                  <a:schemeClr val="bg1"/>
                </a:solidFill>
                <a:latin typeface="Century Gothic" panose="020B0502020202020204" pitchFamily="34" charset="0"/>
                <a:ea typeface="微软雅黑" panose="020B0503020204020204" pitchFamily="34" charset="-122"/>
              </a:endParaRPr>
            </a:p>
          </p:txBody>
        </p:sp>
        <p:sp>
          <p:nvSpPr>
            <p:cNvPr id="124" name="矩形 357">
              <a:extLst>
                <a:ext uri="{FF2B5EF4-FFF2-40B4-BE49-F238E27FC236}">
                  <a16:creationId xmlns:a16="http://schemas.microsoft.com/office/drawing/2014/main" id="{DDC820C7-7458-C18A-B9F3-1F6B3A9AE604}"/>
                </a:ext>
              </a:extLst>
            </p:cNvPr>
            <p:cNvSpPr/>
            <p:nvPr/>
          </p:nvSpPr>
          <p:spPr>
            <a:xfrm>
              <a:off x="6883341" y="2375210"/>
              <a:ext cx="1139695" cy="417600"/>
            </a:xfrm>
            <a:prstGeom prst="rect">
              <a:avLst/>
            </a:prstGeom>
            <a:solidFill>
              <a:srgbClr val="00B0F0">
                <a:alpha val="20000"/>
              </a:srgbClr>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b="1">
                  <a:solidFill>
                    <a:schemeClr val="bg1"/>
                  </a:solidFill>
                  <a:latin typeface="Century Gothic" panose="020B0502020202020204" pitchFamily="34" charset="0"/>
                  <a:ea typeface="微软雅黑" panose="020B0503020204020204" pitchFamily="34" charset="-122"/>
                </a:rPr>
                <a:t>Big Data apps</a:t>
              </a:r>
            </a:p>
          </p:txBody>
        </p:sp>
        <p:sp>
          <p:nvSpPr>
            <p:cNvPr id="125" name="矩形 355">
              <a:extLst>
                <a:ext uri="{FF2B5EF4-FFF2-40B4-BE49-F238E27FC236}">
                  <a16:creationId xmlns:a16="http://schemas.microsoft.com/office/drawing/2014/main" id="{6A0E4C25-BCBC-9B32-58B6-FEF0D0D7E459}"/>
                </a:ext>
              </a:extLst>
            </p:cNvPr>
            <p:cNvSpPr/>
            <p:nvPr/>
          </p:nvSpPr>
          <p:spPr>
            <a:xfrm>
              <a:off x="5727386" y="2375210"/>
              <a:ext cx="1049620" cy="417600"/>
            </a:xfrm>
            <a:prstGeom prst="rect">
              <a:avLst/>
            </a:prstGeom>
            <a:solidFill>
              <a:srgbClr val="00B0F0">
                <a:alpha val="20000"/>
              </a:srgbClr>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b="1">
                  <a:solidFill>
                    <a:schemeClr val="bg1"/>
                  </a:solidFill>
                  <a:latin typeface="Century Gothic" panose="020B0502020202020204" pitchFamily="34" charset="0"/>
                  <a:ea typeface="微软雅黑" panose="020B0503020204020204" pitchFamily="34" charset="-122"/>
                </a:rPr>
                <a:t>Applications</a:t>
              </a:r>
              <a:endParaRPr lang="zh-CN" altLang="en-US" sz="900" b="1">
                <a:solidFill>
                  <a:schemeClr val="bg1"/>
                </a:solidFill>
                <a:latin typeface="Century Gothic" panose="020B0502020202020204" pitchFamily="34" charset="0"/>
                <a:ea typeface="微软雅黑" panose="020B0503020204020204" pitchFamily="34" charset="-122"/>
              </a:endParaRPr>
            </a:p>
          </p:txBody>
        </p:sp>
        <p:sp>
          <p:nvSpPr>
            <p:cNvPr id="126" name="矩形 251">
              <a:extLst>
                <a:ext uri="{FF2B5EF4-FFF2-40B4-BE49-F238E27FC236}">
                  <a16:creationId xmlns:a16="http://schemas.microsoft.com/office/drawing/2014/main" id="{2C450C9D-4862-F1B9-179B-7EBD73A8BEE0}"/>
                </a:ext>
              </a:extLst>
            </p:cNvPr>
            <p:cNvSpPr/>
            <p:nvPr/>
          </p:nvSpPr>
          <p:spPr>
            <a:xfrm>
              <a:off x="1054140" y="4123029"/>
              <a:ext cx="1914424" cy="582972"/>
            </a:xfrm>
            <a:prstGeom prst="rect">
              <a:avLst/>
            </a:prstGeom>
            <a:solidFill>
              <a:srgbClr val="00B0F0">
                <a:alpha val="20000"/>
              </a:srgbClr>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Century Gothic" panose="020B0502020202020204" pitchFamily="34" charset="0"/>
              </a:endParaRPr>
            </a:p>
          </p:txBody>
        </p:sp>
        <p:sp>
          <p:nvSpPr>
            <p:cNvPr id="127" name="矩形 253">
              <a:extLst>
                <a:ext uri="{FF2B5EF4-FFF2-40B4-BE49-F238E27FC236}">
                  <a16:creationId xmlns:a16="http://schemas.microsoft.com/office/drawing/2014/main" id="{D9E972E8-0D59-9382-55B8-601132D8472A}"/>
                </a:ext>
              </a:extLst>
            </p:cNvPr>
            <p:cNvSpPr/>
            <p:nvPr/>
          </p:nvSpPr>
          <p:spPr>
            <a:xfrm>
              <a:off x="3081935" y="4123029"/>
              <a:ext cx="4946618" cy="582972"/>
            </a:xfrm>
            <a:prstGeom prst="rect">
              <a:avLst/>
            </a:prstGeom>
            <a:solidFill>
              <a:srgbClr val="00B0F0">
                <a:alpha val="20000"/>
              </a:srgbClr>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Century Gothic" panose="020B0502020202020204" pitchFamily="34" charset="0"/>
              </a:endParaRPr>
            </a:p>
          </p:txBody>
        </p:sp>
        <p:sp>
          <p:nvSpPr>
            <p:cNvPr id="192" name="矩形 262">
              <a:extLst>
                <a:ext uri="{FF2B5EF4-FFF2-40B4-BE49-F238E27FC236}">
                  <a16:creationId xmlns:a16="http://schemas.microsoft.com/office/drawing/2014/main" id="{FC075F4E-3F11-8B37-48CF-F8FFC6C173A3}"/>
                </a:ext>
              </a:extLst>
            </p:cNvPr>
            <p:cNvSpPr/>
            <p:nvPr/>
          </p:nvSpPr>
          <p:spPr>
            <a:xfrm>
              <a:off x="1048625" y="5082777"/>
              <a:ext cx="6994636" cy="663559"/>
            </a:xfrm>
            <a:prstGeom prst="rect">
              <a:avLst/>
            </a:prstGeom>
            <a:solidFill>
              <a:srgbClr val="00B0F0">
                <a:alpha val="20000"/>
              </a:srgbClr>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Century Gothic" panose="020B0502020202020204" pitchFamily="34" charset="0"/>
              </a:endParaRPr>
            </a:p>
          </p:txBody>
        </p:sp>
        <p:sp>
          <p:nvSpPr>
            <p:cNvPr id="193" name="圆角矩形 61">
              <a:extLst>
                <a:ext uri="{FF2B5EF4-FFF2-40B4-BE49-F238E27FC236}">
                  <a16:creationId xmlns:a16="http://schemas.microsoft.com/office/drawing/2014/main" id="{1E1DF19F-6CFF-94AC-2A8B-1A754BB7CD72}"/>
                </a:ext>
              </a:extLst>
            </p:cNvPr>
            <p:cNvSpPr/>
            <p:nvPr/>
          </p:nvSpPr>
          <p:spPr>
            <a:xfrm>
              <a:off x="8319289" y="1454731"/>
              <a:ext cx="3306042" cy="1351659"/>
            </a:xfrm>
            <a:prstGeom prst="snip2SameRect">
              <a:avLst>
                <a:gd name="adj1" fmla="val 1857"/>
                <a:gd name="adj2" fmla="val 0"/>
              </a:avLst>
            </a:prstGeom>
            <a:noFill/>
            <a:ln w="9525">
              <a:gradFill>
                <a:gsLst>
                  <a:gs pos="0">
                    <a:srgbClr val="79BD28">
                      <a:alpha val="0"/>
                    </a:srgbClr>
                  </a:gs>
                  <a:gs pos="100000">
                    <a:srgbClr val="79BD28"/>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a:solidFill>
                  <a:schemeClr val="tx1"/>
                </a:solidFill>
                <a:latin typeface="Century Gothic" panose="020B0502020202020204" pitchFamily="34" charset="0"/>
              </a:endParaRPr>
            </a:p>
          </p:txBody>
        </p:sp>
        <p:sp>
          <p:nvSpPr>
            <p:cNvPr id="194" name="文本框 47">
              <a:extLst>
                <a:ext uri="{FF2B5EF4-FFF2-40B4-BE49-F238E27FC236}">
                  <a16:creationId xmlns:a16="http://schemas.microsoft.com/office/drawing/2014/main" id="{0883829D-95CB-C080-0B04-5956D3049D0A}"/>
                </a:ext>
              </a:extLst>
            </p:cNvPr>
            <p:cNvSpPr txBox="1"/>
            <p:nvPr/>
          </p:nvSpPr>
          <p:spPr>
            <a:xfrm>
              <a:off x="8478342" y="1939979"/>
              <a:ext cx="3022488" cy="905569"/>
            </a:xfrm>
            <a:prstGeom prst="rect">
              <a:avLst/>
            </a:prstGeom>
          </p:spPr>
          <p:txBody>
            <a:bodyPr wrap="square" lIns="0" tIns="0" rIns="0" bIns="0">
              <a:spAutoFit/>
            </a:bodyPr>
            <a:lstStyle>
              <a:defPPr>
                <a:defRPr lang="zh-CN"/>
              </a:defPPr>
              <a:lvl1pPr algn="ctr" defTabSz="456565">
                <a:buClr>
                  <a:srgbClr val="FF0066"/>
                </a:buClr>
                <a:buSzPct val="75000"/>
                <a:defRPr sz="800" b="1" kern="0">
                  <a:solidFill>
                    <a:srgbClr val="006FC0"/>
                  </a:solidFill>
                  <a:latin typeface="微软雅黑" panose="020B0503020204020204" pitchFamily="34" charset="-122"/>
                  <a:ea typeface="微软雅黑" panose="020B0503020204020204" pitchFamily="34" charset="-122"/>
                </a:defRPr>
              </a:lvl1pPr>
            </a:lstStyle>
            <a:p>
              <a:pPr algn="just" defTabSz="913130">
                <a:lnSpc>
                  <a:spcPct val="120000"/>
                </a:lnSpc>
                <a:defRPr/>
              </a:pPr>
              <a:r>
                <a:rPr lang="es-MX" altLang="zh-CN" sz="1000" b="0" dirty="0">
                  <a:solidFill>
                    <a:schemeClr val="bg1"/>
                  </a:solidFill>
                  <a:latin typeface="Century Gothic" panose="020B0502020202020204" pitchFamily="34" charset="0"/>
                </a:rPr>
                <a:t>Adecuado para la demanda de Big Data y HPC, proporciona múltiples protocolos de almacenamiento al mismo tiempo.
Puede tener almacenamiento de bloques, archivos y objetos al mismo tiempo.</a:t>
              </a:r>
              <a:endParaRPr kumimoji="0" lang="en" altLang="zh-CN" sz="1000" b="0" i="0" u="none" strike="noStrike" kern="0" cap="none" spc="0" normalizeH="0" baseline="0" noProof="0" dirty="0">
                <a:ln>
                  <a:noFill/>
                </a:ln>
                <a:solidFill>
                  <a:schemeClr val="bg1"/>
                </a:solidFill>
                <a:effectLst/>
                <a:uLnTx/>
                <a:uFillTx/>
                <a:latin typeface="Century Gothic" panose="020B0502020202020204" pitchFamily="34" charset="0"/>
              </a:endParaRPr>
            </a:p>
          </p:txBody>
        </p:sp>
        <p:sp>
          <p:nvSpPr>
            <p:cNvPr id="195" name="圆角矩形 61">
              <a:extLst>
                <a:ext uri="{FF2B5EF4-FFF2-40B4-BE49-F238E27FC236}">
                  <a16:creationId xmlns:a16="http://schemas.microsoft.com/office/drawing/2014/main" id="{CD266757-55C7-1CEB-21B7-65E4AB1962AA}"/>
                </a:ext>
              </a:extLst>
            </p:cNvPr>
            <p:cNvSpPr/>
            <p:nvPr/>
          </p:nvSpPr>
          <p:spPr>
            <a:xfrm>
              <a:off x="8319290" y="2925513"/>
              <a:ext cx="3318564" cy="1150050"/>
            </a:xfrm>
            <a:prstGeom prst="snip2SameRect">
              <a:avLst>
                <a:gd name="adj1" fmla="val 1857"/>
                <a:gd name="adj2" fmla="val 0"/>
              </a:avLst>
            </a:prstGeom>
            <a:noFill/>
            <a:ln w="9525">
              <a:gradFill>
                <a:gsLst>
                  <a:gs pos="0">
                    <a:srgbClr val="79BD28">
                      <a:alpha val="0"/>
                    </a:srgbClr>
                  </a:gs>
                  <a:gs pos="100000">
                    <a:srgbClr val="79BD28"/>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a:solidFill>
                  <a:schemeClr val="tx1"/>
                </a:solidFill>
                <a:latin typeface="Century Gothic" panose="020B0502020202020204" pitchFamily="34" charset="0"/>
              </a:endParaRPr>
            </a:p>
          </p:txBody>
        </p:sp>
        <p:sp>
          <p:nvSpPr>
            <p:cNvPr id="196" name="文本框 47">
              <a:extLst>
                <a:ext uri="{FF2B5EF4-FFF2-40B4-BE49-F238E27FC236}">
                  <a16:creationId xmlns:a16="http://schemas.microsoft.com/office/drawing/2014/main" id="{86827757-7173-E3D0-6493-B8875199BBEB}"/>
                </a:ext>
              </a:extLst>
            </p:cNvPr>
            <p:cNvSpPr txBox="1"/>
            <p:nvPr/>
          </p:nvSpPr>
          <p:spPr>
            <a:xfrm>
              <a:off x="8478342" y="3349819"/>
              <a:ext cx="3045818" cy="720903"/>
            </a:xfrm>
            <a:prstGeom prst="rect">
              <a:avLst/>
            </a:prstGeom>
          </p:spPr>
          <p:txBody>
            <a:bodyPr wrap="square" lIns="0" tIns="0" rIns="0" bIns="0">
              <a:spAutoFit/>
            </a:bodyPr>
            <a:lstStyle>
              <a:defPPr>
                <a:defRPr lang="zh-CN"/>
              </a:defPPr>
              <a:lvl1pPr algn="ctr" defTabSz="456565">
                <a:buClr>
                  <a:srgbClr val="FF0066"/>
                </a:buClr>
                <a:buSzPct val="75000"/>
                <a:defRPr sz="800" b="1" kern="0">
                  <a:solidFill>
                    <a:srgbClr val="006FC0"/>
                  </a:solidFill>
                  <a:latin typeface="微软雅黑" panose="020B0503020204020204" pitchFamily="34" charset="-122"/>
                  <a:ea typeface="微软雅黑" panose="020B0503020204020204" pitchFamily="34" charset="-122"/>
                </a:defRPr>
              </a:lvl1pPr>
            </a:lstStyle>
            <a:p>
              <a:pPr algn="just" defTabSz="913130">
                <a:lnSpc>
                  <a:spcPct val="120000"/>
                </a:lnSpc>
                <a:defRPr/>
              </a:pPr>
              <a:r>
                <a:rPr lang="en-US" altLang="zh-CN" sz="1000" b="0" dirty="0">
                  <a:solidFill>
                    <a:schemeClr val="bg1"/>
                  </a:solidFill>
                  <a:latin typeface="Century Gothic" panose="020B0502020202020204" pitchFamily="34" charset="0"/>
                </a:rPr>
                <a:t>La </a:t>
              </a:r>
              <a:r>
                <a:rPr lang="en-US" altLang="zh-CN" sz="1000" b="0" dirty="0" err="1">
                  <a:solidFill>
                    <a:schemeClr val="bg1"/>
                  </a:solidFill>
                  <a:latin typeface="Century Gothic" panose="020B0502020202020204" pitchFamily="34" charset="0"/>
                </a:rPr>
                <a:t>arquitectura</a:t>
              </a:r>
              <a:r>
                <a:rPr lang="en-US" altLang="zh-CN" sz="1000" b="0" dirty="0">
                  <a:solidFill>
                    <a:schemeClr val="bg1"/>
                  </a:solidFill>
                  <a:latin typeface="Century Gothic" panose="020B0502020202020204" pitchFamily="34" charset="0"/>
                </a:rPr>
                <a:t> de </a:t>
              </a:r>
              <a:r>
                <a:rPr lang="en-US" altLang="zh-CN" sz="1000" b="0" dirty="0" err="1">
                  <a:solidFill>
                    <a:schemeClr val="bg1"/>
                  </a:solidFill>
                  <a:latin typeface="Century Gothic" panose="020B0502020202020204" pitchFamily="34" charset="0"/>
                </a:rPr>
                <a:t>protección</a:t>
              </a:r>
              <a:r>
                <a:rPr lang="en-US" altLang="zh-CN" sz="1000" b="0" dirty="0">
                  <a:solidFill>
                    <a:schemeClr val="bg1"/>
                  </a:solidFill>
                  <a:latin typeface="Century Gothic" panose="020B0502020202020204" pitchFamily="34" charset="0"/>
                </a:rPr>
                <a:t> de </a:t>
              </a:r>
              <a:r>
                <a:rPr lang="en-US" altLang="zh-CN" sz="1000" b="0" dirty="0" err="1">
                  <a:solidFill>
                    <a:schemeClr val="bg1"/>
                  </a:solidFill>
                  <a:latin typeface="Century Gothic" panose="020B0502020202020204" pitchFamily="34" charset="0"/>
                </a:rPr>
                <a:t>datos</a:t>
              </a:r>
              <a:r>
                <a:rPr lang="en-US" altLang="zh-CN" sz="1000" b="0" dirty="0">
                  <a:solidFill>
                    <a:schemeClr val="bg1"/>
                  </a:solidFill>
                  <a:latin typeface="Century Gothic" panose="020B0502020202020204" pitchFamily="34" charset="0"/>
                </a:rPr>
                <a:t> de 0 </a:t>
              </a:r>
              <a:r>
                <a:rPr lang="en-US" altLang="zh-CN" sz="1000" b="0" dirty="0" err="1">
                  <a:solidFill>
                    <a:schemeClr val="bg1"/>
                  </a:solidFill>
                  <a:latin typeface="Century Gothic" panose="020B0502020202020204" pitchFamily="34" charset="0"/>
                </a:rPr>
                <a:t>pérdida</a:t>
              </a:r>
              <a:r>
                <a:rPr lang="en-US" altLang="zh-CN" sz="1000" b="0" dirty="0">
                  <a:solidFill>
                    <a:schemeClr val="bg1"/>
                  </a:solidFill>
                  <a:latin typeface="Century Gothic" panose="020B0502020202020204" pitchFamily="34" charset="0"/>
                </a:rPr>
                <a:t> de </a:t>
              </a:r>
              <a:r>
                <a:rPr lang="en-US" altLang="zh-CN" sz="1000" b="0" dirty="0" err="1">
                  <a:solidFill>
                    <a:schemeClr val="bg1"/>
                  </a:solidFill>
                  <a:latin typeface="Century Gothic" panose="020B0502020202020204" pitchFamily="34" charset="0"/>
                </a:rPr>
                <a:t>información</a:t>
              </a:r>
              <a:r>
                <a:rPr lang="en-US" altLang="zh-CN" sz="1000" b="0" dirty="0">
                  <a:solidFill>
                    <a:schemeClr val="bg1"/>
                  </a:solidFill>
                  <a:latin typeface="Century Gothic" panose="020B0502020202020204" pitchFamily="34" charset="0"/>
                </a:rPr>
                <a:t> </a:t>
              </a:r>
              <a:r>
                <a:rPr lang="en-US" altLang="zh-CN" sz="1000" b="0" dirty="0" err="1">
                  <a:solidFill>
                    <a:schemeClr val="bg1"/>
                  </a:solidFill>
                  <a:latin typeface="Century Gothic" panose="020B0502020202020204" pitchFamily="34" charset="0"/>
                </a:rPr>
                <a:t>proporciona</a:t>
              </a:r>
              <a:r>
                <a:rPr lang="en-US" altLang="zh-CN" sz="1000" b="0" dirty="0">
                  <a:solidFill>
                    <a:schemeClr val="bg1"/>
                  </a:solidFill>
                  <a:latin typeface="Century Gothic" panose="020B0502020202020204" pitchFamily="34" charset="0"/>
                </a:rPr>
                <a:t> </a:t>
              </a:r>
              <a:r>
                <a:rPr lang="en-US" altLang="zh-CN" sz="1000" b="0" dirty="0" err="1">
                  <a:solidFill>
                    <a:schemeClr val="bg1"/>
                  </a:solidFill>
                  <a:latin typeface="Century Gothic" panose="020B0502020202020204" pitchFamily="34" charset="0"/>
                </a:rPr>
                <a:t>arquitecturas</a:t>
              </a:r>
              <a:r>
                <a:rPr lang="en-US" altLang="zh-CN" sz="1000" b="0" dirty="0">
                  <a:solidFill>
                    <a:schemeClr val="bg1"/>
                  </a:solidFill>
                  <a:latin typeface="Century Gothic" panose="020B0502020202020204" pitchFamily="34" charset="0"/>
                </a:rPr>
                <a:t> </a:t>
              </a:r>
              <a:r>
                <a:rPr lang="en-US" altLang="zh-CN" sz="1000" b="0" dirty="0" err="1">
                  <a:solidFill>
                    <a:schemeClr val="bg1"/>
                  </a:solidFill>
                  <a:latin typeface="Century Gothic" panose="020B0502020202020204" pitchFamily="34" charset="0"/>
                </a:rPr>
                <a:t>multiactivas</a:t>
              </a:r>
              <a:r>
                <a:rPr lang="en-US" altLang="zh-CN" sz="1000" b="0" dirty="0">
                  <a:solidFill>
                    <a:schemeClr val="bg1"/>
                  </a:solidFill>
                  <a:latin typeface="Century Gothic" panose="020B0502020202020204" pitchFamily="34" charset="0"/>
                </a:rPr>
                <a:t> para </a:t>
              </a:r>
              <a:r>
                <a:rPr lang="en-US" altLang="zh-CN" sz="1000" b="0" dirty="0" err="1">
                  <a:solidFill>
                    <a:schemeClr val="bg1"/>
                  </a:solidFill>
                  <a:latin typeface="Century Gothic" panose="020B0502020202020204" pitchFamily="34" charset="0"/>
                </a:rPr>
                <a:t>diferentes</a:t>
              </a:r>
              <a:r>
                <a:rPr lang="en-US" altLang="zh-CN" sz="1000" b="0" dirty="0">
                  <a:solidFill>
                    <a:schemeClr val="bg1"/>
                  </a:solidFill>
                  <a:latin typeface="Century Gothic" panose="020B0502020202020204" pitchFamily="34" charset="0"/>
                </a:rPr>
                <a:t> </a:t>
              </a:r>
              <a:r>
                <a:rPr lang="en-US" altLang="zh-CN" sz="1000" b="0" dirty="0" err="1">
                  <a:solidFill>
                    <a:schemeClr val="bg1"/>
                  </a:solidFill>
                  <a:latin typeface="Century Gothic" panose="020B0502020202020204" pitchFamily="34" charset="0"/>
                </a:rPr>
                <a:t>tipos</a:t>
              </a:r>
              <a:r>
                <a:rPr lang="en-US" altLang="zh-CN" sz="1000" b="0" dirty="0">
                  <a:solidFill>
                    <a:schemeClr val="bg1"/>
                  </a:solidFill>
                  <a:latin typeface="Century Gothic" panose="020B0502020202020204" pitchFamily="34" charset="0"/>
                </a:rPr>
                <a:t> de </a:t>
              </a:r>
              <a:r>
                <a:rPr lang="en-US" altLang="zh-CN" sz="1000" b="0" dirty="0" err="1">
                  <a:solidFill>
                    <a:schemeClr val="bg1"/>
                  </a:solidFill>
                  <a:latin typeface="Century Gothic" panose="020B0502020202020204" pitchFamily="34" charset="0"/>
                </a:rPr>
                <a:t>almacenamiento</a:t>
              </a:r>
              <a:r>
                <a:rPr lang="en-US" altLang="zh-CN" sz="1000" b="0" dirty="0">
                  <a:solidFill>
                    <a:schemeClr val="bg1"/>
                  </a:solidFill>
                  <a:latin typeface="Century Gothic" panose="020B0502020202020204" pitchFamily="34" charset="0"/>
                </a:rPr>
                <a:t>.</a:t>
              </a:r>
              <a:endParaRPr kumimoji="0" lang="en" altLang="zh-CN" sz="1000" b="0" i="0" u="none" strike="noStrike" kern="0" cap="none" spc="0" normalizeH="0" baseline="0" noProof="0" dirty="0">
                <a:ln>
                  <a:noFill/>
                </a:ln>
                <a:solidFill>
                  <a:schemeClr val="bg1"/>
                </a:solidFill>
                <a:effectLst/>
                <a:uLnTx/>
                <a:uFillTx/>
                <a:latin typeface="Century Gothic" panose="020B0502020202020204" pitchFamily="34" charset="0"/>
              </a:endParaRPr>
            </a:p>
          </p:txBody>
        </p:sp>
        <p:sp>
          <p:nvSpPr>
            <p:cNvPr id="197" name="圆角矩形 61">
              <a:extLst>
                <a:ext uri="{FF2B5EF4-FFF2-40B4-BE49-F238E27FC236}">
                  <a16:creationId xmlns:a16="http://schemas.microsoft.com/office/drawing/2014/main" id="{E448366B-2855-0AFD-6881-5DEA06772240}"/>
                </a:ext>
              </a:extLst>
            </p:cNvPr>
            <p:cNvSpPr/>
            <p:nvPr/>
          </p:nvSpPr>
          <p:spPr>
            <a:xfrm>
              <a:off x="8319289" y="4309731"/>
              <a:ext cx="3318563" cy="1453640"/>
            </a:xfrm>
            <a:prstGeom prst="snip2SameRect">
              <a:avLst>
                <a:gd name="adj1" fmla="val 1857"/>
                <a:gd name="adj2" fmla="val 0"/>
              </a:avLst>
            </a:prstGeom>
            <a:noFill/>
            <a:ln w="9525">
              <a:gradFill>
                <a:gsLst>
                  <a:gs pos="0">
                    <a:srgbClr val="79BD28">
                      <a:alpha val="0"/>
                    </a:srgbClr>
                  </a:gs>
                  <a:gs pos="100000">
                    <a:srgbClr val="79BD28"/>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a:solidFill>
                  <a:schemeClr val="tx1"/>
                </a:solidFill>
                <a:latin typeface="Century Gothic" panose="020B0502020202020204" pitchFamily="34" charset="0"/>
              </a:endParaRPr>
            </a:p>
          </p:txBody>
        </p:sp>
        <p:grpSp>
          <p:nvGrpSpPr>
            <p:cNvPr id="198" name="组合 162">
              <a:extLst>
                <a:ext uri="{FF2B5EF4-FFF2-40B4-BE49-F238E27FC236}">
                  <a16:creationId xmlns:a16="http://schemas.microsoft.com/office/drawing/2014/main" id="{851606F8-3268-14AA-4649-7D773D87F077}"/>
                </a:ext>
              </a:extLst>
            </p:cNvPr>
            <p:cNvGrpSpPr/>
            <p:nvPr/>
          </p:nvGrpSpPr>
          <p:grpSpPr>
            <a:xfrm>
              <a:off x="8248347" y="1540771"/>
              <a:ext cx="2458601" cy="396000"/>
              <a:chOff x="5556347" y="4699130"/>
              <a:chExt cx="2851570" cy="326703"/>
            </a:xfrm>
          </p:grpSpPr>
          <p:sp>
            <p:nvSpPr>
              <p:cNvPr id="361" name="矩形 3">
                <a:extLst>
                  <a:ext uri="{FF2B5EF4-FFF2-40B4-BE49-F238E27FC236}">
                    <a16:creationId xmlns:a16="http://schemas.microsoft.com/office/drawing/2014/main" id="{8B4953AC-BE07-6CD9-2701-6007C7C835CA}"/>
                  </a:ext>
                </a:extLst>
              </p:cNvPr>
              <p:cNvSpPr/>
              <p:nvPr/>
            </p:nvSpPr>
            <p:spPr>
              <a:xfrm>
                <a:off x="5556349" y="4699130"/>
                <a:ext cx="2851568" cy="276999"/>
              </a:xfrm>
              <a:custGeom>
                <a:avLst/>
                <a:gdLst>
                  <a:gd name="connsiteX0" fmla="*/ 0 w 2009285"/>
                  <a:gd name="connsiteY0" fmla="*/ 0 h 307777"/>
                  <a:gd name="connsiteX1" fmla="*/ 2009285 w 2009285"/>
                  <a:gd name="connsiteY1" fmla="*/ 0 h 307777"/>
                  <a:gd name="connsiteX2" fmla="*/ 2009285 w 2009285"/>
                  <a:gd name="connsiteY2" fmla="*/ 307777 h 307777"/>
                  <a:gd name="connsiteX3" fmla="*/ 0 w 2009285"/>
                  <a:gd name="connsiteY3" fmla="*/ 307777 h 307777"/>
                  <a:gd name="connsiteX4" fmla="*/ 0 w 2009285"/>
                  <a:gd name="connsiteY4" fmla="*/ 0 h 307777"/>
                  <a:gd name="connsiteX0-1" fmla="*/ 0 w 2009285"/>
                  <a:gd name="connsiteY0-2" fmla="*/ 0 h 307777"/>
                  <a:gd name="connsiteX1-3" fmla="*/ 1833072 w 2009285"/>
                  <a:gd name="connsiteY1-4" fmla="*/ 0 h 307777"/>
                  <a:gd name="connsiteX2-5" fmla="*/ 2009285 w 2009285"/>
                  <a:gd name="connsiteY2-6" fmla="*/ 307777 h 307777"/>
                  <a:gd name="connsiteX3-7" fmla="*/ 0 w 2009285"/>
                  <a:gd name="connsiteY3-8" fmla="*/ 307777 h 307777"/>
                  <a:gd name="connsiteX4-9" fmla="*/ 0 w 2009285"/>
                  <a:gd name="connsiteY4-10" fmla="*/ 0 h 30777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09285" h="307777">
                    <a:moveTo>
                      <a:pt x="0" y="0"/>
                    </a:moveTo>
                    <a:lnTo>
                      <a:pt x="1833072" y="0"/>
                    </a:lnTo>
                    <a:lnTo>
                      <a:pt x="2009285" y="307777"/>
                    </a:lnTo>
                    <a:lnTo>
                      <a:pt x="0" y="307777"/>
                    </a:lnTo>
                    <a:lnTo>
                      <a:pt x="0" y="0"/>
                    </a:lnTo>
                    <a:close/>
                  </a:path>
                </a:pathLst>
              </a:custGeom>
              <a:solidFill>
                <a:srgbClr val="92D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ndParaRPr>
              </a:p>
            </p:txBody>
          </p:sp>
          <p:sp>
            <p:nvSpPr>
              <p:cNvPr id="362" name="文本框 166">
                <a:extLst>
                  <a:ext uri="{FF2B5EF4-FFF2-40B4-BE49-F238E27FC236}">
                    <a16:creationId xmlns:a16="http://schemas.microsoft.com/office/drawing/2014/main" id="{D2464C86-17BA-0BED-9636-10D01F71EE2D}"/>
                  </a:ext>
                </a:extLst>
              </p:cNvPr>
              <p:cNvSpPr txBox="1"/>
              <p:nvPr/>
            </p:nvSpPr>
            <p:spPr>
              <a:xfrm>
                <a:off x="5772932" y="4726187"/>
                <a:ext cx="2018351" cy="228526"/>
              </a:xfrm>
              <a:prstGeom prst="rect">
                <a:avLst/>
              </a:prstGeom>
              <a:noFill/>
            </p:spPr>
            <p:txBody>
              <a:bodyPr wrap="square" rtlCol="0">
                <a:spAutoFit/>
              </a:bodyPr>
              <a:lstStyle/>
              <a:p>
                <a:r>
                  <a:rPr lang="en-US" altLang="zh-CN" sz="1200" b="1">
                    <a:solidFill>
                      <a:schemeClr val="bg1"/>
                    </a:solidFill>
                    <a:latin typeface="Century Gothic" panose="020B0502020202020204" pitchFamily="34" charset="0"/>
                    <a:ea typeface="微软雅黑" panose="020B0503020204020204" pitchFamily="34" charset="-122"/>
                  </a:rPr>
                  <a:t>Alta capacidad</a:t>
                </a:r>
                <a:endParaRPr lang="zh-CN" altLang="en-US" sz="1200" b="1">
                  <a:solidFill>
                    <a:schemeClr val="bg1"/>
                  </a:solidFill>
                  <a:latin typeface="Century Gothic" panose="020B0502020202020204" pitchFamily="34" charset="0"/>
                  <a:ea typeface="微软雅黑" panose="020B0503020204020204" pitchFamily="34" charset="-122"/>
                </a:endParaRPr>
              </a:p>
            </p:txBody>
          </p:sp>
          <p:sp>
            <p:nvSpPr>
              <p:cNvPr id="363" name="直角三角形 167">
                <a:extLst>
                  <a:ext uri="{FF2B5EF4-FFF2-40B4-BE49-F238E27FC236}">
                    <a16:creationId xmlns:a16="http://schemas.microsoft.com/office/drawing/2014/main" id="{5E5EFDF2-8324-96A2-5EA0-34C00E06E7F4}"/>
                  </a:ext>
                </a:extLst>
              </p:cNvPr>
              <p:cNvSpPr/>
              <p:nvPr/>
            </p:nvSpPr>
            <p:spPr>
              <a:xfrm rot="10800000">
                <a:off x="5556347" y="4976129"/>
                <a:ext cx="82280" cy="49704"/>
              </a:xfrm>
              <a:prstGeom prst="rtTriangle">
                <a:avLst/>
              </a:prstGeom>
              <a:solidFill>
                <a:srgbClr val="6694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ndParaRPr>
              </a:p>
            </p:txBody>
          </p:sp>
        </p:grpSp>
        <p:grpSp>
          <p:nvGrpSpPr>
            <p:cNvPr id="199" name="组合 182">
              <a:extLst>
                <a:ext uri="{FF2B5EF4-FFF2-40B4-BE49-F238E27FC236}">
                  <a16:creationId xmlns:a16="http://schemas.microsoft.com/office/drawing/2014/main" id="{65E7F2E7-6D5F-932E-30F9-4FFFF8E277B6}"/>
                </a:ext>
              </a:extLst>
            </p:cNvPr>
            <p:cNvGrpSpPr/>
            <p:nvPr/>
          </p:nvGrpSpPr>
          <p:grpSpPr>
            <a:xfrm>
              <a:off x="8248347" y="2995850"/>
              <a:ext cx="2458601" cy="354823"/>
              <a:chOff x="5556347" y="4684011"/>
              <a:chExt cx="2851570" cy="341822"/>
            </a:xfrm>
          </p:grpSpPr>
          <p:sp>
            <p:nvSpPr>
              <p:cNvPr id="358" name="矩形 3">
                <a:extLst>
                  <a:ext uri="{FF2B5EF4-FFF2-40B4-BE49-F238E27FC236}">
                    <a16:creationId xmlns:a16="http://schemas.microsoft.com/office/drawing/2014/main" id="{4E94BB23-34AD-3D2D-B009-C74A31670961}"/>
                  </a:ext>
                </a:extLst>
              </p:cNvPr>
              <p:cNvSpPr/>
              <p:nvPr/>
            </p:nvSpPr>
            <p:spPr>
              <a:xfrm>
                <a:off x="5556349" y="4699130"/>
                <a:ext cx="2851568" cy="276999"/>
              </a:xfrm>
              <a:custGeom>
                <a:avLst/>
                <a:gdLst>
                  <a:gd name="connsiteX0" fmla="*/ 0 w 2009285"/>
                  <a:gd name="connsiteY0" fmla="*/ 0 h 307777"/>
                  <a:gd name="connsiteX1" fmla="*/ 2009285 w 2009285"/>
                  <a:gd name="connsiteY1" fmla="*/ 0 h 307777"/>
                  <a:gd name="connsiteX2" fmla="*/ 2009285 w 2009285"/>
                  <a:gd name="connsiteY2" fmla="*/ 307777 h 307777"/>
                  <a:gd name="connsiteX3" fmla="*/ 0 w 2009285"/>
                  <a:gd name="connsiteY3" fmla="*/ 307777 h 307777"/>
                  <a:gd name="connsiteX4" fmla="*/ 0 w 2009285"/>
                  <a:gd name="connsiteY4" fmla="*/ 0 h 307777"/>
                  <a:gd name="connsiteX0-1" fmla="*/ 0 w 2009285"/>
                  <a:gd name="connsiteY0-2" fmla="*/ 0 h 307777"/>
                  <a:gd name="connsiteX1-3" fmla="*/ 1833072 w 2009285"/>
                  <a:gd name="connsiteY1-4" fmla="*/ 0 h 307777"/>
                  <a:gd name="connsiteX2-5" fmla="*/ 2009285 w 2009285"/>
                  <a:gd name="connsiteY2-6" fmla="*/ 307777 h 307777"/>
                  <a:gd name="connsiteX3-7" fmla="*/ 0 w 2009285"/>
                  <a:gd name="connsiteY3-8" fmla="*/ 307777 h 307777"/>
                  <a:gd name="connsiteX4-9" fmla="*/ 0 w 2009285"/>
                  <a:gd name="connsiteY4-10" fmla="*/ 0 h 30777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09285" h="307777">
                    <a:moveTo>
                      <a:pt x="0" y="0"/>
                    </a:moveTo>
                    <a:lnTo>
                      <a:pt x="1833072" y="0"/>
                    </a:lnTo>
                    <a:lnTo>
                      <a:pt x="2009285" y="307777"/>
                    </a:lnTo>
                    <a:lnTo>
                      <a:pt x="0" y="307777"/>
                    </a:lnTo>
                    <a:lnTo>
                      <a:pt x="0" y="0"/>
                    </a:lnTo>
                    <a:close/>
                  </a:path>
                </a:pathLst>
              </a:custGeom>
              <a:solidFill>
                <a:srgbClr val="92D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ndParaRPr>
              </a:p>
            </p:txBody>
          </p:sp>
          <p:sp>
            <p:nvSpPr>
              <p:cNvPr id="359" name="文本框 186">
                <a:extLst>
                  <a:ext uri="{FF2B5EF4-FFF2-40B4-BE49-F238E27FC236}">
                    <a16:creationId xmlns:a16="http://schemas.microsoft.com/office/drawing/2014/main" id="{1247B97C-A8E5-608E-E4BD-47DF94CF851D}"/>
                  </a:ext>
                </a:extLst>
              </p:cNvPr>
              <p:cNvSpPr txBox="1"/>
              <p:nvPr/>
            </p:nvSpPr>
            <p:spPr>
              <a:xfrm>
                <a:off x="5772932" y="4684011"/>
                <a:ext cx="1943156" cy="266849"/>
              </a:xfrm>
              <a:prstGeom prst="rect">
                <a:avLst/>
              </a:prstGeom>
              <a:noFill/>
            </p:spPr>
            <p:txBody>
              <a:bodyPr wrap="square" rtlCol="0">
                <a:spAutoFit/>
              </a:bodyPr>
              <a:lstStyle/>
              <a:p>
                <a:r>
                  <a:rPr lang="en-US" altLang="zh-CN" sz="1200" b="1">
                    <a:solidFill>
                      <a:schemeClr val="bg1"/>
                    </a:solidFill>
                    <a:latin typeface="Century Gothic" panose="020B0502020202020204" pitchFamily="34" charset="0"/>
                    <a:ea typeface="微软雅黑" panose="020B0503020204020204" pitchFamily="34" charset="-122"/>
                  </a:rPr>
                  <a:t>Alta estabilidad</a:t>
                </a:r>
                <a:endParaRPr lang="zh-CN" altLang="en-US" sz="1200" b="1" dirty="0">
                  <a:solidFill>
                    <a:schemeClr val="bg1"/>
                  </a:solidFill>
                  <a:latin typeface="Century Gothic" panose="020B0502020202020204" pitchFamily="34" charset="0"/>
                  <a:ea typeface="微软雅黑" panose="020B0503020204020204" pitchFamily="34" charset="-122"/>
                </a:endParaRPr>
              </a:p>
            </p:txBody>
          </p:sp>
          <p:sp>
            <p:nvSpPr>
              <p:cNvPr id="360" name="直角三角形 187">
                <a:extLst>
                  <a:ext uri="{FF2B5EF4-FFF2-40B4-BE49-F238E27FC236}">
                    <a16:creationId xmlns:a16="http://schemas.microsoft.com/office/drawing/2014/main" id="{1C1CC4DC-B946-8EDE-A4E7-FF28B8BD26A0}"/>
                  </a:ext>
                </a:extLst>
              </p:cNvPr>
              <p:cNvSpPr/>
              <p:nvPr/>
            </p:nvSpPr>
            <p:spPr>
              <a:xfrm rot="10800000">
                <a:off x="5556347" y="4976129"/>
                <a:ext cx="82280" cy="49704"/>
              </a:xfrm>
              <a:prstGeom prst="rtTriangle">
                <a:avLst/>
              </a:prstGeom>
              <a:solidFill>
                <a:srgbClr val="6694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ndParaRPr>
              </a:p>
            </p:txBody>
          </p:sp>
        </p:grpSp>
        <p:grpSp>
          <p:nvGrpSpPr>
            <p:cNvPr id="200" name="组合 190">
              <a:extLst>
                <a:ext uri="{FF2B5EF4-FFF2-40B4-BE49-F238E27FC236}">
                  <a16:creationId xmlns:a16="http://schemas.microsoft.com/office/drawing/2014/main" id="{39939832-CF7C-D4FD-EFA7-B229E8B5F963}"/>
                </a:ext>
              </a:extLst>
            </p:cNvPr>
            <p:cNvGrpSpPr/>
            <p:nvPr/>
          </p:nvGrpSpPr>
          <p:grpSpPr>
            <a:xfrm>
              <a:off x="8248347" y="4395783"/>
              <a:ext cx="2458601" cy="396000"/>
              <a:chOff x="5556347" y="4699130"/>
              <a:chExt cx="2851570" cy="326703"/>
            </a:xfrm>
          </p:grpSpPr>
          <p:sp>
            <p:nvSpPr>
              <p:cNvPr id="355" name="矩形 3">
                <a:extLst>
                  <a:ext uri="{FF2B5EF4-FFF2-40B4-BE49-F238E27FC236}">
                    <a16:creationId xmlns:a16="http://schemas.microsoft.com/office/drawing/2014/main" id="{A86B9FB6-C3BB-ED5B-CCA9-9C4A3ADBC8E0}"/>
                  </a:ext>
                </a:extLst>
              </p:cNvPr>
              <p:cNvSpPr/>
              <p:nvPr/>
            </p:nvSpPr>
            <p:spPr>
              <a:xfrm>
                <a:off x="5556349" y="4699130"/>
                <a:ext cx="2851568" cy="276999"/>
              </a:xfrm>
              <a:custGeom>
                <a:avLst/>
                <a:gdLst>
                  <a:gd name="connsiteX0" fmla="*/ 0 w 2009285"/>
                  <a:gd name="connsiteY0" fmla="*/ 0 h 307777"/>
                  <a:gd name="connsiteX1" fmla="*/ 2009285 w 2009285"/>
                  <a:gd name="connsiteY1" fmla="*/ 0 h 307777"/>
                  <a:gd name="connsiteX2" fmla="*/ 2009285 w 2009285"/>
                  <a:gd name="connsiteY2" fmla="*/ 307777 h 307777"/>
                  <a:gd name="connsiteX3" fmla="*/ 0 w 2009285"/>
                  <a:gd name="connsiteY3" fmla="*/ 307777 h 307777"/>
                  <a:gd name="connsiteX4" fmla="*/ 0 w 2009285"/>
                  <a:gd name="connsiteY4" fmla="*/ 0 h 307777"/>
                  <a:gd name="connsiteX0-1" fmla="*/ 0 w 2009285"/>
                  <a:gd name="connsiteY0-2" fmla="*/ 0 h 307777"/>
                  <a:gd name="connsiteX1-3" fmla="*/ 1833072 w 2009285"/>
                  <a:gd name="connsiteY1-4" fmla="*/ 0 h 307777"/>
                  <a:gd name="connsiteX2-5" fmla="*/ 2009285 w 2009285"/>
                  <a:gd name="connsiteY2-6" fmla="*/ 307777 h 307777"/>
                  <a:gd name="connsiteX3-7" fmla="*/ 0 w 2009285"/>
                  <a:gd name="connsiteY3-8" fmla="*/ 307777 h 307777"/>
                  <a:gd name="connsiteX4-9" fmla="*/ 0 w 2009285"/>
                  <a:gd name="connsiteY4-10" fmla="*/ 0 h 30777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09285" h="307777">
                    <a:moveTo>
                      <a:pt x="0" y="0"/>
                    </a:moveTo>
                    <a:lnTo>
                      <a:pt x="1833072" y="0"/>
                    </a:lnTo>
                    <a:lnTo>
                      <a:pt x="2009285" y="307777"/>
                    </a:lnTo>
                    <a:lnTo>
                      <a:pt x="0" y="307777"/>
                    </a:lnTo>
                    <a:lnTo>
                      <a:pt x="0" y="0"/>
                    </a:lnTo>
                    <a:close/>
                  </a:path>
                </a:pathLst>
              </a:custGeom>
              <a:solidFill>
                <a:srgbClr val="92D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ndParaRPr>
              </a:p>
            </p:txBody>
          </p:sp>
          <p:sp>
            <p:nvSpPr>
              <p:cNvPr id="356" name="文本框 192">
                <a:extLst>
                  <a:ext uri="{FF2B5EF4-FFF2-40B4-BE49-F238E27FC236}">
                    <a16:creationId xmlns:a16="http://schemas.microsoft.com/office/drawing/2014/main" id="{AD5F76FD-6D33-2F83-92AB-2B08311F1F9F}"/>
                  </a:ext>
                </a:extLst>
              </p:cNvPr>
              <p:cNvSpPr txBox="1"/>
              <p:nvPr/>
            </p:nvSpPr>
            <p:spPr>
              <a:xfrm>
                <a:off x="5772932" y="4722620"/>
                <a:ext cx="1668643" cy="228526"/>
              </a:xfrm>
              <a:prstGeom prst="rect">
                <a:avLst/>
              </a:prstGeom>
              <a:noFill/>
            </p:spPr>
            <p:txBody>
              <a:bodyPr wrap="square" rtlCol="0">
                <a:spAutoFit/>
              </a:bodyPr>
              <a:lstStyle/>
              <a:p>
                <a:r>
                  <a:rPr lang="en-US" altLang="zh-CN" sz="1200" b="1">
                    <a:solidFill>
                      <a:schemeClr val="bg1"/>
                    </a:solidFill>
                    <a:latin typeface="Century Gothic" panose="020B0502020202020204" pitchFamily="34" charset="0"/>
                    <a:ea typeface="微软雅黑" panose="020B0503020204020204" pitchFamily="34" charset="-122"/>
                  </a:rPr>
                  <a:t>Alta seguridad</a:t>
                </a:r>
                <a:endParaRPr lang="en-US" altLang="zh-CN" sz="1200" b="1" dirty="0">
                  <a:solidFill>
                    <a:schemeClr val="bg1"/>
                  </a:solidFill>
                  <a:latin typeface="Century Gothic" panose="020B0502020202020204" pitchFamily="34" charset="0"/>
                  <a:ea typeface="微软雅黑" panose="020B0503020204020204" pitchFamily="34" charset="-122"/>
                </a:endParaRPr>
              </a:p>
            </p:txBody>
          </p:sp>
          <p:sp>
            <p:nvSpPr>
              <p:cNvPr id="357" name="直角三角形 193">
                <a:extLst>
                  <a:ext uri="{FF2B5EF4-FFF2-40B4-BE49-F238E27FC236}">
                    <a16:creationId xmlns:a16="http://schemas.microsoft.com/office/drawing/2014/main" id="{6EC8F42E-67C3-DFFC-C3F1-042A81BD80F5}"/>
                  </a:ext>
                </a:extLst>
              </p:cNvPr>
              <p:cNvSpPr/>
              <p:nvPr/>
            </p:nvSpPr>
            <p:spPr>
              <a:xfrm rot="10800000">
                <a:off x="5556347" y="4976129"/>
                <a:ext cx="82280" cy="49704"/>
              </a:xfrm>
              <a:prstGeom prst="rtTriangle">
                <a:avLst/>
              </a:prstGeom>
              <a:solidFill>
                <a:srgbClr val="6694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ndParaRPr>
              </a:p>
            </p:txBody>
          </p:sp>
        </p:grpSp>
        <p:sp>
          <p:nvSpPr>
            <p:cNvPr id="201" name="文本框 47">
              <a:extLst>
                <a:ext uri="{FF2B5EF4-FFF2-40B4-BE49-F238E27FC236}">
                  <a16:creationId xmlns:a16="http://schemas.microsoft.com/office/drawing/2014/main" id="{AA4CBBC2-C4CD-0C1F-180D-4BA0544435BF}"/>
                </a:ext>
              </a:extLst>
            </p:cNvPr>
            <p:cNvSpPr txBox="1"/>
            <p:nvPr/>
          </p:nvSpPr>
          <p:spPr>
            <a:xfrm>
              <a:off x="8478342" y="4818751"/>
              <a:ext cx="3022488" cy="536237"/>
            </a:xfrm>
            <a:prstGeom prst="rect">
              <a:avLst/>
            </a:prstGeom>
          </p:spPr>
          <p:txBody>
            <a:bodyPr wrap="square" lIns="0" tIns="0" rIns="0" bIns="0">
              <a:spAutoFit/>
            </a:bodyPr>
            <a:lstStyle>
              <a:defPPr>
                <a:defRPr lang="zh-CN"/>
              </a:defPPr>
              <a:lvl1pPr algn="ctr" defTabSz="456565">
                <a:buClr>
                  <a:srgbClr val="FF0066"/>
                </a:buClr>
                <a:buSzPct val="75000"/>
                <a:defRPr sz="800" b="1" kern="0">
                  <a:solidFill>
                    <a:srgbClr val="006FC0"/>
                  </a:solidFill>
                  <a:latin typeface="微软雅黑" panose="020B0503020204020204" pitchFamily="34" charset="-122"/>
                  <a:ea typeface="微软雅黑" panose="020B0503020204020204" pitchFamily="34" charset="-122"/>
                </a:defRPr>
              </a:lvl1pPr>
            </a:lstStyle>
            <a:p>
              <a:pPr algn="just" defTabSz="913130">
                <a:lnSpc>
                  <a:spcPct val="120000"/>
                </a:lnSpc>
                <a:defRPr/>
              </a:pPr>
              <a:r>
                <a:rPr lang="es-MX" altLang="zh-CN" sz="1000" b="0" dirty="0">
                  <a:solidFill>
                    <a:schemeClr val="bg1"/>
                  </a:solidFill>
                  <a:latin typeface="Century Gothic" panose="020B0502020202020204" pitchFamily="34" charset="0"/>
                </a:rPr>
                <a:t>Las capacidades integradas de control de acceso convergen con las capacidades de seguridad de Sangfor</a:t>
              </a:r>
              <a:endParaRPr kumimoji="0" lang="en" altLang="zh-CN" sz="1000" b="0" i="0" u="none" strike="noStrike" kern="0" cap="none" spc="0" normalizeH="0" baseline="0" noProof="0" dirty="0">
                <a:ln>
                  <a:noFill/>
                </a:ln>
                <a:solidFill>
                  <a:schemeClr val="bg1"/>
                </a:solidFill>
                <a:effectLst/>
                <a:uLnTx/>
                <a:uFillTx/>
                <a:latin typeface="Century Gothic" panose="020B0502020202020204" pitchFamily="34" charset="0"/>
              </a:endParaRPr>
            </a:p>
          </p:txBody>
        </p:sp>
        <p:grpSp>
          <p:nvGrpSpPr>
            <p:cNvPr id="202" name="图形 4">
              <a:extLst>
                <a:ext uri="{FF2B5EF4-FFF2-40B4-BE49-F238E27FC236}">
                  <a16:creationId xmlns:a16="http://schemas.microsoft.com/office/drawing/2014/main" id="{9E1EA02B-73F3-A761-4D82-2FB289C34B2B}"/>
                </a:ext>
              </a:extLst>
            </p:cNvPr>
            <p:cNvGrpSpPr/>
            <p:nvPr/>
          </p:nvGrpSpPr>
          <p:grpSpPr>
            <a:xfrm>
              <a:off x="1466178" y="1455130"/>
              <a:ext cx="359731" cy="306846"/>
              <a:chOff x="933451" y="954598"/>
              <a:chExt cx="495362" cy="406376"/>
            </a:xfrm>
            <a:solidFill>
              <a:srgbClr val="00B0F0"/>
            </a:solidFill>
          </p:grpSpPr>
          <p:sp>
            <p:nvSpPr>
              <p:cNvPr id="348" name="任意多边形: 形状 348">
                <a:extLst>
                  <a:ext uri="{FF2B5EF4-FFF2-40B4-BE49-F238E27FC236}">
                    <a16:creationId xmlns:a16="http://schemas.microsoft.com/office/drawing/2014/main" id="{F8C08914-E246-AA4F-F5A8-74F127C5F5AC}"/>
                  </a:ext>
                </a:extLst>
              </p:cNvPr>
              <p:cNvSpPr/>
              <p:nvPr/>
            </p:nvSpPr>
            <p:spPr>
              <a:xfrm>
                <a:off x="982318" y="1006382"/>
                <a:ext cx="446494" cy="304586"/>
              </a:xfrm>
              <a:custGeom>
                <a:avLst/>
                <a:gdLst>
                  <a:gd name="connsiteX0" fmla="*/ 414059 w 446494"/>
                  <a:gd name="connsiteY0" fmla="*/ 304587 h 304586"/>
                  <a:gd name="connsiteX1" fmla="*/ 32436 w 446494"/>
                  <a:gd name="connsiteY1" fmla="*/ 304587 h 304586"/>
                  <a:gd name="connsiteX2" fmla="*/ 0 w 446494"/>
                  <a:gd name="connsiteY2" fmla="*/ 272150 h 304586"/>
                  <a:gd name="connsiteX3" fmla="*/ 0 w 446494"/>
                  <a:gd name="connsiteY3" fmla="*/ 32436 h 304586"/>
                  <a:gd name="connsiteX4" fmla="*/ 32436 w 446494"/>
                  <a:gd name="connsiteY4" fmla="*/ 0 h 304586"/>
                  <a:gd name="connsiteX5" fmla="*/ 414059 w 446494"/>
                  <a:gd name="connsiteY5" fmla="*/ 0 h 304586"/>
                  <a:gd name="connsiteX6" fmla="*/ 446495 w 446494"/>
                  <a:gd name="connsiteY6" fmla="*/ 32436 h 304586"/>
                  <a:gd name="connsiteX7" fmla="*/ 446495 w 446494"/>
                  <a:gd name="connsiteY7" fmla="*/ 272150 h 304586"/>
                  <a:gd name="connsiteX8" fmla="*/ 414059 w 446494"/>
                  <a:gd name="connsiteY8" fmla="*/ 304587 h 304586"/>
                  <a:gd name="connsiteX9" fmla="*/ 32436 w 446494"/>
                  <a:gd name="connsiteY9" fmla="*/ 13657 h 304586"/>
                  <a:gd name="connsiteX10" fmla="*/ 13657 w 446494"/>
                  <a:gd name="connsiteY10" fmla="*/ 32436 h 304586"/>
                  <a:gd name="connsiteX11" fmla="*/ 13657 w 446494"/>
                  <a:gd name="connsiteY11" fmla="*/ 272150 h 304586"/>
                  <a:gd name="connsiteX12" fmla="*/ 32436 w 446494"/>
                  <a:gd name="connsiteY12" fmla="*/ 290929 h 304586"/>
                  <a:gd name="connsiteX13" fmla="*/ 414059 w 446494"/>
                  <a:gd name="connsiteY13" fmla="*/ 290929 h 304586"/>
                  <a:gd name="connsiteX14" fmla="*/ 432837 w 446494"/>
                  <a:gd name="connsiteY14" fmla="*/ 272150 h 304586"/>
                  <a:gd name="connsiteX15" fmla="*/ 432837 w 446494"/>
                  <a:gd name="connsiteY15" fmla="*/ 32436 h 304586"/>
                  <a:gd name="connsiteX16" fmla="*/ 414059 w 446494"/>
                  <a:gd name="connsiteY16" fmla="*/ 13657 h 304586"/>
                  <a:gd name="connsiteX17" fmla="*/ 32436 w 446494"/>
                  <a:gd name="connsiteY17" fmla="*/ 13657 h 30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6494" h="304586">
                    <a:moveTo>
                      <a:pt x="414059" y="304587"/>
                    </a:moveTo>
                    <a:lnTo>
                      <a:pt x="32436" y="304587"/>
                    </a:lnTo>
                    <a:cubicBezTo>
                      <a:pt x="14582" y="304587"/>
                      <a:pt x="0" y="290005"/>
                      <a:pt x="0" y="272150"/>
                    </a:cubicBezTo>
                    <a:lnTo>
                      <a:pt x="0" y="32436"/>
                    </a:lnTo>
                    <a:cubicBezTo>
                      <a:pt x="0" y="14582"/>
                      <a:pt x="14582" y="0"/>
                      <a:pt x="32436" y="0"/>
                    </a:cubicBezTo>
                    <a:lnTo>
                      <a:pt x="414059" y="0"/>
                    </a:lnTo>
                    <a:cubicBezTo>
                      <a:pt x="431913" y="0"/>
                      <a:pt x="446495" y="14582"/>
                      <a:pt x="446495" y="32436"/>
                    </a:cubicBezTo>
                    <a:lnTo>
                      <a:pt x="446495" y="272150"/>
                    </a:lnTo>
                    <a:cubicBezTo>
                      <a:pt x="446495" y="290005"/>
                      <a:pt x="431913" y="304587"/>
                      <a:pt x="414059" y="304587"/>
                    </a:cubicBezTo>
                    <a:close/>
                    <a:moveTo>
                      <a:pt x="32436" y="13657"/>
                    </a:moveTo>
                    <a:cubicBezTo>
                      <a:pt x="22122" y="13657"/>
                      <a:pt x="13657" y="22051"/>
                      <a:pt x="13657" y="32436"/>
                    </a:cubicBezTo>
                    <a:lnTo>
                      <a:pt x="13657" y="272150"/>
                    </a:lnTo>
                    <a:cubicBezTo>
                      <a:pt x="13657" y="282465"/>
                      <a:pt x="22051" y="290929"/>
                      <a:pt x="32436" y="290929"/>
                    </a:cubicBezTo>
                    <a:lnTo>
                      <a:pt x="414059" y="290929"/>
                    </a:lnTo>
                    <a:cubicBezTo>
                      <a:pt x="424373" y="290929"/>
                      <a:pt x="432837" y="282536"/>
                      <a:pt x="432837" y="272150"/>
                    </a:cubicBezTo>
                    <a:lnTo>
                      <a:pt x="432837" y="32436"/>
                    </a:lnTo>
                    <a:cubicBezTo>
                      <a:pt x="432837" y="22122"/>
                      <a:pt x="424444" y="13657"/>
                      <a:pt x="414059" y="13657"/>
                    </a:cubicBezTo>
                    <a:lnTo>
                      <a:pt x="32436" y="13657"/>
                    </a:lnTo>
                    <a:close/>
                  </a:path>
                </a:pathLst>
              </a:custGeom>
              <a:grpFill/>
              <a:ln w="7113" cap="flat">
                <a:noFill/>
                <a:prstDash val="solid"/>
                <a:miter/>
              </a:ln>
            </p:spPr>
            <p:txBody>
              <a:bodyPr rtlCol="0" anchor="ctr"/>
              <a:lstStyle/>
              <a:p>
                <a:endParaRPr lang="zh-CN" altLang="en-US" sz="800">
                  <a:latin typeface="Century Gothic" panose="020B0502020202020204" pitchFamily="34" charset="0"/>
                </a:endParaRPr>
              </a:p>
            </p:txBody>
          </p:sp>
          <p:sp>
            <p:nvSpPr>
              <p:cNvPr id="349" name="任意多边形: 形状 349">
                <a:extLst>
                  <a:ext uri="{FF2B5EF4-FFF2-40B4-BE49-F238E27FC236}">
                    <a16:creationId xmlns:a16="http://schemas.microsoft.com/office/drawing/2014/main" id="{057A53D9-F4BB-5916-C836-3121E430AF03}"/>
                  </a:ext>
                </a:extLst>
              </p:cNvPr>
              <p:cNvSpPr/>
              <p:nvPr/>
            </p:nvSpPr>
            <p:spPr>
              <a:xfrm>
                <a:off x="933451" y="954598"/>
                <a:ext cx="446494" cy="304586"/>
              </a:xfrm>
              <a:custGeom>
                <a:avLst/>
                <a:gdLst>
                  <a:gd name="connsiteX0" fmla="*/ 55696 w 446494"/>
                  <a:gd name="connsiteY0" fmla="*/ 304587 h 304586"/>
                  <a:gd name="connsiteX1" fmla="*/ 32436 w 446494"/>
                  <a:gd name="connsiteY1" fmla="*/ 304587 h 304586"/>
                  <a:gd name="connsiteX2" fmla="*/ 27315 w 446494"/>
                  <a:gd name="connsiteY2" fmla="*/ 304160 h 304586"/>
                  <a:gd name="connsiteX3" fmla="*/ 29449 w 446494"/>
                  <a:gd name="connsiteY3" fmla="*/ 290645 h 304586"/>
                  <a:gd name="connsiteX4" fmla="*/ 32436 w 446494"/>
                  <a:gd name="connsiteY4" fmla="*/ 290858 h 304586"/>
                  <a:gd name="connsiteX5" fmla="*/ 55696 w 446494"/>
                  <a:gd name="connsiteY5" fmla="*/ 290858 h 304586"/>
                  <a:gd name="connsiteX6" fmla="*/ 55696 w 446494"/>
                  <a:gd name="connsiteY6" fmla="*/ 304587 h 304586"/>
                  <a:gd name="connsiteX7" fmla="*/ 1921 w 446494"/>
                  <a:gd name="connsiteY7" fmla="*/ 283105 h 304586"/>
                  <a:gd name="connsiteX8" fmla="*/ 0 w 446494"/>
                  <a:gd name="connsiteY8" fmla="*/ 272150 h 304586"/>
                  <a:gd name="connsiteX9" fmla="*/ 0 w 446494"/>
                  <a:gd name="connsiteY9" fmla="*/ 253585 h 304586"/>
                  <a:gd name="connsiteX10" fmla="*/ 13657 w 446494"/>
                  <a:gd name="connsiteY10" fmla="*/ 253585 h 304586"/>
                  <a:gd name="connsiteX11" fmla="*/ 13657 w 446494"/>
                  <a:gd name="connsiteY11" fmla="*/ 272150 h 304586"/>
                  <a:gd name="connsiteX12" fmla="*/ 14724 w 446494"/>
                  <a:gd name="connsiteY12" fmla="*/ 278481 h 304586"/>
                  <a:gd name="connsiteX13" fmla="*/ 1921 w 446494"/>
                  <a:gd name="connsiteY13" fmla="*/ 283105 h 304586"/>
                  <a:gd name="connsiteX14" fmla="*/ 13657 w 446494"/>
                  <a:gd name="connsiteY14" fmla="*/ 226270 h 304586"/>
                  <a:gd name="connsiteX15" fmla="*/ 0 w 446494"/>
                  <a:gd name="connsiteY15" fmla="*/ 226270 h 304586"/>
                  <a:gd name="connsiteX16" fmla="*/ 0 w 446494"/>
                  <a:gd name="connsiteY16" fmla="*/ 198956 h 304586"/>
                  <a:gd name="connsiteX17" fmla="*/ 13657 w 446494"/>
                  <a:gd name="connsiteY17" fmla="*/ 198956 h 304586"/>
                  <a:gd name="connsiteX18" fmla="*/ 13657 w 446494"/>
                  <a:gd name="connsiteY18" fmla="*/ 226270 h 304586"/>
                  <a:gd name="connsiteX19" fmla="*/ 13657 w 446494"/>
                  <a:gd name="connsiteY19" fmla="*/ 171570 h 304586"/>
                  <a:gd name="connsiteX20" fmla="*/ 0 w 446494"/>
                  <a:gd name="connsiteY20" fmla="*/ 171570 h 304586"/>
                  <a:gd name="connsiteX21" fmla="*/ 0 w 446494"/>
                  <a:gd name="connsiteY21" fmla="*/ 144255 h 304586"/>
                  <a:gd name="connsiteX22" fmla="*/ 13657 w 446494"/>
                  <a:gd name="connsiteY22" fmla="*/ 144255 h 304586"/>
                  <a:gd name="connsiteX23" fmla="*/ 13657 w 446494"/>
                  <a:gd name="connsiteY23" fmla="*/ 171570 h 304586"/>
                  <a:gd name="connsiteX24" fmla="*/ 13657 w 446494"/>
                  <a:gd name="connsiteY24" fmla="*/ 116870 h 304586"/>
                  <a:gd name="connsiteX25" fmla="*/ 0 w 446494"/>
                  <a:gd name="connsiteY25" fmla="*/ 116870 h 304586"/>
                  <a:gd name="connsiteX26" fmla="*/ 0 w 446494"/>
                  <a:gd name="connsiteY26" fmla="*/ 89555 h 304586"/>
                  <a:gd name="connsiteX27" fmla="*/ 13657 w 446494"/>
                  <a:gd name="connsiteY27" fmla="*/ 89555 h 304586"/>
                  <a:gd name="connsiteX28" fmla="*/ 13657 w 446494"/>
                  <a:gd name="connsiteY28" fmla="*/ 116870 h 304586"/>
                  <a:gd name="connsiteX29" fmla="*/ 13657 w 446494"/>
                  <a:gd name="connsiteY29" fmla="*/ 62240 h 304586"/>
                  <a:gd name="connsiteX30" fmla="*/ 0 w 446494"/>
                  <a:gd name="connsiteY30" fmla="*/ 62240 h 304586"/>
                  <a:gd name="connsiteX31" fmla="*/ 0 w 446494"/>
                  <a:gd name="connsiteY31" fmla="*/ 34855 h 304586"/>
                  <a:gd name="connsiteX32" fmla="*/ 13657 w 446494"/>
                  <a:gd name="connsiteY32" fmla="*/ 34855 h 304586"/>
                  <a:gd name="connsiteX33" fmla="*/ 13657 w 446494"/>
                  <a:gd name="connsiteY33" fmla="*/ 62240 h 304586"/>
                  <a:gd name="connsiteX34" fmla="*/ 446495 w 446494"/>
                  <a:gd name="connsiteY34" fmla="*/ 58613 h 304586"/>
                  <a:gd name="connsiteX35" fmla="*/ 432837 w 446494"/>
                  <a:gd name="connsiteY35" fmla="*/ 58613 h 304586"/>
                  <a:gd name="connsiteX36" fmla="*/ 432837 w 446494"/>
                  <a:gd name="connsiteY36" fmla="*/ 32792 h 304586"/>
                  <a:gd name="connsiteX37" fmla="*/ 446495 w 446494"/>
                  <a:gd name="connsiteY37" fmla="*/ 32792 h 304586"/>
                  <a:gd name="connsiteX38" fmla="*/ 446495 w 446494"/>
                  <a:gd name="connsiteY38" fmla="*/ 58613 h 304586"/>
                  <a:gd name="connsiteX39" fmla="*/ 21909 w 446494"/>
                  <a:gd name="connsiteY39" fmla="*/ 16929 h 304586"/>
                  <a:gd name="connsiteX40" fmla="*/ 14226 w 446494"/>
                  <a:gd name="connsiteY40" fmla="*/ 5619 h 304586"/>
                  <a:gd name="connsiteX41" fmla="*/ 32436 w 446494"/>
                  <a:gd name="connsiteY41" fmla="*/ 0 h 304586"/>
                  <a:gd name="connsiteX42" fmla="*/ 44457 w 446494"/>
                  <a:gd name="connsiteY42" fmla="*/ 0 h 304586"/>
                  <a:gd name="connsiteX43" fmla="*/ 44457 w 446494"/>
                  <a:gd name="connsiteY43" fmla="*/ 13657 h 304586"/>
                  <a:gd name="connsiteX44" fmla="*/ 32436 w 446494"/>
                  <a:gd name="connsiteY44" fmla="*/ 13657 h 304586"/>
                  <a:gd name="connsiteX45" fmla="*/ 21909 w 446494"/>
                  <a:gd name="connsiteY45" fmla="*/ 16929 h 304586"/>
                  <a:gd name="connsiteX46" fmla="*/ 423306 w 446494"/>
                  <a:gd name="connsiteY46" fmla="*/ 16147 h 304586"/>
                  <a:gd name="connsiteX47" fmla="*/ 414059 w 446494"/>
                  <a:gd name="connsiteY47" fmla="*/ 13728 h 304586"/>
                  <a:gd name="connsiteX48" fmla="*/ 399903 w 446494"/>
                  <a:gd name="connsiteY48" fmla="*/ 13728 h 304586"/>
                  <a:gd name="connsiteX49" fmla="*/ 399903 w 446494"/>
                  <a:gd name="connsiteY49" fmla="*/ 0 h 304586"/>
                  <a:gd name="connsiteX50" fmla="*/ 414059 w 446494"/>
                  <a:gd name="connsiteY50" fmla="*/ 0 h 304586"/>
                  <a:gd name="connsiteX51" fmla="*/ 430063 w 446494"/>
                  <a:gd name="connsiteY51" fmla="*/ 4197 h 304586"/>
                  <a:gd name="connsiteX52" fmla="*/ 423306 w 446494"/>
                  <a:gd name="connsiteY52" fmla="*/ 16147 h 304586"/>
                  <a:gd name="connsiteX53" fmla="*/ 372589 w 446494"/>
                  <a:gd name="connsiteY53" fmla="*/ 13657 h 304586"/>
                  <a:gd name="connsiteX54" fmla="*/ 345274 w 446494"/>
                  <a:gd name="connsiteY54" fmla="*/ 13657 h 304586"/>
                  <a:gd name="connsiteX55" fmla="*/ 345274 w 446494"/>
                  <a:gd name="connsiteY55" fmla="*/ 0 h 304586"/>
                  <a:gd name="connsiteX56" fmla="*/ 372589 w 446494"/>
                  <a:gd name="connsiteY56" fmla="*/ 0 h 304586"/>
                  <a:gd name="connsiteX57" fmla="*/ 372589 w 446494"/>
                  <a:gd name="connsiteY57" fmla="*/ 13657 h 304586"/>
                  <a:gd name="connsiteX58" fmla="*/ 317888 w 446494"/>
                  <a:gd name="connsiteY58" fmla="*/ 13657 h 304586"/>
                  <a:gd name="connsiteX59" fmla="*/ 290574 w 446494"/>
                  <a:gd name="connsiteY59" fmla="*/ 13657 h 304586"/>
                  <a:gd name="connsiteX60" fmla="*/ 290574 w 446494"/>
                  <a:gd name="connsiteY60" fmla="*/ 0 h 304586"/>
                  <a:gd name="connsiteX61" fmla="*/ 317888 w 446494"/>
                  <a:gd name="connsiteY61" fmla="*/ 0 h 304586"/>
                  <a:gd name="connsiteX62" fmla="*/ 317888 w 446494"/>
                  <a:gd name="connsiteY62" fmla="*/ 13657 h 304586"/>
                  <a:gd name="connsiteX63" fmla="*/ 263188 w 446494"/>
                  <a:gd name="connsiteY63" fmla="*/ 13657 h 304586"/>
                  <a:gd name="connsiteX64" fmla="*/ 235873 w 446494"/>
                  <a:gd name="connsiteY64" fmla="*/ 13657 h 304586"/>
                  <a:gd name="connsiteX65" fmla="*/ 235873 w 446494"/>
                  <a:gd name="connsiteY65" fmla="*/ 0 h 304586"/>
                  <a:gd name="connsiteX66" fmla="*/ 263188 w 446494"/>
                  <a:gd name="connsiteY66" fmla="*/ 0 h 304586"/>
                  <a:gd name="connsiteX67" fmla="*/ 263188 w 446494"/>
                  <a:gd name="connsiteY67" fmla="*/ 13657 h 304586"/>
                  <a:gd name="connsiteX68" fmla="*/ 208559 w 446494"/>
                  <a:gd name="connsiteY68" fmla="*/ 13657 h 304586"/>
                  <a:gd name="connsiteX69" fmla="*/ 181244 w 446494"/>
                  <a:gd name="connsiteY69" fmla="*/ 13657 h 304586"/>
                  <a:gd name="connsiteX70" fmla="*/ 181244 w 446494"/>
                  <a:gd name="connsiteY70" fmla="*/ 0 h 304586"/>
                  <a:gd name="connsiteX71" fmla="*/ 208559 w 446494"/>
                  <a:gd name="connsiteY71" fmla="*/ 0 h 304586"/>
                  <a:gd name="connsiteX72" fmla="*/ 208559 w 446494"/>
                  <a:gd name="connsiteY72" fmla="*/ 13657 h 304586"/>
                  <a:gd name="connsiteX73" fmla="*/ 153858 w 446494"/>
                  <a:gd name="connsiteY73" fmla="*/ 13657 h 304586"/>
                  <a:gd name="connsiteX74" fmla="*/ 126544 w 446494"/>
                  <a:gd name="connsiteY74" fmla="*/ 13657 h 304586"/>
                  <a:gd name="connsiteX75" fmla="*/ 126544 w 446494"/>
                  <a:gd name="connsiteY75" fmla="*/ 0 h 304586"/>
                  <a:gd name="connsiteX76" fmla="*/ 153858 w 446494"/>
                  <a:gd name="connsiteY76" fmla="*/ 0 h 304586"/>
                  <a:gd name="connsiteX77" fmla="*/ 153858 w 446494"/>
                  <a:gd name="connsiteY77" fmla="*/ 13657 h 304586"/>
                  <a:gd name="connsiteX78" fmla="*/ 99158 w 446494"/>
                  <a:gd name="connsiteY78" fmla="*/ 13657 h 304586"/>
                  <a:gd name="connsiteX79" fmla="*/ 71843 w 446494"/>
                  <a:gd name="connsiteY79" fmla="*/ 13657 h 304586"/>
                  <a:gd name="connsiteX80" fmla="*/ 71843 w 446494"/>
                  <a:gd name="connsiteY80" fmla="*/ 0 h 304586"/>
                  <a:gd name="connsiteX81" fmla="*/ 99158 w 446494"/>
                  <a:gd name="connsiteY81" fmla="*/ 0 h 304586"/>
                  <a:gd name="connsiteX82" fmla="*/ 99158 w 446494"/>
                  <a:gd name="connsiteY82" fmla="*/ 13657 h 30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46494" h="304586">
                    <a:moveTo>
                      <a:pt x="55696" y="304587"/>
                    </a:moveTo>
                    <a:lnTo>
                      <a:pt x="32436" y="304587"/>
                    </a:lnTo>
                    <a:cubicBezTo>
                      <a:pt x="30658" y="304587"/>
                      <a:pt x="28951" y="304444"/>
                      <a:pt x="27315" y="304160"/>
                    </a:cubicBezTo>
                    <a:lnTo>
                      <a:pt x="29449" y="290645"/>
                    </a:lnTo>
                    <a:cubicBezTo>
                      <a:pt x="30444" y="290787"/>
                      <a:pt x="31440" y="290858"/>
                      <a:pt x="32436" y="290858"/>
                    </a:cubicBezTo>
                    <a:lnTo>
                      <a:pt x="55696" y="290858"/>
                    </a:lnTo>
                    <a:lnTo>
                      <a:pt x="55696" y="304587"/>
                    </a:lnTo>
                    <a:close/>
                    <a:moveTo>
                      <a:pt x="1921" y="283105"/>
                    </a:moveTo>
                    <a:cubicBezTo>
                      <a:pt x="640" y="279619"/>
                      <a:pt x="0" y="275920"/>
                      <a:pt x="0" y="272150"/>
                    </a:cubicBezTo>
                    <a:lnTo>
                      <a:pt x="0" y="253585"/>
                    </a:lnTo>
                    <a:lnTo>
                      <a:pt x="13657" y="253585"/>
                    </a:lnTo>
                    <a:lnTo>
                      <a:pt x="13657" y="272150"/>
                    </a:lnTo>
                    <a:cubicBezTo>
                      <a:pt x="13657" y="274356"/>
                      <a:pt x="14013" y="276490"/>
                      <a:pt x="14724" y="278481"/>
                    </a:cubicBezTo>
                    <a:lnTo>
                      <a:pt x="1921" y="283105"/>
                    </a:lnTo>
                    <a:close/>
                    <a:moveTo>
                      <a:pt x="13657" y="226270"/>
                    </a:moveTo>
                    <a:lnTo>
                      <a:pt x="0" y="226270"/>
                    </a:lnTo>
                    <a:lnTo>
                      <a:pt x="0" y="198956"/>
                    </a:lnTo>
                    <a:lnTo>
                      <a:pt x="13657" y="198956"/>
                    </a:lnTo>
                    <a:lnTo>
                      <a:pt x="13657" y="226270"/>
                    </a:lnTo>
                    <a:close/>
                    <a:moveTo>
                      <a:pt x="13657" y="171570"/>
                    </a:moveTo>
                    <a:lnTo>
                      <a:pt x="0" y="171570"/>
                    </a:lnTo>
                    <a:lnTo>
                      <a:pt x="0" y="144255"/>
                    </a:lnTo>
                    <a:lnTo>
                      <a:pt x="13657" y="144255"/>
                    </a:lnTo>
                    <a:lnTo>
                      <a:pt x="13657" y="171570"/>
                    </a:lnTo>
                    <a:close/>
                    <a:moveTo>
                      <a:pt x="13657" y="116870"/>
                    </a:moveTo>
                    <a:lnTo>
                      <a:pt x="0" y="116870"/>
                    </a:lnTo>
                    <a:lnTo>
                      <a:pt x="0" y="89555"/>
                    </a:lnTo>
                    <a:lnTo>
                      <a:pt x="13657" y="89555"/>
                    </a:lnTo>
                    <a:lnTo>
                      <a:pt x="13657" y="116870"/>
                    </a:lnTo>
                    <a:close/>
                    <a:moveTo>
                      <a:pt x="13657" y="62240"/>
                    </a:moveTo>
                    <a:lnTo>
                      <a:pt x="0" y="62240"/>
                    </a:lnTo>
                    <a:lnTo>
                      <a:pt x="0" y="34855"/>
                    </a:lnTo>
                    <a:lnTo>
                      <a:pt x="13657" y="34855"/>
                    </a:lnTo>
                    <a:lnTo>
                      <a:pt x="13657" y="62240"/>
                    </a:lnTo>
                    <a:close/>
                    <a:moveTo>
                      <a:pt x="446495" y="58613"/>
                    </a:moveTo>
                    <a:lnTo>
                      <a:pt x="432837" y="58613"/>
                    </a:lnTo>
                    <a:lnTo>
                      <a:pt x="432837" y="32792"/>
                    </a:lnTo>
                    <a:lnTo>
                      <a:pt x="446495" y="32792"/>
                    </a:lnTo>
                    <a:lnTo>
                      <a:pt x="446495" y="58613"/>
                    </a:lnTo>
                    <a:close/>
                    <a:moveTo>
                      <a:pt x="21909" y="16929"/>
                    </a:moveTo>
                    <a:lnTo>
                      <a:pt x="14226" y="5619"/>
                    </a:lnTo>
                    <a:cubicBezTo>
                      <a:pt x="19632" y="1921"/>
                      <a:pt x="25892" y="0"/>
                      <a:pt x="32436" y="0"/>
                    </a:cubicBezTo>
                    <a:lnTo>
                      <a:pt x="44457" y="0"/>
                    </a:lnTo>
                    <a:lnTo>
                      <a:pt x="44457" y="13657"/>
                    </a:lnTo>
                    <a:lnTo>
                      <a:pt x="32436" y="13657"/>
                    </a:lnTo>
                    <a:cubicBezTo>
                      <a:pt x="28666" y="13728"/>
                      <a:pt x="24967" y="14795"/>
                      <a:pt x="21909" y="16929"/>
                    </a:cubicBezTo>
                    <a:close/>
                    <a:moveTo>
                      <a:pt x="423306" y="16147"/>
                    </a:moveTo>
                    <a:cubicBezTo>
                      <a:pt x="420460" y="14582"/>
                      <a:pt x="417259" y="13728"/>
                      <a:pt x="414059" y="13728"/>
                    </a:cubicBezTo>
                    <a:lnTo>
                      <a:pt x="399903" y="13728"/>
                    </a:lnTo>
                    <a:lnTo>
                      <a:pt x="399903" y="0"/>
                    </a:lnTo>
                    <a:lnTo>
                      <a:pt x="414059" y="0"/>
                    </a:lnTo>
                    <a:cubicBezTo>
                      <a:pt x="419678" y="0"/>
                      <a:pt x="425226" y="1423"/>
                      <a:pt x="430063" y="4197"/>
                    </a:cubicBezTo>
                    <a:lnTo>
                      <a:pt x="423306" y="16147"/>
                    </a:lnTo>
                    <a:close/>
                    <a:moveTo>
                      <a:pt x="372589" y="13657"/>
                    </a:moveTo>
                    <a:lnTo>
                      <a:pt x="345274" y="13657"/>
                    </a:lnTo>
                    <a:lnTo>
                      <a:pt x="345274" y="0"/>
                    </a:lnTo>
                    <a:lnTo>
                      <a:pt x="372589" y="0"/>
                    </a:lnTo>
                    <a:lnTo>
                      <a:pt x="372589" y="13657"/>
                    </a:lnTo>
                    <a:close/>
                    <a:moveTo>
                      <a:pt x="317888" y="13657"/>
                    </a:moveTo>
                    <a:lnTo>
                      <a:pt x="290574" y="13657"/>
                    </a:lnTo>
                    <a:lnTo>
                      <a:pt x="290574" y="0"/>
                    </a:lnTo>
                    <a:lnTo>
                      <a:pt x="317888" y="0"/>
                    </a:lnTo>
                    <a:lnTo>
                      <a:pt x="317888" y="13657"/>
                    </a:lnTo>
                    <a:close/>
                    <a:moveTo>
                      <a:pt x="263188" y="13657"/>
                    </a:moveTo>
                    <a:lnTo>
                      <a:pt x="235873" y="13657"/>
                    </a:lnTo>
                    <a:lnTo>
                      <a:pt x="235873" y="0"/>
                    </a:lnTo>
                    <a:lnTo>
                      <a:pt x="263188" y="0"/>
                    </a:lnTo>
                    <a:lnTo>
                      <a:pt x="263188" y="13657"/>
                    </a:lnTo>
                    <a:close/>
                    <a:moveTo>
                      <a:pt x="208559" y="13657"/>
                    </a:moveTo>
                    <a:lnTo>
                      <a:pt x="181244" y="13657"/>
                    </a:lnTo>
                    <a:lnTo>
                      <a:pt x="181244" y="0"/>
                    </a:lnTo>
                    <a:lnTo>
                      <a:pt x="208559" y="0"/>
                    </a:lnTo>
                    <a:lnTo>
                      <a:pt x="208559" y="13657"/>
                    </a:lnTo>
                    <a:close/>
                    <a:moveTo>
                      <a:pt x="153858" y="13657"/>
                    </a:moveTo>
                    <a:lnTo>
                      <a:pt x="126544" y="13657"/>
                    </a:lnTo>
                    <a:lnTo>
                      <a:pt x="126544" y="0"/>
                    </a:lnTo>
                    <a:lnTo>
                      <a:pt x="153858" y="0"/>
                    </a:lnTo>
                    <a:lnTo>
                      <a:pt x="153858" y="13657"/>
                    </a:lnTo>
                    <a:close/>
                    <a:moveTo>
                      <a:pt x="99158" y="13657"/>
                    </a:moveTo>
                    <a:lnTo>
                      <a:pt x="71843" y="13657"/>
                    </a:lnTo>
                    <a:lnTo>
                      <a:pt x="71843" y="0"/>
                    </a:lnTo>
                    <a:lnTo>
                      <a:pt x="99158" y="0"/>
                    </a:lnTo>
                    <a:lnTo>
                      <a:pt x="99158" y="13657"/>
                    </a:lnTo>
                    <a:close/>
                  </a:path>
                </a:pathLst>
              </a:custGeom>
              <a:grpFill/>
              <a:ln w="7113" cap="flat">
                <a:noFill/>
                <a:prstDash val="solid"/>
                <a:miter/>
              </a:ln>
            </p:spPr>
            <p:txBody>
              <a:bodyPr rtlCol="0" anchor="ctr"/>
              <a:lstStyle/>
              <a:p>
                <a:endParaRPr lang="zh-CN" altLang="en-US" sz="800">
                  <a:latin typeface="Century Gothic" panose="020B0502020202020204" pitchFamily="34" charset="0"/>
                </a:endParaRPr>
              </a:p>
            </p:txBody>
          </p:sp>
          <p:sp>
            <p:nvSpPr>
              <p:cNvPr id="350" name="任意多边形: 形状 350">
                <a:extLst>
                  <a:ext uri="{FF2B5EF4-FFF2-40B4-BE49-F238E27FC236}">
                    <a16:creationId xmlns:a16="http://schemas.microsoft.com/office/drawing/2014/main" id="{31D73F4E-5B1E-9B5C-844F-A19DF24565FE}"/>
                  </a:ext>
                </a:extLst>
              </p:cNvPr>
              <p:cNvSpPr/>
              <p:nvPr/>
            </p:nvSpPr>
            <p:spPr>
              <a:xfrm>
                <a:off x="1020161" y="1044224"/>
                <a:ext cx="370810" cy="228902"/>
              </a:xfrm>
              <a:custGeom>
                <a:avLst/>
                <a:gdLst>
                  <a:gd name="connsiteX0" fmla="*/ 0 w 370810"/>
                  <a:gd name="connsiteY0" fmla="*/ 0 h 228902"/>
                  <a:gd name="connsiteX1" fmla="*/ 370810 w 370810"/>
                  <a:gd name="connsiteY1" fmla="*/ 0 h 228902"/>
                  <a:gd name="connsiteX2" fmla="*/ 370810 w 370810"/>
                  <a:gd name="connsiteY2" fmla="*/ 228902 h 228902"/>
                  <a:gd name="connsiteX3" fmla="*/ 0 w 370810"/>
                  <a:gd name="connsiteY3" fmla="*/ 228902 h 228902"/>
                </a:gdLst>
                <a:ahLst/>
                <a:cxnLst>
                  <a:cxn ang="0">
                    <a:pos x="connsiteX0" y="connsiteY0"/>
                  </a:cxn>
                  <a:cxn ang="0">
                    <a:pos x="connsiteX1" y="connsiteY1"/>
                  </a:cxn>
                  <a:cxn ang="0">
                    <a:pos x="connsiteX2" y="connsiteY2"/>
                  </a:cxn>
                  <a:cxn ang="0">
                    <a:pos x="connsiteX3" y="connsiteY3"/>
                  </a:cxn>
                </a:cxnLst>
                <a:rect l="l" t="t" r="r" b="b"/>
                <a:pathLst>
                  <a:path w="370810" h="228902">
                    <a:moveTo>
                      <a:pt x="0" y="0"/>
                    </a:moveTo>
                    <a:lnTo>
                      <a:pt x="370810" y="0"/>
                    </a:lnTo>
                    <a:lnTo>
                      <a:pt x="370810" y="228902"/>
                    </a:lnTo>
                    <a:lnTo>
                      <a:pt x="0" y="228902"/>
                    </a:lnTo>
                    <a:close/>
                  </a:path>
                </a:pathLst>
              </a:custGeom>
              <a:grpFill/>
              <a:ln w="7113" cap="flat">
                <a:noFill/>
                <a:prstDash val="solid"/>
                <a:miter/>
              </a:ln>
            </p:spPr>
            <p:txBody>
              <a:bodyPr rtlCol="0" anchor="ctr"/>
              <a:lstStyle/>
              <a:p>
                <a:endParaRPr lang="zh-CN" altLang="en-US" sz="800">
                  <a:latin typeface="Century Gothic" panose="020B0502020202020204" pitchFamily="34" charset="0"/>
                </a:endParaRPr>
              </a:p>
            </p:txBody>
          </p:sp>
          <p:sp>
            <p:nvSpPr>
              <p:cNvPr id="351" name="任意多边形: 形状 351">
                <a:extLst>
                  <a:ext uri="{FF2B5EF4-FFF2-40B4-BE49-F238E27FC236}">
                    <a16:creationId xmlns:a16="http://schemas.microsoft.com/office/drawing/2014/main" id="{7E0FE011-C563-74DC-FDD6-1F4A0AD0E320}"/>
                  </a:ext>
                </a:extLst>
              </p:cNvPr>
              <p:cNvSpPr/>
              <p:nvPr/>
            </p:nvSpPr>
            <p:spPr>
              <a:xfrm>
                <a:off x="1103456" y="1347317"/>
                <a:ext cx="204219" cy="13657"/>
              </a:xfrm>
              <a:custGeom>
                <a:avLst/>
                <a:gdLst>
                  <a:gd name="connsiteX0" fmla="*/ 0 w 204219"/>
                  <a:gd name="connsiteY0" fmla="*/ 0 h 13657"/>
                  <a:gd name="connsiteX1" fmla="*/ 204220 w 204219"/>
                  <a:gd name="connsiteY1" fmla="*/ 0 h 13657"/>
                  <a:gd name="connsiteX2" fmla="*/ 204220 w 204219"/>
                  <a:gd name="connsiteY2" fmla="*/ 13657 h 13657"/>
                  <a:gd name="connsiteX3" fmla="*/ 0 w 204219"/>
                  <a:gd name="connsiteY3" fmla="*/ 13657 h 13657"/>
                </a:gdLst>
                <a:ahLst/>
                <a:cxnLst>
                  <a:cxn ang="0">
                    <a:pos x="connsiteX0" y="connsiteY0"/>
                  </a:cxn>
                  <a:cxn ang="0">
                    <a:pos x="connsiteX1" y="connsiteY1"/>
                  </a:cxn>
                  <a:cxn ang="0">
                    <a:pos x="connsiteX2" y="connsiteY2"/>
                  </a:cxn>
                  <a:cxn ang="0">
                    <a:pos x="connsiteX3" y="connsiteY3"/>
                  </a:cxn>
                </a:cxnLst>
                <a:rect l="l" t="t" r="r" b="b"/>
                <a:pathLst>
                  <a:path w="204219" h="13657">
                    <a:moveTo>
                      <a:pt x="0" y="0"/>
                    </a:moveTo>
                    <a:lnTo>
                      <a:pt x="204220" y="0"/>
                    </a:lnTo>
                    <a:lnTo>
                      <a:pt x="204220" y="13657"/>
                    </a:lnTo>
                    <a:lnTo>
                      <a:pt x="0" y="13657"/>
                    </a:lnTo>
                    <a:close/>
                  </a:path>
                </a:pathLst>
              </a:custGeom>
              <a:grpFill/>
              <a:ln w="7113" cap="flat">
                <a:noFill/>
                <a:prstDash val="solid"/>
                <a:miter/>
              </a:ln>
            </p:spPr>
            <p:txBody>
              <a:bodyPr rtlCol="0" anchor="ctr"/>
              <a:lstStyle/>
              <a:p>
                <a:endParaRPr lang="zh-CN" altLang="en-US" sz="800">
                  <a:latin typeface="Century Gothic" panose="020B0502020202020204" pitchFamily="34" charset="0"/>
                </a:endParaRPr>
              </a:p>
            </p:txBody>
          </p:sp>
          <p:grpSp>
            <p:nvGrpSpPr>
              <p:cNvPr id="352" name="图形 4">
                <a:extLst>
                  <a:ext uri="{FF2B5EF4-FFF2-40B4-BE49-F238E27FC236}">
                    <a16:creationId xmlns:a16="http://schemas.microsoft.com/office/drawing/2014/main" id="{897517C9-C55F-3236-4D7C-FC4C80F650EA}"/>
                  </a:ext>
                </a:extLst>
              </p:cNvPr>
              <p:cNvGrpSpPr/>
              <p:nvPr/>
            </p:nvGrpSpPr>
            <p:grpSpPr>
              <a:xfrm>
                <a:off x="1172952" y="1304140"/>
                <a:ext cx="65156" cy="50005"/>
                <a:chOff x="1172952" y="1304140"/>
                <a:chExt cx="65156" cy="50005"/>
              </a:xfrm>
              <a:grpFill/>
            </p:grpSpPr>
            <p:sp>
              <p:nvSpPr>
                <p:cNvPr id="353" name="任意多边形: 形状 353">
                  <a:extLst>
                    <a:ext uri="{FF2B5EF4-FFF2-40B4-BE49-F238E27FC236}">
                      <a16:creationId xmlns:a16="http://schemas.microsoft.com/office/drawing/2014/main" id="{379D0FDA-F1E9-16D7-2A49-1C6692BB642D}"/>
                    </a:ext>
                  </a:extLst>
                </p:cNvPr>
                <p:cNvSpPr/>
                <p:nvPr/>
              </p:nvSpPr>
              <p:spPr>
                <a:xfrm>
                  <a:off x="1172952" y="1304140"/>
                  <a:ext cx="13657" cy="50005"/>
                </a:xfrm>
                <a:custGeom>
                  <a:avLst/>
                  <a:gdLst>
                    <a:gd name="connsiteX0" fmla="*/ 0 w 13657"/>
                    <a:gd name="connsiteY0" fmla="*/ 0 h 50005"/>
                    <a:gd name="connsiteX1" fmla="*/ 13657 w 13657"/>
                    <a:gd name="connsiteY1" fmla="*/ 0 h 50005"/>
                    <a:gd name="connsiteX2" fmla="*/ 13657 w 13657"/>
                    <a:gd name="connsiteY2" fmla="*/ 50006 h 50005"/>
                    <a:gd name="connsiteX3" fmla="*/ 0 w 13657"/>
                    <a:gd name="connsiteY3" fmla="*/ 50006 h 50005"/>
                  </a:gdLst>
                  <a:ahLst/>
                  <a:cxnLst>
                    <a:cxn ang="0">
                      <a:pos x="connsiteX0" y="connsiteY0"/>
                    </a:cxn>
                    <a:cxn ang="0">
                      <a:pos x="connsiteX1" y="connsiteY1"/>
                    </a:cxn>
                    <a:cxn ang="0">
                      <a:pos x="connsiteX2" y="connsiteY2"/>
                    </a:cxn>
                    <a:cxn ang="0">
                      <a:pos x="connsiteX3" y="connsiteY3"/>
                    </a:cxn>
                  </a:cxnLst>
                  <a:rect l="l" t="t" r="r" b="b"/>
                  <a:pathLst>
                    <a:path w="13657" h="50005">
                      <a:moveTo>
                        <a:pt x="0" y="0"/>
                      </a:moveTo>
                      <a:lnTo>
                        <a:pt x="13657" y="0"/>
                      </a:lnTo>
                      <a:lnTo>
                        <a:pt x="13657" y="50006"/>
                      </a:lnTo>
                      <a:lnTo>
                        <a:pt x="0" y="50006"/>
                      </a:lnTo>
                      <a:close/>
                    </a:path>
                  </a:pathLst>
                </a:custGeom>
                <a:grpFill/>
                <a:ln w="7113" cap="flat">
                  <a:noFill/>
                  <a:prstDash val="solid"/>
                  <a:miter/>
                </a:ln>
              </p:spPr>
              <p:txBody>
                <a:bodyPr rtlCol="0" anchor="ctr"/>
                <a:lstStyle/>
                <a:p>
                  <a:endParaRPr lang="zh-CN" altLang="en-US" sz="800">
                    <a:latin typeface="Century Gothic" panose="020B0502020202020204" pitchFamily="34" charset="0"/>
                  </a:endParaRPr>
                </a:p>
              </p:txBody>
            </p:sp>
            <p:sp>
              <p:nvSpPr>
                <p:cNvPr id="354" name="任意多边形: 形状 354">
                  <a:extLst>
                    <a:ext uri="{FF2B5EF4-FFF2-40B4-BE49-F238E27FC236}">
                      <a16:creationId xmlns:a16="http://schemas.microsoft.com/office/drawing/2014/main" id="{E5223657-9FDE-4BF3-3941-2D635CD7D6C9}"/>
                    </a:ext>
                  </a:extLst>
                </p:cNvPr>
                <p:cNvSpPr/>
                <p:nvPr/>
              </p:nvSpPr>
              <p:spPr>
                <a:xfrm>
                  <a:off x="1224451" y="1304140"/>
                  <a:ext cx="13657" cy="50005"/>
                </a:xfrm>
                <a:custGeom>
                  <a:avLst/>
                  <a:gdLst>
                    <a:gd name="connsiteX0" fmla="*/ 0 w 13657"/>
                    <a:gd name="connsiteY0" fmla="*/ 0 h 50005"/>
                    <a:gd name="connsiteX1" fmla="*/ 13657 w 13657"/>
                    <a:gd name="connsiteY1" fmla="*/ 0 h 50005"/>
                    <a:gd name="connsiteX2" fmla="*/ 13657 w 13657"/>
                    <a:gd name="connsiteY2" fmla="*/ 50006 h 50005"/>
                    <a:gd name="connsiteX3" fmla="*/ 0 w 13657"/>
                    <a:gd name="connsiteY3" fmla="*/ 50006 h 50005"/>
                  </a:gdLst>
                  <a:ahLst/>
                  <a:cxnLst>
                    <a:cxn ang="0">
                      <a:pos x="connsiteX0" y="connsiteY0"/>
                    </a:cxn>
                    <a:cxn ang="0">
                      <a:pos x="connsiteX1" y="connsiteY1"/>
                    </a:cxn>
                    <a:cxn ang="0">
                      <a:pos x="connsiteX2" y="connsiteY2"/>
                    </a:cxn>
                    <a:cxn ang="0">
                      <a:pos x="connsiteX3" y="connsiteY3"/>
                    </a:cxn>
                  </a:cxnLst>
                  <a:rect l="l" t="t" r="r" b="b"/>
                  <a:pathLst>
                    <a:path w="13657" h="50005">
                      <a:moveTo>
                        <a:pt x="0" y="0"/>
                      </a:moveTo>
                      <a:lnTo>
                        <a:pt x="13657" y="0"/>
                      </a:lnTo>
                      <a:lnTo>
                        <a:pt x="13657" y="50006"/>
                      </a:lnTo>
                      <a:lnTo>
                        <a:pt x="0" y="50006"/>
                      </a:lnTo>
                      <a:close/>
                    </a:path>
                  </a:pathLst>
                </a:custGeom>
                <a:grpFill/>
                <a:ln w="7113" cap="flat">
                  <a:noFill/>
                  <a:prstDash val="solid"/>
                  <a:miter/>
                </a:ln>
              </p:spPr>
              <p:txBody>
                <a:bodyPr rtlCol="0" anchor="ctr"/>
                <a:lstStyle/>
                <a:p>
                  <a:endParaRPr lang="zh-CN" altLang="en-US" sz="800">
                    <a:latin typeface="Century Gothic" panose="020B0502020202020204" pitchFamily="34" charset="0"/>
                  </a:endParaRPr>
                </a:p>
              </p:txBody>
            </p:sp>
          </p:grpSp>
        </p:grpSp>
        <p:grpSp>
          <p:nvGrpSpPr>
            <p:cNvPr id="203" name="图形 4">
              <a:extLst>
                <a:ext uri="{FF2B5EF4-FFF2-40B4-BE49-F238E27FC236}">
                  <a16:creationId xmlns:a16="http://schemas.microsoft.com/office/drawing/2014/main" id="{6C718245-0615-7D02-0275-A0BF2DAF5DFF}"/>
                </a:ext>
              </a:extLst>
            </p:cNvPr>
            <p:cNvGrpSpPr/>
            <p:nvPr/>
          </p:nvGrpSpPr>
          <p:grpSpPr>
            <a:xfrm>
              <a:off x="2650006" y="1457770"/>
              <a:ext cx="402845" cy="301566"/>
              <a:chOff x="1901374" y="958083"/>
              <a:chExt cx="554867" cy="399334"/>
            </a:xfrm>
            <a:solidFill>
              <a:srgbClr val="00B0F0"/>
            </a:solidFill>
          </p:grpSpPr>
          <p:sp>
            <p:nvSpPr>
              <p:cNvPr id="337" name="任意多边形: 形状 337">
                <a:extLst>
                  <a:ext uri="{FF2B5EF4-FFF2-40B4-BE49-F238E27FC236}">
                    <a16:creationId xmlns:a16="http://schemas.microsoft.com/office/drawing/2014/main" id="{05111AC0-CC0F-6C1D-9A0C-61B46F3C7515}"/>
                  </a:ext>
                </a:extLst>
              </p:cNvPr>
              <p:cNvSpPr/>
              <p:nvPr/>
            </p:nvSpPr>
            <p:spPr>
              <a:xfrm>
                <a:off x="1901374" y="1059375"/>
                <a:ext cx="554867" cy="298042"/>
              </a:xfrm>
              <a:custGeom>
                <a:avLst/>
                <a:gdLst>
                  <a:gd name="connsiteX0" fmla="*/ 547114 w 554867"/>
                  <a:gd name="connsiteY0" fmla="*/ 67148 h 298042"/>
                  <a:gd name="connsiteX1" fmla="*/ 547114 w 554867"/>
                  <a:gd name="connsiteY1" fmla="*/ 67148 h 298042"/>
                  <a:gd name="connsiteX2" fmla="*/ 481317 w 554867"/>
                  <a:gd name="connsiteY2" fmla="*/ 61245 h 298042"/>
                  <a:gd name="connsiteX3" fmla="*/ 445751 w 554867"/>
                  <a:gd name="connsiteY3" fmla="*/ 5548 h 298042"/>
                  <a:gd name="connsiteX4" fmla="*/ 438709 w 554867"/>
                  <a:gd name="connsiteY4" fmla="*/ 0 h 298042"/>
                  <a:gd name="connsiteX5" fmla="*/ 432734 w 554867"/>
                  <a:gd name="connsiteY5" fmla="*/ 6686 h 298042"/>
                  <a:gd name="connsiteX6" fmla="*/ 418792 w 554867"/>
                  <a:gd name="connsiteY6" fmla="*/ 59680 h 298042"/>
                  <a:gd name="connsiteX7" fmla="*/ 432094 w 554867"/>
                  <a:gd name="connsiteY7" fmla="*/ 95317 h 298042"/>
                  <a:gd name="connsiteX8" fmla="*/ 412959 w 554867"/>
                  <a:gd name="connsiteY8" fmla="*/ 103710 h 298042"/>
                  <a:gd name="connsiteX9" fmla="*/ 373552 w 554867"/>
                  <a:gd name="connsiteY9" fmla="*/ 110041 h 298042"/>
                  <a:gd name="connsiteX10" fmla="*/ 1675 w 554867"/>
                  <a:gd name="connsiteY10" fmla="*/ 110041 h 298042"/>
                  <a:gd name="connsiteX11" fmla="*/ 892 w 554867"/>
                  <a:gd name="connsiteY11" fmla="*/ 118363 h 298042"/>
                  <a:gd name="connsiteX12" fmla="*/ 13981 w 554867"/>
                  <a:gd name="connsiteY12" fmla="*/ 199383 h 298042"/>
                  <a:gd name="connsiteX13" fmla="*/ 19102 w 554867"/>
                  <a:gd name="connsiteY13" fmla="*/ 209483 h 298042"/>
                  <a:gd name="connsiteX14" fmla="*/ 19671 w 554867"/>
                  <a:gd name="connsiteY14" fmla="*/ 210408 h 298042"/>
                  <a:gd name="connsiteX15" fmla="*/ 191312 w 554867"/>
                  <a:gd name="connsiteY15" fmla="*/ 298042 h 298042"/>
                  <a:gd name="connsiteX16" fmla="*/ 468442 w 554867"/>
                  <a:gd name="connsiteY16" fmla="*/ 117368 h 298042"/>
                  <a:gd name="connsiteX17" fmla="*/ 550813 w 554867"/>
                  <a:gd name="connsiteY17" fmla="*/ 79170 h 298042"/>
                  <a:gd name="connsiteX18" fmla="*/ 554867 w 554867"/>
                  <a:gd name="connsiteY18" fmla="*/ 71416 h 298042"/>
                  <a:gd name="connsiteX19" fmla="*/ 547114 w 554867"/>
                  <a:gd name="connsiteY19" fmla="*/ 67148 h 298042"/>
                  <a:gd name="connsiteX20" fmla="*/ 110009 w 554867"/>
                  <a:gd name="connsiteY20" fmla="*/ 217521 h 298042"/>
                  <a:gd name="connsiteX21" fmla="*/ 81769 w 554867"/>
                  <a:gd name="connsiteY21" fmla="*/ 187859 h 298042"/>
                  <a:gd name="connsiteX22" fmla="*/ 111147 w 554867"/>
                  <a:gd name="connsiteY22" fmla="*/ 159335 h 298042"/>
                  <a:gd name="connsiteX23" fmla="*/ 139955 w 554867"/>
                  <a:gd name="connsiteY23" fmla="*/ 188428 h 298042"/>
                  <a:gd name="connsiteX24" fmla="*/ 110009 w 554867"/>
                  <a:gd name="connsiteY24" fmla="*/ 217521 h 29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4867" h="298042">
                    <a:moveTo>
                      <a:pt x="547114" y="67148"/>
                    </a:moveTo>
                    <a:lnTo>
                      <a:pt x="547114" y="67148"/>
                    </a:lnTo>
                    <a:cubicBezTo>
                      <a:pt x="526770" y="56834"/>
                      <a:pt x="503225" y="54700"/>
                      <a:pt x="481317" y="61245"/>
                    </a:cubicBezTo>
                    <a:cubicBezTo>
                      <a:pt x="477191" y="38767"/>
                      <a:pt x="464459" y="18708"/>
                      <a:pt x="445751" y="5548"/>
                    </a:cubicBezTo>
                    <a:lnTo>
                      <a:pt x="438709" y="0"/>
                    </a:lnTo>
                    <a:lnTo>
                      <a:pt x="432734" y="6686"/>
                    </a:lnTo>
                    <a:cubicBezTo>
                      <a:pt x="421424" y="21909"/>
                      <a:pt x="416445" y="40901"/>
                      <a:pt x="418792" y="59680"/>
                    </a:cubicBezTo>
                    <a:cubicBezTo>
                      <a:pt x="419717" y="72554"/>
                      <a:pt x="424340" y="84931"/>
                      <a:pt x="432094" y="95317"/>
                    </a:cubicBezTo>
                    <a:cubicBezTo>
                      <a:pt x="426047" y="98731"/>
                      <a:pt x="419645" y="101576"/>
                      <a:pt x="412959" y="103710"/>
                    </a:cubicBezTo>
                    <a:cubicBezTo>
                      <a:pt x="400227" y="107907"/>
                      <a:pt x="386925" y="110041"/>
                      <a:pt x="373552" y="110041"/>
                    </a:cubicBezTo>
                    <a:lnTo>
                      <a:pt x="1675" y="110041"/>
                    </a:lnTo>
                    <a:lnTo>
                      <a:pt x="892" y="118363"/>
                    </a:lnTo>
                    <a:cubicBezTo>
                      <a:pt x="-2095" y="146034"/>
                      <a:pt x="2457" y="174060"/>
                      <a:pt x="13981" y="199383"/>
                    </a:cubicBezTo>
                    <a:lnTo>
                      <a:pt x="19102" y="209483"/>
                    </a:lnTo>
                    <a:lnTo>
                      <a:pt x="19671" y="210408"/>
                    </a:lnTo>
                    <a:cubicBezTo>
                      <a:pt x="54597" y="268167"/>
                      <a:pt x="124377" y="298042"/>
                      <a:pt x="191312" y="298042"/>
                    </a:cubicBezTo>
                    <a:cubicBezTo>
                      <a:pt x="320843" y="298042"/>
                      <a:pt x="419361" y="236229"/>
                      <a:pt x="468442" y="117368"/>
                    </a:cubicBezTo>
                    <a:cubicBezTo>
                      <a:pt x="501234" y="119075"/>
                      <a:pt x="534808" y="109614"/>
                      <a:pt x="550813" y="79170"/>
                    </a:cubicBezTo>
                    <a:lnTo>
                      <a:pt x="554867" y="71416"/>
                    </a:lnTo>
                    <a:lnTo>
                      <a:pt x="547114" y="67148"/>
                    </a:lnTo>
                    <a:close/>
                    <a:moveTo>
                      <a:pt x="110009" y="217521"/>
                    </a:moveTo>
                    <a:cubicBezTo>
                      <a:pt x="94075" y="217023"/>
                      <a:pt x="81485" y="203793"/>
                      <a:pt x="81769" y="187859"/>
                    </a:cubicBezTo>
                    <a:cubicBezTo>
                      <a:pt x="82054" y="171926"/>
                      <a:pt x="95142" y="159193"/>
                      <a:pt x="111147" y="159335"/>
                    </a:cubicBezTo>
                    <a:cubicBezTo>
                      <a:pt x="127080" y="159478"/>
                      <a:pt x="139955" y="172424"/>
                      <a:pt x="139955" y="188428"/>
                    </a:cubicBezTo>
                    <a:cubicBezTo>
                      <a:pt x="139742" y="204717"/>
                      <a:pt x="126298" y="217735"/>
                      <a:pt x="110009" y="217521"/>
                    </a:cubicBezTo>
                    <a:close/>
                  </a:path>
                </a:pathLst>
              </a:custGeom>
              <a:grpFill/>
              <a:ln w="7113" cap="flat">
                <a:noFill/>
                <a:prstDash val="solid"/>
                <a:miter/>
              </a:ln>
            </p:spPr>
            <p:txBody>
              <a:bodyPr rtlCol="0" anchor="ctr"/>
              <a:lstStyle/>
              <a:p>
                <a:endParaRPr lang="zh-CN" altLang="en-US" sz="800">
                  <a:latin typeface="Century Gothic" panose="020B0502020202020204" pitchFamily="34" charset="0"/>
                </a:endParaRPr>
              </a:p>
            </p:txBody>
          </p:sp>
          <p:sp>
            <p:nvSpPr>
              <p:cNvPr id="338" name="任意多边形: 形状 338">
                <a:extLst>
                  <a:ext uri="{FF2B5EF4-FFF2-40B4-BE49-F238E27FC236}">
                    <a16:creationId xmlns:a16="http://schemas.microsoft.com/office/drawing/2014/main" id="{20E6C1BB-EB22-F6DE-947B-25F315C492C1}"/>
                  </a:ext>
                </a:extLst>
              </p:cNvPr>
              <p:cNvSpPr/>
              <p:nvPr/>
            </p:nvSpPr>
            <p:spPr>
              <a:xfrm>
                <a:off x="1996514" y="1232437"/>
                <a:ext cx="30588" cy="30589"/>
              </a:xfrm>
              <a:custGeom>
                <a:avLst/>
                <a:gdLst>
                  <a:gd name="connsiteX0" fmla="*/ 14869 w 30588"/>
                  <a:gd name="connsiteY0" fmla="*/ 2 h 30589"/>
                  <a:gd name="connsiteX1" fmla="*/ 2 w 30588"/>
                  <a:gd name="connsiteY1" fmla="*/ 15580 h 30589"/>
                  <a:gd name="connsiteX2" fmla="*/ 15438 w 30588"/>
                  <a:gd name="connsiteY2" fmla="*/ 30589 h 30589"/>
                  <a:gd name="connsiteX3" fmla="*/ 30589 w 30588"/>
                  <a:gd name="connsiteY3" fmla="*/ 15296 h 30589"/>
                  <a:gd name="connsiteX4" fmla="*/ 25894 w 30588"/>
                  <a:gd name="connsiteY4" fmla="*/ 4341 h 30589"/>
                  <a:gd name="connsiteX5" fmla="*/ 14869 w 30588"/>
                  <a:gd name="connsiteY5" fmla="*/ 2 h 3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88" h="30589">
                    <a:moveTo>
                      <a:pt x="14869" y="2"/>
                    </a:moveTo>
                    <a:cubicBezTo>
                      <a:pt x="6475" y="216"/>
                      <a:pt x="-140" y="7187"/>
                      <a:pt x="2" y="15580"/>
                    </a:cubicBezTo>
                    <a:cubicBezTo>
                      <a:pt x="145" y="23974"/>
                      <a:pt x="7044" y="30660"/>
                      <a:pt x="15438" y="30589"/>
                    </a:cubicBezTo>
                    <a:cubicBezTo>
                      <a:pt x="23831" y="30518"/>
                      <a:pt x="30589" y="23689"/>
                      <a:pt x="30589" y="15296"/>
                    </a:cubicBezTo>
                    <a:cubicBezTo>
                      <a:pt x="30518" y="11170"/>
                      <a:pt x="28811" y="7258"/>
                      <a:pt x="25894" y="4341"/>
                    </a:cubicBezTo>
                    <a:cubicBezTo>
                      <a:pt x="22978" y="1567"/>
                      <a:pt x="18994" y="-69"/>
                      <a:pt x="14869" y="2"/>
                    </a:cubicBezTo>
                  </a:path>
                </a:pathLst>
              </a:custGeom>
              <a:grpFill/>
              <a:ln w="7113" cap="flat">
                <a:noFill/>
                <a:prstDash val="solid"/>
                <a:miter/>
              </a:ln>
            </p:spPr>
            <p:txBody>
              <a:bodyPr rtlCol="0" anchor="ctr"/>
              <a:lstStyle/>
              <a:p>
                <a:endParaRPr lang="zh-CN" altLang="en-US" sz="800">
                  <a:latin typeface="Century Gothic" panose="020B0502020202020204" pitchFamily="34" charset="0"/>
                </a:endParaRPr>
              </a:p>
            </p:txBody>
          </p:sp>
          <p:sp>
            <p:nvSpPr>
              <p:cNvPr id="339" name="任意多边形: 形状 339">
                <a:extLst>
                  <a:ext uri="{FF2B5EF4-FFF2-40B4-BE49-F238E27FC236}">
                    <a16:creationId xmlns:a16="http://schemas.microsoft.com/office/drawing/2014/main" id="{1DFD4447-2B0C-9897-3BCA-68A6FDCD8BBD}"/>
                  </a:ext>
                </a:extLst>
              </p:cNvPr>
              <p:cNvSpPr/>
              <p:nvPr/>
            </p:nvSpPr>
            <p:spPr>
              <a:xfrm>
                <a:off x="1930791" y="1098996"/>
                <a:ext cx="52850" cy="52850"/>
              </a:xfrm>
              <a:custGeom>
                <a:avLst/>
                <a:gdLst>
                  <a:gd name="connsiteX0" fmla="*/ 0 w 52850"/>
                  <a:gd name="connsiteY0" fmla="*/ 0 h 52850"/>
                  <a:gd name="connsiteX1" fmla="*/ 52851 w 52850"/>
                  <a:gd name="connsiteY1" fmla="*/ 0 h 52850"/>
                  <a:gd name="connsiteX2" fmla="*/ 52851 w 52850"/>
                  <a:gd name="connsiteY2" fmla="*/ 52851 h 52850"/>
                  <a:gd name="connsiteX3" fmla="*/ 0 w 52850"/>
                  <a:gd name="connsiteY3" fmla="*/ 52851 h 52850"/>
                </a:gdLst>
                <a:ahLst/>
                <a:cxnLst>
                  <a:cxn ang="0">
                    <a:pos x="connsiteX0" y="connsiteY0"/>
                  </a:cxn>
                  <a:cxn ang="0">
                    <a:pos x="connsiteX1" y="connsiteY1"/>
                  </a:cxn>
                  <a:cxn ang="0">
                    <a:pos x="connsiteX2" y="connsiteY2"/>
                  </a:cxn>
                  <a:cxn ang="0">
                    <a:pos x="connsiteX3" y="connsiteY3"/>
                  </a:cxn>
                </a:cxnLst>
                <a:rect l="l" t="t" r="r" b="b"/>
                <a:pathLst>
                  <a:path w="52850" h="52850">
                    <a:moveTo>
                      <a:pt x="0" y="0"/>
                    </a:moveTo>
                    <a:lnTo>
                      <a:pt x="52851" y="0"/>
                    </a:lnTo>
                    <a:lnTo>
                      <a:pt x="52851" y="52851"/>
                    </a:lnTo>
                    <a:lnTo>
                      <a:pt x="0" y="52851"/>
                    </a:lnTo>
                    <a:close/>
                  </a:path>
                </a:pathLst>
              </a:custGeom>
              <a:grpFill/>
              <a:ln w="7113" cap="flat">
                <a:noFill/>
                <a:prstDash val="solid"/>
                <a:miter/>
              </a:ln>
            </p:spPr>
            <p:txBody>
              <a:bodyPr rtlCol="0" anchor="ctr"/>
              <a:lstStyle/>
              <a:p>
                <a:endParaRPr lang="zh-CN" altLang="en-US" sz="800">
                  <a:latin typeface="Century Gothic" panose="020B0502020202020204" pitchFamily="34" charset="0"/>
                </a:endParaRPr>
              </a:p>
            </p:txBody>
          </p:sp>
          <p:sp>
            <p:nvSpPr>
              <p:cNvPr id="340" name="任意多边形: 形状 340">
                <a:extLst>
                  <a:ext uri="{FF2B5EF4-FFF2-40B4-BE49-F238E27FC236}">
                    <a16:creationId xmlns:a16="http://schemas.microsoft.com/office/drawing/2014/main" id="{C9C95FAA-6A7F-329F-92A2-405185E27405}"/>
                  </a:ext>
                </a:extLst>
              </p:cNvPr>
              <p:cNvSpPr/>
              <p:nvPr/>
            </p:nvSpPr>
            <p:spPr>
              <a:xfrm>
                <a:off x="2001282" y="1098996"/>
                <a:ext cx="52850" cy="52850"/>
              </a:xfrm>
              <a:custGeom>
                <a:avLst/>
                <a:gdLst>
                  <a:gd name="connsiteX0" fmla="*/ 0 w 52850"/>
                  <a:gd name="connsiteY0" fmla="*/ 0 h 52850"/>
                  <a:gd name="connsiteX1" fmla="*/ 52851 w 52850"/>
                  <a:gd name="connsiteY1" fmla="*/ 0 h 52850"/>
                  <a:gd name="connsiteX2" fmla="*/ 52851 w 52850"/>
                  <a:gd name="connsiteY2" fmla="*/ 52851 h 52850"/>
                  <a:gd name="connsiteX3" fmla="*/ 0 w 52850"/>
                  <a:gd name="connsiteY3" fmla="*/ 52851 h 52850"/>
                </a:gdLst>
                <a:ahLst/>
                <a:cxnLst>
                  <a:cxn ang="0">
                    <a:pos x="connsiteX0" y="connsiteY0"/>
                  </a:cxn>
                  <a:cxn ang="0">
                    <a:pos x="connsiteX1" y="connsiteY1"/>
                  </a:cxn>
                  <a:cxn ang="0">
                    <a:pos x="connsiteX2" y="connsiteY2"/>
                  </a:cxn>
                  <a:cxn ang="0">
                    <a:pos x="connsiteX3" y="connsiteY3"/>
                  </a:cxn>
                </a:cxnLst>
                <a:rect l="l" t="t" r="r" b="b"/>
                <a:pathLst>
                  <a:path w="52850" h="52850">
                    <a:moveTo>
                      <a:pt x="0" y="0"/>
                    </a:moveTo>
                    <a:lnTo>
                      <a:pt x="52851" y="0"/>
                    </a:lnTo>
                    <a:lnTo>
                      <a:pt x="52851" y="52851"/>
                    </a:lnTo>
                    <a:lnTo>
                      <a:pt x="0" y="52851"/>
                    </a:lnTo>
                    <a:close/>
                  </a:path>
                </a:pathLst>
              </a:custGeom>
              <a:grpFill/>
              <a:ln w="7113" cap="flat">
                <a:noFill/>
                <a:prstDash val="solid"/>
                <a:miter/>
              </a:ln>
            </p:spPr>
            <p:txBody>
              <a:bodyPr rtlCol="0" anchor="ctr"/>
              <a:lstStyle/>
              <a:p>
                <a:endParaRPr lang="zh-CN" altLang="en-US" sz="800">
                  <a:latin typeface="Century Gothic" panose="020B0502020202020204" pitchFamily="34" charset="0"/>
                </a:endParaRPr>
              </a:p>
            </p:txBody>
          </p:sp>
          <p:sp>
            <p:nvSpPr>
              <p:cNvPr id="341" name="任意多边形: 形状 341">
                <a:extLst>
                  <a:ext uri="{FF2B5EF4-FFF2-40B4-BE49-F238E27FC236}">
                    <a16:creationId xmlns:a16="http://schemas.microsoft.com/office/drawing/2014/main" id="{BC14A346-25D9-EDF3-06FA-1A23A06DB5DC}"/>
                  </a:ext>
                </a:extLst>
              </p:cNvPr>
              <p:cNvSpPr/>
              <p:nvPr/>
            </p:nvSpPr>
            <p:spPr>
              <a:xfrm>
                <a:off x="2001282" y="1028575"/>
                <a:ext cx="52850" cy="52850"/>
              </a:xfrm>
              <a:custGeom>
                <a:avLst/>
                <a:gdLst>
                  <a:gd name="connsiteX0" fmla="*/ 0 w 52850"/>
                  <a:gd name="connsiteY0" fmla="*/ 0 h 52850"/>
                  <a:gd name="connsiteX1" fmla="*/ 52851 w 52850"/>
                  <a:gd name="connsiteY1" fmla="*/ 0 h 52850"/>
                  <a:gd name="connsiteX2" fmla="*/ 52851 w 52850"/>
                  <a:gd name="connsiteY2" fmla="*/ 52851 h 52850"/>
                  <a:gd name="connsiteX3" fmla="*/ 0 w 52850"/>
                  <a:gd name="connsiteY3" fmla="*/ 52851 h 52850"/>
                </a:gdLst>
                <a:ahLst/>
                <a:cxnLst>
                  <a:cxn ang="0">
                    <a:pos x="connsiteX0" y="connsiteY0"/>
                  </a:cxn>
                  <a:cxn ang="0">
                    <a:pos x="connsiteX1" y="connsiteY1"/>
                  </a:cxn>
                  <a:cxn ang="0">
                    <a:pos x="connsiteX2" y="connsiteY2"/>
                  </a:cxn>
                  <a:cxn ang="0">
                    <a:pos x="connsiteX3" y="connsiteY3"/>
                  </a:cxn>
                </a:cxnLst>
                <a:rect l="l" t="t" r="r" b="b"/>
                <a:pathLst>
                  <a:path w="52850" h="52850">
                    <a:moveTo>
                      <a:pt x="0" y="0"/>
                    </a:moveTo>
                    <a:lnTo>
                      <a:pt x="52851" y="0"/>
                    </a:lnTo>
                    <a:lnTo>
                      <a:pt x="52851" y="52851"/>
                    </a:lnTo>
                    <a:lnTo>
                      <a:pt x="0" y="52851"/>
                    </a:lnTo>
                    <a:close/>
                  </a:path>
                </a:pathLst>
              </a:custGeom>
              <a:grpFill/>
              <a:ln w="7113" cap="flat">
                <a:noFill/>
                <a:prstDash val="solid"/>
                <a:miter/>
              </a:ln>
            </p:spPr>
            <p:txBody>
              <a:bodyPr rtlCol="0" anchor="ctr"/>
              <a:lstStyle/>
              <a:p>
                <a:endParaRPr lang="zh-CN" altLang="en-US" sz="800">
                  <a:latin typeface="Century Gothic" panose="020B0502020202020204" pitchFamily="34" charset="0"/>
                </a:endParaRPr>
              </a:p>
            </p:txBody>
          </p:sp>
          <p:sp>
            <p:nvSpPr>
              <p:cNvPr id="342" name="任意多边形: 形状 342">
                <a:extLst>
                  <a:ext uri="{FF2B5EF4-FFF2-40B4-BE49-F238E27FC236}">
                    <a16:creationId xmlns:a16="http://schemas.microsoft.com/office/drawing/2014/main" id="{60129EFA-3B29-7209-7ECE-7F8E76CA77AE}"/>
                  </a:ext>
                </a:extLst>
              </p:cNvPr>
              <p:cNvSpPr/>
              <p:nvPr/>
            </p:nvSpPr>
            <p:spPr>
              <a:xfrm>
                <a:off x="2071703" y="1028575"/>
                <a:ext cx="52850" cy="52850"/>
              </a:xfrm>
              <a:custGeom>
                <a:avLst/>
                <a:gdLst>
                  <a:gd name="connsiteX0" fmla="*/ 0 w 52850"/>
                  <a:gd name="connsiteY0" fmla="*/ 0 h 52850"/>
                  <a:gd name="connsiteX1" fmla="*/ 52851 w 52850"/>
                  <a:gd name="connsiteY1" fmla="*/ 0 h 52850"/>
                  <a:gd name="connsiteX2" fmla="*/ 52851 w 52850"/>
                  <a:gd name="connsiteY2" fmla="*/ 52851 h 52850"/>
                  <a:gd name="connsiteX3" fmla="*/ 0 w 52850"/>
                  <a:gd name="connsiteY3" fmla="*/ 52851 h 52850"/>
                </a:gdLst>
                <a:ahLst/>
                <a:cxnLst>
                  <a:cxn ang="0">
                    <a:pos x="connsiteX0" y="connsiteY0"/>
                  </a:cxn>
                  <a:cxn ang="0">
                    <a:pos x="connsiteX1" y="connsiteY1"/>
                  </a:cxn>
                  <a:cxn ang="0">
                    <a:pos x="connsiteX2" y="connsiteY2"/>
                  </a:cxn>
                  <a:cxn ang="0">
                    <a:pos x="connsiteX3" y="connsiteY3"/>
                  </a:cxn>
                </a:cxnLst>
                <a:rect l="l" t="t" r="r" b="b"/>
                <a:pathLst>
                  <a:path w="52850" h="52850">
                    <a:moveTo>
                      <a:pt x="0" y="0"/>
                    </a:moveTo>
                    <a:lnTo>
                      <a:pt x="52851" y="0"/>
                    </a:lnTo>
                    <a:lnTo>
                      <a:pt x="52851" y="52851"/>
                    </a:lnTo>
                    <a:lnTo>
                      <a:pt x="0" y="52851"/>
                    </a:lnTo>
                    <a:close/>
                  </a:path>
                </a:pathLst>
              </a:custGeom>
              <a:grpFill/>
              <a:ln w="7113" cap="flat">
                <a:noFill/>
                <a:prstDash val="solid"/>
                <a:miter/>
              </a:ln>
            </p:spPr>
            <p:txBody>
              <a:bodyPr rtlCol="0" anchor="ctr"/>
              <a:lstStyle/>
              <a:p>
                <a:endParaRPr lang="zh-CN" altLang="en-US" sz="800">
                  <a:latin typeface="Century Gothic" panose="020B0502020202020204" pitchFamily="34" charset="0"/>
                </a:endParaRPr>
              </a:p>
            </p:txBody>
          </p:sp>
          <p:sp>
            <p:nvSpPr>
              <p:cNvPr id="343" name="任意多边形: 形状 343">
                <a:extLst>
                  <a:ext uri="{FF2B5EF4-FFF2-40B4-BE49-F238E27FC236}">
                    <a16:creationId xmlns:a16="http://schemas.microsoft.com/office/drawing/2014/main" id="{36B49BA2-B5D5-D45B-F34C-ADF328CDC38F}"/>
                  </a:ext>
                </a:extLst>
              </p:cNvPr>
              <p:cNvSpPr/>
              <p:nvPr/>
            </p:nvSpPr>
            <p:spPr>
              <a:xfrm>
                <a:off x="2071703" y="1098996"/>
                <a:ext cx="52850" cy="52850"/>
              </a:xfrm>
              <a:custGeom>
                <a:avLst/>
                <a:gdLst>
                  <a:gd name="connsiteX0" fmla="*/ 0 w 52850"/>
                  <a:gd name="connsiteY0" fmla="*/ 0 h 52850"/>
                  <a:gd name="connsiteX1" fmla="*/ 52851 w 52850"/>
                  <a:gd name="connsiteY1" fmla="*/ 0 h 52850"/>
                  <a:gd name="connsiteX2" fmla="*/ 52851 w 52850"/>
                  <a:gd name="connsiteY2" fmla="*/ 52851 h 52850"/>
                  <a:gd name="connsiteX3" fmla="*/ 0 w 52850"/>
                  <a:gd name="connsiteY3" fmla="*/ 52851 h 52850"/>
                </a:gdLst>
                <a:ahLst/>
                <a:cxnLst>
                  <a:cxn ang="0">
                    <a:pos x="connsiteX0" y="connsiteY0"/>
                  </a:cxn>
                  <a:cxn ang="0">
                    <a:pos x="connsiteX1" y="connsiteY1"/>
                  </a:cxn>
                  <a:cxn ang="0">
                    <a:pos x="connsiteX2" y="connsiteY2"/>
                  </a:cxn>
                  <a:cxn ang="0">
                    <a:pos x="connsiteX3" y="connsiteY3"/>
                  </a:cxn>
                </a:cxnLst>
                <a:rect l="l" t="t" r="r" b="b"/>
                <a:pathLst>
                  <a:path w="52850" h="52850">
                    <a:moveTo>
                      <a:pt x="0" y="0"/>
                    </a:moveTo>
                    <a:lnTo>
                      <a:pt x="52851" y="0"/>
                    </a:lnTo>
                    <a:lnTo>
                      <a:pt x="52851" y="52851"/>
                    </a:lnTo>
                    <a:lnTo>
                      <a:pt x="0" y="52851"/>
                    </a:lnTo>
                    <a:close/>
                  </a:path>
                </a:pathLst>
              </a:custGeom>
              <a:grpFill/>
              <a:ln w="7113" cap="flat">
                <a:noFill/>
                <a:prstDash val="solid"/>
                <a:miter/>
              </a:ln>
            </p:spPr>
            <p:txBody>
              <a:bodyPr rtlCol="0" anchor="ctr"/>
              <a:lstStyle/>
              <a:p>
                <a:endParaRPr lang="zh-CN" altLang="en-US" sz="800">
                  <a:latin typeface="Century Gothic" panose="020B0502020202020204" pitchFamily="34" charset="0"/>
                </a:endParaRPr>
              </a:p>
            </p:txBody>
          </p:sp>
          <p:sp>
            <p:nvSpPr>
              <p:cNvPr id="344" name="任意多边形: 形状 344">
                <a:extLst>
                  <a:ext uri="{FF2B5EF4-FFF2-40B4-BE49-F238E27FC236}">
                    <a16:creationId xmlns:a16="http://schemas.microsoft.com/office/drawing/2014/main" id="{372FC8BA-5450-6F88-E124-77D3732E337C}"/>
                  </a:ext>
                </a:extLst>
              </p:cNvPr>
              <p:cNvSpPr/>
              <p:nvPr/>
            </p:nvSpPr>
            <p:spPr>
              <a:xfrm>
                <a:off x="2142123" y="1098996"/>
                <a:ext cx="52850" cy="52850"/>
              </a:xfrm>
              <a:custGeom>
                <a:avLst/>
                <a:gdLst>
                  <a:gd name="connsiteX0" fmla="*/ 0 w 52850"/>
                  <a:gd name="connsiteY0" fmla="*/ 0 h 52850"/>
                  <a:gd name="connsiteX1" fmla="*/ 52851 w 52850"/>
                  <a:gd name="connsiteY1" fmla="*/ 0 h 52850"/>
                  <a:gd name="connsiteX2" fmla="*/ 52851 w 52850"/>
                  <a:gd name="connsiteY2" fmla="*/ 52851 h 52850"/>
                  <a:gd name="connsiteX3" fmla="*/ 0 w 52850"/>
                  <a:gd name="connsiteY3" fmla="*/ 52851 h 52850"/>
                </a:gdLst>
                <a:ahLst/>
                <a:cxnLst>
                  <a:cxn ang="0">
                    <a:pos x="connsiteX0" y="connsiteY0"/>
                  </a:cxn>
                  <a:cxn ang="0">
                    <a:pos x="connsiteX1" y="connsiteY1"/>
                  </a:cxn>
                  <a:cxn ang="0">
                    <a:pos x="connsiteX2" y="connsiteY2"/>
                  </a:cxn>
                  <a:cxn ang="0">
                    <a:pos x="connsiteX3" y="connsiteY3"/>
                  </a:cxn>
                </a:cxnLst>
                <a:rect l="l" t="t" r="r" b="b"/>
                <a:pathLst>
                  <a:path w="52850" h="52850">
                    <a:moveTo>
                      <a:pt x="0" y="0"/>
                    </a:moveTo>
                    <a:lnTo>
                      <a:pt x="52851" y="0"/>
                    </a:lnTo>
                    <a:lnTo>
                      <a:pt x="52851" y="52851"/>
                    </a:lnTo>
                    <a:lnTo>
                      <a:pt x="0" y="52851"/>
                    </a:lnTo>
                    <a:close/>
                  </a:path>
                </a:pathLst>
              </a:custGeom>
              <a:grpFill/>
              <a:ln w="7113" cap="flat">
                <a:noFill/>
                <a:prstDash val="solid"/>
                <a:miter/>
              </a:ln>
            </p:spPr>
            <p:txBody>
              <a:bodyPr rtlCol="0" anchor="ctr"/>
              <a:lstStyle/>
              <a:p>
                <a:endParaRPr lang="zh-CN" altLang="en-US" sz="800">
                  <a:latin typeface="Century Gothic" panose="020B0502020202020204" pitchFamily="34" charset="0"/>
                </a:endParaRPr>
              </a:p>
            </p:txBody>
          </p:sp>
          <p:sp>
            <p:nvSpPr>
              <p:cNvPr id="345" name="任意多边形: 形状 345">
                <a:extLst>
                  <a:ext uri="{FF2B5EF4-FFF2-40B4-BE49-F238E27FC236}">
                    <a16:creationId xmlns:a16="http://schemas.microsoft.com/office/drawing/2014/main" id="{D5E4D84F-F46F-07F5-D26F-178FA24771C7}"/>
                  </a:ext>
                </a:extLst>
              </p:cNvPr>
              <p:cNvSpPr/>
              <p:nvPr/>
            </p:nvSpPr>
            <p:spPr>
              <a:xfrm>
                <a:off x="2212615" y="1098996"/>
                <a:ext cx="52850" cy="52850"/>
              </a:xfrm>
              <a:custGeom>
                <a:avLst/>
                <a:gdLst>
                  <a:gd name="connsiteX0" fmla="*/ 0 w 52850"/>
                  <a:gd name="connsiteY0" fmla="*/ 0 h 52850"/>
                  <a:gd name="connsiteX1" fmla="*/ 52851 w 52850"/>
                  <a:gd name="connsiteY1" fmla="*/ 0 h 52850"/>
                  <a:gd name="connsiteX2" fmla="*/ 52851 w 52850"/>
                  <a:gd name="connsiteY2" fmla="*/ 52851 h 52850"/>
                  <a:gd name="connsiteX3" fmla="*/ 0 w 52850"/>
                  <a:gd name="connsiteY3" fmla="*/ 52851 h 52850"/>
                </a:gdLst>
                <a:ahLst/>
                <a:cxnLst>
                  <a:cxn ang="0">
                    <a:pos x="connsiteX0" y="connsiteY0"/>
                  </a:cxn>
                  <a:cxn ang="0">
                    <a:pos x="connsiteX1" y="connsiteY1"/>
                  </a:cxn>
                  <a:cxn ang="0">
                    <a:pos x="connsiteX2" y="connsiteY2"/>
                  </a:cxn>
                  <a:cxn ang="0">
                    <a:pos x="connsiteX3" y="connsiteY3"/>
                  </a:cxn>
                </a:cxnLst>
                <a:rect l="l" t="t" r="r" b="b"/>
                <a:pathLst>
                  <a:path w="52850" h="52850">
                    <a:moveTo>
                      <a:pt x="0" y="0"/>
                    </a:moveTo>
                    <a:lnTo>
                      <a:pt x="52851" y="0"/>
                    </a:lnTo>
                    <a:lnTo>
                      <a:pt x="52851" y="52851"/>
                    </a:lnTo>
                    <a:lnTo>
                      <a:pt x="0" y="52851"/>
                    </a:lnTo>
                    <a:close/>
                  </a:path>
                </a:pathLst>
              </a:custGeom>
              <a:grpFill/>
              <a:ln w="7113" cap="flat">
                <a:noFill/>
                <a:prstDash val="solid"/>
                <a:miter/>
              </a:ln>
            </p:spPr>
            <p:txBody>
              <a:bodyPr rtlCol="0" anchor="ctr"/>
              <a:lstStyle/>
              <a:p>
                <a:endParaRPr lang="zh-CN" altLang="en-US" sz="800">
                  <a:latin typeface="Century Gothic" panose="020B0502020202020204" pitchFamily="34" charset="0"/>
                </a:endParaRPr>
              </a:p>
            </p:txBody>
          </p:sp>
          <p:sp>
            <p:nvSpPr>
              <p:cNvPr id="346" name="任意多边形: 形状 346">
                <a:extLst>
                  <a:ext uri="{FF2B5EF4-FFF2-40B4-BE49-F238E27FC236}">
                    <a16:creationId xmlns:a16="http://schemas.microsoft.com/office/drawing/2014/main" id="{ADECCAD4-BD04-A321-B2B5-19FE91F93DDC}"/>
                  </a:ext>
                </a:extLst>
              </p:cNvPr>
              <p:cNvSpPr/>
              <p:nvPr/>
            </p:nvSpPr>
            <p:spPr>
              <a:xfrm>
                <a:off x="2142123" y="1028575"/>
                <a:ext cx="52850" cy="52850"/>
              </a:xfrm>
              <a:custGeom>
                <a:avLst/>
                <a:gdLst>
                  <a:gd name="connsiteX0" fmla="*/ 0 w 52850"/>
                  <a:gd name="connsiteY0" fmla="*/ 0 h 52850"/>
                  <a:gd name="connsiteX1" fmla="*/ 52851 w 52850"/>
                  <a:gd name="connsiteY1" fmla="*/ 0 h 52850"/>
                  <a:gd name="connsiteX2" fmla="*/ 52851 w 52850"/>
                  <a:gd name="connsiteY2" fmla="*/ 52851 h 52850"/>
                  <a:gd name="connsiteX3" fmla="*/ 0 w 52850"/>
                  <a:gd name="connsiteY3" fmla="*/ 52851 h 52850"/>
                </a:gdLst>
                <a:ahLst/>
                <a:cxnLst>
                  <a:cxn ang="0">
                    <a:pos x="connsiteX0" y="connsiteY0"/>
                  </a:cxn>
                  <a:cxn ang="0">
                    <a:pos x="connsiteX1" y="connsiteY1"/>
                  </a:cxn>
                  <a:cxn ang="0">
                    <a:pos x="connsiteX2" y="connsiteY2"/>
                  </a:cxn>
                  <a:cxn ang="0">
                    <a:pos x="connsiteX3" y="connsiteY3"/>
                  </a:cxn>
                </a:cxnLst>
                <a:rect l="l" t="t" r="r" b="b"/>
                <a:pathLst>
                  <a:path w="52850" h="52850">
                    <a:moveTo>
                      <a:pt x="0" y="0"/>
                    </a:moveTo>
                    <a:lnTo>
                      <a:pt x="52851" y="0"/>
                    </a:lnTo>
                    <a:lnTo>
                      <a:pt x="52851" y="52851"/>
                    </a:lnTo>
                    <a:lnTo>
                      <a:pt x="0" y="52851"/>
                    </a:lnTo>
                    <a:close/>
                  </a:path>
                </a:pathLst>
              </a:custGeom>
              <a:grpFill/>
              <a:ln w="7113" cap="flat">
                <a:noFill/>
                <a:prstDash val="solid"/>
                <a:miter/>
              </a:ln>
            </p:spPr>
            <p:txBody>
              <a:bodyPr rtlCol="0" anchor="ctr"/>
              <a:lstStyle/>
              <a:p>
                <a:endParaRPr lang="zh-CN" altLang="en-US" sz="800">
                  <a:latin typeface="Century Gothic" panose="020B0502020202020204" pitchFamily="34" charset="0"/>
                </a:endParaRPr>
              </a:p>
            </p:txBody>
          </p:sp>
          <p:sp>
            <p:nvSpPr>
              <p:cNvPr id="347" name="任意多边形: 形状 347">
                <a:extLst>
                  <a:ext uri="{FF2B5EF4-FFF2-40B4-BE49-F238E27FC236}">
                    <a16:creationId xmlns:a16="http://schemas.microsoft.com/office/drawing/2014/main" id="{B88D5018-6869-9321-21A2-80E838EA95FA}"/>
                  </a:ext>
                </a:extLst>
              </p:cNvPr>
              <p:cNvSpPr/>
              <p:nvPr/>
            </p:nvSpPr>
            <p:spPr>
              <a:xfrm>
                <a:off x="2142123" y="958083"/>
                <a:ext cx="52850" cy="52850"/>
              </a:xfrm>
              <a:custGeom>
                <a:avLst/>
                <a:gdLst>
                  <a:gd name="connsiteX0" fmla="*/ 0 w 52850"/>
                  <a:gd name="connsiteY0" fmla="*/ 0 h 52850"/>
                  <a:gd name="connsiteX1" fmla="*/ 52851 w 52850"/>
                  <a:gd name="connsiteY1" fmla="*/ 0 h 52850"/>
                  <a:gd name="connsiteX2" fmla="*/ 52851 w 52850"/>
                  <a:gd name="connsiteY2" fmla="*/ 52851 h 52850"/>
                  <a:gd name="connsiteX3" fmla="*/ 0 w 52850"/>
                  <a:gd name="connsiteY3" fmla="*/ 52851 h 52850"/>
                </a:gdLst>
                <a:ahLst/>
                <a:cxnLst>
                  <a:cxn ang="0">
                    <a:pos x="connsiteX0" y="connsiteY0"/>
                  </a:cxn>
                  <a:cxn ang="0">
                    <a:pos x="connsiteX1" y="connsiteY1"/>
                  </a:cxn>
                  <a:cxn ang="0">
                    <a:pos x="connsiteX2" y="connsiteY2"/>
                  </a:cxn>
                  <a:cxn ang="0">
                    <a:pos x="connsiteX3" y="connsiteY3"/>
                  </a:cxn>
                </a:cxnLst>
                <a:rect l="l" t="t" r="r" b="b"/>
                <a:pathLst>
                  <a:path w="52850" h="52850">
                    <a:moveTo>
                      <a:pt x="0" y="0"/>
                    </a:moveTo>
                    <a:lnTo>
                      <a:pt x="52851" y="0"/>
                    </a:lnTo>
                    <a:lnTo>
                      <a:pt x="52851" y="52851"/>
                    </a:lnTo>
                    <a:lnTo>
                      <a:pt x="0" y="52851"/>
                    </a:lnTo>
                    <a:close/>
                  </a:path>
                </a:pathLst>
              </a:custGeom>
              <a:grpFill/>
              <a:ln w="7113" cap="flat">
                <a:noFill/>
                <a:prstDash val="solid"/>
                <a:miter/>
              </a:ln>
            </p:spPr>
            <p:txBody>
              <a:bodyPr rtlCol="0" anchor="ctr"/>
              <a:lstStyle/>
              <a:p>
                <a:endParaRPr lang="zh-CN" altLang="en-US" sz="800">
                  <a:latin typeface="Century Gothic" panose="020B0502020202020204" pitchFamily="34" charset="0"/>
                </a:endParaRPr>
              </a:p>
            </p:txBody>
          </p:sp>
        </p:grpSp>
        <p:grpSp>
          <p:nvGrpSpPr>
            <p:cNvPr id="204" name="图形 4">
              <a:extLst>
                <a:ext uri="{FF2B5EF4-FFF2-40B4-BE49-F238E27FC236}">
                  <a16:creationId xmlns:a16="http://schemas.microsoft.com/office/drawing/2014/main" id="{2C01BA45-1702-B963-FA71-D9E90B935B67}"/>
                </a:ext>
              </a:extLst>
            </p:cNvPr>
            <p:cNvGrpSpPr/>
            <p:nvPr/>
          </p:nvGrpSpPr>
          <p:grpSpPr>
            <a:xfrm>
              <a:off x="6077449" y="1450730"/>
              <a:ext cx="270135" cy="315647"/>
              <a:chOff x="7935173" y="948979"/>
              <a:chExt cx="372091" cy="417615"/>
            </a:xfrm>
            <a:solidFill>
              <a:srgbClr val="00B0F0"/>
            </a:solidFill>
          </p:grpSpPr>
          <p:sp>
            <p:nvSpPr>
              <p:cNvPr id="333" name="任意多边形: 形状 333">
                <a:extLst>
                  <a:ext uri="{FF2B5EF4-FFF2-40B4-BE49-F238E27FC236}">
                    <a16:creationId xmlns:a16="http://schemas.microsoft.com/office/drawing/2014/main" id="{851051A8-8C24-9FC6-A995-2488AE18E2D5}"/>
                  </a:ext>
                </a:extLst>
              </p:cNvPr>
              <p:cNvSpPr/>
              <p:nvPr/>
            </p:nvSpPr>
            <p:spPr>
              <a:xfrm>
                <a:off x="8134484" y="1068693"/>
                <a:ext cx="172779" cy="297900"/>
              </a:xfrm>
              <a:custGeom>
                <a:avLst/>
                <a:gdLst>
                  <a:gd name="connsiteX0" fmla="*/ 172780 w 172779"/>
                  <a:gd name="connsiteY0" fmla="*/ 0 h 297900"/>
                  <a:gd name="connsiteX1" fmla="*/ 172780 w 172779"/>
                  <a:gd name="connsiteY1" fmla="*/ 199169 h 297900"/>
                  <a:gd name="connsiteX2" fmla="*/ 0 w 172779"/>
                  <a:gd name="connsiteY2" fmla="*/ 297900 h 297900"/>
                  <a:gd name="connsiteX3" fmla="*/ 0 w 172779"/>
                  <a:gd name="connsiteY3" fmla="*/ 100509 h 297900"/>
                </a:gdLst>
                <a:ahLst/>
                <a:cxnLst>
                  <a:cxn ang="0">
                    <a:pos x="connsiteX0" y="connsiteY0"/>
                  </a:cxn>
                  <a:cxn ang="0">
                    <a:pos x="connsiteX1" y="connsiteY1"/>
                  </a:cxn>
                  <a:cxn ang="0">
                    <a:pos x="connsiteX2" y="connsiteY2"/>
                  </a:cxn>
                  <a:cxn ang="0">
                    <a:pos x="connsiteX3" y="connsiteY3"/>
                  </a:cxn>
                </a:cxnLst>
                <a:rect l="l" t="t" r="r" b="b"/>
                <a:pathLst>
                  <a:path w="172779" h="297900">
                    <a:moveTo>
                      <a:pt x="172780" y="0"/>
                    </a:moveTo>
                    <a:lnTo>
                      <a:pt x="172780" y="199169"/>
                    </a:lnTo>
                    <a:lnTo>
                      <a:pt x="0" y="297900"/>
                    </a:lnTo>
                    <a:lnTo>
                      <a:pt x="0" y="100509"/>
                    </a:lnTo>
                    <a:close/>
                  </a:path>
                </a:pathLst>
              </a:custGeom>
              <a:grpFill/>
              <a:ln w="7113" cap="flat">
                <a:noFill/>
                <a:prstDash val="solid"/>
                <a:miter/>
              </a:ln>
            </p:spPr>
            <p:txBody>
              <a:bodyPr rtlCol="0" anchor="ctr"/>
              <a:lstStyle/>
              <a:p>
                <a:endParaRPr lang="zh-CN" altLang="en-US" sz="800">
                  <a:latin typeface="Century Gothic" panose="020B0502020202020204" pitchFamily="34" charset="0"/>
                </a:endParaRPr>
              </a:p>
            </p:txBody>
          </p:sp>
          <p:sp>
            <p:nvSpPr>
              <p:cNvPr id="334" name="任意多边形: 形状 334">
                <a:extLst>
                  <a:ext uri="{FF2B5EF4-FFF2-40B4-BE49-F238E27FC236}">
                    <a16:creationId xmlns:a16="http://schemas.microsoft.com/office/drawing/2014/main" id="{F97F6CA8-C7B6-BE01-2919-0FAEDEDFB154}"/>
                  </a:ext>
                </a:extLst>
              </p:cNvPr>
              <p:cNvSpPr/>
              <p:nvPr/>
            </p:nvSpPr>
            <p:spPr>
              <a:xfrm>
                <a:off x="7935173" y="1070116"/>
                <a:ext cx="172708" cy="296477"/>
              </a:xfrm>
              <a:custGeom>
                <a:avLst/>
                <a:gdLst>
                  <a:gd name="connsiteX0" fmla="*/ 0 w 172708"/>
                  <a:gd name="connsiteY0" fmla="*/ 0 h 296477"/>
                  <a:gd name="connsiteX1" fmla="*/ 172708 w 172708"/>
                  <a:gd name="connsiteY1" fmla="*/ 99158 h 296477"/>
                  <a:gd name="connsiteX2" fmla="*/ 172708 w 172708"/>
                  <a:gd name="connsiteY2" fmla="*/ 296478 h 296477"/>
                  <a:gd name="connsiteX3" fmla="*/ 0 w 172708"/>
                  <a:gd name="connsiteY3" fmla="*/ 197747 h 296477"/>
                </a:gdLst>
                <a:ahLst/>
                <a:cxnLst>
                  <a:cxn ang="0">
                    <a:pos x="connsiteX0" y="connsiteY0"/>
                  </a:cxn>
                  <a:cxn ang="0">
                    <a:pos x="connsiteX1" y="connsiteY1"/>
                  </a:cxn>
                  <a:cxn ang="0">
                    <a:pos x="connsiteX2" y="connsiteY2"/>
                  </a:cxn>
                  <a:cxn ang="0">
                    <a:pos x="connsiteX3" y="connsiteY3"/>
                  </a:cxn>
                </a:cxnLst>
                <a:rect l="l" t="t" r="r" b="b"/>
                <a:pathLst>
                  <a:path w="172708" h="296477">
                    <a:moveTo>
                      <a:pt x="0" y="0"/>
                    </a:moveTo>
                    <a:lnTo>
                      <a:pt x="172708" y="99158"/>
                    </a:lnTo>
                    <a:lnTo>
                      <a:pt x="172708" y="296478"/>
                    </a:lnTo>
                    <a:lnTo>
                      <a:pt x="0" y="197747"/>
                    </a:lnTo>
                    <a:close/>
                  </a:path>
                </a:pathLst>
              </a:custGeom>
              <a:grpFill/>
              <a:ln w="7113" cap="flat">
                <a:noFill/>
                <a:prstDash val="solid"/>
                <a:miter/>
              </a:ln>
            </p:spPr>
            <p:txBody>
              <a:bodyPr rtlCol="0" anchor="ctr"/>
              <a:lstStyle/>
              <a:p>
                <a:endParaRPr lang="zh-CN" altLang="en-US" sz="800">
                  <a:latin typeface="Century Gothic" panose="020B0502020202020204" pitchFamily="34" charset="0"/>
                </a:endParaRPr>
              </a:p>
            </p:txBody>
          </p:sp>
          <p:sp>
            <p:nvSpPr>
              <p:cNvPr id="335" name="任意多边形: 形状 335">
                <a:extLst>
                  <a:ext uri="{FF2B5EF4-FFF2-40B4-BE49-F238E27FC236}">
                    <a16:creationId xmlns:a16="http://schemas.microsoft.com/office/drawing/2014/main" id="{3C4F5524-C94A-FF06-003D-55BF9A8499F3}"/>
                  </a:ext>
                </a:extLst>
              </p:cNvPr>
              <p:cNvSpPr/>
              <p:nvPr/>
            </p:nvSpPr>
            <p:spPr>
              <a:xfrm>
                <a:off x="8049695" y="1004746"/>
                <a:ext cx="242489" cy="141481"/>
              </a:xfrm>
              <a:custGeom>
                <a:avLst/>
                <a:gdLst>
                  <a:gd name="connsiteX0" fmla="*/ 169081 w 242489"/>
                  <a:gd name="connsiteY0" fmla="*/ 0 h 141481"/>
                  <a:gd name="connsiteX1" fmla="*/ 242489 w 242489"/>
                  <a:gd name="connsiteY1" fmla="*/ 41897 h 141481"/>
                  <a:gd name="connsiteX2" fmla="*/ 71559 w 242489"/>
                  <a:gd name="connsiteY2" fmla="*/ 141481 h 141481"/>
                  <a:gd name="connsiteX3" fmla="*/ 0 w 242489"/>
                  <a:gd name="connsiteY3" fmla="*/ 100438 h 141481"/>
                </a:gdLst>
                <a:ahLst/>
                <a:cxnLst>
                  <a:cxn ang="0">
                    <a:pos x="connsiteX0" y="connsiteY0"/>
                  </a:cxn>
                  <a:cxn ang="0">
                    <a:pos x="connsiteX1" y="connsiteY1"/>
                  </a:cxn>
                  <a:cxn ang="0">
                    <a:pos x="connsiteX2" y="connsiteY2"/>
                  </a:cxn>
                  <a:cxn ang="0">
                    <a:pos x="connsiteX3" y="connsiteY3"/>
                  </a:cxn>
                </a:cxnLst>
                <a:rect l="l" t="t" r="r" b="b"/>
                <a:pathLst>
                  <a:path w="242489" h="141481">
                    <a:moveTo>
                      <a:pt x="169081" y="0"/>
                    </a:moveTo>
                    <a:lnTo>
                      <a:pt x="242489" y="41897"/>
                    </a:lnTo>
                    <a:lnTo>
                      <a:pt x="71559" y="141481"/>
                    </a:lnTo>
                    <a:lnTo>
                      <a:pt x="0" y="100438"/>
                    </a:lnTo>
                    <a:close/>
                  </a:path>
                </a:pathLst>
              </a:custGeom>
              <a:grpFill/>
              <a:ln w="7113" cap="flat">
                <a:noFill/>
                <a:prstDash val="solid"/>
                <a:miter/>
              </a:ln>
            </p:spPr>
            <p:txBody>
              <a:bodyPr rtlCol="0" anchor="ctr"/>
              <a:lstStyle/>
              <a:p>
                <a:endParaRPr lang="zh-CN" altLang="en-US" sz="800">
                  <a:latin typeface="Century Gothic" panose="020B0502020202020204" pitchFamily="34" charset="0"/>
                </a:endParaRPr>
              </a:p>
            </p:txBody>
          </p:sp>
          <p:sp>
            <p:nvSpPr>
              <p:cNvPr id="336" name="任意多边形: 形状 336">
                <a:extLst>
                  <a:ext uri="{FF2B5EF4-FFF2-40B4-BE49-F238E27FC236}">
                    <a16:creationId xmlns:a16="http://schemas.microsoft.com/office/drawing/2014/main" id="{3093C888-5377-FCDD-20C0-1992CD54C41F}"/>
                  </a:ext>
                </a:extLst>
              </p:cNvPr>
              <p:cNvSpPr/>
              <p:nvPr/>
            </p:nvSpPr>
            <p:spPr>
              <a:xfrm>
                <a:off x="7948973" y="948979"/>
                <a:ext cx="243270" cy="140912"/>
              </a:xfrm>
              <a:custGeom>
                <a:avLst/>
                <a:gdLst>
                  <a:gd name="connsiteX0" fmla="*/ 172281 w 243270"/>
                  <a:gd name="connsiteY0" fmla="*/ 0 h 140912"/>
                  <a:gd name="connsiteX1" fmla="*/ 243271 w 243270"/>
                  <a:gd name="connsiteY1" fmla="*/ 40616 h 140912"/>
                  <a:gd name="connsiteX2" fmla="*/ 74048 w 243270"/>
                  <a:gd name="connsiteY2" fmla="*/ 140912 h 140912"/>
                  <a:gd name="connsiteX3" fmla="*/ 0 w 243270"/>
                  <a:gd name="connsiteY3" fmla="*/ 98446 h 140912"/>
                </a:gdLst>
                <a:ahLst/>
                <a:cxnLst>
                  <a:cxn ang="0">
                    <a:pos x="connsiteX0" y="connsiteY0"/>
                  </a:cxn>
                  <a:cxn ang="0">
                    <a:pos x="connsiteX1" y="connsiteY1"/>
                  </a:cxn>
                  <a:cxn ang="0">
                    <a:pos x="connsiteX2" y="connsiteY2"/>
                  </a:cxn>
                  <a:cxn ang="0">
                    <a:pos x="connsiteX3" y="connsiteY3"/>
                  </a:cxn>
                </a:cxnLst>
                <a:rect l="l" t="t" r="r" b="b"/>
                <a:pathLst>
                  <a:path w="243270" h="140912">
                    <a:moveTo>
                      <a:pt x="172281" y="0"/>
                    </a:moveTo>
                    <a:lnTo>
                      <a:pt x="243271" y="40616"/>
                    </a:lnTo>
                    <a:lnTo>
                      <a:pt x="74048" y="140912"/>
                    </a:lnTo>
                    <a:lnTo>
                      <a:pt x="0" y="98446"/>
                    </a:lnTo>
                    <a:close/>
                  </a:path>
                </a:pathLst>
              </a:custGeom>
              <a:grpFill/>
              <a:ln w="7113" cap="flat">
                <a:noFill/>
                <a:prstDash val="solid"/>
                <a:miter/>
              </a:ln>
            </p:spPr>
            <p:txBody>
              <a:bodyPr rtlCol="0" anchor="ctr"/>
              <a:lstStyle/>
              <a:p>
                <a:endParaRPr lang="zh-CN" altLang="en-US" sz="800">
                  <a:latin typeface="Century Gothic" panose="020B0502020202020204" pitchFamily="34" charset="0"/>
                </a:endParaRPr>
              </a:p>
            </p:txBody>
          </p:sp>
        </p:grpSp>
        <p:sp>
          <p:nvSpPr>
            <p:cNvPr id="248" name="文本框 288">
              <a:extLst>
                <a:ext uri="{FF2B5EF4-FFF2-40B4-BE49-F238E27FC236}">
                  <a16:creationId xmlns:a16="http://schemas.microsoft.com/office/drawing/2014/main" id="{E3EB8D22-D822-BF0D-512E-5B250181A914}"/>
                </a:ext>
              </a:extLst>
            </p:cNvPr>
            <p:cNvSpPr txBox="1"/>
            <p:nvPr/>
          </p:nvSpPr>
          <p:spPr>
            <a:xfrm>
              <a:off x="2526367" y="1796119"/>
              <a:ext cx="571931" cy="215444"/>
            </a:xfrm>
            <a:prstGeom prst="rect">
              <a:avLst/>
            </a:prstGeom>
            <a:noFill/>
          </p:spPr>
          <p:txBody>
            <a:bodyPr wrap="square" rtlCol="0">
              <a:spAutoFit/>
            </a:bodyPr>
            <a:lstStyle/>
            <a:p>
              <a:pPr algn="ctr"/>
              <a:r>
                <a:rPr lang="en-US" altLang="zh-CN" sz="800" b="1">
                  <a:solidFill>
                    <a:schemeClr val="bg1"/>
                  </a:solidFill>
                  <a:latin typeface="Century Gothic" panose="020B0502020202020204" pitchFamily="34" charset="0"/>
                  <a:ea typeface="微软雅黑" panose="020B0503020204020204" pitchFamily="34" charset="-122"/>
                </a:rPr>
                <a:t>Docker</a:t>
              </a:r>
            </a:p>
          </p:txBody>
        </p:sp>
        <p:grpSp>
          <p:nvGrpSpPr>
            <p:cNvPr id="249" name="图形 4">
              <a:extLst>
                <a:ext uri="{FF2B5EF4-FFF2-40B4-BE49-F238E27FC236}">
                  <a16:creationId xmlns:a16="http://schemas.microsoft.com/office/drawing/2014/main" id="{19BC8E7C-9B41-B104-BFF5-ECBE5A45B868}"/>
                </a:ext>
              </a:extLst>
            </p:cNvPr>
            <p:cNvGrpSpPr/>
            <p:nvPr/>
          </p:nvGrpSpPr>
          <p:grpSpPr>
            <a:xfrm>
              <a:off x="7263452" y="1454197"/>
              <a:ext cx="402384" cy="308712"/>
              <a:chOff x="6417569" y="954100"/>
              <a:chExt cx="554252" cy="408670"/>
            </a:xfrm>
            <a:solidFill>
              <a:srgbClr val="00B0F0"/>
            </a:solidFill>
          </p:grpSpPr>
          <p:sp>
            <p:nvSpPr>
              <p:cNvPr id="322" name="任意多边形: 形状 181">
                <a:extLst>
                  <a:ext uri="{FF2B5EF4-FFF2-40B4-BE49-F238E27FC236}">
                    <a16:creationId xmlns:a16="http://schemas.microsoft.com/office/drawing/2014/main" id="{9C50AB22-D3C6-4060-4789-E760E946C890}"/>
                  </a:ext>
                </a:extLst>
              </p:cNvPr>
              <p:cNvSpPr/>
              <p:nvPr/>
            </p:nvSpPr>
            <p:spPr>
              <a:xfrm>
                <a:off x="6741438" y="1253992"/>
                <a:ext cx="54871" cy="84874"/>
              </a:xfrm>
              <a:custGeom>
                <a:avLst/>
                <a:gdLst>
                  <a:gd name="connsiteX0" fmla="*/ 54700 w 54871"/>
                  <a:gd name="connsiteY0" fmla="*/ 72768 h 84874"/>
                  <a:gd name="connsiteX1" fmla="*/ 39762 w 54871"/>
                  <a:gd name="connsiteY1" fmla="*/ 84860 h 84874"/>
                  <a:gd name="connsiteX2" fmla="*/ 12234 w 54871"/>
                  <a:gd name="connsiteY2" fmla="*/ 84291 h 84874"/>
                  <a:gd name="connsiteX3" fmla="*/ 0 w 54871"/>
                  <a:gd name="connsiteY3" fmla="*/ 81588 h 84874"/>
                  <a:gd name="connsiteX4" fmla="*/ 31369 w 54871"/>
                  <a:gd name="connsiteY4" fmla="*/ 31867 h 84874"/>
                  <a:gd name="connsiteX5" fmla="*/ 41825 w 54871"/>
                  <a:gd name="connsiteY5" fmla="*/ 0 h 84874"/>
                  <a:gd name="connsiteX6" fmla="*/ 46165 w 54871"/>
                  <a:gd name="connsiteY6" fmla="*/ 13515 h 84874"/>
                  <a:gd name="connsiteX7" fmla="*/ 51357 w 54871"/>
                  <a:gd name="connsiteY7" fmla="*/ 34570 h 84874"/>
                  <a:gd name="connsiteX8" fmla="*/ 52068 w 54871"/>
                  <a:gd name="connsiteY8" fmla="*/ 61031 h 84874"/>
                  <a:gd name="connsiteX9" fmla="*/ 54700 w 54871"/>
                  <a:gd name="connsiteY9" fmla="*/ 72768 h 84874"/>
                  <a:gd name="connsiteX10" fmla="*/ 54700 w 54871"/>
                  <a:gd name="connsiteY10" fmla="*/ 72768 h 8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871" h="84874">
                    <a:moveTo>
                      <a:pt x="54700" y="72768"/>
                    </a:moveTo>
                    <a:cubicBezTo>
                      <a:pt x="53633" y="84291"/>
                      <a:pt x="49863" y="85003"/>
                      <a:pt x="39762" y="84860"/>
                    </a:cubicBezTo>
                    <a:cubicBezTo>
                      <a:pt x="35068" y="84860"/>
                      <a:pt x="16858" y="84647"/>
                      <a:pt x="12234" y="84291"/>
                    </a:cubicBezTo>
                    <a:cubicBezTo>
                      <a:pt x="5548" y="83722"/>
                      <a:pt x="1991" y="83224"/>
                      <a:pt x="0" y="81588"/>
                    </a:cubicBezTo>
                    <a:cubicBezTo>
                      <a:pt x="10243" y="74048"/>
                      <a:pt x="27884" y="42679"/>
                      <a:pt x="31369" y="31867"/>
                    </a:cubicBezTo>
                    <a:cubicBezTo>
                      <a:pt x="34997" y="20557"/>
                      <a:pt x="38909" y="10599"/>
                      <a:pt x="41825" y="0"/>
                    </a:cubicBezTo>
                    <a:cubicBezTo>
                      <a:pt x="43248" y="4339"/>
                      <a:pt x="44173" y="8820"/>
                      <a:pt x="46165" y="13515"/>
                    </a:cubicBezTo>
                    <a:cubicBezTo>
                      <a:pt x="49436" y="21268"/>
                      <a:pt x="51001" y="26105"/>
                      <a:pt x="51357" y="34570"/>
                    </a:cubicBezTo>
                    <a:cubicBezTo>
                      <a:pt x="51571" y="43390"/>
                      <a:pt x="51926" y="52211"/>
                      <a:pt x="52068" y="61031"/>
                    </a:cubicBezTo>
                    <a:cubicBezTo>
                      <a:pt x="54700" y="66081"/>
                      <a:pt x="55198" y="67220"/>
                      <a:pt x="54700" y="72768"/>
                    </a:cubicBezTo>
                    <a:lnTo>
                      <a:pt x="54700" y="72768"/>
                    </a:lnTo>
                    <a:close/>
                  </a:path>
                </a:pathLst>
              </a:custGeom>
              <a:grpFill/>
              <a:ln w="7113" cap="flat">
                <a:noFill/>
                <a:prstDash val="solid"/>
                <a:miter/>
              </a:ln>
            </p:spPr>
            <p:txBody>
              <a:bodyPr rtlCol="0" anchor="ctr"/>
              <a:lstStyle/>
              <a:p>
                <a:endParaRPr lang="zh-CN" altLang="en-US" sz="800">
                  <a:latin typeface="Century Gothic" panose="020B0502020202020204" pitchFamily="34" charset="0"/>
                </a:endParaRPr>
              </a:p>
            </p:txBody>
          </p:sp>
          <p:sp>
            <p:nvSpPr>
              <p:cNvPr id="323" name="任意多边形: 形状 182">
                <a:extLst>
                  <a:ext uri="{FF2B5EF4-FFF2-40B4-BE49-F238E27FC236}">
                    <a16:creationId xmlns:a16="http://schemas.microsoft.com/office/drawing/2014/main" id="{C4A3384E-5854-D7EE-AAD8-E11C6C4CCDDA}"/>
                  </a:ext>
                </a:extLst>
              </p:cNvPr>
              <p:cNvSpPr/>
              <p:nvPr/>
            </p:nvSpPr>
            <p:spPr>
              <a:xfrm>
                <a:off x="6460352" y="1239196"/>
                <a:ext cx="54744" cy="76943"/>
              </a:xfrm>
              <a:custGeom>
                <a:avLst/>
                <a:gdLst>
                  <a:gd name="connsiteX0" fmla="*/ 24655 w 54744"/>
                  <a:gd name="connsiteY0" fmla="*/ 0 h 76943"/>
                  <a:gd name="connsiteX1" fmla="*/ 54744 w 54744"/>
                  <a:gd name="connsiteY1" fmla="*/ 63734 h 76943"/>
                  <a:gd name="connsiteX2" fmla="*/ 54744 w 54744"/>
                  <a:gd name="connsiteY2" fmla="*/ 64090 h 76943"/>
                  <a:gd name="connsiteX3" fmla="*/ 51116 w 54744"/>
                  <a:gd name="connsiteY3" fmla="*/ 72910 h 76943"/>
                  <a:gd name="connsiteX4" fmla="*/ 13274 w 54744"/>
                  <a:gd name="connsiteY4" fmla="*/ 60675 h 76943"/>
                  <a:gd name="connsiteX5" fmla="*/ 328 w 54744"/>
                  <a:gd name="connsiteY5" fmla="*/ 36704 h 76943"/>
                  <a:gd name="connsiteX6" fmla="*/ 4454 w 54744"/>
                  <a:gd name="connsiteY6" fmla="*/ 26461 h 76943"/>
                  <a:gd name="connsiteX7" fmla="*/ 21027 w 54744"/>
                  <a:gd name="connsiteY7" fmla="*/ 9532 h 76943"/>
                  <a:gd name="connsiteX8" fmla="*/ 24655 w 54744"/>
                  <a:gd name="connsiteY8" fmla="*/ 0 h 76943"/>
                  <a:gd name="connsiteX9" fmla="*/ 24655 w 54744"/>
                  <a:gd name="connsiteY9" fmla="*/ 0 h 7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44" h="76943">
                    <a:moveTo>
                      <a:pt x="24655" y="0"/>
                    </a:moveTo>
                    <a:cubicBezTo>
                      <a:pt x="31128" y="22691"/>
                      <a:pt x="42296" y="45026"/>
                      <a:pt x="54744" y="63734"/>
                    </a:cubicBezTo>
                    <a:lnTo>
                      <a:pt x="54744" y="64090"/>
                    </a:lnTo>
                    <a:cubicBezTo>
                      <a:pt x="54033" y="67362"/>
                      <a:pt x="53108" y="70421"/>
                      <a:pt x="51116" y="72910"/>
                    </a:cubicBezTo>
                    <a:cubicBezTo>
                      <a:pt x="42296" y="84789"/>
                      <a:pt x="19747" y="67291"/>
                      <a:pt x="13274" y="60675"/>
                    </a:cubicBezTo>
                    <a:cubicBezTo>
                      <a:pt x="6090" y="53491"/>
                      <a:pt x="1395" y="44813"/>
                      <a:pt x="328" y="36704"/>
                    </a:cubicBezTo>
                    <a:cubicBezTo>
                      <a:pt x="-597" y="30729"/>
                      <a:pt x="328" y="30587"/>
                      <a:pt x="4454" y="26461"/>
                    </a:cubicBezTo>
                    <a:cubicBezTo>
                      <a:pt x="10073" y="20913"/>
                      <a:pt x="15622" y="15293"/>
                      <a:pt x="21027" y="9532"/>
                    </a:cubicBezTo>
                    <a:cubicBezTo>
                      <a:pt x="22379" y="6544"/>
                      <a:pt x="23446" y="3272"/>
                      <a:pt x="24655" y="0"/>
                    </a:cubicBezTo>
                    <a:lnTo>
                      <a:pt x="24655" y="0"/>
                    </a:lnTo>
                    <a:close/>
                  </a:path>
                </a:pathLst>
              </a:custGeom>
              <a:grpFill/>
              <a:ln w="7113" cap="flat">
                <a:noFill/>
                <a:prstDash val="solid"/>
                <a:miter/>
              </a:ln>
            </p:spPr>
            <p:txBody>
              <a:bodyPr rtlCol="0" anchor="ctr"/>
              <a:lstStyle/>
              <a:p>
                <a:endParaRPr lang="zh-CN" altLang="en-US" sz="800">
                  <a:latin typeface="Century Gothic" panose="020B0502020202020204" pitchFamily="34" charset="0"/>
                </a:endParaRPr>
              </a:p>
            </p:txBody>
          </p:sp>
          <p:sp>
            <p:nvSpPr>
              <p:cNvPr id="324" name="任意多边形: 形状 183">
                <a:extLst>
                  <a:ext uri="{FF2B5EF4-FFF2-40B4-BE49-F238E27FC236}">
                    <a16:creationId xmlns:a16="http://schemas.microsoft.com/office/drawing/2014/main" id="{FA6EF3EF-879B-D107-43B4-D7CD2F333A7F}"/>
                  </a:ext>
                </a:extLst>
              </p:cNvPr>
              <p:cNvSpPr/>
              <p:nvPr/>
            </p:nvSpPr>
            <p:spPr>
              <a:xfrm>
                <a:off x="6449245" y="1096577"/>
                <a:ext cx="39248" cy="61906"/>
              </a:xfrm>
              <a:custGeom>
                <a:avLst/>
                <a:gdLst>
                  <a:gd name="connsiteX0" fmla="*/ 23386 w 39248"/>
                  <a:gd name="connsiteY0" fmla="*/ 0 h 61906"/>
                  <a:gd name="connsiteX1" fmla="*/ 19758 w 39248"/>
                  <a:gd name="connsiteY1" fmla="*/ 9176 h 61906"/>
                  <a:gd name="connsiteX2" fmla="*/ 10227 w 39248"/>
                  <a:gd name="connsiteY2" fmla="*/ 41043 h 61906"/>
                  <a:gd name="connsiteX3" fmla="*/ 27369 w 39248"/>
                  <a:gd name="connsiteY3" fmla="*/ 50930 h 61906"/>
                  <a:gd name="connsiteX4" fmla="*/ 39248 w 39248"/>
                  <a:gd name="connsiteY4" fmla="*/ 43390 h 61906"/>
                  <a:gd name="connsiteX5" fmla="*/ 34767 w 39248"/>
                  <a:gd name="connsiteY5" fmla="*/ 56550 h 61906"/>
                  <a:gd name="connsiteX6" fmla="*/ 34056 w 39248"/>
                  <a:gd name="connsiteY6" fmla="*/ 58684 h 61906"/>
                  <a:gd name="connsiteX7" fmla="*/ 9729 w 39248"/>
                  <a:gd name="connsiteY7" fmla="*/ 55625 h 61906"/>
                  <a:gd name="connsiteX8" fmla="*/ 4892 w 39248"/>
                  <a:gd name="connsiteY8" fmla="*/ 41185 h 61906"/>
                  <a:gd name="connsiteX9" fmla="*/ 23386 w 39248"/>
                  <a:gd name="connsiteY9" fmla="*/ 0 h 61906"/>
                  <a:gd name="connsiteX10" fmla="*/ 23386 w 39248"/>
                  <a:gd name="connsiteY10" fmla="*/ 0 h 6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248" h="61906">
                    <a:moveTo>
                      <a:pt x="23386" y="0"/>
                    </a:moveTo>
                    <a:cubicBezTo>
                      <a:pt x="21750" y="3628"/>
                      <a:pt x="20541" y="6331"/>
                      <a:pt x="19758" y="9176"/>
                    </a:cubicBezTo>
                    <a:cubicBezTo>
                      <a:pt x="16130" y="21411"/>
                      <a:pt x="21394" y="32223"/>
                      <a:pt x="10227" y="41043"/>
                    </a:cubicBezTo>
                    <a:cubicBezTo>
                      <a:pt x="15419" y="51499"/>
                      <a:pt x="15277" y="55839"/>
                      <a:pt x="27369" y="50930"/>
                    </a:cubicBezTo>
                    <a:cubicBezTo>
                      <a:pt x="32064" y="49152"/>
                      <a:pt x="35834" y="46449"/>
                      <a:pt x="39248" y="43390"/>
                    </a:cubicBezTo>
                    <a:cubicBezTo>
                      <a:pt x="37612" y="47729"/>
                      <a:pt x="35976" y="52069"/>
                      <a:pt x="34767" y="56550"/>
                    </a:cubicBezTo>
                    <a:cubicBezTo>
                      <a:pt x="34554" y="57261"/>
                      <a:pt x="34198" y="57972"/>
                      <a:pt x="34056" y="58684"/>
                    </a:cubicBezTo>
                    <a:cubicBezTo>
                      <a:pt x="25378" y="62312"/>
                      <a:pt x="14068" y="64659"/>
                      <a:pt x="9729" y="55625"/>
                    </a:cubicBezTo>
                    <a:cubicBezTo>
                      <a:pt x="7595" y="51144"/>
                      <a:pt x="6456" y="46805"/>
                      <a:pt x="4892" y="41185"/>
                    </a:cubicBezTo>
                    <a:cubicBezTo>
                      <a:pt x="-9619" y="26461"/>
                      <a:pt x="11649" y="7042"/>
                      <a:pt x="23386" y="0"/>
                    </a:cubicBezTo>
                    <a:lnTo>
                      <a:pt x="23386" y="0"/>
                    </a:lnTo>
                    <a:close/>
                  </a:path>
                </a:pathLst>
              </a:custGeom>
              <a:grpFill/>
              <a:ln w="7113" cap="flat">
                <a:noFill/>
                <a:prstDash val="solid"/>
                <a:miter/>
              </a:ln>
            </p:spPr>
            <p:txBody>
              <a:bodyPr rtlCol="0" anchor="ctr"/>
              <a:lstStyle/>
              <a:p>
                <a:endParaRPr lang="zh-CN" altLang="en-US" sz="800">
                  <a:latin typeface="Century Gothic" panose="020B0502020202020204" pitchFamily="34" charset="0"/>
                </a:endParaRPr>
              </a:p>
            </p:txBody>
          </p:sp>
          <p:sp>
            <p:nvSpPr>
              <p:cNvPr id="325" name="任意多边形: 形状 325">
                <a:extLst>
                  <a:ext uri="{FF2B5EF4-FFF2-40B4-BE49-F238E27FC236}">
                    <a16:creationId xmlns:a16="http://schemas.microsoft.com/office/drawing/2014/main" id="{0108472E-E013-A39F-F4D1-F57061443917}"/>
                  </a:ext>
                </a:extLst>
              </p:cNvPr>
              <p:cNvSpPr/>
              <p:nvPr/>
            </p:nvSpPr>
            <p:spPr>
              <a:xfrm>
                <a:off x="6474053" y="1103192"/>
                <a:ext cx="5406" cy="9033"/>
              </a:xfrm>
              <a:custGeom>
                <a:avLst/>
                <a:gdLst>
                  <a:gd name="connsiteX0" fmla="*/ 5406 w 5406"/>
                  <a:gd name="connsiteY0" fmla="*/ 9034 h 9033"/>
                  <a:gd name="connsiteX1" fmla="*/ 0 w 5406"/>
                  <a:gd name="connsiteY1" fmla="*/ 6331 h 9033"/>
                  <a:gd name="connsiteX2" fmla="*/ 711 w 5406"/>
                  <a:gd name="connsiteY2" fmla="*/ 1992 h 9033"/>
                  <a:gd name="connsiteX3" fmla="*/ 1280 w 5406"/>
                  <a:gd name="connsiteY3" fmla="*/ 0 h 9033"/>
                  <a:gd name="connsiteX4" fmla="*/ 5406 w 5406"/>
                  <a:gd name="connsiteY4" fmla="*/ 9034 h 9033"/>
                  <a:gd name="connsiteX5" fmla="*/ 5406 w 5406"/>
                  <a:gd name="connsiteY5" fmla="*/ 9034 h 9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6" h="9033">
                    <a:moveTo>
                      <a:pt x="5406" y="9034"/>
                    </a:moveTo>
                    <a:cubicBezTo>
                      <a:pt x="3628" y="7255"/>
                      <a:pt x="2134" y="6117"/>
                      <a:pt x="0" y="6331"/>
                    </a:cubicBezTo>
                    <a:cubicBezTo>
                      <a:pt x="213" y="4908"/>
                      <a:pt x="356" y="3414"/>
                      <a:pt x="711" y="1992"/>
                    </a:cubicBezTo>
                    <a:cubicBezTo>
                      <a:pt x="925" y="1280"/>
                      <a:pt x="1067" y="569"/>
                      <a:pt x="1280" y="0"/>
                    </a:cubicBezTo>
                    <a:cubicBezTo>
                      <a:pt x="4339" y="1636"/>
                      <a:pt x="5192" y="4766"/>
                      <a:pt x="5406" y="9034"/>
                    </a:cubicBezTo>
                    <a:lnTo>
                      <a:pt x="5406" y="9034"/>
                    </a:lnTo>
                    <a:close/>
                  </a:path>
                </a:pathLst>
              </a:custGeom>
              <a:grpFill/>
              <a:ln w="7113" cap="flat">
                <a:noFill/>
                <a:prstDash val="solid"/>
                <a:miter/>
              </a:ln>
            </p:spPr>
            <p:txBody>
              <a:bodyPr rtlCol="0" anchor="ctr"/>
              <a:lstStyle/>
              <a:p>
                <a:endParaRPr lang="zh-CN" altLang="en-US" sz="800">
                  <a:latin typeface="Century Gothic" panose="020B0502020202020204" pitchFamily="34" charset="0"/>
                </a:endParaRPr>
              </a:p>
            </p:txBody>
          </p:sp>
          <p:sp>
            <p:nvSpPr>
              <p:cNvPr id="326" name="任意多边形: 形状 326">
                <a:extLst>
                  <a:ext uri="{FF2B5EF4-FFF2-40B4-BE49-F238E27FC236}">
                    <a16:creationId xmlns:a16="http://schemas.microsoft.com/office/drawing/2014/main" id="{A4D09434-AE17-5D56-0D64-FFACE937886B}"/>
                  </a:ext>
                </a:extLst>
              </p:cNvPr>
              <p:cNvSpPr/>
              <p:nvPr/>
            </p:nvSpPr>
            <p:spPr>
              <a:xfrm>
                <a:off x="6904330" y="1056957"/>
                <a:ext cx="4338" cy="4481"/>
              </a:xfrm>
              <a:custGeom>
                <a:avLst/>
                <a:gdLst>
                  <a:gd name="connsiteX0" fmla="*/ 2703 w 4338"/>
                  <a:gd name="connsiteY0" fmla="*/ 0 h 4481"/>
                  <a:gd name="connsiteX1" fmla="*/ 4339 w 4338"/>
                  <a:gd name="connsiteY1" fmla="*/ 3414 h 4481"/>
                  <a:gd name="connsiteX2" fmla="*/ 3059 w 4338"/>
                  <a:gd name="connsiteY2" fmla="*/ 4481 h 4481"/>
                  <a:gd name="connsiteX3" fmla="*/ 0 w 4338"/>
                  <a:gd name="connsiteY3" fmla="*/ 142 h 4481"/>
                  <a:gd name="connsiteX4" fmla="*/ 2703 w 4338"/>
                  <a:gd name="connsiteY4" fmla="*/ 0 h 4481"/>
                  <a:gd name="connsiteX5" fmla="*/ 2703 w 4338"/>
                  <a:gd name="connsiteY5" fmla="*/ 0 h 4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8" h="4481">
                    <a:moveTo>
                      <a:pt x="2703" y="0"/>
                    </a:moveTo>
                    <a:cubicBezTo>
                      <a:pt x="3272" y="1067"/>
                      <a:pt x="3770" y="2347"/>
                      <a:pt x="4339" y="3414"/>
                    </a:cubicBezTo>
                    <a:cubicBezTo>
                      <a:pt x="3983" y="3770"/>
                      <a:pt x="3414" y="4126"/>
                      <a:pt x="3059" y="4481"/>
                    </a:cubicBezTo>
                    <a:cubicBezTo>
                      <a:pt x="2276" y="2845"/>
                      <a:pt x="1280" y="1423"/>
                      <a:pt x="0" y="142"/>
                    </a:cubicBezTo>
                    <a:cubicBezTo>
                      <a:pt x="1138" y="142"/>
                      <a:pt x="1849" y="142"/>
                      <a:pt x="2703" y="0"/>
                    </a:cubicBezTo>
                    <a:lnTo>
                      <a:pt x="2703" y="0"/>
                    </a:lnTo>
                    <a:close/>
                  </a:path>
                </a:pathLst>
              </a:custGeom>
              <a:grpFill/>
              <a:ln w="7113" cap="flat">
                <a:noFill/>
                <a:prstDash val="solid"/>
                <a:miter/>
              </a:ln>
            </p:spPr>
            <p:txBody>
              <a:bodyPr rtlCol="0" anchor="ctr"/>
              <a:lstStyle/>
              <a:p>
                <a:endParaRPr lang="zh-CN" altLang="en-US" sz="800">
                  <a:latin typeface="Century Gothic" panose="020B0502020202020204" pitchFamily="34" charset="0"/>
                </a:endParaRPr>
              </a:p>
            </p:txBody>
          </p:sp>
          <p:sp>
            <p:nvSpPr>
              <p:cNvPr id="327" name="任意多边形: 形状 186">
                <a:extLst>
                  <a:ext uri="{FF2B5EF4-FFF2-40B4-BE49-F238E27FC236}">
                    <a16:creationId xmlns:a16="http://schemas.microsoft.com/office/drawing/2014/main" id="{F6E85F04-B882-3BAD-6AF6-A7BCF4ABA86A}"/>
                  </a:ext>
                </a:extLst>
              </p:cNvPr>
              <p:cNvSpPr/>
              <p:nvPr/>
            </p:nvSpPr>
            <p:spPr>
              <a:xfrm>
                <a:off x="6422864" y="1082137"/>
                <a:ext cx="26364" cy="56194"/>
              </a:xfrm>
              <a:custGeom>
                <a:avLst/>
                <a:gdLst>
                  <a:gd name="connsiteX0" fmla="*/ 757 w 26364"/>
                  <a:gd name="connsiteY0" fmla="*/ 56194 h 56194"/>
                  <a:gd name="connsiteX1" fmla="*/ 26364 w 26364"/>
                  <a:gd name="connsiteY1" fmla="*/ 0 h 56194"/>
                  <a:gd name="connsiteX2" fmla="*/ 757 w 26364"/>
                  <a:gd name="connsiteY2" fmla="*/ 56194 h 56194"/>
                </a:gdLst>
                <a:ahLst/>
                <a:cxnLst>
                  <a:cxn ang="0">
                    <a:pos x="connsiteX0" y="connsiteY0"/>
                  </a:cxn>
                  <a:cxn ang="0">
                    <a:pos x="connsiteX1" y="connsiteY1"/>
                  </a:cxn>
                  <a:cxn ang="0">
                    <a:pos x="connsiteX2" y="connsiteY2"/>
                  </a:cxn>
                </a:cxnLst>
                <a:rect l="l" t="t" r="r" b="b"/>
                <a:pathLst>
                  <a:path w="26364" h="56194">
                    <a:moveTo>
                      <a:pt x="757" y="56194"/>
                    </a:moveTo>
                    <a:cubicBezTo>
                      <a:pt x="3104" y="30444"/>
                      <a:pt x="7941" y="19419"/>
                      <a:pt x="26364" y="0"/>
                    </a:cubicBezTo>
                    <a:cubicBezTo>
                      <a:pt x="3460" y="16218"/>
                      <a:pt x="-2302" y="23474"/>
                      <a:pt x="757" y="56194"/>
                    </a:cubicBezTo>
                  </a:path>
                </a:pathLst>
              </a:custGeom>
              <a:grpFill/>
              <a:ln w="7113" cap="flat">
                <a:noFill/>
                <a:prstDash val="solid"/>
                <a:miter/>
              </a:ln>
            </p:spPr>
            <p:txBody>
              <a:bodyPr rtlCol="0" anchor="ctr"/>
              <a:lstStyle/>
              <a:p>
                <a:endParaRPr lang="zh-CN" altLang="en-US" sz="800">
                  <a:latin typeface="Century Gothic" panose="020B0502020202020204" pitchFamily="34" charset="0"/>
                </a:endParaRPr>
              </a:p>
            </p:txBody>
          </p:sp>
          <p:sp>
            <p:nvSpPr>
              <p:cNvPr id="328" name="任意多边形: 形状 187">
                <a:extLst>
                  <a:ext uri="{FF2B5EF4-FFF2-40B4-BE49-F238E27FC236}">
                    <a16:creationId xmlns:a16="http://schemas.microsoft.com/office/drawing/2014/main" id="{9301CD2D-9C93-3416-AA66-62871279BC8C}"/>
                  </a:ext>
                </a:extLst>
              </p:cNvPr>
              <p:cNvSpPr/>
              <p:nvPr/>
            </p:nvSpPr>
            <p:spPr>
              <a:xfrm>
                <a:off x="6417569" y="1091882"/>
                <a:ext cx="12382" cy="25394"/>
              </a:xfrm>
              <a:custGeom>
                <a:avLst/>
                <a:gdLst>
                  <a:gd name="connsiteX0" fmla="*/ 290 w 12382"/>
                  <a:gd name="connsiteY0" fmla="*/ 25394 h 25394"/>
                  <a:gd name="connsiteX1" fmla="*/ 12382 w 12382"/>
                  <a:gd name="connsiteY1" fmla="*/ 0 h 25394"/>
                  <a:gd name="connsiteX2" fmla="*/ 290 w 12382"/>
                  <a:gd name="connsiteY2" fmla="*/ 25394 h 25394"/>
                </a:gdLst>
                <a:ahLst/>
                <a:cxnLst>
                  <a:cxn ang="0">
                    <a:pos x="connsiteX0" y="connsiteY0"/>
                  </a:cxn>
                  <a:cxn ang="0">
                    <a:pos x="connsiteX1" y="connsiteY1"/>
                  </a:cxn>
                  <a:cxn ang="0">
                    <a:pos x="connsiteX2" y="connsiteY2"/>
                  </a:cxn>
                </a:cxnLst>
                <a:rect l="l" t="t" r="r" b="b"/>
                <a:pathLst>
                  <a:path w="12382" h="25394">
                    <a:moveTo>
                      <a:pt x="290" y="25394"/>
                    </a:moveTo>
                    <a:cubicBezTo>
                      <a:pt x="2780" y="13871"/>
                      <a:pt x="5127" y="9532"/>
                      <a:pt x="12382" y="0"/>
                    </a:cubicBezTo>
                    <a:cubicBezTo>
                      <a:pt x="646" y="8109"/>
                      <a:pt x="-777" y="11381"/>
                      <a:pt x="290" y="25394"/>
                    </a:cubicBezTo>
                  </a:path>
                </a:pathLst>
              </a:custGeom>
              <a:grpFill/>
              <a:ln w="7113" cap="flat">
                <a:noFill/>
                <a:prstDash val="solid"/>
                <a:miter/>
              </a:ln>
            </p:spPr>
            <p:txBody>
              <a:bodyPr rtlCol="0" anchor="ctr"/>
              <a:lstStyle/>
              <a:p>
                <a:endParaRPr lang="zh-CN" altLang="en-US" sz="800">
                  <a:latin typeface="Century Gothic" panose="020B0502020202020204" pitchFamily="34" charset="0"/>
                </a:endParaRPr>
              </a:p>
            </p:txBody>
          </p:sp>
          <p:sp>
            <p:nvSpPr>
              <p:cNvPr id="329" name="任意多边形: 形状 188">
                <a:extLst>
                  <a:ext uri="{FF2B5EF4-FFF2-40B4-BE49-F238E27FC236}">
                    <a16:creationId xmlns:a16="http://schemas.microsoft.com/office/drawing/2014/main" id="{FC0C2F2C-0FCF-7A2B-3CF7-AABF32008E04}"/>
                  </a:ext>
                </a:extLst>
              </p:cNvPr>
              <p:cNvSpPr/>
              <p:nvPr/>
            </p:nvSpPr>
            <p:spPr>
              <a:xfrm>
                <a:off x="6665825" y="956092"/>
                <a:ext cx="20556" cy="19276"/>
              </a:xfrm>
              <a:custGeom>
                <a:avLst/>
                <a:gdLst>
                  <a:gd name="connsiteX0" fmla="*/ 20557 w 20556"/>
                  <a:gd name="connsiteY0" fmla="*/ 0 h 19276"/>
                  <a:gd name="connsiteX1" fmla="*/ 0 w 20556"/>
                  <a:gd name="connsiteY1" fmla="*/ 19277 h 19276"/>
                  <a:gd name="connsiteX2" fmla="*/ 20557 w 20556"/>
                  <a:gd name="connsiteY2" fmla="*/ 0 h 19276"/>
                </a:gdLst>
                <a:ahLst/>
                <a:cxnLst>
                  <a:cxn ang="0">
                    <a:pos x="connsiteX0" y="connsiteY0"/>
                  </a:cxn>
                  <a:cxn ang="0">
                    <a:pos x="connsiteX1" y="connsiteY1"/>
                  </a:cxn>
                  <a:cxn ang="0">
                    <a:pos x="connsiteX2" y="connsiteY2"/>
                  </a:cxn>
                </a:cxnLst>
                <a:rect l="l" t="t" r="r" b="b"/>
                <a:pathLst>
                  <a:path w="20556" h="19276">
                    <a:moveTo>
                      <a:pt x="20557" y="0"/>
                    </a:moveTo>
                    <a:cubicBezTo>
                      <a:pt x="6900" y="3272"/>
                      <a:pt x="4197" y="5762"/>
                      <a:pt x="0" y="19277"/>
                    </a:cubicBezTo>
                    <a:cubicBezTo>
                      <a:pt x="6686" y="9532"/>
                      <a:pt x="10527" y="6260"/>
                      <a:pt x="20557" y="0"/>
                    </a:cubicBezTo>
                  </a:path>
                </a:pathLst>
              </a:custGeom>
              <a:grpFill/>
              <a:ln w="7113" cap="flat">
                <a:noFill/>
                <a:prstDash val="solid"/>
                <a:miter/>
              </a:ln>
            </p:spPr>
            <p:txBody>
              <a:bodyPr rtlCol="0" anchor="ctr"/>
              <a:lstStyle/>
              <a:p>
                <a:endParaRPr lang="zh-CN" altLang="en-US" sz="800">
                  <a:latin typeface="Century Gothic" panose="020B0502020202020204" pitchFamily="34" charset="0"/>
                </a:endParaRPr>
              </a:p>
            </p:txBody>
          </p:sp>
          <p:sp>
            <p:nvSpPr>
              <p:cNvPr id="330" name="任意多边形: 形状 189">
                <a:extLst>
                  <a:ext uri="{FF2B5EF4-FFF2-40B4-BE49-F238E27FC236}">
                    <a16:creationId xmlns:a16="http://schemas.microsoft.com/office/drawing/2014/main" id="{500A0FCD-D7C7-2417-DCC1-49DE113C5F6B}"/>
                  </a:ext>
                </a:extLst>
              </p:cNvPr>
              <p:cNvSpPr/>
              <p:nvPr/>
            </p:nvSpPr>
            <p:spPr>
              <a:xfrm>
                <a:off x="6663691" y="954100"/>
                <a:ext cx="44315" cy="42892"/>
              </a:xfrm>
              <a:custGeom>
                <a:avLst/>
                <a:gdLst>
                  <a:gd name="connsiteX0" fmla="*/ 44315 w 44315"/>
                  <a:gd name="connsiteY0" fmla="*/ 0 h 42892"/>
                  <a:gd name="connsiteX1" fmla="*/ 0 w 44315"/>
                  <a:gd name="connsiteY1" fmla="*/ 42893 h 42892"/>
                  <a:gd name="connsiteX2" fmla="*/ 44315 w 44315"/>
                  <a:gd name="connsiteY2" fmla="*/ 0 h 42892"/>
                </a:gdLst>
                <a:ahLst/>
                <a:cxnLst>
                  <a:cxn ang="0">
                    <a:pos x="connsiteX0" y="connsiteY0"/>
                  </a:cxn>
                  <a:cxn ang="0">
                    <a:pos x="connsiteX1" y="connsiteY1"/>
                  </a:cxn>
                  <a:cxn ang="0">
                    <a:pos x="connsiteX2" y="connsiteY2"/>
                  </a:cxn>
                </a:cxnLst>
                <a:rect l="l" t="t" r="r" b="b"/>
                <a:pathLst>
                  <a:path w="44315" h="42892">
                    <a:moveTo>
                      <a:pt x="44315" y="0"/>
                    </a:moveTo>
                    <a:cubicBezTo>
                      <a:pt x="17143" y="6686"/>
                      <a:pt x="9176" y="11381"/>
                      <a:pt x="0" y="42893"/>
                    </a:cubicBezTo>
                    <a:cubicBezTo>
                      <a:pt x="11523" y="19846"/>
                      <a:pt x="20415" y="11381"/>
                      <a:pt x="44315" y="0"/>
                    </a:cubicBezTo>
                  </a:path>
                </a:pathLst>
              </a:custGeom>
              <a:grpFill/>
              <a:ln w="7113" cap="flat">
                <a:noFill/>
                <a:prstDash val="solid"/>
                <a:miter/>
              </a:ln>
            </p:spPr>
            <p:txBody>
              <a:bodyPr rtlCol="0" anchor="ctr"/>
              <a:lstStyle/>
              <a:p>
                <a:endParaRPr lang="zh-CN" altLang="en-US" sz="800">
                  <a:latin typeface="Century Gothic" panose="020B0502020202020204" pitchFamily="34" charset="0"/>
                </a:endParaRPr>
              </a:p>
            </p:txBody>
          </p:sp>
          <p:sp>
            <p:nvSpPr>
              <p:cNvPr id="331" name="任意多边形: 形状 190">
                <a:extLst>
                  <a:ext uri="{FF2B5EF4-FFF2-40B4-BE49-F238E27FC236}">
                    <a16:creationId xmlns:a16="http://schemas.microsoft.com/office/drawing/2014/main" id="{26246BEE-F708-A9D4-8568-320C19B4F8C8}"/>
                  </a:ext>
                </a:extLst>
              </p:cNvPr>
              <p:cNvSpPr/>
              <p:nvPr/>
            </p:nvSpPr>
            <p:spPr>
              <a:xfrm>
                <a:off x="6475492" y="956087"/>
                <a:ext cx="496329" cy="406683"/>
              </a:xfrm>
              <a:custGeom>
                <a:avLst/>
                <a:gdLst>
                  <a:gd name="connsiteX0" fmla="*/ 483104 w 496329"/>
                  <a:gd name="connsiteY0" fmla="*/ 78254 h 406683"/>
                  <a:gd name="connsiteX1" fmla="*/ 465250 w 496329"/>
                  <a:gd name="connsiteY1" fmla="*/ 69789 h 406683"/>
                  <a:gd name="connsiteX2" fmla="*/ 448107 w 496329"/>
                  <a:gd name="connsiteY2" fmla="*/ 89208 h 406683"/>
                  <a:gd name="connsiteX3" fmla="*/ 426483 w 496329"/>
                  <a:gd name="connsiteY3" fmla="*/ 108841 h 406683"/>
                  <a:gd name="connsiteX4" fmla="*/ 426839 w 496329"/>
                  <a:gd name="connsiteY4" fmla="*/ 142130 h 406683"/>
                  <a:gd name="connsiteX5" fmla="*/ 417094 w 496329"/>
                  <a:gd name="connsiteY5" fmla="*/ 172361 h 406683"/>
                  <a:gd name="connsiteX6" fmla="*/ 421789 w 496329"/>
                  <a:gd name="connsiteY6" fmla="*/ 142628 h 406683"/>
                  <a:gd name="connsiteX7" fmla="*/ 420508 w 496329"/>
                  <a:gd name="connsiteY7" fmla="*/ 124276 h 406683"/>
                  <a:gd name="connsiteX8" fmla="*/ 417094 w 496329"/>
                  <a:gd name="connsiteY8" fmla="*/ 124276 h 406683"/>
                  <a:gd name="connsiteX9" fmla="*/ 404504 w 496329"/>
                  <a:gd name="connsiteY9" fmla="*/ 134021 h 406683"/>
                  <a:gd name="connsiteX10" fmla="*/ 393549 w 496329"/>
                  <a:gd name="connsiteY10" fmla="*/ 163541 h 406683"/>
                  <a:gd name="connsiteX11" fmla="*/ 399667 w 496329"/>
                  <a:gd name="connsiteY11" fmla="*/ 131105 h 406683"/>
                  <a:gd name="connsiteX12" fmla="*/ 409056 w 496329"/>
                  <a:gd name="connsiteY12" fmla="*/ 121218 h 406683"/>
                  <a:gd name="connsiteX13" fmla="*/ 400805 w 496329"/>
                  <a:gd name="connsiteY13" fmla="*/ 122640 h 406683"/>
                  <a:gd name="connsiteX14" fmla="*/ 377189 w 496329"/>
                  <a:gd name="connsiteY14" fmla="*/ 149315 h 406683"/>
                  <a:gd name="connsiteX15" fmla="*/ 400947 w 496329"/>
                  <a:gd name="connsiteY15" fmla="*/ 117590 h 406683"/>
                  <a:gd name="connsiteX16" fmla="*/ 416098 w 496329"/>
                  <a:gd name="connsiteY16" fmla="*/ 118870 h 406683"/>
                  <a:gd name="connsiteX17" fmla="*/ 416311 w 496329"/>
                  <a:gd name="connsiteY17" fmla="*/ 118870 h 406683"/>
                  <a:gd name="connsiteX18" fmla="*/ 419584 w 496329"/>
                  <a:gd name="connsiteY18" fmla="*/ 118657 h 406683"/>
                  <a:gd name="connsiteX19" fmla="*/ 417805 w 496329"/>
                  <a:gd name="connsiteY19" fmla="*/ 109836 h 406683"/>
                  <a:gd name="connsiteX20" fmla="*/ 391700 w 496329"/>
                  <a:gd name="connsiteY20" fmla="*/ 110406 h 406683"/>
                  <a:gd name="connsiteX21" fmla="*/ 397462 w 496329"/>
                  <a:gd name="connsiteY21" fmla="*/ 108058 h 406683"/>
                  <a:gd name="connsiteX22" fmla="*/ 396039 w 496329"/>
                  <a:gd name="connsiteY22" fmla="*/ 105924 h 406683"/>
                  <a:gd name="connsiteX23" fmla="*/ 394616 w 496329"/>
                  <a:gd name="connsiteY23" fmla="*/ 98384 h 406683"/>
                  <a:gd name="connsiteX24" fmla="*/ 396394 w 496329"/>
                  <a:gd name="connsiteY24" fmla="*/ 92836 h 406683"/>
                  <a:gd name="connsiteX25" fmla="*/ 395470 w 496329"/>
                  <a:gd name="connsiteY25" fmla="*/ 93192 h 406683"/>
                  <a:gd name="connsiteX26" fmla="*/ 386649 w 496329"/>
                  <a:gd name="connsiteY26" fmla="*/ 92978 h 406683"/>
                  <a:gd name="connsiteX27" fmla="*/ 400733 w 496329"/>
                  <a:gd name="connsiteY27" fmla="*/ 88284 h 406683"/>
                  <a:gd name="connsiteX28" fmla="*/ 401089 w 496329"/>
                  <a:gd name="connsiteY28" fmla="*/ 88070 h 406683"/>
                  <a:gd name="connsiteX29" fmla="*/ 409554 w 496329"/>
                  <a:gd name="connsiteY29" fmla="*/ 86078 h 406683"/>
                  <a:gd name="connsiteX30" fmla="*/ 413893 w 496329"/>
                  <a:gd name="connsiteY30" fmla="*/ 87145 h 406683"/>
                  <a:gd name="connsiteX31" fmla="*/ 420223 w 496329"/>
                  <a:gd name="connsiteY31" fmla="*/ 89279 h 406683"/>
                  <a:gd name="connsiteX32" fmla="*/ 407277 w 496329"/>
                  <a:gd name="connsiteY32" fmla="*/ 67513 h 406683"/>
                  <a:gd name="connsiteX33" fmla="*/ 391415 w 496329"/>
                  <a:gd name="connsiteY33" fmla="*/ 54354 h 406683"/>
                  <a:gd name="connsiteX34" fmla="*/ 386934 w 496329"/>
                  <a:gd name="connsiteY34" fmla="*/ 51508 h 406683"/>
                  <a:gd name="connsiteX35" fmla="*/ 370929 w 496329"/>
                  <a:gd name="connsiteY35" fmla="*/ 50584 h 406683"/>
                  <a:gd name="connsiteX36" fmla="*/ 381884 w 496329"/>
                  <a:gd name="connsiteY36" fmla="*/ 48094 h 406683"/>
                  <a:gd name="connsiteX37" fmla="*/ 353075 w 496329"/>
                  <a:gd name="connsiteY37" fmla="*/ 24336 h 406683"/>
                  <a:gd name="connsiteX38" fmla="*/ 235423 w 496329"/>
                  <a:gd name="connsiteY38" fmla="*/ 15658 h 406683"/>
                  <a:gd name="connsiteX39" fmla="*/ 196514 w 496329"/>
                  <a:gd name="connsiteY39" fmla="*/ 48450 h 406683"/>
                  <a:gd name="connsiteX40" fmla="*/ 196870 w 496329"/>
                  <a:gd name="connsiteY40" fmla="*/ 48450 h 406683"/>
                  <a:gd name="connsiteX41" fmla="*/ 234143 w 496329"/>
                  <a:gd name="connsiteY41" fmla="*/ 46458 h 406683"/>
                  <a:gd name="connsiteX42" fmla="*/ 195589 w 496329"/>
                  <a:gd name="connsiteY42" fmla="*/ 53856 h 406683"/>
                  <a:gd name="connsiteX43" fmla="*/ 166212 w 496329"/>
                  <a:gd name="connsiteY43" fmla="*/ 66090 h 406683"/>
                  <a:gd name="connsiteX44" fmla="*/ 111796 w 496329"/>
                  <a:gd name="connsiteY44" fmla="*/ 126624 h 406683"/>
                  <a:gd name="connsiteX45" fmla="*/ 90030 w 496329"/>
                  <a:gd name="connsiteY45" fmla="*/ 162118 h 406683"/>
                  <a:gd name="connsiteX46" fmla="*/ 92946 w 496329"/>
                  <a:gd name="connsiteY46" fmla="*/ 190927 h 406683"/>
                  <a:gd name="connsiteX47" fmla="*/ 109875 w 496329"/>
                  <a:gd name="connsiteY47" fmla="*/ 217388 h 406683"/>
                  <a:gd name="connsiteX48" fmla="*/ 141956 w 496329"/>
                  <a:gd name="connsiteY48" fmla="*/ 177056 h 406683"/>
                  <a:gd name="connsiteX49" fmla="*/ 115637 w 496329"/>
                  <a:gd name="connsiteY49" fmla="*/ 222652 h 406683"/>
                  <a:gd name="connsiteX50" fmla="*/ 108453 w 496329"/>
                  <a:gd name="connsiteY50" fmla="*/ 248046 h 406683"/>
                  <a:gd name="connsiteX51" fmla="*/ 132069 w 496329"/>
                  <a:gd name="connsiteY51" fmla="*/ 266753 h 406683"/>
                  <a:gd name="connsiteX52" fmla="*/ 158387 w 496329"/>
                  <a:gd name="connsiteY52" fmla="*/ 264619 h 406683"/>
                  <a:gd name="connsiteX53" fmla="*/ 222121 w 496329"/>
                  <a:gd name="connsiteY53" fmla="*/ 237945 h 406683"/>
                  <a:gd name="connsiteX54" fmla="*/ 226460 w 496329"/>
                  <a:gd name="connsiteY54" fmla="*/ 165746 h 406683"/>
                  <a:gd name="connsiteX55" fmla="*/ 228594 w 496329"/>
                  <a:gd name="connsiteY55" fmla="*/ 107774 h 406683"/>
                  <a:gd name="connsiteX56" fmla="*/ 235281 w 496329"/>
                  <a:gd name="connsiteY56" fmla="*/ 164679 h 406683"/>
                  <a:gd name="connsiteX57" fmla="*/ 230444 w 496329"/>
                  <a:gd name="connsiteY57" fmla="*/ 246267 h 406683"/>
                  <a:gd name="connsiteX58" fmla="*/ 161304 w 496329"/>
                  <a:gd name="connsiteY58" fmla="*/ 273440 h 406683"/>
                  <a:gd name="connsiteX59" fmla="*/ 130148 w 496329"/>
                  <a:gd name="connsiteY59" fmla="*/ 276498 h 406683"/>
                  <a:gd name="connsiteX60" fmla="*/ 97712 w 496329"/>
                  <a:gd name="connsiteY60" fmla="*/ 251673 h 406683"/>
                  <a:gd name="connsiteX61" fmla="*/ 103687 w 496329"/>
                  <a:gd name="connsiteY61" fmla="*/ 228271 h 406683"/>
                  <a:gd name="connsiteX62" fmla="*/ 84410 w 496329"/>
                  <a:gd name="connsiteY62" fmla="*/ 196404 h 406683"/>
                  <a:gd name="connsiteX63" fmla="*/ 81565 w 496329"/>
                  <a:gd name="connsiteY63" fmla="*/ 157139 h 406683"/>
                  <a:gd name="connsiteX64" fmla="*/ 103331 w 496329"/>
                  <a:gd name="connsiteY64" fmla="*/ 121502 h 406683"/>
                  <a:gd name="connsiteX65" fmla="*/ 130717 w 496329"/>
                  <a:gd name="connsiteY65" fmla="*/ 89635 h 406683"/>
                  <a:gd name="connsiteX66" fmla="*/ 44434 w 496329"/>
                  <a:gd name="connsiteY66" fmla="*/ 126552 h 406683"/>
                  <a:gd name="connsiteX67" fmla="*/ 5525 w 496329"/>
                  <a:gd name="connsiteY67" fmla="*/ 187228 h 406683"/>
                  <a:gd name="connsiteX68" fmla="*/ 1186 w 496329"/>
                  <a:gd name="connsiteY68" fmla="*/ 241786 h 406683"/>
                  <a:gd name="connsiteX69" fmla="*/ 39170 w 496329"/>
                  <a:gd name="connsiteY69" fmla="*/ 334898 h 406683"/>
                  <a:gd name="connsiteX70" fmla="*/ 29639 w 496329"/>
                  <a:gd name="connsiteY70" fmla="*/ 374731 h 406683"/>
                  <a:gd name="connsiteX71" fmla="*/ 54677 w 496329"/>
                  <a:gd name="connsiteY71" fmla="*/ 394577 h 406683"/>
                  <a:gd name="connsiteX72" fmla="*/ 95934 w 496329"/>
                  <a:gd name="connsiteY72" fmla="*/ 394364 h 406683"/>
                  <a:gd name="connsiteX73" fmla="*/ 97214 w 496329"/>
                  <a:gd name="connsiteY73" fmla="*/ 376723 h 406683"/>
                  <a:gd name="connsiteX74" fmla="*/ 108168 w 496329"/>
                  <a:gd name="connsiteY74" fmla="*/ 358158 h 406683"/>
                  <a:gd name="connsiteX75" fmla="*/ 112649 w 496329"/>
                  <a:gd name="connsiteY75" fmla="*/ 340659 h 406683"/>
                  <a:gd name="connsiteX76" fmla="*/ 112863 w 496329"/>
                  <a:gd name="connsiteY76" fmla="*/ 305165 h 406683"/>
                  <a:gd name="connsiteX77" fmla="*/ 117344 w 496329"/>
                  <a:gd name="connsiteY77" fmla="*/ 327287 h 406683"/>
                  <a:gd name="connsiteX78" fmla="*/ 181861 w 496329"/>
                  <a:gd name="connsiteY78" fmla="*/ 326362 h 406683"/>
                  <a:gd name="connsiteX79" fmla="*/ 183141 w 496329"/>
                  <a:gd name="connsiteY79" fmla="*/ 321169 h 406683"/>
                  <a:gd name="connsiteX80" fmla="*/ 188903 w 496329"/>
                  <a:gd name="connsiteY80" fmla="*/ 306018 h 406683"/>
                  <a:gd name="connsiteX81" fmla="*/ 187836 w 496329"/>
                  <a:gd name="connsiteY81" fmla="*/ 320956 h 406683"/>
                  <a:gd name="connsiteX82" fmla="*/ 188049 w 496329"/>
                  <a:gd name="connsiteY82" fmla="*/ 335396 h 406683"/>
                  <a:gd name="connsiteX83" fmla="*/ 189116 w 496329"/>
                  <a:gd name="connsiteY83" fmla="*/ 343860 h 406683"/>
                  <a:gd name="connsiteX84" fmla="*/ 183710 w 496329"/>
                  <a:gd name="connsiteY84" fmla="*/ 336320 h 406683"/>
                  <a:gd name="connsiteX85" fmla="*/ 159383 w 496329"/>
                  <a:gd name="connsiteY85" fmla="*/ 351116 h 406683"/>
                  <a:gd name="connsiteX86" fmla="*/ 165002 w 496329"/>
                  <a:gd name="connsiteY86" fmla="*/ 381702 h 406683"/>
                  <a:gd name="connsiteX87" fmla="*/ 201564 w 496329"/>
                  <a:gd name="connsiteY87" fmla="*/ 404251 h 406683"/>
                  <a:gd name="connsiteX88" fmla="*/ 214012 w 496329"/>
                  <a:gd name="connsiteY88" fmla="*/ 389811 h 406683"/>
                  <a:gd name="connsiteX89" fmla="*/ 249151 w 496329"/>
                  <a:gd name="connsiteY89" fmla="*/ 362426 h 406683"/>
                  <a:gd name="connsiteX90" fmla="*/ 278671 w 496329"/>
                  <a:gd name="connsiteY90" fmla="*/ 315763 h 406683"/>
                  <a:gd name="connsiteX91" fmla="*/ 293466 w 496329"/>
                  <a:gd name="connsiteY91" fmla="*/ 262272 h 406683"/>
                  <a:gd name="connsiteX92" fmla="*/ 263947 w 496329"/>
                  <a:gd name="connsiteY92" fmla="*/ 239012 h 406683"/>
                  <a:gd name="connsiteX93" fmla="*/ 303781 w 496329"/>
                  <a:gd name="connsiteY93" fmla="*/ 259000 h 406683"/>
                  <a:gd name="connsiteX94" fmla="*/ 319999 w 496329"/>
                  <a:gd name="connsiteY94" fmla="*/ 273440 h 406683"/>
                  <a:gd name="connsiteX95" fmla="*/ 347171 w 496329"/>
                  <a:gd name="connsiteY95" fmla="*/ 288235 h 406683"/>
                  <a:gd name="connsiteX96" fmla="*/ 377971 w 496329"/>
                  <a:gd name="connsiteY96" fmla="*/ 266824 h 406683"/>
                  <a:gd name="connsiteX97" fmla="*/ 382311 w 496329"/>
                  <a:gd name="connsiteY97" fmla="*/ 252954 h 406683"/>
                  <a:gd name="connsiteX98" fmla="*/ 374913 w 496329"/>
                  <a:gd name="connsiteY98" fmla="*/ 250962 h 406683"/>
                  <a:gd name="connsiteX99" fmla="*/ 371285 w 496329"/>
                  <a:gd name="connsiteY99" fmla="*/ 264477 h 406683"/>
                  <a:gd name="connsiteX100" fmla="*/ 346815 w 496329"/>
                  <a:gd name="connsiteY100" fmla="*/ 275076 h 406683"/>
                  <a:gd name="connsiteX101" fmla="*/ 338920 w 496329"/>
                  <a:gd name="connsiteY101" fmla="*/ 272373 h 406683"/>
                  <a:gd name="connsiteX102" fmla="*/ 346460 w 496329"/>
                  <a:gd name="connsiteY102" fmla="*/ 278846 h 406683"/>
                  <a:gd name="connsiteX103" fmla="*/ 361255 w 496329"/>
                  <a:gd name="connsiteY103" fmla="*/ 278490 h 406683"/>
                  <a:gd name="connsiteX104" fmla="*/ 344326 w 496329"/>
                  <a:gd name="connsiteY104" fmla="*/ 281762 h 406683"/>
                  <a:gd name="connsiteX105" fmla="*/ 337640 w 496329"/>
                  <a:gd name="connsiteY105" fmla="*/ 248259 h 406683"/>
                  <a:gd name="connsiteX106" fmla="*/ 337426 w 496329"/>
                  <a:gd name="connsiteY106" fmla="*/ 226279 h 406683"/>
                  <a:gd name="connsiteX107" fmla="*/ 354569 w 496329"/>
                  <a:gd name="connsiteY107" fmla="*/ 235455 h 406683"/>
                  <a:gd name="connsiteX108" fmla="*/ 454509 w 496329"/>
                  <a:gd name="connsiteY108" fmla="*/ 239083 h 406683"/>
                  <a:gd name="connsiteX109" fmla="*/ 495765 w 496329"/>
                  <a:gd name="connsiteY109" fmla="*/ 166884 h 406683"/>
                  <a:gd name="connsiteX110" fmla="*/ 483104 w 496329"/>
                  <a:gd name="connsiteY110" fmla="*/ 78254 h 406683"/>
                  <a:gd name="connsiteX111" fmla="*/ 202062 w 496329"/>
                  <a:gd name="connsiteY111" fmla="*/ 77543 h 406683"/>
                  <a:gd name="connsiteX112" fmla="*/ 186556 w 496329"/>
                  <a:gd name="connsiteY112" fmla="*/ 109267 h 406683"/>
                  <a:gd name="connsiteX113" fmla="*/ 190325 w 496329"/>
                  <a:gd name="connsiteY113" fmla="*/ 80957 h 406683"/>
                  <a:gd name="connsiteX114" fmla="*/ 184208 w 496329"/>
                  <a:gd name="connsiteY114" fmla="*/ 85438 h 406683"/>
                  <a:gd name="connsiteX115" fmla="*/ 158458 w 496329"/>
                  <a:gd name="connsiteY115" fmla="*/ 134804 h 406683"/>
                  <a:gd name="connsiteX116" fmla="*/ 180580 w 496329"/>
                  <a:gd name="connsiteY116" fmla="*/ 79179 h 406683"/>
                  <a:gd name="connsiteX117" fmla="*/ 197296 w 496329"/>
                  <a:gd name="connsiteY117" fmla="*/ 71994 h 406683"/>
                  <a:gd name="connsiteX118" fmla="*/ 229377 w 496329"/>
                  <a:gd name="connsiteY118" fmla="*/ 68722 h 406683"/>
                  <a:gd name="connsiteX119" fmla="*/ 202062 w 496329"/>
                  <a:gd name="connsiteY119" fmla="*/ 77543 h 406683"/>
                  <a:gd name="connsiteX120" fmla="*/ 279880 w 496329"/>
                  <a:gd name="connsiteY120" fmla="*/ 102083 h 406683"/>
                  <a:gd name="connsiteX121" fmla="*/ 307764 w 496329"/>
                  <a:gd name="connsiteY121" fmla="*/ 67300 h 406683"/>
                  <a:gd name="connsiteX122" fmla="*/ 279880 w 496329"/>
                  <a:gd name="connsiteY122" fmla="*/ 102083 h 406683"/>
                  <a:gd name="connsiteX123" fmla="*/ 334510 w 496329"/>
                  <a:gd name="connsiteY123" fmla="*/ 220233 h 406683"/>
                  <a:gd name="connsiteX124" fmla="*/ 327112 w 496329"/>
                  <a:gd name="connsiteY124" fmla="*/ 227417 h 406683"/>
                  <a:gd name="connsiteX125" fmla="*/ 321564 w 496329"/>
                  <a:gd name="connsiteY125" fmla="*/ 241075 h 406683"/>
                  <a:gd name="connsiteX126" fmla="*/ 323556 w 496329"/>
                  <a:gd name="connsiteY126" fmla="*/ 228484 h 406683"/>
                  <a:gd name="connsiteX127" fmla="*/ 334154 w 496329"/>
                  <a:gd name="connsiteY127" fmla="*/ 216748 h 406683"/>
                  <a:gd name="connsiteX128" fmla="*/ 346033 w 496329"/>
                  <a:gd name="connsiteY128" fmla="*/ 214614 h 406683"/>
                  <a:gd name="connsiteX129" fmla="*/ 334510 w 496329"/>
                  <a:gd name="connsiteY129" fmla="*/ 220233 h 406683"/>
                  <a:gd name="connsiteX130" fmla="*/ 311392 w 496329"/>
                  <a:gd name="connsiteY130" fmla="*/ 149813 h 406683"/>
                  <a:gd name="connsiteX131" fmla="*/ 317154 w 496329"/>
                  <a:gd name="connsiteY131" fmla="*/ 139214 h 406683"/>
                  <a:gd name="connsiteX132" fmla="*/ 309400 w 496329"/>
                  <a:gd name="connsiteY132" fmla="*/ 131105 h 406683"/>
                  <a:gd name="connsiteX133" fmla="*/ 307622 w 496329"/>
                  <a:gd name="connsiteY133" fmla="*/ 123565 h 406683"/>
                  <a:gd name="connsiteX134" fmla="*/ 293964 w 496329"/>
                  <a:gd name="connsiteY134" fmla="*/ 132030 h 406683"/>
                  <a:gd name="connsiteX135" fmla="*/ 316087 w 496329"/>
                  <a:gd name="connsiteY135" fmla="*/ 107703 h 406683"/>
                  <a:gd name="connsiteX136" fmla="*/ 342192 w 496329"/>
                  <a:gd name="connsiteY136" fmla="*/ 99807 h 406683"/>
                  <a:gd name="connsiteX137" fmla="*/ 331593 w 496329"/>
                  <a:gd name="connsiteY137" fmla="*/ 106636 h 406683"/>
                  <a:gd name="connsiteX138" fmla="*/ 341480 w 496329"/>
                  <a:gd name="connsiteY138" fmla="*/ 115669 h 406683"/>
                  <a:gd name="connsiteX139" fmla="*/ 343259 w 496329"/>
                  <a:gd name="connsiteY139" fmla="*/ 121644 h 406683"/>
                  <a:gd name="connsiteX140" fmla="*/ 359477 w 496329"/>
                  <a:gd name="connsiteY140" fmla="*/ 118941 h 406683"/>
                  <a:gd name="connsiteX141" fmla="*/ 311392 w 496329"/>
                  <a:gd name="connsiteY141" fmla="*/ 149813 h 406683"/>
                  <a:gd name="connsiteX142" fmla="*/ 448321 w 496329"/>
                  <a:gd name="connsiteY142" fmla="*/ 102937 h 406683"/>
                  <a:gd name="connsiteX143" fmla="*/ 427977 w 496329"/>
                  <a:gd name="connsiteY143" fmla="*/ 100589 h 406683"/>
                  <a:gd name="connsiteX144" fmla="*/ 446898 w 496329"/>
                  <a:gd name="connsiteY144" fmla="*/ 99167 h 406683"/>
                  <a:gd name="connsiteX145" fmla="*/ 475351 w 496329"/>
                  <a:gd name="connsiteY145" fmla="*/ 70003 h 406683"/>
                  <a:gd name="connsiteX146" fmla="*/ 448321 w 496329"/>
                  <a:gd name="connsiteY146" fmla="*/ 102937 h 406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496329" h="406683">
                    <a:moveTo>
                      <a:pt x="483104" y="78254"/>
                    </a:moveTo>
                    <a:cubicBezTo>
                      <a:pt x="480757" y="72492"/>
                      <a:pt x="471225" y="64028"/>
                      <a:pt x="465250" y="69789"/>
                    </a:cubicBezTo>
                    <a:cubicBezTo>
                      <a:pt x="459275" y="75764"/>
                      <a:pt x="454794" y="84016"/>
                      <a:pt x="448107" y="89208"/>
                    </a:cubicBezTo>
                    <a:cubicBezTo>
                      <a:pt x="439074" y="96250"/>
                      <a:pt x="423638" y="93903"/>
                      <a:pt x="426483" y="108841"/>
                    </a:cubicBezTo>
                    <a:cubicBezTo>
                      <a:pt x="428617" y="119795"/>
                      <a:pt x="429186" y="132101"/>
                      <a:pt x="426839" y="142130"/>
                    </a:cubicBezTo>
                    <a:cubicBezTo>
                      <a:pt x="424492" y="152018"/>
                      <a:pt x="422144" y="165888"/>
                      <a:pt x="417094" y="172361"/>
                    </a:cubicBezTo>
                    <a:cubicBezTo>
                      <a:pt x="418516" y="166955"/>
                      <a:pt x="421077" y="152373"/>
                      <a:pt x="421789" y="142628"/>
                    </a:cubicBezTo>
                    <a:cubicBezTo>
                      <a:pt x="422144" y="137222"/>
                      <a:pt x="421575" y="130749"/>
                      <a:pt x="420508" y="124276"/>
                    </a:cubicBezTo>
                    <a:lnTo>
                      <a:pt x="417094" y="124276"/>
                    </a:lnTo>
                    <a:cubicBezTo>
                      <a:pt x="412968" y="124490"/>
                      <a:pt x="406282" y="130394"/>
                      <a:pt x="404504" y="134021"/>
                    </a:cubicBezTo>
                    <a:cubicBezTo>
                      <a:pt x="399453" y="144264"/>
                      <a:pt x="399098" y="153867"/>
                      <a:pt x="393549" y="163541"/>
                    </a:cubicBezTo>
                    <a:cubicBezTo>
                      <a:pt x="398030" y="152729"/>
                      <a:pt x="395541" y="142842"/>
                      <a:pt x="399667" y="131105"/>
                    </a:cubicBezTo>
                    <a:cubicBezTo>
                      <a:pt x="401089" y="126979"/>
                      <a:pt x="404717" y="123352"/>
                      <a:pt x="409056" y="121218"/>
                    </a:cubicBezTo>
                    <a:cubicBezTo>
                      <a:pt x="406709" y="120862"/>
                      <a:pt x="404219" y="121787"/>
                      <a:pt x="400805" y="122640"/>
                    </a:cubicBezTo>
                    <a:cubicBezTo>
                      <a:pt x="385867" y="126268"/>
                      <a:pt x="386365" y="137934"/>
                      <a:pt x="377189" y="149315"/>
                    </a:cubicBezTo>
                    <a:cubicBezTo>
                      <a:pt x="386223" y="132954"/>
                      <a:pt x="381528" y="122142"/>
                      <a:pt x="400947" y="117590"/>
                    </a:cubicBezTo>
                    <a:cubicBezTo>
                      <a:pt x="407277" y="116167"/>
                      <a:pt x="411901" y="115456"/>
                      <a:pt x="416098" y="118870"/>
                    </a:cubicBezTo>
                    <a:lnTo>
                      <a:pt x="416311" y="118870"/>
                    </a:lnTo>
                    <a:cubicBezTo>
                      <a:pt x="417378" y="118870"/>
                      <a:pt x="418445" y="118657"/>
                      <a:pt x="419584" y="118657"/>
                    </a:cubicBezTo>
                    <a:cubicBezTo>
                      <a:pt x="419014" y="115598"/>
                      <a:pt x="418303" y="112539"/>
                      <a:pt x="417805" y="109836"/>
                    </a:cubicBezTo>
                    <a:cubicBezTo>
                      <a:pt x="408985" y="108769"/>
                      <a:pt x="400662" y="108912"/>
                      <a:pt x="391700" y="110406"/>
                    </a:cubicBezTo>
                    <a:cubicBezTo>
                      <a:pt x="393691" y="109481"/>
                      <a:pt x="395683" y="108769"/>
                      <a:pt x="397462" y="108058"/>
                    </a:cubicBezTo>
                    <a:cubicBezTo>
                      <a:pt x="396892" y="107489"/>
                      <a:pt x="396394" y="106778"/>
                      <a:pt x="396039" y="105924"/>
                    </a:cubicBezTo>
                    <a:cubicBezTo>
                      <a:pt x="394972" y="103577"/>
                      <a:pt x="394403" y="101087"/>
                      <a:pt x="394616" y="98384"/>
                    </a:cubicBezTo>
                    <a:cubicBezTo>
                      <a:pt x="394829" y="96393"/>
                      <a:pt x="395541" y="94401"/>
                      <a:pt x="396394" y="92836"/>
                    </a:cubicBezTo>
                    <a:cubicBezTo>
                      <a:pt x="396039" y="93049"/>
                      <a:pt x="395825" y="93049"/>
                      <a:pt x="395470" y="93192"/>
                    </a:cubicBezTo>
                    <a:cubicBezTo>
                      <a:pt x="393336" y="93903"/>
                      <a:pt x="388641" y="93761"/>
                      <a:pt x="386649" y="92978"/>
                    </a:cubicBezTo>
                    <a:cubicBezTo>
                      <a:pt x="390775" y="92409"/>
                      <a:pt x="396750" y="90275"/>
                      <a:pt x="400733" y="88284"/>
                    </a:cubicBezTo>
                    <a:cubicBezTo>
                      <a:pt x="400947" y="88284"/>
                      <a:pt x="400947" y="88070"/>
                      <a:pt x="401089" y="88070"/>
                    </a:cubicBezTo>
                    <a:cubicBezTo>
                      <a:pt x="403650" y="86505"/>
                      <a:pt x="406566" y="85794"/>
                      <a:pt x="409554" y="86078"/>
                    </a:cubicBezTo>
                    <a:cubicBezTo>
                      <a:pt x="411048" y="86150"/>
                      <a:pt x="412542" y="86505"/>
                      <a:pt x="413893" y="87145"/>
                    </a:cubicBezTo>
                    <a:cubicBezTo>
                      <a:pt x="415671" y="87714"/>
                      <a:pt x="417663" y="88426"/>
                      <a:pt x="420223" y="89279"/>
                    </a:cubicBezTo>
                    <a:cubicBezTo>
                      <a:pt x="416596" y="81526"/>
                      <a:pt x="412328" y="74484"/>
                      <a:pt x="407277" y="67513"/>
                    </a:cubicBezTo>
                    <a:cubicBezTo>
                      <a:pt x="402583" y="60827"/>
                      <a:pt x="398457" y="58479"/>
                      <a:pt x="391415" y="54354"/>
                    </a:cubicBezTo>
                    <a:cubicBezTo>
                      <a:pt x="389992" y="53287"/>
                      <a:pt x="388357" y="52362"/>
                      <a:pt x="386934" y="51508"/>
                    </a:cubicBezTo>
                    <a:cubicBezTo>
                      <a:pt x="381741" y="50584"/>
                      <a:pt x="375980" y="49730"/>
                      <a:pt x="370929" y="50584"/>
                    </a:cubicBezTo>
                    <a:cubicBezTo>
                      <a:pt x="375055" y="48948"/>
                      <a:pt x="378327" y="48450"/>
                      <a:pt x="381884" y="48094"/>
                    </a:cubicBezTo>
                    <a:cubicBezTo>
                      <a:pt x="371783" y="40910"/>
                      <a:pt x="363176" y="32801"/>
                      <a:pt x="353075" y="24336"/>
                    </a:cubicBezTo>
                    <a:cubicBezTo>
                      <a:pt x="314877" y="-7744"/>
                      <a:pt x="284077" y="-5397"/>
                      <a:pt x="235423" y="15658"/>
                    </a:cubicBezTo>
                    <a:cubicBezTo>
                      <a:pt x="215791" y="24336"/>
                      <a:pt x="208606" y="32943"/>
                      <a:pt x="196514" y="48450"/>
                    </a:cubicBezTo>
                    <a:lnTo>
                      <a:pt x="196870" y="48450"/>
                    </a:lnTo>
                    <a:cubicBezTo>
                      <a:pt x="209104" y="48094"/>
                      <a:pt x="221552" y="47738"/>
                      <a:pt x="234143" y="46458"/>
                    </a:cubicBezTo>
                    <a:cubicBezTo>
                      <a:pt x="220984" y="49517"/>
                      <a:pt x="208393" y="51864"/>
                      <a:pt x="195589" y="53856"/>
                    </a:cubicBezTo>
                    <a:cubicBezTo>
                      <a:pt x="181363" y="55990"/>
                      <a:pt x="177024" y="55634"/>
                      <a:pt x="166212" y="66090"/>
                    </a:cubicBezTo>
                    <a:cubicBezTo>
                      <a:pt x="146366" y="85367"/>
                      <a:pt x="129863" y="107133"/>
                      <a:pt x="111796" y="126624"/>
                    </a:cubicBezTo>
                    <a:cubicBezTo>
                      <a:pt x="101340" y="138005"/>
                      <a:pt x="96147" y="149315"/>
                      <a:pt x="90030" y="162118"/>
                    </a:cubicBezTo>
                    <a:cubicBezTo>
                      <a:pt x="83912" y="175064"/>
                      <a:pt x="84837" y="179972"/>
                      <a:pt x="92946" y="190927"/>
                    </a:cubicBezTo>
                    <a:cubicBezTo>
                      <a:pt x="101197" y="202308"/>
                      <a:pt x="106248" y="207287"/>
                      <a:pt x="109875" y="217388"/>
                    </a:cubicBezTo>
                    <a:cubicBezTo>
                      <a:pt x="119051" y="202948"/>
                      <a:pt x="130219" y="191282"/>
                      <a:pt x="141956" y="177056"/>
                    </a:cubicBezTo>
                    <a:cubicBezTo>
                      <a:pt x="132211" y="192563"/>
                      <a:pt x="123604" y="206931"/>
                      <a:pt x="115637" y="222652"/>
                    </a:cubicBezTo>
                    <a:cubicBezTo>
                      <a:pt x="110800" y="232397"/>
                      <a:pt x="108239" y="237234"/>
                      <a:pt x="108453" y="248046"/>
                    </a:cubicBezTo>
                    <a:cubicBezTo>
                      <a:pt x="117629" y="258644"/>
                      <a:pt x="123390" y="264406"/>
                      <a:pt x="132069" y="266753"/>
                    </a:cubicBezTo>
                    <a:cubicBezTo>
                      <a:pt x="141245" y="269243"/>
                      <a:pt x="149922" y="268887"/>
                      <a:pt x="158387" y="264619"/>
                    </a:cubicBezTo>
                    <a:cubicBezTo>
                      <a:pt x="179300" y="253807"/>
                      <a:pt x="199075" y="239794"/>
                      <a:pt x="222121" y="237945"/>
                    </a:cubicBezTo>
                    <a:cubicBezTo>
                      <a:pt x="234000" y="216677"/>
                      <a:pt x="230799" y="189860"/>
                      <a:pt x="226460" y="165746"/>
                    </a:cubicBezTo>
                    <a:cubicBezTo>
                      <a:pt x="222833" y="145545"/>
                      <a:pt x="223757" y="127904"/>
                      <a:pt x="228594" y="107774"/>
                    </a:cubicBezTo>
                    <a:cubicBezTo>
                      <a:pt x="229875" y="127193"/>
                      <a:pt x="231297" y="145402"/>
                      <a:pt x="235281" y="164679"/>
                    </a:cubicBezTo>
                    <a:cubicBezTo>
                      <a:pt x="241042" y="192990"/>
                      <a:pt x="242323" y="217246"/>
                      <a:pt x="230444" y="246267"/>
                    </a:cubicBezTo>
                    <a:cubicBezTo>
                      <a:pt x="204836" y="246979"/>
                      <a:pt x="183995" y="261916"/>
                      <a:pt x="161304" y="273440"/>
                    </a:cubicBezTo>
                    <a:cubicBezTo>
                      <a:pt x="151061" y="278632"/>
                      <a:pt x="141458" y="279201"/>
                      <a:pt x="130148" y="276498"/>
                    </a:cubicBezTo>
                    <a:cubicBezTo>
                      <a:pt x="118625" y="273653"/>
                      <a:pt x="109591" y="264762"/>
                      <a:pt x="97712" y="251673"/>
                    </a:cubicBezTo>
                    <a:cubicBezTo>
                      <a:pt x="98779" y="241573"/>
                      <a:pt x="100059" y="235455"/>
                      <a:pt x="103687" y="228271"/>
                    </a:cubicBezTo>
                    <a:cubicBezTo>
                      <a:pt x="99561" y="215467"/>
                      <a:pt x="94155" y="209563"/>
                      <a:pt x="84410" y="196404"/>
                    </a:cubicBezTo>
                    <a:cubicBezTo>
                      <a:pt x="73029" y="181111"/>
                      <a:pt x="72887" y="174424"/>
                      <a:pt x="81565" y="157139"/>
                    </a:cubicBezTo>
                    <a:cubicBezTo>
                      <a:pt x="87896" y="144549"/>
                      <a:pt x="93657" y="133025"/>
                      <a:pt x="103331" y="121502"/>
                    </a:cubicBezTo>
                    <a:cubicBezTo>
                      <a:pt x="112863" y="110121"/>
                      <a:pt x="121683" y="99736"/>
                      <a:pt x="130717" y="89635"/>
                    </a:cubicBezTo>
                    <a:cubicBezTo>
                      <a:pt x="93586" y="95397"/>
                      <a:pt x="69828" y="104217"/>
                      <a:pt x="44434" y="126552"/>
                    </a:cubicBezTo>
                    <a:cubicBezTo>
                      <a:pt x="25726" y="142913"/>
                      <a:pt x="13990" y="163470"/>
                      <a:pt x="5525" y="187228"/>
                    </a:cubicBezTo>
                    <a:cubicBezTo>
                      <a:pt x="119" y="202379"/>
                      <a:pt x="-1304" y="217317"/>
                      <a:pt x="1186" y="241786"/>
                    </a:cubicBezTo>
                    <a:cubicBezTo>
                      <a:pt x="4458" y="273297"/>
                      <a:pt x="21174" y="309006"/>
                      <a:pt x="39170" y="334898"/>
                    </a:cubicBezTo>
                    <a:cubicBezTo>
                      <a:pt x="37036" y="350902"/>
                      <a:pt x="34120" y="363208"/>
                      <a:pt x="29639" y="374731"/>
                    </a:cubicBezTo>
                    <a:cubicBezTo>
                      <a:pt x="24588" y="387891"/>
                      <a:pt x="44790" y="391874"/>
                      <a:pt x="54677" y="394577"/>
                    </a:cubicBezTo>
                    <a:cubicBezTo>
                      <a:pt x="62573" y="396711"/>
                      <a:pt x="92875" y="405034"/>
                      <a:pt x="95934" y="394364"/>
                    </a:cubicBezTo>
                    <a:cubicBezTo>
                      <a:pt x="97712" y="388033"/>
                      <a:pt x="97712" y="383552"/>
                      <a:pt x="97214" y="376723"/>
                    </a:cubicBezTo>
                    <a:cubicBezTo>
                      <a:pt x="102620" y="365911"/>
                      <a:pt x="104398" y="364489"/>
                      <a:pt x="108168" y="358158"/>
                    </a:cubicBezTo>
                    <a:cubicBezTo>
                      <a:pt x="112294" y="351471"/>
                      <a:pt x="112649" y="348626"/>
                      <a:pt x="112649" y="340659"/>
                    </a:cubicBezTo>
                    <a:cubicBezTo>
                      <a:pt x="112649" y="330203"/>
                      <a:pt x="112436" y="311851"/>
                      <a:pt x="112863" y="305165"/>
                    </a:cubicBezTo>
                    <a:cubicBezTo>
                      <a:pt x="114286" y="311140"/>
                      <a:pt x="115922" y="319391"/>
                      <a:pt x="117344" y="327287"/>
                    </a:cubicBezTo>
                    <a:cubicBezTo>
                      <a:pt x="138968" y="331057"/>
                      <a:pt x="160237" y="330701"/>
                      <a:pt x="181861" y="326362"/>
                    </a:cubicBezTo>
                    <a:cubicBezTo>
                      <a:pt x="182074" y="324726"/>
                      <a:pt x="182572" y="323090"/>
                      <a:pt x="183141" y="321169"/>
                    </a:cubicBezTo>
                    <a:cubicBezTo>
                      <a:pt x="184564" y="316119"/>
                      <a:pt x="187480" y="311068"/>
                      <a:pt x="188903" y="306018"/>
                    </a:cubicBezTo>
                    <a:lnTo>
                      <a:pt x="187836" y="320956"/>
                    </a:lnTo>
                    <a:cubicBezTo>
                      <a:pt x="187480" y="326148"/>
                      <a:pt x="187480" y="330345"/>
                      <a:pt x="188049" y="335396"/>
                    </a:cubicBezTo>
                    <a:lnTo>
                      <a:pt x="189116" y="343860"/>
                    </a:lnTo>
                    <a:cubicBezTo>
                      <a:pt x="187480" y="341371"/>
                      <a:pt x="185133" y="338810"/>
                      <a:pt x="183710" y="336320"/>
                    </a:cubicBezTo>
                    <a:cubicBezTo>
                      <a:pt x="173965" y="342651"/>
                      <a:pt x="168773" y="346065"/>
                      <a:pt x="159383" y="351116"/>
                    </a:cubicBezTo>
                    <a:cubicBezTo>
                      <a:pt x="149496" y="356308"/>
                      <a:pt x="160806" y="375229"/>
                      <a:pt x="165002" y="381702"/>
                    </a:cubicBezTo>
                    <a:cubicBezTo>
                      <a:pt x="174036" y="396142"/>
                      <a:pt x="184848" y="413072"/>
                      <a:pt x="201564" y="404251"/>
                    </a:cubicBezTo>
                    <a:cubicBezTo>
                      <a:pt x="207113" y="401406"/>
                      <a:pt x="210385" y="394720"/>
                      <a:pt x="214012" y="389811"/>
                    </a:cubicBezTo>
                    <a:cubicBezTo>
                      <a:pt x="218849" y="386753"/>
                      <a:pt x="245026" y="364773"/>
                      <a:pt x="249151" y="362426"/>
                    </a:cubicBezTo>
                    <a:cubicBezTo>
                      <a:pt x="254913" y="359011"/>
                      <a:pt x="275968" y="324441"/>
                      <a:pt x="278671" y="315763"/>
                    </a:cubicBezTo>
                    <a:cubicBezTo>
                      <a:pt x="284646" y="296700"/>
                      <a:pt x="291475" y="282260"/>
                      <a:pt x="293466" y="262272"/>
                    </a:cubicBezTo>
                    <a:cubicBezTo>
                      <a:pt x="280165" y="256653"/>
                      <a:pt x="273478" y="250393"/>
                      <a:pt x="263947" y="239012"/>
                    </a:cubicBezTo>
                    <a:cubicBezTo>
                      <a:pt x="277462" y="249113"/>
                      <a:pt x="289199" y="254305"/>
                      <a:pt x="303781" y="259000"/>
                    </a:cubicBezTo>
                    <a:cubicBezTo>
                      <a:pt x="308974" y="263695"/>
                      <a:pt x="314379" y="268389"/>
                      <a:pt x="319999" y="273440"/>
                    </a:cubicBezTo>
                    <a:cubicBezTo>
                      <a:pt x="328108" y="280624"/>
                      <a:pt x="335506" y="288022"/>
                      <a:pt x="347171" y="288235"/>
                    </a:cubicBezTo>
                    <a:cubicBezTo>
                      <a:pt x="359975" y="288591"/>
                      <a:pt x="374344" y="278846"/>
                      <a:pt x="377971" y="266824"/>
                    </a:cubicBezTo>
                    <a:lnTo>
                      <a:pt x="382311" y="252954"/>
                    </a:lnTo>
                    <a:cubicBezTo>
                      <a:pt x="379821" y="252385"/>
                      <a:pt x="377260" y="251673"/>
                      <a:pt x="374913" y="250962"/>
                    </a:cubicBezTo>
                    <a:cubicBezTo>
                      <a:pt x="372423" y="257435"/>
                      <a:pt x="372565" y="259782"/>
                      <a:pt x="371285" y="264477"/>
                    </a:cubicBezTo>
                    <a:cubicBezTo>
                      <a:pt x="369151" y="272373"/>
                      <a:pt x="358339" y="277779"/>
                      <a:pt x="346815" y="275076"/>
                    </a:cubicBezTo>
                    <a:cubicBezTo>
                      <a:pt x="342690" y="274009"/>
                      <a:pt x="340343" y="273440"/>
                      <a:pt x="338920" y="272373"/>
                    </a:cubicBezTo>
                    <a:cubicBezTo>
                      <a:pt x="339987" y="275787"/>
                      <a:pt x="342903" y="278277"/>
                      <a:pt x="346460" y="278846"/>
                    </a:cubicBezTo>
                    <a:cubicBezTo>
                      <a:pt x="351155" y="279557"/>
                      <a:pt x="354569" y="279913"/>
                      <a:pt x="361255" y="278490"/>
                    </a:cubicBezTo>
                    <a:cubicBezTo>
                      <a:pt x="353004" y="282829"/>
                      <a:pt x="350301" y="282971"/>
                      <a:pt x="344326" y="281762"/>
                    </a:cubicBezTo>
                    <a:cubicBezTo>
                      <a:pt x="328819" y="278348"/>
                      <a:pt x="334225" y="259640"/>
                      <a:pt x="337640" y="248259"/>
                    </a:cubicBezTo>
                    <a:cubicBezTo>
                      <a:pt x="339773" y="241075"/>
                      <a:pt x="339062" y="233464"/>
                      <a:pt x="337426" y="226279"/>
                    </a:cubicBezTo>
                    <a:cubicBezTo>
                      <a:pt x="343188" y="229907"/>
                      <a:pt x="347883" y="233321"/>
                      <a:pt x="354569" y="235455"/>
                    </a:cubicBezTo>
                    <a:cubicBezTo>
                      <a:pt x="385938" y="246054"/>
                      <a:pt x="422998" y="256724"/>
                      <a:pt x="454509" y="239083"/>
                    </a:cubicBezTo>
                    <a:cubicBezTo>
                      <a:pt x="479192" y="225426"/>
                      <a:pt x="492707" y="194768"/>
                      <a:pt x="495765" y="166884"/>
                    </a:cubicBezTo>
                    <a:cubicBezTo>
                      <a:pt x="498042" y="141846"/>
                      <a:pt x="493347" y="102937"/>
                      <a:pt x="483104" y="78254"/>
                    </a:cubicBezTo>
                    <a:close/>
                    <a:moveTo>
                      <a:pt x="202062" y="77543"/>
                    </a:moveTo>
                    <a:cubicBezTo>
                      <a:pt x="193597" y="88497"/>
                      <a:pt x="188547" y="94330"/>
                      <a:pt x="186556" y="109267"/>
                    </a:cubicBezTo>
                    <a:cubicBezTo>
                      <a:pt x="184208" y="94685"/>
                      <a:pt x="183852" y="91982"/>
                      <a:pt x="190325" y="80957"/>
                    </a:cubicBezTo>
                    <a:cubicBezTo>
                      <a:pt x="188547" y="82024"/>
                      <a:pt x="186698" y="83304"/>
                      <a:pt x="184208" y="85438"/>
                    </a:cubicBezTo>
                    <a:cubicBezTo>
                      <a:pt x="175032" y="93334"/>
                      <a:pt x="163153" y="123778"/>
                      <a:pt x="158458" y="134804"/>
                    </a:cubicBezTo>
                    <a:cubicBezTo>
                      <a:pt x="161517" y="121644"/>
                      <a:pt x="170906" y="88710"/>
                      <a:pt x="180580" y="79179"/>
                    </a:cubicBezTo>
                    <a:cubicBezTo>
                      <a:pt x="187053" y="72848"/>
                      <a:pt x="188476" y="73061"/>
                      <a:pt x="197296" y="71994"/>
                    </a:cubicBezTo>
                    <a:cubicBezTo>
                      <a:pt x="207895" y="71070"/>
                      <a:pt x="218707" y="70003"/>
                      <a:pt x="229377" y="68722"/>
                    </a:cubicBezTo>
                    <a:cubicBezTo>
                      <a:pt x="219916" y="72492"/>
                      <a:pt x="211309" y="75195"/>
                      <a:pt x="202062" y="77543"/>
                    </a:cubicBezTo>
                    <a:close/>
                    <a:moveTo>
                      <a:pt x="279880" y="102083"/>
                    </a:moveTo>
                    <a:cubicBezTo>
                      <a:pt x="276608" y="85154"/>
                      <a:pt x="281516" y="73986"/>
                      <a:pt x="307764" y="67300"/>
                    </a:cubicBezTo>
                    <a:cubicBezTo>
                      <a:pt x="287990" y="76831"/>
                      <a:pt x="282797" y="89279"/>
                      <a:pt x="279880" y="102083"/>
                    </a:cubicBezTo>
                    <a:close/>
                    <a:moveTo>
                      <a:pt x="334510" y="220233"/>
                    </a:moveTo>
                    <a:cubicBezTo>
                      <a:pt x="330384" y="222580"/>
                      <a:pt x="329104" y="222936"/>
                      <a:pt x="327112" y="227417"/>
                    </a:cubicBezTo>
                    <a:cubicBezTo>
                      <a:pt x="325120" y="231543"/>
                      <a:pt x="323129" y="236807"/>
                      <a:pt x="321564" y="241075"/>
                    </a:cubicBezTo>
                    <a:cubicBezTo>
                      <a:pt x="322133" y="237091"/>
                      <a:pt x="322986" y="232254"/>
                      <a:pt x="323556" y="228484"/>
                    </a:cubicBezTo>
                    <a:cubicBezTo>
                      <a:pt x="324836" y="220375"/>
                      <a:pt x="325689" y="218241"/>
                      <a:pt x="334154" y="216748"/>
                    </a:cubicBezTo>
                    <a:cubicBezTo>
                      <a:pt x="337426" y="216179"/>
                      <a:pt x="342974" y="215112"/>
                      <a:pt x="346033" y="214614"/>
                    </a:cubicBezTo>
                    <a:cubicBezTo>
                      <a:pt x="343117" y="216250"/>
                      <a:pt x="337568" y="218597"/>
                      <a:pt x="334510" y="220233"/>
                    </a:cubicBezTo>
                    <a:close/>
                    <a:moveTo>
                      <a:pt x="311392" y="149813"/>
                    </a:moveTo>
                    <a:cubicBezTo>
                      <a:pt x="312815" y="145829"/>
                      <a:pt x="314806" y="142273"/>
                      <a:pt x="317154" y="139214"/>
                    </a:cubicBezTo>
                    <a:cubicBezTo>
                      <a:pt x="313882" y="137436"/>
                      <a:pt x="311179" y="134733"/>
                      <a:pt x="309400" y="131105"/>
                    </a:cubicBezTo>
                    <a:cubicBezTo>
                      <a:pt x="308120" y="128615"/>
                      <a:pt x="307622" y="126055"/>
                      <a:pt x="307622" y="123565"/>
                    </a:cubicBezTo>
                    <a:cubicBezTo>
                      <a:pt x="303283" y="126979"/>
                      <a:pt x="298801" y="130251"/>
                      <a:pt x="293964" y="132030"/>
                    </a:cubicBezTo>
                    <a:cubicBezTo>
                      <a:pt x="300651" y="126055"/>
                      <a:pt x="309614" y="112042"/>
                      <a:pt x="316087" y="107703"/>
                    </a:cubicBezTo>
                    <a:cubicBezTo>
                      <a:pt x="323484" y="102866"/>
                      <a:pt x="333585" y="103719"/>
                      <a:pt x="342192" y="99807"/>
                    </a:cubicBezTo>
                    <a:cubicBezTo>
                      <a:pt x="339133" y="102510"/>
                      <a:pt x="335363" y="104644"/>
                      <a:pt x="331593" y="106636"/>
                    </a:cubicBezTo>
                    <a:cubicBezTo>
                      <a:pt x="335932" y="108272"/>
                      <a:pt x="339489" y="111473"/>
                      <a:pt x="341480" y="115669"/>
                    </a:cubicBezTo>
                    <a:cubicBezTo>
                      <a:pt x="342405" y="117448"/>
                      <a:pt x="342903" y="119439"/>
                      <a:pt x="343259" y="121644"/>
                    </a:cubicBezTo>
                    <a:cubicBezTo>
                      <a:pt x="349021" y="119866"/>
                      <a:pt x="354569" y="118941"/>
                      <a:pt x="359477" y="118941"/>
                    </a:cubicBezTo>
                    <a:cubicBezTo>
                      <a:pt x="342405" y="123494"/>
                      <a:pt x="324054" y="134804"/>
                      <a:pt x="311392" y="149813"/>
                    </a:cubicBezTo>
                    <a:close/>
                    <a:moveTo>
                      <a:pt x="448321" y="102937"/>
                    </a:moveTo>
                    <a:cubicBezTo>
                      <a:pt x="440568" y="105782"/>
                      <a:pt x="435517" y="102937"/>
                      <a:pt x="427977" y="100589"/>
                    </a:cubicBezTo>
                    <a:cubicBezTo>
                      <a:pt x="435517" y="101301"/>
                      <a:pt x="440070" y="102581"/>
                      <a:pt x="446898" y="99167"/>
                    </a:cubicBezTo>
                    <a:cubicBezTo>
                      <a:pt x="459702" y="92836"/>
                      <a:pt x="469233" y="82451"/>
                      <a:pt x="475351" y="70003"/>
                    </a:cubicBezTo>
                    <a:cubicBezTo>
                      <a:pt x="471581" y="84727"/>
                      <a:pt x="463970" y="97388"/>
                      <a:pt x="448321" y="102937"/>
                    </a:cubicBezTo>
                    <a:close/>
                  </a:path>
                </a:pathLst>
              </a:custGeom>
              <a:grpFill/>
              <a:ln w="7113" cap="flat">
                <a:noFill/>
                <a:prstDash val="solid"/>
                <a:miter/>
              </a:ln>
            </p:spPr>
            <p:txBody>
              <a:bodyPr rtlCol="0" anchor="ctr"/>
              <a:lstStyle/>
              <a:p>
                <a:endParaRPr lang="zh-CN" altLang="en-US" sz="800">
                  <a:latin typeface="Century Gothic" panose="020B0502020202020204" pitchFamily="34" charset="0"/>
                </a:endParaRPr>
              </a:p>
            </p:txBody>
          </p:sp>
          <p:sp>
            <p:nvSpPr>
              <p:cNvPr id="332" name="任意多边形: 形状 191">
                <a:extLst>
                  <a:ext uri="{FF2B5EF4-FFF2-40B4-BE49-F238E27FC236}">
                    <a16:creationId xmlns:a16="http://schemas.microsoft.com/office/drawing/2014/main" id="{8AFDDD32-0173-69DE-47BC-A418AE993B22}"/>
                  </a:ext>
                </a:extLst>
              </p:cNvPr>
              <p:cNvSpPr/>
              <p:nvPr/>
            </p:nvSpPr>
            <p:spPr>
              <a:xfrm>
                <a:off x="6798822" y="1065030"/>
                <a:ext cx="94447" cy="41078"/>
              </a:xfrm>
              <a:custGeom>
                <a:avLst/>
                <a:gdLst>
                  <a:gd name="connsiteX0" fmla="*/ 731 w 94447"/>
                  <a:gd name="connsiteY0" fmla="*/ 37095 h 41078"/>
                  <a:gd name="connsiteX1" fmla="*/ 4359 w 94447"/>
                  <a:gd name="connsiteY1" fmla="*/ 27208 h 41078"/>
                  <a:gd name="connsiteX2" fmla="*/ 14246 w 94447"/>
                  <a:gd name="connsiteY2" fmla="*/ 30622 h 41078"/>
                  <a:gd name="connsiteX3" fmla="*/ 14602 w 94447"/>
                  <a:gd name="connsiteY3" fmla="*/ 31689 h 41078"/>
                  <a:gd name="connsiteX4" fmla="*/ 5070 w 94447"/>
                  <a:gd name="connsiteY4" fmla="*/ 41079 h 41078"/>
                  <a:gd name="connsiteX5" fmla="*/ 731 w 94447"/>
                  <a:gd name="connsiteY5" fmla="*/ 37095 h 41078"/>
                  <a:gd name="connsiteX6" fmla="*/ 83386 w 94447"/>
                  <a:gd name="connsiteY6" fmla="*/ 5086 h 41078"/>
                  <a:gd name="connsiteX7" fmla="*/ 89361 w 94447"/>
                  <a:gd name="connsiteY7" fmla="*/ 36 h 41078"/>
                  <a:gd name="connsiteX8" fmla="*/ 94411 w 94447"/>
                  <a:gd name="connsiteY8" fmla="*/ 6153 h 41078"/>
                  <a:gd name="connsiteX9" fmla="*/ 93842 w 94447"/>
                  <a:gd name="connsiteY9" fmla="*/ 7931 h 41078"/>
                  <a:gd name="connsiteX10" fmla="*/ 85378 w 94447"/>
                  <a:gd name="connsiteY10" fmla="*/ 10279 h 41078"/>
                  <a:gd name="connsiteX11" fmla="*/ 83386 w 94447"/>
                  <a:gd name="connsiteY11" fmla="*/ 5086 h 4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447" h="41078">
                    <a:moveTo>
                      <a:pt x="731" y="37095"/>
                    </a:moveTo>
                    <a:cubicBezTo>
                      <a:pt x="-1047" y="33325"/>
                      <a:pt x="517" y="28986"/>
                      <a:pt x="4359" y="27208"/>
                    </a:cubicBezTo>
                    <a:cubicBezTo>
                      <a:pt x="8128" y="25430"/>
                      <a:pt x="12467" y="26995"/>
                      <a:pt x="14246" y="30622"/>
                    </a:cubicBezTo>
                    <a:cubicBezTo>
                      <a:pt x="14459" y="30978"/>
                      <a:pt x="14602" y="31334"/>
                      <a:pt x="14602" y="31689"/>
                    </a:cubicBezTo>
                    <a:cubicBezTo>
                      <a:pt x="10974" y="34392"/>
                      <a:pt x="7773" y="37451"/>
                      <a:pt x="5070" y="41079"/>
                    </a:cubicBezTo>
                    <a:cubicBezTo>
                      <a:pt x="3220" y="40296"/>
                      <a:pt x="1656" y="38874"/>
                      <a:pt x="731" y="37095"/>
                    </a:cubicBezTo>
                    <a:moveTo>
                      <a:pt x="83386" y="5086"/>
                    </a:moveTo>
                    <a:cubicBezTo>
                      <a:pt x="83742" y="2027"/>
                      <a:pt x="86302" y="-320"/>
                      <a:pt x="89361" y="36"/>
                    </a:cubicBezTo>
                    <a:cubicBezTo>
                      <a:pt x="92420" y="391"/>
                      <a:pt x="94767" y="3094"/>
                      <a:pt x="94411" y="6153"/>
                    </a:cubicBezTo>
                    <a:cubicBezTo>
                      <a:pt x="94411" y="6864"/>
                      <a:pt x="94198" y="7433"/>
                      <a:pt x="93842" y="7931"/>
                    </a:cubicBezTo>
                    <a:cubicBezTo>
                      <a:pt x="90926" y="8500"/>
                      <a:pt x="88223" y="9212"/>
                      <a:pt x="85378" y="10279"/>
                    </a:cubicBezTo>
                    <a:cubicBezTo>
                      <a:pt x="84311" y="8998"/>
                      <a:pt x="83173" y="6722"/>
                      <a:pt x="83386" y="5086"/>
                    </a:cubicBezTo>
                  </a:path>
                </a:pathLst>
              </a:custGeom>
              <a:grpFill/>
              <a:ln w="7113" cap="flat">
                <a:noFill/>
                <a:prstDash val="solid"/>
                <a:miter/>
              </a:ln>
            </p:spPr>
            <p:txBody>
              <a:bodyPr rtlCol="0" anchor="ctr"/>
              <a:lstStyle/>
              <a:p>
                <a:endParaRPr lang="zh-CN" altLang="en-US" sz="800">
                  <a:latin typeface="Century Gothic" panose="020B0502020202020204" pitchFamily="34" charset="0"/>
                </a:endParaRPr>
              </a:p>
            </p:txBody>
          </p:sp>
        </p:grpSp>
        <p:sp>
          <p:nvSpPr>
            <p:cNvPr id="250" name="文本框 313">
              <a:extLst>
                <a:ext uri="{FF2B5EF4-FFF2-40B4-BE49-F238E27FC236}">
                  <a16:creationId xmlns:a16="http://schemas.microsoft.com/office/drawing/2014/main" id="{03F5014C-3402-6B80-CC9A-54343E262B5B}"/>
                </a:ext>
              </a:extLst>
            </p:cNvPr>
            <p:cNvSpPr txBox="1"/>
            <p:nvPr/>
          </p:nvSpPr>
          <p:spPr>
            <a:xfrm>
              <a:off x="7069894" y="1796119"/>
              <a:ext cx="730914" cy="215444"/>
            </a:xfrm>
            <a:prstGeom prst="rect">
              <a:avLst/>
            </a:prstGeom>
            <a:noFill/>
          </p:spPr>
          <p:txBody>
            <a:bodyPr wrap="square" rtlCol="0">
              <a:spAutoFit/>
            </a:bodyPr>
            <a:lstStyle/>
            <a:p>
              <a:pPr algn="ctr"/>
              <a:r>
                <a:rPr lang="en-US" altLang="zh-CN" sz="800" b="1">
                  <a:solidFill>
                    <a:schemeClr val="bg1"/>
                  </a:solidFill>
                  <a:latin typeface="Century Gothic" panose="020B0502020202020204" pitchFamily="34" charset="0"/>
                  <a:ea typeface="微软雅黑" panose="020B0503020204020204" pitchFamily="34" charset="-122"/>
                </a:rPr>
                <a:t>Hadoop</a:t>
              </a:r>
            </a:p>
          </p:txBody>
        </p:sp>
        <p:grpSp>
          <p:nvGrpSpPr>
            <p:cNvPr id="251" name="图形 4">
              <a:extLst>
                <a:ext uri="{FF2B5EF4-FFF2-40B4-BE49-F238E27FC236}">
                  <a16:creationId xmlns:a16="http://schemas.microsoft.com/office/drawing/2014/main" id="{FBAAEF57-B393-8102-B796-BCA0C36EA024}"/>
                </a:ext>
              </a:extLst>
            </p:cNvPr>
            <p:cNvGrpSpPr/>
            <p:nvPr/>
          </p:nvGrpSpPr>
          <p:grpSpPr>
            <a:xfrm>
              <a:off x="4945090" y="1455111"/>
              <a:ext cx="341025" cy="306885"/>
              <a:chOff x="4993800" y="954811"/>
              <a:chExt cx="469541" cy="405949"/>
            </a:xfrm>
            <a:solidFill>
              <a:srgbClr val="00B0F0"/>
            </a:solidFill>
          </p:grpSpPr>
          <p:sp>
            <p:nvSpPr>
              <p:cNvPr id="320" name="任意多边形: 形状 195">
                <a:extLst>
                  <a:ext uri="{FF2B5EF4-FFF2-40B4-BE49-F238E27FC236}">
                    <a16:creationId xmlns:a16="http://schemas.microsoft.com/office/drawing/2014/main" id="{9AB97EEA-44A9-B9A3-3BDE-EBBB61C70B42}"/>
                  </a:ext>
                </a:extLst>
              </p:cNvPr>
              <p:cNvSpPr/>
              <p:nvPr/>
            </p:nvSpPr>
            <p:spPr>
              <a:xfrm>
                <a:off x="4993800" y="954811"/>
                <a:ext cx="469541" cy="137782"/>
              </a:xfrm>
              <a:custGeom>
                <a:avLst/>
                <a:gdLst>
                  <a:gd name="connsiteX0" fmla="*/ 469541 w 469541"/>
                  <a:gd name="connsiteY0" fmla="*/ 137782 h 137782"/>
                  <a:gd name="connsiteX1" fmla="*/ 0 w 469541"/>
                  <a:gd name="connsiteY1" fmla="*/ 137782 h 137782"/>
                  <a:gd name="connsiteX2" fmla="*/ 0 w 469541"/>
                  <a:gd name="connsiteY2" fmla="*/ 46876 h 137782"/>
                  <a:gd name="connsiteX3" fmla="*/ 46947 w 469541"/>
                  <a:gd name="connsiteY3" fmla="*/ 0 h 137782"/>
                  <a:gd name="connsiteX4" fmla="*/ 172139 w 469541"/>
                  <a:gd name="connsiteY4" fmla="*/ 0 h 137782"/>
                  <a:gd name="connsiteX5" fmla="*/ 200307 w 469541"/>
                  <a:gd name="connsiteY5" fmla="*/ 9389 h 137782"/>
                  <a:gd name="connsiteX6" fmla="*/ 237865 w 469541"/>
                  <a:gd name="connsiteY6" fmla="*/ 37486 h 137782"/>
                  <a:gd name="connsiteX7" fmla="*/ 266033 w 469541"/>
                  <a:gd name="connsiteY7" fmla="*/ 46876 h 137782"/>
                  <a:gd name="connsiteX8" fmla="*/ 422523 w 469541"/>
                  <a:gd name="connsiteY8" fmla="*/ 46876 h 137782"/>
                  <a:gd name="connsiteX9" fmla="*/ 469470 w 469541"/>
                  <a:gd name="connsiteY9" fmla="*/ 93752 h 137782"/>
                  <a:gd name="connsiteX10" fmla="*/ 469470 w 469541"/>
                  <a:gd name="connsiteY10" fmla="*/ 137782 h 13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9541" h="137782">
                    <a:moveTo>
                      <a:pt x="469541" y="137782"/>
                    </a:moveTo>
                    <a:lnTo>
                      <a:pt x="0" y="137782"/>
                    </a:lnTo>
                    <a:lnTo>
                      <a:pt x="0" y="46876"/>
                    </a:lnTo>
                    <a:cubicBezTo>
                      <a:pt x="0" y="20984"/>
                      <a:pt x="21055" y="0"/>
                      <a:pt x="46947" y="0"/>
                    </a:cubicBezTo>
                    <a:lnTo>
                      <a:pt x="172139" y="0"/>
                    </a:lnTo>
                    <a:cubicBezTo>
                      <a:pt x="182311" y="0"/>
                      <a:pt x="192198" y="3272"/>
                      <a:pt x="200307" y="9389"/>
                    </a:cubicBezTo>
                    <a:lnTo>
                      <a:pt x="237865" y="37486"/>
                    </a:lnTo>
                    <a:cubicBezTo>
                      <a:pt x="245974" y="43533"/>
                      <a:pt x="255861" y="46876"/>
                      <a:pt x="266033" y="46876"/>
                    </a:cubicBezTo>
                    <a:lnTo>
                      <a:pt x="422523" y="46876"/>
                    </a:lnTo>
                    <a:cubicBezTo>
                      <a:pt x="448486" y="46876"/>
                      <a:pt x="469470" y="67860"/>
                      <a:pt x="469470" y="93752"/>
                    </a:cubicBezTo>
                    <a:lnTo>
                      <a:pt x="469470" y="137782"/>
                    </a:lnTo>
                    <a:close/>
                  </a:path>
                </a:pathLst>
              </a:custGeom>
              <a:grpFill/>
              <a:ln w="7113" cap="flat">
                <a:noFill/>
                <a:prstDash val="solid"/>
                <a:miter/>
              </a:ln>
            </p:spPr>
            <p:txBody>
              <a:bodyPr rtlCol="0" anchor="ctr"/>
              <a:lstStyle/>
              <a:p>
                <a:endParaRPr lang="zh-CN" altLang="en-US" sz="800">
                  <a:latin typeface="Century Gothic" panose="020B0502020202020204" pitchFamily="34" charset="0"/>
                </a:endParaRPr>
              </a:p>
            </p:txBody>
          </p:sp>
          <p:sp>
            <p:nvSpPr>
              <p:cNvPr id="321" name="任意多边形: 形状 196">
                <a:extLst>
                  <a:ext uri="{FF2B5EF4-FFF2-40B4-BE49-F238E27FC236}">
                    <a16:creationId xmlns:a16="http://schemas.microsoft.com/office/drawing/2014/main" id="{34B0615B-BCBE-35D1-DA48-BF886496620B}"/>
                  </a:ext>
                </a:extLst>
              </p:cNvPr>
              <p:cNvSpPr/>
              <p:nvPr/>
            </p:nvSpPr>
            <p:spPr>
              <a:xfrm>
                <a:off x="4993800" y="1124247"/>
                <a:ext cx="469541" cy="236513"/>
              </a:xfrm>
              <a:custGeom>
                <a:avLst/>
                <a:gdLst>
                  <a:gd name="connsiteX0" fmla="*/ 0 w 469541"/>
                  <a:gd name="connsiteY0" fmla="*/ 0 h 236513"/>
                  <a:gd name="connsiteX1" fmla="*/ 0 w 469541"/>
                  <a:gd name="connsiteY1" fmla="*/ 189638 h 236513"/>
                  <a:gd name="connsiteX2" fmla="*/ 46947 w 469541"/>
                  <a:gd name="connsiteY2" fmla="*/ 236513 h 236513"/>
                  <a:gd name="connsiteX3" fmla="*/ 422594 w 469541"/>
                  <a:gd name="connsiteY3" fmla="*/ 236513 h 236513"/>
                  <a:gd name="connsiteX4" fmla="*/ 469541 w 469541"/>
                  <a:gd name="connsiteY4" fmla="*/ 189638 h 236513"/>
                  <a:gd name="connsiteX5" fmla="*/ 469541 w 469541"/>
                  <a:gd name="connsiteY5" fmla="*/ 0 h 236513"/>
                  <a:gd name="connsiteX6" fmla="*/ 0 w 469541"/>
                  <a:gd name="connsiteY6" fmla="*/ 0 h 236513"/>
                  <a:gd name="connsiteX7" fmla="*/ 187788 w 469541"/>
                  <a:gd name="connsiteY7" fmla="*/ 100723 h 236513"/>
                  <a:gd name="connsiteX8" fmla="*/ 93894 w 469541"/>
                  <a:gd name="connsiteY8" fmla="*/ 100723 h 236513"/>
                  <a:gd name="connsiteX9" fmla="*/ 78245 w 469541"/>
                  <a:gd name="connsiteY9" fmla="*/ 85074 h 236513"/>
                  <a:gd name="connsiteX10" fmla="*/ 93894 w 469541"/>
                  <a:gd name="connsiteY10" fmla="*/ 69425 h 236513"/>
                  <a:gd name="connsiteX11" fmla="*/ 187788 w 469541"/>
                  <a:gd name="connsiteY11" fmla="*/ 69425 h 236513"/>
                  <a:gd name="connsiteX12" fmla="*/ 203437 w 469541"/>
                  <a:gd name="connsiteY12" fmla="*/ 85074 h 236513"/>
                  <a:gd name="connsiteX13" fmla="*/ 187788 w 469541"/>
                  <a:gd name="connsiteY13" fmla="*/ 100723 h 23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9541" h="236513">
                    <a:moveTo>
                      <a:pt x="0" y="0"/>
                    </a:moveTo>
                    <a:lnTo>
                      <a:pt x="0" y="189638"/>
                    </a:lnTo>
                    <a:cubicBezTo>
                      <a:pt x="0" y="215530"/>
                      <a:pt x="21055" y="236513"/>
                      <a:pt x="46947" y="236513"/>
                    </a:cubicBezTo>
                    <a:lnTo>
                      <a:pt x="422594" y="236513"/>
                    </a:lnTo>
                    <a:cubicBezTo>
                      <a:pt x="448557" y="236513"/>
                      <a:pt x="469541" y="215530"/>
                      <a:pt x="469541" y="189638"/>
                    </a:cubicBezTo>
                    <a:lnTo>
                      <a:pt x="469541" y="0"/>
                    </a:lnTo>
                    <a:lnTo>
                      <a:pt x="0" y="0"/>
                    </a:lnTo>
                    <a:close/>
                    <a:moveTo>
                      <a:pt x="187788" y="100723"/>
                    </a:moveTo>
                    <a:lnTo>
                      <a:pt x="93894" y="100723"/>
                    </a:lnTo>
                    <a:cubicBezTo>
                      <a:pt x="85216" y="100723"/>
                      <a:pt x="78245" y="93752"/>
                      <a:pt x="78245" y="85074"/>
                    </a:cubicBezTo>
                    <a:cubicBezTo>
                      <a:pt x="78245" y="76467"/>
                      <a:pt x="85287" y="69425"/>
                      <a:pt x="93894" y="69425"/>
                    </a:cubicBezTo>
                    <a:lnTo>
                      <a:pt x="187788" y="69425"/>
                    </a:lnTo>
                    <a:cubicBezTo>
                      <a:pt x="196466" y="69425"/>
                      <a:pt x="203437" y="76396"/>
                      <a:pt x="203437" y="85074"/>
                    </a:cubicBezTo>
                    <a:cubicBezTo>
                      <a:pt x="203437" y="93752"/>
                      <a:pt x="196466" y="100723"/>
                      <a:pt x="187788" y="100723"/>
                    </a:cubicBezTo>
                    <a:close/>
                  </a:path>
                </a:pathLst>
              </a:custGeom>
              <a:grpFill/>
              <a:ln w="7113" cap="flat">
                <a:noFill/>
                <a:prstDash val="solid"/>
                <a:miter/>
              </a:ln>
            </p:spPr>
            <p:txBody>
              <a:bodyPr rtlCol="0" anchor="ctr"/>
              <a:lstStyle/>
              <a:p>
                <a:endParaRPr lang="zh-CN" altLang="en-US" sz="800">
                  <a:latin typeface="Century Gothic" panose="020B0502020202020204" pitchFamily="34" charset="0"/>
                </a:endParaRPr>
              </a:p>
            </p:txBody>
          </p:sp>
        </p:grpSp>
        <p:sp>
          <p:nvSpPr>
            <p:cNvPr id="252" name="文本框 307">
              <a:extLst>
                <a:ext uri="{FF2B5EF4-FFF2-40B4-BE49-F238E27FC236}">
                  <a16:creationId xmlns:a16="http://schemas.microsoft.com/office/drawing/2014/main" id="{C7DD3157-FB0D-39CB-B3F8-546ACD651A22}"/>
                </a:ext>
              </a:extLst>
            </p:cNvPr>
            <p:cNvSpPr txBox="1"/>
            <p:nvPr/>
          </p:nvSpPr>
          <p:spPr>
            <a:xfrm>
              <a:off x="4815187" y="1796119"/>
              <a:ext cx="571931" cy="215444"/>
            </a:xfrm>
            <a:prstGeom prst="rect">
              <a:avLst/>
            </a:prstGeom>
            <a:noFill/>
          </p:spPr>
          <p:txBody>
            <a:bodyPr wrap="square" rtlCol="0">
              <a:spAutoFit/>
            </a:bodyPr>
            <a:lstStyle/>
            <a:p>
              <a:pPr algn="ctr"/>
              <a:r>
                <a:rPr lang="en-US" altLang="zh-CN" sz="800" b="1">
                  <a:solidFill>
                    <a:schemeClr val="bg1"/>
                  </a:solidFill>
                  <a:latin typeface="Century Gothic" panose="020B0502020202020204" pitchFamily="34" charset="0"/>
                  <a:ea typeface="微软雅黑" panose="020B0503020204020204" pitchFamily="34" charset="-122"/>
                </a:rPr>
                <a:t>File</a:t>
              </a:r>
            </a:p>
          </p:txBody>
        </p:sp>
        <p:grpSp>
          <p:nvGrpSpPr>
            <p:cNvPr id="253" name="图形 4">
              <a:extLst>
                <a:ext uri="{FF2B5EF4-FFF2-40B4-BE49-F238E27FC236}">
                  <a16:creationId xmlns:a16="http://schemas.microsoft.com/office/drawing/2014/main" id="{15F12569-77FB-02F6-5EB1-A0DC6AAC010C}"/>
                </a:ext>
              </a:extLst>
            </p:cNvPr>
            <p:cNvGrpSpPr/>
            <p:nvPr/>
          </p:nvGrpSpPr>
          <p:grpSpPr>
            <a:xfrm>
              <a:off x="3791492" y="1455130"/>
              <a:ext cx="254641" cy="306846"/>
              <a:chOff x="3420647" y="954598"/>
              <a:chExt cx="350040" cy="406305"/>
            </a:xfrm>
            <a:solidFill>
              <a:srgbClr val="00B0F0"/>
            </a:solidFill>
          </p:grpSpPr>
          <p:sp>
            <p:nvSpPr>
              <p:cNvPr id="317" name="任意多边形: 形状 200">
                <a:extLst>
                  <a:ext uri="{FF2B5EF4-FFF2-40B4-BE49-F238E27FC236}">
                    <a16:creationId xmlns:a16="http://schemas.microsoft.com/office/drawing/2014/main" id="{E68C5B2D-7E54-33AB-933A-AF88619E01D8}"/>
                  </a:ext>
                </a:extLst>
              </p:cNvPr>
              <p:cNvSpPr/>
              <p:nvPr/>
            </p:nvSpPr>
            <p:spPr>
              <a:xfrm>
                <a:off x="3679781" y="954811"/>
                <a:ext cx="90906" cy="91973"/>
              </a:xfrm>
              <a:custGeom>
                <a:avLst/>
                <a:gdLst>
                  <a:gd name="connsiteX0" fmla="*/ 0 w 90906"/>
                  <a:gd name="connsiteY0" fmla="*/ 0 h 91973"/>
                  <a:gd name="connsiteX1" fmla="*/ 0 w 90906"/>
                  <a:gd name="connsiteY1" fmla="*/ 74404 h 91973"/>
                  <a:gd name="connsiteX2" fmla="*/ 17570 w 90906"/>
                  <a:gd name="connsiteY2" fmla="*/ 91973 h 91973"/>
                  <a:gd name="connsiteX3" fmla="*/ 90907 w 90906"/>
                  <a:gd name="connsiteY3" fmla="*/ 91973 h 91973"/>
                  <a:gd name="connsiteX4" fmla="*/ 0 w 90906"/>
                  <a:gd name="connsiteY4" fmla="*/ 0 h 91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906" h="91973">
                    <a:moveTo>
                      <a:pt x="0" y="0"/>
                    </a:moveTo>
                    <a:lnTo>
                      <a:pt x="0" y="74404"/>
                    </a:lnTo>
                    <a:cubicBezTo>
                      <a:pt x="0" y="84149"/>
                      <a:pt x="7825" y="91973"/>
                      <a:pt x="17570" y="91973"/>
                    </a:cubicBezTo>
                    <a:lnTo>
                      <a:pt x="90907" y="91973"/>
                    </a:lnTo>
                    <a:lnTo>
                      <a:pt x="0" y="0"/>
                    </a:lnTo>
                    <a:close/>
                  </a:path>
                </a:pathLst>
              </a:custGeom>
              <a:grpFill/>
              <a:ln w="7113" cap="flat">
                <a:noFill/>
                <a:prstDash val="solid"/>
                <a:miter/>
              </a:ln>
            </p:spPr>
            <p:txBody>
              <a:bodyPr rtlCol="0" anchor="ctr"/>
              <a:lstStyle/>
              <a:p>
                <a:endParaRPr lang="zh-CN" altLang="en-US" sz="800">
                  <a:latin typeface="Century Gothic" panose="020B0502020202020204" pitchFamily="34" charset="0"/>
                </a:endParaRPr>
              </a:p>
            </p:txBody>
          </p:sp>
          <p:sp>
            <p:nvSpPr>
              <p:cNvPr id="318" name="任意多边形: 形状 201">
                <a:extLst>
                  <a:ext uri="{FF2B5EF4-FFF2-40B4-BE49-F238E27FC236}">
                    <a16:creationId xmlns:a16="http://schemas.microsoft.com/office/drawing/2014/main" id="{84B1AE62-5920-BA67-4EBB-3C4C4E533588}"/>
                  </a:ext>
                </a:extLst>
              </p:cNvPr>
              <p:cNvSpPr/>
              <p:nvPr/>
            </p:nvSpPr>
            <p:spPr>
              <a:xfrm>
                <a:off x="3575430" y="1120122"/>
                <a:ext cx="20272" cy="23331"/>
              </a:xfrm>
              <a:custGeom>
                <a:avLst/>
                <a:gdLst>
                  <a:gd name="connsiteX0" fmla="*/ 0 w 20272"/>
                  <a:gd name="connsiteY0" fmla="*/ 71 h 23331"/>
                  <a:gd name="connsiteX1" fmla="*/ 0 w 20272"/>
                  <a:gd name="connsiteY1" fmla="*/ 23331 h 23331"/>
                  <a:gd name="connsiteX2" fmla="*/ 6686 w 20272"/>
                  <a:gd name="connsiteY2" fmla="*/ 23331 h 23331"/>
                  <a:gd name="connsiteX3" fmla="*/ 20273 w 20272"/>
                  <a:gd name="connsiteY3" fmla="*/ 11523 h 23331"/>
                  <a:gd name="connsiteX4" fmla="*/ 6829 w 20272"/>
                  <a:gd name="connsiteY4" fmla="*/ 0 h 23331"/>
                  <a:gd name="connsiteX5" fmla="*/ 0 w 20272"/>
                  <a:gd name="connsiteY5" fmla="*/ 0 h 2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72" h="23331">
                    <a:moveTo>
                      <a:pt x="0" y="71"/>
                    </a:moveTo>
                    <a:lnTo>
                      <a:pt x="0" y="23331"/>
                    </a:lnTo>
                    <a:lnTo>
                      <a:pt x="6686" y="23331"/>
                    </a:lnTo>
                    <a:cubicBezTo>
                      <a:pt x="15720" y="23331"/>
                      <a:pt x="20273" y="19419"/>
                      <a:pt x="20273" y="11523"/>
                    </a:cubicBezTo>
                    <a:cubicBezTo>
                      <a:pt x="20273" y="3841"/>
                      <a:pt x="15791" y="0"/>
                      <a:pt x="6829" y="0"/>
                    </a:cubicBezTo>
                    <a:lnTo>
                      <a:pt x="0" y="0"/>
                    </a:lnTo>
                    <a:close/>
                  </a:path>
                </a:pathLst>
              </a:custGeom>
              <a:grpFill/>
              <a:ln w="7113" cap="flat">
                <a:noFill/>
                <a:prstDash val="solid"/>
                <a:miter/>
              </a:ln>
            </p:spPr>
            <p:txBody>
              <a:bodyPr rtlCol="0" anchor="ctr"/>
              <a:lstStyle/>
              <a:p>
                <a:endParaRPr lang="zh-CN" altLang="en-US" sz="800">
                  <a:latin typeface="Century Gothic" panose="020B0502020202020204" pitchFamily="34" charset="0"/>
                </a:endParaRPr>
              </a:p>
            </p:txBody>
          </p:sp>
          <p:sp>
            <p:nvSpPr>
              <p:cNvPr id="319" name="任意多边形: 形状 202">
                <a:extLst>
                  <a:ext uri="{FF2B5EF4-FFF2-40B4-BE49-F238E27FC236}">
                    <a16:creationId xmlns:a16="http://schemas.microsoft.com/office/drawing/2014/main" id="{4C1FB22C-EFE2-3F2B-6163-411C551E7EA3}"/>
                  </a:ext>
                </a:extLst>
              </p:cNvPr>
              <p:cNvSpPr/>
              <p:nvPr/>
            </p:nvSpPr>
            <p:spPr>
              <a:xfrm>
                <a:off x="3420647" y="954598"/>
                <a:ext cx="349968" cy="406305"/>
              </a:xfrm>
              <a:custGeom>
                <a:avLst/>
                <a:gdLst>
                  <a:gd name="connsiteX0" fmla="*/ 276774 w 349968"/>
                  <a:gd name="connsiteY0" fmla="*/ 110325 h 406305"/>
                  <a:gd name="connsiteX1" fmla="*/ 276774 w 349968"/>
                  <a:gd name="connsiteY1" fmla="*/ 110325 h 406305"/>
                  <a:gd name="connsiteX2" fmla="*/ 240995 w 349968"/>
                  <a:gd name="connsiteY2" fmla="*/ 74546 h 406305"/>
                  <a:gd name="connsiteX3" fmla="*/ 240995 w 349968"/>
                  <a:gd name="connsiteY3" fmla="*/ 0 h 406305"/>
                  <a:gd name="connsiteX4" fmla="*/ 31511 w 349968"/>
                  <a:gd name="connsiteY4" fmla="*/ 0 h 406305"/>
                  <a:gd name="connsiteX5" fmla="*/ 0 w 349968"/>
                  <a:gd name="connsiteY5" fmla="*/ 31511 h 406305"/>
                  <a:gd name="connsiteX6" fmla="*/ 0 w 349968"/>
                  <a:gd name="connsiteY6" fmla="*/ 374794 h 406305"/>
                  <a:gd name="connsiteX7" fmla="*/ 31511 w 349968"/>
                  <a:gd name="connsiteY7" fmla="*/ 406305 h 406305"/>
                  <a:gd name="connsiteX8" fmla="*/ 318457 w 349968"/>
                  <a:gd name="connsiteY8" fmla="*/ 406305 h 406305"/>
                  <a:gd name="connsiteX9" fmla="*/ 349969 w 349968"/>
                  <a:gd name="connsiteY9" fmla="*/ 374794 h 406305"/>
                  <a:gd name="connsiteX10" fmla="*/ 349969 w 349968"/>
                  <a:gd name="connsiteY10" fmla="*/ 110325 h 406305"/>
                  <a:gd name="connsiteX11" fmla="*/ 276774 w 349968"/>
                  <a:gd name="connsiteY11" fmla="*/ 110325 h 406305"/>
                  <a:gd name="connsiteX12" fmla="*/ 263046 w 349968"/>
                  <a:gd name="connsiteY12" fmla="*/ 163176 h 406305"/>
                  <a:gd name="connsiteX13" fmla="*/ 291925 w 349968"/>
                  <a:gd name="connsiteY13" fmla="*/ 152507 h 406305"/>
                  <a:gd name="connsiteX14" fmla="*/ 312055 w 349968"/>
                  <a:gd name="connsiteY14" fmla="*/ 155779 h 406305"/>
                  <a:gd name="connsiteX15" fmla="*/ 312055 w 349968"/>
                  <a:gd name="connsiteY15" fmla="*/ 170361 h 406305"/>
                  <a:gd name="connsiteX16" fmla="*/ 291570 w 349968"/>
                  <a:gd name="connsiteY16" fmla="*/ 165453 h 406305"/>
                  <a:gd name="connsiteX17" fmla="*/ 274640 w 349968"/>
                  <a:gd name="connsiteY17" fmla="*/ 172281 h 406305"/>
                  <a:gd name="connsiteX18" fmla="*/ 268167 w 349968"/>
                  <a:gd name="connsiteY18" fmla="*/ 190207 h 406305"/>
                  <a:gd name="connsiteX19" fmla="*/ 274000 w 349968"/>
                  <a:gd name="connsiteY19" fmla="*/ 207847 h 406305"/>
                  <a:gd name="connsiteX20" fmla="*/ 289934 w 349968"/>
                  <a:gd name="connsiteY20" fmla="*/ 214178 h 406305"/>
                  <a:gd name="connsiteX21" fmla="*/ 299750 w 349968"/>
                  <a:gd name="connsiteY21" fmla="*/ 212329 h 406305"/>
                  <a:gd name="connsiteX22" fmla="*/ 299750 w 349968"/>
                  <a:gd name="connsiteY22" fmla="*/ 197533 h 406305"/>
                  <a:gd name="connsiteX23" fmla="*/ 285168 w 349968"/>
                  <a:gd name="connsiteY23" fmla="*/ 197533 h 406305"/>
                  <a:gd name="connsiteX24" fmla="*/ 285168 w 349968"/>
                  <a:gd name="connsiteY24" fmla="*/ 185156 h 406305"/>
                  <a:gd name="connsiteX25" fmla="*/ 315114 w 349968"/>
                  <a:gd name="connsiteY25" fmla="*/ 185156 h 406305"/>
                  <a:gd name="connsiteX26" fmla="*/ 315114 w 349968"/>
                  <a:gd name="connsiteY26" fmla="*/ 221007 h 406305"/>
                  <a:gd name="connsiteX27" fmla="*/ 289151 w 349968"/>
                  <a:gd name="connsiteY27" fmla="*/ 227124 h 406305"/>
                  <a:gd name="connsiteX28" fmla="*/ 261979 w 349968"/>
                  <a:gd name="connsiteY28" fmla="*/ 217450 h 406305"/>
                  <a:gd name="connsiteX29" fmla="*/ 252020 w 349968"/>
                  <a:gd name="connsiteY29" fmla="*/ 190918 h 406305"/>
                  <a:gd name="connsiteX30" fmla="*/ 263046 w 349968"/>
                  <a:gd name="connsiteY30" fmla="*/ 163176 h 406305"/>
                  <a:gd name="connsiteX31" fmla="*/ 122560 w 349968"/>
                  <a:gd name="connsiteY31" fmla="*/ 225844 h 406305"/>
                  <a:gd name="connsiteX32" fmla="*/ 107409 w 349968"/>
                  <a:gd name="connsiteY32" fmla="*/ 225844 h 406305"/>
                  <a:gd name="connsiteX33" fmla="*/ 107409 w 349968"/>
                  <a:gd name="connsiteY33" fmla="*/ 182098 h 406305"/>
                  <a:gd name="connsiteX34" fmla="*/ 108049 w 349968"/>
                  <a:gd name="connsiteY34" fmla="*/ 166875 h 406305"/>
                  <a:gd name="connsiteX35" fmla="*/ 107694 w 349968"/>
                  <a:gd name="connsiteY35" fmla="*/ 166875 h 406305"/>
                  <a:gd name="connsiteX36" fmla="*/ 105489 w 349968"/>
                  <a:gd name="connsiteY36" fmla="*/ 176122 h 406305"/>
                  <a:gd name="connsiteX37" fmla="*/ 87706 w 349968"/>
                  <a:gd name="connsiteY37" fmla="*/ 225844 h 406305"/>
                  <a:gd name="connsiteX38" fmla="*/ 75471 w 349968"/>
                  <a:gd name="connsiteY38" fmla="*/ 225844 h 406305"/>
                  <a:gd name="connsiteX39" fmla="*/ 57475 w 349968"/>
                  <a:gd name="connsiteY39" fmla="*/ 176549 h 406305"/>
                  <a:gd name="connsiteX40" fmla="*/ 55198 w 349968"/>
                  <a:gd name="connsiteY40" fmla="*/ 166804 h 406305"/>
                  <a:gd name="connsiteX41" fmla="*/ 54772 w 349968"/>
                  <a:gd name="connsiteY41" fmla="*/ 166804 h 406305"/>
                  <a:gd name="connsiteX42" fmla="*/ 55412 w 349968"/>
                  <a:gd name="connsiteY42" fmla="*/ 185014 h 406305"/>
                  <a:gd name="connsiteX43" fmla="*/ 55412 w 349968"/>
                  <a:gd name="connsiteY43" fmla="*/ 225844 h 406305"/>
                  <a:gd name="connsiteX44" fmla="*/ 41541 w 349968"/>
                  <a:gd name="connsiteY44" fmla="*/ 225844 h 406305"/>
                  <a:gd name="connsiteX45" fmla="*/ 41541 w 349968"/>
                  <a:gd name="connsiteY45" fmla="*/ 153645 h 406305"/>
                  <a:gd name="connsiteX46" fmla="*/ 63876 w 349968"/>
                  <a:gd name="connsiteY46" fmla="*/ 153645 h 406305"/>
                  <a:gd name="connsiteX47" fmla="*/ 79454 w 349968"/>
                  <a:gd name="connsiteY47" fmla="*/ 197249 h 406305"/>
                  <a:gd name="connsiteX48" fmla="*/ 82086 w 349968"/>
                  <a:gd name="connsiteY48" fmla="*/ 207420 h 406305"/>
                  <a:gd name="connsiteX49" fmla="*/ 82442 w 349968"/>
                  <a:gd name="connsiteY49" fmla="*/ 207420 h 406305"/>
                  <a:gd name="connsiteX50" fmla="*/ 85429 w 349968"/>
                  <a:gd name="connsiteY50" fmla="*/ 197177 h 406305"/>
                  <a:gd name="connsiteX51" fmla="*/ 101007 w 349968"/>
                  <a:gd name="connsiteY51" fmla="*/ 153716 h 406305"/>
                  <a:gd name="connsiteX52" fmla="*/ 122774 w 349968"/>
                  <a:gd name="connsiteY52" fmla="*/ 153716 h 406305"/>
                  <a:gd name="connsiteX53" fmla="*/ 122774 w 349968"/>
                  <a:gd name="connsiteY53" fmla="*/ 225844 h 406305"/>
                  <a:gd name="connsiteX54" fmla="*/ 183022 w 349968"/>
                  <a:gd name="connsiteY54" fmla="*/ 194261 h 406305"/>
                  <a:gd name="connsiteX55" fmla="*/ 162679 w 349968"/>
                  <a:gd name="connsiteY55" fmla="*/ 200663 h 406305"/>
                  <a:gd name="connsiteX56" fmla="*/ 154783 w 349968"/>
                  <a:gd name="connsiteY56" fmla="*/ 200663 h 406305"/>
                  <a:gd name="connsiteX57" fmla="*/ 154783 w 349968"/>
                  <a:gd name="connsiteY57" fmla="*/ 225844 h 406305"/>
                  <a:gd name="connsiteX58" fmla="*/ 139418 w 349968"/>
                  <a:gd name="connsiteY58" fmla="*/ 225844 h 406305"/>
                  <a:gd name="connsiteX59" fmla="*/ 139418 w 349968"/>
                  <a:gd name="connsiteY59" fmla="*/ 153645 h 406305"/>
                  <a:gd name="connsiteX60" fmla="*/ 164243 w 349968"/>
                  <a:gd name="connsiteY60" fmla="*/ 153645 h 406305"/>
                  <a:gd name="connsiteX61" fmla="*/ 191131 w 349968"/>
                  <a:gd name="connsiteY61" fmla="*/ 176478 h 406305"/>
                  <a:gd name="connsiteX62" fmla="*/ 183022 w 349968"/>
                  <a:gd name="connsiteY62" fmla="*/ 194261 h 406305"/>
                  <a:gd name="connsiteX63" fmla="*/ 202086 w 349968"/>
                  <a:gd name="connsiteY63" fmla="*/ 153645 h 406305"/>
                  <a:gd name="connsiteX64" fmla="*/ 243129 w 349968"/>
                  <a:gd name="connsiteY64" fmla="*/ 153645 h 406305"/>
                  <a:gd name="connsiteX65" fmla="*/ 243129 w 349968"/>
                  <a:gd name="connsiteY65" fmla="*/ 166235 h 406305"/>
                  <a:gd name="connsiteX66" fmla="*/ 217450 w 349968"/>
                  <a:gd name="connsiteY66" fmla="*/ 166235 h 406305"/>
                  <a:gd name="connsiteX67" fmla="*/ 217450 w 349968"/>
                  <a:gd name="connsiteY67" fmla="*/ 183236 h 406305"/>
                  <a:gd name="connsiteX68" fmla="*/ 241279 w 349968"/>
                  <a:gd name="connsiteY68" fmla="*/ 183236 h 406305"/>
                  <a:gd name="connsiteX69" fmla="*/ 241279 w 349968"/>
                  <a:gd name="connsiteY69" fmla="*/ 195755 h 406305"/>
                  <a:gd name="connsiteX70" fmla="*/ 217450 w 349968"/>
                  <a:gd name="connsiteY70" fmla="*/ 195755 h 406305"/>
                  <a:gd name="connsiteX71" fmla="*/ 217450 w 349968"/>
                  <a:gd name="connsiteY71" fmla="*/ 213253 h 406305"/>
                  <a:gd name="connsiteX72" fmla="*/ 244765 w 349968"/>
                  <a:gd name="connsiteY72" fmla="*/ 213253 h 406305"/>
                  <a:gd name="connsiteX73" fmla="*/ 244765 w 349968"/>
                  <a:gd name="connsiteY73" fmla="*/ 225844 h 406305"/>
                  <a:gd name="connsiteX74" fmla="*/ 202086 w 349968"/>
                  <a:gd name="connsiteY74" fmla="*/ 225844 h 406305"/>
                  <a:gd name="connsiteX75" fmla="*/ 202086 w 349968"/>
                  <a:gd name="connsiteY75" fmla="*/ 153645 h 406305"/>
                  <a:gd name="connsiteX76" fmla="*/ 330479 w 349968"/>
                  <a:gd name="connsiteY76" fmla="*/ 335173 h 406305"/>
                  <a:gd name="connsiteX77" fmla="*/ 240426 w 349968"/>
                  <a:gd name="connsiteY77" fmla="*/ 389162 h 406305"/>
                  <a:gd name="connsiteX78" fmla="*/ 226768 w 349968"/>
                  <a:gd name="connsiteY78" fmla="*/ 381409 h 406305"/>
                  <a:gd name="connsiteX79" fmla="*/ 226768 w 349968"/>
                  <a:gd name="connsiteY79" fmla="*/ 273431 h 406305"/>
                  <a:gd name="connsiteX80" fmla="*/ 240426 w 349968"/>
                  <a:gd name="connsiteY80" fmla="*/ 265677 h 406305"/>
                  <a:gd name="connsiteX81" fmla="*/ 330479 w 349968"/>
                  <a:gd name="connsiteY81" fmla="*/ 319667 h 406305"/>
                  <a:gd name="connsiteX82" fmla="*/ 330479 w 349968"/>
                  <a:gd name="connsiteY82" fmla="*/ 335173 h 406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49968" h="406305">
                    <a:moveTo>
                      <a:pt x="276774" y="110325"/>
                    </a:moveTo>
                    <a:lnTo>
                      <a:pt x="276774" y="110325"/>
                    </a:lnTo>
                    <a:cubicBezTo>
                      <a:pt x="257071" y="110325"/>
                      <a:pt x="240995" y="94321"/>
                      <a:pt x="240995" y="74546"/>
                    </a:cubicBezTo>
                    <a:lnTo>
                      <a:pt x="240995" y="0"/>
                    </a:lnTo>
                    <a:lnTo>
                      <a:pt x="31511" y="0"/>
                    </a:lnTo>
                    <a:cubicBezTo>
                      <a:pt x="14084" y="0"/>
                      <a:pt x="0" y="14084"/>
                      <a:pt x="0" y="31511"/>
                    </a:cubicBezTo>
                    <a:lnTo>
                      <a:pt x="0" y="374794"/>
                    </a:lnTo>
                    <a:cubicBezTo>
                      <a:pt x="0" y="392221"/>
                      <a:pt x="14084" y="406305"/>
                      <a:pt x="31511" y="406305"/>
                    </a:cubicBezTo>
                    <a:lnTo>
                      <a:pt x="318457" y="406305"/>
                    </a:lnTo>
                    <a:cubicBezTo>
                      <a:pt x="335885" y="406305"/>
                      <a:pt x="349969" y="392221"/>
                      <a:pt x="349969" y="374794"/>
                    </a:cubicBezTo>
                    <a:lnTo>
                      <a:pt x="349969" y="110325"/>
                    </a:lnTo>
                    <a:lnTo>
                      <a:pt x="276774" y="110325"/>
                    </a:lnTo>
                    <a:close/>
                    <a:moveTo>
                      <a:pt x="263046" y="163176"/>
                    </a:moveTo>
                    <a:cubicBezTo>
                      <a:pt x="270372" y="156063"/>
                      <a:pt x="279975" y="152507"/>
                      <a:pt x="291925" y="152507"/>
                    </a:cubicBezTo>
                    <a:cubicBezTo>
                      <a:pt x="299607" y="152507"/>
                      <a:pt x="306365" y="153574"/>
                      <a:pt x="312055" y="155779"/>
                    </a:cubicBezTo>
                    <a:lnTo>
                      <a:pt x="312055" y="170361"/>
                    </a:lnTo>
                    <a:cubicBezTo>
                      <a:pt x="306436" y="167089"/>
                      <a:pt x="299607" y="165453"/>
                      <a:pt x="291570" y="165453"/>
                    </a:cubicBezTo>
                    <a:cubicBezTo>
                      <a:pt x="284599" y="165453"/>
                      <a:pt x="278979" y="167729"/>
                      <a:pt x="274640" y="172281"/>
                    </a:cubicBezTo>
                    <a:cubicBezTo>
                      <a:pt x="270301" y="176834"/>
                      <a:pt x="268167" y="182809"/>
                      <a:pt x="268167" y="190207"/>
                    </a:cubicBezTo>
                    <a:cubicBezTo>
                      <a:pt x="268167" y="197747"/>
                      <a:pt x="270088" y="203650"/>
                      <a:pt x="274000" y="207847"/>
                    </a:cubicBezTo>
                    <a:cubicBezTo>
                      <a:pt x="277912" y="212044"/>
                      <a:pt x="283247" y="214178"/>
                      <a:pt x="289934" y="214178"/>
                    </a:cubicBezTo>
                    <a:cubicBezTo>
                      <a:pt x="293917" y="214178"/>
                      <a:pt x="297189" y="213538"/>
                      <a:pt x="299750" y="212329"/>
                    </a:cubicBezTo>
                    <a:lnTo>
                      <a:pt x="299750" y="197533"/>
                    </a:lnTo>
                    <a:lnTo>
                      <a:pt x="285168" y="197533"/>
                    </a:lnTo>
                    <a:lnTo>
                      <a:pt x="285168" y="185156"/>
                    </a:lnTo>
                    <a:lnTo>
                      <a:pt x="315114" y="185156"/>
                    </a:lnTo>
                    <a:lnTo>
                      <a:pt x="315114" y="221007"/>
                    </a:lnTo>
                    <a:cubicBezTo>
                      <a:pt x="308072" y="225061"/>
                      <a:pt x="299394" y="227124"/>
                      <a:pt x="289151" y="227124"/>
                    </a:cubicBezTo>
                    <a:cubicBezTo>
                      <a:pt x="277699" y="227124"/>
                      <a:pt x="268594" y="223923"/>
                      <a:pt x="261979" y="217450"/>
                    </a:cubicBezTo>
                    <a:cubicBezTo>
                      <a:pt x="255363" y="210977"/>
                      <a:pt x="252020" y="202157"/>
                      <a:pt x="252020" y="190918"/>
                    </a:cubicBezTo>
                    <a:cubicBezTo>
                      <a:pt x="252091" y="179537"/>
                      <a:pt x="255790" y="170290"/>
                      <a:pt x="263046" y="163176"/>
                    </a:cubicBezTo>
                    <a:close/>
                    <a:moveTo>
                      <a:pt x="122560" y="225844"/>
                    </a:moveTo>
                    <a:lnTo>
                      <a:pt x="107409" y="225844"/>
                    </a:lnTo>
                    <a:lnTo>
                      <a:pt x="107409" y="182098"/>
                    </a:lnTo>
                    <a:cubicBezTo>
                      <a:pt x="107409" y="178043"/>
                      <a:pt x="107623" y="172993"/>
                      <a:pt x="108049" y="166875"/>
                    </a:cubicBezTo>
                    <a:lnTo>
                      <a:pt x="107694" y="166875"/>
                    </a:lnTo>
                    <a:cubicBezTo>
                      <a:pt x="106769" y="171499"/>
                      <a:pt x="105986" y="174558"/>
                      <a:pt x="105489" y="176122"/>
                    </a:cubicBezTo>
                    <a:lnTo>
                      <a:pt x="87706" y="225844"/>
                    </a:lnTo>
                    <a:lnTo>
                      <a:pt x="75471" y="225844"/>
                    </a:lnTo>
                    <a:lnTo>
                      <a:pt x="57475" y="176549"/>
                    </a:lnTo>
                    <a:cubicBezTo>
                      <a:pt x="57048" y="175340"/>
                      <a:pt x="56265" y="172139"/>
                      <a:pt x="55198" y="166804"/>
                    </a:cubicBezTo>
                    <a:lnTo>
                      <a:pt x="54772" y="166804"/>
                    </a:lnTo>
                    <a:cubicBezTo>
                      <a:pt x="55198" y="172850"/>
                      <a:pt x="55412" y="178968"/>
                      <a:pt x="55412" y="185014"/>
                    </a:cubicBezTo>
                    <a:lnTo>
                      <a:pt x="55412" y="225844"/>
                    </a:lnTo>
                    <a:lnTo>
                      <a:pt x="41541" y="225844"/>
                    </a:lnTo>
                    <a:lnTo>
                      <a:pt x="41541" y="153645"/>
                    </a:lnTo>
                    <a:lnTo>
                      <a:pt x="63876" y="153645"/>
                    </a:lnTo>
                    <a:lnTo>
                      <a:pt x="79454" y="197249"/>
                    </a:lnTo>
                    <a:cubicBezTo>
                      <a:pt x="80735" y="200876"/>
                      <a:pt x="81659" y="204220"/>
                      <a:pt x="82086" y="207420"/>
                    </a:cubicBezTo>
                    <a:lnTo>
                      <a:pt x="82442" y="207420"/>
                    </a:lnTo>
                    <a:cubicBezTo>
                      <a:pt x="83438" y="203508"/>
                      <a:pt x="84362" y="200094"/>
                      <a:pt x="85429" y="197177"/>
                    </a:cubicBezTo>
                    <a:lnTo>
                      <a:pt x="101007" y="153716"/>
                    </a:lnTo>
                    <a:lnTo>
                      <a:pt x="122774" y="153716"/>
                    </a:lnTo>
                    <a:lnTo>
                      <a:pt x="122774" y="225844"/>
                    </a:lnTo>
                    <a:close/>
                    <a:moveTo>
                      <a:pt x="183022" y="194261"/>
                    </a:moveTo>
                    <a:cubicBezTo>
                      <a:pt x="177616" y="198742"/>
                      <a:pt x="170859" y="200876"/>
                      <a:pt x="162679" y="200663"/>
                    </a:cubicBezTo>
                    <a:lnTo>
                      <a:pt x="154783" y="200663"/>
                    </a:lnTo>
                    <a:lnTo>
                      <a:pt x="154783" y="225844"/>
                    </a:lnTo>
                    <a:lnTo>
                      <a:pt x="139418" y="225844"/>
                    </a:lnTo>
                    <a:lnTo>
                      <a:pt x="139418" y="153645"/>
                    </a:lnTo>
                    <a:lnTo>
                      <a:pt x="164243" y="153645"/>
                    </a:lnTo>
                    <a:cubicBezTo>
                      <a:pt x="182169" y="153645"/>
                      <a:pt x="191131" y="161256"/>
                      <a:pt x="191131" y="176478"/>
                    </a:cubicBezTo>
                    <a:cubicBezTo>
                      <a:pt x="191131" y="183876"/>
                      <a:pt x="188428" y="189780"/>
                      <a:pt x="183022" y="194261"/>
                    </a:cubicBezTo>
                    <a:close/>
                    <a:moveTo>
                      <a:pt x="202086" y="153645"/>
                    </a:moveTo>
                    <a:lnTo>
                      <a:pt x="243129" y="153645"/>
                    </a:lnTo>
                    <a:lnTo>
                      <a:pt x="243129" y="166235"/>
                    </a:lnTo>
                    <a:lnTo>
                      <a:pt x="217450" y="166235"/>
                    </a:lnTo>
                    <a:lnTo>
                      <a:pt x="217450" y="183236"/>
                    </a:lnTo>
                    <a:lnTo>
                      <a:pt x="241279" y="183236"/>
                    </a:lnTo>
                    <a:lnTo>
                      <a:pt x="241279" y="195755"/>
                    </a:lnTo>
                    <a:lnTo>
                      <a:pt x="217450" y="195755"/>
                    </a:lnTo>
                    <a:lnTo>
                      <a:pt x="217450" y="213253"/>
                    </a:lnTo>
                    <a:lnTo>
                      <a:pt x="244765" y="213253"/>
                    </a:lnTo>
                    <a:lnTo>
                      <a:pt x="244765" y="225844"/>
                    </a:lnTo>
                    <a:lnTo>
                      <a:pt x="202086" y="225844"/>
                    </a:lnTo>
                    <a:lnTo>
                      <a:pt x="202086" y="153645"/>
                    </a:lnTo>
                    <a:close/>
                    <a:moveTo>
                      <a:pt x="330479" y="335173"/>
                    </a:moveTo>
                    <a:lnTo>
                      <a:pt x="240426" y="389162"/>
                    </a:lnTo>
                    <a:cubicBezTo>
                      <a:pt x="234380" y="392790"/>
                      <a:pt x="226768" y="388380"/>
                      <a:pt x="226768" y="381409"/>
                    </a:cubicBezTo>
                    <a:lnTo>
                      <a:pt x="226768" y="273431"/>
                    </a:lnTo>
                    <a:cubicBezTo>
                      <a:pt x="226768" y="266389"/>
                      <a:pt x="234451" y="262121"/>
                      <a:pt x="240426" y="265677"/>
                    </a:cubicBezTo>
                    <a:lnTo>
                      <a:pt x="330479" y="319667"/>
                    </a:lnTo>
                    <a:cubicBezTo>
                      <a:pt x="336311" y="323152"/>
                      <a:pt x="336311" y="331688"/>
                      <a:pt x="330479" y="335173"/>
                    </a:cubicBezTo>
                    <a:close/>
                  </a:path>
                </a:pathLst>
              </a:custGeom>
              <a:grpFill/>
              <a:ln w="7113" cap="flat">
                <a:noFill/>
                <a:prstDash val="solid"/>
                <a:miter/>
              </a:ln>
            </p:spPr>
            <p:txBody>
              <a:bodyPr rtlCol="0" anchor="ctr"/>
              <a:lstStyle/>
              <a:p>
                <a:endParaRPr lang="zh-CN" altLang="en-US" sz="800">
                  <a:latin typeface="Century Gothic" panose="020B0502020202020204" pitchFamily="34" charset="0"/>
                </a:endParaRPr>
              </a:p>
            </p:txBody>
          </p:sp>
        </p:grpSp>
        <p:sp>
          <p:nvSpPr>
            <p:cNvPr id="254" name="文本框 292">
              <a:extLst>
                <a:ext uri="{FF2B5EF4-FFF2-40B4-BE49-F238E27FC236}">
                  <a16:creationId xmlns:a16="http://schemas.microsoft.com/office/drawing/2014/main" id="{EAAED6B3-DAFD-5D27-F555-83EF5DEE8853}"/>
                </a:ext>
              </a:extLst>
            </p:cNvPr>
            <p:cNvSpPr txBox="1"/>
            <p:nvPr/>
          </p:nvSpPr>
          <p:spPr>
            <a:xfrm>
              <a:off x="3549403" y="1796119"/>
              <a:ext cx="749102" cy="215444"/>
            </a:xfrm>
            <a:prstGeom prst="rect">
              <a:avLst/>
            </a:prstGeom>
            <a:noFill/>
          </p:spPr>
          <p:txBody>
            <a:bodyPr wrap="square" rtlCol="0">
              <a:spAutoFit/>
            </a:bodyPr>
            <a:lstStyle/>
            <a:p>
              <a:pPr algn="ctr"/>
              <a:r>
                <a:rPr lang="en-US" altLang="zh-CN" sz="800" b="1">
                  <a:solidFill>
                    <a:schemeClr val="bg1"/>
                  </a:solidFill>
                  <a:latin typeface="Century Gothic" panose="020B0502020202020204" pitchFamily="34" charset="0"/>
                  <a:ea typeface="微软雅黑" panose="020B0503020204020204" pitchFamily="34" charset="-122"/>
                </a:rPr>
                <a:t>windows</a:t>
              </a:r>
            </a:p>
          </p:txBody>
        </p:sp>
        <p:sp>
          <p:nvSpPr>
            <p:cNvPr id="255" name="文本框 293">
              <a:extLst>
                <a:ext uri="{FF2B5EF4-FFF2-40B4-BE49-F238E27FC236}">
                  <a16:creationId xmlns:a16="http://schemas.microsoft.com/office/drawing/2014/main" id="{63E91A49-9840-759E-A537-E18B005B09C4}"/>
                </a:ext>
              </a:extLst>
            </p:cNvPr>
            <p:cNvSpPr txBox="1"/>
            <p:nvPr/>
          </p:nvSpPr>
          <p:spPr>
            <a:xfrm>
              <a:off x="5940075" y="1796119"/>
              <a:ext cx="571931" cy="215444"/>
            </a:xfrm>
            <a:prstGeom prst="rect">
              <a:avLst/>
            </a:prstGeom>
            <a:noFill/>
          </p:spPr>
          <p:txBody>
            <a:bodyPr wrap="square" rtlCol="0">
              <a:spAutoFit/>
            </a:bodyPr>
            <a:lstStyle/>
            <a:p>
              <a:pPr algn="ctr"/>
              <a:r>
                <a:rPr lang="en-US" altLang="zh-CN" sz="800" b="1">
                  <a:solidFill>
                    <a:schemeClr val="bg1"/>
                  </a:solidFill>
                  <a:latin typeface="Century Gothic" panose="020B0502020202020204" pitchFamily="34" charset="0"/>
                  <a:ea typeface="微软雅黑" panose="020B0503020204020204" pitchFamily="34" charset="-122"/>
                </a:rPr>
                <a:t>APP</a:t>
              </a:r>
            </a:p>
          </p:txBody>
        </p:sp>
        <p:sp>
          <p:nvSpPr>
            <p:cNvPr id="256" name="文本框 294">
              <a:extLst>
                <a:ext uri="{FF2B5EF4-FFF2-40B4-BE49-F238E27FC236}">
                  <a16:creationId xmlns:a16="http://schemas.microsoft.com/office/drawing/2014/main" id="{4E527314-E50A-B65C-8B59-6AFF60B24A42}"/>
                </a:ext>
              </a:extLst>
            </p:cNvPr>
            <p:cNvSpPr txBox="1"/>
            <p:nvPr/>
          </p:nvSpPr>
          <p:spPr>
            <a:xfrm>
              <a:off x="1368498" y="1796119"/>
              <a:ext cx="571931" cy="215444"/>
            </a:xfrm>
            <a:prstGeom prst="rect">
              <a:avLst/>
            </a:prstGeom>
            <a:noFill/>
          </p:spPr>
          <p:txBody>
            <a:bodyPr wrap="square" rtlCol="0">
              <a:spAutoFit/>
            </a:bodyPr>
            <a:lstStyle/>
            <a:p>
              <a:pPr algn="ctr"/>
              <a:r>
                <a:rPr lang="en-US" altLang="zh-CN" sz="800" b="1">
                  <a:solidFill>
                    <a:schemeClr val="bg1"/>
                  </a:solidFill>
                  <a:latin typeface="Century Gothic" panose="020B0502020202020204" pitchFamily="34" charset="0"/>
                  <a:ea typeface="微软雅黑" panose="020B0503020204020204" pitchFamily="34" charset="-122"/>
                </a:rPr>
                <a:t>VM/DB</a:t>
              </a:r>
            </a:p>
          </p:txBody>
        </p:sp>
        <p:pic>
          <p:nvPicPr>
            <p:cNvPr id="257" name="图形 269">
              <a:extLst>
                <a:ext uri="{FF2B5EF4-FFF2-40B4-BE49-F238E27FC236}">
                  <a16:creationId xmlns:a16="http://schemas.microsoft.com/office/drawing/2014/main" id="{A5F0443D-D599-CD58-A8A9-6C1BE1CAC5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40219" y="5362834"/>
              <a:ext cx="1163303" cy="280229"/>
            </a:xfrm>
            <a:prstGeom prst="rect">
              <a:avLst/>
            </a:prstGeom>
          </p:spPr>
        </p:pic>
        <p:pic>
          <p:nvPicPr>
            <p:cNvPr id="258" name="图形 274">
              <a:extLst>
                <a:ext uri="{FF2B5EF4-FFF2-40B4-BE49-F238E27FC236}">
                  <a16:creationId xmlns:a16="http://schemas.microsoft.com/office/drawing/2014/main" id="{F5E9A387-DE04-0AD9-221A-0F85174552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48128" y="5362834"/>
              <a:ext cx="1163890" cy="280229"/>
            </a:xfrm>
            <a:prstGeom prst="rect">
              <a:avLst/>
            </a:prstGeom>
          </p:spPr>
        </p:pic>
        <p:pic>
          <p:nvPicPr>
            <p:cNvPr id="259" name="图形 275">
              <a:extLst>
                <a:ext uri="{FF2B5EF4-FFF2-40B4-BE49-F238E27FC236}">
                  <a16:creationId xmlns:a16="http://schemas.microsoft.com/office/drawing/2014/main" id="{727D80CA-5F98-D44D-68BF-3272A58745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56623" y="5362834"/>
              <a:ext cx="1163890" cy="280229"/>
            </a:xfrm>
            <a:prstGeom prst="rect">
              <a:avLst/>
            </a:prstGeom>
          </p:spPr>
        </p:pic>
        <p:pic>
          <p:nvPicPr>
            <p:cNvPr id="260" name="图形 276">
              <a:extLst>
                <a:ext uri="{FF2B5EF4-FFF2-40B4-BE49-F238E27FC236}">
                  <a16:creationId xmlns:a16="http://schemas.microsoft.com/office/drawing/2014/main" id="{B6793238-662E-3CDD-55C2-9F9469FD03B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65119" y="5362834"/>
              <a:ext cx="1163890" cy="280229"/>
            </a:xfrm>
            <a:prstGeom prst="rect">
              <a:avLst/>
            </a:prstGeom>
          </p:spPr>
        </p:pic>
        <p:pic>
          <p:nvPicPr>
            <p:cNvPr id="261" name="图形 277">
              <a:extLst>
                <a:ext uri="{FF2B5EF4-FFF2-40B4-BE49-F238E27FC236}">
                  <a16:creationId xmlns:a16="http://schemas.microsoft.com/office/drawing/2014/main" id="{30147EFF-6492-155C-288D-27D494A488E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73615" y="5362834"/>
              <a:ext cx="1163303" cy="280229"/>
            </a:xfrm>
            <a:prstGeom prst="rect">
              <a:avLst/>
            </a:prstGeom>
          </p:spPr>
        </p:pic>
        <p:cxnSp>
          <p:nvCxnSpPr>
            <p:cNvPr id="262" name="直接箭头连接符 216">
              <a:extLst>
                <a:ext uri="{FF2B5EF4-FFF2-40B4-BE49-F238E27FC236}">
                  <a16:creationId xmlns:a16="http://schemas.microsoft.com/office/drawing/2014/main" id="{36190C18-B6DA-7507-B6DF-F0942D1C01C7}"/>
                </a:ext>
              </a:extLst>
            </p:cNvPr>
            <p:cNvCxnSpPr/>
            <p:nvPr/>
          </p:nvCxnSpPr>
          <p:spPr>
            <a:xfrm>
              <a:off x="2809677" y="1975416"/>
              <a:ext cx="0" cy="381663"/>
            </a:xfrm>
            <a:prstGeom prst="straightConnector1">
              <a:avLst/>
            </a:prstGeom>
            <a:ln>
              <a:solidFill>
                <a:srgbClr val="79BD28"/>
              </a:solidFill>
              <a:tailEnd type="triangle"/>
            </a:ln>
          </p:spPr>
          <p:style>
            <a:lnRef idx="1">
              <a:schemeClr val="accent1"/>
            </a:lnRef>
            <a:fillRef idx="0">
              <a:schemeClr val="accent1"/>
            </a:fillRef>
            <a:effectRef idx="0">
              <a:schemeClr val="accent1"/>
            </a:effectRef>
            <a:fontRef idx="minor">
              <a:schemeClr val="tx1"/>
            </a:fontRef>
          </p:style>
        </p:cxnSp>
        <p:cxnSp>
          <p:nvCxnSpPr>
            <p:cNvPr id="263" name="直接箭头连接符 217">
              <a:extLst>
                <a:ext uri="{FF2B5EF4-FFF2-40B4-BE49-F238E27FC236}">
                  <a16:creationId xmlns:a16="http://schemas.microsoft.com/office/drawing/2014/main" id="{E5480601-DD74-013B-AF18-8A4C83BD41E6}"/>
                </a:ext>
              </a:extLst>
            </p:cNvPr>
            <p:cNvCxnSpPr/>
            <p:nvPr/>
          </p:nvCxnSpPr>
          <p:spPr>
            <a:xfrm>
              <a:off x="3935582" y="1975416"/>
              <a:ext cx="0" cy="381663"/>
            </a:xfrm>
            <a:prstGeom prst="straightConnector1">
              <a:avLst/>
            </a:prstGeom>
            <a:ln>
              <a:solidFill>
                <a:srgbClr val="79BD28"/>
              </a:solidFill>
              <a:tailEnd type="triangle"/>
            </a:ln>
          </p:spPr>
          <p:style>
            <a:lnRef idx="1">
              <a:schemeClr val="accent1"/>
            </a:lnRef>
            <a:fillRef idx="0">
              <a:schemeClr val="accent1"/>
            </a:fillRef>
            <a:effectRef idx="0">
              <a:schemeClr val="accent1"/>
            </a:effectRef>
            <a:fontRef idx="minor">
              <a:schemeClr val="tx1"/>
            </a:fontRef>
          </p:style>
        </p:cxnSp>
        <p:cxnSp>
          <p:nvCxnSpPr>
            <p:cNvPr id="264" name="直接箭头连接符 219">
              <a:extLst>
                <a:ext uri="{FF2B5EF4-FFF2-40B4-BE49-F238E27FC236}">
                  <a16:creationId xmlns:a16="http://schemas.microsoft.com/office/drawing/2014/main" id="{5F0DE91C-36FB-494A-14F7-20A264C725DD}"/>
                </a:ext>
              </a:extLst>
            </p:cNvPr>
            <p:cNvCxnSpPr/>
            <p:nvPr/>
          </p:nvCxnSpPr>
          <p:spPr>
            <a:xfrm>
              <a:off x="5092110" y="1975416"/>
              <a:ext cx="0" cy="381663"/>
            </a:xfrm>
            <a:prstGeom prst="straightConnector1">
              <a:avLst/>
            </a:prstGeom>
            <a:ln>
              <a:solidFill>
                <a:srgbClr val="79BD28"/>
              </a:solidFill>
              <a:tailEnd type="triangle"/>
            </a:ln>
          </p:spPr>
          <p:style>
            <a:lnRef idx="1">
              <a:schemeClr val="accent1"/>
            </a:lnRef>
            <a:fillRef idx="0">
              <a:schemeClr val="accent1"/>
            </a:fillRef>
            <a:effectRef idx="0">
              <a:schemeClr val="accent1"/>
            </a:effectRef>
            <a:fontRef idx="minor">
              <a:schemeClr val="tx1"/>
            </a:fontRef>
          </p:style>
        </p:cxnSp>
        <p:cxnSp>
          <p:nvCxnSpPr>
            <p:cNvPr id="265" name="直接箭头连接符 220">
              <a:extLst>
                <a:ext uri="{FF2B5EF4-FFF2-40B4-BE49-F238E27FC236}">
                  <a16:creationId xmlns:a16="http://schemas.microsoft.com/office/drawing/2014/main" id="{DC863AF6-F26D-3070-7125-26AD6A595268}"/>
                </a:ext>
              </a:extLst>
            </p:cNvPr>
            <p:cNvCxnSpPr/>
            <p:nvPr/>
          </p:nvCxnSpPr>
          <p:spPr>
            <a:xfrm>
              <a:off x="7431061" y="1975416"/>
              <a:ext cx="0" cy="381663"/>
            </a:xfrm>
            <a:prstGeom prst="straightConnector1">
              <a:avLst/>
            </a:prstGeom>
            <a:ln>
              <a:solidFill>
                <a:srgbClr val="79BD28"/>
              </a:solidFill>
              <a:tailEnd type="triangle"/>
            </a:ln>
          </p:spPr>
          <p:style>
            <a:lnRef idx="1">
              <a:schemeClr val="accent1"/>
            </a:lnRef>
            <a:fillRef idx="0">
              <a:schemeClr val="accent1"/>
            </a:fillRef>
            <a:effectRef idx="0">
              <a:schemeClr val="accent1"/>
            </a:effectRef>
            <a:fontRef idx="minor">
              <a:schemeClr val="tx1"/>
            </a:fontRef>
          </p:style>
        </p:cxnSp>
        <p:cxnSp>
          <p:nvCxnSpPr>
            <p:cNvPr id="266" name="直接箭头连接符 222">
              <a:extLst>
                <a:ext uri="{FF2B5EF4-FFF2-40B4-BE49-F238E27FC236}">
                  <a16:creationId xmlns:a16="http://schemas.microsoft.com/office/drawing/2014/main" id="{1B137D3C-31C5-00F3-D3CB-B827C95ACED2}"/>
                </a:ext>
              </a:extLst>
            </p:cNvPr>
            <p:cNvCxnSpPr/>
            <p:nvPr/>
          </p:nvCxnSpPr>
          <p:spPr>
            <a:xfrm>
              <a:off x="6225631" y="1975416"/>
              <a:ext cx="0" cy="381663"/>
            </a:xfrm>
            <a:prstGeom prst="straightConnector1">
              <a:avLst/>
            </a:prstGeom>
            <a:ln>
              <a:solidFill>
                <a:srgbClr val="79BD28"/>
              </a:solidFill>
              <a:tailEnd type="triangle"/>
            </a:ln>
          </p:spPr>
          <p:style>
            <a:lnRef idx="1">
              <a:schemeClr val="accent1"/>
            </a:lnRef>
            <a:fillRef idx="0">
              <a:schemeClr val="accent1"/>
            </a:fillRef>
            <a:effectRef idx="0">
              <a:schemeClr val="accent1"/>
            </a:effectRef>
            <a:fontRef idx="minor">
              <a:schemeClr val="tx1"/>
            </a:fontRef>
          </p:style>
        </p:cxnSp>
        <p:cxnSp>
          <p:nvCxnSpPr>
            <p:cNvPr id="267" name="直接箭头连接符 223">
              <a:extLst>
                <a:ext uri="{FF2B5EF4-FFF2-40B4-BE49-F238E27FC236}">
                  <a16:creationId xmlns:a16="http://schemas.microsoft.com/office/drawing/2014/main" id="{D6ADCA9F-3E34-CF0D-D23D-81A438F274F8}"/>
                </a:ext>
              </a:extLst>
            </p:cNvPr>
            <p:cNvCxnSpPr/>
            <p:nvPr/>
          </p:nvCxnSpPr>
          <p:spPr>
            <a:xfrm>
              <a:off x="1640720" y="1975416"/>
              <a:ext cx="0" cy="381663"/>
            </a:xfrm>
            <a:prstGeom prst="straightConnector1">
              <a:avLst/>
            </a:prstGeom>
            <a:ln>
              <a:solidFill>
                <a:srgbClr val="79BD28"/>
              </a:solidFill>
              <a:tailEnd type="triangle"/>
            </a:ln>
          </p:spPr>
          <p:style>
            <a:lnRef idx="1">
              <a:schemeClr val="accent1"/>
            </a:lnRef>
            <a:fillRef idx="0">
              <a:schemeClr val="accent1"/>
            </a:fillRef>
            <a:effectRef idx="0">
              <a:schemeClr val="accent1"/>
            </a:effectRef>
            <a:fontRef idx="minor">
              <a:schemeClr val="tx1"/>
            </a:fontRef>
          </p:style>
        </p:cxnSp>
        <p:sp>
          <p:nvSpPr>
            <p:cNvPr id="268" name="矩形 283">
              <a:extLst>
                <a:ext uri="{FF2B5EF4-FFF2-40B4-BE49-F238E27FC236}">
                  <a16:creationId xmlns:a16="http://schemas.microsoft.com/office/drawing/2014/main" id="{6B2487B2-0B2C-8C12-73ED-A9B543774C91}"/>
                </a:ext>
              </a:extLst>
            </p:cNvPr>
            <p:cNvSpPr/>
            <p:nvPr/>
          </p:nvSpPr>
          <p:spPr>
            <a:xfrm>
              <a:off x="1054140" y="3296091"/>
              <a:ext cx="1823116" cy="32778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a:solidFill>
                    <a:schemeClr val="bg1"/>
                  </a:solidFill>
                  <a:latin typeface="Century Gothic" panose="020B0502020202020204" pitchFamily="34" charset="0"/>
                  <a:ea typeface="微软雅黑" panose="020B0503020204020204" pitchFamily="34" charset="-122"/>
                </a:rPr>
                <a:t>SAN</a:t>
              </a:r>
              <a:endParaRPr lang="zh-CN" altLang="en-US" sz="1100">
                <a:solidFill>
                  <a:schemeClr val="bg1"/>
                </a:solidFill>
                <a:latin typeface="Century Gothic" panose="020B0502020202020204" pitchFamily="34" charset="0"/>
                <a:ea typeface="微软雅黑" panose="020B0503020204020204" pitchFamily="34" charset="-122"/>
              </a:endParaRPr>
            </a:p>
          </p:txBody>
        </p:sp>
        <p:sp>
          <p:nvSpPr>
            <p:cNvPr id="269" name="矩形 281">
              <a:extLst>
                <a:ext uri="{FF2B5EF4-FFF2-40B4-BE49-F238E27FC236}">
                  <a16:creationId xmlns:a16="http://schemas.microsoft.com/office/drawing/2014/main" id="{0E33CB71-A1C4-10B0-0824-E7BDFC000886}"/>
                </a:ext>
              </a:extLst>
            </p:cNvPr>
            <p:cNvSpPr/>
            <p:nvPr/>
          </p:nvSpPr>
          <p:spPr>
            <a:xfrm>
              <a:off x="2959577" y="3296091"/>
              <a:ext cx="2406513" cy="32778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a:solidFill>
                    <a:schemeClr val="bg1"/>
                  </a:solidFill>
                  <a:latin typeface="Century Gothic" panose="020B0502020202020204" pitchFamily="34" charset="0"/>
                  <a:ea typeface="微软雅黑" panose="020B0503020204020204" pitchFamily="34" charset="-122"/>
                </a:rPr>
                <a:t>NAS</a:t>
              </a:r>
              <a:endParaRPr lang="zh-CN" altLang="en-US" sz="1100">
                <a:solidFill>
                  <a:schemeClr val="bg1"/>
                </a:solidFill>
                <a:latin typeface="Century Gothic" panose="020B0502020202020204" pitchFamily="34" charset="0"/>
                <a:ea typeface="微软雅黑" panose="020B0503020204020204" pitchFamily="34" charset="-122"/>
              </a:endParaRPr>
            </a:p>
          </p:txBody>
        </p:sp>
        <p:sp>
          <p:nvSpPr>
            <p:cNvPr id="270" name="矩形 279">
              <a:extLst>
                <a:ext uri="{FF2B5EF4-FFF2-40B4-BE49-F238E27FC236}">
                  <a16:creationId xmlns:a16="http://schemas.microsoft.com/office/drawing/2014/main" id="{837AE5B9-F012-FC04-696D-415C1BA8A502}"/>
                </a:ext>
              </a:extLst>
            </p:cNvPr>
            <p:cNvSpPr/>
            <p:nvPr/>
          </p:nvSpPr>
          <p:spPr>
            <a:xfrm>
              <a:off x="6662595" y="3303575"/>
              <a:ext cx="1360443" cy="3195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a:solidFill>
                    <a:schemeClr val="bg1"/>
                  </a:solidFill>
                  <a:latin typeface="Century Gothic" panose="020B0502020202020204" pitchFamily="34" charset="0"/>
                  <a:ea typeface="微软雅黑" panose="020B0503020204020204" pitchFamily="34" charset="-122"/>
                </a:rPr>
                <a:t>HDFS</a:t>
              </a:r>
              <a:endParaRPr lang="zh-CN" altLang="en-US" sz="1100">
                <a:solidFill>
                  <a:schemeClr val="bg1"/>
                </a:solidFill>
                <a:latin typeface="Century Gothic" panose="020B0502020202020204" pitchFamily="34" charset="0"/>
                <a:ea typeface="微软雅黑" panose="020B0503020204020204" pitchFamily="34" charset="-122"/>
              </a:endParaRPr>
            </a:p>
          </p:txBody>
        </p:sp>
        <p:sp>
          <p:nvSpPr>
            <p:cNvPr id="271" name="矩形 277">
              <a:extLst>
                <a:ext uri="{FF2B5EF4-FFF2-40B4-BE49-F238E27FC236}">
                  <a16:creationId xmlns:a16="http://schemas.microsoft.com/office/drawing/2014/main" id="{8ED3DB8B-F382-3CF9-E47F-A6212ED49552}"/>
                </a:ext>
              </a:extLst>
            </p:cNvPr>
            <p:cNvSpPr/>
            <p:nvPr/>
          </p:nvSpPr>
          <p:spPr>
            <a:xfrm>
              <a:off x="5448411" y="3302827"/>
              <a:ext cx="1131864" cy="32179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a:solidFill>
                    <a:schemeClr val="bg1"/>
                  </a:solidFill>
                  <a:latin typeface="Century Gothic" panose="020B0502020202020204" pitchFamily="34" charset="0"/>
                  <a:ea typeface="微软雅黑" panose="020B0503020204020204" pitchFamily="34" charset="-122"/>
                </a:rPr>
                <a:t>Object</a:t>
              </a:r>
              <a:endParaRPr lang="zh-CN" altLang="en-US" sz="1100">
                <a:solidFill>
                  <a:schemeClr val="bg1"/>
                </a:solidFill>
                <a:latin typeface="Century Gothic" panose="020B0502020202020204" pitchFamily="34" charset="0"/>
                <a:ea typeface="微软雅黑" panose="020B0503020204020204" pitchFamily="34" charset="-122"/>
              </a:endParaRPr>
            </a:p>
          </p:txBody>
        </p:sp>
        <p:sp>
          <p:nvSpPr>
            <p:cNvPr id="272" name="矩形 249">
              <a:extLst>
                <a:ext uri="{FF2B5EF4-FFF2-40B4-BE49-F238E27FC236}">
                  <a16:creationId xmlns:a16="http://schemas.microsoft.com/office/drawing/2014/main" id="{4D7093B5-DBFE-CAF5-D618-AB532B2CE219}"/>
                </a:ext>
              </a:extLst>
            </p:cNvPr>
            <p:cNvSpPr/>
            <p:nvPr/>
          </p:nvSpPr>
          <p:spPr>
            <a:xfrm>
              <a:off x="1054140" y="3701702"/>
              <a:ext cx="6968898" cy="32778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err="1">
                  <a:solidFill>
                    <a:schemeClr val="bg1"/>
                  </a:solidFill>
                  <a:latin typeface="Century Gothic" panose="020B0502020202020204" pitchFamily="34" charset="0"/>
                  <a:ea typeface="微软雅黑" panose="020B0503020204020204" pitchFamily="34" charset="-122"/>
                </a:rPr>
                <a:t>Sangfor</a:t>
              </a:r>
              <a:r>
                <a:rPr lang="en-US" altLang="zh-CN" sz="1200" b="1">
                  <a:solidFill>
                    <a:schemeClr val="bg1"/>
                  </a:solidFill>
                  <a:latin typeface="Century Gothic" panose="020B0502020202020204" pitchFamily="34" charset="0"/>
                  <a:ea typeface="微软雅黑" panose="020B0503020204020204" pitchFamily="34" charset="-122"/>
                </a:rPr>
                <a:t> </a:t>
              </a:r>
              <a:r>
                <a:rPr lang="en-US" altLang="zh-CN" sz="1200" b="1" err="1">
                  <a:solidFill>
                    <a:schemeClr val="bg1"/>
                  </a:solidFill>
                  <a:latin typeface="Century Gothic" panose="020B0502020202020204" pitchFamily="34" charset="0"/>
                  <a:ea typeface="微软雅黑" panose="020B0503020204020204" pitchFamily="34" charset="-122"/>
                </a:rPr>
                <a:t>aStor</a:t>
              </a:r>
              <a:endParaRPr lang="zh-CN" altLang="en-US" sz="1200" b="1">
                <a:solidFill>
                  <a:schemeClr val="bg1"/>
                </a:solidFill>
                <a:latin typeface="Century Gothic" panose="020B0502020202020204" pitchFamily="34" charset="0"/>
                <a:ea typeface="微软雅黑" panose="020B0503020204020204" pitchFamily="34" charset="-122"/>
              </a:endParaRPr>
            </a:p>
          </p:txBody>
        </p:sp>
        <p:sp>
          <p:nvSpPr>
            <p:cNvPr id="273" name="文本框 267">
              <a:extLst>
                <a:ext uri="{FF2B5EF4-FFF2-40B4-BE49-F238E27FC236}">
                  <a16:creationId xmlns:a16="http://schemas.microsoft.com/office/drawing/2014/main" id="{A4164681-CD5B-825D-975F-8AD209C3F985}"/>
                </a:ext>
              </a:extLst>
            </p:cNvPr>
            <p:cNvSpPr txBox="1"/>
            <p:nvPr/>
          </p:nvSpPr>
          <p:spPr>
            <a:xfrm>
              <a:off x="3490515" y="5076328"/>
              <a:ext cx="2390672" cy="246221"/>
            </a:xfrm>
            <a:prstGeom prst="rect">
              <a:avLst/>
            </a:prstGeom>
            <a:noFill/>
          </p:spPr>
          <p:txBody>
            <a:bodyPr wrap="square" rtlCol="0">
              <a:spAutoFit/>
            </a:bodyPr>
            <a:lstStyle/>
            <a:p>
              <a:pPr algn="ctr"/>
              <a:r>
                <a:rPr lang="en-US" altLang="zh-CN" sz="1000" b="1" dirty="0">
                  <a:solidFill>
                    <a:srgbClr val="37CEFF"/>
                  </a:solidFill>
                  <a:latin typeface="Century Gothic" panose="020B0502020202020204" pitchFamily="34" charset="0"/>
                  <a:ea typeface="微软雅黑" panose="020B0503020204020204" pitchFamily="34" charset="-122"/>
                </a:rPr>
                <a:t>Server Cluster (</a:t>
              </a:r>
              <a:r>
                <a:rPr lang="en-US" altLang="zh-CN" sz="1000" b="1" dirty="0" err="1">
                  <a:solidFill>
                    <a:srgbClr val="37CEFF"/>
                  </a:solidFill>
                  <a:latin typeface="Century Gothic" panose="020B0502020202020204" pitchFamily="34" charset="0"/>
                  <a:ea typeface="微软雅黑" panose="020B0503020204020204" pitchFamily="34" charset="-122"/>
                </a:rPr>
                <a:t>Escalabilidad</a:t>
              </a:r>
              <a:r>
                <a:rPr lang="en-US" altLang="zh-CN" sz="1000" b="1" dirty="0">
                  <a:solidFill>
                    <a:srgbClr val="37CEFF"/>
                  </a:solidFill>
                  <a:latin typeface="Century Gothic" panose="020B0502020202020204" pitchFamily="34" charset="0"/>
                  <a:ea typeface="微软雅黑" panose="020B0503020204020204" pitchFamily="34" charset="-122"/>
                </a:rPr>
                <a:t> lineal)</a:t>
              </a:r>
              <a:endParaRPr lang="zh-CN" altLang="en-US" sz="1000" b="1" dirty="0">
                <a:solidFill>
                  <a:srgbClr val="37CEFF"/>
                </a:solidFill>
                <a:latin typeface="Century Gothic" panose="020B0502020202020204" pitchFamily="34" charset="0"/>
                <a:ea typeface="微软雅黑" panose="020B0503020204020204" pitchFamily="34" charset="-122"/>
              </a:endParaRPr>
            </a:p>
          </p:txBody>
        </p:sp>
        <p:sp>
          <p:nvSpPr>
            <p:cNvPr id="274" name="矩形 423">
              <a:extLst>
                <a:ext uri="{FF2B5EF4-FFF2-40B4-BE49-F238E27FC236}">
                  <a16:creationId xmlns:a16="http://schemas.microsoft.com/office/drawing/2014/main" id="{441B24AD-5AE1-3B2F-794D-472C577FEFFB}"/>
                </a:ext>
              </a:extLst>
            </p:cNvPr>
            <p:cNvSpPr/>
            <p:nvPr/>
          </p:nvSpPr>
          <p:spPr>
            <a:xfrm>
              <a:off x="3091127" y="4717686"/>
              <a:ext cx="4953359" cy="364343"/>
            </a:xfrm>
            <a:custGeom>
              <a:avLst/>
              <a:gdLst>
                <a:gd name="connsiteX0" fmla="*/ 0 w 5299274"/>
                <a:gd name="connsiteY0" fmla="*/ 0 h 714375"/>
                <a:gd name="connsiteX1" fmla="*/ 5299274 w 5299274"/>
                <a:gd name="connsiteY1" fmla="*/ 0 h 714375"/>
                <a:gd name="connsiteX2" fmla="*/ 5299274 w 5299274"/>
                <a:gd name="connsiteY2" fmla="*/ 714375 h 714375"/>
                <a:gd name="connsiteX3" fmla="*/ 0 w 5299274"/>
                <a:gd name="connsiteY3" fmla="*/ 714375 h 714375"/>
                <a:gd name="connsiteX4" fmla="*/ 0 w 5299274"/>
                <a:gd name="connsiteY4" fmla="*/ 0 h 714375"/>
                <a:gd name="connsiteX0-1" fmla="*/ 0 w 6416874"/>
                <a:gd name="connsiteY0-2" fmla="*/ 127000 h 841375"/>
                <a:gd name="connsiteX1-3" fmla="*/ 6416874 w 6416874"/>
                <a:gd name="connsiteY1-4" fmla="*/ 0 h 841375"/>
                <a:gd name="connsiteX2-5" fmla="*/ 5299274 w 6416874"/>
                <a:gd name="connsiteY2-6" fmla="*/ 841375 h 841375"/>
                <a:gd name="connsiteX3-7" fmla="*/ 0 w 6416874"/>
                <a:gd name="connsiteY3-8" fmla="*/ 841375 h 841375"/>
                <a:gd name="connsiteX4-9" fmla="*/ 0 w 6416874"/>
                <a:gd name="connsiteY4-10" fmla="*/ 127000 h 841375"/>
                <a:gd name="connsiteX0-11" fmla="*/ 0 w 7496374"/>
                <a:gd name="connsiteY0-12" fmla="*/ 0 h 841375"/>
                <a:gd name="connsiteX1-13" fmla="*/ 7496374 w 7496374"/>
                <a:gd name="connsiteY1-14" fmla="*/ 0 h 841375"/>
                <a:gd name="connsiteX2-15" fmla="*/ 6378774 w 7496374"/>
                <a:gd name="connsiteY2-16" fmla="*/ 841375 h 841375"/>
                <a:gd name="connsiteX3-17" fmla="*/ 1079500 w 7496374"/>
                <a:gd name="connsiteY3-18" fmla="*/ 841375 h 841375"/>
                <a:gd name="connsiteX4-19" fmla="*/ 0 w 7496374"/>
                <a:gd name="connsiteY4-20" fmla="*/ 0 h 8413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496374" h="841375">
                  <a:moveTo>
                    <a:pt x="0" y="0"/>
                  </a:moveTo>
                  <a:lnTo>
                    <a:pt x="7496374" y="0"/>
                  </a:lnTo>
                  <a:lnTo>
                    <a:pt x="6378774" y="841375"/>
                  </a:lnTo>
                  <a:lnTo>
                    <a:pt x="1079500" y="841375"/>
                  </a:lnTo>
                  <a:lnTo>
                    <a:pt x="0" y="0"/>
                  </a:lnTo>
                  <a:close/>
                </a:path>
              </a:pathLst>
            </a:custGeom>
            <a:gradFill flip="none" rotWithShape="1">
              <a:gsLst>
                <a:gs pos="0">
                  <a:srgbClr val="6AC8F2">
                    <a:alpha val="30000"/>
                  </a:srgbClr>
                </a:gs>
                <a:gs pos="100000">
                  <a:srgbClr val="6AC8F2">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Century Gothic" panose="020B0502020202020204" pitchFamily="34" charset="0"/>
              </a:endParaRPr>
            </a:p>
          </p:txBody>
        </p:sp>
        <p:sp>
          <p:nvSpPr>
            <p:cNvPr id="275" name="矩形 423">
              <a:extLst>
                <a:ext uri="{FF2B5EF4-FFF2-40B4-BE49-F238E27FC236}">
                  <a16:creationId xmlns:a16="http://schemas.microsoft.com/office/drawing/2014/main" id="{4FF1E989-C911-D4CC-ED51-D50668918D31}"/>
                </a:ext>
              </a:extLst>
            </p:cNvPr>
            <p:cNvSpPr/>
            <p:nvPr/>
          </p:nvSpPr>
          <p:spPr>
            <a:xfrm>
              <a:off x="1063332" y="4717686"/>
              <a:ext cx="1898491" cy="364343"/>
            </a:xfrm>
            <a:custGeom>
              <a:avLst/>
              <a:gdLst>
                <a:gd name="connsiteX0" fmla="*/ 0 w 5299274"/>
                <a:gd name="connsiteY0" fmla="*/ 0 h 714375"/>
                <a:gd name="connsiteX1" fmla="*/ 5299274 w 5299274"/>
                <a:gd name="connsiteY1" fmla="*/ 0 h 714375"/>
                <a:gd name="connsiteX2" fmla="*/ 5299274 w 5299274"/>
                <a:gd name="connsiteY2" fmla="*/ 714375 h 714375"/>
                <a:gd name="connsiteX3" fmla="*/ 0 w 5299274"/>
                <a:gd name="connsiteY3" fmla="*/ 714375 h 714375"/>
                <a:gd name="connsiteX4" fmla="*/ 0 w 5299274"/>
                <a:gd name="connsiteY4" fmla="*/ 0 h 714375"/>
                <a:gd name="connsiteX0-1" fmla="*/ 0 w 6416874"/>
                <a:gd name="connsiteY0-2" fmla="*/ 127000 h 841375"/>
                <a:gd name="connsiteX1-3" fmla="*/ 6416874 w 6416874"/>
                <a:gd name="connsiteY1-4" fmla="*/ 0 h 841375"/>
                <a:gd name="connsiteX2-5" fmla="*/ 5299274 w 6416874"/>
                <a:gd name="connsiteY2-6" fmla="*/ 841375 h 841375"/>
                <a:gd name="connsiteX3-7" fmla="*/ 0 w 6416874"/>
                <a:gd name="connsiteY3-8" fmla="*/ 841375 h 841375"/>
                <a:gd name="connsiteX4-9" fmla="*/ 0 w 6416874"/>
                <a:gd name="connsiteY4-10" fmla="*/ 127000 h 841375"/>
                <a:gd name="connsiteX0-11" fmla="*/ 0 w 7496374"/>
                <a:gd name="connsiteY0-12" fmla="*/ 0 h 841375"/>
                <a:gd name="connsiteX1-13" fmla="*/ 7496374 w 7496374"/>
                <a:gd name="connsiteY1-14" fmla="*/ 0 h 841375"/>
                <a:gd name="connsiteX2-15" fmla="*/ 6378774 w 7496374"/>
                <a:gd name="connsiteY2-16" fmla="*/ 841375 h 841375"/>
                <a:gd name="connsiteX3-17" fmla="*/ 1079500 w 7496374"/>
                <a:gd name="connsiteY3-18" fmla="*/ 841375 h 841375"/>
                <a:gd name="connsiteX4-19" fmla="*/ 0 w 7496374"/>
                <a:gd name="connsiteY4-20" fmla="*/ 0 h 841375"/>
                <a:gd name="connsiteX0-21" fmla="*/ 0 w 7496374"/>
                <a:gd name="connsiteY0-22" fmla="*/ 0 h 841375"/>
                <a:gd name="connsiteX1-23" fmla="*/ 7496374 w 7496374"/>
                <a:gd name="connsiteY1-24" fmla="*/ 0 h 841375"/>
                <a:gd name="connsiteX2-25" fmla="*/ 2003624 w 7496374"/>
                <a:gd name="connsiteY2-26" fmla="*/ 841375 h 841375"/>
                <a:gd name="connsiteX3-27" fmla="*/ 1079500 w 7496374"/>
                <a:gd name="connsiteY3-28" fmla="*/ 841375 h 841375"/>
                <a:gd name="connsiteX4-29" fmla="*/ 0 w 7496374"/>
                <a:gd name="connsiteY4-30" fmla="*/ 0 h 841375"/>
                <a:gd name="connsiteX0-31" fmla="*/ 0 w 2873574"/>
                <a:gd name="connsiteY0-32" fmla="*/ 0 h 841375"/>
                <a:gd name="connsiteX1-33" fmla="*/ 2873574 w 2873574"/>
                <a:gd name="connsiteY1-34" fmla="*/ 0 h 841375"/>
                <a:gd name="connsiteX2-35" fmla="*/ 2003624 w 2873574"/>
                <a:gd name="connsiteY2-36" fmla="*/ 841375 h 841375"/>
                <a:gd name="connsiteX3-37" fmla="*/ 1079500 w 2873574"/>
                <a:gd name="connsiteY3-38" fmla="*/ 841375 h 841375"/>
                <a:gd name="connsiteX4-39" fmla="*/ 0 w 2873574"/>
                <a:gd name="connsiteY4-40" fmla="*/ 0 h 841375"/>
                <a:gd name="connsiteX0-41" fmla="*/ 0 w 2873574"/>
                <a:gd name="connsiteY0-42" fmla="*/ 0 h 841375"/>
                <a:gd name="connsiteX1-43" fmla="*/ 2873574 w 2873574"/>
                <a:gd name="connsiteY1-44" fmla="*/ 0 h 841375"/>
                <a:gd name="connsiteX2-45" fmla="*/ 2003624 w 2873574"/>
                <a:gd name="connsiteY2-46" fmla="*/ 841375 h 841375"/>
                <a:gd name="connsiteX3-47" fmla="*/ 1012825 w 2873574"/>
                <a:gd name="connsiteY3-48" fmla="*/ 841375 h 841375"/>
                <a:gd name="connsiteX4-49" fmla="*/ 0 w 2873574"/>
                <a:gd name="connsiteY4-50" fmla="*/ 0 h 8413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73574" h="841375">
                  <a:moveTo>
                    <a:pt x="0" y="0"/>
                  </a:moveTo>
                  <a:lnTo>
                    <a:pt x="2873574" y="0"/>
                  </a:lnTo>
                  <a:lnTo>
                    <a:pt x="2003624" y="841375"/>
                  </a:lnTo>
                  <a:lnTo>
                    <a:pt x="1012825" y="841375"/>
                  </a:lnTo>
                  <a:lnTo>
                    <a:pt x="0" y="0"/>
                  </a:lnTo>
                  <a:close/>
                </a:path>
              </a:pathLst>
            </a:custGeom>
            <a:gradFill flip="none" rotWithShape="1">
              <a:gsLst>
                <a:gs pos="0">
                  <a:srgbClr val="6AC8F2">
                    <a:alpha val="30000"/>
                  </a:srgbClr>
                </a:gs>
                <a:gs pos="100000">
                  <a:srgbClr val="6AC8F2">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Century Gothic" panose="020B0502020202020204" pitchFamily="34" charset="0"/>
              </a:endParaRPr>
            </a:p>
          </p:txBody>
        </p:sp>
        <p:sp>
          <p:nvSpPr>
            <p:cNvPr id="276" name="文本框 270">
              <a:extLst>
                <a:ext uri="{FF2B5EF4-FFF2-40B4-BE49-F238E27FC236}">
                  <a16:creationId xmlns:a16="http://schemas.microsoft.com/office/drawing/2014/main" id="{3EFBA432-64D2-ABFC-DBE0-AF0A38E5AB79}"/>
                </a:ext>
              </a:extLst>
            </p:cNvPr>
            <p:cNvSpPr txBox="1"/>
            <p:nvPr/>
          </p:nvSpPr>
          <p:spPr>
            <a:xfrm>
              <a:off x="4493178" y="4780824"/>
              <a:ext cx="2131599" cy="369332"/>
            </a:xfrm>
            <a:prstGeom prst="rect">
              <a:avLst/>
            </a:prstGeom>
            <a:noFill/>
          </p:spPr>
          <p:txBody>
            <a:bodyPr wrap="square" rtlCol="0">
              <a:spAutoFit/>
            </a:bodyPr>
            <a:lstStyle/>
            <a:p>
              <a:pPr algn="ctr"/>
              <a:r>
                <a:rPr lang="en-US" altLang="zh-CN" sz="900" b="1">
                  <a:solidFill>
                    <a:schemeClr val="bg1"/>
                  </a:solidFill>
                  <a:latin typeface="Century Gothic" panose="020B0502020202020204" pitchFamily="34" charset="0"/>
                  <a:ea typeface="微软雅黑" panose="020B0503020204020204" pitchFamily="34" charset="-122"/>
                </a:rPr>
                <a:t>Hybrid Disks Resource Pool</a:t>
              </a:r>
            </a:p>
            <a:p>
              <a:pPr algn="ctr"/>
              <a:endParaRPr lang="en-US" altLang="zh-CN" sz="900" b="1">
                <a:solidFill>
                  <a:schemeClr val="bg1"/>
                </a:solidFill>
                <a:latin typeface="Century Gothic" panose="020B0502020202020204" pitchFamily="34" charset="0"/>
                <a:ea typeface="微软雅黑" panose="020B0503020204020204" pitchFamily="34" charset="-122"/>
              </a:endParaRPr>
            </a:p>
          </p:txBody>
        </p:sp>
        <p:sp>
          <p:nvSpPr>
            <p:cNvPr id="277" name="文本框 271">
              <a:extLst>
                <a:ext uri="{FF2B5EF4-FFF2-40B4-BE49-F238E27FC236}">
                  <a16:creationId xmlns:a16="http://schemas.microsoft.com/office/drawing/2014/main" id="{1E3E7319-4AC4-9755-59F3-BC9772420ACC}"/>
                </a:ext>
              </a:extLst>
            </p:cNvPr>
            <p:cNvSpPr txBox="1"/>
            <p:nvPr/>
          </p:nvSpPr>
          <p:spPr>
            <a:xfrm>
              <a:off x="1488341" y="4701760"/>
              <a:ext cx="1120833" cy="369332"/>
            </a:xfrm>
            <a:prstGeom prst="rect">
              <a:avLst/>
            </a:prstGeom>
            <a:noFill/>
          </p:spPr>
          <p:txBody>
            <a:bodyPr wrap="square" rtlCol="0">
              <a:spAutoFit/>
            </a:bodyPr>
            <a:lstStyle/>
            <a:p>
              <a:pPr algn="ctr"/>
              <a:r>
                <a:rPr lang="en-US" altLang="zh-CN" sz="900" b="1">
                  <a:solidFill>
                    <a:schemeClr val="bg1"/>
                  </a:solidFill>
                  <a:latin typeface="Century Gothic" panose="020B0502020202020204" pitchFamily="34" charset="0"/>
                  <a:ea typeface="微软雅黑" panose="020B0503020204020204" pitchFamily="34" charset="-122"/>
                </a:rPr>
                <a:t>All Flash Resource Pool</a:t>
              </a:r>
              <a:endParaRPr lang="zh-CN" altLang="en-US" sz="900" b="1">
                <a:solidFill>
                  <a:schemeClr val="bg1"/>
                </a:solidFill>
                <a:latin typeface="Century Gothic" panose="020B0502020202020204" pitchFamily="34" charset="0"/>
                <a:ea typeface="微软雅黑" panose="020B0503020204020204" pitchFamily="34" charset="-122"/>
              </a:endParaRPr>
            </a:p>
          </p:txBody>
        </p:sp>
        <p:grpSp>
          <p:nvGrpSpPr>
            <p:cNvPr id="278" name="组合 66">
              <a:extLst>
                <a:ext uri="{FF2B5EF4-FFF2-40B4-BE49-F238E27FC236}">
                  <a16:creationId xmlns:a16="http://schemas.microsoft.com/office/drawing/2014/main" id="{3E0C926E-A5BC-24D3-8149-47A496E9EDD3}"/>
                </a:ext>
              </a:extLst>
            </p:cNvPr>
            <p:cNvGrpSpPr/>
            <p:nvPr/>
          </p:nvGrpSpPr>
          <p:grpSpPr>
            <a:xfrm>
              <a:off x="1165059" y="2825714"/>
              <a:ext cx="6270292" cy="431055"/>
              <a:chOff x="1165059" y="2917842"/>
              <a:chExt cx="6270292" cy="431055"/>
            </a:xfrm>
          </p:grpSpPr>
          <p:cxnSp>
            <p:nvCxnSpPr>
              <p:cNvPr id="306" name="直接箭头连接符 214">
                <a:extLst>
                  <a:ext uri="{FF2B5EF4-FFF2-40B4-BE49-F238E27FC236}">
                    <a16:creationId xmlns:a16="http://schemas.microsoft.com/office/drawing/2014/main" id="{B9F092D9-1FF7-6C20-27F3-700CC3C44DD3}"/>
                  </a:ext>
                </a:extLst>
              </p:cNvPr>
              <p:cNvCxnSpPr>
                <a:cxnSpLocks/>
              </p:cNvCxnSpPr>
              <p:nvPr/>
            </p:nvCxnSpPr>
            <p:spPr>
              <a:xfrm flipV="1">
                <a:off x="1165059" y="2917842"/>
                <a:ext cx="0" cy="431055"/>
              </a:xfrm>
              <a:prstGeom prst="straightConnector1">
                <a:avLst/>
              </a:prstGeom>
              <a:ln>
                <a:solidFill>
                  <a:srgbClr val="79BD28"/>
                </a:solidFill>
                <a:tailEnd type="triangle"/>
              </a:ln>
            </p:spPr>
            <p:style>
              <a:lnRef idx="1">
                <a:schemeClr val="accent1"/>
              </a:lnRef>
              <a:fillRef idx="0">
                <a:schemeClr val="accent1"/>
              </a:fillRef>
              <a:effectRef idx="0">
                <a:schemeClr val="accent1"/>
              </a:effectRef>
              <a:fontRef idx="minor">
                <a:schemeClr val="tx1"/>
              </a:fontRef>
            </p:style>
          </p:cxnSp>
          <p:cxnSp>
            <p:nvCxnSpPr>
              <p:cNvPr id="307" name="直接箭头连接符 229">
                <a:extLst>
                  <a:ext uri="{FF2B5EF4-FFF2-40B4-BE49-F238E27FC236}">
                    <a16:creationId xmlns:a16="http://schemas.microsoft.com/office/drawing/2014/main" id="{DED93E88-173B-5F14-D39B-19433A70BC15}"/>
                  </a:ext>
                </a:extLst>
              </p:cNvPr>
              <p:cNvCxnSpPr>
                <a:cxnSpLocks/>
              </p:cNvCxnSpPr>
              <p:nvPr/>
            </p:nvCxnSpPr>
            <p:spPr>
              <a:xfrm flipV="1">
                <a:off x="1895531" y="2917842"/>
                <a:ext cx="0" cy="431055"/>
              </a:xfrm>
              <a:prstGeom prst="straightConnector1">
                <a:avLst/>
              </a:prstGeom>
              <a:ln>
                <a:solidFill>
                  <a:srgbClr val="79BD28"/>
                </a:solidFill>
                <a:tailEnd type="triangle"/>
              </a:ln>
            </p:spPr>
            <p:style>
              <a:lnRef idx="1">
                <a:schemeClr val="accent1"/>
              </a:lnRef>
              <a:fillRef idx="0">
                <a:schemeClr val="accent1"/>
              </a:fillRef>
              <a:effectRef idx="0">
                <a:schemeClr val="accent1"/>
              </a:effectRef>
              <a:fontRef idx="minor">
                <a:schemeClr val="tx1"/>
              </a:fontRef>
            </p:style>
          </p:cxnSp>
          <p:cxnSp>
            <p:nvCxnSpPr>
              <p:cNvPr id="308" name="直接箭头连接符 230">
                <a:extLst>
                  <a:ext uri="{FF2B5EF4-FFF2-40B4-BE49-F238E27FC236}">
                    <a16:creationId xmlns:a16="http://schemas.microsoft.com/office/drawing/2014/main" id="{F513CB56-8CF0-A16C-8722-46AABA02CA7B}"/>
                  </a:ext>
                </a:extLst>
              </p:cNvPr>
              <p:cNvCxnSpPr>
                <a:cxnSpLocks/>
              </p:cNvCxnSpPr>
              <p:nvPr/>
            </p:nvCxnSpPr>
            <p:spPr>
              <a:xfrm flipV="1">
                <a:off x="2549459" y="2917842"/>
                <a:ext cx="0" cy="431055"/>
              </a:xfrm>
              <a:prstGeom prst="straightConnector1">
                <a:avLst/>
              </a:prstGeom>
              <a:ln>
                <a:solidFill>
                  <a:srgbClr val="79BD28"/>
                </a:solidFill>
                <a:tailEnd type="triangle"/>
              </a:ln>
            </p:spPr>
            <p:style>
              <a:lnRef idx="1">
                <a:schemeClr val="accent1"/>
              </a:lnRef>
              <a:fillRef idx="0">
                <a:schemeClr val="accent1"/>
              </a:fillRef>
              <a:effectRef idx="0">
                <a:schemeClr val="accent1"/>
              </a:effectRef>
              <a:fontRef idx="minor">
                <a:schemeClr val="tx1"/>
              </a:fontRef>
            </p:style>
          </p:cxnSp>
          <p:cxnSp>
            <p:nvCxnSpPr>
              <p:cNvPr id="309" name="直接箭头连接符 231">
                <a:extLst>
                  <a:ext uri="{FF2B5EF4-FFF2-40B4-BE49-F238E27FC236}">
                    <a16:creationId xmlns:a16="http://schemas.microsoft.com/office/drawing/2014/main" id="{02BD8A72-AE1E-5432-E81B-0E59BAD07D8F}"/>
                  </a:ext>
                </a:extLst>
              </p:cNvPr>
              <p:cNvCxnSpPr>
                <a:cxnSpLocks/>
              </p:cNvCxnSpPr>
              <p:nvPr/>
            </p:nvCxnSpPr>
            <p:spPr>
              <a:xfrm flipV="1">
                <a:off x="3099707" y="2917842"/>
                <a:ext cx="0" cy="431055"/>
              </a:xfrm>
              <a:prstGeom prst="straightConnector1">
                <a:avLst/>
              </a:prstGeom>
              <a:ln>
                <a:solidFill>
                  <a:srgbClr val="79BD28"/>
                </a:solidFill>
                <a:tailEnd type="triangle"/>
              </a:ln>
            </p:spPr>
            <p:style>
              <a:lnRef idx="1">
                <a:schemeClr val="accent1"/>
              </a:lnRef>
              <a:fillRef idx="0">
                <a:schemeClr val="accent1"/>
              </a:fillRef>
              <a:effectRef idx="0">
                <a:schemeClr val="accent1"/>
              </a:effectRef>
              <a:fontRef idx="minor">
                <a:schemeClr val="tx1"/>
              </a:fontRef>
            </p:style>
          </p:cxnSp>
          <p:cxnSp>
            <p:nvCxnSpPr>
              <p:cNvPr id="310" name="直接箭头连接符 232">
                <a:extLst>
                  <a:ext uri="{FF2B5EF4-FFF2-40B4-BE49-F238E27FC236}">
                    <a16:creationId xmlns:a16="http://schemas.microsoft.com/office/drawing/2014/main" id="{2AE62C5B-6032-BD95-3D59-9BEF46D17F57}"/>
                  </a:ext>
                </a:extLst>
              </p:cNvPr>
              <p:cNvCxnSpPr>
                <a:cxnSpLocks/>
              </p:cNvCxnSpPr>
              <p:nvPr/>
            </p:nvCxnSpPr>
            <p:spPr>
              <a:xfrm flipV="1">
                <a:off x="3712519" y="2917842"/>
                <a:ext cx="0" cy="431055"/>
              </a:xfrm>
              <a:prstGeom prst="straightConnector1">
                <a:avLst/>
              </a:prstGeom>
              <a:ln>
                <a:solidFill>
                  <a:srgbClr val="79BD28"/>
                </a:solidFill>
                <a:tailEnd type="triangle"/>
              </a:ln>
            </p:spPr>
            <p:style>
              <a:lnRef idx="1">
                <a:schemeClr val="accent1"/>
              </a:lnRef>
              <a:fillRef idx="0">
                <a:schemeClr val="accent1"/>
              </a:fillRef>
              <a:effectRef idx="0">
                <a:schemeClr val="accent1"/>
              </a:effectRef>
              <a:fontRef idx="minor">
                <a:schemeClr val="tx1"/>
              </a:fontRef>
            </p:style>
          </p:cxnSp>
          <p:cxnSp>
            <p:nvCxnSpPr>
              <p:cNvPr id="311" name="直接箭头连接符 233">
                <a:extLst>
                  <a:ext uri="{FF2B5EF4-FFF2-40B4-BE49-F238E27FC236}">
                    <a16:creationId xmlns:a16="http://schemas.microsoft.com/office/drawing/2014/main" id="{78A2AB72-F109-FC24-9AD5-7813F8C0B78A}"/>
                  </a:ext>
                </a:extLst>
              </p:cNvPr>
              <p:cNvCxnSpPr>
                <a:cxnSpLocks/>
              </p:cNvCxnSpPr>
              <p:nvPr/>
            </p:nvCxnSpPr>
            <p:spPr>
              <a:xfrm flipV="1">
                <a:off x="4982900" y="2917842"/>
                <a:ext cx="0" cy="431055"/>
              </a:xfrm>
              <a:prstGeom prst="straightConnector1">
                <a:avLst/>
              </a:prstGeom>
              <a:ln>
                <a:solidFill>
                  <a:srgbClr val="79BD28"/>
                </a:solidFill>
                <a:tailEnd type="triangle"/>
              </a:ln>
            </p:spPr>
            <p:style>
              <a:lnRef idx="1">
                <a:schemeClr val="accent1"/>
              </a:lnRef>
              <a:fillRef idx="0">
                <a:schemeClr val="accent1"/>
              </a:fillRef>
              <a:effectRef idx="0">
                <a:schemeClr val="accent1"/>
              </a:effectRef>
              <a:fontRef idx="minor">
                <a:schemeClr val="tx1"/>
              </a:fontRef>
            </p:style>
          </p:cxnSp>
          <p:cxnSp>
            <p:nvCxnSpPr>
              <p:cNvPr id="312" name="直接箭头连接符 234">
                <a:extLst>
                  <a:ext uri="{FF2B5EF4-FFF2-40B4-BE49-F238E27FC236}">
                    <a16:creationId xmlns:a16="http://schemas.microsoft.com/office/drawing/2014/main" id="{AC0B718B-4924-24E7-192B-DA29A5EC4D97}"/>
                  </a:ext>
                </a:extLst>
              </p:cNvPr>
              <p:cNvCxnSpPr>
                <a:cxnSpLocks/>
              </p:cNvCxnSpPr>
              <p:nvPr/>
            </p:nvCxnSpPr>
            <p:spPr>
              <a:xfrm flipV="1">
                <a:off x="7435351" y="2918216"/>
                <a:ext cx="0" cy="430307"/>
              </a:xfrm>
              <a:prstGeom prst="straightConnector1">
                <a:avLst/>
              </a:prstGeom>
              <a:ln>
                <a:solidFill>
                  <a:srgbClr val="79BD28"/>
                </a:solidFill>
                <a:tailEnd type="triangle"/>
              </a:ln>
            </p:spPr>
            <p:style>
              <a:lnRef idx="1">
                <a:schemeClr val="accent1"/>
              </a:lnRef>
              <a:fillRef idx="0">
                <a:schemeClr val="accent1"/>
              </a:fillRef>
              <a:effectRef idx="0">
                <a:schemeClr val="accent1"/>
              </a:effectRef>
              <a:fontRef idx="minor">
                <a:schemeClr val="tx1"/>
              </a:fontRef>
            </p:style>
          </p:cxnSp>
          <p:cxnSp>
            <p:nvCxnSpPr>
              <p:cNvPr id="313" name="直接箭头连接符 235">
                <a:extLst>
                  <a:ext uri="{FF2B5EF4-FFF2-40B4-BE49-F238E27FC236}">
                    <a16:creationId xmlns:a16="http://schemas.microsoft.com/office/drawing/2014/main" id="{ECA70B92-11FD-174B-C24D-FF472D626965}"/>
                  </a:ext>
                </a:extLst>
              </p:cNvPr>
              <p:cNvCxnSpPr>
                <a:cxnSpLocks/>
              </p:cNvCxnSpPr>
              <p:nvPr/>
            </p:nvCxnSpPr>
            <p:spPr>
              <a:xfrm flipV="1">
                <a:off x="5947531" y="2918216"/>
                <a:ext cx="0" cy="430307"/>
              </a:xfrm>
              <a:prstGeom prst="straightConnector1">
                <a:avLst/>
              </a:prstGeom>
              <a:ln>
                <a:solidFill>
                  <a:srgbClr val="79BD28"/>
                </a:solidFill>
                <a:tailEnd type="triangle"/>
              </a:ln>
            </p:spPr>
            <p:style>
              <a:lnRef idx="1">
                <a:schemeClr val="accent1"/>
              </a:lnRef>
              <a:fillRef idx="0">
                <a:schemeClr val="accent1"/>
              </a:fillRef>
              <a:effectRef idx="0">
                <a:schemeClr val="accent1"/>
              </a:effectRef>
              <a:fontRef idx="minor">
                <a:schemeClr val="tx1"/>
              </a:fontRef>
            </p:style>
          </p:cxnSp>
          <p:cxnSp>
            <p:nvCxnSpPr>
              <p:cNvPr id="314" name="直接箭头连接符 236">
                <a:extLst>
                  <a:ext uri="{FF2B5EF4-FFF2-40B4-BE49-F238E27FC236}">
                    <a16:creationId xmlns:a16="http://schemas.microsoft.com/office/drawing/2014/main" id="{F8FB9335-FB3D-9676-F8A1-A58CE0A067F5}"/>
                  </a:ext>
                </a:extLst>
              </p:cNvPr>
              <p:cNvCxnSpPr>
                <a:cxnSpLocks/>
              </p:cNvCxnSpPr>
              <p:nvPr/>
            </p:nvCxnSpPr>
            <p:spPr>
              <a:xfrm flipV="1">
                <a:off x="6457175" y="2918216"/>
                <a:ext cx="0" cy="430307"/>
              </a:xfrm>
              <a:prstGeom prst="straightConnector1">
                <a:avLst/>
              </a:prstGeom>
              <a:ln>
                <a:solidFill>
                  <a:srgbClr val="79BD28"/>
                </a:solidFill>
                <a:tailEnd type="triangle"/>
              </a:ln>
            </p:spPr>
            <p:style>
              <a:lnRef idx="1">
                <a:schemeClr val="accent1"/>
              </a:lnRef>
              <a:fillRef idx="0">
                <a:schemeClr val="accent1"/>
              </a:fillRef>
              <a:effectRef idx="0">
                <a:schemeClr val="accent1"/>
              </a:effectRef>
              <a:fontRef idx="minor">
                <a:schemeClr val="tx1"/>
              </a:fontRef>
            </p:style>
          </p:cxnSp>
          <p:cxnSp>
            <p:nvCxnSpPr>
              <p:cNvPr id="315" name="直接箭头连接符 273">
                <a:extLst>
                  <a:ext uri="{FF2B5EF4-FFF2-40B4-BE49-F238E27FC236}">
                    <a16:creationId xmlns:a16="http://schemas.microsoft.com/office/drawing/2014/main" id="{CBF30003-601F-4A87-CA10-48A84FB4EC4D}"/>
                  </a:ext>
                </a:extLst>
              </p:cNvPr>
              <p:cNvCxnSpPr>
                <a:cxnSpLocks/>
              </p:cNvCxnSpPr>
              <p:nvPr/>
            </p:nvCxnSpPr>
            <p:spPr>
              <a:xfrm flipV="1">
                <a:off x="4291409" y="2917842"/>
                <a:ext cx="0" cy="431055"/>
              </a:xfrm>
              <a:prstGeom prst="straightConnector1">
                <a:avLst/>
              </a:prstGeom>
              <a:ln>
                <a:solidFill>
                  <a:srgbClr val="79BD28"/>
                </a:solidFill>
                <a:tailEnd type="triangle"/>
              </a:ln>
            </p:spPr>
            <p:style>
              <a:lnRef idx="1">
                <a:schemeClr val="accent1"/>
              </a:lnRef>
              <a:fillRef idx="0">
                <a:schemeClr val="accent1"/>
              </a:fillRef>
              <a:effectRef idx="0">
                <a:schemeClr val="accent1"/>
              </a:effectRef>
              <a:fontRef idx="minor">
                <a:schemeClr val="tx1"/>
              </a:fontRef>
            </p:style>
          </p:cxnSp>
          <p:cxnSp>
            <p:nvCxnSpPr>
              <p:cNvPr id="316" name="直接箭头连接符 275">
                <a:extLst>
                  <a:ext uri="{FF2B5EF4-FFF2-40B4-BE49-F238E27FC236}">
                    <a16:creationId xmlns:a16="http://schemas.microsoft.com/office/drawing/2014/main" id="{4212268B-74BD-A9C0-5C8F-5499F704491E}"/>
                  </a:ext>
                </a:extLst>
              </p:cNvPr>
              <p:cNvCxnSpPr>
                <a:cxnSpLocks/>
              </p:cNvCxnSpPr>
              <p:nvPr/>
            </p:nvCxnSpPr>
            <p:spPr>
              <a:xfrm flipV="1">
                <a:off x="1570740" y="2917842"/>
                <a:ext cx="0" cy="431055"/>
              </a:xfrm>
              <a:prstGeom prst="straightConnector1">
                <a:avLst/>
              </a:prstGeom>
              <a:ln>
                <a:solidFill>
                  <a:srgbClr val="79BD28"/>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9" name="组合 67">
              <a:extLst>
                <a:ext uri="{FF2B5EF4-FFF2-40B4-BE49-F238E27FC236}">
                  <a16:creationId xmlns:a16="http://schemas.microsoft.com/office/drawing/2014/main" id="{C8E07CCA-5A32-AEB0-138B-7CAF4B8E295D}"/>
                </a:ext>
              </a:extLst>
            </p:cNvPr>
            <p:cNvGrpSpPr/>
            <p:nvPr/>
          </p:nvGrpSpPr>
          <p:grpSpPr>
            <a:xfrm>
              <a:off x="1053496" y="2958955"/>
              <a:ext cx="6813228" cy="199064"/>
              <a:chOff x="1053496" y="3051083"/>
              <a:chExt cx="6813228" cy="199064"/>
            </a:xfrm>
          </p:grpSpPr>
          <p:sp>
            <p:nvSpPr>
              <p:cNvPr id="296" name="文本框 238">
                <a:extLst>
                  <a:ext uri="{FF2B5EF4-FFF2-40B4-BE49-F238E27FC236}">
                    <a16:creationId xmlns:a16="http://schemas.microsoft.com/office/drawing/2014/main" id="{9BFE95CA-306F-6F1D-667A-5CA826E5BC45}"/>
                  </a:ext>
                </a:extLst>
              </p:cNvPr>
              <p:cNvSpPr txBox="1"/>
              <p:nvPr/>
            </p:nvSpPr>
            <p:spPr>
              <a:xfrm>
                <a:off x="1053496" y="3051083"/>
                <a:ext cx="520890" cy="199064"/>
              </a:xfrm>
              <a:prstGeom prst="rect">
                <a:avLst/>
              </a:prstGeom>
              <a:noFill/>
            </p:spPr>
            <p:txBody>
              <a:bodyPr wrap="square" rtlCol="0">
                <a:spAutoFit/>
              </a:bodyPr>
              <a:lstStyle/>
              <a:p>
                <a:pPr algn="ctr"/>
                <a:r>
                  <a:rPr lang="en-US" altLang="zh-CN" sz="700" b="1">
                    <a:solidFill>
                      <a:schemeClr val="bg1"/>
                    </a:solidFill>
                    <a:latin typeface="Century Gothic" panose="020B0502020202020204" pitchFamily="34" charset="0"/>
                    <a:ea typeface="微软雅黑" panose="020B0503020204020204" pitchFamily="34" charset="-122"/>
                  </a:rPr>
                  <a:t>iSCSI</a:t>
                </a:r>
              </a:p>
            </p:txBody>
          </p:sp>
          <p:sp>
            <p:nvSpPr>
              <p:cNvPr id="297" name="文本框 239">
                <a:extLst>
                  <a:ext uri="{FF2B5EF4-FFF2-40B4-BE49-F238E27FC236}">
                    <a16:creationId xmlns:a16="http://schemas.microsoft.com/office/drawing/2014/main" id="{25A4B0F8-E590-5C64-E318-9D26EBE1D323}"/>
                  </a:ext>
                </a:extLst>
              </p:cNvPr>
              <p:cNvSpPr txBox="1"/>
              <p:nvPr/>
            </p:nvSpPr>
            <p:spPr>
              <a:xfrm>
                <a:off x="1817787" y="3051083"/>
                <a:ext cx="520890" cy="199064"/>
              </a:xfrm>
              <a:prstGeom prst="rect">
                <a:avLst/>
              </a:prstGeom>
              <a:noFill/>
            </p:spPr>
            <p:txBody>
              <a:bodyPr wrap="square" rtlCol="0">
                <a:spAutoFit/>
              </a:bodyPr>
              <a:lstStyle/>
              <a:p>
                <a:pPr algn="ctr"/>
                <a:r>
                  <a:rPr lang="en-US" altLang="zh-CN" sz="700" b="1">
                    <a:solidFill>
                      <a:schemeClr val="bg1"/>
                    </a:solidFill>
                    <a:latin typeface="Century Gothic" panose="020B0502020202020204" pitchFamily="34" charset="0"/>
                    <a:ea typeface="微软雅黑" panose="020B0503020204020204" pitchFamily="34" charset="-122"/>
                  </a:rPr>
                  <a:t>Cinder</a:t>
                </a:r>
              </a:p>
            </p:txBody>
          </p:sp>
          <p:sp>
            <p:nvSpPr>
              <p:cNvPr id="298" name="文本框 241">
                <a:extLst>
                  <a:ext uri="{FF2B5EF4-FFF2-40B4-BE49-F238E27FC236}">
                    <a16:creationId xmlns:a16="http://schemas.microsoft.com/office/drawing/2014/main" id="{5A26F2F1-89D7-04A1-2779-D40E8304A3C6}"/>
                  </a:ext>
                </a:extLst>
              </p:cNvPr>
              <p:cNvSpPr txBox="1"/>
              <p:nvPr/>
            </p:nvSpPr>
            <p:spPr>
              <a:xfrm>
                <a:off x="3293293" y="3051083"/>
                <a:ext cx="520277" cy="199064"/>
              </a:xfrm>
              <a:prstGeom prst="rect">
                <a:avLst/>
              </a:prstGeom>
              <a:noFill/>
            </p:spPr>
            <p:txBody>
              <a:bodyPr wrap="square" rtlCol="0">
                <a:spAutoFit/>
              </a:bodyPr>
              <a:lstStyle/>
              <a:p>
                <a:pPr algn="ctr"/>
                <a:r>
                  <a:rPr lang="en-US" altLang="zh-CN" sz="700" b="1">
                    <a:solidFill>
                      <a:schemeClr val="bg1"/>
                    </a:solidFill>
                    <a:latin typeface="Century Gothic" panose="020B0502020202020204" pitchFamily="34" charset="0"/>
                    <a:ea typeface="微软雅黑" panose="020B0503020204020204" pitchFamily="34" charset="-122"/>
                  </a:rPr>
                  <a:t>CIFS</a:t>
                </a:r>
              </a:p>
            </p:txBody>
          </p:sp>
          <p:sp>
            <p:nvSpPr>
              <p:cNvPr id="299" name="文本框 242">
                <a:extLst>
                  <a:ext uri="{FF2B5EF4-FFF2-40B4-BE49-F238E27FC236}">
                    <a16:creationId xmlns:a16="http://schemas.microsoft.com/office/drawing/2014/main" id="{49398AE7-247E-2114-AC47-7B224B4FA51B}"/>
                  </a:ext>
                </a:extLst>
              </p:cNvPr>
              <p:cNvSpPr txBox="1"/>
              <p:nvPr/>
            </p:nvSpPr>
            <p:spPr>
              <a:xfrm>
                <a:off x="4895276" y="3051083"/>
                <a:ext cx="520890" cy="199064"/>
              </a:xfrm>
              <a:prstGeom prst="rect">
                <a:avLst/>
              </a:prstGeom>
              <a:noFill/>
            </p:spPr>
            <p:txBody>
              <a:bodyPr wrap="square" rtlCol="0">
                <a:spAutoFit/>
              </a:bodyPr>
              <a:lstStyle/>
              <a:p>
                <a:pPr algn="ctr"/>
                <a:r>
                  <a:rPr lang="en-US" altLang="zh-CN" sz="700" b="1">
                    <a:solidFill>
                      <a:schemeClr val="bg1"/>
                    </a:solidFill>
                    <a:latin typeface="Century Gothic" panose="020B0502020202020204" pitchFamily="34" charset="0"/>
                    <a:ea typeface="微软雅黑" panose="020B0503020204020204" pitchFamily="34" charset="-122"/>
                  </a:rPr>
                  <a:t>NFS</a:t>
                </a:r>
              </a:p>
            </p:txBody>
          </p:sp>
          <p:sp>
            <p:nvSpPr>
              <p:cNvPr id="300" name="文本框 244">
                <a:extLst>
                  <a:ext uri="{FF2B5EF4-FFF2-40B4-BE49-F238E27FC236}">
                    <a16:creationId xmlns:a16="http://schemas.microsoft.com/office/drawing/2014/main" id="{75602B17-7D19-03C2-C390-0DA07B082E0B}"/>
                  </a:ext>
                </a:extLst>
              </p:cNvPr>
              <p:cNvSpPr txBox="1"/>
              <p:nvPr/>
            </p:nvSpPr>
            <p:spPr>
              <a:xfrm>
                <a:off x="2499810" y="3051083"/>
                <a:ext cx="354205" cy="199064"/>
              </a:xfrm>
              <a:prstGeom prst="rect">
                <a:avLst/>
              </a:prstGeom>
              <a:noFill/>
            </p:spPr>
            <p:txBody>
              <a:bodyPr wrap="square" rtlCol="0">
                <a:spAutoFit/>
              </a:bodyPr>
              <a:lstStyle/>
              <a:p>
                <a:pPr algn="ctr"/>
                <a:r>
                  <a:rPr lang="en-US" altLang="zh-CN" sz="700" b="1">
                    <a:solidFill>
                      <a:schemeClr val="bg1"/>
                    </a:solidFill>
                    <a:latin typeface="Century Gothic" panose="020B0502020202020204" pitchFamily="34" charset="0"/>
                    <a:ea typeface="微软雅黑" panose="020B0503020204020204" pitchFamily="34" charset="-122"/>
                  </a:rPr>
                  <a:t>CSI</a:t>
                </a:r>
              </a:p>
            </p:txBody>
          </p:sp>
          <p:sp>
            <p:nvSpPr>
              <p:cNvPr id="301" name="文本框 245">
                <a:extLst>
                  <a:ext uri="{FF2B5EF4-FFF2-40B4-BE49-F238E27FC236}">
                    <a16:creationId xmlns:a16="http://schemas.microsoft.com/office/drawing/2014/main" id="{9C7DD101-DE41-0587-0A28-964E50953AD4}"/>
                  </a:ext>
                </a:extLst>
              </p:cNvPr>
              <p:cNvSpPr txBox="1"/>
              <p:nvPr/>
            </p:nvSpPr>
            <p:spPr>
              <a:xfrm>
                <a:off x="7346447" y="3051083"/>
                <a:ext cx="520277" cy="199064"/>
              </a:xfrm>
              <a:prstGeom prst="rect">
                <a:avLst/>
              </a:prstGeom>
              <a:noFill/>
            </p:spPr>
            <p:txBody>
              <a:bodyPr wrap="square" rtlCol="0">
                <a:spAutoFit/>
              </a:bodyPr>
              <a:lstStyle/>
              <a:p>
                <a:pPr algn="ctr"/>
                <a:r>
                  <a:rPr lang="en-US" altLang="zh-CN" sz="700" b="1">
                    <a:solidFill>
                      <a:schemeClr val="bg1"/>
                    </a:solidFill>
                    <a:latin typeface="Century Gothic" panose="020B0502020202020204" pitchFamily="34" charset="0"/>
                    <a:ea typeface="微软雅黑" panose="020B0503020204020204" pitchFamily="34" charset="-122"/>
                  </a:rPr>
                  <a:t>HDFS</a:t>
                </a:r>
              </a:p>
            </p:txBody>
          </p:sp>
          <p:sp>
            <p:nvSpPr>
              <p:cNvPr id="302" name="文本框 247">
                <a:extLst>
                  <a:ext uri="{FF2B5EF4-FFF2-40B4-BE49-F238E27FC236}">
                    <a16:creationId xmlns:a16="http://schemas.microsoft.com/office/drawing/2014/main" id="{3E8B063D-321C-23E2-2F90-90312FD3F9C7}"/>
                  </a:ext>
                </a:extLst>
              </p:cNvPr>
              <p:cNvSpPr txBox="1"/>
              <p:nvPr/>
            </p:nvSpPr>
            <p:spPr>
              <a:xfrm>
                <a:off x="5794297" y="3051083"/>
                <a:ext cx="519665" cy="199064"/>
              </a:xfrm>
              <a:prstGeom prst="rect">
                <a:avLst/>
              </a:prstGeom>
              <a:noFill/>
            </p:spPr>
            <p:txBody>
              <a:bodyPr wrap="square" rtlCol="0">
                <a:spAutoFit/>
              </a:bodyPr>
              <a:lstStyle/>
              <a:p>
                <a:pPr algn="ctr"/>
                <a:r>
                  <a:rPr lang="en-US" altLang="zh-CN" sz="700" b="1">
                    <a:solidFill>
                      <a:schemeClr val="bg1"/>
                    </a:solidFill>
                    <a:latin typeface="Century Gothic" panose="020B0502020202020204" pitchFamily="34" charset="0"/>
                    <a:ea typeface="微软雅黑" panose="020B0503020204020204" pitchFamily="34" charset="-122"/>
                  </a:rPr>
                  <a:t>S3</a:t>
                </a:r>
              </a:p>
            </p:txBody>
          </p:sp>
          <p:sp>
            <p:nvSpPr>
              <p:cNvPr id="303" name="文本框 248">
                <a:extLst>
                  <a:ext uri="{FF2B5EF4-FFF2-40B4-BE49-F238E27FC236}">
                    <a16:creationId xmlns:a16="http://schemas.microsoft.com/office/drawing/2014/main" id="{9D4F4A9D-78E6-FC4D-49D8-AE5C13975792}"/>
                  </a:ext>
                </a:extLst>
              </p:cNvPr>
              <p:cNvSpPr txBox="1"/>
              <p:nvPr/>
            </p:nvSpPr>
            <p:spPr>
              <a:xfrm>
                <a:off x="6388493" y="3051083"/>
                <a:ext cx="520277" cy="199064"/>
              </a:xfrm>
              <a:prstGeom prst="rect">
                <a:avLst/>
              </a:prstGeom>
              <a:noFill/>
            </p:spPr>
            <p:txBody>
              <a:bodyPr wrap="square" rtlCol="0">
                <a:spAutoFit/>
              </a:bodyPr>
              <a:lstStyle/>
              <a:p>
                <a:pPr algn="ctr"/>
                <a:r>
                  <a:rPr lang="en-US" altLang="zh-CN" sz="700" b="1">
                    <a:solidFill>
                      <a:schemeClr val="bg1"/>
                    </a:solidFill>
                    <a:latin typeface="Century Gothic" panose="020B0502020202020204" pitchFamily="34" charset="0"/>
                    <a:ea typeface="微软雅黑" panose="020B0503020204020204" pitchFamily="34" charset="-122"/>
                  </a:rPr>
                  <a:t>SWIFT</a:t>
                </a:r>
              </a:p>
            </p:txBody>
          </p:sp>
          <p:sp>
            <p:nvSpPr>
              <p:cNvPr id="304" name="文本框 274">
                <a:extLst>
                  <a:ext uri="{FF2B5EF4-FFF2-40B4-BE49-F238E27FC236}">
                    <a16:creationId xmlns:a16="http://schemas.microsoft.com/office/drawing/2014/main" id="{2D857F5A-89A4-AA9C-9D81-77EC2D2D4DC9}"/>
                  </a:ext>
                </a:extLst>
              </p:cNvPr>
              <p:cNvSpPr txBox="1"/>
              <p:nvPr/>
            </p:nvSpPr>
            <p:spPr>
              <a:xfrm>
                <a:off x="3918803" y="3051083"/>
                <a:ext cx="520890" cy="199064"/>
              </a:xfrm>
              <a:prstGeom prst="rect">
                <a:avLst/>
              </a:prstGeom>
              <a:noFill/>
            </p:spPr>
            <p:txBody>
              <a:bodyPr wrap="square" rtlCol="0">
                <a:spAutoFit/>
              </a:bodyPr>
              <a:lstStyle/>
              <a:p>
                <a:pPr algn="ctr"/>
                <a:r>
                  <a:rPr lang="en-US" altLang="zh-CN" sz="700" b="1">
                    <a:solidFill>
                      <a:schemeClr val="bg1"/>
                    </a:solidFill>
                    <a:latin typeface="Century Gothic" panose="020B0502020202020204" pitchFamily="34" charset="0"/>
                    <a:ea typeface="微软雅黑" panose="020B0503020204020204" pitchFamily="34" charset="-122"/>
                  </a:rPr>
                  <a:t>FTP</a:t>
                </a:r>
              </a:p>
            </p:txBody>
          </p:sp>
          <p:sp>
            <p:nvSpPr>
              <p:cNvPr id="305" name="文本框 276">
                <a:extLst>
                  <a:ext uri="{FF2B5EF4-FFF2-40B4-BE49-F238E27FC236}">
                    <a16:creationId xmlns:a16="http://schemas.microsoft.com/office/drawing/2014/main" id="{3FB2F540-7EF6-2DDC-7986-E6AC068B9C68}"/>
                  </a:ext>
                </a:extLst>
              </p:cNvPr>
              <p:cNvSpPr txBox="1"/>
              <p:nvPr/>
            </p:nvSpPr>
            <p:spPr>
              <a:xfrm>
                <a:off x="1419345" y="3051083"/>
                <a:ext cx="520890" cy="199064"/>
              </a:xfrm>
              <a:prstGeom prst="rect">
                <a:avLst/>
              </a:prstGeom>
              <a:noFill/>
            </p:spPr>
            <p:txBody>
              <a:bodyPr wrap="square" rtlCol="0">
                <a:spAutoFit/>
              </a:bodyPr>
              <a:lstStyle/>
              <a:p>
                <a:pPr algn="ctr"/>
                <a:r>
                  <a:rPr lang="en-US" altLang="zh-CN" sz="700" b="1">
                    <a:solidFill>
                      <a:schemeClr val="bg1"/>
                    </a:solidFill>
                    <a:latin typeface="Century Gothic" panose="020B0502020202020204" pitchFamily="34" charset="0"/>
                    <a:ea typeface="微软雅黑" panose="020B0503020204020204" pitchFamily="34" charset="-122"/>
                  </a:rPr>
                  <a:t>FC</a:t>
                </a:r>
              </a:p>
            </p:txBody>
          </p:sp>
        </p:grpSp>
        <p:pic>
          <p:nvPicPr>
            <p:cNvPr id="280" name="图形 262">
              <a:extLst>
                <a:ext uri="{FF2B5EF4-FFF2-40B4-BE49-F238E27FC236}">
                  <a16:creationId xmlns:a16="http://schemas.microsoft.com/office/drawing/2014/main" id="{40ABA16E-8DBF-4A99-F571-14B22EE08D2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92398" y="4185750"/>
              <a:ext cx="590502" cy="478898"/>
            </a:xfrm>
            <a:prstGeom prst="rect">
              <a:avLst/>
            </a:prstGeom>
          </p:spPr>
        </p:pic>
        <p:pic>
          <p:nvPicPr>
            <p:cNvPr id="281" name="图形 264">
              <a:extLst>
                <a:ext uri="{FF2B5EF4-FFF2-40B4-BE49-F238E27FC236}">
                  <a16:creationId xmlns:a16="http://schemas.microsoft.com/office/drawing/2014/main" id="{FD1EC46F-C541-C1E4-E229-EE24E9D6268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18969" y="4185750"/>
              <a:ext cx="590502" cy="478898"/>
            </a:xfrm>
            <a:prstGeom prst="rect">
              <a:avLst/>
            </a:prstGeom>
          </p:spPr>
        </p:pic>
        <p:pic>
          <p:nvPicPr>
            <p:cNvPr id="282" name="图形 265">
              <a:extLst>
                <a:ext uri="{FF2B5EF4-FFF2-40B4-BE49-F238E27FC236}">
                  <a16:creationId xmlns:a16="http://schemas.microsoft.com/office/drawing/2014/main" id="{6B7458DE-0DFD-17FB-366C-4B784E754A2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45540" y="4185750"/>
              <a:ext cx="590502" cy="478898"/>
            </a:xfrm>
            <a:prstGeom prst="rect">
              <a:avLst/>
            </a:prstGeom>
          </p:spPr>
        </p:pic>
        <p:pic>
          <p:nvPicPr>
            <p:cNvPr id="283" name="图形 266">
              <a:extLst>
                <a:ext uri="{FF2B5EF4-FFF2-40B4-BE49-F238E27FC236}">
                  <a16:creationId xmlns:a16="http://schemas.microsoft.com/office/drawing/2014/main" id="{4491BBF2-5798-9590-B950-B0BA67FB593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72111" y="4185750"/>
              <a:ext cx="589882" cy="478898"/>
            </a:xfrm>
            <a:prstGeom prst="rect">
              <a:avLst/>
            </a:prstGeom>
          </p:spPr>
        </p:pic>
        <p:pic>
          <p:nvPicPr>
            <p:cNvPr id="284" name="图形 267">
              <a:extLst>
                <a:ext uri="{FF2B5EF4-FFF2-40B4-BE49-F238E27FC236}">
                  <a16:creationId xmlns:a16="http://schemas.microsoft.com/office/drawing/2014/main" id="{9129CA56-D172-AF85-F436-EB09966B642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98061" y="4185750"/>
              <a:ext cx="590502" cy="478898"/>
            </a:xfrm>
            <a:prstGeom prst="rect">
              <a:avLst/>
            </a:prstGeom>
          </p:spPr>
        </p:pic>
        <p:pic>
          <p:nvPicPr>
            <p:cNvPr id="285" name="图形 270">
              <a:extLst>
                <a:ext uri="{FF2B5EF4-FFF2-40B4-BE49-F238E27FC236}">
                  <a16:creationId xmlns:a16="http://schemas.microsoft.com/office/drawing/2014/main" id="{6B339FF0-A15C-56DC-04F9-65C6AB6D430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88539" y="4181616"/>
              <a:ext cx="452181" cy="498192"/>
            </a:xfrm>
            <a:prstGeom prst="rect">
              <a:avLst/>
            </a:prstGeom>
          </p:spPr>
        </p:pic>
        <p:pic>
          <p:nvPicPr>
            <p:cNvPr id="286" name="图形 271">
              <a:extLst>
                <a:ext uri="{FF2B5EF4-FFF2-40B4-BE49-F238E27FC236}">
                  <a16:creationId xmlns:a16="http://schemas.microsoft.com/office/drawing/2014/main" id="{8D491B7D-F262-2383-8507-DBFECC039BD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85244" y="4181616"/>
              <a:ext cx="452801" cy="498192"/>
            </a:xfrm>
            <a:prstGeom prst="rect">
              <a:avLst/>
            </a:prstGeom>
          </p:spPr>
        </p:pic>
        <p:pic>
          <p:nvPicPr>
            <p:cNvPr id="287" name="图形 272">
              <a:extLst>
                <a:ext uri="{FF2B5EF4-FFF2-40B4-BE49-F238E27FC236}">
                  <a16:creationId xmlns:a16="http://schemas.microsoft.com/office/drawing/2014/main" id="{BE59C14F-8571-F7C6-986F-24CA33BA2AC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381948" y="4181616"/>
              <a:ext cx="452801" cy="498192"/>
            </a:xfrm>
            <a:prstGeom prst="rect">
              <a:avLst/>
            </a:prstGeom>
          </p:spPr>
        </p:pic>
        <p:pic>
          <p:nvPicPr>
            <p:cNvPr id="288" name="图形 289">
              <a:extLst>
                <a:ext uri="{FF2B5EF4-FFF2-40B4-BE49-F238E27FC236}">
                  <a16:creationId xmlns:a16="http://schemas.microsoft.com/office/drawing/2014/main" id="{23FB2EFB-FBD3-8C75-07A2-4A4D47CA08E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04148" y="4181616"/>
              <a:ext cx="452181" cy="498192"/>
            </a:xfrm>
            <a:prstGeom prst="rect">
              <a:avLst/>
            </a:prstGeom>
          </p:spPr>
        </p:pic>
        <p:pic>
          <p:nvPicPr>
            <p:cNvPr id="289" name="图形 77">
              <a:extLst>
                <a:ext uri="{FF2B5EF4-FFF2-40B4-BE49-F238E27FC236}">
                  <a16:creationId xmlns:a16="http://schemas.microsoft.com/office/drawing/2014/main" id="{0D6EF8CE-0671-78BD-4FA0-5FA97F941CB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15898" y="4163491"/>
              <a:ext cx="452181" cy="498192"/>
            </a:xfrm>
            <a:prstGeom prst="rect">
              <a:avLst/>
            </a:prstGeom>
          </p:spPr>
        </p:pic>
        <p:sp>
          <p:nvSpPr>
            <p:cNvPr id="290" name="矩形 200">
              <a:extLst>
                <a:ext uri="{FF2B5EF4-FFF2-40B4-BE49-F238E27FC236}">
                  <a16:creationId xmlns:a16="http://schemas.microsoft.com/office/drawing/2014/main" id="{5CE1EE66-83D3-BD13-047A-73F7FECA4ECD}"/>
                </a:ext>
              </a:extLst>
            </p:cNvPr>
            <p:cNvSpPr/>
            <p:nvPr/>
          </p:nvSpPr>
          <p:spPr>
            <a:xfrm>
              <a:off x="631081" y="1466767"/>
              <a:ext cx="262279" cy="133663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a:solidFill>
                    <a:schemeClr val="bg1"/>
                  </a:solidFill>
                  <a:latin typeface="Century Gothic" panose="020B0502020202020204" pitchFamily="34" charset="0"/>
                  <a:ea typeface="微软雅黑" panose="020B0503020204020204" pitchFamily="34" charset="-122"/>
                </a:rPr>
                <a:t>App</a:t>
              </a:r>
              <a:endParaRPr lang="zh-CN" altLang="en-US" sz="1400">
                <a:solidFill>
                  <a:schemeClr val="bg1"/>
                </a:solidFill>
                <a:latin typeface="Century Gothic" panose="020B0502020202020204" pitchFamily="34" charset="0"/>
                <a:ea typeface="微软雅黑" panose="020B0503020204020204" pitchFamily="34" charset="-122"/>
              </a:endParaRPr>
            </a:p>
          </p:txBody>
        </p:sp>
        <p:sp>
          <p:nvSpPr>
            <p:cNvPr id="291" name="矩形 201">
              <a:extLst>
                <a:ext uri="{FF2B5EF4-FFF2-40B4-BE49-F238E27FC236}">
                  <a16:creationId xmlns:a16="http://schemas.microsoft.com/office/drawing/2014/main" id="{C67F7DD7-6292-39AC-A353-6768599660D9}"/>
                </a:ext>
              </a:extLst>
            </p:cNvPr>
            <p:cNvSpPr/>
            <p:nvPr/>
          </p:nvSpPr>
          <p:spPr>
            <a:xfrm>
              <a:off x="631082" y="3040113"/>
              <a:ext cx="261660" cy="14589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a:solidFill>
                    <a:schemeClr val="bg1"/>
                  </a:solidFill>
                  <a:latin typeface="Century Gothic" panose="020B0502020202020204" pitchFamily="34" charset="0"/>
                  <a:ea typeface="微软雅黑" panose="020B0503020204020204" pitchFamily="34" charset="-122"/>
                </a:rPr>
                <a:t>SW</a:t>
              </a:r>
              <a:endParaRPr lang="zh-CN" altLang="en-US" sz="1400">
                <a:solidFill>
                  <a:schemeClr val="bg1"/>
                </a:solidFill>
                <a:latin typeface="Century Gothic" panose="020B0502020202020204" pitchFamily="34" charset="0"/>
                <a:ea typeface="微软雅黑" panose="020B0503020204020204" pitchFamily="34" charset="-122"/>
              </a:endParaRPr>
            </a:p>
          </p:txBody>
        </p:sp>
        <p:sp>
          <p:nvSpPr>
            <p:cNvPr id="292" name="矩形 202">
              <a:extLst>
                <a:ext uri="{FF2B5EF4-FFF2-40B4-BE49-F238E27FC236}">
                  <a16:creationId xmlns:a16="http://schemas.microsoft.com/office/drawing/2014/main" id="{59B9B6FE-25AC-1FB9-AF92-AC9AC5E49559}"/>
                </a:ext>
              </a:extLst>
            </p:cNvPr>
            <p:cNvSpPr/>
            <p:nvPr/>
          </p:nvSpPr>
          <p:spPr>
            <a:xfrm>
              <a:off x="631081" y="4735795"/>
              <a:ext cx="262279" cy="101054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a:solidFill>
                    <a:schemeClr val="bg1"/>
                  </a:solidFill>
                  <a:latin typeface="Century Gothic" panose="020B0502020202020204" pitchFamily="34" charset="0"/>
                  <a:ea typeface="微软雅黑" panose="020B0503020204020204" pitchFamily="34" charset="-122"/>
                </a:rPr>
                <a:t>HW</a:t>
              </a:r>
              <a:endParaRPr lang="zh-CN" altLang="en-US" sz="1400">
                <a:solidFill>
                  <a:schemeClr val="bg1"/>
                </a:solidFill>
                <a:latin typeface="Century Gothic" panose="020B0502020202020204" pitchFamily="34" charset="0"/>
                <a:ea typeface="微软雅黑" panose="020B0503020204020204" pitchFamily="34" charset="-122"/>
              </a:endParaRPr>
            </a:p>
          </p:txBody>
        </p:sp>
        <p:pic>
          <p:nvPicPr>
            <p:cNvPr id="293" name="图形 2">
              <a:extLst>
                <a:ext uri="{FF2B5EF4-FFF2-40B4-BE49-F238E27FC236}">
                  <a16:creationId xmlns:a16="http://schemas.microsoft.com/office/drawing/2014/main" id="{ECB1B454-22E7-C565-8983-D08A3C1404E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104076" y="1561390"/>
              <a:ext cx="276974" cy="276974"/>
            </a:xfrm>
            <a:prstGeom prst="rect">
              <a:avLst/>
            </a:prstGeom>
          </p:spPr>
        </p:pic>
        <p:pic>
          <p:nvPicPr>
            <p:cNvPr id="294" name="图形 5">
              <a:extLst>
                <a:ext uri="{FF2B5EF4-FFF2-40B4-BE49-F238E27FC236}">
                  <a16:creationId xmlns:a16="http://schemas.microsoft.com/office/drawing/2014/main" id="{DB036077-8843-D113-774F-47D0B4B68CF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104111" y="3022474"/>
              <a:ext cx="276905" cy="258445"/>
            </a:xfrm>
            <a:prstGeom prst="rect">
              <a:avLst/>
            </a:prstGeom>
          </p:spPr>
        </p:pic>
        <p:pic>
          <p:nvPicPr>
            <p:cNvPr id="295" name="图形 7">
              <a:extLst>
                <a:ext uri="{FF2B5EF4-FFF2-40B4-BE49-F238E27FC236}">
                  <a16:creationId xmlns:a16="http://schemas.microsoft.com/office/drawing/2014/main" id="{1610E2CF-0BB7-5077-EFCD-93010D1106D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127162" y="4427060"/>
              <a:ext cx="230803" cy="269271"/>
            </a:xfrm>
            <a:prstGeom prst="rect">
              <a:avLst/>
            </a:prstGeom>
          </p:spPr>
        </p:pic>
      </p:grpSp>
    </p:spTree>
    <p:custDataLst>
      <p:tags r:id="rId1"/>
    </p:custDataLst>
    <p:extLst>
      <p:ext uri="{BB962C8B-B14F-4D97-AF65-F5344CB8AC3E}">
        <p14:creationId xmlns:p14="http://schemas.microsoft.com/office/powerpoint/2010/main" val="1279736657"/>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1F72D4AC-EADD-376A-F529-6A53C0343CC8}"/>
              </a:ext>
            </a:extLst>
          </p:cNvPr>
          <p:cNvSpPr txBox="1"/>
          <p:nvPr/>
        </p:nvSpPr>
        <p:spPr>
          <a:xfrm>
            <a:off x="1744463" y="2437511"/>
            <a:ext cx="330540" cy="215444"/>
          </a:xfrm>
          <a:prstGeom prst="rect">
            <a:avLst/>
          </a:prstGeom>
          <a:noFill/>
        </p:spPr>
        <p:txBody>
          <a:bodyPr wrap="none" rtlCol="0">
            <a:spAutoFit/>
          </a:bodyPr>
          <a:lstStyle/>
          <a:p>
            <a:r>
              <a:rPr lang="es-MX" sz="800" dirty="0">
                <a:solidFill>
                  <a:schemeClr val="accent1"/>
                </a:solidFill>
              </a:rPr>
              <a:t>HA</a:t>
            </a:r>
          </a:p>
        </p:txBody>
      </p:sp>
      <p:cxnSp>
        <p:nvCxnSpPr>
          <p:cNvPr id="50" name="Straight Connector 49">
            <a:extLst>
              <a:ext uri="{FF2B5EF4-FFF2-40B4-BE49-F238E27FC236}">
                <a16:creationId xmlns:a16="http://schemas.microsoft.com/office/drawing/2014/main" id="{E63BEAC6-7965-F195-6D02-068BD5B50994}"/>
              </a:ext>
            </a:extLst>
          </p:cNvPr>
          <p:cNvCxnSpPr/>
          <p:nvPr/>
        </p:nvCxnSpPr>
        <p:spPr>
          <a:xfrm>
            <a:off x="3535681" y="2297598"/>
            <a:ext cx="0" cy="602082"/>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A6FDA29-32A7-446F-CE85-CE026FB31A36}"/>
              </a:ext>
            </a:extLst>
          </p:cNvPr>
          <p:cNvCxnSpPr/>
          <p:nvPr/>
        </p:nvCxnSpPr>
        <p:spPr>
          <a:xfrm>
            <a:off x="3612777" y="2297598"/>
            <a:ext cx="0" cy="60208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621222C-CBB4-BB93-B21C-1B33C27F67BD}"/>
              </a:ext>
            </a:extLst>
          </p:cNvPr>
          <p:cNvCxnSpPr/>
          <p:nvPr/>
        </p:nvCxnSpPr>
        <p:spPr>
          <a:xfrm>
            <a:off x="1715845" y="2263761"/>
            <a:ext cx="0" cy="602082"/>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4FE9494-6E94-C68C-2261-162691DA645D}"/>
              </a:ext>
            </a:extLst>
          </p:cNvPr>
          <p:cNvCxnSpPr/>
          <p:nvPr/>
        </p:nvCxnSpPr>
        <p:spPr>
          <a:xfrm>
            <a:off x="1792941" y="2263761"/>
            <a:ext cx="0" cy="602082"/>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970C679-F706-3669-8648-A83DFFCC8135}"/>
              </a:ext>
            </a:extLst>
          </p:cNvPr>
          <p:cNvCxnSpPr/>
          <p:nvPr/>
        </p:nvCxnSpPr>
        <p:spPr>
          <a:xfrm flipH="1" flipV="1">
            <a:off x="5661474" y="2193985"/>
            <a:ext cx="919291" cy="451251"/>
          </a:xfrm>
          <a:prstGeom prst="line">
            <a:avLst/>
          </a:prstGeom>
        </p:spPr>
        <p:style>
          <a:lnRef idx="1">
            <a:schemeClr val="accent4"/>
          </a:lnRef>
          <a:fillRef idx="0">
            <a:schemeClr val="accent4"/>
          </a:fillRef>
          <a:effectRef idx="0">
            <a:schemeClr val="accent4"/>
          </a:effectRef>
          <a:fontRef idx="minor">
            <a:schemeClr val="tx1"/>
          </a:fontRef>
        </p:style>
      </p:cxnSp>
      <p:cxnSp>
        <p:nvCxnSpPr>
          <p:cNvPr id="17" name="Straight Connector 16">
            <a:extLst>
              <a:ext uri="{FF2B5EF4-FFF2-40B4-BE49-F238E27FC236}">
                <a16:creationId xmlns:a16="http://schemas.microsoft.com/office/drawing/2014/main" id="{AE860E06-E105-5F24-7BB1-3359CE700F6B}"/>
              </a:ext>
            </a:extLst>
          </p:cNvPr>
          <p:cNvCxnSpPr/>
          <p:nvPr/>
        </p:nvCxnSpPr>
        <p:spPr>
          <a:xfrm flipV="1">
            <a:off x="5632857" y="2617704"/>
            <a:ext cx="887422" cy="568724"/>
          </a:xfrm>
          <a:prstGeom prst="line">
            <a:avLst/>
          </a:prstGeom>
        </p:spPr>
        <p:style>
          <a:lnRef idx="1">
            <a:schemeClr val="accent4"/>
          </a:lnRef>
          <a:fillRef idx="0">
            <a:schemeClr val="accent4"/>
          </a:fillRef>
          <a:effectRef idx="0">
            <a:schemeClr val="accent4"/>
          </a:effectRef>
          <a:fontRef idx="minor">
            <a:schemeClr val="tx1"/>
          </a:fontRef>
        </p:style>
      </p:cxnSp>
      <p:cxnSp>
        <p:nvCxnSpPr>
          <p:cNvPr id="13" name="Straight Connector 12">
            <a:extLst>
              <a:ext uri="{FF2B5EF4-FFF2-40B4-BE49-F238E27FC236}">
                <a16:creationId xmlns:a16="http://schemas.microsoft.com/office/drawing/2014/main" id="{5399E294-DB1F-EA1E-CE3C-FD1F340680A0}"/>
              </a:ext>
            </a:extLst>
          </p:cNvPr>
          <p:cNvCxnSpPr/>
          <p:nvPr/>
        </p:nvCxnSpPr>
        <p:spPr>
          <a:xfrm flipH="1" flipV="1">
            <a:off x="5632857" y="3186428"/>
            <a:ext cx="1220227" cy="766375"/>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a16="http://schemas.microsoft.com/office/drawing/2014/main" id="{C91AB1E6-5B6C-B6CB-CD58-89D100142930}"/>
              </a:ext>
            </a:extLst>
          </p:cNvPr>
          <p:cNvCxnSpPr>
            <a:cxnSpLocks/>
          </p:cNvCxnSpPr>
          <p:nvPr/>
        </p:nvCxnSpPr>
        <p:spPr>
          <a:xfrm flipV="1">
            <a:off x="5429130" y="3278492"/>
            <a:ext cx="0" cy="765366"/>
          </a:xfrm>
          <a:prstGeom prst="line">
            <a:avLst/>
          </a:prstGeom>
        </p:spPr>
        <p:style>
          <a:lnRef idx="3">
            <a:schemeClr val="accent6"/>
          </a:lnRef>
          <a:fillRef idx="0">
            <a:schemeClr val="accent6"/>
          </a:fillRef>
          <a:effectRef idx="2">
            <a:schemeClr val="accent6"/>
          </a:effectRef>
          <a:fontRef idx="minor">
            <a:schemeClr val="tx1"/>
          </a:fontRef>
        </p:style>
      </p:cxnSp>
      <p:sp>
        <p:nvSpPr>
          <p:cNvPr id="113" name="灯片编号占位符 3">
            <a:extLst>
              <a:ext uri="{FF2B5EF4-FFF2-40B4-BE49-F238E27FC236}">
                <a16:creationId xmlns:a16="http://schemas.microsoft.com/office/drawing/2014/main" id="{30EB84D3-9166-1D47-89DE-142A65216490}"/>
              </a:ext>
            </a:extLst>
          </p:cNvPr>
          <p:cNvSpPr txBox="1">
            <a:spLocks/>
          </p:cNvSpPr>
          <p:nvPr/>
        </p:nvSpPr>
        <p:spPr>
          <a:xfrm>
            <a:off x="9803758" y="6562665"/>
            <a:ext cx="2183450" cy="239181"/>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altLang="zh-CN" sz="1050" dirty="0">
                <a:solidFill>
                  <a:schemeClr val="bg1">
                    <a:lumMod val="75000"/>
                  </a:schemeClr>
                </a:solidFill>
              </a:rPr>
              <a:t>Sangfor Technologies | </a:t>
            </a:r>
            <a:fld id="{6F6B6950-8D1A-4668-8374-25B44628E0DF}" type="slidenum">
              <a:rPr lang="es-ES_tradnl" altLang="zh-CN" sz="1050" smtClean="0">
                <a:solidFill>
                  <a:schemeClr val="bg1">
                    <a:lumMod val="75000"/>
                  </a:schemeClr>
                </a:solidFill>
              </a:rPr>
              <a:pPr algn="ctr"/>
              <a:t>6</a:t>
            </a:fld>
            <a:endParaRPr lang="es-ES_tradnl" altLang="zh-CN" sz="1050" dirty="0">
              <a:solidFill>
                <a:schemeClr val="bg1">
                  <a:lumMod val="75000"/>
                </a:schemeClr>
              </a:solidFill>
            </a:endParaRPr>
          </a:p>
        </p:txBody>
      </p:sp>
      <p:sp>
        <p:nvSpPr>
          <p:cNvPr id="122" name="灯片编号占位符 3">
            <a:extLst>
              <a:ext uri="{FF2B5EF4-FFF2-40B4-BE49-F238E27FC236}">
                <a16:creationId xmlns:a16="http://schemas.microsoft.com/office/drawing/2014/main" id="{4BBCB7C4-38BB-8F4E-9B4A-AD1824CCA0C9}"/>
              </a:ext>
            </a:extLst>
          </p:cNvPr>
          <p:cNvSpPr txBox="1">
            <a:spLocks/>
          </p:cNvSpPr>
          <p:nvPr/>
        </p:nvSpPr>
        <p:spPr>
          <a:xfrm>
            <a:off x="445118" y="6557942"/>
            <a:ext cx="4849371" cy="30005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altLang="zh-CN" sz="1050" dirty="0" err="1">
                <a:solidFill>
                  <a:schemeClr val="bg1">
                    <a:alpha val="66000"/>
                  </a:schemeClr>
                </a:solidFill>
              </a:rPr>
              <a:t>Make</a:t>
            </a:r>
            <a:r>
              <a:rPr lang="es-ES_tradnl" altLang="zh-CN" sz="1050" dirty="0">
                <a:solidFill>
                  <a:schemeClr val="bg1">
                    <a:alpha val="66000"/>
                  </a:schemeClr>
                </a:solidFill>
              </a:rPr>
              <a:t> </a:t>
            </a:r>
            <a:r>
              <a:rPr lang="es-ES_tradnl" altLang="zh-CN" sz="1050" dirty="0" err="1">
                <a:solidFill>
                  <a:schemeClr val="bg1">
                    <a:alpha val="66000"/>
                  </a:schemeClr>
                </a:solidFill>
              </a:rPr>
              <a:t>Your</a:t>
            </a:r>
            <a:r>
              <a:rPr lang="es-ES_tradnl" altLang="zh-CN" sz="1050" dirty="0">
                <a:solidFill>
                  <a:schemeClr val="bg1">
                    <a:alpha val="66000"/>
                  </a:schemeClr>
                </a:solidFill>
              </a:rPr>
              <a:t> Digital </a:t>
            </a:r>
            <a:r>
              <a:rPr lang="es-ES_tradnl" altLang="zh-CN" sz="1050" dirty="0" err="1">
                <a:solidFill>
                  <a:schemeClr val="bg1">
                    <a:alpha val="66000"/>
                  </a:schemeClr>
                </a:solidFill>
              </a:rPr>
              <a:t>Transformation</a:t>
            </a:r>
            <a:r>
              <a:rPr lang="es-ES_tradnl" altLang="zh-CN" sz="1050" dirty="0">
                <a:solidFill>
                  <a:schemeClr val="bg1">
                    <a:alpha val="66000"/>
                  </a:schemeClr>
                </a:solidFill>
              </a:rPr>
              <a:t> </a:t>
            </a:r>
            <a:r>
              <a:rPr lang="es-ES_tradnl" altLang="zh-CN" sz="1050" dirty="0" err="1">
                <a:solidFill>
                  <a:schemeClr val="bg1">
                    <a:alpha val="66000"/>
                  </a:schemeClr>
                </a:solidFill>
              </a:rPr>
              <a:t>Simpler</a:t>
            </a:r>
            <a:r>
              <a:rPr lang="es-ES_tradnl" altLang="zh-CN" sz="1050" dirty="0">
                <a:solidFill>
                  <a:schemeClr val="bg1">
                    <a:alpha val="66000"/>
                  </a:schemeClr>
                </a:solidFill>
              </a:rPr>
              <a:t> and </a:t>
            </a:r>
            <a:r>
              <a:rPr lang="es-ES_tradnl" altLang="zh-CN" sz="1050" dirty="0" err="1">
                <a:solidFill>
                  <a:schemeClr val="bg1">
                    <a:alpha val="66000"/>
                  </a:schemeClr>
                </a:solidFill>
              </a:rPr>
              <a:t>Secure</a:t>
            </a:r>
            <a:endParaRPr lang="es-ES_tradnl" altLang="zh-CN" sz="1050" dirty="0">
              <a:solidFill>
                <a:schemeClr val="bg1">
                  <a:alpha val="66000"/>
                </a:schemeClr>
              </a:solidFill>
            </a:endParaRPr>
          </a:p>
        </p:txBody>
      </p:sp>
      <p:sp>
        <p:nvSpPr>
          <p:cNvPr id="3" name="标题 2">
            <a:extLst>
              <a:ext uri="{FF2B5EF4-FFF2-40B4-BE49-F238E27FC236}">
                <a16:creationId xmlns:a16="http://schemas.microsoft.com/office/drawing/2014/main" id="{15061AAC-DC25-EF41-A4BC-87D800A81D8D}"/>
              </a:ext>
            </a:extLst>
          </p:cNvPr>
          <p:cNvSpPr>
            <a:spLocks noGrp="1"/>
          </p:cNvSpPr>
          <p:nvPr>
            <p:ph type="title"/>
          </p:nvPr>
        </p:nvSpPr>
        <p:spPr>
          <a:xfrm>
            <a:off x="437770" y="347141"/>
            <a:ext cx="8450054" cy="439019"/>
          </a:xfrm>
        </p:spPr>
        <p:txBody>
          <a:bodyPr>
            <a:normAutofit/>
          </a:bodyPr>
          <a:lstStyle/>
          <a:p>
            <a:r>
              <a:rPr kumimoji="1" lang="es-ES_tradnl" altLang="zh-CN" sz="2400" dirty="0">
                <a:ea typeface="微软雅黑" charset="-122"/>
              </a:rPr>
              <a:t>Protección Integral Extremo a Extremo</a:t>
            </a:r>
            <a:endParaRPr lang="es-ES_tradnl" altLang="zh-CN" dirty="0"/>
          </a:p>
        </p:txBody>
      </p:sp>
      <p:grpSp>
        <p:nvGrpSpPr>
          <p:cNvPr id="42" name="Group 41">
            <a:extLst>
              <a:ext uri="{FF2B5EF4-FFF2-40B4-BE49-F238E27FC236}">
                <a16:creationId xmlns:a16="http://schemas.microsoft.com/office/drawing/2014/main" id="{B17A40E6-EF6F-0F07-A248-7CE1C02480B6}"/>
              </a:ext>
            </a:extLst>
          </p:cNvPr>
          <p:cNvGrpSpPr/>
          <p:nvPr/>
        </p:nvGrpSpPr>
        <p:grpSpPr>
          <a:xfrm>
            <a:off x="1056830" y="1044637"/>
            <a:ext cx="1709308" cy="5400573"/>
            <a:chOff x="1056830" y="1044637"/>
            <a:chExt cx="1709308" cy="5400573"/>
          </a:xfrm>
        </p:grpSpPr>
        <p:pic>
          <p:nvPicPr>
            <p:cNvPr id="1026" name="Picture 2">
              <a:extLst>
                <a:ext uri="{FF2B5EF4-FFF2-40B4-BE49-F238E27FC236}">
                  <a16:creationId xmlns:a16="http://schemas.microsoft.com/office/drawing/2014/main" id="{DCA58D8F-0D2B-9EF3-D659-C04C34466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0773" y="1988633"/>
              <a:ext cx="1617053" cy="4390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A1C7CDBD-0DC2-382B-3678-B87F82AB5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0773" y="2662815"/>
              <a:ext cx="1617053" cy="43901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44EC14D4-C7DF-5360-45CA-EC63AD0D1F9C}"/>
                </a:ext>
              </a:extLst>
            </p:cNvPr>
            <p:cNvSpPr/>
            <p:nvPr/>
          </p:nvSpPr>
          <p:spPr>
            <a:xfrm>
              <a:off x="1056830" y="1478806"/>
              <a:ext cx="1709308" cy="4920376"/>
            </a:xfrm>
            <a:prstGeom prst="rect">
              <a:avLst/>
            </a:prstGeom>
            <a:noFill/>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l"/>
              <a:endParaRPr lang="es-ES_tradnl" dirty="0">
                <a:solidFill>
                  <a:srgbClr val="00B050"/>
                </a:solidFill>
              </a:endParaRPr>
            </a:p>
          </p:txBody>
        </p:sp>
        <p:sp>
          <p:nvSpPr>
            <p:cNvPr id="25" name="TextBox 24">
              <a:extLst>
                <a:ext uri="{FF2B5EF4-FFF2-40B4-BE49-F238E27FC236}">
                  <a16:creationId xmlns:a16="http://schemas.microsoft.com/office/drawing/2014/main" id="{7828174C-3B5C-261E-782C-D2E9DBC280E2}"/>
                </a:ext>
              </a:extLst>
            </p:cNvPr>
            <p:cNvSpPr txBox="1"/>
            <p:nvPr/>
          </p:nvSpPr>
          <p:spPr>
            <a:xfrm>
              <a:off x="1152556" y="1531834"/>
              <a:ext cx="1342034" cy="369332"/>
            </a:xfrm>
            <a:prstGeom prst="rect">
              <a:avLst/>
            </a:prstGeom>
            <a:noFill/>
            <a:ln>
              <a:noFill/>
            </a:ln>
          </p:spPr>
          <p:txBody>
            <a:bodyPr wrap="none" rtlCol="0">
              <a:spAutoFit/>
              <a:scene3d>
                <a:camera prst="orthographicFront"/>
                <a:lightRig rig="threePt" dir="t"/>
              </a:scene3d>
              <a:sp3d>
                <a:bevelB w="38100" h="38100"/>
              </a:sp3d>
            </a:bodyPr>
            <a:lstStyle/>
            <a:p>
              <a:r>
                <a:rPr lang="es-ES_tradnl" dirty="0">
                  <a:solidFill>
                    <a:srgbClr val="00B050"/>
                  </a:solidFill>
                </a:rPr>
                <a:t>NGAF/NSF</a:t>
              </a:r>
            </a:p>
          </p:txBody>
        </p:sp>
        <p:sp>
          <p:nvSpPr>
            <p:cNvPr id="33" name="TextBox 32">
              <a:extLst>
                <a:ext uri="{FF2B5EF4-FFF2-40B4-BE49-F238E27FC236}">
                  <a16:creationId xmlns:a16="http://schemas.microsoft.com/office/drawing/2014/main" id="{7A874C2D-6454-80CA-1917-41EFCD300A27}"/>
                </a:ext>
              </a:extLst>
            </p:cNvPr>
            <p:cNvSpPr txBox="1"/>
            <p:nvPr/>
          </p:nvSpPr>
          <p:spPr>
            <a:xfrm>
              <a:off x="1087441" y="3429000"/>
              <a:ext cx="1670386" cy="3016210"/>
            </a:xfrm>
            <a:prstGeom prst="rect">
              <a:avLst/>
            </a:prstGeom>
            <a:noFill/>
          </p:spPr>
          <p:txBody>
            <a:bodyPr wrap="square" rtlCol="0">
              <a:spAutoFit/>
            </a:bodyPr>
            <a:lstStyle/>
            <a:p>
              <a:pPr algn="l"/>
              <a:r>
                <a:rPr lang="es-ES_tradnl" sz="1000" b="0" i="0" dirty="0">
                  <a:solidFill>
                    <a:schemeClr val="accent4"/>
                  </a:solidFill>
                  <a:effectLst/>
                  <a:latin typeface="Helvetica" pitchFamily="2" charset="0"/>
                </a:rPr>
                <a:t>- NGFW con Inteligencia Artificial / TI</a:t>
              </a:r>
              <a:br>
                <a:rPr lang="es-ES_tradnl" sz="1000" b="0" i="0" dirty="0">
                  <a:solidFill>
                    <a:schemeClr val="accent4"/>
                  </a:solidFill>
                  <a:effectLst/>
                  <a:latin typeface="Helvetica" pitchFamily="2" charset="0"/>
                </a:rPr>
              </a:br>
              <a:endParaRPr lang="es-ES_tradnl" sz="1000" b="0" i="0" dirty="0">
                <a:solidFill>
                  <a:schemeClr val="accent4"/>
                </a:solidFill>
                <a:effectLst/>
                <a:latin typeface="Helvetica" pitchFamily="2" charset="0"/>
              </a:endParaRPr>
            </a:p>
            <a:p>
              <a:pPr algn="l"/>
              <a:r>
                <a:rPr lang="es-ES_tradnl" sz="1000" b="0" i="0" dirty="0">
                  <a:solidFill>
                    <a:schemeClr val="accent4"/>
                  </a:solidFill>
                  <a:effectLst/>
                  <a:latin typeface="Helvetica" pitchFamily="2" charset="0"/>
                </a:rPr>
                <a:t>- Web </a:t>
              </a:r>
              <a:r>
                <a:rPr lang="es-ES_tradnl" sz="1000" b="0" i="0" dirty="0" err="1">
                  <a:solidFill>
                    <a:schemeClr val="accent4"/>
                  </a:solidFill>
                  <a:effectLst/>
                  <a:latin typeface="Helvetica" pitchFamily="2" charset="0"/>
                </a:rPr>
                <a:t>Application</a:t>
              </a:r>
              <a:r>
                <a:rPr lang="es-ES_tradnl" sz="1000" b="0" i="0" dirty="0">
                  <a:solidFill>
                    <a:schemeClr val="accent4"/>
                  </a:solidFill>
                  <a:effectLst/>
                  <a:latin typeface="Helvetica" pitchFamily="2" charset="0"/>
                </a:rPr>
                <a:t> Firewall</a:t>
              </a:r>
            </a:p>
            <a:p>
              <a:pPr algn="l"/>
              <a:endParaRPr lang="es-ES_tradnl" sz="1000" dirty="0">
                <a:solidFill>
                  <a:schemeClr val="accent4"/>
                </a:solidFill>
                <a:latin typeface="Helvetica" pitchFamily="2" charset="0"/>
              </a:endParaRPr>
            </a:p>
            <a:p>
              <a:pPr algn="l"/>
              <a:r>
                <a:rPr lang="es-ES_tradnl" sz="1000" b="0" i="0" dirty="0">
                  <a:solidFill>
                    <a:schemeClr val="accent4"/>
                  </a:solidFill>
                  <a:effectLst/>
                  <a:latin typeface="Helvetica" pitchFamily="2" charset="0"/>
                </a:rPr>
                <a:t>- SOC Lite Integrado </a:t>
              </a:r>
            </a:p>
            <a:p>
              <a:pPr algn="l"/>
              <a:endParaRPr lang="es-ES_tradnl" sz="1000" dirty="0">
                <a:solidFill>
                  <a:schemeClr val="accent4"/>
                </a:solidFill>
                <a:latin typeface="Helvetica" pitchFamily="2" charset="0"/>
              </a:endParaRPr>
            </a:p>
            <a:p>
              <a:pPr algn="l"/>
              <a:r>
                <a:rPr lang="es-ES_tradnl" sz="1000" b="0" i="0" dirty="0">
                  <a:solidFill>
                    <a:schemeClr val="accent4"/>
                  </a:solidFill>
                  <a:effectLst/>
                  <a:latin typeface="Helvetica" pitchFamily="2" charset="0"/>
                </a:rPr>
                <a:t>- Módulo de Engaño     (</a:t>
              </a:r>
              <a:r>
                <a:rPr lang="es-ES_tradnl" sz="1000" b="0" i="0" dirty="0" err="1">
                  <a:solidFill>
                    <a:schemeClr val="accent4"/>
                  </a:solidFill>
                  <a:effectLst/>
                  <a:latin typeface="Helvetica" pitchFamily="2" charset="0"/>
                </a:rPr>
                <a:t>Honey</a:t>
              </a:r>
              <a:r>
                <a:rPr lang="es-ES_tradnl" sz="1000" dirty="0" err="1">
                  <a:solidFill>
                    <a:schemeClr val="accent4"/>
                  </a:solidFill>
                  <a:latin typeface="Helvetica" pitchFamily="2" charset="0"/>
                </a:rPr>
                <a:t>p</a:t>
              </a:r>
              <a:r>
                <a:rPr lang="es-ES_tradnl" sz="1000" b="0" i="0" dirty="0" err="1">
                  <a:solidFill>
                    <a:schemeClr val="accent4"/>
                  </a:solidFill>
                  <a:effectLst/>
                  <a:latin typeface="Helvetica" pitchFamily="2" charset="0"/>
                </a:rPr>
                <a:t>ot</a:t>
              </a:r>
              <a:r>
                <a:rPr lang="es-ES_tradnl" sz="1000" b="0" i="0" dirty="0">
                  <a:solidFill>
                    <a:schemeClr val="accent4"/>
                  </a:solidFill>
                  <a:effectLst/>
                  <a:latin typeface="Helvetica" pitchFamily="2" charset="0"/>
                </a:rPr>
                <a:t>)</a:t>
              </a:r>
            </a:p>
            <a:p>
              <a:pPr algn="l"/>
              <a:endParaRPr lang="es-ES_tradnl" sz="1000" dirty="0">
                <a:solidFill>
                  <a:srgbClr val="36B943"/>
                </a:solidFill>
                <a:latin typeface="Helvetica" pitchFamily="2" charset="0"/>
              </a:endParaRPr>
            </a:p>
            <a:p>
              <a:pPr algn="l"/>
              <a:r>
                <a:rPr lang="es-ES_tradnl" sz="1000" b="0" i="0" dirty="0">
                  <a:solidFill>
                    <a:srgbClr val="36B943"/>
                  </a:solidFill>
                  <a:effectLst/>
                  <a:latin typeface="Helvetica" pitchFamily="2" charset="0"/>
                </a:rPr>
                <a:t>- Protección L2-L7</a:t>
              </a:r>
            </a:p>
            <a:p>
              <a:pPr algn="l"/>
              <a:endParaRPr lang="es-ES_tradnl" sz="1000" b="0" i="0" dirty="0">
                <a:solidFill>
                  <a:srgbClr val="36B943"/>
                </a:solidFill>
                <a:effectLst/>
                <a:latin typeface="Helvetica" pitchFamily="2" charset="0"/>
              </a:endParaRPr>
            </a:p>
            <a:p>
              <a:pPr algn="l"/>
              <a:r>
                <a:rPr lang="es-ES_tradnl" sz="1000" b="0" i="0" dirty="0">
                  <a:solidFill>
                    <a:srgbClr val="36B943"/>
                  </a:solidFill>
                  <a:effectLst/>
                  <a:latin typeface="Helvetica" pitchFamily="2" charset="0"/>
                </a:rPr>
                <a:t>- App, IPS, AV, URL, BWM, LLB, SDWAN</a:t>
              </a:r>
            </a:p>
            <a:p>
              <a:pPr algn="l"/>
              <a:endParaRPr lang="es-ES_tradnl" sz="1000" dirty="0">
                <a:solidFill>
                  <a:srgbClr val="36B943"/>
                </a:solidFill>
                <a:latin typeface="Helvetica" pitchFamily="2" charset="0"/>
              </a:endParaRPr>
            </a:p>
            <a:p>
              <a:pPr algn="l"/>
              <a:r>
                <a:rPr lang="es-ES_tradnl" sz="1000" b="0" i="0" dirty="0">
                  <a:solidFill>
                    <a:srgbClr val="36B943"/>
                  </a:solidFill>
                  <a:effectLst/>
                  <a:latin typeface="Helvetica" pitchFamily="2" charset="0"/>
                </a:rPr>
                <a:t>- 4 Modos de operación simultánea: VW, L2, L3, TAP</a:t>
              </a:r>
            </a:p>
            <a:p>
              <a:endParaRPr lang="es-ES_tradnl" sz="1000" dirty="0">
                <a:solidFill>
                  <a:srgbClr val="36B943"/>
                </a:solidFill>
              </a:endParaRPr>
            </a:p>
          </p:txBody>
        </p:sp>
        <p:sp>
          <p:nvSpPr>
            <p:cNvPr id="36" name="TextBox 35">
              <a:extLst>
                <a:ext uri="{FF2B5EF4-FFF2-40B4-BE49-F238E27FC236}">
                  <a16:creationId xmlns:a16="http://schemas.microsoft.com/office/drawing/2014/main" id="{70519A54-1EE5-6571-513C-52ECC8994D13}"/>
                </a:ext>
              </a:extLst>
            </p:cNvPr>
            <p:cNvSpPr txBox="1"/>
            <p:nvPr/>
          </p:nvSpPr>
          <p:spPr>
            <a:xfrm>
              <a:off x="1285351" y="1044637"/>
              <a:ext cx="1252266" cy="369332"/>
            </a:xfrm>
            <a:prstGeom prst="rect">
              <a:avLst/>
            </a:prstGeom>
            <a:noFill/>
            <a:ln>
              <a:noFill/>
            </a:ln>
          </p:spPr>
          <p:txBody>
            <a:bodyPr wrap="none" rtlCol="0">
              <a:spAutoFit/>
              <a:scene3d>
                <a:camera prst="orthographicFront"/>
                <a:lightRig rig="threePt" dir="t"/>
              </a:scene3d>
              <a:sp3d>
                <a:bevelB w="38100" h="38100"/>
              </a:sp3d>
            </a:bodyPr>
            <a:lstStyle/>
            <a:p>
              <a:r>
                <a:rPr lang="es-ES_tradnl" dirty="0">
                  <a:solidFill>
                    <a:srgbClr val="00B050"/>
                  </a:solidFill>
                </a:rPr>
                <a:t>Perímetro</a:t>
              </a:r>
            </a:p>
          </p:txBody>
        </p:sp>
      </p:grpSp>
      <p:grpSp>
        <p:nvGrpSpPr>
          <p:cNvPr id="43" name="Group 42">
            <a:extLst>
              <a:ext uri="{FF2B5EF4-FFF2-40B4-BE49-F238E27FC236}">
                <a16:creationId xmlns:a16="http://schemas.microsoft.com/office/drawing/2014/main" id="{428383DE-AEF7-1B9D-D928-91123CDCD44A}"/>
              </a:ext>
            </a:extLst>
          </p:cNvPr>
          <p:cNvGrpSpPr/>
          <p:nvPr/>
        </p:nvGrpSpPr>
        <p:grpSpPr>
          <a:xfrm>
            <a:off x="2862681" y="1042580"/>
            <a:ext cx="1741253" cy="5356601"/>
            <a:chOff x="2862681" y="1042580"/>
            <a:chExt cx="1741253" cy="5356601"/>
          </a:xfrm>
        </p:grpSpPr>
        <p:pic>
          <p:nvPicPr>
            <p:cNvPr id="1028" name="Picture 4">
              <a:extLst>
                <a:ext uri="{FF2B5EF4-FFF2-40B4-BE49-F238E27FC236}">
                  <a16:creationId xmlns:a16="http://schemas.microsoft.com/office/drawing/2014/main" id="{CC616E46-C78A-E493-3B2A-7612C65D61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991" y="2003310"/>
              <a:ext cx="1617053" cy="4491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CB7A7DD4-FF00-E7D5-BEF5-88C683BA10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991" y="2737246"/>
              <a:ext cx="1617053" cy="44918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8DB06DE1-7286-776E-0CC5-B0FEB7EAD170}"/>
                </a:ext>
              </a:extLst>
            </p:cNvPr>
            <p:cNvSpPr/>
            <p:nvPr/>
          </p:nvSpPr>
          <p:spPr>
            <a:xfrm>
              <a:off x="2894626" y="1492614"/>
              <a:ext cx="1709308" cy="4906567"/>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l"/>
              <a:endParaRPr lang="es-ES_tradnl" dirty="0"/>
            </a:p>
          </p:txBody>
        </p:sp>
        <p:sp>
          <p:nvSpPr>
            <p:cNvPr id="26" name="TextBox 25">
              <a:extLst>
                <a:ext uri="{FF2B5EF4-FFF2-40B4-BE49-F238E27FC236}">
                  <a16:creationId xmlns:a16="http://schemas.microsoft.com/office/drawing/2014/main" id="{27EE7531-9BDF-197F-EB5F-65B9B1535B8C}"/>
                </a:ext>
              </a:extLst>
            </p:cNvPr>
            <p:cNvSpPr txBox="1"/>
            <p:nvPr/>
          </p:nvSpPr>
          <p:spPr>
            <a:xfrm>
              <a:off x="3283252" y="1531834"/>
              <a:ext cx="611065" cy="369332"/>
            </a:xfrm>
            <a:prstGeom prst="rect">
              <a:avLst/>
            </a:prstGeom>
            <a:noFill/>
          </p:spPr>
          <p:txBody>
            <a:bodyPr wrap="none" rtlCol="0">
              <a:spAutoFit/>
              <a:scene3d>
                <a:camera prst="orthographicFront"/>
                <a:lightRig rig="threePt" dir="t"/>
              </a:scene3d>
              <a:sp3d>
                <a:bevelB w="38100" h="38100"/>
              </a:sp3d>
            </a:bodyPr>
            <a:lstStyle/>
            <a:p>
              <a:r>
                <a:rPr lang="es-ES_tradnl" dirty="0">
                  <a:solidFill>
                    <a:schemeClr val="accent2"/>
                  </a:solidFill>
                </a:rPr>
                <a:t>IAG</a:t>
              </a:r>
            </a:p>
          </p:txBody>
        </p:sp>
        <p:sp>
          <p:nvSpPr>
            <p:cNvPr id="34" name="TextBox 33">
              <a:extLst>
                <a:ext uri="{FF2B5EF4-FFF2-40B4-BE49-F238E27FC236}">
                  <a16:creationId xmlns:a16="http://schemas.microsoft.com/office/drawing/2014/main" id="{4D0EB8C1-3A70-A4A3-362A-0FA282D78D03}"/>
                </a:ext>
              </a:extLst>
            </p:cNvPr>
            <p:cNvSpPr txBox="1"/>
            <p:nvPr/>
          </p:nvSpPr>
          <p:spPr>
            <a:xfrm>
              <a:off x="2862681" y="3429000"/>
              <a:ext cx="1670386" cy="2246769"/>
            </a:xfrm>
            <a:prstGeom prst="rect">
              <a:avLst/>
            </a:prstGeom>
            <a:noFill/>
          </p:spPr>
          <p:txBody>
            <a:bodyPr wrap="square" rtlCol="0">
              <a:spAutoFit/>
            </a:bodyPr>
            <a:lstStyle/>
            <a:p>
              <a:pPr algn="l"/>
              <a:r>
                <a:rPr lang="es-ES_tradnl" sz="1000" b="0" i="0" dirty="0">
                  <a:solidFill>
                    <a:schemeClr val="accent2"/>
                  </a:solidFill>
                  <a:effectLst/>
                  <a:latin typeface="Helvetica" pitchFamily="2" charset="0"/>
                </a:rPr>
                <a:t>- Control Web vía Proxy</a:t>
              </a:r>
            </a:p>
            <a:p>
              <a:pPr algn="l"/>
              <a:endParaRPr lang="es-ES_tradnl" sz="1000" b="0" i="0" dirty="0">
                <a:solidFill>
                  <a:schemeClr val="accent2"/>
                </a:solidFill>
                <a:effectLst/>
                <a:latin typeface="Helvetica" pitchFamily="2" charset="0"/>
              </a:endParaRPr>
            </a:p>
            <a:p>
              <a:pPr algn="l"/>
              <a:r>
                <a:rPr lang="es-ES_tradnl" sz="1000" b="0" i="0" dirty="0">
                  <a:solidFill>
                    <a:schemeClr val="accent2"/>
                  </a:solidFill>
                  <a:effectLst/>
                  <a:latin typeface="Helvetica" pitchFamily="2" charset="0"/>
                </a:rPr>
                <a:t>- Acceso seguro a internet</a:t>
              </a:r>
            </a:p>
            <a:p>
              <a:pPr algn="l"/>
              <a:endParaRPr lang="es-ES_tradnl" sz="1000" b="0" i="0" dirty="0">
                <a:solidFill>
                  <a:schemeClr val="accent2"/>
                </a:solidFill>
                <a:effectLst/>
                <a:latin typeface="Helvetica" pitchFamily="2" charset="0"/>
              </a:endParaRPr>
            </a:p>
            <a:p>
              <a:pPr algn="l"/>
              <a:r>
                <a:rPr lang="es-ES_tradnl" sz="1000" b="0" i="0" dirty="0">
                  <a:solidFill>
                    <a:schemeClr val="accent2"/>
                  </a:solidFill>
                  <a:effectLst/>
                  <a:latin typeface="Helvetica" pitchFamily="2" charset="0"/>
                </a:rPr>
                <a:t>- Multi-Autenticación de usuarios</a:t>
              </a:r>
            </a:p>
            <a:p>
              <a:pPr algn="l"/>
              <a:endParaRPr lang="es-ES_tradnl" sz="1000" b="0" i="0" dirty="0">
                <a:solidFill>
                  <a:schemeClr val="accent2"/>
                </a:solidFill>
                <a:effectLst/>
                <a:latin typeface="Helvetica" pitchFamily="2" charset="0"/>
              </a:endParaRPr>
            </a:p>
            <a:p>
              <a:pPr algn="l"/>
              <a:r>
                <a:rPr lang="es-ES_tradnl" sz="1000" b="0" i="0" dirty="0">
                  <a:solidFill>
                    <a:schemeClr val="accent2"/>
                  </a:solidFill>
                  <a:effectLst/>
                  <a:latin typeface="Helvetica" pitchFamily="2" charset="0"/>
                </a:rPr>
                <a:t>- Anti-Proxy Apps </a:t>
              </a:r>
            </a:p>
            <a:p>
              <a:pPr algn="l"/>
              <a:endParaRPr lang="es-ES_tradnl" sz="1000" b="0" i="0" dirty="0">
                <a:solidFill>
                  <a:schemeClr val="accent2"/>
                </a:solidFill>
                <a:effectLst/>
                <a:latin typeface="Helvetica" pitchFamily="2" charset="0"/>
              </a:endParaRPr>
            </a:p>
            <a:p>
              <a:pPr algn="l"/>
              <a:r>
                <a:rPr lang="es-ES_tradnl" sz="1000" b="0" i="0" dirty="0">
                  <a:solidFill>
                    <a:schemeClr val="accent4"/>
                  </a:solidFill>
                  <a:effectLst/>
                  <a:latin typeface="Helvetica" pitchFamily="2" charset="0"/>
                </a:rPr>
                <a:t>- DLP para aplicaciones Web</a:t>
              </a:r>
            </a:p>
            <a:p>
              <a:pPr algn="l"/>
              <a:endParaRPr lang="es-ES_tradnl" sz="1000" b="0" i="0" dirty="0">
                <a:solidFill>
                  <a:schemeClr val="accent2"/>
                </a:solidFill>
                <a:effectLst/>
                <a:latin typeface="Helvetica" pitchFamily="2" charset="0"/>
              </a:endParaRPr>
            </a:p>
            <a:p>
              <a:pPr algn="l"/>
              <a:r>
                <a:rPr lang="es-ES_tradnl" sz="1000" b="0" i="0" dirty="0">
                  <a:solidFill>
                    <a:schemeClr val="accent2"/>
                  </a:solidFill>
                  <a:effectLst/>
                  <a:latin typeface="Helvetica" pitchFamily="2" charset="0"/>
                </a:rPr>
                <a:t>- Reportes de uso web granulares</a:t>
              </a:r>
            </a:p>
          </p:txBody>
        </p:sp>
        <p:sp>
          <p:nvSpPr>
            <p:cNvPr id="37" name="TextBox 36">
              <a:extLst>
                <a:ext uri="{FF2B5EF4-FFF2-40B4-BE49-F238E27FC236}">
                  <a16:creationId xmlns:a16="http://schemas.microsoft.com/office/drawing/2014/main" id="{91F324D8-807A-1E9B-A04C-D5048C26BDD1}"/>
                </a:ext>
              </a:extLst>
            </p:cNvPr>
            <p:cNvSpPr txBox="1"/>
            <p:nvPr/>
          </p:nvSpPr>
          <p:spPr>
            <a:xfrm>
              <a:off x="3174333" y="1042580"/>
              <a:ext cx="1047082" cy="369332"/>
            </a:xfrm>
            <a:prstGeom prst="rect">
              <a:avLst/>
            </a:prstGeom>
            <a:noFill/>
            <a:ln>
              <a:noFill/>
            </a:ln>
          </p:spPr>
          <p:txBody>
            <a:bodyPr wrap="none" rtlCol="0">
              <a:spAutoFit/>
              <a:scene3d>
                <a:camera prst="orthographicFront"/>
                <a:lightRig rig="threePt" dir="t"/>
              </a:scene3d>
              <a:sp3d>
                <a:bevelB w="38100" h="38100"/>
              </a:sp3d>
            </a:bodyPr>
            <a:lstStyle/>
            <a:p>
              <a:r>
                <a:rPr lang="es-ES_tradnl" dirty="0">
                  <a:solidFill>
                    <a:schemeClr val="accent2"/>
                  </a:solidFill>
                </a:rPr>
                <a:t>Internet</a:t>
              </a:r>
            </a:p>
          </p:txBody>
        </p:sp>
      </p:grpSp>
      <p:grpSp>
        <p:nvGrpSpPr>
          <p:cNvPr id="46" name="Group 45">
            <a:extLst>
              <a:ext uri="{FF2B5EF4-FFF2-40B4-BE49-F238E27FC236}">
                <a16:creationId xmlns:a16="http://schemas.microsoft.com/office/drawing/2014/main" id="{AC58FE58-4EE7-9800-5712-280085A04C7B}"/>
              </a:ext>
            </a:extLst>
          </p:cNvPr>
          <p:cNvGrpSpPr/>
          <p:nvPr/>
        </p:nvGrpSpPr>
        <p:grpSpPr>
          <a:xfrm>
            <a:off x="7515657" y="1038957"/>
            <a:ext cx="4610820" cy="5374034"/>
            <a:chOff x="7515657" y="1038957"/>
            <a:chExt cx="4610820" cy="5374034"/>
          </a:xfrm>
        </p:grpSpPr>
        <p:pic>
          <p:nvPicPr>
            <p:cNvPr id="1042" name="Picture 18">
              <a:extLst>
                <a:ext uri="{FF2B5EF4-FFF2-40B4-BE49-F238E27FC236}">
                  <a16:creationId xmlns:a16="http://schemas.microsoft.com/office/drawing/2014/main" id="{E41C55E7-2DB1-8299-235A-07697C33C4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2832" y="3896725"/>
              <a:ext cx="4335037" cy="2431207"/>
            </a:xfrm>
            <a:prstGeom prst="rect">
              <a:avLst/>
            </a:prstGeom>
            <a:solidFill>
              <a:schemeClr val="bg1">
                <a:lumMod val="95000"/>
              </a:schemeClr>
            </a:solidFill>
          </p:spPr>
        </p:pic>
        <p:pic>
          <p:nvPicPr>
            <p:cNvPr id="1044" name="Picture 20">
              <a:extLst>
                <a:ext uri="{FF2B5EF4-FFF2-40B4-BE49-F238E27FC236}">
                  <a16:creationId xmlns:a16="http://schemas.microsoft.com/office/drawing/2014/main" id="{226BC0E8-2548-2924-5B9B-E4E396FD49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42737" y="1947386"/>
              <a:ext cx="2137007" cy="1627522"/>
            </a:xfrm>
            <a:prstGeom prst="rect">
              <a:avLst/>
            </a:prstGeom>
            <a:solidFill>
              <a:schemeClr val="bg1">
                <a:lumMod val="95000"/>
              </a:schemeClr>
            </a:solidFill>
          </p:spPr>
        </p:pic>
        <p:sp>
          <p:nvSpPr>
            <p:cNvPr id="23" name="Rectangle 22">
              <a:extLst>
                <a:ext uri="{FF2B5EF4-FFF2-40B4-BE49-F238E27FC236}">
                  <a16:creationId xmlns:a16="http://schemas.microsoft.com/office/drawing/2014/main" id="{9AF586E4-851B-4766-D453-69D0E169E278}"/>
                </a:ext>
              </a:extLst>
            </p:cNvPr>
            <p:cNvSpPr/>
            <p:nvPr/>
          </p:nvSpPr>
          <p:spPr>
            <a:xfrm>
              <a:off x="7515657" y="3822487"/>
              <a:ext cx="4581343" cy="2590504"/>
            </a:xfrm>
            <a:prstGeom prst="rect">
              <a:avLst/>
            </a:prstGeom>
            <a:noFill/>
            <a:ln>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l"/>
              <a:endParaRPr lang="es-ES_tradnl" dirty="0">
                <a:solidFill>
                  <a:schemeClr val="accent4"/>
                </a:solidFill>
              </a:endParaRPr>
            </a:p>
          </p:txBody>
        </p:sp>
        <p:sp>
          <p:nvSpPr>
            <p:cNvPr id="29" name="TextBox 28">
              <a:extLst>
                <a:ext uri="{FF2B5EF4-FFF2-40B4-BE49-F238E27FC236}">
                  <a16:creationId xmlns:a16="http://schemas.microsoft.com/office/drawing/2014/main" id="{B3EB5938-C6E8-FDF5-31D8-276DCF3B7457}"/>
                </a:ext>
              </a:extLst>
            </p:cNvPr>
            <p:cNvSpPr txBox="1"/>
            <p:nvPr/>
          </p:nvSpPr>
          <p:spPr>
            <a:xfrm>
              <a:off x="10878369" y="1531834"/>
              <a:ext cx="1069524" cy="369332"/>
            </a:xfrm>
            <a:prstGeom prst="rect">
              <a:avLst/>
            </a:prstGeom>
            <a:noFill/>
            <a:ln>
              <a:noFill/>
            </a:ln>
          </p:spPr>
          <p:txBody>
            <a:bodyPr wrap="none" rtlCol="0">
              <a:spAutoFit/>
              <a:scene3d>
                <a:camera prst="orthographicFront"/>
                <a:lightRig rig="threePt" dir="t"/>
              </a:scene3d>
              <a:sp3d>
                <a:bevelB w="38100" h="38100"/>
              </a:sp3d>
            </a:bodyPr>
            <a:lstStyle/>
            <a:p>
              <a:r>
                <a:rPr lang="es-ES_tradnl" dirty="0">
                  <a:solidFill>
                    <a:schemeClr val="accent4"/>
                  </a:solidFill>
                </a:rPr>
                <a:t>HCI/VDI</a:t>
              </a:r>
            </a:p>
          </p:txBody>
        </p:sp>
        <p:sp>
          <p:nvSpPr>
            <p:cNvPr id="30" name="Rectangle 29">
              <a:extLst>
                <a:ext uri="{FF2B5EF4-FFF2-40B4-BE49-F238E27FC236}">
                  <a16:creationId xmlns:a16="http://schemas.microsoft.com/office/drawing/2014/main" id="{CA30A219-3ADA-56D9-F52B-57ECD23BAE0C}"/>
                </a:ext>
              </a:extLst>
            </p:cNvPr>
            <p:cNvSpPr/>
            <p:nvPr/>
          </p:nvSpPr>
          <p:spPr>
            <a:xfrm>
              <a:off x="9788023" y="1478806"/>
              <a:ext cx="2296242" cy="2332860"/>
            </a:xfrm>
            <a:prstGeom prst="rect">
              <a:avLst/>
            </a:prstGeom>
            <a:noFill/>
            <a:ln>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l"/>
              <a:endParaRPr lang="es-ES_tradnl" dirty="0">
                <a:solidFill>
                  <a:schemeClr val="accent4"/>
                </a:solidFill>
              </a:endParaRPr>
            </a:p>
          </p:txBody>
        </p:sp>
        <p:sp>
          <p:nvSpPr>
            <p:cNvPr id="40" name="TextBox 39">
              <a:extLst>
                <a:ext uri="{FF2B5EF4-FFF2-40B4-BE49-F238E27FC236}">
                  <a16:creationId xmlns:a16="http://schemas.microsoft.com/office/drawing/2014/main" id="{07AC76F0-813A-802E-3557-B3C2F302C153}"/>
                </a:ext>
              </a:extLst>
            </p:cNvPr>
            <p:cNvSpPr txBox="1"/>
            <p:nvPr/>
          </p:nvSpPr>
          <p:spPr>
            <a:xfrm>
              <a:off x="9696003" y="1038957"/>
              <a:ext cx="2430474" cy="369332"/>
            </a:xfrm>
            <a:prstGeom prst="rect">
              <a:avLst/>
            </a:prstGeom>
            <a:noFill/>
            <a:ln>
              <a:noFill/>
            </a:ln>
          </p:spPr>
          <p:txBody>
            <a:bodyPr wrap="none" rtlCol="0">
              <a:spAutoFit/>
              <a:scene3d>
                <a:camera prst="orthographicFront"/>
                <a:lightRig rig="threePt" dir="t"/>
              </a:scene3d>
              <a:sp3d>
                <a:bevelB w="38100" h="38100"/>
              </a:sp3d>
            </a:bodyPr>
            <a:lstStyle/>
            <a:p>
              <a:r>
                <a:rPr lang="es-ES_tradnl" dirty="0" err="1">
                  <a:solidFill>
                    <a:srgbClr val="FFC000"/>
                  </a:solidFill>
                </a:rPr>
                <a:t>Hyperconvergencia</a:t>
              </a:r>
              <a:endParaRPr lang="es-ES_tradnl" dirty="0">
                <a:solidFill>
                  <a:srgbClr val="FFC000"/>
                </a:solidFill>
              </a:endParaRPr>
            </a:p>
          </p:txBody>
        </p:sp>
      </p:grpSp>
      <p:grpSp>
        <p:nvGrpSpPr>
          <p:cNvPr id="44" name="Group 43">
            <a:extLst>
              <a:ext uri="{FF2B5EF4-FFF2-40B4-BE49-F238E27FC236}">
                <a16:creationId xmlns:a16="http://schemas.microsoft.com/office/drawing/2014/main" id="{DCBF2B4C-85A0-0D87-3857-A0B3C3E9D259}"/>
              </a:ext>
            </a:extLst>
          </p:cNvPr>
          <p:cNvGrpSpPr/>
          <p:nvPr/>
        </p:nvGrpSpPr>
        <p:grpSpPr>
          <a:xfrm>
            <a:off x="4708788" y="1042580"/>
            <a:ext cx="3116051" cy="5370411"/>
            <a:chOff x="4708788" y="1042580"/>
            <a:chExt cx="3116051" cy="5370411"/>
          </a:xfrm>
        </p:grpSpPr>
        <p:pic>
          <p:nvPicPr>
            <p:cNvPr id="1030" name="Picture 6">
              <a:extLst>
                <a:ext uri="{FF2B5EF4-FFF2-40B4-BE49-F238E27FC236}">
                  <a16:creationId xmlns:a16="http://schemas.microsoft.com/office/drawing/2014/main" id="{1258BAD8-B9CD-6690-6087-4853048066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7788" y="1729679"/>
              <a:ext cx="992325" cy="10103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13BA1328-F2C3-7978-D9DA-C8E9800BA1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00328" y="2263761"/>
              <a:ext cx="1424511" cy="70788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8D3E75A-B163-6B26-E41B-F69AE4046D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2492" y="3892973"/>
              <a:ext cx="1104479" cy="3017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FFB03C3-1976-B4C1-0AC1-71FC5B0725F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82692" y="3700183"/>
              <a:ext cx="1145627" cy="5137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C2D2D80D-9FE9-AB8F-D412-5CE2B96B96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7788" y="2598639"/>
              <a:ext cx="992325" cy="101036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4E6EDF84-7888-5250-8482-3C101AE4DCC5}"/>
                </a:ext>
              </a:extLst>
            </p:cNvPr>
            <p:cNvSpPr/>
            <p:nvPr/>
          </p:nvSpPr>
          <p:spPr>
            <a:xfrm>
              <a:off x="4708788" y="1492615"/>
              <a:ext cx="2689280" cy="4920376"/>
            </a:xfrm>
            <a:prstGeom prst="rect">
              <a:avLst/>
            </a:prstGeom>
            <a:noFill/>
            <a:ln>
              <a:solidFill>
                <a:srgbClr val="2086FA"/>
              </a:solidFill>
            </a:ln>
          </p:spPr>
          <p:style>
            <a:lnRef idx="2">
              <a:schemeClr val="accent2"/>
            </a:lnRef>
            <a:fillRef idx="1">
              <a:schemeClr val="lt1"/>
            </a:fillRef>
            <a:effectRef idx="0">
              <a:schemeClr val="accent2"/>
            </a:effectRef>
            <a:fontRef idx="minor">
              <a:schemeClr val="dk1"/>
            </a:fontRef>
          </p:style>
          <p:txBody>
            <a:bodyPr rtlCol="0" anchor="ctr"/>
            <a:lstStyle/>
            <a:p>
              <a:pPr algn="l"/>
              <a:endParaRPr lang="es-ES_tradnl" dirty="0">
                <a:solidFill>
                  <a:srgbClr val="2086FA"/>
                </a:solidFill>
              </a:endParaRPr>
            </a:p>
          </p:txBody>
        </p:sp>
        <p:sp>
          <p:nvSpPr>
            <p:cNvPr id="27" name="TextBox 26">
              <a:extLst>
                <a:ext uri="{FF2B5EF4-FFF2-40B4-BE49-F238E27FC236}">
                  <a16:creationId xmlns:a16="http://schemas.microsoft.com/office/drawing/2014/main" id="{A8F79E67-A1EF-FCC7-741B-15C00853AB8B}"/>
                </a:ext>
              </a:extLst>
            </p:cNvPr>
            <p:cNvSpPr txBox="1"/>
            <p:nvPr/>
          </p:nvSpPr>
          <p:spPr>
            <a:xfrm>
              <a:off x="5632857" y="1472997"/>
              <a:ext cx="1774845" cy="523220"/>
            </a:xfrm>
            <a:prstGeom prst="rect">
              <a:avLst/>
            </a:prstGeom>
            <a:noFill/>
            <a:ln>
              <a:noFill/>
            </a:ln>
          </p:spPr>
          <p:txBody>
            <a:bodyPr wrap="none" rtlCol="0">
              <a:spAutoFit/>
              <a:scene3d>
                <a:camera prst="orthographicFront"/>
                <a:lightRig rig="threePt" dir="t"/>
              </a:scene3d>
              <a:sp3d>
                <a:bevelB w="38100" h="38100"/>
              </a:sp3d>
            </a:bodyPr>
            <a:lstStyle/>
            <a:p>
              <a:pPr algn="r"/>
              <a:r>
                <a:rPr lang="es-ES_tradnl" sz="1400" dirty="0" err="1">
                  <a:solidFill>
                    <a:srgbClr val="2086FA"/>
                  </a:solidFill>
                </a:rPr>
                <a:t>Cyber</a:t>
              </a:r>
              <a:r>
                <a:rPr lang="es-ES_tradnl" sz="1400" dirty="0">
                  <a:solidFill>
                    <a:srgbClr val="2086FA"/>
                  </a:solidFill>
                </a:rPr>
                <a:t> </a:t>
              </a:r>
              <a:r>
                <a:rPr lang="es-ES_tradnl" sz="1400" dirty="0" err="1">
                  <a:solidFill>
                    <a:srgbClr val="2086FA"/>
                  </a:solidFill>
                </a:rPr>
                <a:t>Command</a:t>
              </a:r>
              <a:r>
                <a:rPr lang="es-ES_tradnl" sz="1400" dirty="0">
                  <a:solidFill>
                    <a:srgbClr val="2086FA"/>
                  </a:solidFill>
                </a:rPr>
                <a:t> </a:t>
              </a:r>
            </a:p>
            <a:p>
              <a:pPr algn="r"/>
              <a:r>
                <a:rPr lang="es-ES_tradnl" sz="1400" dirty="0">
                  <a:solidFill>
                    <a:srgbClr val="2086FA"/>
                  </a:solidFill>
                </a:rPr>
                <a:t>NDR</a:t>
              </a:r>
            </a:p>
          </p:txBody>
        </p:sp>
        <p:sp>
          <p:nvSpPr>
            <p:cNvPr id="38" name="TextBox 37">
              <a:extLst>
                <a:ext uri="{FF2B5EF4-FFF2-40B4-BE49-F238E27FC236}">
                  <a16:creationId xmlns:a16="http://schemas.microsoft.com/office/drawing/2014/main" id="{D2693521-EE37-E458-B9AE-470E5ADE3E7F}"/>
                </a:ext>
              </a:extLst>
            </p:cNvPr>
            <p:cNvSpPr txBox="1"/>
            <p:nvPr/>
          </p:nvSpPr>
          <p:spPr>
            <a:xfrm>
              <a:off x="5256159" y="1042580"/>
              <a:ext cx="1487908" cy="369332"/>
            </a:xfrm>
            <a:prstGeom prst="rect">
              <a:avLst/>
            </a:prstGeom>
            <a:noFill/>
            <a:ln>
              <a:noFill/>
            </a:ln>
          </p:spPr>
          <p:txBody>
            <a:bodyPr wrap="none" rtlCol="0">
              <a:spAutoFit/>
              <a:scene3d>
                <a:camera prst="orthographicFront"/>
                <a:lightRig rig="threePt" dir="t"/>
              </a:scene3d>
              <a:sp3d>
                <a:bevelB w="38100" h="38100"/>
              </a:sp3d>
            </a:bodyPr>
            <a:lstStyle/>
            <a:p>
              <a:r>
                <a:rPr lang="es-ES_tradnl" dirty="0">
                  <a:solidFill>
                    <a:srgbClr val="1974E0"/>
                  </a:solidFill>
                </a:rPr>
                <a:t>Red Interna</a:t>
              </a:r>
            </a:p>
          </p:txBody>
        </p:sp>
        <p:sp>
          <p:nvSpPr>
            <p:cNvPr id="41" name="TextBox 40">
              <a:extLst>
                <a:ext uri="{FF2B5EF4-FFF2-40B4-BE49-F238E27FC236}">
                  <a16:creationId xmlns:a16="http://schemas.microsoft.com/office/drawing/2014/main" id="{0D564F15-FAE3-2A85-2E1B-338CA671B173}"/>
                </a:ext>
              </a:extLst>
            </p:cNvPr>
            <p:cNvSpPr txBox="1"/>
            <p:nvPr/>
          </p:nvSpPr>
          <p:spPr>
            <a:xfrm>
              <a:off x="4805331" y="4506218"/>
              <a:ext cx="2522988" cy="1323439"/>
            </a:xfrm>
            <a:prstGeom prst="rect">
              <a:avLst/>
            </a:prstGeom>
            <a:noFill/>
          </p:spPr>
          <p:txBody>
            <a:bodyPr wrap="square" rtlCol="0">
              <a:spAutoFit/>
            </a:bodyPr>
            <a:lstStyle/>
            <a:p>
              <a:pPr algn="l"/>
              <a:r>
                <a:rPr lang="es-ES_tradnl" sz="1000" b="0" i="0" dirty="0">
                  <a:solidFill>
                    <a:srgbClr val="2086FA"/>
                  </a:solidFill>
                  <a:effectLst/>
                  <a:latin typeface="Helvetica" pitchFamily="2" charset="0"/>
                </a:rPr>
                <a:t>- Detección basada en IA y ML</a:t>
              </a:r>
            </a:p>
            <a:p>
              <a:pPr algn="l"/>
              <a:endParaRPr lang="es-ES_tradnl" sz="1000" dirty="0">
                <a:solidFill>
                  <a:srgbClr val="2086FA"/>
                </a:solidFill>
                <a:latin typeface="Helvetica" pitchFamily="2" charset="0"/>
              </a:endParaRPr>
            </a:p>
            <a:p>
              <a:pPr algn="l"/>
              <a:r>
                <a:rPr lang="es-ES_tradnl" sz="1000" dirty="0">
                  <a:solidFill>
                    <a:srgbClr val="2086FA"/>
                  </a:solidFill>
                  <a:latin typeface="Helvetica" pitchFamily="2" charset="0"/>
                </a:rPr>
                <a:t>- Múltiples fuentes de información, puerto espejo </a:t>
              </a:r>
              <a:r>
                <a:rPr lang="es-ES_tradnl" sz="1000">
                  <a:solidFill>
                    <a:srgbClr val="2086FA"/>
                  </a:solidFill>
                  <a:latin typeface="Helvetica" pitchFamily="2" charset="0"/>
                </a:rPr>
                <a:t>y eventos de terceros</a:t>
              </a:r>
              <a:endParaRPr lang="es-ES_tradnl" sz="1000" dirty="0">
                <a:solidFill>
                  <a:srgbClr val="2086FA"/>
                </a:solidFill>
                <a:latin typeface="Helvetica" pitchFamily="2" charset="0"/>
              </a:endParaRPr>
            </a:p>
            <a:p>
              <a:pPr algn="l"/>
              <a:endParaRPr lang="es-ES_tradnl" sz="1000" dirty="0">
                <a:solidFill>
                  <a:srgbClr val="2086FA"/>
                </a:solidFill>
                <a:latin typeface="Helvetica" pitchFamily="2" charset="0"/>
              </a:endParaRPr>
            </a:p>
            <a:p>
              <a:pPr algn="l"/>
              <a:r>
                <a:rPr lang="es-ES_tradnl" sz="1000" dirty="0">
                  <a:solidFill>
                    <a:srgbClr val="2086FA"/>
                  </a:solidFill>
                  <a:latin typeface="Helvetica" pitchFamily="2" charset="0"/>
                </a:rPr>
                <a:t>- Respuesta automática o manual</a:t>
              </a:r>
            </a:p>
            <a:p>
              <a:pPr algn="l"/>
              <a:endParaRPr lang="es-ES_tradnl" sz="1000" dirty="0">
                <a:solidFill>
                  <a:srgbClr val="2086FA"/>
                </a:solidFill>
                <a:latin typeface="Helvetica" pitchFamily="2" charset="0"/>
              </a:endParaRPr>
            </a:p>
            <a:p>
              <a:pPr algn="l"/>
              <a:r>
                <a:rPr lang="es-ES_tradnl" sz="1000" dirty="0">
                  <a:solidFill>
                    <a:schemeClr val="accent4"/>
                  </a:solidFill>
                  <a:latin typeface="Helvetica" pitchFamily="2" charset="0"/>
                </a:rPr>
                <a:t>- Integración con marcas de terceros</a:t>
              </a:r>
              <a:endParaRPr lang="es-ES_tradnl" sz="1000" dirty="0">
                <a:solidFill>
                  <a:schemeClr val="accent4"/>
                </a:solidFill>
              </a:endParaRPr>
            </a:p>
          </p:txBody>
        </p:sp>
      </p:grpSp>
      <p:grpSp>
        <p:nvGrpSpPr>
          <p:cNvPr id="48" name="Group 47">
            <a:extLst>
              <a:ext uri="{FF2B5EF4-FFF2-40B4-BE49-F238E27FC236}">
                <a16:creationId xmlns:a16="http://schemas.microsoft.com/office/drawing/2014/main" id="{6C032763-311B-F5CA-1E80-0E4693EFC724}"/>
              </a:ext>
            </a:extLst>
          </p:cNvPr>
          <p:cNvGrpSpPr/>
          <p:nvPr/>
        </p:nvGrpSpPr>
        <p:grpSpPr>
          <a:xfrm>
            <a:off x="7971946" y="772223"/>
            <a:ext cx="1598549" cy="2849751"/>
            <a:chOff x="7971946" y="772223"/>
            <a:chExt cx="1598549" cy="2849751"/>
          </a:xfrm>
        </p:grpSpPr>
        <p:grpSp>
          <p:nvGrpSpPr>
            <p:cNvPr id="45" name="Group 44">
              <a:extLst>
                <a:ext uri="{FF2B5EF4-FFF2-40B4-BE49-F238E27FC236}">
                  <a16:creationId xmlns:a16="http://schemas.microsoft.com/office/drawing/2014/main" id="{BE5F28F0-0E3B-891D-220B-4D4583D3D3E5}"/>
                </a:ext>
              </a:extLst>
            </p:cNvPr>
            <p:cNvGrpSpPr/>
            <p:nvPr/>
          </p:nvGrpSpPr>
          <p:grpSpPr>
            <a:xfrm>
              <a:off x="7988354" y="772223"/>
              <a:ext cx="1582141" cy="2849751"/>
              <a:chOff x="7988354" y="772223"/>
              <a:chExt cx="1582141" cy="2849751"/>
            </a:xfrm>
          </p:grpSpPr>
          <p:pic>
            <p:nvPicPr>
              <p:cNvPr id="1034" name="Picture 10">
                <a:extLst>
                  <a:ext uri="{FF2B5EF4-FFF2-40B4-BE49-F238E27FC236}">
                    <a16:creationId xmlns:a16="http://schemas.microsoft.com/office/drawing/2014/main" id="{49BD97F9-A971-6B93-A3D8-7DDF5032A4C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52968" y="1458714"/>
                <a:ext cx="862038" cy="7886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a:extLst>
                  <a:ext uri="{FF2B5EF4-FFF2-40B4-BE49-F238E27FC236}">
                    <a16:creationId xmlns:a16="http://schemas.microsoft.com/office/drawing/2014/main" id="{4BBB33DA-59C3-8613-BF74-F725B1DB1EC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52968" y="2088882"/>
                <a:ext cx="862038" cy="78867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FC32B64E-5FD4-AE51-B249-FCE9D687B1D5}"/>
                  </a:ext>
                </a:extLst>
              </p:cNvPr>
              <p:cNvSpPr/>
              <p:nvPr/>
            </p:nvSpPr>
            <p:spPr>
              <a:xfrm>
                <a:off x="7988354" y="1478806"/>
                <a:ext cx="1551455" cy="2143168"/>
              </a:xfrm>
              <a:prstGeom prst="rect">
                <a:avLst/>
              </a:prstGeom>
              <a:noFill/>
              <a:ln>
                <a:solidFill>
                  <a:srgbClr val="FF40FF"/>
                </a:solidFill>
              </a:ln>
            </p:spPr>
            <p:style>
              <a:lnRef idx="2">
                <a:schemeClr val="accent2"/>
              </a:lnRef>
              <a:fillRef idx="1">
                <a:schemeClr val="lt1"/>
              </a:fillRef>
              <a:effectRef idx="0">
                <a:schemeClr val="accent2"/>
              </a:effectRef>
              <a:fontRef idx="minor">
                <a:schemeClr val="dk1"/>
              </a:fontRef>
            </p:style>
            <p:txBody>
              <a:bodyPr rtlCol="0" anchor="ctr"/>
              <a:lstStyle/>
              <a:p>
                <a:pPr algn="l"/>
                <a:endParaRPr lang="es-ES_tradnl" dirty="0">
                  <a:solidFill>
                    <a:srgbClr val="FF40FF"/>
                  </a:solidFill>
                </a:endParaRPr>
              </a:p>
            </p:txBody>
          </p:sp>
          <p:sp>
            <p:nvSpPr>
              <p:cNvPr id="28" name="TextBox 27">
                <a:extLst>
                  <a:ext uri="{FF2B5EF4-FFF2-40B4-BE49-F238E27FC236}">
                    <a16:creationId xmlns:a16="http://schemas.microsoft.com/office/drawing/2014/main" id="{0B9234A0-8952-A7A1-9C0D-138061FCF3B3}"/>
                  </a:ext>
                </a:extLst>
              </p:cNvPr>
              <p:cNvSpPr txBox="1"/>
              <p:nvPr/>
            </p:nvSpPr>
            <p:spPr>
              <a:xfrm>
                <a:off x="8026679" y="1531834"/>
                <a:ext cx="619080" cy="369332"/>
              </a:xfrm>
              <a:prstGeom prst="rect">
                <a:avLst/>
              </a:prstGeom>
              <a:noFill/>
              <a:ln>
                <a:noFill/>
              </a:ln>
            </p:spPr>
            <p:txBody>
              <a:bodyPr wrap="none" rtlCol="0">
                <a:spAutoFit/>
                <a:scene3d>
                  <a:camera prst="orthographicFront"/>
                  <a:lightRig rig="threePt" dir="t"/>
                </a:scene3d>
                <a:sp3d>
                  <a:bevelB w="38100" h="38100"/>
                </a:sp3d>
              </a:bodyPr>
              <a:lstStyle/>
              <a:p>
                <a:r>
                  <a:rPr lang="es-ES_tradnl" dirty="0">
                    <a:solidFill>
                      <a:srgbClr val="FF40FF"/>
                    </a:solidFill>
                  </a:rPr>
                  <a:t>EDR</a:t>
                </a:r>
              </a:p>
            </p:txBody>
          </p:sp>
          <p:sp>
            <p:nvSpPr>
              <p:cNvPr id="39" name="TextBox 38">
                <a:extLst>
                  <a:ext uri="{FF2B5EF4-FFF2-40B4-BE49-F238E27FC236}">
                    <a16:creationId xmlns:a16="http://schemas.microsoft.com/office/drawing/2014/main" id="{3AA47F5B-8509-54DD-FB29-690A5C6B6AD8}"/>
                  </a:ext>
                </a:extLst>
              </p:cNvPr>
              <p:cNvSpPr txBox="1"/>
              <p:nvPr/>
            </p:nvSpPr>
            <p:spPr>
              <a:xfrm>
                <a:off x="8189947" y="772223"/>
                <a:ext cx="1380548" cy="646331"/>
              </a:xfrm>
              <a:prstGeom prst="rect">
                <a:avLst/>
              </a:prstGeom>
              <a:noFill/>
              <a:ln>
                <a:noFill/>
              </a:ln>
            </p:spPr>
            <p:txBody>
              <a:bodyPr wrap="square" rtlCol="0">
                <a:spAutoFit/>
                <a:scene3d>
                  <a:camera prst="orthographicFront"/>
                  <a:lightRig rig="threePt" dir="t"/>
                </a:scene3d>
                <a:sp3d>
                  <a:bevelB w="38100" h="38100"/>
                </a:sp3d>
              </a:bodyPr>
              <a:lstStyle/>
              <a:p>
                <a:r>
                  <a:rPr lang="es-ES_tradnl" dirty="0" err="1">
                    <a:solidFill>
                      <a:srgbClr val="FF40FF"/>
                    </a:solidFill>
                  </a:rPr>
                  <a:t>Endpoint</a:t>
                </a:r>
                <a:r>
                  <a:rPr lang="es-ES_tradnl" dirty="0">
                    <a:solidFill>
                      <a:srgbClr val="FF40FF"/>
                    </a:solidFill>
                  </a:rPr>
                  <a:t> </a:t>
                </a:r>
                <a:r>
                  <a:rPr lang="es-ES_tradnl" dirty="0" err="1">
                    <a:solidFill>
                      <a:srgbClr val="FF40FF"/>
                    </a:solidFill>
                  </a:rPr>
                  <a:t>Secure</a:t>
                </a:r>
                <a:endParaRPr lang="es-ES_tradnl" dirty="0">
                  <a:solidFill>
                    <a:srgbClr val="FF40FF"/>
                  </a:solidFill>
                </a:endParaRPr>
              </a:p>
            </p:txBody>
          </p:sp>
        </p:grpSp>
        <p:sp>
          <p:nvSpPr>
            <p:cNvPr id="47" name="TextBox 46">
              <a:extLst>
                <a:ext uri="{FF2B5EF4-FFF2-40B4-BE49-F238E27FC236}">
                  <a16:creationId xmlns:a16="http://schemas.microsoft.com/office/drawing/2014/main" id="{3BD79EA5-DE7E-89D3-0232-4CEA0BAD8A1F}"/>
                </a:ext>
              </a:extLst>
            </p:cNvPr>
            <p:cNvSpPr txBox="1"/>
            <p:nvPr/>
          </p:nvSpPr>
          <p:spPr>
            <a:xfrm>
              <a:off x="7971946" y="2865843"/>
              <a:ext cx="1588918" cy="707886"/>
            </a:xfrm>
            <a:prstGeom prst="rect">
              <a:avLst/>
            </a:prstGeom>
            <a:noFill/>
          </p:spPr>
          <p:txBody>
            <a:bodyPr wrap="square" rtlCol="0">
              <a:spAutoFit/>
            </a:bodyPr>
            <a:lstStyle/>
            <a:p>
              <a:pPr algn="l"/>
              <a:r>
                <a:rPr lang="es-ES_tradnl" sz="1000" b="0" i="0" dirty="0">
                  <a:solidFill>
                    <a:srgbClr val="FF40FF"/>
                  </a:solidFill>
                  <a:effectLst/>
                  <a:latin typeface="Helvetica" pitchFamily="2" charset="0"/>
                </a:rPr>
                <a:t>- Vulnerabilidades</a:t>
              </a:r>
            </a:p>
            <a:p>
              <a:pPr algn="l"/>
              <a:r>
                <a:rPr lang="es-ES_tradnl" sz="1000" dirty="0">
                  <a:solidFill>
                    <a:srgbClr val="FF40FF"/>
                  </a:solidFill>
                  <a:latin typeface="Helvetica" pitchFamily="2" charset="0"/>
                </a:rPr>
                <a:t>- Parches de seguridad</a:t>
              </a:r>
            </a:p>
            <a:p>
              <a:pPr algn="l"/>
              <a:r>
                <a:rPr lang="es-ES_tradnl" sz="1000" dirty="0">
                  <a:solidFill>
                    <a:srgbClr val="FF40FF"/>
                  </a:solidFill>
                  <a:latin typeface="Helvetica" pitchFamily="2" charset="0"/>
                </a:rPr>
                <a:t>- Postura de seguridad</a:t>
              </a:r>
            </a:p>
            <a:p>
              <a:pPr algn="l"/>
              <a:r>
                <a:rPr lang="es-ES_tradnl" sz="1000" dirty="0">
                  <a:solidFill>
                    <a:srgbClr val="FF40FF"/>
                  </a:solidFill>
                  <a:latin typeface="Helvetica" pitchFamily="2" charset="0"/>
                </a:rPr>
                <a:t>- Anti </a:t>
              </a:r>
              <a:r>
                <a:rPr lang="es-ES_tradnl" sz="1000" dirty="0" err="1">
                  <a:solidFill>
                    <a:srgbClr val="FF40FF"/>
                  </a:solidFill>
                  <a:latin typeface="Helvetica" pitchFamily="2" charset="0"/>
                </a:rPr>
                <a:t>Ransomware</a:t>
              </a:r>
              <a:endParaRPr lang="es-ES_tradnl" sz="1000" dirty="0">
                <a:solidFill>
                  <a:srgbClr val="FF40FF"/>
                </a:solidFill>
              </a:endParaRPr>
            </a:p>
          </p:txBody>
        </p:sp>
      </p:grpSp>
      <p:pic>
        <p:nvPicPr>
          <p:cNvPr id="2" name="Picture 1">
            <a:extLst>
              <a:ext uri="{FF2B5EF4-FFF2-40B4-BE49-F238E27FC236}">
                <a16:creationId xmlns:a16="http://schemas.microsoft.com/office/drawing/2014/main" id="{49DF78F1-FCBB-8196-ABA6-32FCE3DDB2C5}"/>
              </a:ext>
            </a:extLst>
          </p:cNvPr>
          <p:cNvPicPr>
            <a:picLocks noChangeAspect="1"/>
          </p:cNvPicPr>
          <p:nvPr/>
        </p:nvPicPr>
        <p:blipFill>
          <a:blip r:embed="rId12"/>
          <a:stretch>
            <a:fillRect/>
          </a:stretch>
        </p:blipFill>
        <p:spPr>
          <a:xfrm>
            <a:off x="6140219" y="5828234"/>
            <a:ext cx="1111649" cy="514981"/>
          </a:xfrm>
          <a:prstGeom prst="rect">
            <a:avLst/>
          </a:prstGeom>
        </p:spPr>
      </p:pic>
      <p:pic>
        <p:nvPicPr>
          <p:cNvPr id="4" name="Picture 3">
            <a:extLst>
              <a:ext uri="{FF2B5EF4-FFF2-40B4-BE49-F238E27FC236}">
                <a16:creationId xmlns:a16="http://schemas.microsoft.com/office/drawing/2014/main" id="{2055974B-8F00-C9D0-8102-08551FAC31BC}"/>
              </a:ext>
            </a:extLst>
          </p:cNvPr>
          <p:cNvPicPr>
            <a:picLocks noChangeAspect="1"/>
          </p:cNvPicPr>
          <p:nvPr/>
        </p:nvPicPr>
        <p:blipFill>
          <a:blip r:embed="rId13"/>
          <a:stretch>
            <a:fillRect/>
          </a:stretch>
        </p:blipFill>
        <p:spPr>
          <a:xfrm>
            <a:off x="4873306" y="5828234"/>
            <a:ext cx="1111649" cy="514981"/>
          </a:xfrm>
          <a:prstGeom prst="rect">
            <a:avLst/>
          </a:prstGeom>
        </p:spPr>
      </p:pic>
      <p:sp>
        <p:nvSpPr>
          <p:cNvPr id="14" name="TextBox 13">
            <a:extLst>
              <a:ext uri="{FF2B5EF4-FFF2-40B4-BE49-F238E27FC236}">
                <a16:creationId xmlns:a16="http://schemas.microsoft.com/office/drawing/2014/main" id="{07F2B58A-697F-DA1E-1BD3-933F3DDE1318}"/>
              </a:ext>
            </a:extLst>
          </p:cNvPr>
          <p:cNvSpPr txBox="1"/>
          <p:nvPr/>
        </p:nvSpPr>
        <p:spPr>
          <a:xfrm>
            <a:off x="4904407" y="4136456"/>
            <a:ext cx="503664" cy="215444"/>
          </a:xfrm>
          <a:prstGeom prst="rect">
            <a:avLst/>
          </a:prstGeom>
          <a:noFill/>
        </p:spPr>
        <p:txBody>
          <a:bodyPr wrap="none" rtlCol="0">
            <a:spAutoFit/>
          </a:bodyPr>
          <a:lstStyle/>
          <a:p>
            <a:r>
              <a:rPr lang="es-MX" sz="800" dirty="0">
                <a:solidFill>
                  <a:schemeClr val="bg1"/>
                </a:solidFill>
              </a:rPr>
              <a:t>Sensor</a:t>
            </a:r>
          </a:p>
        </p:txBody>
      </p:sp>
      <p:sp>
        <p:nvSpPr>
          <p:cNvPr id="15" name="TextBox 14">
            <a:extLst>
              <a:ext uri="{FF2B5EF4-FFF2-40B4-BE49-F238E27FC236}">
                <a16:creationId xmlns:a16="http://schemas.microsoft.com/office/drawing/2014/main" id="{BAE193D7-6275-51F6-608F-7772BA3303FF}"/>
              </a:ext>
            </a:extLst>
          </p:cNvPr>
          <p:cNvSpPr txBox="1"/>
          <p:nvPr/>
        </p:nvSpPr>
        <p:spPr>
          <a:xfrm>
            <a:off x="6922650" y="4140832"/>
            <a:ext cx="351378" cy="215444"/>
          </a:xfrm>
          <a:prstGeom prst="rect">
            <a:avLst/>
          </a:prstGeom>
          <a:noFill/>
        </p:spPr>
        <p:txBody>
          <a:bodyPr wrap="none" rtlCol="0">
            <a:spAutoFit/>
          </a:bodyPr>
          <a:lstStyle/>
          <a:p>
            <a:r>
              <a:rPr lang="es-MX" sz="800" dirty="0">
                <a:solidFill>
                  <a:schemeClr val="bg1"/>
                </a:solidFill>
              </a:rPr>
              <a:t>CC</a:t>
            </a:r>
          </a:p>
        </p:txBody>
      </p:sp>
      <p:pic>
        <p:nvPicPr>
          <p:cNvPr id="7" name="Picture 6" descr="A blue planet with green and white circles around it&#10;&#10;Description automatically generated">
            <a:extLst>
              <a:ext uri="{FF2B5EF4-FFF2-40B4-BE49-F238E27FC236}">
                <a16:creationId xmlns:a16="http://schemas.microsoft.com/office/drawing/2014/main" id="{3918AEB4-C981-5C90-161B-85DC35EAD19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1702" y="1898361"/>
            <a:ext cx="1272531" cy="1272531"/>
          </a:xfrm>
          <a:prstGeom prst="rect">
            <a:avLst/>
          </a:prstGeom>
        </p:spPr>
      </p:pic>
      <p:sp>
        <p:nvSpPr>
          <p:cNvPr id="11" name="TextBox 10">
            <a:extLst>
              <a:ext uri="{FF2B5EF4-FFF2-40B4-BE49-F238E27FC236}">
                <a16:creationId xmlns:a16="http://schemas.microsoft.com/office/drawing/2014/main" id="{25C520B0-D42F-88EE-9D71-3A0DBD1ED196}"/>
              </a:ext>
            </a:extLst>
          </p:cNvPr>
          <p:cNvSpPr txBox="1"/>
          <p:nvPr/>
        </p:nvSpPr>
        <p:spPr>
          <a:xfrm>
            <a:off x="-21956" y="3178764"/>
            <a:ext cx="760144" cy="276999"/>
          </a:xfrm>
          <a:prstGeom prst="rect">
            <a:avLst/>
          </a:prstGeom>
          <a:noFill/>
        </p:spPr>
        <p:txBody>
          <a:bodyPr wrap="none" rtlCol="0">
            <a:spAutoFit/>
          </a:bodyPr>
          <a:lstStyle/>
          <a:p>
            <a:r>
              <a:rPr lang="es-MX" sz="1200" dirty="0">
                <a:solidFill>
                  <a:schemeClr val="bg1"/>
                </a:solidFill>
              </a:rPr>
              <a:t>Internet</a:t>
            </a:r>
          </a:p>
        </p:txBody>
      </p:sp>
      <p:sp>
        <p:nvSpPr>
          <p:cNvPr id="53" name="TextBox 52">
            <a:extLst>
              <a:ext uri="{FF2B5EF4-FFF2-40B4-BE49-F238E27FC236}">
                <a16:creationId xmlns:a16="http://schemas.microsoft.com/office/drawing/2014/main" id="{42E7D197-372A-05EF-06BD-30BE880BCDB8}"/>
              </a:ext>
            </a:extLst>
          </p:cNvPr>
          <p:cNvSpPr txBox="1"/>
          <p:nvPr/>
        </p:nvSpPr>
        <p:spPr>
          <a:xfrm>
            <a:off x="3584366" y="2438730"/>
            <a:ext cx="330540" cy="215444"/>
          </a:xfrm>
          <a:prstGeom prst="rect">
            <a:avLst/>
          </a:prstGeom>
          <a:noFill/>
        </p:spPr>
        <p:txBody>
          <a:bodyPr wrap="none" rtlCol="0">
            <a:spAutoFit/>
          </a:bodyPr>
          <a:lstStyle/>
          <a:p>
            <a:r>
              <a:rPr lang="es-MX" sz="800" dirty="0">
                <a:solidFill>
                  <a:schemeClr val="accent1"/>
                </a:solidFill>
              </a:rPr>
              <a:t>HA</a:t>
            </a:r>
          </a:p>
        </p:txBody>
      </p:sp>
      <p:sp>
        <p:nvSpPr>
          <p:cNvPr id="54" name="TextBox 53">
            <a:extLst>
              <a:ext uri="{FF2B5EF4-FFF2-40B4-BE49-F238E27FC236}">
                <a16:creationId xmlns:a16="http://schemas.microsoft.com/office/drawing/2014/main" id="{8C7332EC-62DF-F1DA-D78C-E2392CE70F8F}"/>
              </a:ext>
            </a:extLst>
          </p:cNvPr>
          <p:cNvSpPr txBox="1"/>
          <p:nvPr/>
        </p:nvSpPr>
        <p:spPr>
          <a:xfrm>
            <a:off x="4975383" y="3443570"/>
            <a:ext cx="508473" cy="338554"/>
          </a:xfrm>
          <a:prstGeom prst="rect">
            <a:avLst/>
          </a:prstGeom>
          <a:noFill/>
        </p:spPr>
        <p:txBody>
          <a:bodyPr wrap="none" rtlCol="0">
            <a:spAutoFit/>
          </a:bodyPr>
          <a:lstStyle/>
          <a:p>
            <a:r>
              <a:rPr lang="es-MX" sz="800" dirty="0">
                <a:solidFill>
                  <a:schemeClr val="bg1"/>
                </a:solidFill>
              </a:rPr>
              <a:t>Puerto</a:t>
            </a:r>
          </a:p>
          <a:p>
            <a:r>
              <a:rPr lang="es-MX" sz="800" dirty="0">
                <a:solidFill>
                  <a:schemeClr val="bg1"/>
                </a:solidFill>
              </a:rPr>
              <a:t>Espejo</a:t>
            </a:r>
          </a:p>
        </p:txBody>
      </p:sp>
    </p:spTree>
    <p:extLst>
      <p:ext uri="{BB962C8B-B14F-4D97-AF65-F5344CB8AC3E}">
        <p14:creationId xmlns:p14="http://schemas.microsoft.com/office/powerpoint/2010/main" val="340569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dissolve">
                                      <p:cBhvr>
                                        <p:cTn id="7" dur="500"/>
                                        <p:tgtEl>
                                          <p:spTgt spid="4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35"/>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checkerboard(across)">
                                      <p:cBhvr>
                                        <p:cTn id="21" dur="500"/>
                                        <p:tgtEl>
                                          <p:spTgt spid="43"/>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fade">
                                      <p:cBhvr>
                                        <p:cTn id="29" dur="500"/>
                                        <p:tgtEl>
                                          <p:spTgt spid="51"/>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blinds(horizontal)">
                                      <p:cBhvr>
                                        <p:cTn id="38" dur="500"/>
                                        <p:tgtEl>
                                          <p:spTgt spid="44"/>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fade">
                                      <p:cBhvr>
                                        <p:cTn id="42" dur="500"/>
                                        <p:tgtEl>
                                          <p:spTgt spid="54"/>
                                        </p:tgtEl>
                                      </p:cBhvr>
                                    </p:animEffect>
                                  </p:childTnLst>
                                </p:cTn>
                              </p:par>
                            </p:childTnLst>
                          </p:cTn>
                        </p:par>
                        <p:par>
                          <p:cTn id="43" fill="hold">
                            <p:stCondLst>
                              <p:cond delay="1000"/>
                            </p:stCondLst>
                            <p:childTnLst>
                              <p:par>
                                <p:cTn id="44" presetID="22" presetClass="entr" presetSubtype="4"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down)">
                                      <p:cBhvr>
                                        <p:cTn id="46" dur="500"/>
                                        <p:tgtEl>
                                          <p:spTgt spid="6"/>
                                        </p:tgtEl>
                                      </p:cBhvr>
                                    </p:animEffect>
                                  </p:childTnLst>
                                </p:cTn>
                              </p:par>
                              <p:par>
                                <p:cTn id="47" presetID="22" presetClass="entr" presetSubtype="4"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down)">
                                      <p:cBhvr>
                                        <p:cTn id="49" dur="500"/>
                                        <p:tgtEl>
                                          <p:spTgt spid="13"/>
                                        </p:tgtEl>
                                      </p:cBhvr>
                                    </p:animEffect>
                                  </p:childTnLst>
                                </p:cTn>
                              </p:par>
                            </p:childTnLst>
                          </p:cTn>
                        </p:par>
                        <p:par>
                          <p:cTn id="50" fill="hold">
                            <p:stCondLst>
                              <p:cond delay="1500"/>
                            </p:stCondLst>
                            <p:childTnLst>
                              <p:par>
                                <p:cTn id="51" presetID="1" presetClass="entr" presetSubtype="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p:stCondLst>
                              <p:cond delay="1500"/>
                            </p:stCondLst>
                            <p:childTnLst>
                              <p:par>
                                <p:cTn id="56" presetID="10" presetClass="entr" presetSubtype="0" fill="hold" nodeType="after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childTnLst>
                          </p:cTn>
                        </p:par>
                        <p:par>
                          <p:cTn id="59" fill="hold">
                            <p:stCondLst>
                              <p:cond delay="2000"/>
                            </p:stCondLst>
                            <p:childTnLst>
                              <p:par>
                                <p:cTn id="60" presetID="10" presetClass="entr" presetSubtype="0" fill="hold" nodeType="after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par>
                          <p:cTn id="63" fill="hold">
                            <p:stCondLst>
                              <p:cond delay="2500"/>
                            </p:stCondLst>
                            <p:childTnLst>
                              <p:par>
                                <p:cTn id="64" presetID="10" presetClass="entr" presetSubtype="0" fill="hold" nodeType="after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fade">
                                      <p:cBhvr>
                                        <p:cTn id="66" dur="500"/>
                                        <p:tgtEl>
                                          <p:spTgt spid="4"/>
                                        </p:tgtEl>
                                      </p:cBhvr>
                                    </p:animEffect>
                                  </p:childTnLst>
                                </p:cTn>
                              </p:par>
                            </p:childTnLst>
                          </p:cTn>
                        </p:par>
                        <p:par>
                          <p:cTn id="67" fill="hold">
                            <p:stCondLst>
                              <p:cond delay="3000"/>
                            </p:stCondLst>
                            <p:childTnLst>
                              <p:par>
                                <p:cTn id="68" presetID="22" presetClass="entr" presetSubtype="4" fill="hold"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down)">
                                      <p:cBhvr>
                                        <p:cTn id="70" dur="500"/>
                                        <p:tgtEl>
                                          <p:spTgt spid="2"/>
                                        </p:tgtEl>
                                      </p:cBhvr>
                                    </p:animEffect>
                                  </p:childTnLst>
                                </p:cTn>
                              </p:par>
                            </p:childTnLst>
                          </p:cTn>
                        </p:par>
                      </p:childTnLst>
                    </p:cTn>
                  </p:par>
                  <p:par>
                    <p:cTn id="71" fill="hold">
                      <p:stCondLst>
                        <p:cond delay="indefinite"/>
                      </p:stCondLst>
                      <p:childTnLst>
                        <p:par>
                          <p:cTn id="72" fill="hold">
                            <p:stCondLst>
                              <p:cond delay="0"/>
                            </p:stCondLst>
                            <p:childTnLst>
                              <p:par>
                                <p:cTn id="73" presetID="5" presetClass="entr" presetSubtype="10" fill="hold" nodeType="clickEffect">
                                  <p:stCondLst>
                                    <p:cond delay="0"/>
                                  </p:stCondLst>
                                  <p:childTnLst>
                                    <p:set>
                                      <p:cBhvr>
                                        <p:cTn id="74" dur="1" fill="hold">
                                          <p:stCondLst>
                                            <p:cond delay="0"/>
                                          </p:stCondLst>
                                        </p:cTn>
                                        <p:tgtEl>
                                          <p:spTgt spid="48"/>
                                        </p:tgtEl>
                                        <p:attrNameLst>
                                          <p:attrName>style.visibility</p:attrName>
                                        </p:attrNameLst>
                                      </p:cBhvr>
                                      <p:to>
                                        <p:strVal val="visible"/>
                                      </p:to>
                                    </p:set>
                                    <p:animEffect transition="in" filter="checkerboard(across)">
                                      <p:cBhvr>
                                        <p:cTn id="75" dur="500"/>
                                        <p:tgtEl>
                                          <p:spTgt spid="48"/>
                                        </p:tgtEl>
                                      </p:cBhvr>
                                    </p:animEffect>
                                  </p:childTnLst>
                                </p:cTn>
                              </p:par>
                            </p:childTnLst>
                          </p:cTn>
                        </p:par>
                      </p:childTnLst>
                    </p:cTn>
                  </p:par>
                  <p:par>
                    <p:cTn id="76" fill="hold">
                      <p:stCondLst>
                        <p:cond delay="indefinite"/>
                      </p:stCondLst>
                      <p:childTnLst>
                        <p:par>
                          <p:cTn id="77" fill="hold">
                            <p:stCondLst>
                              <p:cond delay="0"/>
                            </p:stCondLst>
                            <p:childTnLst>
                              <p:par>
                                <p:cTn id="78" presetID="6" presetClass="entr" presetSubtype="16" fill="hold" nodeType="click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circle(in)">
                                      <p:cBhvr>
                                        <p:cTn id="80"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4" grpId="0"/>
      <p:bldP spid="15" grpId="0"/>
      <p:bldP spid="53" grpId="0"/>
      <p:bldP spid="54"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cxnSp>
        <p:nvCxnSpPr>
          <p:cNvPr id="2" name="直线连接符 52">
            <a:extLst>
              <a:ext uri="{FF2B5EF4-FFF2-40B4-BE49-F238E27FC236}">
                <a16:creationId xmlns:a16="http://schemas.microsoft.com/office/drawing/2014/main" id="{2D928B62-0F97-03FB-D4A0-D76308D616FB}"/>
              </a:ext>
            </a:extLst>
          </p:cNvPr>
          <p:cNvCxnSpPr>
            <a:cxnSpLocks/>
          </p:cNvCxnSpPr>
          <p:nvPr/>
        </p:nvCxnSpPr>
        <p:spPr>
          <a:xfrm>
            <a:off x="1151164" y="829810"/>
            <a:ext cx="10606295" cy="0"/>
          </a:xfrm>
          <a:prstGeom prst="line">
            <a:avLst/>
          </a:prstGeom>
          <a:ln w="9525">
            <a:solidFill>
              <a:srgbClr val="11B5F2"/>
            </a:solidFill>
          </a:ln>
        </p:spPr>
        <p:style>
          <a:lnRef idx="1">
            <a:schemeClr val="accent1"/>
          </a:lnRef>
          <a:fillRef idx="0">
            <a:schemeClr val="accent1"/>
          </a:fillRef>
          <a:effectRef idx="0">
            <a:schemeClr val="accent1"/>
          </a:effectRef>
          <a:fontRef idx="minor">
            <a:schemeClr val="tx1"/>
          </a:fontRef>
        </p:style>
      </p:cxnSp>
      <p:sp>
        <p:nvSpPr>
          <p:cNvPr id="5" name="文本占位符 1">
            <a:extLst>
              <a:ext uri="{FF2B5EF4-FFF2-40B4-BE49-F238E27FC236}">
                <a16:creationId xmlns:a16="http://schemas.microsoft.com/office/drawing/2014/main" id="{D7A04C08-0648-E558-897A-42EE060F3B8E}"/>
              </a:ext>
            </a:extLst>
          </p:cNvPr>
          <p:cNvSpPr txBox="1"/>
          <p:nvPr/>
        </p:nvSpPr>
        <p:spPr>
          <a:xfrm>
            <a:off x="1049520" y="290781"/>
            <a:ext cx="9610373" cy="377402"/>
          </a:xfrm>
          <a:prstGeom prst="rect">
            <a:avLst/>
          </a:prstGeom>
        </p:spPr>
        <p:txBody>
          <a:bodyPr vert="horz" wrap="square" lIns="90000" tIns="36000" rIns="91440" bIns="36000" rtlCol="0" anchor="t">
            <a:spAutoFit/>
          </a:bodyPr>
          <a:lstStyle>
            <a:defPPr>
              <a:defRPr lang="zh-CN"/>
            </a:defPPr>
            <a:lvl1pPr indent="0">
              <a:lnSpc>
                <a:spcPct val="90000"/>
              </a:lnSpc>
              <a:spcBef>
                <a:spcPts val="1000"/>
              </a:spcBef>
              <a:buFontTx/>
              <a:buNone/>
              <a:defRPr kumimoji="1" sz="2200" b="1">
                <a:solidFill>
                  <a:schemeClr val="bg1"/>
                </a:solidFill>
                <a:latin typeface="Century Gothic" panose="020B0502020202020204" pitchFamily="34" charset="0"/>
                <a:ea typeface="微软雅黑"/>
                <a:cs typeface="微软雅黑"/>
              </a:defRPr>
            </a:lvl1pPr>
            <a:lvl2pPr indent="0">
              <a:lnSpc>
                <a:spcPct val="90000"/>
              </a:lnSpc>
              <a:spcBef>
                <a:spcPts val="500"/>
              </a:spcBef>
              <a:buFontTx/>
              <a:buNone/>
              <a:defRPr sz="2400"/>
            </a:lvl2pPr>
            <a:lvl3pPr indent="0">
              <a:lnSpc>
                <a:spcPct val="90000"/>
              </a:lnSpc>
              <a:spcBef>
                <a:spcPts val="500"/>
              </a:spcBef>
              <a:buFontTx/>
              <a:buNone/>
              <a:defRPr sz="2000"/>
            </a:lvl3pPr>
            <a:lvl4pPr indent="0">
              <a:lnSpc>
                <a:spcPct val="90000"/>
              </a:lnSpc>
              <a:spcBef>
                <a:spcPts val="500"/>
              </a:spcBef>
              <a:buFontTx/>
              <a:buNone/>
            </a:lvl4pPr>
            <a:lvl5pPr indent="0">
              <a:lnSpc>
                <a:spcPct val="90000"/>
              </a:lnSpc>
              <a:spcBef>
                <a:spcPts val="500"/>
              </a:spcBef>
              <a:buFontTx/>
              <a:buNone/>
            </a:lvl5pPr>
            <a:lvl6pPr marL="2514600" indent="-228600">
              <a:lnSpc>
                <a:spcPct val="90000"/>
              </a:lnSpc>
              <a:spcBef>
                <a:spcPts val="500"/>
              </a:spcBef>
              <a:buFont typeface="Arial" panose="020B0604020202090204"/>
              <a:buChar char="•"/>
            </a:lvl6pPr>
            <a:lvl7pPr marL="2971800" indent="-228600">
              <a:lnSpc>
                <a:spcPct val="90000"/>
              </a:lnSpc>
              <a:spcBef>
                <a:spcPts val="500"/>
              </a:spcBef>
              <a:buFont typeface="Arial" panose="020B0604020202090204"/>
              <a:buChar char="•"/>
            </a:lvl7pPr>
            <a:lvl8pPr marL="3429000" indent="-228600">
              <a:lnSpc>
                <a:spcPct val="90000"/>
              </a:lnSpc>
              <a:spcBef>
                <a:spcPts val="500"/>
              </a:spcBef>
              <a:buFont typeface="Arial" panose="020B0604020202090204"/>
              <a:buChar char="•"/>
            </a:lvl8pPr>
            <a:lvl9pPr marL="3886200" indent="-228600">
              <a:lnSpc>
                <a:spcPct val="90000"/>
              </a:lnSpc>
              <a:spcBef>
                <a:spcPts val="500"/>
              </a:spcBef>
              <a:buFont typeface="Arial" panose="020B0604020202090204"/>
              <a:buChar char="•"/>
            </a:lvl9pPr>
          </a:lstStyle>
          <a:p>
            <a:r>
              <a:rPr lang="es-MX" altLang="zh-CN" dirty="0"/>
              <a:t>Arquitectura de protección de datos con 0 pérdida de datos</a:t>
            </a:r>
            <a:endParaRPr lang="zh-CN" altLang="en-US" dirty="0"/>
          </a:p>
        </p:txBody>
      </p:sp>
      <p:pic>
        <p:nvPicPr>
          <p:cNvPr id="66" name="图片 54">
            <a:extLst>
              <a:ext uri="{FF2B5EF4-FFF2-40B4-BE49-F238E27FC236}">
                <a16:creationId xmlns:a16="http://schemas.microsoft.com/office/drawing/2014/main" id="{028E7E47-D4C2-1DCD-988A-B926536097F1}"/>
              </a:ext>
            </a:extLst>
          </p:cNvPr>
          <p:cNvPicPr>
            <a:picLocks noChangeAspect="1"/>
          </p:cNvPicPr>
          <p:nvPr/>
        </p:nvPicPr>
        <p:blipFill>
          <a:blip r:embed="rId11"/>
          <a:stretch>
            <a:fillRect/>
          </a:stretch>
        </p:blipFill>
        <p:spPr>
          <a:xfrm>
            <a:off x="9665739" y="-125344"/>
            <a:ext cx="2611769" cy="1154038"/>
          </a:xfrm>
          <a:prstGeom prst="rect">
            <a:avLst/>
          </a:prstGeom>
          <a:effectLst>
            <a:outerShdw blurRad="38100" dist="25400" dir="2700000" algn="tl" rotWithShape="0">
              <a:prstClr val="black">
                <a:alpha val="30000"/>
              </a:prstClr>
            </a:outerShdw>
          </a:effectLst>
        </p:spPr>
      </p:pic>
      <p:sp>
        <p:nvSpPr>
          <p:cNvPr id="67" name="矩形 51">
            <a:extLst>
              <a:ext uri="{FF2B5EF4-FFF2-40B4-BE49-F238E27FC236}">
                <a16:creationId xmlns:a16="http://schemas.microsoft.com/office/drawing/2014/main" id="{5F0FB652-4450-8332-0EDE-C66A2F2F55EB}"/>
              </a:ext>
            </a:extLst>
          </p:cNvPr>
          <p:cNvSpPr/>
          <p:nvPr/>
        </p:nvSpPr>
        <p:spPr>
          <a:xfrm>
            <a:off x="0" y="6367174"/>
            <a:ext cx="12192000" cy="497076"/>
          </a:xfrm>
          <a:prstGeom prst="rect">
            <a:avLst/>
          </a:prstGeom>
          <a:gradFill>
            <a:gsLst>
              <a:gs pos="0">
                <a:srgbClr val="0E8EE7">
                  <a:alpha val="40000"/>
                </a:srgbClr>
              </a:gs>
              <a:gs pos="100000">
                <a:srgbClr val="0E8EE7">
                  <a:alpha val="1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8" name="矩形 56">
            <a:extLst>
              <a:ext uri="{FF2B5EF4-FFF2-40B4-BE49-F238E27FC236}">
                <a16:creationId xmlns:a16="http://schemas.microsoft.com/office/drawing/2014/main" id="{7EAE5E56-E977-EDAD-C566-3C0A41191AB9}"/>
              </a:ext>
            </a:extLst>
          </p:cNvPr>
          <p:cNvSpPr/>
          <p:nvPr/>
        </p:nvSpPr>
        <p:spPr>
          <a:xfrm>
            <a:off x="440326" y="6518843"/>
            <a:ext cx="162000" cy="162000"/>
          </a:xfrm>
          <a:prstGeom prst="rect">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Century Gothic" panose="020B0502020202020204" pitchFamily="34" charset="0"/>
            </a:endParaRPr>
          </a:p>
        </p:txBody>
      </p:sp>
      <p:sp>
        <p:nvSpPr>
          <p:cNvPr id="69" name="矩形 57">
            <a:extLst>
              <a:ext uri="{FF2B5EF4-FFF2-40B4-BE49-F238E27FC236}">
                <a16:creationId xmlns:a16="http://schemas.microsoft.com/office/drawing/2014/main" id="{F4E02D6E-BA58-1526-84C8-C5CF043A07DD}"/>
              </a:ext>
            </a:extLst>
          </p:cNvPr>
          <p:cNvSpPr/>
          <p:nvPr/>
        </p:nvSpPr>
        <p:spPr>
          <a:xfrm>
            <a:off x="11579131" y="6518843"/>
            <a:ext cx="162000" cy="162000"/>
          </a:xfrm>
          <a:prstGeom prst="rect">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Century Gothic" panose="020B0502020202020204" pitchFamily="34" charset="0"/>
            </a:endParaRPr>
          </a:p>
        </p:txBody>
      </p:sp>
      <p:sp>
        <p:nvSpPr>
          <p:cNvPr id="70" name="日期占位符 1">
            <a:extLst>
              <a:ext uri="{FF2B5EF4-FFF2-40B4-BE49-F238E27FC236}">
                <a16:creationId xmlns:a16="http://schemas.microsoft.com/office/drawing/2014/main" id="{4680423D-72A0-1D2F-2D4C-2139E44F10DF}"/>
              </a:ext>
            </a:extLst>
          </p:cNvPr>
          <p:cNvSpPr txBox="1">
            <a:spLocks/>
          </p:cNvSpPr>
          <p:nvPr/>
        </p:nvSpPr>
        <p:spPr>
          <a:xfrm>
            <a:off x="609896" y="6458759"/>
            <a:ext cx="27432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a:solidFill>
                  <a:schemeClr val="bg1"/>
                </a:solidFill>
                <a:latin typeface="Century Gothic" panose="020B0502020202020204" pitchFamily="34" charset="0"/>
              </a:rPr>
              <a:t>www.sangfor.com</a:t>
            </a:r>
          </a:p>
        </p:txBody>
      </p:sp>
      <p:sp>
        <p:nvSpPr>
          <p:cNvPr id="71" name="页脚占位符 2">
            <a:extLst>
              <a:ext uri="{FF2B5EF4-FFF2-40B4-BE49-F238E27FC236}">
                <a16:creationId xmlns:a16="http://schemas.microsoft.com/office/drawing/2014/main" id="{6197C82E-69E2-6EC2-946C-1743015AAF0A}"/>
              </a:ext>
            </a:extLst>
          </p:cNvPr>
          <p:cNvSpPr txBox="1">
            <a:spLocks/>
          </p:cNvSpPr>
          <p:nvPr/>
        </p:nvSpPr>
        <p:spPr>
          <a:xfrm>
            <a:off x="4038600" y="6458759"/>
            <a:ext cx="41148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200">
                <a:solidFill>
                  <a:schemeClr val="bg1"/>
                </a:solidFill>
                <a:latin typeface="Century Gothic" panose="020B0502020202020204" pitchFamily="34" charset="0"/>
                <a:ea typeface="微软雅黑" panose="020B0503020204020204" pitchFamily="34" charset="-122"/>
              </a:rPr>
              <a:t>Sangfor Technologies</a:t>
            </a:r>
            <a:endParaRPr lang="zh-CN" altLang="en-US" sz="1200">
              <a:solidFill>
                <a:schemeClr val="bg1"/>
              </a:solidFill>
              <a:latin typeface="Century Gothic" panose="020B0502020202020204" pitchFamily="34" charset="0"/>
              <a:ea typeface="微软雅黑" panose="020B0503020204020204" pitchFamily="34" charset="-122"/>
            </a:endParaRPr>
          </a:p>
        </p:txBody>
      </p:sp>
      <p:sp>
        <p:nvSpPr>
          <p:cNvPr id="72" name="灯片编号占位符 3">
            <a:extLst>
              <a:ext uri="{FF2B5EF4-FFF2-40B4-BE49-F238E27FC236}">
                <a16:creationId xmlns:a16="http://schemas.microsoft.com/office/drawing/2014/main" id="{20A6D545-110F-9D2B-81FA-304CA9508DD5}"/>
              </a:ext>
            </a:extLst>
          </p:cNvPr>
          <p:cNvSpPr txBox="1">
            <a:spLocks/>
          </p:cNvSpPr>
          <p:nvPr/>
        </p:nvSpPr>
        <p:spPr>
          <a:xfrm>
            <a:off x="8835931" y="6458759"/>
            <a:ext cx="27432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1200">
                <a:solidFill>
                  <a:schemeClr val="bg1"/>
                </a:solidFill>
                <a:latin typeface="Century Gothic" panose="020B0502020202020204" pitchFamily="34" charset="0"/>
              </a:rPr>
              <a:t>Page  </a:t>
            </a:r>
            <a:fld id="{6F6B6950-8D1A-4668-8374-25B44628E0DF}" type="slidenum">
              <a:rPr lang="zh-CN" altLang="en-US" sz="1200" smtClean="0">
                <a:solidFill>
                  <a:schemeClr val="bg1"/>
                </a:solidFill>
                <a:latin typeface="Century Gothic" panose="020B0502020202020204" pitchFamily="34" charset="0"/>
              </a:rPr>
              <a:pPr algn="r"/>
              <a:t>69</a:t>
            </a:fld>
            <a:endParaRPr lang="zh-CN" altLang="en-US" sz="1200">
              <a:solidFill>
                <a:schemeClr val="bg1"/>
              </a:solidFill>
              <a:latin typeface="Century Gothic" panose="020B0502020202020204" pitchFamily="34" charset="0"/>
            </a:endParaRPr>
          </a:p>
        </p:txBody>
      </p:sp>
      <p:pic>
        <p:nvPicPr>
          <p:cNvPr id="73" name="图片 24">
            <a:extLst>
              <a:ext uri="{FF2B5EF4-FFF2-40B4-BE49-F238E27FC236}">
                <a16:creationId xmlns:a16="http://schemas.microsoft.com/office/drawing/2014/main" id="{7FC0DB62-16DA-143A-6F94-9425AB84485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6702" y="17557"/>
            <a:ext cx="782818" cy="923850"/>
          </a:xfrm>
          <a:prstGeom prst="rect">
            <a:avLst/>
          </a:prstGeom>
        </p:spPr>
      </p:pic>
      <p:sp>
        <p:nvSpPr>
          <p:cNvPr id="74" name="Rectangle 1">
            <a:extLst>
              <a:ext uri="{FF2B5EF4-FFF2-40B4-BE49-F238E27FC236}">
                <a16:creationId xmlns:a16="http://schemas.microsoft.com/office/drawing/2014/main" id="{7A9A924B-7A5F-A116-C9A3-C00B43E45D38}"/>
              </a:ext>
            </a:extLst>
          </p:cNvPr>
          <p:cNvSpPr>
            <a:spLocks noChangeArrowheads="1"/>
          </p:cNvSpPr>
          <p:nvPr/>
        </p:nvSpPr>
        <p:spPr bwMode="auto">
          <a:xfrm>
            <a:off x="2870200" y="30718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zh-CN" altLang="zh-CN"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grpSp>
        <p:nvGrpSpPr>
          <p:cNvPr id="75" name="组合 3">
            <a:extLst>
              <a:ext uri="{FF2B5EF4-FFF2-40B4-BE49-F238E27FC236}">
                <a16:creationId xmlns:a16="http://schemas.microsoft.com/office/drawing/2014/main" id="{D18757F4-B8AF-8BCC-9A8A-9D1594A0F6CE}"/>
              </a:ext>
            </a:extLst>
          </p:cNvPr>
          <p:cNvGrpSpPr/>
          <p:nvPr/>
        </p:nvGrpSpPr>
        <p:grpSpPr>
          <a:xfrm>
            <a:off x="588215" y="1106392"/>
            <a:ext cx="11014411" cy="5118470"/>
            <a:chOff x="588215" y="1211322"/>
            <a:chExt cx="11014411" cy="5118470"/>
          </a:xfrm>
        </p:grpSpPr>
        <p:sp>
          <p:nvSpPr>
            <p:cNvPr id="76" name="矩形 5">
              <a:extLst>
                <a:ext uri="{FF2B5EF4-FFF2-40B4-BE49-F238E27FC236}">
                  <a16:creationId xmlns:a16="http://schemas.microsoft.com/office/drawing/2014/main" id="{0A28FA28-4E2D-DC4E-A4E0-4CD836E40B81}"/>
                </a:ext>
              </a:extLst>
            </p:cNvPr>
            <p:cNvSpPr/>
            <p:nvPr/>
          </p:nvSpPr>
          <p:spPr>
            <a:xfrm>
              <a:off x="605971" y="1211322"/>
              <a:ext cx="3565823" cy="830997"/>
            </a:xfrm>
            <a:prstGeom prst="rect">
              <a:avLst/>
            </a:prstGeom>
          </p:spPr>
          <p:txBody>
            <a:bodyPr wrap="square">
              <a:spAutoFit/>
            </a:bodyPr>
            <a:lstStyle/>
            <a:p>
              <a:pPr algn="ctr"/>
              <a:r>
                <a:rPr lang="en-US" altLang="zh-CN" sz="4800" b="1">
                  <a:ln w="12700">
                    <a:solidFill>
                      <a:srgbClr val="00B0F0"/>
                    </a:solidFill>
                  </a:ln>
                  <a:solidFill>
                    <a:srgbClr val="00B0F0">
                      <a:alpha val="20000"/>
                    </a:srgbClr>
                  </a:solidFill>
                  <a:effectLst>
                    <a:reflection blurRad="6350" stA="35000" endPos="35000" dir="5400000" sy="-100000" algn="bl" rotWithShape="0"/>
                  </a:effectLst>
                  <a:latin typeface="Century Gothic" panose="020B0502020202020204" pitchFamily="34" charset="0"/>
                  <a:ea typeface="微软雅黑" panose="020B0503020204020204" pitchFamily="34" charset="-122"/>
                  <a:cs typeface="Arial" panose="020B0604020202020204" pitchFamily="34" charset="0"/>
                </a:rPr>
                <a:t>99.9999%</a:t>
              </a:r>
            </a:p>
          </p:txBody>
        </p:sp>
        <p:sp>
          <p:nvSpPr>
            <p:cNvPr id="77" name="任意多边形 37">
              <a:extLst>
                <a:ext uri="{FF2B5EF4-FFF2-40B4-BE49-F238E27FC236}">
                  <a16:creationId xmlns:a16="http://schemas.microsoft.com/office/drawing/2014/main" id="{4AC2CB6D-7D7E-6647-876F-404FC3BEF672}"/>
                </a:ext>
              </a:extLst>
            </p:cNvPr>
            <p:cNvSpPr/>
            <p:nvPr/>
          </p:nvSpPr>
          <p:spPr>
            <a:xfrm>
              <a:off x="1475147" y="1973944"/>
              <a:ext cx="1836840" cy="1060488"/>
            </a:xfrm>
            <a:custGeom>
              <a:avLst/>
              <a:gdLst>
                <a:gd name="connsiteX0" fmla="*/ 0 w 5742480"/>
                <a:gd name="connsiteY0" fmla="*/ 0 h 6945766"/>
                <a:gd name="connsiteX1" fmla="*/ 9508 w 5742480"/>
                <a:gd name="connsiteY1" fmla="*/ 0 h 6945766"/>
                <a:gd name="connsiteX2" fmla="*/ 14836 w 5742480"/>
                <a:gd name="connsiteY2" fmla="*/ 14245 h 6945766"/>
                <a:gd name="connsiteX3" fmla="*/ 2873296 w 5742480"/>
                <a:gd name="connsiteY3" fmla="*/ 538895 h 6945766"/>
                <a:gd name="connsiteX4" fmla="*/ 5731760 w 5742480"/>
                <a:gd name="connsiteY4" fmla="*/ 14245 h 6945766"/>
                <a:gd name="connsiteX5" fmla="*/ 5737088 w 5742480"/>
                <a:gd name="connsiteY5" fmla="*/ 0 h 6945766"/>
                <a:gd name="connsiteX6" fmla="*/ 5742480 w 5742480"/>
                <a:gd name="connsiteY6" fmla="*/ 0 h 6945766"/>
                <a:gd name="connsiteX7" fmla="*/ 5742480 w 5742480"/>
                <a:gd name="connsiteY7" fmla="*/ 6945766 h 6945766"/>
                <a:gd name="connsiteX8" fmla="*/ 0 w 5742480"/>
                <a:gd name="connsiteY8" fmla="*/ 6945766 h 6945766"/>
                <a:gd name="connsiteX0-1" fmla="*/ 0 w 5742480"/>
                <a:gd name="connsiteY0-2" fmla="*/ 0 h 6945766"/>
                <a:gd name="connsiteX1-3" fmla="*/ 9508 w 5742480"/>
                <a:gd name="connsiteY1-4" fmla="*/ 0 h 6945766"/>
                <a:gd name="connsiteX2-5" fmla="*/ 14836 w 5742480"/>
                <a:gd name="connsiteY2-6" fmla="*/ 14245 h 6945766"/>
                <a:gd name="connsiteX3-7" fmla="*/ 2873296 w 5742480"/>
                <a:gd name="connsiteY3-8" fmla="*/ 538895 h 6945766"/>
                <a:gd name="connsiteX4-9" fmla="*/ 5731760 w 5742480"/>
                <a:gd name="connsiteY4-10" fmla="*/ 14245 h 6945766"/>
                <a:gd name="connsiteX5-11" fmla="*/ 5737088 w 5742480"/>
                <a:gd name="connsiteY5-12" fmla="*/ 0 h 6945766"/>
                <a:gd name="connsiteX6-13" fmla="*/ 5742480 w 5742480"/>
                <a:gd name="connsiteY6-14" fmla="*/ 0 h 6945766"/>
                <a:gd name="connsiteX7-15" fmla="*/ 5742480 w 5742480"/>
                <a:gd name="connsiteY7-16" fmla="*/ 6945766 h 6945766"/>
                <a:gd name="connsiteX8-17" fmla="*/ 22303 w 5742480"/>
                <a:gd name="connsiteY8-18" fmla="*/ 5005453 h 6945766"/>
                <a:gd name="connsiteX9" fmla="*/ 0 w 5742480"/>
                <a:gd name="connsiteY9" fmla="*/ 0 h 6945766"/>
                <a:gd name="connsiteX0-19" fmla="*/ 0 w 5742480"/>
                <a:gd name="connsiteY0-20" fmla="*/ 0 h 5139268"/>
                <a:gd name="connsiteX1-21" fmla="*/ 9508 w 5742480"/>
                <a:gd name="connsiteY1-22" fmla="*/ 0 h 5139268"/>
                <a:gd name="connsiteX2-23" fmla="*/ 14836 w 5742480"/>
                <a:gd name="connsiteY2-24" fmla="*/ 14245 h 5139268"/>
                <a:gd name="connsiteX3-25" fmla="*/ 2873296 w 5742480"/>
                <a:gd name="connsiteY3-26" fmla="*/ 538895 h 5139268"/>
                <a:gd name="connsiteX4-27" fmla="*/ 5731760 w 5742480"/>
                <a:gd name="connsiteY4-28" fmla="*/ 14245 h 5139268"/>
                <a:gd name="connsiteX5-29" fmla="*/ 5737088 w 5742480"/>
                <a:gd name="connsiteY5-30" fmla="*/ 0 h 5139268"/>
                <a:gd name="connsiteX6-31" fmla="*/ 5742480 w 5742480"/>
                <a:gd name="connsiteY6-32" fmla="*/ 0 h 5139268"/>
                <a:gd name="connsiteX7-33" fmla="*/ 5742480 w 5742480"/>
                <a:gd name="connsiteY7-34" fmla="*/ 5139268 h 5139268"/>
                <a:gd name="connsiteX8-35" fmla="*/ 22303 w 5742480"/>
                <a:gd name="connsiteY8-36" fmla="*/ 5005453 h 5139268"/>
                <a:gd name="connsiteX9-37" fmla="*/ 0 w 5742480"/>
                <a:gd name="connsiteY9-38" fmla="*/ 0 h 5139268"/>
                <a:gd name="connsiteX0-39" fmla="*/ 75668 w 5818148"/>
                <a:gd name="connsiteY0-40" fmla="*/ 0 h 8010409"/>
                <a:gd name="connsiteX1-41" fmla="*/ 85176 w 5818148"/>
                <a:gd name="connsiteY1-42" fmla="*/ 0 h 8010409"/>
                <a:gd name="connsiteX2-43" fmla="*/ 90504 w 5818148"/>
                <a:gd name="connsiteY2-44" fmla="*/ 14245 h 8010409"/>
                <a:gd name="connsiteX3-45" fmla="*/ 2948964 w 5818148"/>
                <a:gd name="connsiteY3-46" fmla="*/ 538895 h 8010409"/>
                <a:gd name="connsiteX4-47" fmla="*/ 5807428 w 5818148"/>
                <a:gd name="connsiteY4-48" fmla="*/ 14245 h 8010409"/>
                <a:gd name="connsiteX5-49" fmla="*/ 5812756 w 5818148"/>
                <a:gd name="connsiteY5-50" fmla="*/ 0 h 8010409"/>
                <a:gd name="connsiteX6-51" fmla="*/ 5818148 w 5818148"/>
                <a:gd name="connsiteY6-52" fmla="*/ 0 h 8010409"/>
                <a:gd name="connsiteX7-53" fmla="*/ 5818148 w 5818148"/>
                <a:gd name="connsiteY7-54" fmla="*/ 5139268 h 8010409"/>
                <a:gd name="connsiteX8-55" fmla="*/ 0 w 5818148"/>
                <a:gd name="connsiteY8-56" fmla="*/ 8009910 h 8010409"/>
                <a:gd name="connsiteX9-57" fmla="*/ 75668 w 5818148"/>
                <a:gd name="connsiteY9-58" fmla="*/ 0 h 8010409"/>
                <a:gd name="connsiteX0-59" fmla="*/ 75668 w 5818148"/>
                <a:gd name="connsiteY0-60" fmla="*/ 0 h 8023164"/>
                <a:gd name="connsiteX1-61" fmla="*/ 85176 w 5818148"/>
                <a:gd name="connsiteY1-62" fmla="*/ 0 h 8023164"/>
                <a:gd name="connsiteX2-63" fmla="*/ 90504 w 5818148"/>
                <a:gd name="connsiteY2-64" fmla="*/ 14245 h 8023164"/>
                <a:gd name="connsiteX3-65" fmla="*/ 2948964 w 5818148"/>
                <a:gd name="connsiteY3-66" fmla="*/ 538895 h 8023164"/>
                <a:gd name="connsiteX4-67" fmla="*/ 5807428 w 5818148"/>
                <a:gd name="connsiteY4-68" fmla="*/ 14245 h 8023164"/>
                <a:gd name="connsiteX5-69" fmla="*/ 5812756 w 5818148"/>
                <a:gd name="connsiteY5-70" fmla="*/ 0 h 8023164"/>
                <a:gd name="connsiteX6-71" fmla="*/ 5818148 w 5818148"/>
                <a:gd name="connsiteY6-72" fmla="*/ 0 h 8023164"/>
                <a:gd name="connsiteX7-73" fmla="*/ 5818148 w 5818148"/>
                <a:gd name="connsiteY7-74" fmla="*/ 8013096 h 8023164"/>
                <a:gd name="connsiteX8-75" fmla="*/ 0 w 5818148"/>
                <a:gd name="connsiteY8-76" fmla="*/ 8009910 h 8023164"/>
                <a:gd name="connsiteX9-77" fmla="*/ 75668 w 5818148"/>
                <a:gd name="connsiteY9-78" fmla="*/ 0 h 8023164"/>
                <a:gd name="connsiteX0-79" fmla="*/ 0 w 5742480"/>
                <a:gd name="connsiteY0-80" fmla="*/ 0 h 8052778"/>
                <a:gd name="connsiteX1-81" fmla="*/ 9508 w 5742480"/>
                <a:gd name="connsiteY1-82" fmla="*/ 0 h 8052778"/>
                <a:gd name="connsiteX2-83" fmla="*/ 14836 w 5742480"/>
                <a:gd name="connsiteY2-84" fmla="*/ 14245 h 8052778"/>
                <a:gd name="connsiteX3-85" fmla="*/ 2873296 w 5742480"/>
                <a:gd name="connsiteY3-86" fmla="*/ 538895 h 8052778"/>
                <a:gd name="connsiteX4-87" fmla="*/ 5731760 w 5742480"/>
                <a:gd name="connsiteY4-88" fmla="*/ 14245 h 8052778"/>
                <a:gd name="connsiteX5-89" fmla="*/ 5737088 w 5742480"/>
                <a:gd name="connsiteY5-90" fmla="*/ 0 h 8052778"/>
                <a:gd name="connsiteX6-91" fmla="*/ 5742480 w 5742480"/>
                <a:gd name="connsiteY6-92" fmla="*/ 0 h 8052778"/>
                <a:gd name="connsiteX7-93" fmla="*/ 5742480 w 5742480"/>
                <a:gd name="connsiteY7-94" fmla="*/ 8013096 h 8052778"/>
                <a:gd name="connsiteX8-95" fmla="*/ 54960 w 5742480"/>
                <a:gd name="connsiteY8-96" fmla="*/ 8042567 h 8052778"/>
                <a:gd name="connsiteX9-97" fmla="*/ 0 w 5742480"/>
                <a:gd name="connsiteY9-98" fmla="*/ 0 h 8052778"/>
                <a:gd name="connsiteX0-99" fmla="*/ 108325 w 5850805"/>
                <a:gd name="connsiteY0-100" fmla="*/ 0 h 8083547"/>
                <a:gd name="connsiteX1-101" fmla="*/ 117833 w 5850805"/>
                <a:gd name="connsiteY1-102" fmla="*/ 0 h 8083547"/>
                <a:gd name="connsiteX2-103" fmla="*/ 123161 w 5850805"/>
                <a:gd name="connsiteY2-104" fmla="*/ 14245 h 8083547"/>
                <a:gd name="connsiteX3-105" fmla="*/ 2981621 w 5850805"/>
                <a:gd name="connsiteY3-106" fmla="*/ 538895 h 8083547"/>
                <a:gd name="connsiteX4-107" fmla="*/ 5840085 w 5850805"/>
                <a:gd name="connsiteY4-108" fmla="*/ 14245 h 8083547"/>
                <a:gd name="connsiteX5-109" fmla="*/ 5845413 w 5850805"/>
                <a:gd name="connsiteY5-110" fmla="*/ 0 h 8083547"/>
                <a:gd name="connsiteX6-111" fmla="*/ 5850805 w 5850805"/>
                <a:gd name="connsiteY6-112" fmla="*/ 0 h 8083547"/>
                <a:gd name="connsiteX7-113" fmla="*/ 5850805 w 5850805"/>
                <a:gd name="connsiteY7-114" fmla="*/ 8013096 h 8083547"/>
                <a:gd name="connsiteX8-115" fmla="*/ 0 w 5850805"/>
                <a:gd name="connsiteY8-116" fmla="*/ 8075224 h 8083547"/>
                <a:gd name="connsiteX9-117" fmla="*/ 108325 w 5850805"/>
                <a:gd name="connsiteY9-118" fmla="*/ 0 h 8083547"/>
                <a:gd name="connsiteX0-119" fmla="*/ 0 w 5742480"/>
                <a:gd name="connsiteY0-120" fmla="*/ 0 h 8114911"/>
                <a:gd name="connsiteX1-121" fmla="*/ 9508 w 5742480"/>
                <a:gd name="connsiteY1-122" fmla="*/ 0 h 8114911"/>
                <a:gd name="connsiteX2-123" fmla="*/ 14836 w 5742480"/>
                <a:gd name="connsiteY2-124" fmla="*/ 14245 h 8114911"/>
                <a:gd name="connsiteX3-125" fmla="*/ 2873296 w 5742480"/>
                <a:gd name="connsiteY3-126" fmla="*/ 538895 h 8114911"/>
                <a:gd name="connsiteX4-127" fmla="*/ 5731760 w 5742480"/>
                <a:gd name="connsiteY4-128" fmla="*/ 14245 h 8114911"/>
                <a:gd name="connsiteX5-129" fmla="*/ 5737088 w 5742480"/>
                <a:gd name="connsiteY5-130" fmla="*/ 0 h 8114911"/>
                <a:gd name="connsiteX6-131" fmla="*/ 5742480 w 5742480"/>
                <a:gd name="connsiteY6-132" fmla="*/ 0 h 8114911"/>
                <a:gd name="connsiteX7-133" fmla="*/ 5742480 w 5742480"/>
                <a:gd name="connsiteY7-134" fmla="*/ 8013096 h 8114911"/>
                <a:gd name="connsiteX8-135" fmla="*/ 22304 w 5742480"/>
                <a:gd name="connsiteY8-136" fmla="*/ 8107881 h 8114911"/>
                <a:gd name="connsiteX9-137" fmla="*/ 0 w 5742480"/>
                <a:gd name="connsiteY9-138" fmla="*/ 0 h 8114911"/>
                <a:gd name="connsiteX0-139" fmla="*/ 75668 w 5818148"/>
                <a:gd name="connsiteY0-140" fmla="*/ 0 h 8146625"/>
                <a:gd name="connsiteX1-141" fmla="*/ 85176 w 5818148"/>
                <a:gd name="connsiteY1-142" fmla="*/ 0 h 8146625"/>
                <a:gd name="connsiteX2-143" fmla="*/ 90504 w 5818148"/>
                <a:gd name="connsiteY2-144" fmla="*/ 14245 h 8146625"/>
                <a:gd name="connsiteX3-145" fmla="*/ 2948964 w 5818148"/>
                <a:gd name="connsiteY3-146" fmla="*/ 538895 h 8146625"/>
                <a:gd name="connsiteX4-147" fmla="*/ 5807428 w 5818148"/>
                <a:gd name="connsiteY4-148" fmla="*/ 14245 h 8146625"/>
                <a:gd name="connsiteX5-149" fmla="*/ 5812756 w 5818148"/>
                <a:gd name="connsiteY5-150" fmla="*/ 0 h 8146625"/>
                <a:gd name="connsiteX6-151" fmla="*/ 5818148 w 5818148"/>
                <a:gd name="connsiteY6-152" fmla="*/ 0 h 8146625"/>
                <a:gd name="connsiteX7-153" fmla="*/ 5818148 w 5818148"/>
                <a:gd name="connsiteY7-154" fmla="*/ 8013096 h 8146625"/>
                <a:gd name="connsiteX8-155" fmla="*/ 0 w 5818148"/>
                <a:gd name="connsiteY8-156" fmla="*/ 8140538 h 8146625"/>
                <a:gd name="connsiteX9-157" fmla="*/ 75668 w 5818148"/>
                <a:gd name="connsiteY9-158" fmla="*/ 0 h 8146625"/>
                <a:gd name="connsiteX0-159" fmla="*/ 0 w 5742480"/>
                <a:gd name="connsiteY0-160" fmla="*/ 0 h 8083546"/>
                <a:gd name="connsiteX1-161" fmla="*/ 9508 w 5742480"/>
                <a:gd name="connsiteY1-162" fmla="*/ 0 h 8083546"/>
                <a:gd name="connsiteX2-163" fmla="*/ 14836 w 5742480"/>
                <a:gd name="connsiteY2-164" fmla="*/ 14245 h 8083546"/>
                <a:gd name="connsiteX3-165" fmla="*/ 2873296 w 5742480"/>
                <a:gd name="connsiteY3-166" fmla="*/ 538895 h 8083546"/>
                <a:gd name="connsiteX4-167" fmla="*/ 5731760 w 5742480"/>
                <a:gd name="connsiteY4-168" fmla="*/ 14245 h 8083546"/>
                <a:gd name="connsiteX5-169" fmla="*/ 5737088 w 5742480"/>
                <a:gd name="connsiteY5-170" fmla="*/ 0 h 8083546"/>
                <a:gd name="connsiteX6-171" fmla="*/ 5742480 w 5742480"/>
                <a:gd name="connsiteY6-172" fmla="*/ 0 h 8083546"/>
                <a:gd name="connsiteX7-173" fmla="*/ 5742480 w 5742480"/>
                <a:gd name="connsiteY7-174" fmla="*/ 8013096 h 8083546"/>
                <a:gd name="connsiteX8-175" fmla="*/ 22303 w 5742480"/>
                <a:gd name="connsiteY8-176" fmla="*/ 8075223 h 8083546"/>
                <a:gd name="connsiteX9-177" fmla="*/ 0 w 5742480"/>
                <a:gd name="connsiteY9-178" fmla="*/ 0 h 8083546"/>
                <a:gd name="connsiteX0-179" fmla="*/ 75668 w 5818148"/>
                <a:gd name="connsiteY0-180" fmla="*/ 0 h 8114910"/>
                <a:gd name="connsiteX1-181" fmla="*/ 85176 w 5818148"/>
                <a:gd name="connsiteY1-182" fmla="*/ 0 h 8114910"/>
                <a:gd name="connsiteX2-183" fmla="*/ 90504 w 5818148"/>
                <a:gd name="connsiteY2-184" fmla="*/ 14245 h 8114910"/>
                <a:gd name="connsiteX3-185" fmla="*/ 2948964 w 5818148"/>
                <a:gd name="connsiteY3-186" fmla="*/ 538895 h 8114910"/>
                <a:gd name="connsiteX4-187" fmla="*/ 5807428 w 5818148"/>
                <a:gd name="connsiteY4-188" fmla="*/ 14245 h 8114910"/>
                <a:gd name="connsiteX5-189" fmla="*/ 5812756 w 5818148"/>
                <a:gd name="connsiteY5-190" fmla="*/ 0 h 8114910"/>
                <a:gd name="connsiteX6-191" fmla="*/ 5818148 w 5818148"/>
                <a:gd name="connsiteY6-192" fmla="*/ 0 h 8114910"/>
                <a:gd name="connsiteX7-193" fmla="*/ 5818148 w 5818148"/>
                <a:gd name="connsiteY7-194" fmla="*/ 8013096 h 8114910"/>
                <a:gd name="connsiteX8-195" fmla="*/ 0 w 5818148"/>
                <a:gd name="connsiteY8-196" fmla="*/ 8107880 h 8114910"/>
                <a:gd name="connsiteX9-197" fmla="*/ 75668 w 5818148"/>
                <a:gd name="connsiteY9-198" fmla="*/ 0 h 8114910"/>
                <a:gd name="connsiteX0-199" fmla="*/ 0 w 5742480"/>
                <a:gd name="connsiteY0-200" fmla="*/ 0 h 8178563"/>
                <a:gd name="connsiteX1-201" fmla="*/ 9508 w 5742480"/>
                <a:gd name="connsiteY1-202" fmla="*/ 0 h 8178563"/>
                <a:gd name="connsiteX2-203" fmla="*/ 14836 w 5742480"/>
                <a:gd name="connsiteY2-204" fmla="*/ 14245 h 8178563"/>
                <a:gd name="connsiteX3-205" fmla="*/ 2873296 w 5742480"/>
                <a:gd name="connsiteY3-206" fmla="*/ 538895 h 8178563"/>
                <a:gd name="connsiteX4-207" fmla="*/ 5731760 w 5742480"/>
                <a:gd name="connsiteY4-208" fmla="*/ 14245 h 8178563"/>
                <a:gd name="connsiteX5-209" fmla="*/ 5737088 w 5742480"/>
                <a:gd name="connsiteY5-210" fmla="*/ 0 h 8178563"/>
                <a:gd name="connsiteX6-211" fmla="*/ 5742480 w 5742480"/>
                <a:gd name="connsiteY6-212" fmla="*/ 0 h 8178563"/>
                <a:gd name="connsiteX7-213" fmla="*/ 5742480 w 5742480"/>
                <a:gd name="connsiteY7-214" fmla="*/ 8013096 h 8178563"/>
                <a:gd name="connsiteX8-215" fmla="*/ 54961 w 5742480"/>
                <a:gd name="connsiteY8-216" fmla="*/ 8173195 h 8178563"/>
                <a:gd name="connsiteX9-217" fmla="*/ 0 w 5742480"/>
                <a:gd name="connsiteY9-218" fmla="*/ 0 h 8178563"/>
                <a:gd name="connsiteX0-219" fmla="*/ 59339 w 5801819"/>
                <a:gd name="connsiteY0-220" fmla="*/ 0 h 8128972"/>
                <a:gd name="connsiteX1-221" fmla="*/ 68847 w 5801819"/>
                <a:gd name="connsiteY1-222" fmla="*/ 0 h 8128972"/>
                <a:gd name="connsiteX2-223" fmla="*/ 74175 w 5801819"/>
                <a:gd name="connsiteY2-224" fmla="*/ 14245 h 8128972"/>
                <a:gd name="connsiteX3-225" fmla="*/ 2932635 w 5801819"/>
                <a:gd name="connsiteY3-226" fmla="*/ 538895 h 8128972"/>
                <a:gd name="connsiteX4-227" fmla="*/ 5791099 w 5801819"/>
                <a:gd name="connsiteY4-228" fmla="*/ 14245 h 8128972"/>
                <a:gd name="connsiteX5-229" fmla="*/ 5796427 w 5801819"/>
                <a:gd name="connsiteY5-230" fmla="*/ 0 h 8128972"/>
                <a:gd name="connsiteX6-231" fmla="*/ 5801819 w 5801819"/>
                <a:gd name="connsiteY6-232" fmla="*/ 0 h 8128972"/>
                <a:gd name="connsiteX7-233" fmla="*/ 5801819 w 5801819"/>
                <a:gd name="connsiteY7-234" fmla="*/ 8013096 h 8128972"/>
                <a:gd name="connsiteX8-235" fmla="*/ 0 w 5801819"/>
                <a:gd name="connsiteY8-236" fmla="*/ 8122395 h 8128972"/>
                <a:gd name="connsiteX9-237" fmla="*/ 59339 w 5801819"/>
                <a:gd name="connsiteY9-238" fmla="*/ 0 h 8128972"/>
                <a:gd name="connsiteX0-239" fmla="*/ 0 w 5742480"/>
                <a:gd name="connsiteY0-240" fmla="*/ 0 h 8032844"/>
                <a:gd name="connsiteX1-241" fmla="*/ 9508 w 5742480"/>
                <a:gd name="connsiteY1-242" fmla="*/ 0 h 8032844"/>
                <a:gd name="connsiteX2-243" fmla="*/ 14836 w 5742480"/>
                <a:gd name="connsiteY2-244" fmla="*/ 14245 h 8032844"/>
                <a:gd name="connsiteX3-245" fmla="*/ 2873296 w 5742480"/>
                <a:gd name="connsiteY3-246" fmla="*/ 538895 h 8032844"/>
                <a:gd name="connsiteX4-247" fmla="*/ 5731760 w 5742480"/>
                <a:gd name="connsiteY4-248" fmla="*/ 14245 h 8032844"/>
                <a:gd name="connsiteX5-249" fmla="*/ 5737088 w 5742480"/>
                <a:gd name="connsiteY5-250" fmla="*/ 0 h 8032844"/>
                <a:gd name="connsiteX6-251" fmla="*/ 5742480 w 5742480"/>
                <a:gd name="connsiteY6-252" fmla="*/ 0 h 8032844"/>
                <a:gd name="connsiteX7-253" fmla="*/ 5742480 w 5742480"/>
                <a:gd name="connsiteY7-254" fmla="*/ 8013096 h 8032844"/>
                <a:gd name="connsiteX8-255" fmla="*/ 42261 w 5742480"/>
                <a:gd name="connsiteY8-256" fmla="*/ 8020795 h 8032844"/>
                <a:gd name="connsiteX9-257" fmla="*/ 0 w 5742480"/>
                <a:gd name="connsiteY9-258" fmla="*/ 0 h 8032844"/>
                <a:gd name="connsiteX0-259" fmla="*/ 0 w 5742480"/>
                <a:gd name="connsiteY0-260" fmla="*/ 0 h 8013096"/>
                <a:gd name="connsiteX1-261" fmla="*/ 9508 w 5742480"/>
                <a:gd name="connsiteY1-262" fmla="*/ 0 h 8013096"/>
                <a:gd name="connsiteX2-263" fmla="*/ 14836 w 5742480"/>
                <a:gd name="connsiteY2-264" fmla="*/ 14245 h 8013096"/>
                <a:gd name="connsiteX3-265" fmla="*/ 2873296 w 5742480"/>
                <a:gd name="connsiteY3-266" fmla="*/ 538895 h 8013096"/>
                <a:gd name="connsiteX4-267" fmla="*/ 5731760 w 5742480"/>
                <a:gd name="connsiteY4-268" fmla="*/ 14245 h 8013096"/>
                <a:gd name="connsiteX5-269" fmla="*/ 5737088 w 5742480"/>
                <a:gd name="connsiteY5-270" fmla="*/ 0 h 8013096"/>
                <a:gd name="connsiteX6-271" fmla="*/ 5742480 w 5742480"/>
                <a:gd name="connsiteY6-272" fmla="*/ 0 h 8013096"/>
                <a:gd name="connsiteX7-273" fmla="*/ 5742480 w 5742480"/>
                <a:gd name="connsiteY7-274" fmla="*/ 8013096 h 8013096"/>
                <a:gd name="connsiteX8-275" fmla="*/ 4161 w 5742480"/>
                <a:gd name="connsiteY8-276" fmla="*/ 7931895 h 8013096"/>
                <a:gd name="connsiteX9-277" fmla="*/ 0 w 5742480"/>
                <a:gd name="connsiteY9-278" fmla="*/ 0 h 8013096"/>
                <a:gd name="connsiteX0-279" fmla="*/ 0 w 5742480"/>
                <a:gd name="connsiteY0-280" fmla="*/ 0 h 7931895"/>
                <a:gd name="connsiteX1-281" fmla="*/ 9508 w 5742480"/>
                <a:gd name="connsiteY1-282" fmla="*/ 0 h 7931895"/>
                <a:gd name="connsiteX2-283" fmla="*/ 14836 w 5742480"/>
                <a:gd name="connsiteY2-284" fmla="*/ 14245 h 7931895"/>
                <a:gd name="connsiteX3-285" fmla="*/ 2873296 w 5742480"/>
                <a:gd name="connsiteY3-286" fmla="*/ 538895 h 7931895"/>
                <a:gd name="connsiteX4-287" fmla="*/ 5731760 w 5742480"/>
                <a:gd name="connsiteY4-288" fmla="*/ 14245 h 7931895"/>
                <a:gd name="connsiteX5-289" fmla="*/ 5737088 w 5742480"/>
                <a:gd name="connsiteY5-290" fmla="*/ 0 h 7931895"/>
                <a:gd name="connsiteX6-291" fmla="*/ 5742480 w 5742480"/>
                <a:gd name="connsiteY6-292" fmla="*/ 0 h 7931895"/>
                <a:gd name="connsiteX7-293" fmla="*/ 5742480 w 5742480"/>
                <a:gd name="connsiteY7-294" fmla="*/ 7886096 h 7931895"/>
                <a:gd name="connsiteX8-295" fmla="*/ 4161 w 5742480"/>
                <a:gd name="connsiteY8-296" fmla="*/ 7931895 h 7931895"/>
                <a:gd name="connsiteX9-297" fmla="*/ 0 w 5742480"/>
                <a:gd name="connsiteY9-298" fmla="*/ 0 h 7931895"/>
                <a:gd name="connsiteX0-299" fmla="*/ 0 w 5742480"/>
                <a:gd name="connsiteY0-300" fmla="*/ 0 h 8063896"/>
                <a:gd name="connsiteX1-301" fmla="*/ 9508 w 5742480"/>
                <a:gd name="connsiteY1-302" fmla="*/ 0 h 8063896"/>
                <a:gd name="connsiteX2-303" fmla="*/ 14836 w 5742480"/>
                <a:gd name="connsiteY2-304" fmla="*/ 14245 h 8063896"/>
                <a:gd name="connsiteX3-305" fmla="*/ 2873296 w 5742480"/>
                <a:gd name="connsiteY3-306" fmla="*/ 538895 h 8063896"/>
                <a:gd name="connsiteX4-307" fmla="*/ 5731760 w 5742480"/>
                <a:gd name="connsiteY4-308" fmla="*/ 14245 h 8063896"/>
                <a:gd name="connsiteX5-309" fmla="*/ 5737088 w 5742480"/>
                <a:gd name="connsiteY5-310" fmla="*/ 0 h 8063896"/>
                <a:gd name="connsiteX6-311" fmla="*/ 5742480 w 5742480"/>
                <a:gd name="connsiteY6-312" fmla="*/ 0 h 8063896"/>
                <a:gd name="connsiteX7-313" fmla="*/ 5704380 w 5742480"/>
                <a:gd name="connsiteY7-314" fmla="*/ 8063896 h 8063896"/>
                <a:gd name="connsiteX8-315" fmla="*/ 4161 w 5742480"/>
                <a:gd name="connsiteY8-316" fmla="*/ 7931895 h 8063896"/>
                <a:gd name="connsiteX9-317" fmla="*/ 0 w 5742480"/>
                <a:gd name="connsiteY9-318" fmla="*/ 0 h 8063896"/>
                <a:gd name="connsiteX0-319" fmla="*/ 0 w 5742480"/>
                <a:gd name="connsiteY0-320" fmla="*/ 0 h 7936896"/>
                <a:gd name="connsiteX1-321" fmla="*/ 9508 w 5742480"/>
                <a:gd name="connsiteY1-322" fmla="*/ 0 h 7936896"/>
                <a:gd name="connsiteX2-323" fmla="*/ 14836 w 5742480"/>
                <a:gd name="connsiteY2-324" fmla="*/ 14245 h 7936896"/>
                <a:gd name="connsiteX3-325" fmla="*/ 2873296 w 5742480"/>
                <a:gd name="connsiteY3-326" fmla="*/ 538895 h 7936896"/>
                <a:gd name="connsiteX4-327" fmla="*/ 5731760 w 5742480"/>
                <a:gd name="connsiteY4-328" fmla="*/ 14245 h 7936896"/>
                <a:gd name="connsiteX5-329" fmla="*/ 5737088 w 5742480"/>
                <a:gd name="connsiteY5-330" fmla="*/ 0 h 7936896"/>
                <a:gd name="connsiteX6-331" fmla="*/ 5742480 w 5742480"/>
                <a:gd name="connsiteY6-332" fmla="*/ 0 h 7936896"/>
                <a:gd name="connsiteX7-333" fmla="*/ 5717080 w 5742480"/>
                <a:gd name="connsiteY7-334" fmla="*/ 7936896 h 7936896"/>
                <a:gd name="connsiteX8-335" fmla="*/ 4161 w 5742480"/>
                <a:gd name="connsiteY8-336" fmla="*/ 7931895 h 7936896"/>
                <a:gd name="connsiteX9-337" fmla="*/ 0 w 5742480"/>
                <a:gd name="connsiteY9-338" fmla="*/ 0 h 7936896"/>
                <a:gd name="connsiteX0-339" fmla="*/ 0 w 5742480"/>
                <a:gd name="connsiteY0-340" fmla="*/ 0 h 7936896"/>
                <a:gd name="connsiteX1-341" fmla="*/ 9508 w 5742480"/>
                <a:gd name="connsiteY1-342" fmla="*/ 0 h 7936896"/>
                <a:gd name="connsiteX2-343" fmla="*/ 14836 w 5742480"/>
                <a:gd name="connsiteY2-344" fmla="*/ 14245 h 7936896"/>
                <a:gd name="connsiteX3-345" fmla="*/ 2873296 w 5742480"/>
                <a:gd name="connsiteY3-346" fmla="*/ 538895 h 7936896"/>
                <a:gd name="connsiteX4-347" fmla="*/ 5731760 w 5742480"/>
                <a:gd name="connsiteY4-348" fmla="*/ 14245 h 7936896"/>
                <a:gd name="connsiteX5-349" fmla="*/ 5737088 w 5742480"/>
                <a:gd name="connsiteY5-350" fmla="*/ 0 h 7936896"/>
                <a:gd name="connsiteX6-351" fmla="*/ 5742480 w 5742480"/>
                <a:gd name="connsiteY6-352" fmla="*/ 0 h 7936896"/>
                <a:gd name="connsiteX7-353" fmla="*/ 5717080 w 5742480"/>
                <a:gd name="connsiteY7-354" fmla="*/ 7936896 h 7936896"/>
                <a:gd name="connsiteX8-355" fmla="*/ 4161 w 5742480"/>
                <a:gd name="connsiteY8-356" fmla="*/ 6204695 h 7936896"/>
                <a:gd name="connsiteX9-357" fmla="*/ 0 w 5742480"/>
                <a:gd name="connsiteY9-358" fmla="*/ 0 h 7936896"/>
                <a:gd name="connsiteX0-359" fmla="*/ 0 w 5819346"/>
                <a:gd name="connsiteY0-360" fmla="*/ 0 h 6209696"/>
                <a:gd name="connsiteX1-361" fmla="*/ 9508 w 5819346"/>
                <a:gd name="connsiteY1-362" fmla="*/ 0 h 6209696"/>
                <a:gd name="connsiteX2-363" fmla="*/ 14836 w 5819346"/>
                <a:gd name="connsiteY2-364" fmla="*/ 14245 h 6209696"/>
                <a:gd name="connsiteX3-365" fmla="*/ 2873296 w 5819346"/>
                <a:gd name="connsiteY3-366" fmla="*/ 538895 h 6209696"/>
                <a:gd name="connsiteX4-367" fmla="*/ 5731760 w 5819346"/>
                <a:gd name="connsiteY4-368" fmla="*/ 14245 h 6209696"/>
                <a:gd name="connsiteX5-369" fmla="*/ 5737088 w 5819346"/>
                <a:gd name="connsiteY5-370" fmla="*/ 0 h 6209696"/>
                <a:gd name="connsiteX6-371" fmla="*/ 5742480 w 5819346"/>
                <a:gd name="connsiteY6-372" fmla="*/ 0 h 6209696"/>
                <a:gd name="connsiteX7-373" fmla="*/ 5818802 w 5819346"/>
                <a:gd name="connsiteY7-374" fmla="*/ 6209696 h 6209696"/>
                <a:gd name="connsiteX8-375" fmla="*/ 4161 w 5819346"/>
                <a:gd name="connsiteY8-376" fmla="*/ 6204695 h 6209696"/>
                <a:gd name="connsiteX9-377" fmla="*/ 0 w 5819346"/>
                <a:gd name="connsiteY9-378" fmla="*/ 0 h 6209696"/>
                <a:gd name="connsiteX0-379" fmla="*/ 0 w 5742480"/>
                <a:gd name="connsiteY0-380" fmla="*/ 0 h 6209696"/>
                <a:gd name="connsiteX1-381" fmla="*/ 9508 w 5742480"/>
                <a:gd name="connsiteY1-382" fmla="*/ 0 h 6209696"/>
                <a:gd name="connsiteX2-383" fmla="*/ 14836 w 5742480"/>
                <a:gd name="connsiteY2-384" fmla="*/ 14245 h 6209696"/>
                <a:gd name="connsiteX3-385" fmla="*/ 2873296 w 5742480"/>
                <a:gd name="connsiteY3-386" fmla="*/ 538895 h 6209696"/>
                <a:gd name="connsiteX4-387" fmla="*/ 5731760 w 5742480"/>
                <a:gd name="connsiteY4-388" fmla="*/ 14245 h 6209696"/>
                <a:gd name="connsiteX5-389" fmla="*/ 5737088 w 5742480"/>
                <a:gd name="connsiteY5-390" fmla="*/ 0 h 6209696"/>
                <a:gd name="connsiteX6-391" fmla="*/ 5742480 w 5742480"/>
                <a:gd name="connsiteY6-392" fmla="*/ 0 h 6209696"/>
                <a:gd name="connsiteX7-393" fmla="*/ 5717081 w 5742480"/>
                <a:gd name="connsiteY7-394" fmla="*/ 6209696 h 6209696"/>
                <a:gd name="connsiteX8-395" fmla="*/ 4161 w 5742480"/>
                <a:gd name="connsiteY8-396" fmla="*/ 6204695 h 6209696"/>
                <a:gd name="connsiteX9-397" fmla="*/ 0 w 5742480"/>
                <a:gd name="connsiteY9-398" fmla="*/ 0 h 6209696"/>
                <a:gd name="connsiteX0-399" fmla="*/ 0 w 5819347"/>
                <a:gd name="connsiteY0-400" fmla="*/ 0 h 6209696"/>
                <a:gd name="connsiteX1-401" fmla="*/ 9508 w 5819347"/>
                <a:gd name="connsiteY1-402" fmla="*/ 0 h 6209696"/>
                <a:gd name="connsiteX2-403" fmla="*/ 14836 w 5819347"/>
                <a:gd name="connsiteY2-404" fmla="*/ 14245 h 6209696"/>
                <a:gd name="connsiteX3-405" fmla="*/ 2873296 w 5819347"/>
                <a:gd name="connsiteY3-406" fmla="*/ 538895 h 6209696"/>
                <a:gd name="connsiteX4-407" fmla="*/ 5731760 w 5819347"/>
                <a:gd name="connsiteY4-408" fmla="*/ 14245 h 6209696"/>
                <a:gd name="connsiteX5-409" fmla="*/ 5737088 w 5819347"/>
                <a:gd name="connsiteY5-410" fmla="*/ 0 h 6209696"/>
                <a:gd name="connsiteX6-411" fmla="*/ 5742480 w 5819347"/>
                <a:gd name="connsiteY6-412" fmla="*/ 0 h 6209696"/>
                <a:gd name="connsiteX7-413" fmla="*/ 5818803 w 5819347"/>
                <a:gd name="connsiteY7-414" fmla="*/ 6209696 h 6209696"/>
                <a:gd name="connsiteX8-415" fmla="*/ 4161 w 5819347"/>
                <a:gd name="connsiteY8-416" fmla="*/ 6204695 h 6209696"/>
                <a:gd name="connsiteX9-417" fmla="*/ 0 w 5819347"/>
                <a:gd name="connsiteY9-418" fmla="*/ 0 h 620969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5819347" h="6209696">
                  <a:moveTo>
                    <a:pt x="0" y="0"/>
                  </a:moveTo>
                  <a:lnTo>
                    <a:pt x="9508" y="0"/>
                  </a:lnTo>
                  <a:lnTo>
                    <a:pt x="14836" y="14245"/>
                  </a:lnTo>
                  <a:cubicBezTo>
                    <a:pt x="161976" y="308933"/>
                    <a:pt x="1385596" y="538895"/>
                    <a:pt x="2873296" y="538895"/>
                  </a:cubicBezTo>
                  <a:cubicBezTo>
                    <a:pt x="4360996" y="538895"/>
                    <a:pt x="5584620" y="308933"/>
                    <a:pt x="5731760" y="14245"/>
                  </a:cubicBezTo>
                  <a:lnTo>
                    <a:pt x="5737088" y="0"/>
                  </a:lnTo>
                  <a:lnTo>
                    <a:pt x="5742480" y="0"/>
                  </a:lnTo>
                  <a:cubicBezTo>
                    <a:pt x="5734013" y="2645632"/>
                    <a:pt x="5827270" y="3564064"/>
                    <a:pt x="5818803" y="6209696"/>
                  </a:cubicBezTo>
                  <a:lnTo>
                    <a:pt x="4161" y="6204695"/>
                  </a:lnTo>
                  <a:cubicBezTo>
                    <a:pt x="4161" y="3889440"/>
                    <a:pt x="0" y="2315255"/>
                    <a:pt x="0" y="0"/>
                  </a:cubicBezTo>
                  <a:close/>
                </a:path>
              </a:pathLst>
            </a:custGeom>
            <a:gradFill>
              <a:gsLst>
                <a:gs pos="0">
                  <a:srgbClr val="37CEFF">
                    <a:alpha val="0"/>
                  </a:srgbClr>
                </a:gs>
                <a:gs pos="100000">
                  <a:srgbClr val="37CEFF">
                    <a:alpha val="50000"/>
                  </a:srgbClr>
                </a:gs>
              </a:gsLst>
              <a:lin ang="16200000" scaled="0"/>
            </a:gradFill>
            <a:ln w="635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latin typeface="Century Gothic" panose="020B0502020202020204" pitchFamily="34" charset="0"/>
              </a:endParaRPr>
            </a:p>
          </p:txBody>
        </p:sp>
        <p:sp>
          <p:nvSpPr>
            <p:cNvPr id="78" name="PA-椭圆 227_1">
              <a:extLst>
                <a:ext uri="{FF2B5EF4-FFF2-40B4-BE49-F238E27FC236}">
                  <a16:creationId xmlns:a16="http://schemas.microsoft.com/office/drawing/2014/main" id="{F0117290-AAD6-ACCF-A0F8-069C2F0032C3}"/>
                </a:ext>
              </a:extLst>
            </p:cNvPr>
            <p:cNvSpPr/>
            <p:nvPr>
              <p:custDataLst>
                <p:tags r:id="rId2"/>
              </p:custDataLst>
            </p:nvPr>
          </p:nvSpPr>
          <p:spPr>
            <a:xfrm rot="10800000">
              <a:off x="1479909" y="1828697"/>
              <a:ext cx="1802398" cy="259861"/>
            </a:xfrm>
            <a:prstGeom prst="ellipse">
              <a:avLst/>
            </a:prstGeom>
            <a:gradFill>
              <a:gsLst>
                <a:gs pos="0">
                  <a:srgbClr val="37CEFF">
                    <a:alpha val="0"/>
                  </a:srgbClr>
                </a:gs>
                <a:gs pos="100000">
                  <a:srgbClr val="37CEFF">
                    <a:alpha val="40000"/>
                  </a:srgbClr>
                </a:gs>
              </a:gsLst>
              <a:lin ang="16200000" scaled="0"/>
            </a:gradFill>
            <a:ln w="635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latin typeface="Century Gothic" panose="020B0502020202020204" pitchFamily="34" charset="0"/>
              </a:endParaRPr>
            </a:p>
          </p:txBody>
        </p:sp>
        <p:sp>
          <p:nvSpPr>
            <p:cNvPr id="79" name="PA-椭圆 227_1">
              <a:extLst>
                <a:ext uri="{FF2B5EF4-FFF2-40B4-BE49-F238E27FC236}">
                  <a16:creationId xmlns:a16="http://schemas.microsoft.com/office/drawing/2014/main" id="{CC6D0684-EACD-ADDF-B975-9BBCA828B1A8}"/>
                </a:ext>
              </a:extLst>
            </p:cNvPr>
            <p:cNvSpPr/>
            <p:nvPr>
              <p:custDataLst>
                <p:tags r:id="rId3"/>
              </p:custDataLst>
            </p:nvPr>
          </p:nvSpPr>
          <p:spPr>
            <a:xfrm rot="10800000">
              <a:off x="977222" y="2266067"/>
              <a:ext cx="2832692" cy="491060"/>
            </a:xfrm>
            <a:prstGeom prst="ellipse">
              <a:avLst/>
            </a:prstGeom>
            <a:noFill/>
            <a:ln w="12700">
              <a:gradFill>
                <a:gsLst>
                  <a:gs pos="0">
                    <a:srgbClr val="00B0F0">
                      <a:alpha val="0"/>
                    </a:srgbClr>
                  </a:gs>
                  <a:gs pos="100000">
                    <a:srgbClr val="00B0F0"/>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latin typeface="Century Gothic" panose="020B0502020202020204" pitchFamily="34" charset="0"/>
                <a:ea typeface="微软雅黑" panose="020B0503020204020204" pitchFamily="34" charset="-122"/>
              </a:endParaRPr>
            </a:p>
          </p:txBody>
        </p:sp>
        <p:sp>
          <p:nvSpPr>
            <p:cNvPr id="80" name="椭圆 9">
              <a:extLst>
                <a:ext uri="{FF2B5EF4-FFF2-40B4-BE49-F238E27FC236}">
                  <a16:creationId xmlns:a16="http://schemas.microsoft.com/office/drawing/2014/main" id="{9CF3F6D1-0E52-628E-0C61-5EC4E7E5DA05}"/>
                </a:ext>
              </a:extLst>
            </p:cNvPr>
            <p:cNvSpPr/>
            <p:nvPr/>
          </p:nvSpPr>
          <p:spPr>
            <a:xfrm>
              <a:off x="3574248" y="2327672"/>
              <a:ext cx="145641" cy="145641"/>
            </a:xfrm>
            <a:prstGeom prst="ellipse">
              <a:avLst/>
            </a:prstGeom>
            <a:solidFill>
              <a:srgbClr val="00B0F0"/>
            </a:solidFill>
            <a:ln w="28575"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25000" lnSpcReduction="20000"/>
            </a:bodyPr>
            <a:lstStyle/>
            <a:p>
              <a:pPr algn="ctr" defTabSz="913765"/>
              <a:endParaRPr lang="zh-CN" altLang="en-US" sz="2000" b="1">
                <a:solidFill>
                  <a:schemeClr val="bg1"/>
                </a:solidFill>
                <a:latin typeface="Century Gothic" panose="020B0502020202020204" pitchFamily="34" charset="0"/>
                <a:sym typeface="Helvetica Neue Medium" panose="02000503000000020004"/>
              </a:endParaRPr>
            </a:p>
          </p:txBody>
        </p:sp>
        <p:sp>
          <p:nvSpPr>
            <p:cNvPr id="81" name="椭圆 10">
              <a:extLst>
                <a:ext uri="{FF2B5EF4-FFF2-40B4-BE49-F238E27FC236}">
                  <a16:creationId xmlns:a16="http://schemas.microsoft.com/office/drawing/2014/main" id="{7349833A-2024-BE44-FA97-45B01FB02B5D}"/>
                </a:ext>
              </a:extLst>
            </p:cNvPr>
            <p:cNvSpPr/>
            <p:nvPr/>
          </p:nvSpPr>
          <p:spPr>
            <a:xfrm>
              <a:off x="1196129" y="2596981"/>
              <a:ext cx="145641" cy="145641"/>
            </a:xfrm>
            <a:prstGeom prst="ellipse">
              <a:avLst/>
            </a:prstGeom>
            <a:solidFill>
              <a:srgbClr val="00B0F0"/>
            </a:solidFill>
            <a:ln w="28575"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25000" lnSpcReduction="20000"/>
            </a:bodyPr>
            <a:lstStyle/>
            <a:p>
              <a:pPr algn="ctr" defTabSz="913765"/>
              <a:endParaRPr lang="zh-CN" altLang="en-US" sz="2000" b="1">
                <a:solidFill>
                  <a:schemeClr val="bg1"/>
                </a:solidFill>
                <a:latin typeface="Century Gothic" panose="020B0502020202020204" pitchFamily="34" charset="0"/>
                <a:sym typeface="Helvetica Neue Medium" panose="02000503000000020004"/>
              </a:endParaRPr>
            </a:p>
          </p:txBody>
        </p:sp>
        <p:sp>
          <p:nvSpPr>
            <p:cNvPr id="82" name="矩形 11">
              <a:extLst>
                <a:ext uri="{FF2B5EF4-FFF2-40B4-BE49-F238E27FC236}">
                  <a16:creationId xmlns:a16="http://schemas.microsoft.com/office/drawing/2014/main" id="{999C6342-FCFB-6605-9B11-B687587B6B30}"/>
                </a:ext>
              </a:extLst>
            </p:cNvPr>
            <p:cNvSpPr/>
            <p:nvPr/>
          </p:nvSpPr>
          <p:spPr>
            <a:xfrm>
              <a:off x="1833682" y="2285839"/>
              <a:ext cx="1212104" cy="338554"/>
            </a:xfrm>
            <a:prstGeom prst="rect">
              <a:avLst/>
            </a:prstGeom>
          </p:spPr>
          <p:txBody>
            <a:bodyPr wrap="square">
              <a:spAutoFit/>
            </a:bodyPr>
            <a:lstStyle/>
            <a:p>
              <a:pPr algn="ctr"/>
              <a:r>
                <a:rPr lang="en-US" altLang="zh-CN" sz="1600">
                  <a:solidFill>
                    <a:schemeClr val="bg1"/>
                  </a:solidFill>
                  <a:latin typeface="Century Gothic" panose="020B0502020202020204" pitchFamily="34" charset="0"/>
                  <a:ea typeface="微软雅黑" panose="020B0503020204020204" pitchFamily="34" charset="-122"/>
                  <a:cs typeface="Arial" panose="020B0604020202020204" pitchFamily="34" charset="0"/>
                </a:rPr>
                <a:t>Fiabilidad</a:t>
              </a:r>
              <a:endParaRPr lang="zh-CN" altLang="en-US" sz="1600" dirty="0">
                <a:solidFill>
                  <a:schemeClr val="bg1"/>
                </a:solidFill>
                <a:latin typeface="Century Gothic" panose="020B0502020202020204" pitchFamily="34" charset="0"/>
                <a:ea typeface="微软雅黑" panose="020B0503020204020204" pitchFamily="34" charset="-122"/>
                <a:cs typeface="Arial" panose="020B0604020202020204" pitchFamily="34" charset="0"/>
              </a:endParaRPr>
            </a:p>
          </p:txBody>
        </p:sp>
        <p:sp>
          <p:nvSpPr>
            <p:cNvPr id="83" name="矩形 12">
              <a:extLst>
                <a:ext uri="{FF2B5EF4-FFF2-40B4-BE49-F238E27FC236}">
                  <a16:creationId xmlns:a16="http://schemas.microsoft.com/office/drawing/2014/main" id="{C059B621-18BF-FAAA-9200-BF60EC890348}"/>
                </a:ext>
              </a:extLst>
            </p:cNvPr>
            <p:cNvSpPr/>
            <p:nvPr/>
          </p:nvSpPr>
          <p:spPr>
            <a:xfrm>
              <a:off x="5076352" y="1211322"/>
              <a:ext cx="2070961" cy="830997"/>
            </a:xfrm>
            <a:prstGeom prst="rect">
              <a:avLst/>
            </a:prstGeom>
          </p:spPr>
          <p:txBody>
            <a:bodyPr wrap="square">
              <a:spAutoFit/>
            </a:bodyPr>
            <a:lstStyle/>
            <a:p>
              <a:pPr algn="ctr"/>
              <a:r>
                <a:rPr lang="en-US" altLang="zh-CN" sz="4800" b="1">
                  <a:ln w="12700">
                    <a:solidFill>
                      <a:srgbClr val="92D14F"/>
                    </a:solidFill>
                  </a:ln>
                  <a:solidFill>
                    <a:srgbClr val="92D14F">
                      <a:alpha val="20000"/>
                    </a:srgbClr>
                  </a:solidFill>
                  <a:effectLst>
                    <a:reflection blurRad="6350" stA="35000" endPos="35000" dir="5400000" sy="-100000" algn="bl" rotWithShape="0"/>
                  </a:effectLst>
                  <a:latin typeface="Century Gothic" panose="020B0502020202020204" pitchFamily="34" charset="0"/>
                  <a:ea typeface="微软雅黑" panose="020B0503020204020204" pitchFamily="34" charset="-122"/>
                  <a:cs typeface="Arial" panose="020B0604020202020204" pitchFamily="34" charset="0"/>
                </a:rPr>
                <a:t>7</a:t>
              </a:r>
              <a:r>
                <a:rPr lang="en-US" altLang="zh-CN" sz="3200" b="1">
                  <a:ln w="12700">
                    <a:solidFill>
                      <a:srgbClr val="92D14F"/>
                    </a:solidFill>
                  </a:ln>
                  <a:solidFill>
                    <a:srgbClr val="92D14F">
                      <a:alpha val="20000"/>
                    </a:srgbClr>
                  </a:solidFill>
                  <a:effectLst>
                    <a:reflection blurRad="6350" stA="35000" endPos="35000" dir="5400000" sy="-100000" algn="bl" rotWithShape="0"/>
                  </a:effectLst>
                  <a:latin typeface="Century Gothic" panose="020B0502020202020204" pitchFamily="34" charset="0"/>
                  <a:ea typeface="微软雅黑" panose="020B0503020204020204" pitchFamily="34" charset="-122"/>
                  <a:cs typeface="Arial" panose="020B0604020202020204" pitchFamily="34" charset="0"/>
                </a:rPr>
                <a:t>X</a:t>
              </a:r>
              <a:r>
                <a:rPr lang="en-US" altLang="zh-CN" sz="4800" b="1">
                  <a:ln w="12700">
                    <a:solidFill>
                      <a:srgbClr val="92D14F"/>
                    </a:solidFill>
                  </a:ln>
                  <a:solidFill>
                    <a:srgbClr val="92D14F">
                      <a:alpha val="20000"/>
                    </a:srgbClr>
                  </a:solidFill>
                  <a:effectLst>
                    <a:reflection blurRad="6350" stA="35000" endPos="35000" dir="5400000" sy="-100000" algn="bl" rotWithShape="0"/>
                  </a:effectLst>
                  <a:latin typeface="Century Gothic" panose="020B0502020202020204" pitchFamily="34" charset="0"/>
                  <a:ea typeface="微软雅黑" panose="020B0503020204020204" pitchFamily="34" charset="-122"/>
                  <a:cs typeface="Arial" panose="020B0604020202020204" pitchFamily="34" charset="0"/>
                </a:rPr>
                <a:t>24</a:t>
              </a:r>
            </a:p>
          </p:txBody>
        </p:sp>
        <p:sp>
          <p:nvSpPr>
            <p:cNvPr id="84" name="任意多边形 37">
              <a:extLst>
                <a:ext uri="{FF2B5EF4-FFF2-40B4-BE49-F238E27FC236}">
                  <a16:creationId xmlns:a16="http://schemas.microsoft.com/office/drawing/2014/main" id="{F1228AAE-930B-D857-3758-E59CD3D34FF2}"/>
                </a:ext>
              </a:extLst>
            </p:cNvPr>
            <p:cNvSpPr/>
            <p:nvPr/>
          </p:nvSpPr>
          <p:spPr>
            <a:xfrm>
              <a:off x="5234730" y="1973944"/>
              <a:ext cx="1836840" cy="1060488"/>
            </a:xfrm>
            <a:custGeom>
              <a:avLst/>
              <a:gdLst>
                <a:gd name="connsiteX0" fmla="*/ 0 w 5742480"/>
                <a:gd name="connsiteY0" fmla="*/ 0 h 6945766"/>
                <a:gd name="connsiteX1" fmla="*/ 9508 w 5742480"/>
                <a:gd name="connsiteY1" fmla="*/ 0 h 6945766"/>
                <a:gd name="connsiteX2" fmla="*/ 14836 w 5742480"/>
                <a:gd name="connsiteY2" fmla="*/ 14245 h 6945766"/>
                <a:gd name="connsiteX3" fmla="*/ 2873296 w 5742480"/>
                <a:gd name="connsiteY3" fmla="*/ 538895 h 6945766"/>
                <a:gd name="connsiteX4" fmla="*/ 5731760 w 5742480"/>
                <a:gd name="connsiteY4" fmla="*/ 14245 h 6945766"/>
                <a:gd name="connsiteX5" fmla="*/ 5737088 w 5742480"/>
                <a:gd name="connsiteY5" fmla="*/ 0 h 6945766"/>
                <a:gd name="connsiteX6" fmla="*/ 5742480 w 5742480"/>
                <a:gd name="connsiteY6" fmla="*/ 0 h 6945766"/>
                <a:gd name="connsiteX7" fmla="*/ 5742480 w 5742480"/>
                <a:gd name="connsiteY7" fmla="*/ 6945766 h 6945766"/>
                <a:gd name="connsiteX8" fmla="*/ 0 w 5742480"/>
                <a:gd name="connsiteY8" fmla="*/ 6945766 h 6945766"/>
                <a:gd name="connsiteX0-1" fmla="*/ 0 w 5742480"/>
                <a:gd name="connsiteY0-2" fmla="*/ 0 h 6945766"/>
                <a:gd name="connsiteX1-3" fmla="*/ 9508 w 5742480"/>
                <a:gd name="connsiteY1-4" fmla="*/ 0 h 6945766"/>
                <a:gd name="connsiteX2-5" fmla="*/ 14836 w 5742480"/>
                <a:gd name="connsiteY2-6" fmla="*/ 14245 h 6945766"/>
                <a:gd name="connsiteX3-7" fmla="*/ 2873296 w 5742480"/>
                <a:gd name="connsiteY3-8" fmla="*/ 538895 h 6945766"/>
                <a:gd name="connsiteX4-9" fmla="*/ 5731760 w 5742480"/>
                <a:gd name="connsiteY4-10" fmla="*/ 14245 h 6945766"/>
                <a:gd name="connsiteX5-11" fmla="*/ 5737088 w 5742480"/>
                <a:gd name="connsiteY5-12" fmla="*/ 0 h 6945766"/>
                <a:gd name="connsiteX6-13" fmla="*/ 5742480 w 5742480"/>
                <a:gd name="connsiteY6-14" fmla="*/ 0 h 6945766"/>
                <a:gd name="connsiteX7-15" fmla="*/ 5742480 w 5742480"/>
                <a:gd name="connsiteY7-16" fmla="*/ 6945766 h 6945766"/>
                <a:gd name="connsiteX8-17" fmla="*/ 22303 w 5742480"/>
                <a:gd name="connsiteY8-18" fmla="*/ 5005453 h 6945766"/>
                <a:gd name="connsiteX9" fmla="*/ 0 w 5742480"/>
                <a:gd name="connsiteY9" fmla="*/ 0 h 6945766"/>
                <a:gd name="connsiteX0-19" fmla="*/ 0 w 5742480"/>
                <a:gd name="connsiteY0-20" fmla="*/ 0 h 5139268"/>
                <a:gd name="connsiteX1-21" fmla="*/ 9508 w 5742480"/>
                <a:gd name="connsiteY1-22" fmla="*/ 0 h 5139268"/>
                <a:gd name="connsiteX2-23" fmla="*/ 14836 w 5742480"/>
                <a:gd name="connsiteY2-24" fmla="*/ 14245 h 5139268"/>
                <a:gd name="connsiteX3-25" fmla="*/ 2873296 w 5742480"/>
                <a:gd name="connsiteY3-26" fmla="*/ 538895 h 5139268"/>
                <a:gd name="connsiteX4-27" fmla="*/ 5731760 w 5742480"/>
                <a:gd name="connsiteY4-28" fmla="*/ 14245 h 5139268"/>
                <a:gd name="connsiteX5-29" fmla="*/ 5737088 w 5742480"/>
                <a:gd name="connsiteY5-30" fmla="*/ 0 h 5139268"/>
                <a:gd name="connsiteX6-31" fmla="*/ 5742480 w 5742480"/>
                <a:gd name="connsiteY6-32" fmla="*/ 0 h 5139268"/>
                <a:gd name="connsiteX7-33" fmla="*/ 5742480 w 5742480"/>
                <a:gd name="connsiteY7-34" fmla="*/ 5139268 h 5139268"/>
                <a:gd name="connsiteX8-35" fmla="*/ 22303 w 5742480"/>
                <a:gd name="connsiteY8-36" fmla="*/ 5005453 h 5139268"/>
                <a:gd name="connsiteX9-37" fmla="*/ 0 w 5742480"/>
                <a:gd name="connsiteY9-38" fmla="*/ 0 h 5139268"/>
                <a:gd name="connsiteX0-39" fmla="*/ 75668 w 5818148"/>
                <a:gd name="connsiteY0-40" fmla="*/ 0 h 8010409"/>
                <a:gd name="connsiteX1-41" fmla="*/ 85176 w 5818148"/>
                <a:gd name="connsiteY1-42" fmla="*/ 0 h 8010409"/>
                <a:gd name="connsiteX2-43" fmla="*/ 90504 w 5818148"/>
                <a:gd name="connsiteY2-44" fmla="*/ 14245 h 8010409"/>
                <a:gd name="connsiteX3-45" fmla="*/ 2948964 w 5818148"/>
                <a:gd name="connsiteY3-46" fmla="*/ 538895 h 8010409"/>
                <a:gd name="connsiteX4-47" fmla="*/ 5807428 w 5818148"/>
                <a:gd name="connsiteY4-48" fmla="*/ 14245 h 8010409"/>
                <a:gd name="connsiteX5-49" fmla="*/ 5812756 w 5818148"/>
                <a:gd name="connsiteY5-50" fmla="*/ 0 h 8010409"/>
                <a:gd name="connsiteX6-51" fmla="*/ 5818148 w 5818148"/>
                <a:gd name="connsiteY6-52" fmla="*/ 0 h 8010409"/>
                <a:gd name="connsiteX7-53" fmla="*/ 5818148 w 5818148"/>
                <a:gd name="connsiteY7-54" fmla="*/ 5139268 h 8010409"/>
                <a:gd name="connsiteX8-55" fmla="*/ 0 w 5818148"/>
                <a:gd name="connsiteY8-56" fmla="*/ 8009910 h 8010409"/>
                <a:gd name="connsiteX9-57" fmla="*/ 75668 w 5818148"/>
                <a:gd name="connsiteY9-58" fmla="*/ 0 h 8010409"/>
                <a:gd name="connsiteX0-59" fmla="*/ 75668 w 5818148"/>
                <a:gd name="connsiteY0-60" fmla="*/ 0 h 8023164"/>
                <a:gd name="connsiteX1-61" fmla="*/ 85176 w 5818148"/>
                <a:gd name="connsiteY1-62" fmla="*/ 0 h 8023164"/>
                <a:gd name="connsiteX2-63" fmla="*/ 90504 w 5818148"/>
                <a:gd name="connsiteY2-64" fmla="*/ 14245 h 8023164"/>
                <a:gd name="connsiteX3-65" fmla="*/ 2948964 w 5818148"/>
                <a:gd name="connsiteY3-66" fmla="*/ 538895 h 8023164"/>
                <a:gd name="connsiteX4-67" fmla="*/ 5807428 w 5818148"/>
                <a:gd name="connsiteY4-68" fmla="*/ 14245 h 8023164"/>
                <a:gd name="connsiteX5-69" fmla="*/ 5812756 w 5818148"/>
                <a:gd name="connsiteY5-70" fmla="*/ 0 h 8023164"/>
                <a:gd name="connsiteX6-71" fmla="*/ 5818148 w 5818148"/>
                <a:gd name="connsiteY6-72" fmla="*/ 0 h 8023164"/>
                <a:gd name="connsiteX7-73" fmla="*/ 5818148 w 5818148"/>
                <a:gd name="connsiteY7-74" fmla="*/ 8013096 h 8023164"/>
                <a:gd name="connsiteX8-75" fmla="*/ 0 w 5818148"/>
                <a:gd name="connsiteY8-76" fmla="*/ 8009910 h 8023164"/>
                <a:gd name="connsiteX9-77" fmla="*/ 75668 w 5818148"/>
                <a:gd name="connsiteY9-78" fmla="*/ 0 h 8023164"/>
                <a:gd name="connsiteX0-79" fmla="*/ 0 w 5742480"/>
                <a:gd name="connsiteY0-80" fmla="*/ 0 h 8052778"/>
                <a:gd name="connsiteX1-81" fmla="*/ 9508 w 5742480"/>
                <a:gd name="connsiteY1-82" fmla="*/ 0 h 8052778"/>
                <a:gd name="connsiteX2-83" fmla="*/ 14836 w 5742480"/>
                <a:gd name="connsiteY2-84" fmla="*/ 14245 h 8052778"/>
                <a:gd name="connsiteX3-85" fmla="*/ 2873296 w 5742480"/>
                <a:gd name="connsiteY3-86" fmla="*/ 538895 h 8052778"/>
                <a:gd name="connsiteX4-87" fmla="*/ 5731760 w 5742480"/>
                <a:gd name="connsiteY4-88" fmla="*/ 14245 h 8052778"/>
                <a:gd name="connsiteX5-89" fmla="*/ 5737088 w 5742480"/>
                <a:gd name="connsiteY5-90" fmla="*/ 0 h 8052778"/>
                <a:gd name="connsiteX6-91" fmla="*/ 5742480 w 5742480"/>
                <a:gd name="connsiteY6-92" fmla="*/ 0 h 8052778"/>
                <a:gd name="connsiteX7-93" fmla="*/ 5742480 w 5742480"/>
                <a:gd name="connsiteY7-94" fmla="*/ 8013096 h 8052778"/>
                <a:gd name="connsiteX8-95" fmla="*/ 54960 w 5742480"/>
                <a:gd name="connsiteY8-96" fmla="*/ 8042567 h 8052778"/>
                <a:gd name="connsiteX9-97" fmla="*/ 0 w 5742480"/>
                <a:gd name="connsiteY9-98" fmla="*/ 0 h 8052778"/>
                <a:gd name="connsiteX0-99" fmla="*/ 108325 w 5850805"/>
                <a:gd name="connsiteY0-100" fmla="*/ 0 h 8083547"/>
                <a:gd name="connsiteX1-101" fmla="*/ 117833 w 5850805"/>
                <a:gd name="connsiteY1-102" fmla="*/ 0 h 8083547"/>
                <a:gd name="connsiteX2-103" fmla="*/ 123161 w 5850805"/>
                <a:gd name="connsiteY2-104" fmla="*/ 14245 h 8083547"/>
                <a:gd name="connsiteX3-105" fmla="*/ 2981621 w 5850805"/>
                <a:gd name="connsiteY3-106" fmla="*/ 538895 h 8083547"/>
                <a:gd name="connsiteX4-107" fmla="*/ 5840085 w 5850805"/>
                <a:gd name="connsiteY4-108" fmla="*/ 14245 h 8083547"/>
                <a:gd name="connsiteX5-109" fmla="*/ 5845413 w 5850805"/>
                <a:gd name="connsiteY5-110" fmla="*/ 0 h 8083547"/>
                <a:gd name="connsiteX6-111" fmla="*/ 5850805 w 5850805"/>
                <a:gd name="connsiteY6-112" fmla="*/ 0 h 8083547"/>
                <a:gd name="connsiteX7-113" fmla="*/ 5850805 w 5850805"/>
                <a:gd name="connsiteY7-114" fmla="*/ 8013096 h 8083547"/>
                <a:gd name="connsiteX8-115" fmla="*/ 0 w 5850805"/>
                <a:gd name="connsiteY8-116" fmla="*/ 8075224 h 8083547"/>
                <a:gd name="connsiteX9-117" fmla="*/ 108325 w 5850805"/>
                <a:gd name="connsiteY9-118" fmla="*/ 0 h 8083547"/>
                <a:gd name="connsiteX0-119" fmla="*/ 0 w 5742480"/>
                <a:gd name="connsiteY0-120" fmla="*/ 0 h 8114911"/>
                <a:gd name="connsiteX1-121" fmla="*/ 9508 w 5742480"/>
                <a:gd name="connsiteY1-122" fmla="*/ 0 h 8114911"/>
                <a:gd name="connsiteX2-123" fmla="*/ 14836 w 5742480"/>
                <a:gd name="connsiteY2-124" fmla="*/ 14245 h 8114911"/>
                <a:gd name="connsiteX3-125" fmla="*/ 2873296 w 5742480"/>
                <a:gd name="connsiteY3-126" fmla="*/ 538895 h 8114911"/>
                <a:gd name="connsiteX4-127" fmla="*/ 5731760 w 5742480"/>
                <a:gd name="connsiteY4-128" fmla="*/ 14245 h 8114911"/>
                <a:gd name="connsiteX5-129" fmla="*/ 5737088 w 5742480"/>
                <a:gd name="connsiteY5-130" fmla="*/ 0 h 8114911"/>
                <a:gd name="connsiteX6-131" fmla="*/ 5742480 w 5742480"/>
                <a:gd name="connsiteY6-132" fmla="*/ 0 h 8114911"/>
                <a:gd name="connsiteX7-133" fmla="*/ 5742480 w 5742480"/>
                <a:gd name="connsiteY7-134" fmla="*/ 8013096 h 8114911"/>
                <a:gd name="connsiteX8-135" fmla="*/ 22304 w 5742480"/>
                <a:gd name="connsiteY8-136" fmla="*/ 8107881 h 8114911"/>
                <a:gd name="connsiteX9-137" fmla="*/ 0 w 5742480"/>
                <a:gd name="connsiteY9-138" fmla="*/ 0 h 8114911"/>
                <a:gd name="connsiteX0-139" fmla="*/ 75668 w 5818148"/>
                <a:gd name="connsiteY0-140" fmla="*/ 0 h 8146625"/>
                <a:gd name="connsiteX1-141" fmla="*/ 85176 w 5818148"/>
                <a:gd name="connsiteY1-142" fmla="*/ 0 h 8146625"/>
                <a:gd name="connsiteX2-143" fmla="*/ 90504 w 5818148"/>
                <a:gd name="connsiteY2-144" fmla="*/ 14245 h 8146625"/>
                <a:gd name="connsiteX3-145" fmla="*/ 2948964 w 5818148"/>
                <a:gd name="connsiteY3-146" fmla="*/ 538895 h 8146625"/>
                <a:gd name="connsiteX4-147" fmla="*/ 5807428 w 5818148"/>
                <a:gd name="connsiteY4-148" fmla="*/ 14245 h 8146625"/>
                <a:gd name="connsiteX5-149" fmla="*/ 5812756 w 5818148"/>
                <a:gd name="connsiteY5-150" fmla="*/ 0 h 8146625"/>
                <a:gd name="connsiteX6-151" fmla="*/ 5818148 w 5818148"/>
                <a:gd name="connsiteY6-152" fmla="*/ 0 h 8146625"/>
                <a:gd name="connsiteX7-153" fmla="*/ 5818148 w 5818148"/>
                <a:gd name="connsiteY7-154" fmla="*/ 8013096 h 8146625"/>
                <a:gd name="connsiteX8-155" fmla="*/ 0 w 5818148"/>
                <a:gd name="connsiteY8-156" fmla="*/ 8140538 h 8146625"/>
                <a:gd name="connsiteX9-157" fmla="*/ 75668 w 5818148"/>
                <a:gd name="connsiteY9-158" fmla="*/ 0 h 8146625"/>
                <a:gd name="connsiteX0-159" fmla="*/ 0 w 5742480"/>
                <a:gd name="connsiteY0-160" fmla="*/ 0 h 8083546"/>
                <a:gd name="connsiteX1-161" fmla="*/ 9508 w 5742480"/>
                <a:gd name="connsiteY1-162" fmla="*/ 0 h 8083546"/>
                <a:gd name="connsiteX2-163" fmla="*/ 14836 w 5742480"/>
                <a:gd name="connsiteY2-164" fmla="*/ 14245 h 8083546"/>
                <a:gd name="connsiteX3-165" fmla="*/ 2873296 w 5742480"/>
                <a:gd name="connsiteY3-166" fmla="*/ 538895 h 8083546"/>
                <a:gd name="connsiteX4-167" fmla="*/ 5731760 w 5742480"/>
                <a:gd name="connsiteY4-168" fmla="*/ 14245 h 8083546"/>
                <a:gd name="connsiteX5-169" fmla="*/ 5737088 w 5742480"/>
                <a:gd name="connsiteY5-170" fmla="*/ 0 h 8083546"/>
                <a:gd name="connsiteX6-171" fmla="*/ 5742480 w 5742480"/>
                <a:gd name="connsiteY6-172" fmla="*/ 0 h 8083546"/>
                <a:gd name="connsiteX7-173" fmla="*/ 5742480 w 5742480"/>
                <a:gd name="connsiteY7-174" fmla="*/ 8013096 h 8083546"/>
                <a:gd name="connsiteX8-175" fmla="*/ 22303 w 5742480"/>
                <a:gd name="connsiteY8-176" fmla="*/ 8075223 h 8083546"/>
                <a:gd name="connsiteX9-177" fmla="*/ 0 w 5742480"/>
                <a:gd name="connsiteY9-178" fmla="*/ 0 h 8083546"/>
                <a:gd name="connsiteX0-179" fmla="*/ 75668 w 5818148"/>
                <a:gd name="connsiteY0-180" fmla="*/ 0 h 8114910"/>
                <a:gd name="connsiteX1-181" fmla="*/ 85176 w 5818148"/>
                <a:gd name="connsiteY1-182" fmla="*/ 0 h 8114910"/>
                <a:gd name="connsiteX2-183" fmla="*/ 90504 w 5818148"/>
                <a:gd name="connsiteY2-184" fmla="*/ 14245 h 8114910"/>
                <a:gd name="connsiteX3-185" fmla="*/ 2948964 w 5818148"/>
                <a:gd name="connsiteY3-186" fmla="*/ 538895 h 8114910"/>
                <a:gd name="connsiteX4-187" fmla="*/ 5807428 w 5818148"/>
                <a:gd name="connsiteY4-188" fmla="*/ 14245 h 8114910"/>
                <a:gd name="connsiteX5-189" fmla="*/ 5812756 w 5818148"/>
                <a:gd name="connsiteY5-190" fmla="*/ 0 h 8114910"/>
                <a:gd name="connsiteX6-191" fmla="*/ 5818148 w 5818148"/>
                <a:gd name="connsiteY6-192" fmla="*/ 0 h 8114910"/>
                <a:gd name="connsiteX7-193" fmla="*/ 5818148 w 5818148"/>
                <a:gd name="connsiteY7-194" fmla="*/ 8013096 h 8114910"/>
                <a:gd name="connsiteX8-195" fmla="*/ 0 w 5818148"/>
                <a:gd name="connsiteY8-196" fmla="*/ 8107880 h 8114910"/>
                <a:gd name="connsiteX9-197" fmla="*/ 75668 w 5818148"/>
                <a:gd name="connsiteY9-198" fmla="*/ 0 h 8114910"/>
                <a:gd name="connsiteX0-199" fmla="*/ 0 w 5742480"/>
                <a:gd name="connsiteY0-200" fmla="*/ 0 h 8178563"/>
                <a:gd name="connsiteX1-201" fmla="*/ 9508 w 5742480"/>
                <a:gd name="connsiteY1-202" fmla="*/ 0 h 8178563"/>
                <a:gd name="connsiteX2-203" fmla="*/ 14836 w 5742480"/>
                <a:gd name="connsiteY2-204" fmla="*/ 14245 h 8178563"/>
                <a:gd name="connsiteX3-205" fmla="*/ 2873296 w 5742480"/>
                <a:gd name="connsiteY3-206" fmla="*/ 538895 h 8178563"/>
                <a:gd name="connsiteX4-207" fmla="*/ 5731760 w 5742480"/>
                <a:gd name="connsiteY4-208" fmla="*/ 14245 h 8178563"/>
                <a:gd name="connsiteX5-209" fmla="*/ 5737088 w 5742480"/>
                <a:gd name="connsiteY5-210" fmla="*/ 0 h 8178563"/>
                <a:gd name="connsiteX6-211" fmla="*/ 5742480 w 5742480"/>
                <a:gd name="connsiteY6-212" fmla="*/ 0 h 8178563"/>
                <a:gd name="connsiteX7-213" fmla="*/ 5742480 w 5742480"/>
                <a:gd name="connsiteY7-214" fmla="*/ 8013096 h 8178563"/>
                <a:gd name="connsiteX8-215" fmla="*/ 54961 w 5742480"/>
                <a:gd name="connsiteY8-216" fmla="*/ 8173195 h 8178563"/>
                <a:gd name="connsiteX9-217" fmla="*/ 0 w 5742480"/>
                <a:gd name="connsiteY9-218" fmla="*/ 0 h 8178563"/>
                <a:gd name="connsiteX0-219" fmla="*/ 59339 w 5801819"/>
                <a:gd name="connsiteY0-220" fmla="*/ 0 h 8128972"/>
                <a:gd name="connsiteX1-221" fmla="*/ 68847 w 5801819"/>
                <a:gd name="connsiteY1-222" fmla="*/ 0 h 8128972"/>
                <a:gd name="connsiteX2-223" fmla="*/ 74175 w 5801819"/>
                <a:gd name="connsiteY2-224" fmla="*/ 14245 h 8128972"/>
                <a:gd name="connsiteX3-225" fmla="*/ 2932635 w 5801819"/>
                <a:gd name="connsiteY3-226" fmla="*/ 538895 h 8128972"/>
                <a:gd name="connsiteX4-227" fmla="*/ 5791099 w 5801819"/>
                <a:gd name="connsiteY4-228" fmla="*/ 14245 h 8128972"/>
                <a:gd name="connsiteX5-229" fmla="*/ 5796427 w 5801819"/>
                <a:gd name="connsiteY5-230" fmla="*/ 0 h 8128972"/>
                <a:gd name="connsiteX6-231" fmla="*/ 5801819 w 5801819"/>
                <a:gd name="connsiteY6-232" fmla="*/ 0 h 8128972"/>
                <a:gd name="connsiteX7-233" fmla="*/ 5801819 w 5801819"/>
                <a:gd name="connsiteY7-234" fmla="*/ 8013096 h 8128972"/>
                <a:gd name="connsiteX8-235" fmla="*/ 0 w 5801819"/>
                <a:gd name="connsiteY8-236" fmla="*/ 8122395 h 8128972"/>
                <a:gd name="connsiteX9-237" fmla="*/ 59339 w 5801819"/>
                <a:gd name="connsiteY9-238" fmla="*/ 0 h 8128972"/>
                <a:gd name="connsiteX0-239" fmla="*/ 0 w 5742480"/>
                <a:gd name="connsiteY0-240" fmla="*/ 0 h 8032844"/>
                <a:gd name="connsiteX1-241" fmla="*/ 9508 w 5742480"/>
                <a:gd name="connsiteY1-242" fmla="*/ 0 h 8032844"/>
                <a:gd name="connsiteX2-243" fmla="*/ 14836 w 5742480"/>
                <a:gd name="connsiteY2-244" fmla="*/ 14245 h 8032844"/>
                <a:gd name="connsiteX3-245" fmla="*/ 2873296 w 5742480"/>
                <a:gd name="connsiteY3-246" fmla="*/ 538895 h 8032844"/>
                <a:gd name="connsiteX4-247" fmla="*/ 5731760 w 5742480"/>
                <a:gd name="connsiteY4-248" fmla="*/ 14245 h 8032844"/>
                <a:gd name="connsiteX5-249" fmla="*/ 5737088 w 5742480"/>
                <a:gd name="connsiteY5-250" fmla="*/ 0 h 8032844"/>
                <a:gd name="connsiteX6-251" fmla="*/ 5742480 w 5742480"/>
                <a:gd name="connsiteY6-252" fmla="*/ 0 h 8032844"/>
                <a:gd name="connsiteX7-253" fmla="*/ 5742480 w 5742480"/>
                <a:gd name="connsiteY7-254" fmla="*/ 8013096 h 8032844"/>
                <a:gd name="connsiteX8-255" fmla="*/ 42261 w 5742480"/>
                <a:gd name="connsiteY8-256" fmla="*/ 8020795 h 8032844"/>
                <a:gd name="connsiteX9-257" fmla="*/ 0 w 5742480"/>
                <a:gd name="connsiteY9-258" fmla="*/ 0 h 8032844"/>
                <a:gd name="connsiteX0-259" fmla="*/ 0 w 5742480"/>
                <a:gd name="connsiteY0-260" fmla="*/ 0 h 8013096"/>
                <a:gd name="connsiteX1-261" fmla="*/ 9508 w 5742480"/>
                <a:gd name="connsiteY1-262" fmla="*/ 0 h 8013096"/>
                <a:gd name="connsiteX2-263" fmla="*/ 14836 w 5742480"/>
                <a:gd name="connsiteY2-264" fmla="*/ 14245 h 8013096"/>
                <a:gd name="connsiteX3-265" fmla="*/ 2873296 w 5742480"/>
                <a:gd name="connsiteY3-266" fmla="*/ 538895 h 8013096"/>
                <a:gd name="connsiteX4-267" fmla="*/ 5731760 w 5742480"/>
                <a:gd name="connsiteY4-268" fmla="*/ 14245 h 8013096"/>
                <a:gd name="connsiteX5-269" fmla="*/ 5737088 w 5742480"/>
                <a:gd name="connsiteY5-270" fmla="*/ 0 h 8013096"/>
                <a:gd name="connsiteX6-271" fmla="*/ 5742480 w 5742480"/>
                <a:gd name="connsiteY6-272" fmla="*/ 0 h 8013096"/>
                <a:gd name="connsiteX7-273" fmla="*/ 5742480 w 5742480"/>
                <a:gd name="connsiteY7-274" fmla="*/ 8013096 h 8013096"/>
                <a:gd name="connsiteX8-275" fmla="*/ 4161 w 5742480"/>
                <a:gd name="connsiteY8-276" fmla="*/ 7931895 h 8013096"/>
                <a:gd name="connsiteX9-277" fmla="*/ 0 w 5742480"/>
                <a:gd name="connsiteY9-278" fmla="*/ 0 h 8013096"/>
                <a:gd name="connsiteX0-279" fmla="*/ 0 w 5742480"/>
                <a:gd name="connsiteY0-280" fmla="*/ 0 h 7931895"/>
                <a:gd name="connsiteX1-281" fmla="*/ 9508 w 5742480"/>
                <a:gd name="connsiteY1-282" fmla="*/ 0 h 7931895"/>
                <a:gd name="connsiteX2-283" fmla="*/ 14836 w 5742480"/>
                <a:gd name="connsiteY2-284" fmla="*/ 14245 h 7931895"/>
                <a:gd name="connsiteX3-285" fmla="*/ 2873296 w 5742480"/>
                <a:gd name="connsiteY3-286" fmla="*/ 538895 h 7931895"/>
                <a:gd name="connsiteX4-287" fmla="*/ 5731760 w 5742480"/>
                <a:gd name="connsiteY4-288" fmla="*/ 14245 h 7931895"/>
                <a:gd name="connsiteX5-289" fmla="*/ 5737088 w 5742480"/>
                <a:gd name="connsiteY5-290" fmla="*/ 0 h 7931895"/>
                <a:gd name="connsiteX6-291" fmla="*/ 5742480 w 5742480"/>
                <a:gd name="connsiteY6-292" fmla="*/ 0 h 7931895"/>
                <a:gd name="connsiteX7-293" fmla="*/ 5742480 w 5742480"/>
                <a:gd name="connsiteY7-294" fmla="*/ 7886096 h 7931895"/>
                <a:gd name="connsiteX8-295" fmla="*/ 4161 w 5742480"/>
                <a:gd name="connsiteY8-296" fmla="*/ 7931895 h 7931895"/>
                <a:gd name="connsiteX9-297" fmla="*/ 0 w 5742480"/>
                <a:gd name="connsiteY9-298" fmla="*/ 0 h 7931895"/>
                <a:gd name="connsiteX0-299" fmla="*/ 0 w 5742480"/>
                <a:gd name="connsiteY0-300" fmla="*/ 0 h 8063896"/>
                <a:gd name="connsiteX1-301" fmla="*/ 9508 w 5742480"/>
                <a:gd name="connsiteY1-302" fmla="*/ 0 h 8063896"/>
                <a:gd name="connsiteX2-303" fmla="*/ 14836 w 5742480"/>
                <a:gd name="connsiteY2-304" fmla="*/ 14245 h 8063896"/>
                <a:gd name="connsiteX3-305" fmla="*/ 2873296 w 5742480"/>
                <a:gd name="connsiteY3-306" fmla="*/ 538895 h 8063896"/>
                <a:gd name="connsiteX4-307" fmla="*/ 5731760 w 5742480"/>
                <a:gd name="connsiteY4-308" fmla="*/ 14245 h 8063896"/>
                <a:gd name="connsiteX5-309" fmla="*/ 5737088 w 5742480"/>
                <a:gd name="connsiteY5-310" fmla="*/ 0 h 8063896"/>
                <a:gd name="connsiteX6-311" fmla="*/ 5742480 w 5742480"/>
                <a:gd name="connsiteY6-312" fmla="*/ 0 h 8063896"/>
                <a:gd name="connsiteX7-313" fmla="*/ 5704380 w 5742480"/>
                <a:gd name="connsiteY7-314" fmla="*/ 8063896 h 8063896"/>
                <a:gd name="connsiteX8-315" fmla="*/ 4161 w 5742480"/>
                <a:gd name="connsiteY8-316" fmla="*/ 7931895 h 8063896"/>
                <a:gd name="connsiteX9-317" fmla="*/ 0 w 5742480"/>
                <a:gd name="connsiteY9-318" fmla="*/ 0 h 8063896"/>
                <a:gd name="connsiteX0-319" fmla="*/ 0 w 5742480"/>
                <a:gd name="connsiteY0-320" fmla="*/ 0 h 7936896"/>
                <a:gd name="connsiteX1-321" fmla="*/ 9508 w 5742480"/>
                <a:gd name="connsiteY1-322" fmla="*/ 0 h 7936896"/>
                <a:gd name="connsiteX2-323" fmla="*/ 14836 w 5742480"/>
                <a:gd name="connsiteY2-324" fmla="*/ 14245 h 7936896"/>
                <a:gd name="connsiteX3-325" fmla="*/ 2873296 w 5742480"/>
                <a:gd name="connsiteY3-326" fmla="*/ 538895 h 7936896"/>
                <a:gd name="connsiteX4-327" fmla="*/ 5731760 w 5742480"/>
                <a:gd name="connsiteY4-328" fmla="*/ 14245 h 7936896"/>
                <a:gd name="connsiteX5-329" fmla="*/ 5737088 w 5742480"/>
                <a:gd name="connsiteY5-330" fmla="*/ 0 h 7936896"/>
                <a:gd name="connsiteX6-331" fmla="*/ 5742480 w 5742480"/>
                <a:gd name="connsiteY6-332" fmla="*/ 0 h 7936896"/>
                <a:gd name="connsiteX7-333" fmla="*/ 5717080 w 5742480"/>
                <a:gd name="connsiteY7-334" fmla="*/ 7936896 h 7936896"/>
                <a:gd name="connsiteX8-335" fmla="*/ 4161 w 5742480"/>
                <a:gd name="connsiteY8-336" fmla="*/ 7931895 h 7936896"/>
                <a:gd name="connsiteX9-337" fmla="*/ 0 w 5742480"/>
                <a:gd name="connsiteY9-338" fmla="*/ 0 h 7936896"/>
                <a:gd name="connsiteX0-339" fmla="*/ 0 w 5742480"/>
                <a:gd name="connsiteY0-340" fmla="*/ 0 h 7936896"/>
                <a:gd name="connsiteX1-341" fmla="*/ 9508 w 5742480"/>
                <a:gd name="connsiteY1-342" fmla="*/ 0 h 7936896"/>
                <a:gd name="connsiteX2-343" fmla="*/ 14836 w 5742480"/>
                <a:gd name="connsiteY2-344" fmla="*/ 14245 h 7936896"/>
                <a:gd name="connsiteX3-345" fmla="*/ 2873296 w 5742480"/>
                <a:gd name="connsiteY3-346" fmla="*/ 538895 h 7936896"/>
                <a:gd name="connsiteX4-347" fmla="*/ 5731760 w 5742480"/>
                <a:gd name="connsiteY4-348" fmla="*/ 14245 h 7936896"/>
                <a:gd name="connsiteX5-349" fmla="*/ 5737088 w 5742480"/>
                <a:gd name="connsiteY5-350" fmla="*/ 0 h 7936896"/>
                <a:gd name="connsiteX6-351" fmla="*/ 5742480 w 5742480"/>
                <a:gd name="connsiteY6-352" fmla="*/ 0 h 7936896"/>
                <a:gd name="connsiteX7-353" fmla="*/ 5717080 w 5742480"/>
                <a:gd name="connsiteY7-354" fmla="*/ 7936896 h 7936896"/>
                <a:gd name="connsiteX8-355" fmla="*/ 4161 w 5742480"/>
                <a:gd name="connsiteY8-356" fmla="*/ 6204695 h 7936896"/>
                <a:gd name="connsiteX9-357" fmla="*/ 0 w 5742480"/>
                <a:gd name="connsiteY9-358" fmla="*/ 0 h 7936896"/>
                <a:gd name="connsiteX0-359" fmla="*/ 0 w 5819346"/>
                <a:gd name="connsiteY0-360" fmla="*/ 0 h 6209696"/>
                <a:gd name="connsiteX1-361" fmla="*/ 9508 w 5819346"/>
                <a:gd name="connsiteY1-362" fmla="*/ 0 h 6209696"/>
                <a:gd name="connsiteX2-363" fmla="*/ 14836 w 5819346"/>
                <a:gd name="connsiteY2-364" fmla="*/ 14245 h 6209696"/>
                <a:gd name="connsiteX3-365" fmla="*/ 2873296 w 5819346"/>
                <a:gd name="connsiteY3-366" fmla="*/ 538895 h 6209696"/>
                <a:gd name="connsiteX4-367" fmla="*/ 5731760 w 5819346"/>
                <a:gd name="connsiteY4-368" fmla="*/ 14245 h 6209696"/>
                <a:gd name="connsiteX5-369" fmla="*/ 5737088 w 5819346"/>
                <a:gd name="connsiteY5-370" fmla="*/ 0 h 6209696"/>
                <a:gd name="connsiteX6-371" fmla="*/ 5742480 w 5819346"/>
                <a:gd name="connsiteY6-372" fmla="*/ 0 h 6209696"/>
                <a:gd name="connsiteX7-373" fmla="*/ 5818802 w 5819346"/>
                <a:gd name="connsiteY7-374" fmla="*/ 6209696 h 6209696"/>
                <a:gd name="connsiteX8-375" fmla="*/ 4161 w 5819346"/>
                <a:gd name="connsiteY8-376" fmla="*/ 6204695 h 6209696"/>
                <a:gd name="connsiteX9-377" fmla="*/ 0 w 5819346"/>
                <a:gd name="connsiteY9-378" fmla="*/ 0 h 6209696"/>
                <a:gd name="connsiteX0-379" fmla="*/ 0 w 5742480"/>
                <a:gd name="connsiteY0-380" fmla="*/ 0 h 6209696"/>
                <a:gd name="connsiteX1-381" fmla="*/ 9508 w 5742480"/>
                <a:gd name="connsiteY1-382" fmla="*/ 0 h 6209696"/>
                <a:gd name="connsiteX2-383" fmla="*/ 14836 w 5742480"/>
                <a:gd name="connsiteY2-384" fmla="*/ 14245 h 6209696"/>
                <a:gd name="connsiteX3-385" fmla="*/ 2873296 w 5742480"/>
                <a:gd name="connsiteY3-386" fmla="*/ 538895 h 6209696"/>
                <a:gd name="connsiteX4-387" fmla="*/ 5731760 w 5742480"/>
                <a:gd name="connsiteY4-388" fmla="*/ 14245 h 6209696"/>
                <a:gd name="connsiteX5-389" fmla="*/ 5737088 w 5742480"/>
                <a:gd name="connsiteY5-390" fmla="*/ 0 h 6209696"/>
                <a:gd name="connsiteX6-391" fmla="*/ 5742480 w 5742480"/>
                <a:gd name="connsiteY6-392" fmla="*/ 0 h 6209696"/>
                <a:gd name="connsiteX7-393" fmla="*/ 5717081 w 5742480"/>
                <a:gd name="connsiteY7-394" fmla="*/ 6209696 h 6209696"/>
                <a:gd name="connsiteX8-395" fmla="*/ 4161 w 5742480"/>
                <a:gd name="connsiteY8-396" fmla="*/ 6204695 h 6209696"/>
                <a:gd name="connsiteX9-397" fmla="*/ 0 w 5742480"/>
                <a:gd name="connsiteY9-398" fmla="*/ 0 h 6209696"/>
                <a:gd name="connsiteX0-399" fmla="*/ 0 w 5819347"/>
                <a:gd name="connsiteY0-400" fmla="*/ 0 h 6209696"/>
                <a:gd name="connsiteX1-401" fmla="*/ 9508 w 5819347"/>
                <a:gd name="connsiteY1-402" fmla="*/ 0 h 6209696"/>
                <a:gd name="connsiteX2-403" fmla="*/ 14836 w 5819347"/>
                <a:gd name="connsiteY2-404" fmla="*/ 14245 h 6209696"/>
                <a:gd name="connsiteX3-405" fmla="*/ 2873296 w 5819347"/>
                <a:gd name="connsiteY3-406" fmla="*/ 538895 h 6209696"/>
                <a:gd name="connsiteX4-407" fmla="*/ 5731760 w 5819347"/>
                <a:gd name="connsiteY4-408" fmla="*/ 14245 h 6209696"/>
                <a:gd name="connsiteX5-409" fmla="*/ 5737088 w 5819347"/>
                <a:gd name="connsiteY5-410" fmla="*/ 0 h 6209696"/>
                <a:gd name="connsiteX6-411" fmla="*/ 5742480 w 5819347"/>
                <a:gd name="connsiteY6-412" fmla="*/ 0 h 6209696"/>
                <a:gd name="connsiteX7-413" fmla="*/ 5818803 w 5819347"/>
                <a:gd name="connsiteY7-414" fmla="*/ 6209696 h 6209696"/>
                <a:gd name="connsiteX8-415" fmla="*/ 4161 w 5819347"/>
                <a:gd name="connsiteY8-416" fmla="*/ 6204695 h 6209696"/>
                <a:gd name="connsiteX9-417" fmla="*/ 0 w 5819347"/>
                <a:gd name="connsiteY9-418" fmla="*/ 0 h 620969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5819347" h="6209696">
                  <a:moveTo>
                    <a:pt x="0" y="0"/>
                  </a:moveTo>
                  <a:lnTo>
                    <a:pt x="9508" y="0"/>
                  </a:lnTo>
                  <a:lnTo>
                    <a:pt x="14836" y="14245"/>
                  </a:lnTo>
                  <a:cubicBezTo>
                    <a:pt x="161976" y="308933"/>
                    <a:pt x="1385596" y="538895"/>
                    <a:pt x="2873296" y="538895"/>
                  </a:cubicBezTo>
                  <a:cubicBezTo>
                    <a:pt x="4360996" y="538895"/>
                    <a:pt x="5584620" y="308933"/>
                    <a:pt x="5731760" y="14245"/>
                  </a:cubicBezTo>
                  <a:lnTo>
                    <a:pt x="5737088" y="0"/>
                  </a:lnTo>
                  <a:lnTo>
                    <a:pt x="5742480" y="0"/>
                  </a:lnTo>
                  <a:cubicBezTo>
                    <a:pt x="5734013" y="2645632"/>
                    <a:pt x="5827270" y="3564064"/>
                    <a:pt x="5818803" y="6209696"/>
                  </a:cubicBezTo>
                  <a:lnTo>
                    <a:pt x="4161" y="6204695"/>
                  </a:lnTo>
                  <a:cubicBezTo>
                    <a:pt x="4161" y="3889440"/>
                    <a:pt x="0" y="2315255"/>
                    <a:pt x="0" y="0"/>
                  </a:cubicBezTo>
                  <a:close/>
                </a:path>
              </a:pathLst>
            </a:custGeom>
            <a:gradFill>
              <a:gsLst>
                <a:gs pos="0">
                  <a:srgbClr val="37CEFF">
                    <a:alpha val="0"/>
                  </a:srgbClr>
                </a:gs>
                <a:gs pos="100000">
                  <a:srgbClr val="37CEFF">
                    <a:alpha val="50000"/>
                  </a:srgbClr>
                </a:gs>
              </a:gsLst>
              <a:lin ang="16200000" scaled="0"/>
            </a:gradFill>
            <a:ln w="635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latin typeface="Century Gothic" panose="020B0502020202020204" pitchFamily="34" charset="0"/>
              </a:endParaRPr>
            </a:p>
          </p:txBody>
        </p:sp>
        <p:sp>
          <p:nvSpPr>
            <p:cNvPr id="85" name="PA-椭圆 227_1">
              <a:extLst>
                <a:ext uri="{FF2B5EF4-FFF2-40B4-BE49-F238E27FC236}">
                  <a16:creationId xmlns:a16="http://schemas.microsoft.com/office/drawing/2014/main" id="{945510C0-4BF9-F706-CC52-667BAED15DDB}"/>
                </a:ext>
              </a:extLst>
            </p:cNvPr>
            <p:cNvSpPr/>
            <p:nvPr>
              <p:custDataLst>
                <p:tags r:id="rId4"/>
              </p:custDataLst>
            </p:nvPr>
          </p:nvSpPr>
          <p:spPr>
            <a:xfrm rot="10800000">
              <a:off x="5239492" y="1828697"/>
              <a:ext cx="1802398" cy="259861"/>
            </a:xfrm>
            <a:prstGeom prst="ellipse">
              <a:avLst/>
            </a:prstGeom>
            <a:gradFill>
              <a:gsLst>
                <a:gs pos="0">
                  <a:srgbClr val="37CEFF">
                    <a:alpha val="0"/>
                  </a:srgbClr>
                </a:gs>
                <a:gs pos="100000">
                  <a:srgbClr val="37CEFF">
                    <a:alpha val="40000"/>
                  </a:srgbClr>
                </a:gs>
              </a:gsLst>
              <a:lin ang="16200000" scaled="0"/>
            </a:gradFill>
            <a:ln w="635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latin typeface="Century Gothic" panose="020B0502020202020204" pitchFamily="34" charset="0"/>
              </a:endParaRPr>
            </a:p>
          </p:txBody>
        </p:sp>
        <p:sp>
          <p:nvSpPr>
            <p:cNvPr id="86" name="PA-椭圆 227_1">
              <a:extLst>
                <a:ext uri="{FF2B5EF4-FFF2-40B4-BE49-F238E27FC236}">
                  <a16:creationId xmlns:a16="http://schemas.microsoft.com/office/drawing/2014/main" id="{6B834DC5-57EF-EBD9-6771-D9C9AEE49B36}"/>
                </a:ext>
              </a:extLst>
            </p:cNvPr>
            <p:cNvSpPr/>
            <p:nvPr>
              <p:custDataLst>
                <p:tags r:id="rId5"/>
              </p:custDataLst>
            </p:nvPr>
          </p:nvSpPr>
          <p:spPr>
            <a:xfrm rot="10800000">
              <a:off x="4736804" y="2266067"/>
              <a:ext cx="2832692" cy="491060"/>
            </a:xfrm>
            <a:prstGeom prst="ellipse">
              <a:avLst/>
            </a:prstGeom>
            <a:noFill/>
            <a:ln w="12700">
              <a:gradFill>
                <a:gsLst>
                  <a:gs pos="0">
                    <a:srgbClr val="92D14F">
                      <a:alpha val="0"/>
                    </a:srgbClr>
                  </a:gs>
                  <a:gs pos="100000">
                    <a:srgbClr val="92D14F"/>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latin typeface="Century Gothic" panose="020B0502020202020204" pitchFamily="34" charset="0"/>
                <a:ea typeface="微软雅黑" panose="020B0503020204020204" pitchFamily="34" charset="-122"/>
              </a:endParaRPr>
            </a:p>
          </p:txBody>
        </p:sp>
        <p:sp>
          <p:nvSpPr>
            <p:cNvPr id="87" name="椭圆 16">
              <a:extLst>
                <a:ext uri="{FF2B5EF4-FFF2-40B4-BE49-F238E27FC236}">
                  <a16:creationId xmlns:a16="http://schemas.microsoft.com/office/drawing/2014/main" id="{B20C3940-58B1-BAA2-9F4C-05D78ED14C6F}"/>
                </a:ext>
              </a:extLst>
            </p:cNvPr>
            <p:cNvSpPr/>
            <p:nvPr/>
          </p:nvSpPr>
          <p:spPr>
            <a:xfrm>
              <a:off x="7333830" y="2327672"/>
              <a:ext cx="145641" cy="145641"/>
            </a:xfrm>
            <a:prstGeom prst="ellipse">
              <a:avLst/>
            </a:prstGeom>
            <a:solidFill>
              <a:srgbClr val="92D14F"/>
            </a:solidFill>
            <a:ln w="28575"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25000" lnSpcReduction="20000"/>
            </a:bodyPr>
            <a:lstStyle/>
            <a:p>
              <a:pPr algn="ctr" defTabSz="913765"/>
              <a:endParaRPr lang="zh-CN" altLang="en-US" sz="2000" b="1">
                <a:solidFill>
                  <a:schemeClr val="bg1"/>
                </a:solidFill>
                <a:latin typeface="Century Gothic" panose="020B0502020202020204" pitchFamily="34" charset="0"/>
                <a:sym typeface="Helvetica Neue Medium" panose="02000503000000020004"/>
              </a:endParaRPr>
            </a:p>
          </p:txBody>
        </p:sp>
        <p:sp>
          <p:nvSpPr>
            <p:cNvPr id="88" name="椭圆 17">
              <a:extLst>
                <a:ext uri="{FF2B5EF4-FFF2-40B4-BE49-F238E27FC236}">
                  <a16:creationId xmlns:a16="http://schemas.microsoft.com/office/drawing/2014/main" id="{2927D38F-8054-894C-2BA0-6486C7A3117C}"/>
                </a:ext>
              </a:extLst>
            </p:cNvPr>
            <p:cNvSpPr/>
            <p:nvPr/>
          </p:nvSpPr>
          <p:spPr>
            <a:xfrm>
              <a:off x="4955711" y="2596981"/>
              <a:ext cx="145641" cy="145641"/>
            </a:xfrm>
            <a:prstGeom prst="ellipse">
              <a:avLst/>
            </a:prstGeom>
            <a:solidFill>
              <a:srgbClr val="92D14F"/>
            </a:solidFill>
            <a:ln w="28575"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25000" lnSpcReduction="20000"/>
            </a:bodyPr>
            <a:lstStyle/>
            <a:p>
              <a:pPr algn="ctr" defTabSz="913765"/>
              <a:endParaRPr lang="zh-CN" altLang="en-US" sz="2000" b="1">
                <a:solidFill>
                  <a:schemeClr val="bg1"/>
                </a:solidFill>
                <a:latin typeface="Century Gothic" panose="020B0502020202020204" pitchFamily="34" charset="0"/>
                <a:sym typeface="Helvetica Neue Medium" panose="02000503000000020004"/>
              </a:endParaRPr>
            </a:p>
          </p:txBody>
        </p:sp>
        <p:sp>
          <p:nvSpPr>
            <p:cNvPr id="89" name="矩形 18">
              <a:extLst>
                <a:ext uri="{FF2B5EF4-FFF2-40B4-BE49-F238E27FC236}">
                  <a16:creationId xmlns:a16="http://schemas.microsoft.com/office/drawing/2014/main" id="{8DC5C604-3E00-9255-76A3-B366E198BD92}"/>
                </a:ext>
              </a:extLst>
            </p:cNvPr>
            <p:cNvSpPr/>
            <p:nvPr/>
          </p:nvSpPr>
          <p:spPr>
            <a:xfrm>
              <a:off x="5271260" y="2285839"/>
              <a:ext cx="1738861" cy="338554"/>
            </a:xfrm>
            <a:prstGeom prst="rect">
              <a:avLst/>
            </a:prstGeom>
          </p:spPr>
          <p:txBody>
            <a:bodyPr wrap="square">
              <a:spAutoFit/>
            </a:bodyPr>
            <a:lstStyle/>
            <a:p>
              <a:pPr algn="ctr"/>
              <a:r>
                <a:rPr lang="en-US" altLang="zh-CN" sz="1600" dirty="0">
                  <a:solidFill>
                    <a:schemeClr val="bg1"/>
                  </a:solidFill>
                  <a:latin typeface="Century Gothic" panose="020B0502020202020204" pitchFamily="34" charset="0"/>
                  <a:ea typeface="微软雅黑" panose="020B0503020204020204" pitchFamily="34" charset="-122"/>
                  <a:cs typeface="Arial" panose="020B0604020202020204" pitchFamily="34" charset="0"/>
                </a:rPr>
                <a:t>Sin </a:t>
              </a:r>
              <a:r>
                <a:rPr lang="en-US" altLang="zh-CN" sz="1600" dirty="0" err="1">
                  <a:solidFill>
                    <a:schemeClr val="bg1"/>
                  </a:solidFill>
                  <a:latin typeface="Century Gothic" panose="020B0502020202020204" pitchFamily="34" charset="0"/>
                  <a:ea typeface="微软雅黑" panose="020B0503020204020204" pitchFamily="34" charset="-122"/>
                  <a:cs typeface="Arial" panose="020B0604020202020204" pitchFamily="34" charset="0"/>
                </a:rPr>
                <a:t>interrupción</a:t>
              </a:r>
              <a:endParaRPr lang="zh-CN" altLang="en-US" sz="1600" dirty="0">
                <a:solidFill>
                  <a:schemeClr val="bg1"/>
                </a:solidFill>
                <a:latin typeface="Century Gothic" panose="020B0502020202020204" pitchFamily="34" charset="0"/>
                <a:ea typeface="微软雅黑" panose="020B0503020204020204" pitchFamily="34" charset="-122"/>
                <a:cs typeface="Arial" panose="020B0604020202020204" pitchFamily="34" charset="0"/>
              </a:endParaRPr>
            </a:p>
          </p:txBody>
        </p:sp>
        <p:sp>
          <p:nvSpPr>
            <p:cNvPr id="90" name="矩形 19">
              <a:extLst>
                <a:ext uri="{FF2B5EF4-FFF2-40B4-BE49-F238E27FC236}">
                  <a16:creationId xmlns:a16="http://schemas.microsoft.com/office/drawing/2014/main" id="{5C1B1A92-5331-995C-3300-83D38662A319}"/>
                </a:ext>
              </a:extLst>
            </p:cNvPr>
            <p:cNvSpPr/>
            <p:nvPr/>
          </p:nvSpPr>
          <p:spPr>
            <a:xfrm>
              <a:off x="9140002" y="1211322"/>
              <a:ext cx="1467711" cy="830997"/>
            </a:xfrm>
            <a:prstGeom prst="rect">
              <a:avLst/>
            </a:prstGeom>
          </p:spPr>
          <p:txBody>
            <a:bodyPr wrap="square">
              <a:spAutoFit/>
            </a:bodyPr>
            <a:lstStyle/>
            <a:p>
              <a:pPr algn="ctr"/>
              <a:r>
                <a:rPr lang="en-US" altLang="zh-CN" sz="4800" b="1">
                  <a:ln w="12700">
                    <a:solidFill>
                      <a:srgbClr val="0062E8"/>
                    </a:solidFill>
                  </a:ln>
                  <a:solidFill>
                    <a:srgbClr val="0062E8">
                      <a:alpha val="20000"/>
                    </a:srgbClr>
                  </a:solidFill>
                  <a:effectLst>
                    <a:reflection blurRad="6350" stA="35000" endPos="35000" dir="5400000" sy="-100000" algn="bl" rotWithShape="0"/>
                  </a:effectLst>
                  <a:latin typeface="Century Gothic" panose="020B0502020202020204" pitchFamily="34" charset="0"/>
                  <a:ea typeface="微软雅黑" panose="020B0503020204020204" pitchFamily="34" charset="-122"/>
                  <a:cs typeface="Arial" panose="020B0604020202020204" pitchFamily="34" charset="0"/>
                </a:rPr>
                <a:t>0</a:t>
              </a:r>
            </a:p>
          </p:txBody>
        </p:sp>
        <p:sp>
          <p:nvSpPr>
            <p:cNvPr id="91" name="任意多边形 37">
              <a:extLst>
                <a:ext uri="{FF2B5EF4-FFF2-40B4-BE49-F238E27FC236}">
                  <a16:creationId xmlns:a16="http://schemas.microsoft.com/office/drawing/2014/main" id="{2837FCDC-69AB-96AA-A583-DB51930F97A1}"/>
                </a:ext>
              </a:extLst>
            </p:cNvPr>
            <p:cNvSpPr/>
            <p:nvPr/>
          </p:nvSpPr>
          <p:spPr>
            <a:xfrm>
              <a:off x="8994313" y="1973944"/>
              <a:ext cx="1836840" cy="1060487"/>
            </a:xfrm>
            <a:custGeom>
              <a:avLst/>
              <a:gdLst>
                <a:gd name="connsiteX0" fmla="*/ 0 w 5742480"/>
                <a:gd name="connsiteY0" fmla="*/ 0 h 6945766"/>
                <a:gd name="connsiteX1" fmla="*/ 9508 w 5742480"/>
                <a:gd name="connsiteY1" fmla="*/ 0 h 6945766"/>
                <a:gd name="connsiteX2" fmla="*/ 14836 w 5742480"/>
                <a:gd name="connsiteY2" fmla="*/ 14245 h 6945766"/>
                <a:gd name="connsiteX3" fmla="*/ 2873296 w 5742480"/>
                <a:gd name="connsiteY3" fmla="*/ 538895 h 6945766"/>
                <a:gd name="connsiteX4" fmla="*/ 5731760 w 5742480"/>
                <a:gd name="connsiteY4" fmla="*/ 14245 h 6945766"/>
                <a:gd name="connsiteX5" fmla="*/ 5737088 w 5742480"/>
                <a:gd name="connsiteY5" fmla="*/ 0 h 6945766"/>
                <a:gd name="connsiteX6" fmla="*/ 5742480 w 5742480"/>
                <a:gd name="connsiteY6" fmla="*/ 0 h 6945766"/>
                <a:gd name="connsiteX7" fmla="*/ 5742480 w 5742480"/>
                <a:gd name="connsiteY7" fmla="*/ 6945766 h 6945766"/>
                <a:gd name="connsiteX8" fmla="*/ 0 w 5742480"/>
                <a:gd name="connsiteY8" fmla="*/ 6945766 h 6945766"/>
                <a:gd name="connsiteX0-1" fmla="*/ 0 w 5742480"/>
                <a:gd name="connsiteY0-2" fmla="*/ 0 h 6945766"/>
                <a:gd name="connsiteX1-3" fmla="*/ 9508 w 5742480"/>
                <a:gd name="connsiteY1-4" fmla="*/ 0 h 6945766"/>
                <a:gd name="connsiteX2-5" fmla="*/ 14836 w 5742480"/>
                <a:gd name="connsiteY2-6" fmla="*/ 14245 h 6945766"/>
                <a:gd name="connsiteX3-7" fmla="*/ 2873296 w 5742480"/>
                <a:gd name="connsiteY3-8" fmla="*/ 538895 h 6945766"/>
                <a:gd name="connsiteX4-9" fmla="*/ 5731760 w 5742480"/>
                <a:gd name="connsiteY4-10" fmla="*/ 14245 h 6945766"/>
                <a:gd name="connsiteX5-11" fmla="*/ 5737088 w 5742480"/>
                <a:gd name="connsiteY5-12" fmla="*/ 0 h 6945766"/>
                <a:gd name="connsiteX6-13" fmla="*/ 5742480 w 5742480"/>
                <a:gd name="connsiteY6-14" fmla="*/ 0 h 6945766"/>
                <a:gd name="connsiteX7-15" fmla="*/ 5742480 w 5742480"/>
                <a:gd name="connsiteY7-16" fmla="*/ 6945766 h 6945766"/>
                <a:gd name="connsiteX8-17" fmla="*/ 22303 w 5742480"/>
                <a:gd name="connsiteY8-18" fmla="*/ 5005453 h 6945766"/>
                <a:gd name="connsiteX9" fmla="*/ 0 w 5742480"/>
                <a:gd name="connsiteY9" fmla="*/ 0 h 6945766"/>
                <a:gd name="connsiteX0-19" fmla="*/ 0 w 5742480"/>
                <a:gd name="connsiteY0-20" fmla="*/ 0 h 5139268"/>
                <a:gd name="connsiteX1-21" fmla="*/ 9508 w 5742480"/>
                <a:gd name="connsiteY1-22" fmla="*/ 0 h 5139268"/>
                <a:gd name="connsiteX2-23" fmla="*/ 14836 w 5742480"/>
                <a:gd name="connsiteY2-24" fmla="*/ 14245 h 5139268"/>
                <a:gd name="connsiteX3-25" fmla="*/ 2873296 w 5742480"/>
                <a:gd name="connsiteY3-26" fmla="*/ 538895 h 5139268"/>
                <a:gd name="connsiteX4-27" fmla="*/ 5731760 w 5742480"/>
                <a:gd name="connsiteY4-28" fmla="*/ 14245 h 5139268"/>
                <a:gd name="connsiteX5-29" fmla="*/ 5737088 w 5742480"/>
                <a:gd name="connsiteY5-30" fmla="*/ 0 h 5139268"/>
                <a:gd name="connsiteX6-31" fmla="*/ 5742480 w 5742480"/>
                <a:gd name="connsiteY6-32" fmla="*/ 0 h 5139268"/>
                <a:gd name="connsiteX7-33" fmla="*/ 5742480 w 5742480"/>
                <a:gd name="connsiteY7-34" fmla="*/ 5139268 h 5139268"/>
                <a:gd name="connsiteX8-35" fmla="*/ 22303 w 5742480"/>
                <a:gd name="connsiteY8-36" fmla="*/ 5005453 h 5139268"/>
                <a:gd name="connsiteX9-37" fmla="*/ 0 w 5742480"/>
                <a:gd name="connsiteY9-38" fmla="*/ 0 h 5139268"/>
                <a:gd name="connsiteX0-39" fmla="*/ 75668 w 5818148"/>
                <a:gd name="connsiteY0-40" fmla="*/ 0 h 8010409"/>
                <a:gd name="connsiteX1-41" fmla="*/ 85176 w 5818148"/>
                <a:gd name="connsiteY1-42" fmla="*/ 0 h 8010409"/>
                <a:gd name="connsiteX2-43" fmla="*/ 90504 w 5818148"/>
                <a:gd name="connsiteY2-44" fmla="*/ 14245 h 8010409"/>
                <a:gd name="connsiteX3-45" fmla="*/ 2948964 w 5818148"/>
                <a:gd name="connsiteY3-46" fmla="*/ 538895 h 8010409"/>
                <a:gd name="connsiteX4-47" fmla="*/ 5807428 w 5818148"/>
                <a:gd name="connsiteY4-48" fmla="*/ 14245 h 8010409"/>
                <a:gd name="connsiteX5-49" fmla="*/ 5812756 w 5818148"/>
                <a:gd name="connsiteY5-50" fmla="*/ 0 h 8010409"/>
                <a:gd name="connsiteX6-51" fmla="*/ 5818148 w 5818148"/>
                <a:gd name="connsiteY6-52" fmla="*/ 0 h 8010409"/>
                <a:gd name="connsiteX7-53" fmla="*/ 5818148 w 5818148"/>
                <a:gd name="connsiteY7-54" fmla="*/ 5139268 h 8010409"/>
                <a:gd name="connsiteX8-55" fmla="*/ 0 w 5818148"/>
                <a:gd name="connsiteY8-56" fmla="*/ 8009910 h 8010409"/>
                <a:gd name="connsiteX9-57" fmla="*/ 75668 w 5818148"/>
                <a:gd name="connsiteY9-58" fmla="*/ 0 h 8010409"/>
                <a:gd name="connsiteX0-59" fmla="*/ 75668 w 5818148"/>
                <a:gd name="connsiteY0-60" fmla="*/ 0 h 8023164"/>
                <a:gd name="connsiteX1-61" fmla="*/ 85176 w 5818148"/>
                <a:gd name="connsiteY1-62" fmla="*/ 0 h 8023164"/>
                <a:gd name="connsiteX2-63" fmla="*/ 90504 w 5818148"/>
                <a:gd name="connsiteY2-64" fmla="*/ 14245 h 8023164"/>
                <a:gd name="connsiteX3-65" fmla="*/ 2948964 w 5818148"/>
                <a:gd name="connsiteY3-66" fmla="*/ 538895 h 8023164"/>
                <a:gd name="connsiteX4-67" fmla="*/ 5807428 w 5818148"/>
                <a:gd name="connsiteY4-68" fmla="*/ 14245 h 8023164"/>
                <a:gd name="connsiteX5-69" fmla="*/ 5812756 w 5818148"/>
                <a:gd name="connsiteY5-70" fmla="*/ 0 h 8023164"/>
                <a:gd name="connsiteX6-71" fmla="*/ 5818148 w 5818148"/>
                <a:gd name="connsiteY6-72" fmla="*/ 0 h 8023164"/>
                <a:gd name="connsiteX7-73" fmla="*/ 5818148 w 5818148"/>
                <a:gd name="connsiteY7-74" fmla="*/ 8013096 h 8023164"/>
                <a:gd name="connsiteX8-75" fmla="*/ 0 w 5818148"/>
                <a:gd name="connsiteY8-76" fmla="*/ 8009910 h 8023164"/>
                <a:gd name="connsiteX9-77" fmla="*/ 75668 w 5818148"/>
                <a:gd name="connsiteY9-78" fmla="*/ 0 h 8023164"/>
                <a:gd name="connsiteX0-79" fmla="*/ 0 w 5742480"/>
                <a:gd name="connsiteY0-80" fmla="*/ 0 h 8052778"/>
                <a:gd name="connsiteX1-81" fmla="*/ 9508 w 5742480"/>
                <a:gd name="connsiteY1-82" fmla="*/ 0 h 8052778"/>
                <a:gd name="connsiteX2-83" fmla="*/ 14836 w 5742480"/>
                <a:gd name="connsiteY2-84" fmla="*/ 14245 h 8052778"/>
                <a:gd name="connsiteX3-85" fmla="*/ 2873296 w 5742480"/>
                <a:gd name="connsiteY3-86" fmla="*/ 538895 h 8052778"/>
                <a:gd name="connsiteX4-87" fmla="*/ 5731760 w 5742480"/>
                <a:gd name="connsiteY4-88" fmla="*/ 14245 h 8052778"/>
                <a:gd name="connsiteX5-89" fmla="*/ 5737088 w 5742480"/>
                <a:gd name="connsiteY5-90" fmla="*/ 0 h 8052778"/>
                <a:gd name="connsiteX6-91" fmla="*/ 5742480 w 5742480"/>
                <a:gd name="connsiteY6-92" fmla="*/ 0 h 8052778"/>
                <a:gd name="connsiteX7-93" fmla="*/ 5742480 w 5742480"/>
                <a:gd name="connsiteY7-94" fmla="*/ 8013096 h 8052778"/>
                <a:gd name="connsiteX8-95" fmla="*/ 54960 w 5742480"/>
                <a:gd name="connsiteY8-96" fmla="*/ 8042567 h 8052778"/>
                <a:gd name="connsiteX9-97" fmla="*/ 0 w 5742480"/>
                <a:gd name="connsiteY9-98" fmla="*/ 0 h 8052778"/>
                <a:gd name="connsiteX0-99" fmla="*/ 108325 w 5850805"/>
                <a:gd name="connsiteY0-100" fmla="*/ 0 h 8083547"/>
                <a:gd name="connsiteX1-101" fmla="*/ 117833 w 5850805"/>
                <a:gd name="connsiteY1-102" fmla="*/ 0 h 8083547"/>
                <a:gd name="connsiteX2-103" fmla="*/ 123161 w 5850805"/>
                <a:gd name="connsiteY2-104" fmla="*/ 14245 h 8083547"/>
                <a:gd name="connsiteX3-105" fmla="*/ 2981621 w 5850805"/>
                <a:gd name="connsiteY3-106" fmla="*/ 538895 h 8083547"/>
                <a:gd name="connsiteX4-107" fmla="*/ 5840085 w 5850805"/>
                <a:gd name="connsiteY4-108" fmla="*/ 14245 h 8083547"/>
                <a:gd name="connsiteX5-109" fmla="*/ 5845413 w 5850805"/>
                <a:gd name="connsiteY5-110" fmla="*/ 0 h 8083547"/>
                <a:gd name="connsiteX6-111" fmla="*/ 5850805 w 5850805"/>
                <a:gd name="connsiteY6-112" fmla="*/ 0 h 8083547"/>
                <a:gd name="connsiteX7-113" fmla="*/ 5850805 w 5850805"/>
                <a:gd name="connsiteY7-114" fmla="*/ 8013096 h 8083547"/>
                <a:gd name="connsiteX8-115" fmla="*/ 0 w 5850805"/>
                <a:gd name="connsiteY8-116" fmla="*/ 8075224 h 8083547"/>
                <a:gd name="connsiteX9-117" fmla="*/ 108325 w 5850805"/>
                <a:gd name="connsiteY9-118" fmla="*/ 0 h 8083547"/>
                <a:gd name="connsiteX0-119" fmla="*/ 0 w 5742480"/>
                <a:gd name="connsiteY0-120" fmla="*/ 0 h 8114911"/>
                <a:gd name="connsiteX1-121" fmla="*/ 9508 w 5742480"/>
                <a:gd name="connsiteY1-122" fmla="*/ 0 h 8114911"/>
                <a:gd name="connsiteX2-123" fmla="*/ 14836 w 5742480"/>
                <a:gd name="connsiteY2-124" fmla="*/ 14245 h 8114911"/>
                <a:gd name="connsiteX3-125" fmla="*/ 2873296 w 5742480"/>
                <a:gd name="connsiteY3-126" fmla="*/ 538895 h 8114911"/>
                <a:gd name="connsiteX4-127" fmla="*/ 5731760 w 5742480"/>
                <a:gd name="connsiteY4-128" fmla="*/ 14245 h 8114911"/>
                <a:gd name="connsiteX5-129" fmla="*/ 5737088 w 5742480"/>
                <a:gd name="connsiteY5-130" fmla="*/ 0 h 8114911"/>
                <a:gd name="connsiteX6-131" fmla="*/ 5742480 w 5742480"/>
                <a:gd name="connsiteY6-132" fmla="*/ 0 h 8114911"/>
                <a:gd name="connsiteX7-133" fmla="*/ 5742480 w 5742480"/>
                <a:gd name="connsiteY7-134" fmla="*/ 8013096 h 8114911"/>
                <a:gd name="connsiteX8-135" fmla="*/ 22304 w 5742480"/>
                <a:gd name="connsiteY8-136" fmla="*/ 8107881 h 8114911"/>
                <a:gd name="connsiteX9-137" fmla="*/ 0 w 5742480"/>
                <a:gd name="connsiteY9-138" fmla="*/ 0 h 8114911"/>
                <a:gd name="connsiteX0-139" fmla="*/ 75668 w 5818148"/>
                <a:gd name="connsiteY0-140" fmla="*/ 0 h 8146625"/>
                <a:gd name="connsiteX1-141" fmla="*/ 85176 w 5818148"/>
                <a:gd name="connsiteY1-142" fmla="*/ 0 h 8146625"/>
                <a:gd name="connsiteX2-143" fmla="*/ 90504 w 5818148"/>
                <a:gd name="connsiteY2-144" fmla="*/ 14245 h 8146625"/>
                <a:gd name="connsiteX3-145" fmla="*/ 2948964 w 5818148"/>
                <a:gd name="connsiteY3-146" fmla="*/ 538895 h 8146625"/>
                <a:gd name="connsiteX4-147" fmla="*/ 5807428 w 5818148"/>
                <a:gd name="connsiteY4-148" fmla="*/ 14245 h 8146625"/>
                <a:gd name="connsiteX5-149" fmla="*/ 5812756 w 5818148"/>
                <a:gd name="connsiteY5-150" fmla="*/ 0 h 8146625"/>
                <a:gd name="connsiteX6-151" fmla="*/ 5818148 w 5818148"/>
                <a:gd name="connsiteY6-152" fmla="*/ 0 h 8146625"/>
                <a:gd name="connsiteX7-153" fmla="*/ 5818148 w 5818148"/>
                <a:gd name="connsiteY7-154" fmla="*/ 8013096 h 8146625"/>
                <a:gd name="connsiteX8-155" fmla="*/ 0 w 5818148"/>
                <a:gd name="connsiteY8-156" fmla="*/ 8140538 h 8146625"/>
                <a:gd name="connsiteX9-157" fmla="*/ 75668 w 5818148"/>
                <a:gd name="connsiteY9-158" fmla="*/ 0 h 8146625"/>
                <a:gd name="connsiteX0-159" fmla="*/ 0 w 5742480"/>
                <a:gd name="connsiteY0-160" fmla="*/ 0 h 8083546"/>
                <a:gd name="connsiteX1-161" fmla="*/ 9508 w 5742480"/>
                <a:gd name="connsiteY1-162" fmla="*/ 0 h 8083546"/>
                <a:gd name="connsiteX2-163" fmla="*/ 14836 w 5742480"/>
                <a:gd name="connsiteY2-164" fmla="*/ 14245 h 8083546"/>
                <a:gd name="connsiteX3-165" fmla="*/ 2873296 w 5742480"/>
                <a:gd name="connsiteY3-166" fmla="*/ 538895 h 8083546"/>
                <a:gd name="connsiteX4-167" fmla="*/ 5731760 w 5742480"/>
                <a:gd name="connsiteY4-168" fmla="*/ 14245 h 8083546"/>
                <a:gd name="connsiteX5-169" fmla="*/ 5737088 w 5742480"/>
                <a:gd name="connsiteY5-170" fmla="*/ 0 h 8083546"/>
                <a:gd name="connsiteX6-171" fmla="*/ 5742480 w 5742480"/>
                <a:gd name="connsiteY6-172" fmla="*/ 0 h 8083546"/>
                <a:gd name="connsiteX7-173" fmla="*/ 5742480 w 5742480"/>
                <a:gd name="connsiteY7-174" fmla="*/ 8013096 h 8083546"/>
                <a:gd name="connsiteX8-175" fmla="*/ 22303 w 5742480"/>
                <a:gd name="connsiteY8-176" fmla="*/ 8075223 h 8083546"/>
                <a:gd name="connsiteX9-177" fmla="*/ 0 w 5742480"/>
                <a:gd name="connsiteY9-178" fmla="*/ 0 h 8083546"/>
                <a:gd name="connsiteX0-179" fmla="*/ 75668 w 5818148"/>
                <a:gd name="connsiteY0-180" fmla="*/ 0 h 8114910"/>
                <a:gd name="connsiteX1-181" fmla="*/ 85176 w 5818148"/>
                <a:gd name="connsiteY1-182" fmla="*/ 0 h 8114910"/>
                <a:gd name="connsiteX2-183" fmla="*/ 90504 w 5818148"/>
                <a:gd name="connsiteY2-184" fmla="*/ 14245 h 8114910"/>
                <a:gd name="connsiteX3-185" fmla="*/ 2948964 w 5818148"/>
                <a:gd name="connsiteY3-186" fmla="*/ 538895 h 8114910"/>
                <a:gd name="connsiteX4-187" fmla="*/ 5807428 w 5818148"/>
                <a:gd name="connsiteY4-188" fmla="*/ 14245 h 8114910"/>
                <a:gd name="connsiteX5-189" fmla="*/ 5812756 w 5818148"/>
                <a:gd name="connsiteY5-190" fmla="*/ 0 h 8114910"/>
                <a:gd name="connsiteX6-191" fmla="*/ 5818148 w 5818148"/>
                <a:gd name="connsiteY6-192" fmla="*/ 0 h 8114910"/>
                <a:gd name="connsiteX7-193" fmla="*/ 5818148 w 5818148"/>
                <a:gd name="connsiteY7-194" fmla="*/ 8013096 h 8114910"/>
                <a:gd name="connsiteX8-195" fmla="*/ 0 w 5818148"/>
                <a:gd name="connsiteY8-196" fmla="*/ 8107880 h 8114910"/>
                <a:gd name="connsiteX9-197" fmla="*/ 75668 w 5818148"/>
                <a:gd name="connsiteY9-198" fmla="*/ 0 h 8114910"/>
                <a:gd name="connsiteX0-199" fmla="*/ 0 w 5742480"/>
                <a:gd name="connsiteY0-200" fmla="*/ 0 h 8178563"/>
                <a:gd name="connsiteX1-201" fmla="*/ 9508 w 5742480"/>
                <a:gd name="connsiteY1-202" fmla="*/ 0 h 8178563"/>
                <a:gd name="connsiteX2-203" fmla="*/ 14836 w 5742480"/>
                <a:gd name="connsiteY2-204" fmla="*/ 14245 h 8178563"/>
                <a:gd name="connsiteX3-205" fmla="*/ 2873296 w 5742480"/>
                <a:gd name="connsiteY3-206" fmla="*/ 538895 h 8178563"/>
                <a:gd name="connsiteX4-207" fmla="*/ 5731760 w 5742480"/>
                <a:gd name="connsiteY4-208" fmla="*/ 14245 h 8178563"/>
                <a:gd name="connsiteX5-209" fmla="*/ 5737088 w 5742480"/>
                <a:gd name="connsiteY5-210" fmla="*/ 0 h 8178563"/>
                <a:gd name="connsiteX6-211" fmla="*/ 5742480 w 5742480"/>
                <a:gd name="connsiteY6-212" fmla="*/ 0 h 8178563"/>
                <a:gd name="connsiteX7-213" fmla="*/ 5742480 w 5742480"/>
                <a:gd name="connsiteY7-214" fmla="*/ 8013096 h 8178563"/>
                <a:gd name="connsiteX8-215" fmla="*/ 54961 w 5742480"/>
                <a:gd name="connsiteY8-216" fmla="*/ 8173195 h 8178563"/>
                <a:gd name="connsiteX9-217" fmla="*/ 0 w 5742480"/>
                <a:gd name="connsiteY9-218" fmla="*/ 0 h 8178563"/>
                <a:gd name="connsiteX0-219" fmla="*/ 59339 w 5801819"/>
                <a:gd name="connsiteY0-220" fmla="*/ 0 h 8128972"/>
                <a:gd name="connsiteX1-221" fmla="*/ 68847 w 5801819"/>
                <a:gd name="connsiteY1-222" fmla="*/ 0 h 8128972"/>
                <a:gd name="connsiteX2-223" fmla="*/ 74175 w 5801819"/>
                <a:gd name="connsiteY2-224" fmla="*/ 14245 h 8128972"/>
                <a:gd name="connsiteX3-225" fmla="*/ 2932635 w 5801819"/>
                <a:gd name="connsiteY3-226" fmla="*/ 538895 h 8128972"/>
                <a:gd name="connsiteX4-227" fmla="*/ 5791099 w 5801819"/>
                <a:gd name="connsiteY4-228" fmla="*/ 14245 h 8128972"/>
                <a:gd name="connsiteX5-229" fmla="*/ 5796427 w 5801819"/>
                <a:gd name="connsiteY5-230" fmla="*/ 0 h 8128972"/>
                <a:gd name="connsiteX6-231" fmla="*/ 5801819 w 5801819"/>
                <a:gd name="connsiteY6-232" fmla="*/ 0 h 8128972"/>
                <a:gd name="connsiteX7-233" fmla="*/ 5801819 w 5801819"/>
                <a:gd name="connsiteY7-234" fmla="*/ 8013096 h 8128972"/>
                <a:gd name="connsiteX8-235" fmla="*/ 0 w 5801819"/>
                <a:gd name="connsiteY8-236" fmla="*/ 8122395 h 8128972"/>
                <a:gd name="connsiteX9-237" fmla="*/ 59339 w 5801819"/>
                <a:gd name="connsiteY9-238" fmla="*/ 0 h 8128972"/>
                <a:gd name="connsiteX0-239" fmla="*/ 0 w 5742480"/>
                <a:gd name="connsiteY0-240" fmla="*/ 0 h 8032844"/>
                <a:gd name="connsiteX1-241" fmla="*/ 9508 w 5742480"/>
                <a:gd name="connsiteY1-242" fmla="*/ 0 h 8032844"/>
                <a:gd name="connsiteX2-243" fmla="*/ 14836 w 5742480"/>
                <a:gd name="connsiteY2-244" fmla="*/ 14245 h 8032844"/>
                <a:gd name="connsiteX3-245" fmla="*/ 2873296 w 5742480"/>
                <a:gd name="connsiteY3-246" fmla="*/ 538895 h 8032844"/>
                <a:gd name="connsiteX4-247" fmla="*/ 5731760 w 5742480"/>
                <a:gd name="connsiteY4-248" fmla="*/ 14245 h 8032844"/>
                <a:gd name="connsiteX5-249" fmla="*/ 5737088 w 5742480"/>
                <a:gd name="connsiteY5-250" fmla="*/ 0 h 8032844"/>
                <a:gd name="connsiteX6-251" fmla="*/ 5742480 w 5742480"/>
                <a:gd name="connsiteY6-252" fmla="*/ 0 h 8032844"/>
                <a:gd name="connsiteX7-253" fmla="*/ 5742480 w 5742480"/>
                <a:gd name="connsiteY7-254" fmla="*/ 8013096 h 8032844"/>
                <a:gd name="connsiteX8-255" fmla="*/ 42261 w 5742480"/>
                <a:gd name="connsiteY8-256" fmla="*/ 8020795 h 8032844"/>
                <a:gd name="connsiteX9-257" fmla="*/ 0 w 5742480"/>
                <a:gd name="connsiteY9-258" fmla="*/ 0 h 8032844"/>
                <a:gd name="connsiteX0-259" fmla="*/ 0 w 5742480"/>
                <a:gd name="connsiteY0-260" fmla="*/ 0 h 8013096"/>
                <a:gd name="connsiteX1-261" fmla="*/ 9508 w 5742480"/>
                <a:gd name="connsiteY1-262" fmla="*/ 0 h 8013096"/>
                <a:gd name="connsiteX2-263" fmla="*/ 14836 w 5742480"/>
                <a:gd name="connsiteY2-264" fmla="*/ 14245 h 8013096"/>
                <a:gd name="connsiteX3-265" fmla="*/ 2873296 w 5742480"/>
                <a:gd name="connsiteY3-266" fmla="*/ 538895 h 8013096"/>
                <a:gd name="connsiteX4-267" fmla="*/ 5731760 w 5742480"/>
                <a:gd name="connsiteY4-268" fmla="*/ 14245 h 8013096"/>
                <a:gd name="connsiteX5-269" fmla="*/ 5737088 w 5742480"/>
                <a:gd name="connsiteY5-270" fmla="*/ 0 h 8013096"/>
                <a:gd name="connsiteX6-271" fmla="*/ 5742480 w 5742480"/>
                <a:gd name="connsiteY6-272" fmla="*/ 0 h 8013096"/>
                <a:gd name="connsiteX7-273" fmla="*/ 5742480 w 5742480"/>
                <a:gd name="connsiteY7-274" fmla="*/ 8013096 h 8013096"/>
                <a:gd name="connsiteX8-275" fmla="*/ 4161 w 5742480"/>
                <a:gd name="connsiteY8-276" fmla="*/ 7931895 h 8013096"/>
                <a:gd name="connsiteX9-277" fmla="*/ 0 w 5742480"/>
                <a:gd name="connsiteY9-278" fmla="*/ 0 h 8013096"/>
                <a:gd name="connsiteX0-279" fmla="*/ 0 w 5742480"/>
                <a:gd name="connsiteY0-280" fmla="*/ 0 h 7931895"/>
                <a:gd name="connsiteX1-281" fmla="*/ 9508 w 5742480"/>
                <a:gd name="connsiteY1-282" fmla="*/ 0 h 7931895"/>
                <a:gd name="connsiteX2-283" fmla="*/ 14836 w 5742480"/>
                <a:gd name="connsiteY2-284" fmla="*/ 14245 h 7931895"/>
                <a:gd name="connsiteX3-285" fmla="*/ 2873296 w 5742480"/>
                <a:gd name="connsiteY3-286" fmla="*/ 538895 h 7931895"/>
                <a:gd name="connsiteX4-287" fmla="*/ 5731760 w 5742480"/>
                <a:gd name="connsiteY4-288" fmla="*/ 14245 h 7931895"/>
                <a:gd name="connsiteX5-289" fmla="*/ 5737088 w 5742480"/>
                <a:gd name="connsiteY5-290" fmla="*/ 0 h 7931895"/>
                <a:gd name="connsiteX6-291" fmla="*/ 5742480 w 5742480"/>
                <a:gd name="connsiteY6-292" fmla="*/ 0 h 7931895"/>
                <a:gd name="connsiteX7-293" fmla="*/ 5742480 w 5742480"/>
                <a:gd name="connsiteY7-294" fmla="*/ 7886096 h 7931895"/>
                <a:gd name="connsiteX8-295" fmla="*/ 4161 w 5742480"/>
                <a:gd name="connsiteY8-296" fmla="*/ 7931895 h 7931895"/>
                <a:gd name="connsiteX9-297" fmla="*/ 0 w 5742480"/>
                <a:gd name="connsiteY9-298" fmla="*/ 0 h 7931895"/>
                <a:gd name="connsiteX0-299" fmla="*/ 0 w 5742480"/>
                <a:gd name="connsiteY0-300" fmla="*/ 0 h 8063896"/>
                <a:gd name="connsiteX1-301" fmla="*/ 9508 w 5742480"/>
                <a:gd name="connsiteY1-302" fmla="*/ 0 h 8063896"/>
                <a:gd name="connsiteX2-303" fmla="*/ 14836 w 5742480"/>
                <a:gd name="connsiteY2-304" fmla="*/ 14245 h 8063896"/>
                <a:gd name="connsiteX3-305" fmla="*/ 2873296 w 5742480"/>
                <a:gd name="connsiteY3-306" fmla="*/ 538895 h 8063896"/>
                <a:gd name="connsiteX4-307" fmla="*/ 5731760 w 5742480"/>
                <a:gd name="connsiteY4-308" fmla="*/ 14245 h 8063896"/>
                <a:gd name="connsiteX5-309" fmla="*/ 5737088 w 5742480"/>
                <a:gd name="connsiteY5-310" fmla="*/ 0 h 8063896"/>
                <a:gd name="connsiteX6-311" fmla="*/ 5742480 w 5742480"/>
                <a:gd name="connsiteY6-312" fmla="*/ 0 h 8063896"/>
                <a:gd name="connsiteX7-313" fmla="*/ 5704380 w 5742480"/>
                <a:gd name="connsiteY7-314" fmla="*/ 8063896 h 8063896"/>
                <a:gd name="connsiteX8-315" fmla="*/ 4161 w 5742480"/>
                <a:gd name="connsiteY8-316" fmla="*/ 7931895 h 8063896"/>
                <a:gd name="connsiteX9-317" fmla="*/ 0 w 5742480"/>
                <a:gd name="connsiteY9-318" fmla="*/ 0 h 8063896"/>
                <a:gd name="connsiteX0-319" fmla="*/ 0 w 5742480"/>
                <a:gd name="connsiteY0-320" fmla="*/ 0 h 7936896"/>
                <a:gd name="connsiteX1-321" fmla="*/ 9508 w 5742480"/>
                <a:gd name="connsiteY1-322" fmla="*/ 0 h 7936896"/>
                <a:gd name="connsiteX2-323" fmla="*/ 14836 w 5742480"/>
                <a:gd name="connsiteY2-324" fmla="*/ 14245 h 7936896"/>
                <a:gd name="connsiteX3-325" fmla="*/ 2873296 w 5742480"/>
                <a:gd name="connsiteY3-326" fmla="*/ 538895 h 7936896"/>
                <a:gd name="connsiteX4-327" fmla="*/ 5731760 w 5742480"/>
                <a:gd name="connsiteY4-328" fmla="*/ 14245 h 7936896"/>
                <a:gd name="connsiteX5-329" fmla="*/ 5737088 w 5742480"/>
                <a:gd name="connsiteY5-330" fmla="*/ 0 h 7936896"/>
                <a:gd name="connsiteX6-331" fmla="*/ 5742480 w 5742480"/>
                <a:gd name="connsiteY6-332" fmla="*/ 0 h 7936896"/>
                <a:gd name="connsiteX7-333" fmla="*/ 5717080 w 5742480"/>
                <a:gd name="connsiteY7-334" fmla="*/ 7936896 h 7936896"/>
                <a:gd name="connsiteX8-335" fmla="*/ 4161 w 5742480"/>
                <a:gd name="connsiteY8-336" fmla="*/ 7931895 h 7936896"/>
                <a:gd name="connsiteX9-337" fmla="*/ 0 w 5742480"/>
                <a:gd name="connsiteY9-338" fmla="*/ 0 h 7936896"/>
                <a:gd name="connsiteX0-339" fmla="*/ 0 w 5742480"/>
                <a:gd name="connsiteY0-340" fmla="*/ 0 h 7936896"/>
                <a:gd name="connsiteX1-341" fmla="*/ 9508 w 5742480"/>
                <a:gd name="connsiteY1-342" fmla="*/ 0 h 7936896"/>
                <a:gd name="connsiteX2-343" fmla="*/ 14836 w 5742480"/>
                <a:gd name="connsiteY2-344" fmla="*/ 14245 h 7936896"/>
                <a:gd name="connsiteX3-345" fmla="*/ 2873296 w 5742480"/>
                <a:gd name="connsiteY3-346" fmla="*/ 538895 h 7936896"/>
                <a:gd name="connsiteX4-347" fmla="*/ 5731760 w 5742480"/>
                <a:gd name="connsiteY4-348" fmla="*/ 14245 h 7936896"/>
                <a:gd name="connsiteX5-349" fmla="*/ 5737088 w 5742480"/>
                <a:gd name="connsiteY5-350" fmla="*/ 0 h 7936896"/>
                <a:gd name="connsiteX6-351" fmla="*/ 5742480 w 5742480"/>
                <a:gd name="connsiteY6-352" fmla="*/ 0 h 7936896"/>
                <a:gd name="connsiteX7-353" fmla="*/ 5717080 w 5742480"/>
                <a:gd name="connsiteY7-354" fmla="*/ 7936896 h 7936896"/>
                <a:gd name="connsiteX8-355" fmla="*/ 4161 w 5742480"/>
                <a:gd name="connsiteY8-356" fmla="*/ 6204695 h 7936896"/>
                <a:gd name="connsiteX9-357" fmla="*/ 0 w 5742480"/>
                <a:gd name="connsiteY9-358" fmla="*/ 0 h 7936896"/>
                <a:gd name="connsiteX0-359" fmla="*/ 0 w 5819346"/>
                <a:gd name="connsiteY0-360" fmla="*/ 0 h 6209696"/>
                <a:gd name="connsiteX1-361" fmla="*/ 9508 w 5819346"/>
                <a:gd name="connsiteY1-362" fmla="*/ 0 h 6209696"/>
                <a:gd name="connsiteX2-363" fmla="*/ 14836 w 5819346"/>
                <a:gd name="connsiteY2-364" fmla="*/ 14245 h 6209696"/>
                <a:gd name="connsiteX3-365" fmla="*/ 2873296 w 5819346"/>
                <a:gd name="connsiteY3-366" fmla="*/ 538895 h 6209696"/>
                <a:gd name="connsiteX4-367" fmla="*/ 5731760 w 5819346"/>
                <a:gd name="connsiteY4-368" fmla="*/ 14245 h 6209696"/>
                <a:gd name="connsiteX5-369" fmla="*/ 5737088 w 5819346"/>
                <a:gd name="connsiteY5-370" fmla="*/ 0 h 6209696"/>
                <a:gd name="connsiteX6-371" fmla="*/ 5742480 w 5819346"/>
                <a:gd name="connsiteY6-372" fmla="*/ 0 h 6209696"/>
                <a:gd name="connsiteX7-373" fmla="*/ 5818802 w 5819346"/>
                <a:gd name="connsiteY7-374" fmla="*/ 6209696 h 6209696"/>
                <a:gd name="connsiteX8-375" fmla="*/ 4161 w 5819346"/>
                <a:gd name="connsiteY8-376" fmla="*/ 6204695 h 6209696"/>
                <a:gd name="connsiteX9-377" fmla="*/ 0 w 5819346"/>
                <a:gd name="connsiteY9-378" fmla="*/ 0 h 6209696"/>
                <a:gd name="connsiteX0-379" fmla="*/ 0 w 5742480"/>
                <a:gd name="connsiteY0-380" fmla="*/ 0 h 6209696"/>
                <a:gd name="connsiteX1-381" fmla="*/ 9508 w 5742480"/>
                <a:gd name="connsiteY1-382" fmla="*/ 0 h 6209696"/>
                <a:gd name="connsiteX2-383" fmla="*/ 14836 w 5742480"/>
                <a:gd name="connsiteY2-384" fmla="*/ 14245 h 6209696"/>
                <a:gd name="connsiteX3-385" fmla="*/ 2873296 w 5742480"/>
                <a:gd name="connsiteY3-386" fmla="*/ 538895 h 6209696"/>
                <a:gd name="connsiteX4-387" fmla="*/ 5731760 w 5742480"/>
                <a:gd name="connsiteY4-388" fmla="*/ 14245 h 6209696"/>
                <a:gd name="connsiteX5-389" fmla="*/ 5737088 w 5742480"/>
                <a:gd name="connsiteY5-390" fmla="*/ 0 h 6209696"/>
                <a:gd name="connsiteX6-391" fmla="*/ 5742480 w 5742480"/>
                <a:gd name="connsiteY6-392" fmla="*/ 0 h 6209696"/>
                <a:gd name="connsiteX7-393" fmla="*/ 5717081 w 5742480"/>
                <a:gd name="connsiteY7-394" fmla="*/ 6209696 h 6209696"/>
                <a:gd name="connsiteX8-395" fmla="*/ 4161 w 5742480"/>
                <a:gd name="connsiteY8-396" fmla="*/ 6204695 h 6209696"/>
                <a:gd name="connsiteX9-397" fmla="*/ 0 w 5742480"/>
                <a:gd name="connsiteY9-398" fmla="*/ 0 h 6209696"/>
                <a:gd name="connsiteX0-399" fmla="*/ 0 w 5819347"/>
                <a:gd name="connsiteY0-400" fmla="*/ 0 h 6209696"/>
                <a:gd name="connsiteX1-401" fmla="*/ 9508 w 5819347"/>
                <a:gd name="connsiteY1-402" fmla="*/ 0 h 6209696"/>
                <a:gd name="connsiteX2-403" fmla="*/ 14836 w 5819347"/>
                <a:gd name="connsiteY2-404" fmla="*/ 14245 h 6209696"/>
                <a:gd name="connsiteX3-405" fmla="*/ 2873296 w 5819347"/>
                <a:gd name="connsiteY3-406" fmla="*/ 538895 h 6209696"/>
                <a:gd name="connsiteX4-407" fmla="*/ 5731760 w 5819347"/>
                <a:gd name="connsiteY4-408" fmla="*/ 14245 h 6209696"/>
                <a:gd name="connsiteX5-409" fmla="*/ 5737088 w 5819347"/>
                <a:gd name="connsiteY5-410" fmla="*/ 0 h 6209696"/>
                <a:gd name="connsiteX6-411" fmla="*/ 5742480 w 5819347"/>
                <a:gd name="connsiteY6-412" fmla="*/ 0 h 6209696"/>
                <a:gd name="connsiteX7-413" fmla="*/ 5818803 w 5819347"/>
                <a:gd name="connsiteY7-414" fmla="*/ 6209696 h 6209696"/>
                <a:gd name="connsiteX8-415" fmla="*/ 4161 w 5819347"/>
                <a:gd name="connsiteY8-416" fmla="*/ 6204695 h 6209696"/>
                <a:gd name="connsiteX9-417" fmla="*/ 0 w 5819347"/>
                <a:gd name="connsiteY9-418" fmla="*/ 0 h 620969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5819347" h="6209696">
                  <a:moveTo>
                    <a:pt x="0" y="0"/>
                  </a:moveTo>
                  <a:lnTo>
                    <a:pt x="9508" y="0"/>
                  </a:lnTo>
                  <a:lnTo>
                    <a:pt x="14836" y="14245"/>
                  </a:lnTo>
                  <a:cubicBezTo>
                    <a:pt x="161976" y="308933"/>
                    <a:pt x="1385596" y="538895"/>
                    <a:pt x="2873296" y="538895"/>
                  </a:cubicBezTo>
                  <a:cubicBezTo>
                    <a:pt x="4360996" y="538895"/>
                    <a:pt x="5584620" y="308933"/>
                    <a:pt x="5731760" y="14245"/>
                  </a:cubicBezTo>
                  <a:lnTo>
                    <a:pt x="5737088" y="0"/>
                  </a:lnTo>
                  <a:lnTo>
                    <a:pt x="5742480" y="0"/>
                  </a:lnTo>
                  <a:cubicBezTo>
                    <a:pt x="5734013" y="2645632"/>
                    <a:pt x="5827270" y="3564064"/>
                    <a:pt x="5818803" y="6209696"/>
                  </a:cubicBezTo>
                  <a:lnTo>
                    <a:pt x="4161" y="6204695"/>
                  </a:lnTo>
                  <a:cubicBezTo>
                    <a:pt x="4161" y="3889440"/>
                    <a:pt x="0" y="2315255"/>
                    <a:pt x="0" y="0"/>
                  </a:cubicBezTo>
                  <a:close/>
                </a:path>
              </a:pathLst>
            </a:custGeom>
            <a:gradFill>
              <a:gsLst>
                <a:gs pos="0">
                  <a:srgbClr val="37CEFF">
                    <a:alpha val="0"/>
                  </a:srgbClr>
                </a:gs>
                <a:gs pos="100000">
                  <a:srgbClr val="37CEFF">
                    <a:alpha val="50000"/>
                  </a:srgbClr>
                </a:gs>
              </a:gsLst>
              <a:lin ang="16200000" scaled="0"/>
            </a:gradFill>
            <a:ln w="635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latin typeface="Century Gothic" panose="020B0502020202020204" pitchFamily="34" charset="0"/>
              </a:endParaRPr>
            </a:p>
          </p:txBody>
        </p:sp>
        <p:sp>
          <p:nvSpPr>
            <p:cNvPr id="92" name="PA-椭圆 227_1">
              <a:extLst>
                <a:ext uri="{FF2B5EF4-FFF2-40B4-BE49-F238E27FC236}">
                  <a16:creationId xmlns:a16="http://schemas.microsoft.com/office/drawing/2014/main" id="{094F6FA1-F8E0-A06D-76F0-236D14B94470}"/>
                </a:ext>
              </a:extLst>
            </p:cNvPr>
            <p:cNvSpPr/>
            <p:nvPr>
              <p:custDataLst>
                <p:tags r:id="rId6"/>
              </p:custDataLst>
            </p:nvPr>
          </p:nvSpPr>
          <p:spPr>
            <a:xfrm rot="10800000">
              <a:off x="8999075" y="1828697"/>
              <a:ext cx="1802398" cy="259861"/>
            </a:xfrm>
            <a:prstGeom prst="ellipse">
              <a:avLst/>
            </a:prstGeom>
            <a:gradFill>
              <a:gsLst>
                <a:gs pos="0">
                  <a:srgbClr val="37CEFF">
                    <a:alpha val="0"/>
                  </a:srgbClr>
                </a:gs>
                <a:gs pos="100000">
                  <a:srgbClr val="37CEFF">
                    <a:alpha val="40000"/>
                  </a:srgbClr>
                </a:gs>
              </a:gsLst>
              <a:lin ang="16200000" scaled="0"/>
            </a:gradFill>
            <a:ln w="6350" cap="rnd">
              <a:no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latin typeface="Century Gothic" panose="020B0502020202020204" pitchFamily="34" charset="0"/>
              </a:endParaRPr>
            </a:p>
          </p:txBody>
        </p:sp>
        <p:sp>
          <p:nvSpPr>
            <p:cNvPr id="93" name="PA-椭圆 227_1">
              <a:extLst>
                <a:ext uri="{FF2B5EF4-FFF2-40B4-BE49-F238E27FC236}">
                  <a16:creationId xmlns:a16="http://schemas.microsoft.com/office/drawing/2014/main" id="{F911C9FF-C6A8-E74F-AF48-6E56FEF8D08D}"/>
                </a:ext>
              </a:extLst>
            </p:cNvPr>
            <p:cNvSpPr/>
            <p:nvPr>
              <p:custDataLst>
                <p:tags r:id="rId7"/>
              </p:custDataLst>
            </p:nvPr>
          </p:nvSpPr>
          <p:spPr>
            <a:xfrm rot="10800000">
              <a:off x="8496387" y="2266067"/>
              <a:ext cx="2832692" cy="491060"/>
            </a:xfrm>
            <a:prstGeom prst="ellipse">
              <a:avLst/>
            </a:prstGeom>
            <a:noFill/>
            <a:ln w="12700">
              <a:gradFill>
                <a:gsLst>
                  <a:gs pos="0">
                    <a:srgbClr val="0062E8">
                      <a:alpha val="0"/>
                    </a:srgbClr>
                  </a:gs>
                  <a:gs pos="100000">
                    <a:srgbClr val="0062E8"/>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latin typeface="Century Gothic" panose="020B0502020202020204" pitchFamily="34" charset="0"/>
                <a:ea typeface="微软雅黑" panose="020B0503020204020204" pitchFamily="34" charset="-122"/>
              </a:endParaRPr>
            </a:p>
          </p:txBody>
        </p:sp>
        <p:sp>
          <p:nvSpPr>
            <p:cNvPr id="94" name="椭圆 23">
              <a:extLst>
                <a:ext uri="{FF2B5EF4-FFF2-40B4-BE49-F238E27FC236}">
                  <a16:creationId xmlns:a16="http://schemas.microsoft.com/office/drawing/2014/main" id="{D1A82C7B-C57B-D8AF-3BFC-A6D1B9BE93CF}"/>
                </a:ext>
              </a:extLst>
            </p:cNvPr>
            <p:cNvSpPr/>
            <p:nvPr/>
          </p:nvSpPr>
          <p:spPr>
            <a:xfrm>
              <a:off x="11093413" y="2327672"/>
              <a:ext cx="145641" cy="145641"/>
            </a:xfrm>
            <a:prstGeom prst="ellipse">
              <a:avLst/>
            </a:prstGeom>
            <a:solidFill>
              <a:srgbClr val="0062E8"/>
            </a:solidFill>
            <a:ln w="28575"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25000" lnSpcReduction="20000"/>
            </a:bodyPr>
            <a:lstStyle/>
            <a:p>
              <a:pPr algn="ctr" defTabSz="913765"/>
              <a:endParaRPr lang="zh-CN" altLang="en-US" sz="2000" b="1">
                <a:solidFill>
                  <a:schemeClr val="bg1"/>
                </a:solidFill>
                <a:latin typeface="Century Gothic" panose="020B0502020202020204" pitchFamily="34" charset="0"/>
                <a:sym typeface="Helvetica Neue Medium" panose="02000503000000020004"/>
              </a:endParaRPr>
            </a:p>
          </p:txBody>
        </p:sp>
        <p:sp>
          <p:nvSpPr>
            <p:cNvPr id="95" name="椭圆 25">
              <a:extLst>
                <a:ext uri="{FF2B5EF4-FFF2-40B4-BE49-F238E27FC236}">
                  <a16:creationId xmlns:a16="http://schemas.microsoft.com/office/drawing/2014/main" id="{77426DA9-5AED-0A2D-51F7-6380F9032B85}"/>
                </a:ext>
              </a:extLst>
            </p:cNvPr>
            <p:cNvSpPr/>
            <p:nvPr/>
          </p:nvSpPr>
          <p:spPr>
            <a:xfrm>
              <a:off x="8715294" y="2596981"/>
              <a:ext cx="145641" cy="145641"/>
            </a:xfrm>
            <a:prstGeom prst="ellipse">
              <a:avLst/>
            </a:prstGeom>
            <a:solidFill>
              <a:srgbClr val="0062E8"/>
            </a:solidFill>
            <a:ln w="28575"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25000" lnSpcReduction="20000"/>
            </a:bodyPr>
            <a:lstStyle/>
            <a:p>
              <a:pPr algn="ctr" defTabSz="913765"/>
              <a:endParaRPr lang="zh-CN" altLang="en-US" sz="2000" b="1">
                <a:solidFill>
                  <a:schemeClr val="bg1"/>
                </a:solidFill>
                <a:latin typeface="Century Gothic" panose="020B0502020202020204" pitchFamily="34" charset="0"/>
                <a:sym typeface="Helvetica Neue Medium" panose="02000503000000020004"/>
              </a:endParaRPr>
            </a:p>
          </p:txBody>
        </p:sp>
        <p:sp>
          <p:nvSpPr>
            <p:cNvPr id="96" name="矩形 26">
              <a:extLst>
                <a:ext uri="{FF2B5EF4-FFF2-40B4-BE49-F238E27FC236}">
                  <a16:creationId xmlns:a16="http://schemas.microsoft.com/office/drawing/2014/main" id="{793E8CDF-65BC-CC08-A120-BE22457E7116}"/>
                </a:ext>
              </a:extLst>
            </p:cNvPr>
            <p:cNvSpPr/>
            <p:nvPr/>
          </p:nvSpPr>
          <p:spPr>
            <a:xfrm>
              <a:off x="9063377" y="2137249"/>
              <a:ext cx="1691576" cy="584775"/>
            </a:xfrm>
            <a:prstGeom prst="rect">
              <a:avLst/>
            </a:prstGeom>
          </p:spPr>
          <p:txBody>
            <a:bodyPr wrap="square">
              <a:spAutoFit/>
            </a:bodyPr>
            <a:lstStyle/>
            <a:p>
              <a:pPr algn="ctr"/>
              <a:r>
                <a:rPr lang="en-US" altLang="zh-CN" sz="1600">
                  <a:solidFill>
                    <a:schemeClr val="bg1"/>
                  </a:solidFill>
                  <a:latin typeface="Century Gothic" panose="020B0502020202020204" pitchFamily="34" charset="0"/>
                  <a:ea typeface="微软雅黑" panose="020B0503020204020204" pitchFamily="34" charset="-122"/>
                  <a:cs typeface="Arial" panose="020B0604020202020204" pitchFamily="34" charset="0"/>
                </a:rPr>
                <a:t>Pérdida de datos</a:t>
              </a:r>
              <a:endParaRPr lang="en-US" altLang="zh-CN" sz="1600" dirty="0">
                <a:solidFill>
                  <a:schemeClr val="bg1"/>
                </a:solidFill>
                <a:latin typeface="Century Gothic" panose="020B0502020202020204" pitchFamily="34" charset="0"/>
                <a:ea typeface="微软雅黑" panose="020B0503020204020204" pitchFamily="34" charset="-122"/>
                <a:cs typeface="Arial" panose="020B0604020202020204" pitchFamily="34" charset="0"/>
              </a:endParaRPr>
            </a:p>
          </p:txBody>
        </p:sp>
        <p:sp>
          <p:nvSpPr>
            <p:cNvPr id="97" name="文本框 36">
              <a:extLst>
                <a:ext uri="{FF2B5EF4-FFF2-40B4-BE49-F238E27FC236}">
                  <a16:creationId xmlns:a16="http://schemas.microsoft.com/office/drawing/2014/main" id="{52EF7CDD-1CBF-2EEF-66D5-DF64B156334B}"/>
                </a:ext>
              </a:extLst>
            </p:cNvPr>
            <p:cNvSpPr txBox="1"/>
            <p:nvPr/>
          </p:nvSpPr>
          <p:spPr>
            <a:xfrm>
              <a:off x="701440" y="3117877"/>
              <a:ext cx="10895419" cy="454761"/>
            </a:xfrm>
            <a:prstGeom prst="rect">
              <a:avLst/>
            </a:prstGeom>
            <a:gradFill>
              <a:gsLst>
                <a:gs pos="50000">
                  <a:srgbClr val="0062E8"/>
                </a:gs>
                <a:gs pos="0">
                  <a:srgbClr val="0062E8">
                    <a:alpha val="0"/>
                  </a:srgbClr>
                </a:gs>
                <a:gs pos="100000">
                  <a:srgbClr val="0062E8">
                    <a:alpha val="0"/>
                  </a:srgb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zh-CN"/>
              </a:defPPr>
              <a:lvl1pPr algn="ctr">
                <a:defRPr>
                  <a:solidFill>
                    <a:schemeClr val="bg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kumimoji="1" lang="es-MX" altLang="zh-CN" sz="1600" b="1">
                  <a:latin typeface="Century Gothic" panose="020B0502020202020204" pitchFamily="34" charset="0"/>
                  <a:sym typeface="+mn-ea"/>
                </a:rPr>
                <a:t>Redefiniendo la fiabilidad: arquitectura de protección de datos de bucle cerrado</a:t>
              </a:r>
              <a:endParaRPr kumimoji="1" lang="zh-CN" altLang="en-US" sz="1600" b="1" dirty="0">
                <a:solidFill>
                  <a:schemeClr val="bg1"/>
                </a:solidFill>
                <a:latin typeface="Century Gothic" panose="020B0502020202020204" pitchFamily="34" charset="0"/>
                <a:cs typeface="微软雅黑" panose="020B0503020204020204" pitchFamily="34" charset="-122"/>
                <a:sym typeface="+mn-ea"/>
              </a:endParaRPr>
            </a:p>
          </p:txBody>
        </p:sp>
        <p:pic>
          <p:nvPicPr>
            <p:cNvPr id="98" name="图形 28">
              <a:extLst>
                <a:ext uri="{FF2B5EF4-FFF2-40B4-BE49-F238E27FC236}">
                  <a16:creationId xmlns:a16="http://schemas.microsoft.com/office/drawing/2014/main" id="{32C9F33B-A8A6-5308-9CE8-1AC4C92EC4C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477399" y="4575329"/>
              <a:ext cx="921944" cy="921944"/>
            </a:xfrm>
            <a:prstGeom prst="rect">
              <a:avLst/>
            </a:prstGeom>
          </p:spPr>
        </p:pic>
        <p:pic>
          <p:nvPicPr>
            <p:cNvPr id="99" name="图形 29">
              <a:extLst>
                <a:ext uri="{FF2B5EF4-FFF2-40B4-BE49-F238E27FC236}">
                  <a16:creationId xmlns:a16="http://schemas.microsoft.com/office/drawing/2014/main" id="{973558D3-EDF4-2052-7C08-5FBC84FAFC6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824230" y="4595467"/>
              <a:ext cx="865043" cy="865043"/>
            </a:xfrm>
            <a:prstGeom prst="rect">
              <a:avLst/>
            </a:prstGeom>
          </p:spPr>
        </p:pic>
        <p:pic>
          <p:nvPicPr>
            <p:cNvPr id="100" name="图形 30">
              <a:extLst>
                <a:ext uri="{FF2B5EF4-FFF2-40B4-BE49-F238E27FC236}">
                  <a16:creationId xmlns:a16="http://schemas.microsoft.com/office/drawing/2014/main" id="{3AD50397-6D1F-1D49-2A23-4DC599D69A5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264276" y="4585894"/>
              <a:ext cx="707783" cy="900815"/>
            </a:xfrm>
            <a:prstGeom prst="rect">
              <a:avLst/>
            </a:prstGeom>
          </p:spPr>
        </p:pic>
        <p:grpSp>
          <p:nvGrpSpPr>
            <p:cNvPr id="101" name="组合 31">
              <a:extLst>
                <a:ext uri="{FF2B5EF4-FFF2-40B4-BE49-F238E27FC236}">
                  <a16:creationId xmlns:a16="http://schemas.microsoft.com/office/drawing/2014/main" id="{86EC8B02-61F1-4BE4-146C-D14476FCB398}"/>
                </a:ext>
              </a:extLst>
            </p:cNvPr>
            <p:cNvGrpSpPr/>
            <p:nvPr/>
          </p:nvGrpSpPr>
          <p:grpSpPr>
            <a:xfrm>
              <a:off x="588215" y="3825522"/>
              <a:ext cx="11014411" cy="2504270"/>
              <a:chOff x="650692" y="4265372"/>
              <a:chExt cx="11014411" cy="2504270"/>
            </a:xfrm>
          </p:grpSpPr>
          <p:grpSp>
            <p:nvGrpSpPr>
              <p:cNvPr id="102" name="组合 32">
                <a:extLst>
                  <a:ext uri="{FF2B5EF4-FFF2-40B4-BE49-F238E27FC236}">
                    <a16:creationId xmlns:a16="http://schemas.microsoft.com/office/drawing/2014/main" id="{DEEEDC9A-4C52-F9A6-E5D3-1BA17067975D}"/>
                  </a:ext>
                </a:extLst>
              </p:cNvPr>
              <p:cNvGrpSpPr/>
              <p:nvPr/>
            </p:nvGrpSpPr>
            <p:grpSpPr>
              <a:xfrm>
                <a:off x="650692" y="4265372"/>
                <a:ext cx="3606984" cy="2504270"/>
                <a:chOff x="650692" y="4265372"/>
                <a:chExt cx="3606984" cy="2504270"/>
              </a:xfrm>
            </p:grpSpPr>
            <p:sp>
              <p:nvSpPr>
                <p:cNvPr id="119" name="矩形 49">
                  <a:extLst>
                    <a:ext uri="{FF2B5EF4-FFF2-40B4-BE49-F238E27FC236}">
                      <a16:creationId xmlns:a16="http://schemas.microsoft.com/office/drawing/2014/main" id="{17B68771-F80D-F68C-6802-395059F727F2}"/>
                    </a:ext>
                  </a:extLst>
                </p:cNvPr>
                <p:cNvSpPr/>
                <p:nvPr/>
              </p:nvSpPr>
              <p:spPr>
                <a:xfrm>
                  <a:off x="754392" y="4265372"/>
                  <a:ext cx="3495638" cy="2504270"/>
                </a:xfrm>
                <a:prstGeom prst="rect">
                  <a:avLst/>
                </a:prstGeom>
                <a:solidFill>
                  <a:srgbClr val="146FFF">
                    <a:alpha val="16135"/>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20" name="组合 50">
                  <a:extLst>
                    <a:ext uri="{FF2B5EF4-FFF2-40B4-BE49-F238E27FC236}">
                      <a16:creationId xmlns:a16="http://schemas.microsoft.com/office/drawing/2014/main" id="{1C6C8A25-954E-371C-1D51-4A7F1A4C1907}"/>
                    </a:ext>
                  </a:extLst>
                </p:cNvPr>
                <p:cNvGrpSpPr/>
                <p:nvPr/>
              </p:nvGrpSpPr>
              <p:grpSpPr>
                <a:xfrm>
                  <a:off x="650692" y="4266112"/>
                  <a:ext cx="3606984" cy="432000"/>
                  <a:chOff x="650692" y="1261123"/>
                  <a:chExt cx="3606984" cy="432000"/>
                </a:xfrm>
              </p:grpSpPr>
              <p:sp>
                <p:nvSpPr>
                  <p:cNvPr id="122" name="矩形 3">
                    <a:extLst>
                      <a:ext uri="{FF2B5EF4-FFF2-40B4-BE49-F238E27FC236}">
                        <a16:creationId xmlns:a16="http://schemas.microsoft.com/office/drawing/2014/main" id="{A1DCE188-3ED7-C42B-222B-76434E76AD78}"/>
                      </a:ext>
                    </a:extLst>
                  </p:cNvPr>
                  <p:cNvSpPr/>
                  <p:nvPr/>
                </p:nvSpPr>
                <p:spPr>
                  <a:xfrm>
                    <a:off x="762038" y="1261123"/>
                    <a:ext cx="3495638" cy="432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altLang="zh-CN" sz="1300" b="1" dirty="0">
                        <a:solidFill>
                          <a:schemeClr val="bg1"/>
                        </a:solidFill>
                        <a:latin typeface="Century Gothic" panose="020B0502020202020204" pitchFamily="34" charset="0"/>
                        <a:ea typeface="微软雅黑" panose="020B0503020204020204" pitchFamily="34" charset="-122"/>
                      </a:rPr>
                      <a:t>            </a:t>
                    </a:r>
                    <a:r>
                      <a:rPr lang="en-US" altLang="zh-CN" sz="1300" b="1" dirty="0" err="1">
                        <a:solidFill>
                          <a:schemeClr val="bg1"/>
                        </a:solidFill>
                        <a:latin typeface="Century Gothic" panose="020B0502020202020204" pitchFamily="34" charset="0"/>
                        <a:ea typeface="微软雅黑" panose="020B0503020204020204" pitchFamily="34" charset="-122"/>
                      </a:rPr>
                      <a:t>Protección</a:t>
                    </a:r>
                    <a:r>
                      <a:rPr lang="en-US" altLang="zh-CN" sz="1300" b="1" dirty="0">
                        <a:solidFill>
                          <a:schemeClr val="bg1"/>
                        </a:solidFill>
                        <a:latin typeface="Century Gothic" panose="020B0502020202020204" pitchFamily="34" charset="0"/>
                        <a:ea typeface="微软雅黑" panose="020B0503020204020204" pitchFamily="34" charset="-122"/>
                      </a:rPr>
                      <a:t> </a:t>
                    </a:r>
                    <a:r>
                      <a:rPr lang="en-US" altLang="zh-CN" sz="1300" b="1" dirty="0" err="1">
                        <a:solidFill>
                          <a:schemeClr val="bg1"/>
                        </a:solidFill>
                        <a:latin typeface="Century Gothic" panose="020B0502020202020204" pitchFamily="34" charset="0"/>
                        <a:ea typeface="微软雅黑" panose="020B0503020204020204" pitchFamily="34" charset="-122"/>
                      </a:rPr>
                      <a:t>proactiva</a:t>
                    </a:r>
                    <a:endParaRPr lang="en-US" altLang="zh-CN" sz="1300" b="1" dirty="0">
                      <a:solidFill>
                        <a:schemeClr val="bg1"/>
                      </a:solidFill>
                      <a:latin typeface="Century Gothic" panose="020B0502020202020204" pitchFamily="34" charset="0"/>
                      <a:ea typeface="微软雅黑" panose="020B0503020204020204" pitchFamily="34" charset="-122"/>
                    </a:endParaRPr>
                  </a:p>
                </p:txBody>
              </p:sp>
              <p:grpSp>
                <p:nvGrpSpPr>
                  <p:cNvPr id="123" name="组合 9">
                    <a:extLst>
                      <a:ext uri="{FF2B5EF4-FFF2-40B4-BE49-F238E27FC236}">
                        <a16:creationId xmlns:a16="http://schemas.microsoft.com/office/drawing/2014/main" id="{D7E45180-0C05-30EA-DF3B-5BED8A708971}"/>
                      </a:ext>
                    </a:extLst>
                  </p:cNvPr>
                  <p:cNvGrpSpPr/>
                  <p:nvPr/>
                </p:nvGrpSpPr>
                <p:grpSpPr>
                  <a:xfrm>
                    <a:off x="650692" y="1295333"/>
                    <a:ext cx="681908" cy="351110"/>
                    <a:chOff x="446860" y="5626977"/>
                    <a:chExt cx="1040301" cy="545453"/>
                  </a:xfrm>
                </p:grpSpPr>
                <p:sp>
                  <p:nvSpPr>
                    <p:cNvPr id="124" name="五边形 42">
                      <a:extLst>
                        <a:ext uri="{FF2B5EF4-FFF2-40B4-BE49-F238E27FC236}">
                          <a16:creationId xmlns:a16="http://schemas.microsoft.com/office/drawing/2014/main" id="{B8D1B551-AA06-DF0F-4359-D6851A8FFCEF}"/>
                        </a:ext>
                      </a:extLst>
                    </p:cNvPr>
                    <p:cNvSpPr/>
                    <p:nvPr/>
                  </p:nvSpPr>
                  <p:spPr>
                    <a:xfrm>
                      <a:off x="497525" y="5626977"/>
                      <a:ext cx="989636" cy="545453"/>
                    </a:xfrm>
                    <a:prstGeom prst="homePlate">
                      <a:avLst>
                        <a:gd name="adj" fmla="val 29998"/>
                      </a:avLst>
                    </a:prstGeom>
                    <a:solidFill>
                      <a:schemeClr val="bg1"/>
                    </a:solidFill>
                    <a:ln>
                      <a:noFill/>
                    </a:ln>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2">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51999" tIns="360000" rIns="0" bIns="0" numCol="1" spcCol="1270" anchor="ctr" anchorCtr="0">
                      <a:noAutofit/>
                    </a:bodyPr>
                    <a:lstStyle/>
                    <a:p>
                      <a:pPr>
                        <a:lnSpc>
                          <a:spcPct val="150000"/>
                        </a:lnSpc>
                        <a:spcBef>
                          <a:spcPct val="0"/>
                        </a:spcBef>
                      </a:pPr>
                      <a:endParaRPr lang="en-US" altLang="zh-CN" sz="1200">
                        <a:solidFill>
                          <a:schemeClr val="bg1"/>
                        </a:solidFill>
                        <a:latin typeface="微软雅黑" panose="020B0503020204020204" pitchFamily="34" charset="-122"/>
                        <a:ea typeface="微软雅黑" panose="020B0503020204020204" pitchFamily="34" charset="-122"/>
                      </a:endParaRPr>
                    </a:p>
                  </p:txBody>
                </p:sp>
                <p:sp>
                  <p:nvSpPr>
                    <p:cNvPr id="125" name="01">
                      <a:extLst>
                        <a:ext uri="{FF2B5EF4-FFF2-40B4-BE49-F238E27FC236}">
                          <a16:creationId xmlns:a16="http://schemas.microsoft.com/office/drawing/2014/main" id="{8B48627E-1010-CC7C-4CFD-F498F979BC94}"/>
                        </a:ext>
                      </a:extLst>
                    </p:cNvPr>
                    <p:cNvSpPr txBox="1"/>
                    <p:nvPr/>
                  </p:nvSpPr>
                  <p:spPr>
                    <a:xfrm>
                      <a:off x="446860" y="5718926"/>
                      <a:ext cx="986367" cy="347011"/>
                    </a:xfrm>
                    <a:prstGeom prst="rect">
                      <a:avLst/>
                    </a:prstGeom>
                    <a:noFill/>
                    <a:ln w="25400" cap="flat">
                      <a:noFill/>
                      <a:miter lim="400000"/>
                    </a:ln>
                    <a:effectLst/>
                  </p:spPr>
                  <p:txBody>
                    <a:bodyPr wrap="square" lIns="45719" tIns="45719" rIns="45719" bIns="45719" numCol="1" anchor="ctr">
                      <a:noAutofit/>
                    </a:bodyPr>
                    <a:lstStyle>
                      <a:lvl1pPr algn="ctr" defTabSz="457200">
                        <a:defRPr sz="40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r>
                        <a:rPr sz="1600">
                          <a:solidFill>
                            <a:srgbClr val="00B0F0"/>
                          </a:solidFill>
                          <a:latin typeface="Century Gothic" panose="020B0502020202020204" pitchFamily="34" charset="0"/>
                        </a:rPr>
                        <a:t>0</a:t>
                      </a:r>
                      <a:r>
                        <a:rPr lang="en-US" altLang="zh-CN" sz="1600">
                          <a:solidFill>
                            <a:srgbClr val="00B0F0"/>
                          </a:solidFill>
                          <a:latin typeface="Century Gothic" panose="020B0502020202020204" pitchFamily="34" charset="0"/>
                        </a:rPr>
                        <a:t>1</a:t>
                      </a:r>
                      <a:endParaRPr sz="1600">
                        <a:solidFill>
                          <a:srgbClr val="00B0F0"/>
                        </a:solidFill>
                        <a:latin typeface="Century Gothic" panose="020B0502020202020204" pitchFamily="34" charset="0"/>
                      </a:endParaRPr>
                    </a:p>
                  </p:txBody>
                </p:sp>
              </p:grpSp>
            </p:grpSp>
            <p:sp>
              <p:nvSpPr>
                <p:cNvPr id="121" name="ïsľïďê">
                  <a:extLst>
                    <a:ext uri="{FF2B5EF4-FFF2-40B4-BE49-F238E27FC236}">
                      <a16:creationId xmlns:a16="http://schemas.microsoft.com/office/drawing/2014/main" id="{2E7C0276-AA0C-3468-4984-541BA35CFACE}"/>
                    </a:ext>
                  </a:extLst>
                </p:cNvPr>
                <p:cNvSpPr/>
                <p:nvPr/>
              </p:nvSpPr>
              <p:spPr bwMode="auto">
                <a:xfrm>
                  <a:off x="928602" y="4815574"/>
                  <a:ext cx="3153094" cy="1096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80000" indent="-180000">
                    <a:lnSpc>
                      <a:spcPct val="150000"/>
                    </a:lnSpc>
                    <a:buClr>
                      <a:srgbClr val="37CEFF"/>
                    </a:buClr>
                    <a:buFont typeface="Arial" panose="020B0604020202020204" pitchFamily="34" charset="0"/>
                    <a:buChar char="•"/>
                  </a:pPr>
                  <a:r>
                    <a:rPr lang="es-MX" altLang="zh-CN" sz="1300" dirty="0">
                      <a:solidFill>
                        <a:schemeClr val="bg1"/>
                      </a:solidFill>
                      <a:latin typeface="Century Gothic" panose="020B0502020202020204" pitchFamily="34" charset="0"/>
                      <a:ea typeface="微软雅黑" panose="020B0503020204020204" pitchFamily="34" charset="-122"/>
                    </a:rPr>
                    <a:t>Predicción de fallas de disco
Detección de fallas del disco
Redundancia multicopia
Redundancia de código de borrado</a:t>
                  </a:r>
                  <a:endParaRPr lang="zh-CN" altLang="en-US" sz="1300" dirty="0">
                    <a:solidFill>
                      <a:schemeClr val="bg1"/>
                    </a:solidFill>
                    <a:latin typeface="Century Gothic" panose="020B0502020202020204" pitchFamily="34" charset="0"/>
                    <a:ea typeface="微软雅黑" panose="020B0503020204020204" pitchFamily="34" charset="-122"/>
                  </a:endParaRPr>
                </a:p>
              </p:txBody>
            </p:sp>
          </p:grpSp>
          <p:grpSp>
            <p:nvGrpSpPr>
              <p:cNvPr id="103" name="组合 33">
                <a:extLst>
                  <a:ext uri="{FF2B5EF4-FFF2-40B4-BE49-F238E27FC236}">
                    <a16:creationId xmlns:a16="http://schemas.microsoft.com/office/drawing/2014/main" id="{7A4D19BA-65AA-3252-D0EA-EA6AC7A98057}"/>
                  </a:ext>
                </a:extLst>
              </p:cNvPr>
              <p:cNvGrpSpPr/>
              <p:nvPr/>
            </p:nvGrpSpPr>
            <p:grpSpPr>
              <a:xfrm>
                <a:off x="4354406" y="4265372"/>
                <a:ext cx="3639080" cy="2504270"/>
                <a:chOff x="650692" y="4265372"/>
                <a:chExt cx="3639080" cy="2504270"/>
              </a:xfrm>
            </p:grpSpPr>
            <p:sp>
              <p:nvSpPr>
                <p:cNvPr id="112" name="矩形 42">
                  <a:extLst>
                    <a:ext uri="{FF2B5EF4-FFF2-40B4-BE49-F238E27FC236}">
                      <a16:creationId xmlns:a16="http://schemas.microsoft.com/office/drawing/2014/main" id="{09AB3998-7F64-DC63-7B47-9D14AD65C10F}"/>
                    </a:ext>
                  </a:extLst>
                </p:cNvPr>
                <p:cNvSpPr/>
                <p:nvPr/>
              </p:nvSpPr>
              <p:spPr>
                <a:xfrm>
                  <a:off x="754392" y="4265372"/>
                  <a:ext cx="3495638" cy="2504270"/>
                </a:xfrm>
                <a:prstGeom prst="rect">
                  <a:avLst/>
                </a:prstGeom>
                <a:solidFill>
                  <a:srgbClr val="146FFF">
                    <a:alpha val="16135"/>
                  </a:srgbClr>
                </a:solidFill>
                <a:ln>
                  <a:solidFill>
                    <a:srgbClr val="92D1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13" name="组合 43">
                  <a:extLst>
                    <a:ext uri="{FF2B5EF4-FFF2-40B4-BE49-F238E27FC236}">
                      <a16:creationId xmlns:a16="http://schemas.microsoft.com/office/drawing/2014/main" id="{C7B2E930-BCDB-1273-6344-E6FAB6CBCFE3}"/>
                    </a:ext>
                  </a:extLst>
                </p:cNvPr>
                <p:cNvGrpSpPr/>
                <p:nvPr/>
              </p:nvGrpSpPr>
              <p:grpSpPr>
                <a:xfrm>
                  <a:off x="650692" y="4266112"/>
                  <a:ext cx="3606984" cy="432000"/>
                  <a:chOff x="650692" y="1261123"/>
                  <a:chExt cx="3606984" cy="432000"/>
                </a:xfrm>
              </p:grpSpPr>
              <p:sp>
                <p:nvSpPr>
                  <p:cNvPr id="115" name="矩形 3">
                    <a:extLst>
                      <a:ext uri="{FF2B5EF4-FFF2-40B4-BE49-F238E27FC236}">
                        <a16:creationId xmlns:a16="http://schemas.microsoft.com/office/drawing/2014/main" id="{BABF5EFA-D687-781B-FCC0-3270C5D65BBB}"/>
                      </a:ext>
                    </a:extLst>
                  </p:cNvPr>
                  <p:cNvSpPr/>
                  <p:nvPr/>
                </p:nvSpPr>
                <p:spPr>
                  <a:xfrm>
                    <a:off x="762038" y="1261123"/>
                    <a:ext cx="3495638" cy="432000"/>
                  </a:xfrm>
                  <a:prstGeom prst="rect">
                    <a:avLst/>
                  </a:prstGeom>
                  <a:solidFill>
                    <a:srgbClr val="92D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s-MX" altLang="zh-CN" sz="1300" b="1" dirty="0">
                        <a:solidFill>
                          <a:schemeClr val="bg1"/>
                        </a:solidFill>
                        <a:latin typeface="Century Gothic" panose="020B0502020202020204" pitchFamily="34" charset="0"/>
                        <a:ea typeface="微软雅黑" panose="020B0503020204020204" pitchFamily="34" charset="-122"/>
                      </a:rPr>
                      <a:t>            Procesamiento automático</a:t>
                    </a:r>
                    <a:endParaRPr lang="zh-CN" altLang="en-US" sz="1300" b="1" dirty="0">
                      <a:solidFill>
                        <a:schemeClr val="bg1"/>
                      </a:solidFill>
                      <a:latin typeface="Century Gothic" panose="020B0502020202020204" pitchFamily="34" charset="0"/>
                      <a:ea typeface="微软雅黑" panose="020B0503020204020204" pitchFamily="34" charset="-122"/>
                    </a:endParaRPr>
                  </a:p>
                </p:txBody>
              </p:sp>
              <p:grpSp>
                <p:nvGrpSpPr>
                  <p:cNvPr id="116" name="组合 9">
                    <a:extLst>
                      <a:ext uri="{FF2B5EF4-FFF2-40B4-BE49-F238E27FC236}">
                        <a16:creationId xmlns:a16="http://schemas.microsoft.com/office/drawing/2014/main" id="{8814F61A-CAD0-DECB-6792-FE820D240478}"/>
                      </a:ext>
                    </a:extLst>
                  </p:cNvPr>
                  <p:cNvGrpSpPr/>
                  <p:nvPr/>
                </p:nvGrpSpPr>
                <p:grpSpPr>
                  <a:xfrm>
                    <a:off x="650692" y="1295333"/>
                    <a:ext cx="681908" cy="351110"/>
                    <a:chOff x="446860" y="5626977"/>
                    <a:chExt cx="1040301" cy="545453"/>
                  </a:xfrm>
                </p:grpSpPr>
                <p:sp>
                  <p:nvSpPr>
                    <p:cNvPr id="117" name="五边形 42">
                      <a:extLst>
                        <a:ext uri="{FF2B5EF4-FFF2-40B4-BE49-F238E27FC236}">
                          <a16:creationId xmlns:a16="http://schemas.microsoft.com/office/drawing/2014/main" id="{BC8D3BE1-B4ED-0CC7-B4C9-BA1C58C84390}"/>
                        </a:ext>
                      </a:extLst>
                    </p:cNvPr>
                    <p:cNvSpPr/>
                    <p:nvPr/>
                  </p:nvSpPr>
                  <p:spPr>
                    <a:xfrm>
                      <a:off x="497525" y="5626977"/>
                      <a:ext cx="989636" cy="545453"/>
                    </a:xfrm>
                    <a:prstGeom prst="homePlate">
                      <a:avLst>
                        <a:gd name="adj" fmla="val 29998"/>
                      </a:avLst>
                    </a:prstGeom>
                    <a:solidFill>
                      <a:schemeClr val="bg1"/>
                    </a:solidFill>
                    <a:ln>
                      <a:noFill/>
                    </a:ln>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2">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51999" tIns="360000" rIns="0" bIns="0" numCol="1" spcCol="1270" anchor="ctr" anchorCtr="0">
                      <a:noAutofit/>
                    </a:bodyPr>
                    <a:lstStyle/>
                    <a:p>
                      <a:pPr>
                        <a:lnSpc>
                          <a:spcPct val="150000"/>
                        </a:lnSpc>
                        <a:spcBef>
                          <a:spcPct val="0"/>
                        </a:spcBef>
                      </a:pPr>
                      <a:endParaRPr lang="en-US" altLang="zh-CN" sz="1200">
                        <a:solidFill>
                          <a:schemeClr val="bg1"/>
                        </a:solidFill>
                        <a:latin typeface="微软雅黑" panose="020B0503020204020204" pitchFamily="34" charset="-122"/>
                        <a:ea typeface="微软雅黑" panose="020B0503020204020204" pitchFamily="34" charset="-122"/>
                      </a:endParaRPr>
                    </a:p>
                  </p:txBody>
                </p:sp>
                <p:sp>
                  <p:nvSpPr>
                    <p:cNvPr id="118" name="01">
                      <a:extLst>
                        <a:ext uri="{FF2B5EF4-FFF2-40B4-BE49-F238E27FC236}">
                          <a16:creationId xmlns:a16="http://schemas.microsoft.com/office/drawing/2014/main" id="{59D2EB09-CFEC-050F-9DE8-7079BB8A59A6}"/>
                        </a:ext>
                      </a:extLst>
                    </p:cNvPr>
                    <p:cNvSpPr txBox="1"/>
                    <p:nvPr/>
                  </p:nvSpPr>
                  <p:spPr>
                    <a:xfrm>
                      <a:off x="446860" y="5718926"/>
                      <a:ext cx="986367" cy="347011"/>
                    </a:xfrm>
                    <a:prstGeom prst="rect">
                      <a:avLst/>
                    </a:prstGeom>
                    <a:noFill/>
                    <a:ln w="25400" cap="flat">
                      <a:noFill/>
                      <a:miter lim="400000"/>
                    </a:ln>
                    <a:effectLst/>
                  </p:spPr>
                  <p:txBody>
                    <a:bodyPr wrap="square" lIns="45719" tIns="45719" rIns="45719" bIns="45719" numCol="1" anchor="ctr">
                      <a:noAutofit/>
                    </a:bodyPr>
                    <a:lstStyle>
                      <a:lvl1pPr algn="ctr" defTabSz="457200">
                        <a:defRPr sz="40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r>
                        <a:rPr sz="1600">
                          <a:solidFill>
                            <a:srgbClr val="92D14F"/>
                          </a:solidFill>
                          <a:latin typeface="Century Gothic" panose="020B0502020202020204" pitchFamily="34" charset="0"/>
                        </a:rPr>
                        <a:t>0</a:t>
                      </a:r>
                      <a:r>
                        <a:rPr lang="en-US" sz="1600">
                          <a:solidFill>
                            <a:srgbClr val="92D14F"/>
                          </a:solidFill>
                          <a:latin typeface="Century Gothic" panose="020B0502020202020204" pitchFamily="34" charset="0"/>
                        </a:rPr>
                        <a:t>2</a:t>
                      </a:r>
                      <a:endParaRPr sz="1600">
                        <a:solidFill>
                          <a:srgbClr val="92D14F"/>
                        </a:solidFill>
                        <a:latin typeface="Century Gothic" panose="020B0502020202020204" pitchFamily="34" charset="0"/>
                      </a:endParaRPr>
                    </a:p>
                  </p:txBody>
                </p:sp>
              </p:grpSp>
            </p:grpSp>
            <p:sp>
              <p:nvSpPr>
                <p:cNvPr id="114" name="ïsľïďê">
                  <a:extLst>
                    <a:ext uri="{FF2B5EF4-FFF2-40B4-BE49-F238E27FC236}">
                      <a16:creationId xmlns:a16="http://schemas.microsoft.com/office/drawing/2014/main" id="{0B54E35A-C5F0-D6BB-D2CA-EE28E8653306}"/>
                    </a:ext>
                  </a:extLst>
                </p:cNvPr>
                <p:cNvSpPr/>
                <p:nvPr/>
              </p:nvSpPr>
              <p:spPr bwMode="auto">
                <a:xfrm>
                  <a:off x="928602" y="4815574"/>
                  <a:ext cx="3361170" cy="1096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80000" indent="-180000">
                    <a:lnSpc>
                      <a:spcPct val="150000"/>
                    </a:lnSpc>
                    <a:buClr>
                      <a:srgbClr val="92D14F"/>
                    </a:buClr>
                    <a:buFont typeface="Arial" panose="020B0604020202020204" pitchFamily="34" charset="0"/>
                    <a:buChar char="•"/>
                  </a:pPr>
                  <a:r>
                    <a:rPr lang="es-MX" altLang="zh-CN" sz="1300" dirty="0">
                      <a:solidFill>
                        <a:schemeClr val="bg1"/>
                      </a:solidFill>
                      <a:latin typeface="Century Gothic" panose="020B0502020202020204" pitchFamily="34" charset="0"/>
                      <a:ea typeface="微软雅黑" panose="020B0503020204020204" pitchFamily="34" charset="-122"/>
                    </a:rPr>
                    <a:t>Aislamiento automático de salud
Conmutación automática de ruta IO
Reconstrucción automática de datos dañados
Reparación automática de datos diferenciales</a:t>
                  </a:r>
                  <a:endParaRPr lang="en" altLang="zh-CN" sz="1300" dirty="0">
                    <a:solidFill>
                      <a:schemeClr val="bg1"/>
                    </a:solidFill>
                    <a:latin typeface="Century Gothic" panose="020B0502020202020204" pitchFamily="34" charset="0"/>
                    <a:ea typeface="微软雅黑" panose="020B0503020204020204" pitchFamily="34" charset="-122"/>
                  </a:endParaRPr>
                </a:p>
              </p:txBody>
            </p:sp>
          </p:grpSp>
          <p:grpSp>
            <p:nvGrpSpPr>
              <p:cNvPr id="104" name="组合 34">
                <a:extLst>
                  <a:ext uri="{FF2B5EF4-FFF2-40B4-BE49-F238E27FC236}">
                    <a16:creationId xmlns:a16="http://schemas.microsoft.com/office/drawing/2014/main" id="{39B3FFF1-03AD-90B8-4AE1-C943D0CE6DFA}"/>
                  </a:ext>
                </a:extLst>
              </p:cNvPr>
              <p:cNvGrpSpPr/>
              <p:nvPr/>
            </p:nvGrpSpPr>
            <p:grpSpPr>
              <a:xfrm>
                <a:off x="8058120" y="4265372"/>
                <a:ext cx="3606983" cy="2504269"/>
                <a:chOff x="650692" y="4265372"/>
                <a:chExt cx="3606983" cy="2504269"/>
              </a:xfrm>
            </p:grpSpPr>
            <p:sp>
              <p:nvSpPr>
                <p:cNvPr id="105" name="矩形 35">
                  <a:extLst>
                    <a:ext uri="{FF2B5EF4-FFF2-40B4-BE49-F238E27FC236}">
                      <a16:creationId xmlns:a16="http://schemas.microsoft.com/office/drawing/2014/main" id="{4A2B1B9D-9E08-20A8-5DDF-84C53E8F0105}"/>
                    </a:ext>
                  </a:extLst>
                </p:cNvPr>
                <p:cNvSpPr/>
                <p:nvPr/>
              </p:nvSpPr>
              <p:spPr>
                <a:xfrm>
                  <a:off x="754392" y="4265372"/>
                  <a:ext cx="3495638" cy="2504269"/>
                </a:xfrm>
                <a:prstGeom prst="rect">
                  <a:avLst/>
                </a:prstGeom>
                <a:solidFill>
                  <a:srgbClr val="146FFF">
                    <a:alpha val="16135"/>
                  </a:srgbClr>
                </a:solidFill>
                <a:ln>
                  <a:solidFill>
                    <a:srgbClr val="0062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06" name="组合 36">
                  <a:extLst>
                    <a:ext uri="{FF2B5EF4-FFF2-40B4-BE49-F238E27FC236}">
                      <a16:creationId xmlns:a16="http://schemas.microsoft.com/office/drawing/2014/main" id="{927E85FF-475C-609F-1620-21410B7F55D9}"/>
                    </a:ext>
                  </a:extLst>
                </p:cNvPr>
                <p:cNvGrpSpPr/>
                <p:nvPr/>
              </p:nvGrpSpPr>
              <p:grpSpPr>
                <a:xfrm>
                  <a:off x="650692" y="4266112"/>
                  <a:ext cx="3606983" cy="432000"/>
                  <a:chOff x="650692" y="1261123"/>
                  <a:chExt cx="3606983" cy="432000"/>
                </a:xfrm>
              </p:grpSpPr>
              <p:sp>
                <p:nvSpPr>
                  <p:cNvPr id="108" name="矩形 3">
                    <a:extLst>
                      <a:ext uri="{FF2B5EF4-FFF2-40B4-BE49-F238E27FC236}">
                        <a16:creationId xmlns:a16="http://schemas.microsoft.com/office/drawing/2014/main" id="{0E9885D0-7189-3639-0F33-A3EEDC258E84}"/>
                      </a:ext>
                    </a:extLst>
                  </p:cNvPr>
                  <p:cNvSpPr/>
                  <p:nvPr/>
                </p:nvSpPr>
                <p:spPr>
                  <a:xfrm>
                    <a:off x="762038" y="1261123"/>
                    <a:ext cx="3495637" cy="432000"/>
                  </a:xfrm>
                  <a:prstGeom prst="rect">
                    <a:avLst/>
                  </a:prstGeom>
                  <a:solidFill>
                    <a:srgbClr val="006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s-MX" altLang="zh-CN" sz="1200" b="1" dirty="0">
                        <a:solidFill>
                          <a:schemeClr val="bg1"/>
                        </a:solidFill>
                        <a:latin typeface="Century Gothic" panose="020B0502020202020204" pitchFamily="34" charset="0"/>
                        <a:ea typeface="微软雅黑" panose="020B0503020204020204" pitchFamily="34" charset="-122"/>
                      </a:rPr>
                      <a:t>             Respuesta rápida</a:t>
                    </a:r>
                    <a:endParaRPr lang="en-US" altLang="zh-CN" sz="1200" b="1" dirty="0">
                      <a:solidFill>
                        <a:schemeClr val="bg1"/>
                      </a:solidFill>
                      <a:latin typeface="Century Gothic" panose="020B0502020202020204" pitchFamily="34" charset="0"/>
                      <a:ea typeface="微软雅黑" panose="020B0503020204020204" pitchFamily="34" charset="-122"/>
                    </a:endParaRPr>
                  </a:p>
                </p:txBody>
              </p:sp>
              <p:grpSp>
                <p:nvGrpSpPr>
                  <p:cNvPr id="109" name="组合 9">
                    <a:extLst>
                      <a:ext uri="{FF2B5EF4-FFF2-40B4-BE49-F238E27FC236}">
                        <a16:creationId xmlns:a16="http://schemas.microsoft.com/office/drawing/2014/main" id="{BEA88D4F-2780-ACA4-E5BB-3D1C8A564B86}"/>
                      </a:ext>
                    </a:extLst>
                  </p:cNvPr>
                  <p:cNvGrpSpPr/>
                  <p:nvPr/>
                </p:nvGrpSpPr>
                <p:grpSpPr>
                  <a:xfrm>
                    <a:off x="650692" y="1295333"/>
                    <a:ext cx="681908" cy="351110"/>
                    <a:chOff x="446860" y="5626977"/>
                    <a:chExt cx="1040301" cy="545453"/>
                  </a:xfrm>
                </p:grpSpPr>
                <p:sp>
                  <p:nvSpPr>
                    <p:cNvPr id="110" name="五边形 40">
                      <a:extLst>
                        <a:ext uri="{FF2B5EF4-FFF2-40B4-BE49-F238E27FC236}">
                          <a16:creationId xmlns:a16="http://schemas.microsoft.com/office/drawing/2014/main" id="{5887C546-E399-F767-DDCA-5D1BF3F4E25C}"/>
                        </a:ext>
                      </a:extLst>
                    </p:cNvPr>
                    <p:cNvSpPr/>
                    <p:nvPr/>
                  </p:nvSpPr>
                  <p:spPr>
                    <a:xfrm>
                      <a:off x="497525" y="5626977"/>
                      <a:ext cx="989636" cy="545453"/>
                    </a:xfrm>
                    <a:prstGeom prst="homePlate">
                      <a:avLst>
                        <a:gd name="adj" fmla="val 29998"/>
                      </a:avLst>
                    </a:prstGeom>
                    <a:solidFill>
                      <a:schemeClr val="bg1"/>
                    </a:solidFill>
                    <a:ln>
                      <a:noFill/>
                    </a:ln>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2">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51999" tIns="360000" rIns="0" bIns="0" numCol="1" spcCol="1270" anchor="ctr" anchorCtr="0">
                      <a:noAutofit/>
                    </a:bodyPr>
                    <a:lstStyle/>
                    <a:p>
                      <a:pPr>
                        <a:lnSpc>
                          <a:spcPct val="150000"/>
                        </a:lnSpc>
                        <a:spcBef>
                          <a:spcPct val="0"/>
                        </a:spcBef>
                      </a:pPr>
                      <a:endParaRPr lang="en-US" altLang="zh-CN" sz="1200">
                        <a:solidFill>
                          <a:schemeClr val="bg1"/>
                        </a:solidFill>
                        <a:latin typeface="微软雅黑" panose="020B0503020204020204" pitchFamily="34" charset="-122"/>
                        <a:ea typeface="微软雅黑" panose="020B0503020204020204" pitchFamily="34" charset="-122"/>
                      </a:endParaRPr>
                    </a:p>
                  </p:txBody>
                </p:sp>
                <p:sp>
                  <p:nvSpPr>
                    <p:cNvPr id="111" name="01">
                      <a:extLst>
                        <a:ext uri="{FF2B5EF4-FFF2-40B4-BE49-F238E27FC236}">
                          <a16:creationId xmlns:a16="http://schemas.microsoft.com/office/drawing/2014/main" id="{1FD85108-D1C3-2D29-A8B1-71C2C8656B6B}"/>
                        </a:ext>
                      </a:extLst>
                    </p:cNvPr>
                    <p:cNvSpPr txBox="1"/>
                    <p:nvPr/>
                  </p:nvSpPr>
                  <p:spPr>
                    <a:xfrm>
                      <a:off x="446860" y="5718926"/>
                      <a:ext cx="986367" cy="347011"/>
                    </a:xfrm>
                    <a:prstGeom prst="rect">
                      <a:avLst/>
                    </a:prstGeom>
                    <a:noFill/>
                    <a:ln w="25400" cap="flat">
                      <a:noFill/>
                      <a:miter lim="400000"/>
                    </a:ln>
                    <a:effectLst/>
                  </p:spPr>
                  <p:txBody>
                    <a:bodyPr wrap="square" lIns="45719" tIns="45719" rIns="45719" bIns="45719" numCol="1" anchor="ctr">
                      <a:noAutofit/>
                    </a:bodyPr>
                    <a:lstStyle>
                      <a:lvl1pPr algn="ctr" defTabSz="457200">
                        <a:defRPr sz="40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r>
                        <a:rPr sz="1600">
                          <a:solidFill>
                            <a:srgbClr val="0062E8"/>
                          </a:solidFill>
                          <a:latin typeface="Century Gothic" panose="020B0502020202020204" pitchFamily="34" charset="0"/>
                        </a:rPr>
                        <a:t>0</a:t>
                      </a:r>
                      <a:r>
                        <a:rPr lang="en-US" sz="1600">
                          <a:solidFill>
                            <a:srgbClr val="0062E8"/>
                          </a:solidFill>
                          <a:latin typeface="Century Gothic" panose="020B0502020202020204" pitchFamily="34" charset="0"/>
                        </a:rPr>
                        <a:t>3</a:t>
                      </a:r>
                      <a:endParaRPr sz="1600">
                        <a:solidFill>
                          <a:srgbClr val="0062E8"/>
                        </a:solidFill>
                        <a:latin typeface="Century Gothic" panose="020B0502020202020204" pitchFamily="34" charset="0"/>
                      </a:endParaRPr>
                    </a:p>
                  </p:txBody>
                </p:sp>
              </p:grpSp>
            </p:grpSp>
            <p:sp>
              <p:nvSpPr>
                <p:cNvPr id="107" name="ïsľïďê">
                  <a:extLst>
                    <a:ext uri="{FF2B5EF4-FFF2-40B4-BE49-F238E27FC236}">
                      <a16:creationId xmlns:a16="http://schemas.microsoft.com/office/drawing/2014/main" id="{119D9C57-B032-E1E7-AC99-4602ECD81BC6}"/>
                    </a:ext>
                  </a:extLst>
                </p:cNvPr>
                <p:cNvSpPr/>
                <p:nvPr/>
              </p:nvSpPr>
              <p:spPr bwMode="auto">
                <a:xfrm>
                  <a:off x="928602" y="4815574"/>
                  <a:ext cx="3153094" cy="1096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80000" indent="-180000">
                    <a:lnSpc>
                      <a:spcPct val="150000"/>
                    </a:lnSpc>
                    <a:buClr>
                      <a:srgbClr val="146FFF"/>
                    </a:buClr>
                    <a:buFont typeface="Arial" panose="020B0604020202020204" pitchFamily="34" charset="0"/>
                    <a:buChar char="•"/>
                  </a:pPr>
                  <a:r>
                    <a:rPr lang="es-MX" altLang="zh-CN" sz="1300" dirty="0">
                      <a:solidFill>
                        <a:schemeClr val="bg1"/>
                      </a:solidFill>
                      <a:latin typeface="Century Gothic" panose="020B0502020202020204" pitchFamily="34" charset="0"/>
                      <a:ea typeface="微软雅黑" panose="020B0503020204020204" pitchFamily="34" charset="-122"/>
                    </a:rPr>
                    <a:t>Recuperación rápida de instantáneas y respaldos
Recuperación multicéntrica
Papelera de reciclaje de almacenamiento</a:t>
                  </a:r>
                  <a:endParaRPr lang="zh-CN" altLang="en-US" sz="1300" dirty="0">
                    <a:solidFill>
                      <a:schemeClr val="bg1"/>
                    </a:solidFill>
                    <a:latin typeface="Century Gothic" panose="020B0502020202020204" pitchFamily="34" charset="0"/>
                    <a:ea typeface="微软雅黑" panose="020B0503020204020204" pitchFamily="34" charset="-122"/>
                  </a:endParaRPr>
                </a:p>
              </p:txBody>
            </p:sp>
          </p:grpSp>
        </p:grpSp>
      </p:grpSp>
    </p:spTree>
    <p:custDataLst>
      <p:tags r:id="rId1"/>
    </p:custDataLst>
    <p:extLst>
      <p:ext uri="{BB962C8B-B14F-4D97-AF65-F5344CB8AC3E}">
        <p14:creationId xmlns:p14="http://schemas.microsoft.com/office/powerpoint/2010/main" val="3041304469"/>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C8200227-62E7-5441-8E0A-07CA46906AC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07949" y="245323"/>
            <a:ext cx="1807405" cy="594000"/>
          </a:xfrm>
          <a:prstGeom prst="rect">
            <a:avLst/>
          </a:prstGeom>
        </p:spPr>
      </p:pic>
      <p:sp>
        <p:nvSpPr>
          <p:cNvPr id="75" name="文本占位符 1">
            <a:extLst>
              <a:ext uri="{FF2B5EF4-FFF2-40B4-BE49-F238E27FC236}">
                <a16:creationId xmlns:a16="http://schemas.microsoft.com/office/drawing/2014/main" id="{733410F9-3FC2-5F4B-95E9-8A87B07C8FE9}"/>
              </a:ext>
            </a:extLst>
          </p:cNvPr>
          <p:cNvSpPr txBox="1"/>
          <p:nvPr/>
        </p:nvSpPr>
        <p:spPr>
          <a:xfrm>
            <a:off x="526838" y="263524"/>
            <a:ext cx="9015367" cy="432802"/>
          </a:xfrm>
          <a:prstGeom prst="rect">
            <a:avLst/>
          </a:prstGeom>
        </p:spPr>
        <p:txBody>
          <a:bodyPr vert="horz" wrap="square" lIns="90000" tIns="36000" rIns="91440" bIns="36000" rtlCol="0" anchor="t">
            <a:spAutoFit/>
          </a:bodyPr>
          <a:lstStyle>
            <a:lvl1pPr indent="0">
              <a:lnSpc>
                <a:spcPct val="90000"/>
              </a:lnSpc>
              <a:spcBef>
                <a:spcPts val="1000"/>
              </a:spcBef>
              <a:buFontTx/>
              <a:buNone/>
              <a:defRPr kumimoji="1" sz="2600" b="1">
                <a:solidFill>
                  <a:srgbClr val="184199"/>
                </a:solidFill>
                <a:latin typeface="微软雅黑"/>
                <a:ea typeface="微软雅黑"/>
                <a:cs typeface="微软雅黑"/>
              </a:defRPr>
            </a:lvl1pPr>
            <a:lvl2pPr indent="0">
              <a:lnSpc>
                <a:spcPct val="90000"/>
              </a:lnSpc>
              <a:spcBef>
                <a:spcPts val="500"/>
              </a:spcBef>
              <a:buFontTx/>
              <a:buNone/>
              <a:defRPr sz="2400"/>
            </a:lvl2pPr>
            <a:lvl3pPr indent="0">
              <a:lnSpc>
                <a:spcPct val="90000"/>
              </a:lnSpc>
              <a:spcBef>
                <a:spcPts val="500"/>
              </a:spcBef>
              <a:buFontTx/>
              <a:buNone/>
              <a:defRPr sz="2000"/>
            </a:lvl3pPr>
            <a:lvl4pPr indent="0">
              <a:lnSpc>
                <a:spcPct val="90000"/>
              </a:lnSpc>
              <a:spcBef>
                <a:spcPts val="500"/>
              </a:spcBef>
              <a:buFontTx/>
              <a:buNone/>
            </a:lvl4pPr>
            <a:lvl5pPr indent="0">
              <a:lnSpc>
                <a:spcPct val="90000"/>
              </a:lnSpc>
              <a:spcBef>
                <a:spcPts val="500"/>
              </a:spcBef>
              <a:buFontTx/>
              <a:buNone/>
            </a:lvl5pPr>
            <a:lvl6pPr marL="2514600" indent="-228600">
              <a:lnSpc>
                <a:spcPct val="90000"/>
              </a:lnSpc>
              <a:spcBef>
                <a:spcPts val="500"/>
              </a:spcBef>
              <a:buFont typeface="Arial" panose="020B0604020202090204"/>
              <a:buChar char="•"/>
            </a:lvl6pPr>
            <a:lvl7pPr marL="2971800" indent="-228600">
              <a:lnSpc>
                <a:spcPct val="90000"/>
              </a:lnSpc>
              <a:spcBef>
                <a:spcPts val="500"/>
              </a:spcBef>
              <a:buFont typeface="Arial" panose="020B0604020202090204"/>
              <a:buChar char="•"/>
            </a:lvl7pPr>
            <a:lvl8pPr marL="3429000" indent="-228600">
              <a:lnSpc>
                <a:spcPct val="90000"/>
              </a:lnSpc>
              <a:spcBef>
                <a:spcPts val="500"/>
              </a:spcBef>
              <a:buFont typeface="Arial" panose="020B0604020202090204"/>
              <a:buChar char="•"/>
            </a:lvl8pPr>
            <a:lvl9pPr marL="3886200" indent="-228600">
              <a:lnSpc>
                <a:spcPct val="90000"/>
              </a:lnSpc>
              <a:spcBef>
                <a:spcPts val="500"/>
              </a:spcBef>
              <a:buFont typeface="Arial" panose="020B0604020202090204"/>
              <a:buChar char="•"/>
            </a:lvl9pPr>
          </a:lstStyle>
          <a:p>
            <a:pPr lvl="0">
              <a:defRPr/>
            </a:pPr>
            <a:r>
              <a:rPr lang="en-US" altLang="zh-CN">
                <a:solidFill>
                  <a:prstClr val="white"/>
                </a:solidFill>
                <a:latin typeface="Century Gothic" panose="020B0502020202020204" pitchFamily="34" charset="0"/>
              </a:rPr>
              <a:t>Beneficios comerciales aportados por Sangfor HCI</a:t>
            </a:r>
            <a:endParaRPr kumimoji="1" lang="en-US" altLang="zh-CN" sz="2600" b="1" i="0" u="none" strike="noStrike" kern="1200" cap="none" spc="0" normalizeH="0" baseline="0" noProof="0" dirty="0">
              <a:ln>
                <a:noFill/>
              </a:ln>
              <a:solidFill>
                <a:prstClr val="white"/>
              </a:solidFill>
              <a:effectLst/>
              <a:uLnTx/>
              <a:uFillTx/>
              <a:latin typeface="Century Gothic" panose="020B0502020202020204" pitchFamily="34" charset="0"/>
              <a:ea typeface="微软雅黑" charset="-122"/>
            </a:endParaRPr>
          </a:p>
        </p:txBody>
      </p:sp>
      <p:sp>
        <p:nvSpPr>
          <p:cNvPr id="3" name="矩形 2">
            <a:extLst>
              <a:ext uri="{FF2B5EF4-FFF2-40B4-BE49-F238E27FC236}">
                <a16:creationId xmlns:a16="http://schemas.microsoft.com/office/drawing/2014/main" id="{ABFB9E1C-99FA-319E-4B66-53306C03AD24}"/>
              </a:ext>
            </a:extLst>
          </p:cNvPr>
          <p:cNvSpPr/>
          <p:nvPr/>
        </p:nvSpPr>
        <p:spPr>
          <a:xfrm>
            <a:off x="701574" y="6502421"/>
            <a:ext cx="162000" cy="162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4" name="矩形 3">
            <a:extLst>
              <a:ext uri="{FF2B5EF4-FFF2-40B4-BE49-F238E27FC236}">
                <a16:creationId xmlns:a16="http://schemas.microsoft.com/office/drawing/2014/main" id="{3D7E49C7-D500-4BF2-DB06-DCA42993F89F}"/>
              </a:ext>
            </a:extLst>
          </p:cNvPr>
          <p:cNvSpPr/>
          <p:nvPr/>
        </p:nvSpPr>
        <p:spPr>
          <a:xfrm>
            <a:off x="11317883" y="6502421"/>
            <a:ext cx="162000" cy="162000"/>
          </a:xfrm>
          <a:prstGeom prst="rect">
            <a:avLst/>
          </a:prstGeom>
          <a:solidFill>
            <a:srgbClr val="79B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5" name="日期占位符 1">
            <a:extLst>
              <a:ext uri="{FF2B5EF4-FFF2-40B4-BE49-F238E27FC236}">
                <a16:creationId xmlns:a16="http://schemas.microsoft.com/office/drawing/2014/main" id="{57221868-761E-1244-E461-B0598BF07C9C}"/>
              </a:ext>
            </a:extLst>
          </p:cNvPr>
          <p:cNvSpPr txBox="1">
            <a:spLocks/>
          </p:cNvSpPr>
          <p:nvPr/>
        </p:nvSpPr>
        <p:spPr>
          <a:xfrm>
            <a:off x="871144" y="6444535"/>
            <a:ext cx="27432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err="1">
                <a:ln>
                  <a:noFill/>
                </a:ln>
                <a:solidFill>
                  <a:prstClr val="white"/>
                </a:solidFill>
                <a:effectLst/>
                <a:uLnTx/>
                <a:uFillTx/>
                <a:latin typeface="Century Gothic" panose="020B0502020202020204" pitchFamily="34" charset="0"/>
                <a:ea typeface="等线" panose="02010600030101010101" pitchFamily="2" charset="-122"/>
                <a:cs typeface="+mn-cs"/>
              </a:rPr>
              <a:t>www.sangfor.com</a:t>
            </a:r>
            <a:endParaRPr kumimoji="0" lang="en-US" altLang="zh-CN" sz="12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6" name="页脚占位符 2">
            <a:extLst>
              <a:ext uri="{FF2B5EF4-FFF2-40B4-BE49-F238E27FC236}">
                <a16:creationId xmlns:a16="http://schemas.microsoft.com/office/drawing/2014/main" id="{168DAC11-E3A0-4F75-F927-B5C75E701CD8}"/>
              </a:ext>
            </a:extLst>
          </p:cNvPr>
          <p:cNvSpPr txBox="1">
            <a:spLocks/>
          </p:cNvSpPr>
          <p:nvPr/>
        </p:nvSpPr>
        <p:spPr>
          <a:xfrm>
            <a:off x="4038600" y="6454695"/>
            <a:ext cx="41148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err="1">
                <a:ln>
                  <a:noFill/>
                </a:ln>
                <a:solidFill>
                  <a:prstClr val="white"/>
                </a:solidFill>
                <a:effectLst/>
                <a:uLnTx/>
                <a:uFillTx/>
                <a:latin typeface="Century Gothic" panose="020B0502020202020204" pitchFamily="34" charset="0"/>
                <a:ea typeface="微软雅黑" panose="020B0503020204020204" pitchFamily="34" charset="-122"/>
                <a:cs typeface="+mn-cs"/>
              </a:rPr>
              <a:t>Sangfor</a:t>
            </a:r>
            <a:r>
              <a:rPr kumimoji="0" lang="en-US" altLang="zh-CN" sz="12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rPr>
              <a:t> Technologies</a:t>
            </a:r>
            <a:endParaRPr kumimoji="0" lang="zh-CN" altLang="en-US" sz="1200" b="0"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7" name="灯片编号占位符 3">
            <a:extLst>
              <a:ext uri="{FF2B5EF4-FFF2-40B4-BE49-F238E27FC236}">
                <a16:creationId xmlns:a16="http://schemas.microsoft.com/office/drawing/2014/main" id="{4A23966A-C803-6CD8-58DB-CAFE1C74D490}"/>
              </a:ext>
            </a:extLst>
          </p:cNvPr>
          <p:cNvSpPr txBox="1">
            <a:spLocks/>
          </p:cNvSpPr>
          <p:nvPr/>
        </p:nvSpPr>
        <p:spPr>
          <a:xfrm>
            <a:off x="8574683" y="6454695"/>
            <a:ext cx="27432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rPr>
              <a:t>Page  </a:t>
            </a:r>
            <a:fld id="{6F6B6950-8D1A-4668-8374-25B44628E0DF}" type="slidenum">
              <a:rPr kumimoji="0" lang="zh-CN" altLang="en-US" sz="1200" b="0" i="0" u="none" strike="noStrike" kern="1200" cap="none" spc="0" normalizeH="0" baseline="0" noProof="0" smtClean="0">
                <a:ln>
                  <a:noFill/>
                </a:ln>
                <a:solidFill>
                  <a:prstClr val="white"/>
                </a:solidFill>
                <a:effectLst/>
                <a:uLnTx/>
                <a:uFillTx/>
                <a:latin typeface="Century Gothic" panose="020B0502020202020204" pitchFamily="34"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zh-CN" altLang="en-US" sz="12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cxnSp>
        <p:nvCxnSpPr>
          <p:cNvPr id="8" name="直线连接符 7">
            <a:extLst>
              <a:ext uri="{FF2B5EF4-FFF2-40B4-BE49-F238E27FC236}">
                <a16:creationId xmlns:a16="http://schemas.microsoft.com/office/drawing/2014/main" id="{B076584B-5941-12AC-32FE-15078E7A5AAF}"/>
              </a:ext>
            </a:extLst>
          </p:cNvPr>
          <p:cNvCxnSpPr>
            <a:cxnSpLocks/>
          </p:cNvCxnSpPr>
          <p:nvPr/>
        </p:nvCxnSpPr>
        <p:spPr>
          <a:xfrm>
            <a:off x="706942" y="6299200"/>
            <a:ext cx="10778116" cy="0"/>
          </a:xfrm>
          <a:prstGeom prst="line">
            <a:avLst/>
          </a:prstGeom>
          <a:ln w="12700">
            <a:solidFill>
              <a:srgbClr val="79BD28"/>
            </a:solidFill>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13CA3FA4-EC36-F371-D007-CA7569A62F36}"/>
              </a:ext>
            </a:extLst>
          </p:cNvPr>
          <p:cNvSpPr/>
          <p:nvPr/>
        </p:nvSpPr>
        <p:spPr>
          <a:xfrm>
            <a:off x="1" y="315326"/>
            <a:ext cx="393700" cy="320676"/>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10" name="矩形 9">
            <a:extLst>
              <a:ext uri="{FF2B5EF4-FFF2-40B4-BE49-F238E27FC236}">
                <a16:creationId xmlns:a16="http://schemas.microsoft.com/office/drawing/2014/main" id="{03D6226B-0330-D4F7-8471-67A175A75B53}"/>
              </a:ext>
            </a:extLst>
          </p:cNvPr>
          <p:cNvSpPr/>
          <p:nvPr/>
        </p:nvSpPr>
        <p:spPr>
          <a:xfrm>
            <a:off x="393701" y="315326"/>
            <a:ext cx="66674" cy="320676"/>
          </a:xfrm>
          <a:prstGeom prst="rect">
            <a:avLst/>
          </a:prstGeom>
          <a:solidFill>
            <a:srgbClr val="06B0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40" name="椭圆 39">
            <a:extLst>
              <a:ext uri="{FF2B5EF4-FFF2-40B4-BE49-F238E27FC236}">
                <a16:creationId xmlns:a16="http://schemas.microsoft.com/office/drawing/2014/main" id="{FE47C0A0-4329-7784-A974-FCFF2362EEDD}"/>
              </a:ext>
            </a:extLst>
          </p:cNvPr>
          <p:cNvSpPr/>
          <p:nvPr/>
        </p:nvSpPr>
        <p:spPr>
          <a:xfrm>
            <a:off x="1811580" y="1811292"/>
            <a:ext cx="1698628" cy="1698628"/>
          </a:xfrm>
          <a:prstGeom prst="ellipse">
            <a:avLst/>
          </a:prstGeom>
          <a:solidFill>
            <a:srgbClr val="37CEFF"/>
          </a:solidFill>
          <a:ln w="228600">
            <a:solidFill>
              <a:srgbClr val="37CEFF">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椭圆 43">
            <a:extLst>
              <a:ext uri="{FF2B5EF4-FFF2-40B4-BE49-F238E27FC236}">
                <a16:creationId xmlns:a16="http://schemas.microsoft.com/office/drawing/2014/main" id="{49D609B8-5AC9-4F73-345B-75384C2A465E}"/>
              </a:ext>
            </a:extLst>
          </p:cNvPr>
          <p:cNvSpPr/>
          <p:nvPr/>
        </p:nvSpPr>
        <p:spPr>
          <a:xfrm>
            <a:off x="5246686" y="1811292"/>
            <a:ext cx="1698628" cy="1698628"/>
          </a:xfrm>
          <a:prstGeom prst="ellipse">
            <a:avLst/>
          </a:prstGeom>
          <a:solidFill>
            <a:srgbClr val="87D333"/>
          </a:solidFill>
          <a:ln w="228600">
            <a:solidFill>
              <a:srgbClr val="87D333">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9" name="椭圆 48">
            <a:extLst>
              <a:ext uri="{FF2B5EF4-FFF2-40B4-BE49-F238E27FC236}">
                <a16:creationId xmlns:a16="http://schemas.microsoft.com/office/drawing/2014/main" id="{C28C2BB2-E419-8088-7B12-ABC771AA3CF5}"/>
              </a:ext>
            </a:extLst>
          </p:cNvPr>
          <p:cNvSpPr/>
          <p:nvPr/>
        </p:nvSpPr>
        <p:spPr>
          <a:xfrm>
            <a:off x="8681793" y="1811292"/>
            <a:ext cx="1698628" cy="1698628"/>
          </a:xfrm>
          <a:prstGeom prst="ellipse">
            <a:avLst/>
          </a:prstGeom>
          <a:solidFill>
            <a:srgbClr val="1070FF"/>
          </a:solidFill>
          <a:ln w="228600">
            <a:solidFill>
              <a:srgbClr val="1070FF">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1" name="Rectangle 1">
            <a:extLst>
              <a:ext uri="{FF2B5EF4-FFF2-40B4-BE49-F238E27FC236}">
                <a16:creationId xmlns:a16="http://schemas.microsoft.com/office/drawing/2014/main" id="{1CA7C038-CAE6-1D47-CBB6-982BA2AB17BF}"/>
              </a:ext>
            </a:extLst>
          </p:cNvPr>
          <p:cNvSpPr/>
          <p:nvPr/>
        </p:nvSpPr>
        <p:spPr>
          <a:xfrm>
            <a:off x="7750898" y="3771564"/>
            <a:ext cx="3582614" cy="1247970"/>
          </a:xfrm>
          <a:prstGeom prst="rect">
            <a:avLst/>
          </a:prstGeom>
        </p:spPr>
        <p:txBody>
          <a:bodyPr wrap="square">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46FFF"/>
                </a:solidFill>
                <a:effectLst/>
                <a:uLnTx/>
                <a:uFillTx/>
                <a:latin typeface="Century Gothic" panose="020B0502020202020204" pitchFamily="34" charset="0"/>
                <a:ea typeface="+mn-ea"/>
                <a:cs typeface="+mn-cs"/>
              </a:rPr>
              <a:t>30%</a:t>
            </a:r>
          </a:p>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Alto </a:t>
            </a:r>
            <a:r>
              <a:rPr kumimoji="0" lang="en-US"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Rendimiento</a:t>
            </a:r>
            <a:endPar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2" name="Rectangle 1">
            <a:extLst>
              <a:ext uri="{FF2B5EF4-FFF2-40B4-BE49-F238E27FC236}">
                <a16:creationId xmlns:a16="http://schemas.microsoft.com/office/drawing/2014/main" id="{E2446144-4CBC-0B54-3F47-B0B256C80C81}"/>
              </a:ext>
            </a:extLst>
          </p:cNvPr>
          <p:cNvSpPr/>
          <p:nvPr/>
        </p:nvSpPr>
        <p:spPr>
          <a:xfrm>
            <a:off x="1218413" y="3771564"/>
            <a:ext cx="2884961" cy="1247970"/>
          </a:xfrm>
          <a:prstGeom prst="rect">
            <a:avLst/>
          </a:prstGeom>
        </p:spPr>
        <p:txBody>
          <a:bodyPr wrap="square">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Hasta </a:t>
            </a:r>
            <a:r>
              <a:rPr kumimoji="0" lang="en-US" sz="36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70%</a:t>
            </a:r>
            <a:r>
              <a:rPr kumimoji="0" lang="en-US" sz="3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reducción</a:t>
            </a: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de TCO</a:t>
            </a:r>
          </a:p>
        </p:txBody>
      </p:sp>
      <p:sp>
        <p:nvSpPr>
          <p:cNvPr id="53" name="Rectangle 1">
            <a:extLst>
              <a:ext uri="{FF2B5EF4-FFF2-40B4-BE49-F238E27FC236}">
                <a16:creationId xmlns:a16="http://schemas.microsoft.com/office/drawing/2014/main" id="{D21A56D9-6635-D024-EC31-2B81091CB501}"/>
              </a:ext>
            </a:extLst>
          </p:cNvPr>
          <p:cNvSpPr/>
          <p:nvPr/>
        </p:nvSpPr>
        <p:spPr>
          <a:xfrm>
            <a:off x="4753367" y="3771564"/>
            <a:ext cx="2685266" cy="1247970"/>
          </a:xfrm>
          <a:prstGeom prst="rect">
            <a:avLst/>
          </a:prstGeom>
        </p:spPr>
        <p:txBody>
          <a:bodyPr wrap="square">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87D333"/>
                </a:solidFill>
                <a:effectLst/>
                <a:uLnTx/>
                <a:uFillTx/>
                <a:latin typeface="Century Gothic" panose="020B0502020202020204" pitchFamily="34" charset="0"/>
                <a:ea typeface="+mn-ea"/>
                <a:cs typeface="+mn-cs"/>
              </a:rPr>
              <a:t>50% </a:t>
            </a:r>
          </a:p>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Reducción</a:t>
            </a: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TTM</a:t>
            </a:r>
          </a:p>
        </p:txBody>
      </p:sp>
      <p:sp>
        <p:nvSpPr>
          <p:cNvPr id="56" name="图形 54">
            <a:extLst>
              <a:ext uri="{FF2B5EF4-FFF2-40B4-BE49-F238E27FC236}">
                <a16:creationId xmlns:a16="http://schemas.microsoft.com/office/drawing/2014/main" id="{45A15889-5C42-335A-A261-FE141B56C9D2}"/>
              </a:ext>
            </a:extLst>
          </p:cNvPr>
          <p:cNvSpPr/>
          <p:nvPr/>
        </p:nvSpPr>
        <p:spPr>
          <a:xfrm>
            <a:off x="8926891" y="2261386"/>
            <a:ext cx="1230627" cy="798439"/>
          </a:xfrm>
          <a:custGeom>
            <a:avLst/>
            <a:gdLst>
              <a:gd name="connsiteX0" fmla="*/ 1592976 w 3379073"/>
              <a:gd name="connsiteY0" fmla="*/ 823 h 2192365"/>
              <a:gd name="connsiteX1" fmla="*/ 549189 w 3379073"/>
              <a:gd name="connsiteY1" fmla="*/ 441107 h 2192365"/>
              <a:gd name="connsiteX2" fmla="*/ 514624 w 3379073"/>
              <a:gd name="connsiteY2" fmla="*/ 473751 h 2192365"/>
              <a:gd name="connsiteX3" fmla="*/ 875630 w 3379073"/>
              <a:gd name="connsiteY3" fmla="*/ 795254 h 2192365"/>
              <a:gd name="connsiteX4" fmla="*/ 1564721 w 3379073"/>
              <a:gd name="connsiteY4" fmla="*/ 486095 h 2192365"/>
              <a:gd name="connsiteX5" fmla="*/ 1592976 w 3379073"/>
              <a:gd name="connsiteY5" fmla="*/ 823 h 2192365"/>
              <a:gd name="connsiteX6" fmla="*/ 7955 w 3379073"/>
              <a:gd name="connsiteY6" fmla="*/ 1528237 h 2192365"/>
              <a:gd name="connsiteX7" fmla="*/ 0 w 3379073"/>
              <a:gd name="connsiteY7" fmla="*/ 1613002 h 2192365"/>
              <a:gd name="connsiteX8" fmla="*/ 84765 w 3379073"/>
              <a:gd name="connsiteY8" fmla="*/ 1620957 h 2192365"/>
              <a:gd name="connsiteX9" fmla="*/ 394746 w 3379073"/>
              <a:gd name="connsiteY9" fmla="*/ 1650035 h 2192365"/>
              <a:gd name="connsiteX10" fmla="*/ 479511 w 3379073"/>
              <a:gd name="connsiteY10" fmla="*/ 1657990 h 2192365"/>
              <a:gd name="connsiteX11" fmla="*/ 487467 w 3379073"/>
              <a:gd name="connsiteY11" fmla="*/ 1573500 h 2192365"/>
              <a:gd name="connsiteX12" fmla="*/ 714604 w 3379073"/>
              <a:gd name="connsiteY12" fmla="*/ 974933 h 2192365"/>
              <a:gd name="connsiteX13" fmla="*/ 389260 w 3379073"/>
              <a:gd name="connsiteY13" fmla="*/ 609539 h 2192365"/>
              <a:gd name="connsiteX14" fmla="*/ 7955 w 3379073"/>
              <a:gd name="connsiteY14" fmla="*/ 1528237 h 2192365"/>
              <a:gd name="connsiteX15" fmla="*/ 3371119 w 3379073"/>
              <a:gd name="connsiteY15" fmla="*/ 1528237 h 2192365"/>
              <a:gd name="connsiteX16" fmla="*/ 2979938 w 3379073"/>
              <a:gd name="connsiteY16" fmla="*/ 597469 h 2192365"/>
              <a:gd name="connsiteX17" fmla="*/ 2655144 w 3379073"/>
              <a:gd name="connsiteY17" fmla="*/ 962315 h 2192365"/>
              <a:gd name="connsiteX18" fmla="*/ 2891607 w 3379073"/>
              <a:gd name="connsiteY18" fmla="*/ 1573225 h 2192365"/>
              <a:gd name="connsiteX19" fmla="*/ 2899563 w 3379073"/>
              <a:gd name="connsiteY19" fmla="*/ 1657716 h 2192365"/>
              <a:gd name="connsiteX20" fmla="*/ 2984053 w 3379073"/>
              <a:gd name="connsiteY20" fmla="*/ 1649761 h 2192365"/>
              <a:gd name="connsiteX21" fmla="*/ 3294309 w 3379073"/>
              <a:gd name="connsiteY21" fmla="*/ 1620683 h 2192365"/>
              <a:gd name="connsiteX22" fmla="*/ 3379074 w 3379073"/>
              <a:gd name="connsiteY22" fmla="*/ 1612727 h 2192365"/>
              <a:gd name="connsiteX23" fmla="*/ 3371119 w 3379073"/>
              <a:gd name="connsiteY23" fmla="*/ 1528237 h 2192365"/>
              <a:gd name="connsiteX24" fmla="*/ 2493569 w 3379073"/>
              <a:gd name="connsiteY24" fmla="*/ 786201 h 2192365"/>
              <a:gd name="connsiteX25" fmla="*/ 2854848 w 3379073"/>
              <a:gd name="connsiteY25" fmla="*/ 464424 h 2192365"/>
              <a:gd name="connsiteX26" fmla="*/ 2829885 w 3379073"/>
              <a:gd name="connsiteY26" fmla="*/ 441107 h 2192365"/>
              <a:gd name="connsiteX27" fmla="*/ 1773479 w 3379073"/>
              <a:gd name="connsiteY27" fmla="*/ 0 h 2192365"/>
              <a:gd name="connsiteX28" fmla="*/ 1801734 w 3379073"/>
              <a:gd name="connsiteY28" fmla="*/ 484449 h 2192365"/>
              <a:gd name="connsiteX29" fmla="*/ 2493569 w 3379073"/>
              <a:gd name="connsiteY29" fmla="*/ 786201 h 2192365"/>
              <a:gd name="connsiteX30" fmla="*/ 2984053 w 3379073"/>
              <a:gd name="connsiteY30" fmla="*/ 466344 h 2192365"/>
              <a:gd name="connsiteX31" fmla="*/ 1847271 w 3379073"/>
              <a:gd name="connsiteY31" fmla="*/ 1503274 h 2192365"/>
              <a:gd name="connsiteX32" fmla="*/ 1450879 w 3379073"/>
              <a:gd name="connsiteY32" fmla="*/ 1562527 h 2192365"/>
              <a:gd name="connsiteX33" fmla="*/ 1383945 w 3379073"/>
              <a:gd name="connsiteY33" fmla="*/ 1926001 h 2192365"/>
              <a:gd name="connsiteX34" fmla="*/ 1294791 w 3379073"/>
              <a:gd name="connsiteY34" fmla="*/ 2007200 h 2192365"/>
              <a:gd name="connsiteX35" fmla="*/ 1484620 w 3379073"/>
              <a:gd name="connsiteY35" fmla="*/ 2192366 h 2192365"/>
              <a:gd name="connsiteX36" fmla="*/ 1563624 w 3379073"/>
              <a:gd name="connsiteY36" fmla="*/ 2101291 h 2192365"/>
              <a:gd name="connsiteX37" fmla="*/ 1925452 w 3379073"/>
              <a:gd name="connsiteY37" fmla="*/ 2025579 h 2192365"/>
              <a:gd name="connsiteX38" fmla="*/ 1975104 w 3379073"/>
              <a:gd name="connsiteY38" fmla="*/ 1627815 h 2192365"/>
              <a:gd name="connsiteX39" fmla="*/ 2984053 w 3379073"/>
              <a:gd name="connsiteY39" fmla="*/ 466344 h 2192365"/>
              <a:gd name="connsiteX40" fmla="*/ 1797619 w 3379073"/>
              <a:gd name="connsiteY40" fmla="*/ 1901312 h 2192365"/>
              <a:gd name="connsiteX41" fmla="*/ 1581181 w 3379073"/>
              <a:gd name="connsiteY41" fmla="*/ 1904055 h 2192365"/>
              <a:gd name="connsiteX42" fmla="*/ 1578712 w 3379073"/>
              <a:gd name="connsiteY42" fmla="*/ 1687617 h 2192365"/>
              <a:gd name="connsiteX43" fmla="*/ 1795150 w 3379073"/>
              <a:gd name="connsiteY43" fmla="*/ 1684874 h 2192365"/>
              <a:gd name="connsiteX44" fmla="*/ 1797619 w 3379073"/>
              <a:gd name="connsiteY44" fmla="*/ 1901312 h 219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79073" h="2192365">
                <a:moveTo>
                  <a:pt x="1592976" y="823"/>
                </a:moveTo>
                <a:cubicBezTo>
                  <a:pt x="1204813" y="22769"/>
                  <a:pt x="837225" y="177211"/>
                  <a:pt x="549189" y="441107"/>
                </a:cubicBezTo>
                <a:cubicBezTo>
                  <a:pt x="537393" y="451805"/>
                  <a:pt x="525872" y="462778"/>
                  <a:pt x="514624" y="473751"/>
                </a:cubicBezTo>
                <a:lnTo>
                  <a:pt x="875630" y="795254"/>
                </a:lnTo>
                <a:cubicBezTo>
                  <a:pt x="1067653" y="619963"/>
                  <a:pt x="1308781" y="512704"/>
                  <a:pt x="1564721" y="486095"/>
                </a:cubicBezTo>
                <a:lnTo>
                  <a:pt x="1592976" y="823"/>
                </a:lnTo>
                <a:close/>
                <a:moveTo>
                  <a:pt x="7955" y="1528237"/>
                </a:moveTo>
                <a:lnTo>
                  <a:pt x="0" y="1613002"/>
                </a:lnTo>
                <a:lnTo>
                  <a:pt x="84765" y="1620957"/>
                </a:lnTo>
                <a:lnTo>
                  <a:pt x="394746" y="1650035"/>
                </a:lnTo>
                <a:lnTo>
                  <a:pt x="479511" y="1657990"/>
                </a:lnTo>
                <a:lnTo>
                  <a:pt x="487467" y="1573500"/>
                </a:lnTo>
                <a:cubicBezTo>
                  <a:pt x="507766" y="1355690"/>
                  <a:pt x="587045" y="1149401"/>
                  <a:pt x="714604" y="974933"/>
                </a:cubicBezTo>
                <a:lnTo>
                  <a:pt x="389260" y="609539"/>
                </a:lnTo>
                <a:cubicBezTo>
                  <a:pt x="173096" y="869046"/>
                  <a:pt x="39776" y="1188355"/>
                  <a:pt x="7955" y="1528237"/>
                </a:cubicBezTo>
                <a:close/>
                <a:moveTo>
                  <a:pt x="3371119" y="1528237"/>
                </a:moveTo>
                <a:cubicBezTo>
                  <a:pt x="3338749" y="1183142"/>
                  <a:pt x="3201863" y="859445"/>
                  <a:pt x="2979938" y="597469"/>
                </a:cubicBezTo>
                <a:lnTo>
                  <a:pt x="2655144" y="962315"/>
                </a:lnTo>
                <a:cubicBezTo>
                  <a:pt x="2788463" y="1139525"/>
                  <a:pt x="2870759" y="1350203"/>
                  <a:pt x="2891607" y="1573225"/>
                </a:cubicBezTo>
                <a:lnTo>
                  <a:pt x="2899563" y="1657716"/>
                </a:lnTo>
                <a:lnTo>
                  <a:pt x="2984053" y="1649761"/>
                </a:lnTo>
                <a:lnTo>
                  <a:pt x="3294309" y="1620683"/>
                </a:lnTo>
                <a:lnTo>
                  <a:pt x="3379074" y="1612727"/>
                </a:lnTo>
                <a:lnTo>
                  <a:pt x="3371119" y="1528237"/>
                </a:lnTo>
                <a:close/>
                <a:moveTo>
                  <a:pt x="2493569" y="786201"/>
                </a:moveTo>
                <a:lnTo>
                  <a:pt x="2854848" y="464424"/>
                </a:lnTo>
                <a:cubicBezTo>
                  <a:pt x="2846619" y="456743"/>
                  <a:pt x="2838389" y="448787"/>
                  <a:pt x="2829885" y="441107"/>
                </a:cubicBezTo>
                <a:cubicBezTo>
                  <a:pt x="2538832" y="174193"/>
                  <a:pt x="2166305" y="19477"/>
                  <a:pt x="1773479" y="0"/>
                </a:cubicBezTo>
                <a:lnTo>
                  <a:pt x="1801734" y="484449"/>
                </a:lnTo>
                <a:cubicBezTo>
                  <a:pt x="2058223" y="508589"/>
                  <a:pt x="2299899" y="613379"/>
                  <a:pt x="2493569" y="786201"/>
                </a:cubicBezTo>
                <a:close/>
                <a:moveTo>
                  <a:pt x="2984053" y="466344"/>
                </a:moveTo>
                <a:lnTo>
                  <a:pt x="1847271" y="1503274"/>
                </a:lnTo>
                <a:cubicBezTo>
                  <a:pt x="1719987" y="1433596"/>
                  <a:pt x="1557040" y="1453622"/>
                  <a:pt x="1450879" y="1562527"/>
                </a:cubicBezTo>
                <a:cubicBezTo>
                  <a:pt x="1354044" y="1661831"/>
                  <a:pt x="1332098" y="1806123"/>
                  <a:pt x="1383945" y="1926001"/>
                </a:cubicBezTo>
                <a:lnTo>
                  <a:pt x="1294791" y="2007200"/>
                </a:lnTo>
                <a:lnTo>
                  <a:pt x="1484620" y="2192366"/>
                </a:lnTo>
                <a:lnTo>
                  <a:pt x="1563624" y="2101291"/>
                </a:lnTo>
                <a:cubicBezTo>
                  <a:pt x="1684599" y="2150395"/>
                  <a:pt x="1828617" y="2124883"/>
                  <a:pt x="1925452" y="2025579"/>
                </a:cubicBezTo>
                <a:cubicBezTo>
                  <a:pt x="2031888" y="1916674"/>
                  <a:pt x="2047799" y="1753454"/>
                  <a:pt x="1975104" y="1627815"/>
                </a:cubicBezTo>
                <a:lnTo>
                  <a:pt x="2984053" y="466344"/>
                </a:lnTo>
                <a:close/>
                <a:moveTo>
                  <a:pt x="1797619" y="1901312"/>
                </a:moveTo>
                <a:cubicBezTo>
                  <a:pt x="1738640" y="1961662"/>
                  <a:pt x="1641805" y="1963034"/>
                  <a:pt x="1581181" y="1904055"/>
                </a:cubicBezTo>
                <a:cubicBezTo>
                  <a:pt x="1520556" y="1845076"/>
                  <a:pt x="1519459" y="1748242"/>
                  <a:pt x="1578712" y="1687617"/>
                </a:cubicBezTo>
                <a:cubicBezTo>
                  <a:pt x="1637691" y="1626992"/>
                  <a:pt x="1734525" y="1625895"/>
                  <a:pt x="1795150" y="1684874"/>
                </a:cubicBezTo>
                <a:cubicBezTo>
                  <a:pt x="1855501" y="1743853"/>
                  <a:pt x="1856598" y="1840687"/>
                  <a:pt x="1797619" y="1901312"/>
                </a:cubicBezTo>
                <a:close/>
              </a:path>
            </a:pathLst>
          </a:custGeom>
          <a:solidFill>
            <a:schemeClr val="bg1"/>
          </a:solid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59" name="图形 57">
            <a:extLst>
              <a:ext uri="{FF2B5EF4-FFF2-40B4-BE49-F238E27FC236}">
                <a16:creationId xmlns:a16="http://schemas.microsoft.com/office/drawing/2014/main" id="{AFD95EED-64A2-2D59-DE64-38940E5DE2D0}"/>
              </a:ext>
            </a:extLst>
          </p:cNvPr>
          <p:cNvGrpSpPr>
            <a:grpSpLocks noChangeAspect="1"/>
          </p:cNvGrpSpPr>
          <p:nvPr/>
        </p:nvGrpSpPr>
        <p:grpSpPr>
          <a:xfrm>
            <a:off x="5534115" y="2188676"/>
            <a:ext cx="1134171" cy="972000"/>
            <a:chOff x="3901440" y="1715597"/>
            <a:chExt cx="3982852" cy="3413363"/>
          </a:xfrm>
        </p:grpSpPr>
        <p:grpSp>
          <p:nvGrpSpPr>
            <p:cNvPr id="60" name="图形 57">
              <a:extLst>
                <a:ext uri="{FF2B5EF4-FFF2-40B4-BE49-F238E27FC236}">
                  <a16:creationId xmlns:a16="http://schemas.microsoft.com/office/drawing/2014/main" id="{E4B29DE9-6D10-545E-11B3-E8E45F30045D}"/>
                </a:ext>
              </a:extLst>
            </p:cNvPr>
            <p:cNvGrpSpPr/>
            <p:nvPr/>
          </p:nvGrpSpPr>
          <p:grpSpPr>
            <a:xfrm>
              <a:off x="4401251" y="1715597"/>
              <a:ext cx="3055101" cy="3015051"/>
              <a:chOff x="4401251" y="1715597"/>
              <a:chExt cx="3055101" cy="3015051"/>
            </a:xfrm>
            <a:solidFill>
              <a:srgbClr val="2E3D54"/>
            </a:solidFill>
          </p:grpSpPr>
          <p:sp>
            <p:nvSpPr>
              <p:cNvPr id="61" name="任意形状 60">
                <a:extLst>
                  <a:ext uri="{FF2B5EF4-FFF2-40B4-BE49-F238E27FC236}">
                    <a16:creationId xmlns:a16="http://schemas.microsoft.com/office/drawing/2014/main" id="{81470076-2FE4-142E-5E83-70936D6D1AB7}"/>
                  </a:ext>
                </a:extLst>
              </p:cNvPr>
              <p:cNvSpPr/>
              <p:nvPr/>
            </p:nvSpPr>
            <p:spPr>
              <a:xfrm>
                <a:off x="4401251" y="1715597"/>
                <a:ext cx="611459" cy="1969891"/>
              </a:xfrm>
              <a:custGeom>
                <a:avLst/>
                <a:gdLst>
                  <a:gd name="connsiteX0" fmla="*/ 0 w 611459"/>
                  <a:gd name="connsiteY0" fmla="*/ 0 h 1969891"/>
                  <a:gd name="connsiteX1" fmla="*/ 611459 w 611459"/>
                  <a:gd name="connsiteY1" fmla="*/ 0 h 1969891"/>
                  <a:gd name="connsiteX2" fmla="*/ 611459 w 611459"/>
                  <a:gd name="connsiteY2" fmla="*/ 1969892 h 1969891"/>
                  <a:gd name="connsiteX3" fmla="*/ 0 w 611459"/>
                  <a:gd name="connsiteY3" fmla="*/ 1969892 h 1969891"/>
                </a:gdLst>
                <a:ahLst/>
                <a:cxnLst>
                  <a:cxn ang="0">
                    <a:pos x="connsiteX0" y="connsiteY0"/>
                  </a:cxn>
                  <a:cxn ang="0">
                    <a:pos x="connsiteX1" y="connsiteY1"/>
                  </a:cxn>
                  <a:cxn ang="0">
                    <a:pos x="connsiteX2" y="connsiteY2"/>
                  </a:cxn>
                  <a:cxn ang="0">
                    <a:pos x="connsiteX3" y="connsiteY3"/>
                  </a:cxn>
                </a:cxnLst>
                <a:rect l="l" t="t" r="r" b="b"/>
                <a:pathLst>
                  <a:path w="611459" h="1969891">
                    <a:moveTo>
                      <a:pt x="0" y="0"/>
                    </a:moveTo>
                    <a:lnTo>
                      <a:pt x="611459" y="0"/>
                    </a:lnTo>
                    <a:lnTo>
                      <a:pt x="611459" y="1969892"/>
                    </a:lnTo>
                    <a:lnTo>
                      <a:pt x="0" y="1969892"/>
                    </a:lnTo>
                    <a:close/>
                  </a:path>
                </a:pathLst>
              </a:custGeom>
              <a:solidFill>
                <a:schemeClr val="bg1"/>
              </a:solid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2" name="任意形状 61">
                <a:extLst>
                  <a:ext uri="{FF2B5EF4-FFF2-40B4-BE49-F238E27FC236}">
                    <a16:creationId xmlns:a16="http://schemas.microsoft.com/office/drawing/2014/main" id="{279B81F2-DD96-BDC1-4CC9-6B7213123AB2}"/>
                  </a:ext>
                </a:extLst>
              </p:cNvPr>
              <p:cNvSpPr/>
              <p:nvPr/>
            </p:nvSpPr>
            <p:spPr>
              <a:xfrm>
                <a:off x="5207751" y="2740731"/>
                <a:ext cx="611459" cy="1524396"/>
              </a:xfrm>
              <a:custGeom>
                <a:avLst/>
                <a:gdLst>
                  <a:gd name="connsiteX0" fmla="*/ 0 w 611459"/>
                  <a:gd name="connsiteY0" fmla="*/ 0 h 1524396"/>
                  <a:gd name="connsiteX1" fmla="*/ 611459 w 611459"/>
                  <a:gd name="connsiteY1" fmla="*/ 0 h 1524396"/>
                  <a:gd name="connsiteX2" fmla="*/ 611459 w 611459"/>
                  <a:gd name="connsiteY2" fmla="*/ 1524396 h 1524396"/>
                  <a:gd name="connsiteX3" fmla="*/ 0 w 611459"/>
                  <a:gd name="connsiteY3" fmla="*/ 1524396 h 1524396"/>
                </a:gdLst>
                <a:ahLst/>
                <a:cxnLst>
                  <a:cxn ang="0">
                    <a:pos x="connsiteX0" y="connsiteY0"/>
                  </a:cxn>
                  <a:cxn ang="0">
                    <a:pos x="connsiteX1" y="connsiteY1"/>
                  </a:cxn>
                  <a:cxn ang="0">
                    <a:pos x="connsiteX2" y="connsiteY2"/>
                  </a:cxn>
                  <a:cxn ang="0">
                    <a:pos x="connsiteX3" y="connsiteY3"/>
                  </a:cxn>
                </a:cxnLst>
                <a:rect l="l" t="t" r="r" b="b"/>
                <a:pathLst>
                  <a:path w="611459" h="1524396">
                    <a:moveTo>
                      <a:pt x="0" y="0"/>
                    </a:moveTo>
                    <a:lnTo>
                      <a:pt x="611459" y="0"/>
                    </a:lnTo>
                    <a:lnTo>
                      <a:pt x="611459" y="1524396"/>
                    </a:lnTo>
                    <a:lnTo>
                      <a:pt x="0" y="1524396"/>
                    </a:lnTo>
                    <a:close/>
                  </a:path>
                </a:pathLst>
              </a:custGeom>
              <a:solidFill>
                <a:schemeClr val="bg1"/>
              </a:solid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3" name="任意形状 62">
                <a:extLst>
                  <a:ext uri="{FF2B5EF4-FFF2-40B4-BE49-F238E27FC236}">
                    <a16:creationId xmlns:a16="http://schemas.microsoft.com/office/drawing/2014/main" id="{D55B436B-49C7-E8B9-5676-94AE3CF3E9B3}"/>
                  </a:ext>
                </a:extLst>
              </p:cNvPr>
              <p:cNvSpPr/>
              <p:nvPr/>
            </p:nvSpPr>
            <p:spPr>
              <a:xfrm>
                <a:off x="6051560" y="2262042"/>
                <a:ext cx="611459" cy="1521927"/>
              </a:xfrm>
              <a:custGeom>
                <a:avLst/>
                <a:gdLst>
                  <a:gd name="connsiteX0" fmla="*/ 611459 w 611459"/>
                  <a:gd name="connsiteY0" fmla="*/ 0 h 1521927"/>
                  <a:gd name="connsiteX1" fmla="*/ 0 w 611459"/>
                  <a:gd name="connsiteY1" fmla="*/ 0 h 1521927"/>
                  <a:gd name="connsiteX2" fmla="*/ 0 w 611459"/>
                  <a:gd name="connsiteY2" fmla="*/ 1062442 h 1521927"/>
                  <a:gd name="connsiteX3" fmla="*/ 611459 w 611459"/>
                  <a:gd name="connsiteY3" fmla="*/ 1521928 h 1521927"/>
                </a:gdLst>
                <a:ahLst/>
                <a:cxnLst>
                  <a:cxn ang="0">
                    <a:pos x="connsiteX0" y="connsiteY0"/>
                  </a:cxn>
                  <a:cxn ang="0">
                    <a:pos x="connsiteX1" y="connsiteY1"/>
                  </a:cxn>
                  <a:cxn ang="0">
                    <a:pos x="connsiteX2" y="connsiteY2"/>
                  </a:cxn>
                  <a:cxn ang="0">
                    <a:pos x="connsiteX3" y="connsiteY3"/>
                  </a:cxn>
                </a:cxnLst>
                <a:rect l="l" t="t" r="r" b="b"/>
                <a:pathLst>
                  <a:path w="611459" h="1521927">
                    <a:moveTo>
                      <a:pt x="611459" y="0"/>
                    </a:moveTo>
                    <a:lnTo>
                      <a:pt x="0" y="0"/>
                    </a:lnTo>
                    <a:lnTo>
                      <a:pt x="0" y="1062442"/>
                    </a:lnTo>
                    <a:lnTo>
                      <a:pt x="611459" y="1521928"/>
                    </a:lnTo>
                    <a:close/>
                  </a:path>
                </a:pathLst>
              </a:custGeom>
              <a:solidFill>
                <a:schemeClr val="bg1"/>
              </a:solid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4" name="任意形状 63">
                <a:extLst>
                  <a:ext uri="{FF2B5EF4-FFF2-40B4-BE49-F238E27FC236}">
                    <a16:creationId xmlns:a16="http://schemas.microsoft.com/office/drawing/2014/main" id="{762307F1-482E-506C-35B7-9A233026019F}"/>
                  </a:ext>
                </a:extLst>
              </p:cNvPr>
              <p:cNvSpPr/>
              <p:nvPr/>
            </p:nvSpPr>
            <p:spPr>
              <a:xfrm>
                <a:off x="6844893" y="3393338"/>
                <a:ext cx="611459" cy="1337310"/>
              </a:xfrm>
              <a:custGeom>
                <a:avLst/>
                <a:gdLst>
                  <a:gd name="connsiteX0" fmla="*/ 0 w 611459"/>
                  <a:gd name="connsiteY0" fmla="*/ 0 h 1337310"/>
                  <a:gd name="connsiteX1" fmla="*/ 611459 w 611459"/>
                  <a:gd name="connsiteY1" fmla="*/ 0 h 1337310"/>
                  <a:gd name="connsiteX2" fmla="*/ 611459 w 611459"/>
                  <a:gd name="connsiteY2" fmla="*/ 1337310 h 1337310"/>
                  <a:gd name="connsiteX3" fmla="*/ 0 w 611459"/>
                  <a:gd name="connsiteY3" fmla="*/ 1337310 h 1337310"/>
                </a:gdLst>
                <a:ahLst/>
                <a:cxnLst>
                  <a:cxn ang="0">
                    <a:pos x="connsiteX0" y="connsiteY0"/>
                  </a:cxn>
                  <a:cxn ang="0">
                    <a:pos x="connsiteX1" y="connsiteY1"/>
                  </a:cxn>
                  <a:cxn ang="0">
                    <a:pos x="connsiteX2" y="connsiteY2"/>
                  </a:cxn>
                  <a:cxn ang="0">
                    <a:pos x="connsiteX3" y="connsiteY3"/>
                  </a:cxn>
                </a:cxnLst>
                <a:rect l="l" t="t" r="r" b="b"/>
                <a:pathLst>
                  <a:path w="611459" h="1337310">
                    <a:moveTo>
                      <a:pt x="0" y="0"/>
                    </a:moveTo>
                    <a:lnTo>
                      <a:pt x="611459" y="0"/>
                    </a:lnTo>
                    <a:lnTo>
                      <a:pt x="611459" y="1337310"/>
                    </a:lnTo>
                    <a:lnTo>
                      <a:pt x="0" y="1337310"/>
                    </a:lnTo>
                    <a:close/>
                  </a:path>
                </a:pathLst>
              </a:custGeom>
              <a:solidFill>
                <a:schemeClr val="bg1"/>
              </a:solid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65" name="任意形状 64">
              <a:extLst>
                <a:ext uri="{FF2B5EF4-FFF2-40B4-BE49-F238E27FC236}">
                  <a16:creationId xmlns:a16="http://schemas.microsoft.com/office/drawing/2014/main" id="{9DF99887-9FDC-2AFE-C770-5C2EC067C8EF}"/>
                </a:ext>
              </a:extLst>
            </p:cNvPr>
            <p:cNvSpPr/>
            <p:nvPr/>
          </p:nvSpPr>
          <p:spPr>
            <a:xfrm>
              <a:off x="3901440" y="3017794"/>
              <a:ext cx="3982852" cy="2111166"/>
            </a:xfrm>
            <a:custGeom>
              <a:avLst/>
              <a:gdLst>
                <a:gd name="connsiteX0" fmla="*/ 3982852 w 3982852"/>
                <a:gd name="connsiteY0" fmla="*/ 2110893 h 2111166"/>
                <a:gd name="connsiteX1" fmla="*/ 3602645 w 3982852"/>
                <a:gd name="connsiteY1" fmla="*/ 841614 h 2111166"/>
                <a:gd name="connsiteX2" fmla="*/ 3320369 w 3982852"/>
                <a:gd name="connsiteY2" fmla="*/ 1218804 h 2111166"/>
                <a:gd name="connsiteX3" fmla="*/ 2222266 w 3982852"/>
                <a:gd name="connsiteY3" fmla="*/ 393649 h 2111166"/>
                <a:gd name="connsiteX4" fmla="*/ 1739189 w 3982852"/>
                <a:gd name="connsiteY4" fmla="*/ 973013 h 2111166"/>
                <a:gd name="connsiteX5" fmla="*/ 398587 w 3982852"/>
                <a:gd name="connsiteY5" fmla="*/ 0 h 2111166"/>
                <a:gd name="connsiteX6" fmla="*/ 0 w 3982852"/>
                <a:gd name="connsiteY6" fmla="*/ 550560 h 2111166"/>
                <a:gd name="connsiteX7" fmla="*/ 1596817 w 3982852"/>
                <a:gd name="connsiteY7" fmla="*/ 1709837 h 2111166"/>
                <a:gd name="connsiteX8" fmla="*/ 1833829 w 3982852"/>
                <a:gd name="connsiteY8" fmla="*/ 1781708 h 2111166"/>
                <a:gd name="connsiteX9" fmla="*/ 2057126 w 3982852"/>
                <a:gd name="connsiteY9" fmla="*/ 1651681 h 2111166"/>
                <a:gd name="connsiteX10" fmla="*/ 2330349 w 3982852"/>
                <a:gd name="connsiteY10" fmla="*/ 1323868 h 2111166"/>
                <a:gd name="connsiteX11" fmla="*/ 2913827 w 3982852"/>
                <a:gd name="connsiteY11" fmla="*/ 1762506 h 2111166"/>
                <a:gd name="connsiteX12" fmla="*/ 2652949 w 3982852"/>
                <a:gd name="connsiteY12" fmla="*/ 2111167 h 2111166"/>
                <a:gd name="connsiteX13" fmla="*/ 3982852 w 3982852"/>
                <a:gd name="connsiteY13" fmla="*/ 2111167 h 211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82852" h="2111166">
                  <a:moveTo>
                    <a:pt x="3982852" y="2110893"/>
                  </a:moveTo>
                  <a:lnTo>
                    <a:pt x="3602645" y="841614"/>
                  </a:lnTo>
                  <a:lnTo>
                    <a:pt x="3320369" y="1218804"/>
                  </a:lnTo>
                  <a:lnTo>
                    <a:pt x="2222266" y="393649"/>
                  </a:lnTo>
                  <a:lnTo>
                    <a:pt x="1739189" y="973013"/>
                  </a:lnTo>
                  <a:lnTo>
                    <a:pt x="398587" y="0"/>
                  </a:lnTo>
                  <a:lnTo>
                    <a:pt x="0" y="550560"/>
                  </a:lnTo>
                  <a:lnTo>
                    <a:pt x="1596817" y="1709837"/>
                  </a:lnTo>
                  <a:cubicBezTo>
                    <a:pt x="1673078" y="1765249"/>
                    <a:pt x="1755099" y="1789938"/>
                    <a:pt x="1833829" y="1781708"/>
                  </a:cubicBezTo>
                  <a:cubicBezTo>
                    <a:pt x="1916400" y="1772930"/>
                    <a:pt x="1993484" y="1727942"/>
                    <a:pt x="2057126" y="1651681"/>
                  </a:cubicBezTo>
                  <a:lnTo>
                    <a:pt x="2330349" y="1323868"/>
                  </a:lnTo>
                  <a:lnTo>
                    <a:pt x="2913827" y="1762506"/>
                  </a:lnTo>
                  <a:lnTo>
                    <a:pt x="2652949" y="2111167"/>
                  </a:lnTo>
                  <a:lnTo>
                    <a:pt x="3982852" y="2111167"/>
                  </a:lnTo>
                  <a:close/>
                </a:path>
              </a:pathLst>
            </a:custGeom>
            <a:solidFill>
              <a:srgbClr val="87D333"/>
            </a:solid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6" name="任意形状 65">
              <a:extLst>
                <a:ext uri="{FF2B5EF4-FFF2-40B4-BE49-F238E27FC236}">
                  <a16:creationId xmlns:a16="http://schemas.microsoft.com/office/drawing/2014/main" id="{6BC0741A-1166-3CA5-D7C7-9B96360A291D}"/>
                </a:ext>
              </a:extLst>
            </p:cNvPr>
            <p:cNvSpPr/>
            <p:nvPr/>
          </p:nvSpPr>
          <p:spPr>
            <a:xfrm>
              <a:off x="4020769" y="3145078"/>
              <a:ext cx="3748857" cy="1905975"/>
            </a:xfrm>
            <a:custGeom>
              <a:avLst/>
              <a:gdLst>
                <a:gd name="connsiteX0" fmla="*/ 3748857 w 3748857"/>
                <a:gd name="connsiteY0" fmla="*/ 1905976 h 1905975"/>
                <a:gd name="connsiteX1" fmla="*/ 3450123 w 3748857"/>
                <a:gd name="connsiteY1" fmla="*/ 909371 h 1905975"/>
                <a:gd name="connsiteX2" fmla="*/ 3218322 w 3748857"/>
                <a:gd name="connsiteY2" fmla="*/ 1219352 h 1905975"/>
                <a:gd name="connsiteX3" fmla="*/ 2309226 w 3748857"/>
                <a:gd name="connsiteY3" fmla="*/ 536296 h 1905975"/>
                <a:gd name="connsiteX4" fmla="*/ 2116653 w 3748857"/>
                <a:gd name="connsiteY4" fmla="*/ 391455 h 1905975"/>
                <a:gd name="connsiteX5" fmla="*/ 1961937 w 3748857"/>
                <a:gd name="connsiteY5" fmla="*/ 576895 h 1905975"/>
                <a:gd name="connsiteX6" fmla="*/ 1634399 w 3748857"/>
                <a:gd name="connsiteY6" fmla="*/ 969721 h 1905975"/>
                <a:gd name="connsiteX7" fmla="*/ 298460 w 3748857"/>
                <a:gd name="connsiteY7" fmla="*/ 0 h 1905975"/>
                <a:gd name="connsiteX8" fmla="*/ 0 w 3748857"/>
                <a:gd name="connsiteY8" fmla="*/ 412303 h 1905975"/>
                <a:gd name="connsiteX9" fmla="*/ 1527962 w 3748857"/>
                <a:gd name="connsiteY9" fmla="*/ 1521104 h 1905975"/>
                <a:gd name="connsiteX10" fmla="*/ 1872234 w 3748857"/>
                <a:gd name="connsiteY10" fmla="*/ 1477213 h 1905975"/>
                <a:gd name="connsiteX11" fmla="*/ 2197578 w 3748857"/>
                <a:gd name="connsiteY11" fmla="*/ 1086856 h 1905975"/>
                <a:gd name="connsiteX12" fmla="*/ 2914376 w 3748857"/>
                <a:gd name="connsiteY12" fmla="*/ 1625620 h 1905975"/>
                <a:gd name="connsiteX13" fmla="*/ 2704795 w 3748857"/>
                <a:gd name="connsiteY13" fmla="*/ 1905701 h 1905975"/>
                <a:gd name="connsiteX14" fmla="*/ 3748857 w 3748857"/>
                <a:gd name="connsiteY14" fmla="*/ 1905701 h 190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48857" h="1905975">
                  <a:moveTo>
                    <a:pt x="3748857" y="1905976"/>
                  </a:moveTo>
                  <a:lnTo>
                    <a:pt x="3450123" y="909371"/>
                  </a:lnTo>
                  <a:lnTo>
                    <a:pt x="3218322" y="1219352"/>
                  </a:lnTo>
                  <a:lnTo>
                    <a:pt x="2309226" y="536296"/>
                  </a:lnTo>
                  <a:lnTo>
                    <a:pt x="2116653" y="391455"/>
                  </a:lnTo>
                  <a:lnTo>
                    <a:pt x="1961937" y="576895"/>
                  </a:lnTo>
                  <a:lnTo>
                    <a:pt x="1634399" y="969721"/>
                  </a:lnTo>
                  <a:lnTo>
                    <a:pt x="298460" y="0"/>
                  </a:lnTo>
                  <a:lnTo>
                    <a:pt x="0" y="412303"/>
                  </a:lnTo>
                  <a:lnTo>
                    <a:pt x="1527962" y="1521104"/>
                  </a:lnTo>
                  <a:cubicBezTo>
                    <a:pt x="1644823" y="1605869"/>
                    <a:pt x="1769913" y="1599834"/>
                    <a:pt x="1872234" y="1477213"/>
                  </a:cubicBezTo>
                  <a:lnTo>
                    <a:pt x="2197578" y="1086856"/>
                  </a:lnTo>
                  <a:lnTo>
                    <a:pt x="2914376" y="1625620"/>
                  </a:lnTo>
                  <a:lnTo>
                    <a:pt x="2704795" y="1905701"/>
                  </a:lnTo>
                  <a:lnTo>
                    <a:pt x="3748857" y="1905701"/>
                  </a:lnTo>
                  <a:close/>
                </a:path>
              </a:pathLst>
            </a:custGeom>
            <a:solidFill>
              <a:schemeClr val="bg1"/>
            </a:solid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69" name="图形 67">
            <a:extLst>
              <a:ext uri="{FF2B5EF4-FFF2-40B4-BE49-F238E27FC236}">
                <a16:creationId xmlns:a16="http://schemas.microsoft.com/office/drawing/2014/main" id="{21B4B52A-EFF4-855A-8BE0-D079B4C62F67}"/>
              </a:ext>
            </a:extLst>
          </p:cNvPr>
          <p:cNvGrpSpPr/>
          <p:nvPr/>
        </p:nvGrpSpPr>
        <p:grpSpPr>
          <a:xfrm>
            <a:off x="2189129" y="2167327"/>
            <a:ext cx="938120" cy="960453"/>
            <a:chOff x="4355713" y="1732879"/>
            <a:chExt cx="3292663" cy="3371049"/>
          </a:xfrm>
          <a:solidFill>
            <a:schemeClr val="bg1"/>
          </a:solidFill>
        </p:grpSpPr>
        <p:grpSp>
          <p:nvGrpSpPr>
            <p:cNvPr id="70" name="图形 67">
              <a:extLst>
                <a:ext uri="{FF2B5EF4-FFF2-40B4-BE49-F238E27FC236}">
                  <a16:creationId xmlns:a16="http://schemas.microsoft.com/office/drawing/2014/main" id="{C2E504F9-B382-94A6-E9D4-ECA419A60EE6}"/>
                </a:ext>
              </a:extLst>
            </p:cNvPr>
            <p:cNvGrpSpPr/>
            <p:nvPr/>
          </p:nvGrpSpPr>
          <p:grpSpPr>
            <a:xfrm>
              <a:off x="5269473" y="2337755"/>
              <a:ext cx="1158179" cy="1776496"/>
              <a:chOff x="5269473" y="2337755"/>
              <a:chExt cx="1158179" cy="1776496"/>
            </a:xfrm>
            <a:grpFill/>
          </p:grpSpPr>
          <p:sp>
            <p:nvSpPr>
              <p:cNvPr id="71" name="任意形状 70">
                <a:extLst>
                  <a:ext uri="{FF2B5EF4-FFF2-40B4-BE49-F238E27FC236}">
                    <a16:creationId xmlns:a16="http://schemas.microsoft.com/office/drawing/2014/main" id="{026A7AA6-88A1-60E6-7C91-8C8822B5138E}"/>
                  </a:ext>
                </a:extLst>
              </p:cNvPr>
              <p:cNvSpPr/>
              <p:nvPr/>
            </p:nvSpPr>
            <p:spPr>
              <a:xfrm>
                <a:off x="5269473" y="2491648"/>
                <a:ext cx="1158179" cy="1468983"/>
              </a:xfrm>
              <a:custGeom>
                <a:avLst/>
                <a:gdLst>
                  <a:gd name="connsiteX0" fmla="*/ 618043 w 1158179"/>
                  <a:gd name="connsiteY0" fmla="*/ 1468984 h 1468983"/>
                  <a:gd name="connsiteX1" fmla="*/ 351404 w 1158179"/>
                  <a:gd name="connsiteY1" fmla="*/ 1429207 h 1468983"/>
                  <a:gd name="connsiteX2" fmla="*/ 160477 w 1158179"/>
                  <a:gd name="connsiteY2" fmla="*/ 1318108 h 1468983"/>
                  <a:gd name="connsiteX3" fmla="*/ 43617 w 1158179"/>
                  <a:gd name="connsiteY3" fmla="*/ 1147755 h 1468983"/>
                  <a:gd name="connsiteX4" fmla="*/ 0 w 1158179"/>
                  <a:gd name="connsiteY4" fmla="*/ 930768 h 1468983"/>
                  <a:gd name="connsiteX5" fmla="*/ 257861 w 1158179"/>
                  <a:gd name="connsiteY5" fmla="*/ 930768 h 1468983"/>
                  <a:gd name="connsiteX6" fmla="*/ 294894 w 1158179"/>
                  <a:gd name="connsiteY6" fmla="*/ 1062441 h 1468983"/>
                  <a:gd name="connsiteX7" fmla="*/ 372252 w 1158179"/>
                  <a:gd name="connsiteY7" fmla="*/ 1154887 h 1468983"/>
                  <a:gd name="connsiteX8" fmla="*/ 479511 w 1158179"/>
                  <a:gd name="connsiteY8" fmla="*/ 1208654 h 1468983"/>
                  <a:gd name="connsiteX9" fmla="*/ 608442 w 1158179"/>
                  <a:gd name="connsiteY9" fmla="*/ 1226211 h 1468983"/>
                  <a:gd name="connsiteX10" fmla="*/ 726674 w 1158179"/>
                  <a:gd name="connsiteY10" fmla="*/ 1212769 h 1468983"/>
                  <a:gd name="connsiteX11" fmla="*/ 818297 w 1158179"/>
                  <a:gd name="connsiteY11" fmla="*/ 1176010 h 1468983"/>
                  <a:gd name="connsiteX12" fmla="*/ 877001 w 1158179"/>
                  <a:gd name="connsiteY12" fmla="*/ 1117305 h 1468983"/>
                  <a:gd name="connsiteX13" fmla="*/ 897575 w 1158179"/>
                  <a:gd name="connsiteY13" fmla="*/ 1039398 h 1468983"/>
                  <a:gd name="connsiteX14" fmla="*/ 877275 w 1158179"/>
                  <a:gd name="connsiteY14" fmla="*/ 964235 h 1468983"/>
                  <a:gd name="connsiteX15" fmla="*/ 812261 w 1158179"/>
                  <a:gd name="connsiteY15" fmla="*/ 908822 h 1468983"/>
                  <a:gd name="connsiteX16" fmla="*/ 694030 w 1158179"/>
                  <a:gd name="connsiteY16" fmla="*/ 864382 h 1468983"/>
                  <a:gd name="connsiteX17" fmla="*/ 513801 w 1158179"/>
                  <a:gd name="connsiteY17" fmla="*/ 822686 h 1468983"/>
                  <a:gd name="connsiteX18" fmla="*/ 303672 w 1158179"/>
                  <a:gd name="connsiteY18" fmla="*/ 759318 h 1468983"/>
                  <a:gd name="connsiteX19" fmla="*/ 158557 w 1158179"/>
                  <a:gd name="connsiteY19" fmla="*/ 673730 h 1468983"/>
                  <a:gd name="connsiteX20" fmla="*/ 74615 w 1158179"/>
                  <a:gd name="connsiteY20" fmla="*/ 560436 h 1468983"/>
                  <a:gd name="connsiteX21" fmla="*/ 47457 w 1158179"/>
                  <a:gd name="connsiteY21" fmla="*/ 412577 h 1468983"/>
                  <a:gd name="connsiteX22" fmla="*/ 85039 w 1158179"/>
                  <a:gd name="connsiteY22" fmla="*/ 247162 h 1468983"/>
                  <a:gd name="connsiteX23" fmla="*/ 191750 w 1158179"/>
                  <a:gd name="connsiteY23" fmla="*/ 116860 h 1468983"/>
                  <a:gd name="connsiteX24" fmla="*/ 356342 w 1158179"/>
                  <a:gd name="connsiteY24" fmla="*/ 30998 h 1468983"/>
                  <a:gd name="connsiteX25" fmla="*/ 569214 w 1158179"/>
                  <a:gd name="connsiteY25" fmla="*/ 0 h 1468983"/>
                  <a:gd name="connsiteX26" fmla="*/ 791962 w 1158179"/>
                  <a:gd name="connsiteY26" fmla="*/ 33193 h 1468983"/>
                  <a:gd name="connsiteX27" fmla="*/ 965881 w 1158179"/>
                  <a:gd name="connsiteY27" fmla="*/ 128930 h 1468983"/>
                  <a:gd name="connsiteX28" fmla="*/ 1080821 w 1158179"/>
                  <a:gd name="connsiteY28" fmla="*/ 282001 h 1468983"/>
                  <a:gd name="connsiteX29" fmla="*/ 1125261 w 1158179"/>
                  <a:gd name="connsiteY29" fmla="*/ 486918 h 1468983"/>
                  <a:gd name="connsiteX30" fmla="*/ 870143 w 1158179"/>
                  <a:gd name="connsiteY30" fmla="*/ 486918 h 1468983"/>
                  <a:gd name="connsiteX31" fmla="*/ 576621 w 1158179"/>
                  <a:gd name="connsiteY31" fmla="*/ 243871 h 1468983"/>
                  <a:gd name="connsiteX32" fmla="*/ 378836 w 1158179"/>
                  <a:gd name="connsiteY32" fmla="*/ 287487 h 1468983"/>
                  <a:gd name="connsiteX33" fmla="*/ 310256 w 1158179"/>
                  <a:gd name="connsiteY33" fmla="*/ 407365 h 1468983"/>
                  <a:gd name="connsiteX34" fmla="*/ 325343 w 1158179"/>
                  <a:gd name="connsiteY34" fmla="*/ 461132 h 1468983"/>
                  <a:gd name="connsiteX35" fmla="*/ 373349 w 1158179"/>
                  <a:gd name="connsiteY35" fmla="*/ 503377 h 1468983"/>
                  <a:gd name="connsiteX36" fmla="*/ 457566 w 1158179"/>
                  <a:gd name="connsiteY36" fmla="*/ 538490 h 1468983"/>
                  <a:gd name="connsiteX37" fmla="*/ 582381 w 1158179"/>
                  <a:gd name="connsiteY37" fmla="*/ 569488 h 1468983"/>
                  <a:gd name="connsiteX38" fmla="*/ 713232 w 1158179"/>
                  <a:gd name="connsiteY38" fmla="*/ 598566 h 1468983"/>
                  <a:gd name="connsiteX39" fmla="*/ 844631 w 1158179"/>
                  <a:gd name="connsiteY39" fmla="*/ 636971 h 1468983"/>
                  <a:gd name="connsiteX40" fmla="*/ 965606 w 1158179"/>
                  <a:gd name="connsiteY40" fmla="*/ 691835 h 1468983"/>
                  <a:gd name="connsiteX41" fmla="*/ 1065459 w 1158179"/>
                  <a:gd name="connsiteY41" fmla="*/ 770291 h 1468983"/>
                  <a:gd name="connsiteX42" fmla="*/ 1133216 w 1158179"/>
                  <a:gd name="connsiteY42" fmla="*/ 878647 h 1468983"/>
                  <a:gd name="connsiteX43" fmla="*/ 1158179 w 1158179"/>
                  <a:gd name="connsiteY43" fmla="*/ 1024585 h 1468983"/>
                  <a:gd name="connsiteX44" fmla="*/ 1117854 w 1158179"/>
                  <a:gd name="connsiteY44" fmla="*/ 1204539 h 1468983"/>
                  <a:gd name="connsiteX45" fmla="*/ 1005657 w 1158179"/>
                  <a:gd name="connsiteY45" fmla="*/ 1344717 h 1468983"/>
                  <a:gd name="connsiteX46" fmla="*/ 834207 w 1158179"/>
                  <a:gd name="connsiteY46" fmla="*/ 1436340 h 1468983"/>
                  <a:gd name="connsiteX47" fmla="*/ 618043 w 1158179"/>
                  <a:gd name="connsiteY47" fmla="*/ 1468984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58179" h="1468983">
                    <a:moveTo>
                      <a:pt x="618043" y="1468984"/>
                    </a:moveTo>
                    <a:cubicBezTo>
                      <a:pt x="516270" y="1468984"/>
                      <a:pt x="427116" y="1455816"/>
                      <a:pt x="351404" y="1429207"/>
                    </a:cubicBezTo>
                    <a:cubicBezTo>
                      <a:pt x="275143" y="1402598"/>
                      <a:pt x="211775" y="1365565"/>
                      <a:pt x="160477" y="1318108"/>
                    </a:cubicBezTo>
                    <a:cubicBezTo>
                      <a:pt x="108905" y="1270376"/>
                      <a:pt x="70226" y="1213866"/>
                      <a:pt x="43617" y="1147755"/>
                    </a:cubicBezTo>
                    <a:cubicBezTo>
                      <a:pt x="17008" y="1081918"/>
                      <a:pt x="2195" y="1009498"/>
                      <a:pt x="0" y="930768"/>
                    </a:cubicBezTo>
                    <a:lnTo>
                      <a:pt x="257861" y="930768"/>
                    </a:lnTo>
                    <a:cubicBezTo>
                      <a:pt x="262250" y="981243"/>
                      <a:pt x="274594" y="1025134"/>
                      <a:pt x="294894" y="1062441"/>
                    </a:cubicBezTo>
                    <a:cubicBezTo>
                      <a:pt x="315194" y="1100023"/>
                      <a:pt x="340980" y="1130747"/>
                      <a:pt x="372252" y="1154887"/>
                    </a:cubicBezTo>
                    <a:cubicBezTo>
                      <a:pt x="403250" y="1179302"/>
                      <a:pt x="439186" y="1197132"/>
                      <a:pt x="479511" y="1208654"/>
                    </a:cubicBezTo>
                    <a:cubicBezTo>
                      <a:pt x="519836" y="1220175"/>
                      <a:pt x="562630" y="1226211"/>
                      <a:pt x="608442" y="1226211"/>
                    </a:cubicBezTo>
                    <a:cubicBezTo>
                      <a:pt x="651784" y="1226211"/>
                      <a:pt x="691012" y="1221821"/>
                      <a:pt x="726674" y="1212769"/>
                    </a:cubicBezTo>
                    <a:cubicBezTo>
                      <a:pt x="762335" y="1203990"/>
                      <a:pt x="793059" y="1191921"/>
                      <a:pt x="818297" y="1176010"/>
                    </a:cubicBezTo>
                    <a:cubicBezTo>
                      <a:pt x="843534" y="1160099"/>
                      <a:pt x="863011" y="1140348"/>
                      <a:pt x="877001" y="1117305"/>
                    </a:cubicBezTo>
                    <a:cubicBezTo>
                      <a:pt x="890717" y="1093988"/>
                      <a:pt x="897575" y="1067928"/>
                      <a:pt x="897575" y="1039398"/>
                    </a:cubicBezTo>
                    <a:cubicBezTo>
                      <a:pt x="897575" y="1010046"/>
                      <a:pt x="890991" y="985083"/>
                      <a:pt x="877275" y="964235"/>
                    </a:cubicBezTo>
                    <a:cubicBezTo>
                      <a:pt x="863834" y="943661"/>
                      <a:pt x="842162" y="925281"/>
                      <a:pt x="812261" y="908822"/>
                    </a:cubicBezTo>
                    <a:cubicBezTo>
                      <a:pt x="782086" y="892637"/>
                      <a:pt x="742859" y="877824"/>
                      <a:pt x="694030" y="864382"/>
                    </a:cubicBezTo>
                    <a:cubicBezTo>
                      <a:pt x="644926" y="850941"/>
                      <a:pt x="585125" y="837225"/>
                      <a:pt x="513801" y="822686"/>
                    </a:cubicBezTo>
                    <a:cubicBezTo>
                      <a:pt x="432603" y="804306"/>
                      <a:pt x="362377" y="783184"/>
                      <a:pt x="303672" y="759318"/>
                    </a:cubicBezTo>
                    <a:cubicBezTo>
                      <a:pt x="244693" y="735178"/>
                      <a:pt x="196413" y="706923"/>
                      <a:pt x="158557" y="673730"/>
                    </a:cubicBezTo>
                    <a:cubicBezTo>
                      <a:pt x="120701" y="641086"/>
                      <a:pt x="92994" y="603230"/>
                      <a:pt x="74615" y="560436"/>
                    </a:cubicBezTo>
                    <a:cubicBezTo>
                      <a:pt x="56236" y="517642"/>
                      <a:pt x="47457" y="468264"/>
                      <a:pt x="47457" y="412577"/>
                    </a:cubicBezTo>
                    <a:cubicBezTo>
                      <a:pt x="47457" y="352776"/>
                      <a:pt x="59802" y="297637"/>
                      <a:pt x="85039" y="247162"/>
                    </a:cubicBezTo>
                    <a:cubicBezTo>
                      <a:pt x="110002" y="196962"/>
                      <a:pt x="145664" y="153345"/>
                      <a:pt x="191750" y="116860"/>
                    </a:cubicBezTo>
                    <a:cubicBezTo>
                      <a:pt x="237561" y="80376"/>
                      <a:pt x="292699" y="51847"/>
                      <a:pt x="356342" y="30998"/>
                    </a:cubicBezTo>
                    <a:cubicBezTo>
                      <a:pt x="419984" y="10424"/>
                      <a:pt x="491033" y="0"/>
                      <a:pt x="569214" y="0"/>
                    </a:cubicBezTo>
                    <a:cubicBezTo>
                      <a:pt x="650413" y="0"/>
                      <a:pt x="724754" y="11247"/>
                      <a:pt x="791962" y="33193"/>
                    </a:cubicBezTo>
                    <a:cubicBezTo>
                      <a:pt x="859170" y="55687"/>
                      <a:pt x="917052" y="87234"/>
                      <a:pt x="965881" y="128930"/>
                    </a:cubicBezTo>
                    <a:cubicBezTo>
                      <a:pt x="1014435" y="170627"/>
                      <a:pt x="1052840" y="221376"/>
                      <a:pt x="1080821" y="282001"/>
                    </a:cubicBezTo>
                    <a:cubicBezTo>
                      <a:pt x="1108802" y="342077"/>
                      <a:pt x="1123340" y="410657"/>
                      <a:pt x="1125261" y="486918"/>
                    </a:cubicBezTo>
                    <a:lnTo>
                      <a:pt x="870143" y="486918"/>
                    </a:lnTo>
                    <a:cubicBezTo>
                      <a:pt x="851489" y="324795"/>
                      <a:pt x="753557" y="243871"/>
                      <a:pt x="576621" y="243871"/>
                    </a:cubicBezTo>
                    <a:cubicBezTo>
                      <a:pt x="490484" y="243871"/>
                      <a:pt x="424647" y="258684"/>
                      <a:pt x="378836" y="287487"/>
                    </a:cubicBezTo>
                    <a:cubicBezTo>
                      <a:pt x="333299" y="316565"/>
                      <a:pt x="310256" y="356616"/>
                      <a:pt x="310256" y="407365"/>
                    </a:cubicBezTo>
                    <a:cubicBezTo>
                      <a:pt x="310256" y="427939"/>
                      <a:pt x="315468" y="446044"/>
                      <a:pt x="325343" y="461132"/>
                    </a:cubicBezTo>
                    <a:cubicBezTo>
                      <a:pt x="335219" y="476494"/>
                      <a:pt x="351404" y="490484"/>
                      <a:pt x="373349" y="503377"/>
                    </a:cubicBezTo>
                    <a:cubicBezTo>
                      <a:pt x="395021" y="516270"/>
                      <a:pt x="423276" y="528066"/>
                      <a:pt x="457566" y="538490"/>
                    </a:cubicBezTo>
                    <a:cubicBezTo>
                      <a:pt x="492130" y="548914"/>
                      <a:pt x="533827" y="559338"/>
                      <a:pt x="582381" y="569488"/>
                    </a:cubicBezTo>
                    <a:cubicBezTo>
                      <a:pt x="624901" y="578267"/>
                      <a:pt x="668518" y="587868"/>
                      <a:pt x="713232" y="598566"/>
                    </a:cubicBezTo>
                    <a:cubicBezTo>
                      <a:pt x="757672" y="608991"/>
                      <a:pt x="801563" y="621884"/>
                      <a:pt x="844631" y="636971"/>
                    </a:cubicBezTo>
                    <a:cubicBezTo>
                      <a:pt x="887425" y="652059"/>
                      <a:pt x="927750" y="670164"/>
                      <a:pt x="965606" y="691835"/>
                    </a:cubicBezTo>
                    <a:cubicBezTo>
                      <a:pt x="1003463" y="713232"/>
                      <a:pt x="1036655" y="739567"/>
                      <a:pt x="1065459" y="770291"/>
                    </a:cubicBezTo>
                    <a:cubicBezTo>
                      <a:pt x="1094262" y="800740"/>
                      <a:pt x="1116757" y="836950"/>
                      <a:pt x="1133216" y="878647"/>
                    </a:cubicBezTo>
                    <a:cubicBezTo>
                      <a:pt x="1149950" y="920344"/>
                      <a:pt x="1158179" y="968898"/>
                      <a:pt x="1158179" y="1024585"/>
                    </a:cubicBezTo>
                    <a:cubicBezTo>
                      <a:pt x="1158179" y="1090148"/>
                      <a:pt x="1144737" y="1150224"/>
                      <a:pt x="1117854" y="1204539"/>
                    </a:cubicBezTo>
                    <a:cubicBezTo>
                      <a:pt x="1090971" y="1258854"/>
                      <a:pt x="1053389" y="1305763"/>
                      <a:pt x="1005657" y="1344717"/>
                    </a:cubicBezTo>
                    <a:cubicBezTo>
                      <a:pt x="957651" y="1383670"/>
                      <a:pt x="900593" y="1414120"/>
                      <a:pt x="834207" y="1436340"/>
                    </a:cubicBezTo>
                    <a:cubicBezTo>
                      <a:pt x="768645" y="1458011"/>
                      <a:pt x="696224" y="1468984"/>
                      <a:pt x="618043" y="1468984"/>
                    </a:cubicBezTo>
                    <a:close/>
                  </a:path>
                </a:pathLst>
              </a:custGeom>
              <a:grp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2" name="任意形状 71">
                <a:extLst>
                  <a:ext uri="{FF2B5EF4-FFF2-40B4-BE49-F238E27FC236}">
                    <a16:creationId xmlns:a16="http://schemas.microsoft.com/office/drawing/2014/main" id="{7A37FEBF-E8AA-F7BD-86AF-9511876B1E0D}"/>
                  </a:ext>
                </a:extLst>
              </p:cNvPr>
              <p:cNvSpPr/>
              <p:nvPr/>
            </p:nvSpPr>
            <p:spPr>
              <a:xfrm>
                <a:off x="5724022" y="2337755"/>
                <a:ext cx="249631" cy="1776496"/>
              </a:xfrm>
              <a:custGeom>
                <a:avLst/>
                <a:gdLst>
                  <a:gd name="connsiteX0" fmla="*/ 24963 w 249631"/>
                  <a:gd name="connsiteY0" fmla="*/ 0 h 1776496"/>
                  <a:gd name="connsiteX1" fmla="*/ 224668 w 249631"/>
                  <a:gd name="connsiteY1" fmla="*/ 0 h 1776496"/>
                  <a:gd name="connsiteX2" fmla="*/ 249631 w 249631"/>
                  <a:gd name="connsiteY2" fmla="*/ 24963 h 1776496"/>
                  <a:gd name="connsiteX3" fmla="*/ 249631 w 249631"/>
                  <a:gd name="connsiteY3" fmla="*/ 311902 h 1776496"/>
                  <a:gd name="connsiteX4" fmla="*/ 0 w 249631"/>
                  <a:gd name="connsiteY4" fmla="*/ 311902 h 1776496"/>
                  <a:gd name="connsiteX5" fmla="*/ 0 w 249631"/>
                  <a:gd name="connsiteY5" fmla="*/ 24963 h 1776496"/>
                  <a:gd name="connsiteX6" fmla="*/ 24963 w 249631"/>
                  <a:gd name="connsiteY6" fmla="*/ 0 h 1776496"/>
                  <a:gd name="connsiteX7" fmla="*/ 24963 w 249631"/>
                  <a:gd name="connsiteY7" fmla="*/ 0 h 1776496"/>
                  <a:gd name="connsiteX8" fmla="*/ 249631 w 249631"/>
                  <a:gd name="connsiteY8" fmla="*/ 1487637 h 1776496"/>
                  <a:gd name="connsiteX9" fmla="*/ 249631 w 249631"/>
                  <a:gd name="connsiteY9" fmla="*/ 1751533 h 1776496"/>
                  <a:gd name="connsiteX10" fmla="*/ 224668 w 249631"/>
                  <a:gd name="connsiteY10" fmla="*/ 1776496 h 1776496"/>
                  <a:gd name="connsiteX11" fmla="*/ 24963 w 249631"/>
                  <a:gd name="connsiteY11" fmla="*/ 1776496 h 1776496"/>
                  <a:gd name="connsiteX12" fmla="*/ 0 w 249631"/>
                  <a:gd name="connsiteY12" fmla="*/ 1751533 h 1776496"/>
                  <a:gd name="connsiteX13" fmla="*/ 0 w 249631"/>
                  <a:gd name="connsiteY13" fmla="*/ 1487637 h 1776496"/>
                  <a:gd name="connsiteX14" fmla="*/ 249631 w 249631"/>
                  <a:gd name="connsiteY14" fmla="*/ 1487637 h 1776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631" h="1776496">
                    <a:moveTo>
                      <a:pt x="24963" y="0"/>
                    </a:moveTo>
                    <a:lnTo>
                      <a:pt x="224668" y="0"/>
                    </a:lnTo>
                    <a:cubicBezTo>
                      <a:pt x="238384" y="0"/>
                      <a:pt x="249631" y="11247"/>
                      <a:pt x="249631" y="24963"/>
                    </a:cubicBezTo>
                    <a:lnTo>
                      <a:pt x="249631" y="311902"/>
                    </a:lnTo>
                    <a:lnTo>
                      <a:pt x="0" y="311902"/>
                    </a:lnTo>
                    <a:lnTo>
                      <a:pt x="0" y="24963"/>
                    </a:lnTo>
                    <a:cubicBezTo>
                      <a:pt x="0" y="11247"/>
                      <a:pt x="10973" y="0"/>
                      <a:pt x="24963" y="0"/>
                    </a:cubicBezTo>
                    <a:lnTo>
                      <a:pt x="24963" y="0"/>
                    </a:lnTo>
                    <a:close/>
                    <a:moveTo>
                      <a:pt x="249631" y="1487637"/>
                    </a:moveTo>
                    <a:lnTo>
                      <a:pt x="249631" y="1751533"/>
                    </a:lnTo>
                    <a:cubicBezTo>
                      <a:pt x="249631" y="1765249"/>
                      <a:pt x="238384" y="1776496"/>
                      <a:pt x="224668" y="1776496"/>
                    </a:cubicBezTo>
                    <a:lnTo>
                      <a:pt x="24963" y="1776496"/>
                    </a:lnTo>
                    <a:cubicBezTo>
                      <a:pt x="11247" y="1776496"/>
                      <a:pt x="0" y="1765249"/>
                      <a:pt x="0" y="1751533"/>
                    </a:cubicBezTo>
                    <a:lnTo>
                      <a:pt x="0" y="1487637"/>
                    </a:lnTo>
                    <a:lnTo>
                      <a:pt x="249631" y="1487637"/>
                    </a:lnTo>
                    <a:close/>
                  </a:path>
                </a:pathLst>
              </a:custGeom>
              <a:grp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73" name="图形 67">
              <a:extLst>
                <a:ext uri="{FF2B5EF4-FFF2-40B4-BE49-F238E27FC236}">
                  <a16:creationId xmlns:a16="http://schemas.microsoft.com/office/drawing/2014/main" id="{F777E1EE-B349-5414-E2A1-04CAF5D90CC6}"/>
                </a:ext>
              </a:extLst>
            </p:cNvPr>
            <p:cNvGrpSpPr/>
            <p:nvPr/>
          </p:nvGrpSpPr>
          <p:grpSpPr>
            <a:xfrm>
              <a:off x="6194755" y="3380994"/>
              <a:ext cx="1453621" cy="1722935"/>
              <a:chOff x="6194755" y="3380994"/>
              <a:chExt cx="1453621" cy="1722935"/>
            </a:xfrm>
            <a:grpFill/>
          </p:grpSpPr>
          <p:sp>
            <p:nvSpPr>
              <p:cNvPr id="74" name="任意形状 73">
                <a:extLst>
                  <a:ext uri="{FF2B5EF4-FFF2-40B4-BE49-F238E27FC236}">
                    <a16:creationId xmlns:a16="http://schemas.microsoft.com/office/drawing/2014/main" id="{7186542C-0D10-A3B7-BCC9-511FA89A3532}"/>
                  </a:ext>
                </a:extLst>
              </p:cNvPr>
              <p:cNvSpPr/>
              <p:nvPr/>
            </p:nvSpPr>
            <p:spPr>
              <a:xfrm>
                <a:off x="6194823" y="4300583"/>
                <a:ext cx="803346" cy="803346"/>
              </a:xfrm>
              <a:custGeom>
                <a:avLst/>
                <a:gdLst>
                  <a:gd name="connsiteX0" fmla="*/ 22426 w 803346"/>
                  <a:gd name="connsiteY0" fmla="*/ 22426 h 803346"/>
                  <a:gd name="connsiteX1" fmla="*/ 22426 w 803346"/>
                  <a:gd name="connsiteY1" fmla="*/ 22426 h 803346"/>
                  <a:gd name="connsiteX2" fmla="*/ 130782 w 803346"/>
                  <a:gd name="connsiteY2" fmla="*/ 22426 h 803346"/>
                  <a:gd name="connsiteX3" fmla="*/ 780920 w 803346"/>
                  <a:gd name="connsiteY3" fmla="*/ 672564 h 803346"/>
                  <a:gd name="connsiteX4" fmla="*/ 780920 w 803346"/>
                  <a:gd name="connsiteY4" fmla="*/ 780921 h 803346"/>
                  <a:gd name="connsiteX5" fmla="*/ 780920 w 803346"/>
                  <a:gd name="connsiteY5" fmla="*/ 780921 h 803346"/>
                  <a:gd name="connsiteX6" fmla="*/ 672564 w 803346"/>
                  <a:gd name="connsiteY6" fmla="*/ 780921 h 803346"/>
                  <a:gd name="connsiteX7" fmla="*/ 22426 w 803346"/>
                  <a:gd name="connsiteY7" fmla="*/ 130782 h 803346"/>
                  <a:gd name="connsiteX8" fmla="*/ 22426 w 803346"/>
                  <a:gd name="connsiteY8" fmla="*/ 22426 h 80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3346" h="803346">
                    <a:moveTo>
                      <a:pt x="22426" y="22426"/>
                    </a:moveTo>
                    <a:lnTo>
                      <a:pt x="22426" y="22426"/>
                    </a:lnTo>
                    <a:cubicBezTo>
                      <a:pt x="52326" y="-7475"/>
                      <a:pt x="100881" y="-7475"/>
                      <a:pt x="130782" y="22426"/>
                    </a:cubicBezTo>
                    <a:lnTo>
                      <a:pt x="780920" y="672564"/>
                    </a:lnTo>
                    <a:cubicBezTo>
                      <a:pt x="810821" y="702465"/>
                      <a:pt x="810821" y="751020"/>
                      <a:pt x="780920" y="780921"/>
                    </a:cubicBezTo>
                    <a:lnTo>
                      <a:pt x="780920" y="780921"/>
                    </a:lnTo>
                    <a:cubicBezTo>
                      <a:pt x="751020" y="810821"/>
                      <a:pt x="702465" y="810821"/>
                      <a:pt x="672564" y="780921"/>
                    </a:cubicBezTo>
                    <a:lnTo>
                      <a:pt x="22426" y="130782"/>
                    </a:lnTo>
                    <a:cubicBezTo>
                      <a:pt x="-7475" y="100881"/>
                      <a:pt x="-7475" y="52052"/>
                      <a:pt x="22426" y="22426"/>
                    </a:cubicBezTo>
                    <a:close/>
                  </a:path>
                </a:pathLst>
              </a:custGeom>
              <a:grp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6" name="任意形状 75">
                <a:extLst>
                  <a:ext uri="{FF2B5EF4-FFF2-40B4-BE49-F238E27FC236}">
                    <a16:creationId xmlns:a16="http://schemas.microsoft.com/office/drawing/2014/main" id="{BF6C10D8-260A-2D60-6B34-74FDB5EFCFF6}"/>
                  </a:ext>
                </a:extLst>
              </p:cNvPr>
              <p:cNvSpPr/>
              <p:nvPr/>
            </p:nvSpPr>
            <p:spPr>
              <a:xfrm>
                <a:off x="6501443" y="3380994"/>
                <a:ext cx="153072" cy="1072591"/>
              </a:xfrm>
              <a:custGeom>
                <a:avLst/>
                <a:gdLst>
                  <a:gd name="connsiteX0" fmla="*/ 76537 w 153072"/>
                  <a:gd name="connsiteY0" fmla="*/ 0 h 1072591"/>
                  <a:gd name="connsiteX1" fmla="*/ 76537 w 153072"/>
                  <a:gd name="connsiteY1" fmla="*/ 0 h 1072591"/>
                  <a:gd name="connsiteX2" fmla="*/ 153072 w 153072"/>
                  <a:gd name="connsiteY2" fmla="*/ 76535 h 1072591"/>
                  <a:gd name="connsiteX3" fmla="*/ 153072 w 153072"/>
                  <a:gd name="connsiteY3" fmla="*/ 996056 h 1072591"/>
                  <a:gd name="connsiteX4" fmla="*/ 76537 w 153072"/>
                  <a:gd name="connsiteY4" fmla="*/ 1072591 h 1072591"/>
                  <a:gd name="connsiteX5" fmla="*/ 76537 w 153072"/>
                  <a:gd name="connsiteY5" fmla="*/ 1072591 h 1072591"/>
                  <a:gd name="connsiteX6" fmla="*/ 2 w 153072"/>
                  <a:gd name="connsiteY6" fmla="*/ 996056 h 1072591"/>
                  <a:gd name="connsiteX7" fmla="*/ 2 w 153072"/>
                  <a:gd name="connsiteY7" fmla="*/ 76535 h 1072591"/>
                  <a:gd name="connsiteX8" fmla="*/ 76537 w 153072"/>
                  <a:gd name="connsiteY8" fmla="*/ 0 h 107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72" h="1072591">
                    <a:moveTo>
                      <a:pt x="76537" y="0"/>
                    </a:moveTo>
                    <a:lnTo>
                      <a:pt x="76537" y="0"/>
                    </a:lnTo>
                    <a:cubicBezTo>
                      <a:pt x="118782" y="0"/>
                      <a:pt x="153072" y="34564"/>
                      <a:pt x="153072" y="76535"/>
                    </a:cubicBezTo>
                    <a:lnTo>
                      <a:pt x="153072" y="996056"/>
                    </a:lnTo>
                    <a:cubicBezTo>
                      <a:pt x="153072" y="1038301"/>
                      <a:pt x="118508" y="1072591"/>
                      <a:pt x="76537" y="1072591"/>
                    </a:cubicBezTo>
                    <a:lnTo>
                      <a:pt x="76537" y="1072591"/>
                    </a:lnTo>
                    <a:cubicBezTo>
                      <a:pt x="34292" y="1072591"/>
                      <a:pt x="2" y="1038027"/>
                      <a:pt x="2" y="996056"/>
                    </a:cubicBezTo>
                    <a:lnTo>
                      <a:pt x="2" y="76535"/>
                    </a:lnTo>
                    <a:cubicBezTo>
                      <a:pt x="-273" y="34290"/>
                      <a:pt x="34292" y="0"/>
                      <a:pt x="76537" y="0"/>
                    </a:cubicBezTo>
                    <a:close/>
                  </a:path>
                </a:pathLst>
              </a:custGeom>
              <a:grp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任意形状 76">
                <a:extLst>
                  <a:ext uri="{FF2B5EF4-FFF2-40B4-BE49-F238E27FC236}">
                    <a16:creationId xmlns:a16="http://schemas.microsoft.com/office/drawing/2014/main" id="{13762E74-7813-3804-1565-C2F4EE221BE9}"/>
                  </a:ext>
                </a:extLst>
              </p:cNvPr>
              <p:cNvSpPr/>
              <p:nvPr/>
            </p:nvSpPr>
            <p:spPr>
              <a:xfrm>
                <a:off x="7188889" y="3380994"/>
                <a:ext cx="153071" cy="1072591"/>
              </a:xfrm>
              <a:custGeom>
                <a:avLst/>
                <a:gdLst>
                  <a:gd name="connsiteX0" fmla="*/ 76537 w 153071"/>
                  <a:gd name="connsiteY0" fmla="*/ 0 h 1072591"/>
                  <a:gd name="connsiteX1" fmla="*/ 76537 w 153071"/>
                  <a:gd name="connsiteY1" fmla="*/ 0 h 1072591"/>
                  <a:gd name="connsiteX2" fmla="*/ 153072 w 153071"/>
                  <a:gd name="connsiteY2" fmla="*/ 76535 h 1072591"/>
                  <a:gd name="connsiteX3" fmla="*/ 153072 w 153071"/>
                  <a:gd name="connsiteY3" fmla="*/ 996056 h 1072591"/>
                  <a:gd name="connsiteX4" fmla="*/ 76537 w 153071"/>
                  <a:gd name="connsiteY4" fmla="*/ 1072591 h 1072591"/>
                  <a:gd name="connsiteX5" fmla="*/ 76537 w 153071"/>
                  <a:gd name="connsiteY5" fmla="*/ 1072591 h 1072591"/>
                  <a:gd name="connsiteX6" fmla="*/ 2 w 153071"/>
                  <a:gd name="connsiteY6" fmla="*/ 996056 h 1072591"/>
                  <a:gd name="connsiteX7" fmla="*/ 2 w 153071"/>
                  <a:gd name="connsiteY7" fmla="*/ 76535 h 1072591"/>
                  <a:gd name="connsiteX8" fmla="*/ 76537 w 153071"/>
                  <a:gd name="connsiteY8" fmla="*/ 0 h 107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71" h="1072591">
                    <a:moveTo>
                      <a:pt x="76537" y="0"/>
                    </a:moveTo>
                    <a:lnTo>
                      <a:pt x="76537" y="0"/>
                    </a:lnTo>
                    <a:cubicBezTo>
                      <a:pt x="118782" y="0"/>
                      <a:pt x="153072" y="34564"/>
                      <a:pt x="153072" y="76535"/>
                    </a:cubicBezTo>
                    <a:lnTo>
                      <a:pt x="153072" y="996056"/>
                    </a:lnTo>
                    <a:cubicBezTo>
                      <a:pt x="153072" y="1038301"/>
                      <a:pt x="118508" y="1072591"/>
                      <a:pt x="76537" y="1072591"/>
                    </a:cubicBezTo>
                    <a:lnTo>
                      <a:pt x="76537" y="1072591"/>
                    </a:lnTo>
                    <a:cubicBezTo>
                      <a:pt x="34292" y="1072591"/>
                      <a:pt x="2" y="1038027"/>
                      <a:pt x="2" y="996056"/>
                    </a:cubicBezTo>
                    <a:lnTo>
                      <a:pt x="2" y="76535"/>
                    </a:lnTo>
                    <a:cubicBezTo>
                      <a:pt x="-273" y="34290"/>
                      <a:pt x="34292" y="0"/>
                      <a:pt x="76537" y="0"/>
                    </a:cubicBezTo>
                    <a:close/>
                  </a:path>
                </a:pathLst>
              </a:custGeom>
              <a:grp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任意形状 77">
                <a:extLst>
                  <a:ext uri="{FF2B5EF4-FFF2-40B4-BE49-F238E27FC236}">
                    <a16:creationId xmlns:a16="http://schemas.microsoft.com/office/drawing/2014/main" id="{A9C1353F-6E32-8044-B79D-2EEB57D0591A}"/>
                  </a:ext>
                </a:extLst>
              </p:cNvPr>
              <p:cNvSpPr/>
              <p:nvPr/>
            </p:nvSpPr>
            <p:spPr>
              <a:xfrm>
                <a:off x="6844962" y="4300583"/>
                <a:ext cx="803345" cy="803346"/>
              </a:xfrm>
              <a:custGeom>
                <a:avLst/>
                <a:gdLst>
                  <a:gd name="connsiteX0" fmla="*/ 780920 w 803345"/>
                  <a:gd name="connsiteY0" fmla="*/ 22426 h 803346"/>
                  <a:gd name="connsiteX1" fmla="*/ 780920 w 803345"/>
                  <a:gd name="connsiteY1" fmla="*/ 22426 h 803346"/>
                  <a:gd name="connsiteX2" fmla="*/ 672564 w 803345"/>
                  <a:gd name="connsiteY2" fmla="*/ 22426 h 803346"/>
                  <a:gd name="connsiteX3" fmla="*/ 22425 w 803345"/>
                  <a:gd name="connsiteY3" fmla="*/ 672564 h 803346"/>
                  <a:gd name="connsiteX4" fmla="*/ 22425 w 803345"/>
                  <a:gd name="connsiteY4" fmla="*/ 780921 h 803346"/>
                  <a:gd name="connsiteX5" fmla="*/ 22425 w 803345"/>
                  <a:gd name="connsiteY5" fmla="*/ 780921 h 803346"/>
                  <a:gd name="connsiteX6" fmla="*/ 130782 w 803345"/>
                  <a:gd name="connsiteY6" fmla="*/ 780921 h 803346"/>
                  <a:gd name="connsiteX7" fmla="*/ 780920 w 803345"/>
                  <a:gd name="connsiteY7" fmla="*/ 130782 h 803346"/>
                  <a:gd name="connsiteX8" fmla="*/ 780920 w 803345"/>
                  <a:gd name="connsiteY8" fmla="*/ 22426 h 80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3345" h="803346">
                    <a:moveTo>
                      <a:pt x="780920" y="22426"/>
                    </a:moveTo>
                    <a:lnTo>
                      <a:pt x="780920" y="22426"/>
                    </a:lnTo>
                    <a:cubicBezTo>
                      <a:pt x="751020" y="-7475"/>
                      <a:pt x="702465" y="-7475"/>
                      <a:pt x="672564" y="22426"/>
                    </a:cubicBezTo>
                    <a:lnTo>
                      <a:pt x="22425" y="672564"/>
                    </a:lnTo>
                    <a:cubicBezTo>
                      <a:pt x="-7475" y="702465"/>
                      <a:pt x="-7475" y="751020"/>
                      <a:pt x="22425" y="780921"/>
                    </a:cubicBezTo>
                    <a:lnTo>
                      <a:pt x="22425" y="780921"/>
                    </a:lnTo>
                    <a:cubicBezTo>
                      <a:pt x="52326" y="810821"/>
                      <a:pt x="100881" y="810821"/>
                      <a:pt x="130782" y="780921"/>
                    </a:cubicBezTo>
                    <a:lnTo>
                      <a:pt x="780920" y="130782"/>
                    </a:lnTo>
                    <a:cubicBezTo>
                      <a:pt x="810821" y="100881"/>
                      <a:pt x="810821" y="52052"/>
                      <a:pt x="780920" y="22426"/>
                    </a:cubicBezTo>
                    <a:close/>
                  </a:path>
                </a:pathLst>
              </a:custGeom>
              <a:grp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任意形状 78">
                <a:extLst>
                  <a:ext uri="{FF2B5EF4-FFF2-40B4-BE49-F238E27FC236}">
                    <a16:creationId xmlns:a16="http://schemas.microsoft.com/office/drawing/2014/main" id="{BDECB311-5B3E-3309-B6B1-59FD91E9A18D}"/>
                  </a:ext>
                </a:extLst>
              </p:cNvPr>
              <p:cNvSpPr/>
              <p:nvPr/>
            </p:nvSpPr>
            <p:spPr>
              <a:xfrm>
                <a:off x="6194823" y="4300583"/>
                <a:ext cx="153207" cy="153207"/>
              </a:xfrm>
              <a:custGeom>
                <a:avLst/>
                <a:gdLst>
                  <a:gd name="connsiteX0" fmla="*/ 22426 w 153207"/>
                  <a:gd name="connsiteY0" fmla="*/ 22426 h 153207"/>
                  <a:gd name="connsiteX1" fmla="*/ 130782 w 153207"/>
                  <a:gd name="connsiteY1" fmla="*/ 22426 h 153207"/>
                  <a:gd name="connsiteX2" fmla="*/ 130782 w 153207"/>
                  <a:gd name="connsiteY2" fmla="*/ 130782 h 153207"/>
                  <a:gd name="connsiteX3" fmla="*/ 22426 w 153207"/>
                  <a:gd name="connsiteY3" fmla="*/ 130782 h 153207"/>
                  <a:gd name="connsiteX4" fmla="*/ 22426 w 153207"/>
                  <a:gd name="connsiteY4" fmla="*/ 22426 h 153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07" h="153207">
                    <a:moveTo>
                      <a:pt x="22426" y="22426"/>
                    </a:moveTo>
                    <a:cubicBezTo>
                      <a:pt x="52326" y="-7475"/>
                      <a:pt x="100881" y="-7475"/>
                      <a:pt x="130782" y="22426"/>
                    </a:cubicBezTo>
                    <a:cubicBezTo>
                      <a:pt x="160683" y="52327"/>
                      <a:pt x="160683" y="100881"/>
                      <a:pt x="130782" y="130782"/>
                    </a:cubicBezTo>
                    <a:cubicBezTo>
                      <a:pt x="100881" y="160683"/>
                      <a:pt x="52326" y="160683"/>
                      <a:pt x="22426" y="130782"/>
                    </a:cubicBezTo>
                    <a:cubicBezTo>
                      <a:pt x="-7475" y="100881"/>
                      <a:pt x="-7475" y="52327"/>
                      <a:pt x="22426" y="22426"/>
                    </a:cubicBezTo>
                    <a:close/>
                  </a:path>
                </a:pathLst>
              </a:custGeom>
              <a:grp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任意形状 79">
                <a:extLst>
                  <a:ext uri="{FF2B5EF4-FFF2-40B4-BE49-F238E27FC236}">
                    <a16:creationId xmlns:a16="http://schemas.microsoft.com/office/drawing/2014/main" id="{7A4EBA7A-5406-2B5E-BB61-FC46AB743790}"/>
                  </a:ext>
                </a:extLst>
              </p:cNvPr>
              <p:cNvSpPr/>
              <p:nvPr/>
            </p:nvSpPr>
            <p:spPr>
              <a:xfrm>
                <a:off x="6845167" y="4950653"/>
                <a:ext cx="153070" cy="153070"/>
              </a:xfrm>
              <a:custGeom>
                <a:avLst/>
                <a:gdLst>
                  <a:gd name="connsiteX0" fmla="*/ 153071 w 153070"/>
                  <a:gd name="connsiteY0" fmla="*/ 76535 h 153070"/>
                  <a:gd name="connsiteX1" fmla="*/ 76535 w 153070"/>
                  <a:gd name="connsiteY1" fmla="*/ 153071 h 153070"/>
                  <a:gd name="connsiteX2" fmla="*/ 0 w 153070"/>
                  <a:gd name="connsiteY2" fmla="*/ 76535 h 153070"/>
                  <a:gd name="connsiteX3" fmla="*/ 76535 w 153070"/>
                  <a:gd name="connsiteY3" fmla="*/ 0 h 153070"/>
                  <a:gd name="connsiteX4" fmla="*/ 153071 w 153070"/>
                  <a:gd name="connsiteY4" fmla="*/ 76535 h 153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070" h="153070">
                    <a:moveTo>
                      <a:pt x="153071" y="76535"/>
                    </a:moveTo>
                    <a:cubicBezTo>
                      <a:pt x="153071" y="118804"/>
                      <a:pt x="118805" y="153071"/>
                      <a:pt x="76535" y="153071"/>
                    </a:cubicBezTo>
                    <a:cubicBezTo>
                      <a:pt x="34266" y="153071"/>
                      <a:pt x="0" y="118805"/>
                      <a:pt x="0" y="76535"/>
                    </a:cubicBezTo>
                    <a:cubicBezTo>
                      <a:pt x="0" y="34266"/>
                      <a:pt x="34266" y="0"/>
                      <a:pt x="76535" y="0"/>
                    </a:cubicBezTo>
                    <a:cubicBezTo>
                      <a:pt x="118804" y="0"/>
                      <a:pt x="153071" y="34266"/>
                      <a:pt x="153071" y="76535"/>
                    </a:cubicBezTo>
                    <a:close/>
                  </a:path>
                </a:pathLst>
              </a:custGeom>
              <a:grp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任意形状 80">
                <a:extLst>
                  <a:ext uri="{FF2B5EF4-FFF2-40B4-BE49-F238E27FC236}">
                    <a16:creationId xmlns:a16="http://schemas.microsoft.com/office/drawing/2014/main" id="{E4DF8A69-979F-B5C6-3054-FA63D5C03E2C}"/>
                  </a:ext>
                </a:extLst>
              </p:cNvPr>
              <p:cNvSpPr/>
              <p:nvPr/>
            </p:nvSpPr>
            <p:spPr>
              <a:xfrm>
                <a:off x="6501239" y="4300583"/>
                <a:ext cx="153207" cy="153207"/>
              </a:xfrm>
              <a:custGeom>
                <a:avLst/>
                <a:gdLst>
                  <a:gd name="connsiteX0" fmla="*/ 22426 w 153207"/>
                  <a:gd name="connsiteY0" fmla="*/ 22426 h 153207"/>
                  <a:gd name="connsiteX1" fmla="*/ 130782 w 153207"/>
                  <a:gd name="connsiteY1" fmla="*/ 22426 h 153207"/>
                  <a:gd name="connsiteX2" fmla="*/ 130782 w 153207"/>
                  <a:gd name="connsiteY2" fmla="*/ 130782 h 153207"/>
                  <a:gd name="connsiteX3" fmla="*/ 22426 w 153207"/>
                  <a:gd name="connsiteY3" fmla="*/ 130782 h 153207"/>
                  <a:gd name="connsiteX4" fmla="*/ 22426 w 153207"/>
                  <a:gd name="connsiteY4" fmla="*/ 22426 h 153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07" h="153207">
                    <a:moveTo>
                      <a:pt x="22426" y="22426"/>
                    </a:moveTo>
                    <a:cubicBezTo>
                      <a:pt x="52326" y="-7475"/>
                      <a:pt x="100881" y="-7475"/>
                      <a:pt x="130782" y="22426"/>
                    </a:cubicBezTo>
                    <a:cubicBezTo>
                      <a:pt x="160683" y="52327"/>
                      <a:pt x="160683" y="100881"/>
                      <a:pt x="130782" y="130782"/>
                    </a:cubicBezTo>
                    <a:cubicBezTo>
                      <a:pt x="100881" y="160683"/>
                      <a:pt x="52326" y="160683"/>
                      <a:pt x="22426" y="130782"/>
                    </a:cubicBezTo>
                    <a:cubicBezTo>
                      <a:pt x="-7475" y="100881"/>
                      <a:pt x="-7475" y="52327"/>
                      <a:pt x="22426" y="22426"/>
                    </a:cubicBezTo>
                    <a:close/>
                  </a:path>
                </a:pathLst>
              </a:custGeom>
              <a:grp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任意形状 81">
                <a:extLst>
                  <a:ext uri="{FF2B5EF4-FFF2-40B4-BE49-F238E27FC236}">
                    <a16:creationId xmlns:a16="http://schemas.microsoft.com/office/drawing/2014/main" id="{8E98F83D-1FB8-59B6-7717-D148FBFA3982}"/>
                  </a:ext>
                </a:extLst>
              </p:cNvPr>
              <p:cNvSpPr/>
              <p:nvPr/>
            </p:nvSpPr>
            <p:spPr>
              <a:xfrm>
                <a:off x="6501444" y="3380994"/>
                <a:ext cx="153070" cy="153070"/>
              </a:xfrm>
              <a:custGeom>
                <a:avLst/>
                <a:gdLst>
                  <a:gd name="connsiteX0" fmla="*/ 153071 w 153070"/>
                  <a:gd name="connsiteY0" fmla="*/ 76535 h 153070"/>
                  <a:gd name="connsiteX1" fmla="*/ 76535 w 153070"/>
                  <a:gd name="connsiteY1" fmla="*/ 153071 h 153070"/>
                  <a:gd name="connsiteX2" fmla="*/ 0 w 153070"/>
                  <a:gd name="connsiteY2" fmla="*/ 76535 h 153070"/>
                  <a:gd name="connsiteX3" fmla="*/ 76535 w 153070"/>
                  <a:gd name="connsiteY3" fmla="*/ 0 h 153070"/>
                  <a:gd name="connsiteX4" fmla="*/ 153071 w 153070"/>
                  <a:gd name="connsiteY4" fmla="*/ 76535 h 153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070" h="153070">
                    <a:moveTo>
                      <a:pt x="153071" y="76535"/>
                    </a:moveTo>
                    <a:cubicBezTo>
                      <a:pt x="153071" y="118804"/>
                      <a:pt x="118804" y="153071"/>
                      <a:pt x="76535" y="153071"/>
                    </a:cubicBezTo>
                    <a:cubicBezTo>
                      <a:pt x="34266" y="153071"/>
                      <a:pt x="0" y="118805"/>
                      <a:pt x="0" y="76535"/>
                    </a:cubicBezTo>
                    <a:cubicBezTo>
                      <a:pt x="0" y="34266"/>
                      <a:pt x="34266" y="0"/>
                      <a:pt x="76535" y="0"/>
                    </a:cubicBezTo>
                    <a:cubicBezTo>
                      <a:pt x="118804" y="0"/>
                      <a:pt x="153071" y="34266"/>
                      <a:pt x="153071" y="76535"/>
                    </a:cubicBezTo>
                    <a:close/>
                  </a:path>
                </a:pathLst>
              </a:custGeom>
              <a:grp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3" name="任意形状 82">
                <a:extLst>
                  <a:ext uri="{FF2B5EF4-FFF2-40B4-BE49-F238E27FC236}">
                    <a16:creationId xmlns:a16="http://schemas.microsoft.com/office/drawing/2014/main" id="{58F30A0C-EABB-8839-F007-56A328EC7D41}"/>
                  </a:ext>
                </a:extLst>
              </p:cNvPr>
              <p:cNvSpPr/>
              <p:nvPr/>
            </p:nvSpPr>
            <p:spPr>
              <a:xfrm>
                <a:off x="7188890" y="3380994"/>
                <a:ext cx="153070" cy="153070"/>
              </a:xfrm>
              <a:custGeom>
                <a:avLst/>
                <a:gdLst>
                  <a:gd name="connsiteX0" fmla="*/ 153070 w 153070"/>
                  <a:gd name="connsiteY0" fmla="*/ 76535 h 153070"/>
                  <a:gd name="connsiteX1" fmla="*/ 76535 w 153070"/>
                  <a:gd name="connsiteY1" fmla="*/ 153071 h 153070"/>
                  <a:gd name="connsiteX2" fmla="*/ 0 w 153070"/>
                  <a:gd name="connsiteY2" fmla="*/ 76535 h 153070"/>
                  <a:gd name="connsiteX3" fmla="*/ 76535 w 153070"/>
                  <a:gd name="connsiteY3" fmla="*/ 0 h 153070"/>
                  <a:gd name="connsiteX4" fmla="*/ 153070 w 153070"/>
                  <a:gd name="connsiteY4" fmla="*/ 76535 h 153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070" h="153070">
                    <a:moveTo>
                      <a:pt x="153070" y="76535"/>
                    </a:moveTo>
                    <a:cubicBezTo>
                      <a:pt x="153070" y="118804"/>
                      <a:pt x="118805" y="153071"/>
                      <a:pt x="76535" y="153071"/>
                    </a:cubicBezTo>
                    <a:cubicBezTo>
                      <a:pt x="34266" y="153071"/>
                      <a:pt x="0" y="118805"/>
                      <a:pt x="0" y="76535"/>
                    </a:cubicBezTo>
                    <a:cubicBezTo>
                      <a:pt x="0" y="34266"/>
                      <a:pt x="34266" y="0"/>
                      <a:pt x="76535" y="0"/>
                    </a:cubicBezTo>
                    <a:cubicBezTo>
                      <a:pt x="118804" y="0"/>
                      <a:pt x="153070" y="34266"/>
                      <a:pt x="153070" y="76535"/>
                    </a:cubicBezTo>
                    <a:close/>
                  </a:path>
                </a:pathLst>
              </a:custGeom>
              <a:grp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4" name="任意形状 83">
                <a:extLst>
                  <a:ext uri="{FF2B5EF4-FFF2-40B4-BE49-F238E27FC236}">
                    <a16:creationId xmlns:a16="http://schemas.microsoft.com/office/drawing/2014/main" id="{05F8E3AC-1935-7B20-ACE6-8D146714B73D}"/>
                  </a:ext>
                </a:extLst>
              </p:cNvPr>
              <p:cNvSpPr/>
              <p:nvPr/>
            </p:nvSpPr>
            <p:spPr>
              <a:xfrm>
                <a:off x="7188685" y="4300583"/>
                <a:ext cx="153207" cy="153207"/>
              </a:xfrm>
              <a:custGeom>
                <a:avLst/>
                <a:gdLst>
                  <a:gd name="connsiteX0" fmla="*/ 22426 w 153207"/>
                  <a:gd name="connsiteY0" fmla="*/ 22426 h 153207"/>
                  <a:gd name="connsiteX1" fmla="*/ 130782 w 153207"/>
                  <a:gd name="connsiteY1" fmla="*/ 22426 h 153207"/>
                  <a:gd name="connsiteX2" fmla="*/ 130782 w 153207"/>
                  <a:gd name="connsiteY2" fmla="*/ 130782 h 153207"/>
                  <a:gd name="connsiteX3" fmla="*/ 22426 w 153207"/>
                  <a:gd name="connsiteY3" fmla="*/ 130782 h 153207"/>
                  <a:gd name="connsiteX4" fmla="*/ 22426 w 153207"/>
                  <a:gd name="connsiteY4" fmla="*/ 22426 h 153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07" h="153207">
                    <a:moveTo>
                      <a:pt x="22426" y="22426"/>
                    </a:moveTo>
                    <a:cubicBezTo>
                      <a:pt x="52327" y="-7475"/>
                      <a:pt x="100881" y="-7475"/>
                      <a:pt x="130782" y="22426"/>
                    </a:cubicBezTo>
                    <a:cubicBezTo>
                      <a:pt x="160683" y="52327"/>
                      <a:pt x="160683" y="100881"/>
                      <a:pt x="130782" y="130782"/>
                    </a:cubicBezTo>
                    <a:cubicBezTo>
                      <a:pt x="100881" y="160683"/>
                      <a:pt x="52327" y="160683"/>
                      <a:pt x="22426" y="130782"/>
                    </a:cubicBezTo>
                    <a:cubicBezTo>
                      <a:pt x="-7475" y="100881"/>
                      <a:pt x="-7475" y="52327"/>
                      <a:pt x="22426" y="22426"/>
                    </a:cubicBezTo>
                    <a:close/>
                  </a:path>
                </a:pathLst>
              </a:custGeom>
              <a:grp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5" name="任意形状 84">
                <a:extLst>
                  <a:ext uri="{FF2B5EF4-FFF2-40B4-BE49-F238E27FC236}">
                    <a16:creationId xmlns:a16="http://schemas.microsoft.com/office/drawing/2014/main" id="{4F091446-4AFF-9F7D-8625-51F4C8E7CD04}"/>
                  </a:ext>
                </a:extLst>
              </p:cNvPr>
              <p:cNvSpPr/>
              <p:nvPr/>
            </p:nvSpPr>
            <p:spPr>
              <a:xfrm>
                <a:off x="7495100" y="4300583"/>
                <a:ext cx="153207" cy="153207"/>
              </a:xfrm>
              <a:custGeom>
                <a:avLst/>
                <a:gdLst>
                  <a:gd name="connsiteX0" fmla="*/ 130782 w 153207"/>
                  <a:gd name="connsiteY0" fmla="*/ 22426 h 153207"/>
                  <a:gd name="connsiteX1" fmla="*/ 22425 w 153207"/>
                  <a:gd name="connsiteY1" fmla="*/ 22426 h 153207"/>
                  <a:gd name="connsiteX2" fmla="*/ 22425 w 153207"/>
                  <a:gd name="connsiteY2" fmla="*/ 130782 h 153207"/>
                  <a:gd name="connsiteX3" fmla="*/ 130782 w 153207"/>
                  <a:gd name="connsiteY3" fmla="*/ 130782 h 153207"/>
                  <a:gd name="connsiteX4" fmla="*/ 130782 w 153207"/>
                  <a:gd name="connsiteY4" fmla="*/ 22426 h 153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07" h="153207">
                    <a:moveTo>
                      <a:pt x="130782" y="22426"/>
                    </a:moveTo>
                    <a:cubicBezTo>
                      <a:pt x="100881" y="-7475"/>
                      <a:pt x="52326" y="-7475"/>
                      <a:pt x="22425" y="22426"/>
                    </a:cubicBezTo>
                    <a:cubicBezTo>
                      <a:pt x="-7475" y="52327"/>
                      <a:pt x="-7475" y="100881"/>
                      <a:pt x="22425" y="130782"/>
                    </a:cubicBezTo>
                    <a:cubicBezTo>
                      <a:pt x="52326" y="160683"/>
                      <a:pt x="100881" y="160683"/>
                      <a:pt x="130782" y="130782"/>
                    </a:cubicBezTo>
                    <a:cubicBezTo>
                      <a:pt x="160683" y="100881"/>
                      <a:pt x="160683" y="52327"/>
                      <a:pt x="130782" y="22426"/>
                    </a:cubicBezTo>
                    <a:close/>
                  </a:path>
                </a:pathLst>
              </a:custGeom>
              <a:grp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6" name="任意形状 85">
                <a:extLst>
                  <a:ext uri="{FF2B5EF4-FFF2-40B4-BE49-F238E27FC236}">
                    <a16:creationId xmlns:a16="http://schemas.microsoft.com/office/drawing/2014/main" id="{AB40A620-1C7D-A8CE-005C-AB44A73D1B70}"/>
                  </a:ext>
                </a:extLst>
              </p:cNvPr>
              <p:cNvSpPr/>
              <p:nvPr/>
            </p:nvSpPr>
            <p:spPr>
              <a:xfrm>
                <a:off x="6194755" y="4300514"/>
                <a:ext cx="459485" cy="153070"/>
              </a:xfrm>
              <a:custGeom>
                <a:avLst/>
                <a:gdLst>
                  <a:gd name="connsiteX0" fmla="*/ 76535 w 459485"/>
                  <a:gd name="connsiteY0" fmla="*/ 0 h 153070"/>
                  <a:gd name="connsiteX1" fmla="*/ 382951 w 459485"/>
                  <a:gd name="connsiteY1" fmla="*/ 0 h 153070"/>
                  <a:gd name="connsiteX2" fmla="*/ 459486 w 459485"/>
                  <a:gd name="connsiteY2" fmla="*/ 76535 h 153070"/>
                  <a:gd name="connsiteX3" fmla="*/ 459486 w 459485"/>
                  <a:gd name="connsiteY3" fmla="*/ 76535 h 153070"/>
                  <a:gd name="connsiteX4" fmla="*/ 382951 w 459485"/>
                  <a:gd name="connsiteY4" fmla="*/ 153071 h 153070"/>
                  <a:gd name="connsiteX5" fmla="*/ 76535 w 459485"/>
                  <a:gd name="connsiteY5" fmla="*/ 153071 h 153070"/>
                  <a:gd name="connsiteX6" fmla="*/ 0 w 459485"/>
                  <a:gd name="connsiteY6" fmla="*/ 76535 h 153070"/>
                  <a:gd name="connsiteX7" fmla="*/ 0 w 459485"/>
                  <a:gd name="connsiteY7" fmla="*/ 76535 h 153070"/>
                  <a:gd name="connsiteX8" fmla="*/ 76535 w 459485"/>
                  <a:gd name="connsiteY8" fmla="*/ 0 h 15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485" h="153070">
                    <a:moveTo>
                      <a:pt x="76535" y="0"/>
                    </a:moveTo>
                    <a:lnTo>
                      <a:pt x="382951" y="0"/>
                    </a:lnTo>
                    <a:cubicBezTo>
                      <a:pt x="425196" y="0"/>
                      <a:pt x="459486" y="34565"/>
                      <a:pt x="459486" y="76535"/>
                    </a:cubicBezTo>
                    <a:lnTo>
                      <a:pt x="459486" y="76535"/>
                    </a:lnTo>
                    <a:cubicBezTo>
                      <a:pt x="459486" y="118781"/>
                      <a:pt x="424922" y="153071"/>
                      <a:pt x="382951" y="153071"/>
                    </a:cubicBezTo>
                    <a:lnTo>
                      <a:pt x="76535" y="153071"/>
                    </a:lnTo>
                    <a:cubicBezTo>
                      <a:pt x="34290" y="153071"/>
                      <a:pt x="0" y="118506"/>
                      <a:pt x="0" y="76535"/>
                    </a:cubicBezTo>
                    <a:lnTo>
                      <a:pt x="0" y="76535"/>
                    </a:lnTo>
                    <a:cubicBezTo>
                      <a:pt x="0" y="34290"/>
                      <a:pt x="34564" y="0"/>
                      <a:pt x="76535" y="0"/>
                    </a:cubicBezTo>
                    <a:close/>
                  </a:path>
                </a:pathLst>
              </a:custGeom>
              <a:grp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7" name="任意形状 86">
                <a:extLst>
                  <a:ext uri="{FF2B5EF4-FFF2-40B4-BE49-F238E27FC236}">
                    <a16:creationId xmlns:a16="http://schemas.microsoft.com/office/drawing/2014/main" id="{860A75C7-2244-7F69-74FC-A2474B8ACE2A}"/>
                  </a:ext>
                </a:extLst>
              </p:cNvPr>
              <p:cNvSpPr/>
              <p:nvPr/>
            </p:nvSpPr>
            <p:spPr>
              <a:xfrm>
                <a:off x="7188889" y="4300514"/>
                <a:ext cx="459487" cy="153070"/>
              </a:xfrm>
              <a:custGeom>
                <a:avLst/>
                <a:gdLst>
                  <a:gd name="connsiteX0" fmla="*/ 76262 w 459487"/>
                  <a:gd name="connsiteY0" fmla="*/ 0 h 153070"/>
                  <a:gd name="connsiteX1" fmla="*/ 382952 w 459487"/>
                  <a:gd name="connsiteY1" fmla="*/ 0 h 153070"/>
                  <a:gd name="connsiteX2" fmla="*/ 459488 w 459487"/>
                  <a:gd name="connsiteY2" fmla="*/ 76535 h 153070"/>
                  <a:gd name="connsiteX3" fmla="*/ 459488 w 459487"/>
                  <a:gd name="connsiteY3" fmla="*/ 76535 h 153070"/>
                  <a:gd name="connsiteX4" fmla="*/ 382952 w 459487"/>
                  <a:gd name="connsiteY4" fmla="*/ 153071 h 153070"/>
                  <a:gd name="connsiteX5" fmla="*/ 76537 w 459487"/>
                  <a:gd name="connsiteY5" fmla="*/ 153071 h 153070"/>
                  <a:gd name="connsiteX6" fmla="*/ 2 w 459487"/>
                  <a:gd name="connsiteY6" fmla="*/ 76535 h 153070"/>
                  <a:gd name="connsiteX7" fmla="*/ 2 w 459487"/>
                  <a:gd name="connsiteY7" fmla="*/ 76535 h 153070"/>
                  <a:gd name="connsiteX8" fmla="*/ 76262 w 459487"/>
                  <a:gd name="connsiteY8" fmla="*/ 0 h 15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487" h="153070">
                    <a:moveTo>
                      <a:pt x="76262" y="0"/>
                    </a:moveTo>
                    <a:lnTo>
                      <a:pt x="382952" y="0"/>
                    </a:lnTo>
                    <a:cubicBezTo>
                      <a:pt x="425198" y="0"/>
                      <a:pt x="459488" y="34565"/>
                      <a:pt x="459488" y="76535"/>
                    </a:cubicBezTo>
                    <a:lnTo>
                      <a:pt x="459488" y="76535"/>
                    </a:lnTo>
                    <a:cubicBezTo>
                      <a:pt x="459488" y="118781"/>
                      <a:pt x="424923" y="153071"/>
                      <a:pt x="382952" y="153071"/>
                    </a:cubicBezTo>
                    <a:lnTo>
                      <a:pt x="76537" y="153071"/>
                    </a:lnTo>
                    <a:cubicBezTo>
                      <a:pt x="34292" y="153071"/>
                      <a:pt x="2" y="118506"/>
                      <a:pt x="2" y="76535"/>
                    </a:cubicBezTo>
                    <a:lnTo>
                      <a:pt x="2" y="76535"/>
                    </a:lnTo>
                    <a:cubicBezTo>
                      <a:pt x="-273" y="34290"/>
                      <a:pt x="34292" y="0"/>
                      <a:pt x="76262" y="0"/>
                    </a:cubicBezTo>
                    <a:close/>
                  </a:path>
                </a:pathLst>
              </a:custGeom>
              <a:grp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8" name="任意形状 87">
                <a:extLst>
                  <a:ext uri="{FF2B5EF4-FFF2-40B4-BE49-F238E27FC236}">
                    <a16:creationId xmlns:a16="http://schemas.microsoft.com/office/drawing/2014/main" id="{36829473-2A11-5D76-1CCE-E7565D5B47CE}"/>
                  </a:ext>
                </a:extLst>
              </p:cNvPr>
              <p:cNvSpPr/>
              <p:nvPr/>
            </p:nvSpPr>
            <p:spPr>
              <a:xfrm>
                <a:off x="6501443" y="3380994"/>
                <a:ext cx="840518" cy="153070"/>
              </a:xfrm>
              <a:custGeom>
                <a:avLst/>
                <a:gdLst>
                  <a:gd name="connsiteX0" fmla="*/ 76537 w 840518"/>
                  <a:gd name="connsiteY0" fmla="*/ 0 h 153070"/>
                  <a:gd name="connsiteX1" fmla="*/ 763983 w 840518"/>
                  <a:gd name="connsiteY1" fmla="*/ 0 h 153070"/>
                  <a:gd name="connsiteX2" fmla="*/ 840518 w 840518"/>
                  <a:gd name="connsiteY2" fmla="*/ 76535 h 153070"/>
                  <a:gd name="connsiteX3" fmla="*/ 840518 w 840518"/>
                  <a:gd name="connsiteY3" fmla="*/ 76535 h 153070"/>
                  <a:gd name="connsiteX4" fmla="*/ 763983 w 840518"/>
                  <a:gd name="connsiteY4" fmla="*/ 153071 h 153070"/>
                  <a:gd name="connsiteX5" fmla="*/ 76537 w 840518"/>
                  <a:gd name="connsiteY5" fmla="*/ 153071 h 153070"/>
                  <a:gd name="connsiteX6" fmla="*/ 2 w 840518"/>
                  <a:gd name="connsiteY6" fmla="*/ 76535 h 153070"/>
                  <a:gd name="connsiteX7" fmla="*/ 2 w 840518"/>
                  <a:gd name="connsiteY7" fmla="*/ 76535 h 153070"/>
                  <a:gd name="connsiteX8" fmla="*/ 76537 w 840518"/>
                  <a:gd name="connsiteY8" fmla="*/ 0 h 15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0518" h="153070">
                    <a:moveTo>
                      <a:pt x="76537" y="0"/>
                    </a:moveTo>
                    <a:lnTo>
                      <a:pt x="763983" y="0"/>
                    </a:lnTo>
                    <a:cubicBezTo>
                      <a:pt x="806228" y="0"/>
                      <a:pt x="840518" y="34564"/>
                      <a:pt x="840518" y="76535"/>
                    </a:cubicBezTo>
                    <a:lnTo>
                      <a:pt x="840518" y="76535"/>
                    </a:lnTo>
                    <a:cubicBezTo>
                      <a:pt x="840518" y="118781"/>
                      <a:pt x="805954" y="153071"/>
                      <a:pt x="763983" y="153071"/>
                    </a:cubicBezTo>
                    <a:lnTo>
                      <a:pt x="76537" y="153071"/>
                    </a:lnTo>
                    <a:cubicBezTo>
                      <a:pt x="34292" y="153071"/>
                      <a:pt x="2" y="118506"/>
                      <a:pt x="2" y="76535"/>
                    </a:cubicBezTo>
                    <a:lnTo>
                      <a:pt x="2" y="76535"/>
                    </a:lnTo>
                    <a:cubicBezTo>
                      <a:pt x="-273" y="34290"/>
                      <a:pt x="34292" y="0"/>
                      <a:pt x="76537" y="0"/>
                    </a:cubicBezTo>
                    <a:close/>
                  </a:path>
                </a:pathLst>
              </a:custGeom>
              <a:grp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9" name="任意形状 88">
                <a:extLst>
                  <a:ext uri="{FF2B5EF4-FFF2-40B4-BE49-F238E27FC236}">
                    <a16:creationId xmlns:a16="http://schemas.microsoft.com/office/drawing/2014/main" id="{CBC8A394-7667-980D-A8FD-EA1DA09D7835}"/>
                  </a:ext>
                </a:extLst>
              </p:cNvPr>
              <p:cNvSpPr/>
              <p:nvPr/>
            </p:nvSpPr>
            <p:spPr>
              <a:xfrm>
                <a:off x="6271290" y="3457529"/>
                <a:ext cx="1300551" cy="1569658"/>
              </a:xfrm>
              <a:custGeom>
                <a:avLst/>
                <a:gdLst>
                  <a:gd name="connsiteX0" fmla="*/ 650413 w 1300551"/>
                  <a:gd name="connsiteY0" fmla="*/ 1569659 h 1569658"/>
                  <a:gd name="connsiteX1" fmla="*/ 1300551 w 1300551"/>
                  <a:gd name="connsiteY1" fmla="*/ 919521 h 1569658"/>
                  <a:gd name="connsiteX2" fmla="*/ 994136 w 1300551"/>
                  <a:gd name="connsiteY2" fmla="*/ 919521 h 1569658"/>
                  <a:gd name="connsiteX3" fmla="*/ 994136 w 1300551"/>
                  <a:gd name="connsiteY3" fmla="*/ 0 h 1569658"/>
                  <a:gd name="connsiteX4" fmla="*/ 306690 w 1300551"/>
                  <a:gd name="connsiteY4" fmla="*/ 0 h 1569658"/>
                  <a:gd name="connsiteX5" fmla="*/ 306690 w 1300551"/>
                  <a:gd name="connsiteY5" fmla="*/ 919521 h 1569658"/>
                  <a:gd name="connsiteX6" fmla="*/ 0 w 1300551"/>
                  <a:gd name="connsiteY6" fmla="*/ 919521 h 156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551" h="1569658">
                    <a:moveTo>
                      <a:pt x="650413" y="1569659"/>
                    </a:moveTo>
                    <a:lnTo>
                      <a:pt x="1300551" y="919521"/>
                    </a:lnTo>
                    <a:lnTo>
                      <a:pt x="994136" y="919521"/>
                    </a:lnTo>
                    <a:lnTo>
                      <a:pt x="994136" y="0"/>
                    </a:lnTo>
                    <a:lnTo>
                      <a:pt x="306690" y="0"/>
                    </a:lnTo>
                    <a:lnTo>
                      <a:pt x="306690" y="919521"/>
                    </a:lnTo>
                    <a:lnTo>
                      <a:pt x="0" y="919521"/>
                    </a:lnTo>
                    <a:close/>
                  </a:path>
                </a:pathLst>
              </a:custGeom>
              <a:grp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90" name="任意形状 89">
              <a:extLst>
                <a:ext uri="{FF2B5EF4-FFF2-40B4-BE49-F238E27FC236}">
                  <a16:creationId xmlns:a16="http://schemas.microsoft.com/office/drawing/2014/main" id="{BFF9FDF4-10B5-A2B4-902E-18BC977A748F}"/>
                </a:ext>
              </a:extLst>
            </p:cNvPr>
            <p:cNvSpPr/>
            <p:nvPr/>
          </p:nvSpPr>
          <p:spPr>
            <a:xfrm>
              <a:off x="4355713" y="1732879"/>
              <a:ext cx="2986247" cy="2986247"/>
            </a:xfrm>
            <a:custGeom>
              <a:avLst/>
              <a:gdLst>
                <a:gd name="connsiteX0" fmla="*/ 1493124 w 2986247"/>
                <a:gd name="connsiteY0" fmla="*/ 0 h 2986247"/>
                <a:gd name="connsiteX1" fmla="*/ 2986247 w 2986247"/>
                <a:gd name="connsiteY1" fmla="*/ 1493124 h 2986247"/>
                <a:gd name="connsiteX2" fmla="*/ 2642250 w 2986247"/>
                <a:gd name="connsiteY2" fmla="*/ 1493124 h 2986247"/>
                <a:gd name="connsiteX3" fmla="*/ 1493124 w 2986247"/>
                <a:gd name="connsiteY3" fmla="*/ 343997 h 2986247"/>
                <a:gd name="connsiteX4" fmla="*/ 343997 w 2986247"/>
                <a:gd name="connsiteY4" fmla="*/ 1493124 h 2986247"/>
                <a:gd name="connsiteX5" fmla="*/ 1493124 w 2986247"/>
                <a:gd name="connsiteY5" fmla="*/ 2642250 h 2986247"/>
                <a:gd name="connsiteX6" fmla="*/ 1583101 w 2986247"/>
                <a:gd name="connsiteY6" fmla="*/ 2638684 h 2986247"/>
                <a:gd name="connsiteX7" fmla="*/ 1879915 w 2986247"/>
                <a:gd name="connsiteY7" fmla="*/ 2935499 h 2986247"/>
                <a:gd name="connsiteX8" fmla="*/ 1493124 w 2986247"/>
                <a:gd name="connsiteY8" fmla="*/ 2986248 h 2986247"/>
                <a:gd name="connsiteX9" fmla="*/ 0 w 2986247"/>
                <a:gd name="connsiteY9" fmla="*/ 1493124 h 2986247"/>
                <a:gd name="connsiteX10" fmla="*/ 1493124 w 2986247"/>
                <a:gd name="connsiteY10" fmla="*/ 0 h 298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6247" h="2986247">
                  <a:moveTo>
                    <a:pt x="1493124" y="0"/>
                  </a:moveTo>
                  <a:cubicBezTo>
                    <a:pt x="2317730" y="0"/>
                    <a:pt x="2986247" y="668518"/>
                    <a:pt x="2986247" y="1493124"/>
                  </a:cubicBezTo>
                  <a:lnTo>
                    <a:pt x="2642250" y="1493124"/>
                  </a:lnTo>
                  <a:cubicBezTo>
                    <a:pt x="2642250" y="858622"/>
                    <a:pt x="2127626" y="343997"/>
                    <a:pt x="1493124" y="343997"/>
                  </a:cubicBezTo>
                  <a:cubicBezTo>
                    <a:pt x="858347" y="343997"/>
                    <a:pt x="343997" y="858622"/>
                    <a:pt x="343997" y="1493124"/>
                  </a:cubicBezTo>
                  <a:cubicBezTo>
                    <a:pt x="343997" y="2127626"/>
                    <a:pt x="858622" y="2642250"/>
                    <a:pt x="1493124" y="2642250"/>
                  </a:cubicBezTo>
                  <a:cubicBezTo>
                    <a:pt x="1523299" y="2642250"/>
                    <a:pt x="1553474" y="2641153"/>
                    <a:pt x="1583101" y="2638684"/>
                  </a:cubicBezTo>
                  <a:lnTo>
                    <a:pt x="1879915" y="2935499"/>
                  </a:lnTo>
                  <a:cubicBezTo>
                    <a:pt x="1756471" y="2968417"/>
                    <a:pt x="1626992" y="2986248"/>
                    <a:pt x="1493124" y="2986248"/>
                  </a:cubicBezTo>
                  <a:cubicBezTo>
                    <a:pt x="668518" y="2986248"/>
                    <a:pt x="0" y="2317730"/>
                    <a:pt x="0" y="1493124"/>
                  </a:cubicBezTo>
                  <a:cubicBezTo>
                    <a:pt x="0" y="668792"/>
                    <a:pt x="668518" y="0"/>
                    <a:pt x="1493124" y="0"/>
                  </a:cubicBezTo>
                  <a:close/>
                </a:path>
              </a:pathLst>
            </a:custGeom>
            <a:grpFill/>
            <a:ln w="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4043163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1" name="矩形 150">
            <a:extLst>
              <a:ext uri="{FF2B5EF4-FFF2-40B4-BE49-F238E27FC236}">
                <a16:creationId xmlns:a16="http://schemas.microsoft.com/office/drawing/2014/main" id="{BB2E234D-BC97-0C42-B4E5-B4A500FAF7A4}"/>
              </a:ext>
            </a:extLst>
          </p:cNvPr>
          <p:cNvSpPr/>
          <p:nvPr/>
        </p:nvSpPr>
        <p:spPr>
          <a:xfrm>
            <a:off x="793985" y="6253721"/>
            <a:ext cx="162252" cy="162252"/>
          </a:xfrm>
          <a:prstGeom prst="rect">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8号-创中黑"/>
              <a:cs typeface="+mn-cs"/>
            </a:endParaRPr>
          </a:p>
        </p:txBody>
      </p:sp>
      <p:sp>
        <p:nvSpPr>
          <p:cNvPr id="152" name="文本框 151">
            <a:extLst>
              <a:ext uri="{FF2B5EF4-FFF2-40B4-BE49-F238E27FC236}">
                <a16:creationId xmlns:a16="http://schemas.microsoft.com/office/drawing/2014/main" id="{1D2DCC52-EB7A-6341-BABE-A9C8A8ABC826}"/>
              </a:ext>
            </a:extLst>
          </p:cNvPr>
          <p:cNvSpPr txBox="1"/>
          <p:nvPr/>
        </p:nvSpPr>
        <p:spPr>
          <a:xfrm>
            <a:off x="948830" y="6188397"/>
            <a:ext cx="15600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Century Gothic" panose="020B0502020202020204" pitchFamily="34" charset="0"/>
                <a:ea typeface="微软雅黑" charset="-122"/>
                <a:cs typeface="+mn-cs"/>
                <a:sym typeface="微软雅黑" panose="020B0503020204020204" pitchFamily="34" charset="-122"/>
              </a:rPr>
              <a:t>www.sangfor.com</a:t>
            </a:r>
            <a:endParaRPr kumimoji="0" lang="en-US" altLang="en-US" sz="1200" b="0" i="0" u="none" strike="noStrike" kern="1200" cap="none" spc="0" normalizeH="0" baseline="0" noProof="0">
              <a:ln>
                <a:noFill/>
              </a:ln>
              <a:solidFill>
                <a:srgbClr val="FFFFFF"/>
              </a:solidFill>
              <a:effectLst/>
              <a:uLnTx/>
              <a:uFillTx/>
              <a:latin typeface="Century Gothic" panose="020B0502020202020204" pitchFamily="34" charset="0"/>
              <a:ea typeface="微软雅黑" charset="-122"/>
              <a:cs typeface="+mn-cs"/>
            </a:endParaRPr>
          </a:p>
        </p:txBody>
      </p:sp>
      <p:grpSp>
        <p:nvGrpSpPr>
          <p:cNvPr id="153" name="组合 152">
            <a:extLst>
              <a:ext uri="{FF2B5EF4-FFF2-40B4-BE49-F238E27FC236}">
                <a16:creationId xmlns:a16="http://schemas.microsoft.com/office/drawing/2014/main" id="{62F45876-C0BF-C348-BAFD-685AE5A2F348}"/>
              </a:ext>
            </a:extLst>
          </p:cNvPr>
          <p:cNvGrpSpPr/>
          <p:nvPr/>
        </p:nvGrpSpPr>
        <p:grpSpPr>
          <a:xfrm>
            <a:off x="3383883" y="6196348"/>
            <a:ext cx="1973036" cy="276999"/>
            <a:chOff x="4872830" y="6460578"/>
            <a:chExt cx="1973036" cy="276999"/>
          </a:xfrm>
        </p:grpSpPr>
        <p:sp>
          <p:nvSpPr>
            <p:cNvPr id="154" name="矩形 153">
              <a:extLst>
                <a:ext uri="{FF2B5EF4-FFF2-40B4-BE49-F238E27FC236}">
                  <a16:creationId xmlns:a16="http://schemas.microsoft.com/office/drawing/2014/main" id="{C12272F6-8F67-184A-AA4E-8D67D8862CD1}"/>
                </a:ext>
              </a:extLst>
            </p:cNvPr>
            <p:cNvSpPr/>
            <p:nvPr/>
          </p:nvSpPr>
          <p:spPr>
            <a:xfrm>
              <a:off x="4872830" y="6517951"/>
              <a:ext cx="162252" cy="162252"/>
            </a:xfrm>
            <a:prstGeom prst="rect">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8号-创中黑"/>
                <a:cs typeface="+mn-cs"/>
              </a:endParaRPr>
            </a:p>
          </p:txBody>
        </p:sp>
        <p:sp>
          <p:nvSpPr>
            <p:cNvPr id="155" name="文本框 154">
              <a:extLst>
                <a:ext uri="{FF2B5EF4-FFF2-40B4-BE49-F238E27FC236}">
                  <a16:creationId xmlns:a16="http://schemas.microsoft.com/office/drawing/2014/main" id="{90B9C526-414C-DF4F-90C5-C6ED3D3BE9D8}"/>
                </a:ext>
              </a:extLst>
            </p:cNvPr>
            <p:cNvSpPr txBox="1"/>
            <p:nvPr/>
          </p:nvSpPr>
          <p:spPr>
            <a:xfrm>
              <a:off x="5061403" y="6460578"/>
              <a:ext cx="178446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err="1">
                  <a:ln>
                    <a:noFill/>
                  </a:ln>
                  <a:solidFill>
                    <a:srgbClr val="FFFFFF"/>
                  </a:solidFill>
                  <a:effectLst/>
                  <a:uLnTx/>
                  <a:uFillTx/>
                  <a:latin typeface="Century Gothic" panose="020B0502020202020204" pitchFamily="34" charset="0"/>
                  <a:ea typeface="微软雅黑" panose="020B0503020204020204" pitchFamily="34" charset="-122"/>
                  <a:cs typeface="+mn-cs"/>
                  <a:sym typeface="微软雅黑" panose="020B0503020204020204" pitchFamily="34" charset="-122"/>
                </a:rPr>
                <a:t>Sangfor</a:t>
              </a:r>
              <a:r>
                <a:rPr kumimoji="0" lang="en-US" altLang="en-US" sz="1200" b="0" i="0" u="none" strike="noStrike" kern="1200" cap="none" spc="0" normalizeH="0" baseline="0" noProof="0">
                  <a:ln>
                    <a:noFill/>
                  </a:ln>
                  <a:solidFill>
                    <a:srgbClr val="FFFFFF"/>
                  </a:solidFill>
                  <a:effectLst/>
                  <a:uLnTx/>
                  <a:uFillTx/>
                  <a:latin typeface="Century Gothic" panose="020B0502020202020204" pitchFamily="34" charset="0"/>
                  <a:ea typeface="微软雅黑" panose="020B0503020204020204" pitchFamily="34" charset="-122"/>
                  <a:cs typeface="+mn-cs"/>
                  <a:sym typeface="微软雅黑" panose="020B0503020204020204" pitchFamily="34" charset="-122"/>
                </a:rPr>
                <a:t> Technologies</a:t>
              </a:r>
            </a:p>
          </p:txBody>
        </p:sp>
      </p:grpSp>
      <p:pic>
        <p:nvPicPr>
          <p:cNvPr id="158" name="图片 157">
            <a:extLst>
              <a:ext uri="{FF2B5EF4-FFF2-40B4-BE49-F238E27FC236}">
                <a16:creationId xmlns:a16="http://schemas.microsoft.com/office/drawing/2014/main" id="{00A2626B-455F-BB49-B9A6-9B38B52875AD}"/>
              </a:ext>
            </a:extLst>
          </p:cNvPr>
          <p:cNvPicPr>
            <a:picLocks noChangeAspect="1"/>
          </p:cNvPicPr>
          <p:nvPr/>
        </p:nvPicPr>
        <p:blipFill>
          <a:blip r:embed="rId5"/>
          <a:stretch>
            <a:fillRect/>
          </a:stretch>
        </p:blipFill>
        <p:spPr>
          <a:xfrm>
            <a:off x="117071" y="63609"/>
            <a:ext cx="3436934" cy="1518645"/>
          </a:xfrm>
          <a:prstGeom prst="rect">
            <a:avLst/>
          </a:prstGeom>
          <a:effectLst>
            <a:outerShdw blurRad="38100" dist="25400" dir="2700000" algn="tl" rotWithShape="0">
              <a:prstClr val="black">
                <a:alpha val="30000"/>
              </a:prstClr>
            </a:outerShdw>
          </a:effectLst>
        </p:spPr>
      </p:pic>
      <p:sp>
        <p:nvSpPr>
          <p:cNvPr id="159" name="矩形 158">
            <a:extLst>
              <a:ext uri="{FF2B5EF4-FFF2-40B4-BE49-F238E27FC236}">
                <a16:creationId xmlns:a16="http://schemas.microsoft.com/office/drawing/2014/main" id="{CF9AA191-96BF-D443-9B2C-3E1EEA55D1A8}"/>
              </a:ext>
            </a:extLst>
          </p:cNvPr>
          <p:cNvSpPr/>
          <p:nvPr/>
        </p:nvSpPr>
        <p:spPr>
          <a:xfrm>
            <a:off x="0" y="2249585"/>
            <a:ext cx="438150" cy="2225303"/>
          </a:xfrm>
          <a:prstGeom prst="rect">
            <a:avLst/>
          </a:prstGeom>
          <a:solidFill>
            <a:srgbClr val="0070D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160" name="矩形 159">
            <a:extLst>
              <a:ext uri="{FF2B5EF4-FFF2-40B4-BE49-F238E27FC236}">
                <a16:creationId xmlns:a16="http://schemas.microsoft.com/office/drawing/2014/main" id="{EA159FB7-911D-2B4C-8C3B-B19F9F8CD79F}"/>
              </a:ext>
            </a:extLst>
          </p:cNvPr>
          <p:cNvSpPr/>
          <p:nvPr/>
        </p:nvSpPr>
        <p:spPr>
          <a:xfrm>
            <a:off x="438150" y="2249585"/>
            <a:ext cx="123825" cy="2225303"/>
          </a:xfrm>
          <a:prstGeom prst="rect">
            <a:avLst/>
          </a:prstGeom>
          <a:solidFill>
            <a:srgbClr val="19D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2" name="矩形 1">
            <a:extLst>
              <a:ext uri="{FF2B5EF4-FFF2-40B4-BE49-F238E27FC236}">
                <a16:creationId xmlns:a16="http://schemas.microsoft.com/office/drawing/2014/main" id="{AF8C666D-E3E0-0070-2C36-4E9921AA8EEA}"/>
              </a:ext>
            </a:extLst>
          </p:cNvPr>
          <p:cNvSpPr/>
          <p:nvPr/>
        </p:nvSpPr>
        <p:spPr>
          <a:xfrm>
            <a:off x="700561" y="2025452"/>
            <a:ext cx="7431301" cy="1277850"/>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4400" b="1" i="0" u="none" strike="noStrike" kern="1200" cap="none" spc="0" normalizeH="0" baseline="0" noProof="0" err="1">
                <a:ln>
                  <a:noFill/>
                </a:ln>
                <a:solidFill>
                  <a:srgbClr val="FFFFFF"/>
                </a:solidFill>
                <a:effectLst/>
                <a:uLnTx/>
                <a:uFillTx/>
                <a:latin typeface="Century Gothic" panose="020B0502020202020204" pitchFamily="34" charset="0"/>
                <a:ea typeface="微软雅黑" charset="-122"/>
                <a:cs typeface="+mn-cs"/>
              </a:rPr>
              <a:t>Sangfor</a:t>
            </a:r>
            <a:r>
              <a:rPr kumimoji="0" lang="en-US" altLang="zh-CN" sz="4400" b="1" i="0" u="none" strike="noStrike" kern="1200" cap="none" spc="0" normalizeH="0" baseline="0" noProof="0">
                <a:ln>
                  <a:noFill/>
                </a:ln>
                <a:solidFill>
                  <a:srgbClr val="FFFFFF"/>
                </a:solidFill>
                <a:effectLst/>
                <a:uLnTx/>
                <a:uFillTx/>
                <a:latin typeface="Century Gothic" panose="020B0502020202020204" pitchFamily="34" charset="0"/>
                <a:ea typeface="微软雅黑" charset="-122"/>
                <a:cs typeface="+mn-cs"/>
              </a:rPr>
              <a:t> VDI Solution</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FFFFFF"/>
                </a:solidFill>
                <a:effectLst/>
                <a:uLnTx/>
                <a:uFillTx/>
                <a:latin typeface="Century Gothic" panose="020B0502020202020204" pitchFamily="34" charset="0"/>
                <a:ea typeface="微软雅黑" charset="-122"/>
                <a:cs typeface="+mn-cs"/>
              </a:rPr>
              <a:t>Seamless Experience, Secure and Efficient</a:t>
            </a:r>
          </a:p>
        </p:txBody>
      </p:sp>
      <p:cxnSp>
        <p:nvCxnSpPr>
          <p:cNvPr id="3" name="直接连接符 13">
            <a:extLst>
              <a:ext uri="{FF2B5EF4-FFF2-40B4-BE49-F238E27FC236}">
                <a16:creationId xmlns:a16="http://schemas.microsoft.com/office/drawing/2014/main" id="{336CCD92-10A9-1228-A4CC-72AE5A78AFE4}"/>
              </a:ext>
            </a:extLst>
          </p:cNvPr>
          <p:cNvCxnSpPr>
            <a:cxnSpLocks/>
          </p:cNvCxnSpPr>
          <p:nvPr/>
        </p:nvCxnSpPr>
        <p:spPr>
          <a:xfrm>
            <a:off x="803650" y="3582635"/>
            <a:ext cx="4153832" cy="0"/>
          </a:xfrm>
          <a:prstGeom prst="line">
            <a:avLst/>
          </a:prstGeom>
          <a:ln w="19050">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37457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cxnSp>
        <p:nvCxnSpPr>
          <p:cNvPr id="53" name="直线连接符 52">
            <a:extLst>
              <a:ext uri="{FF2B5EF4-FFF2-40B4-BE49-F238E27FC236}">
                <a16:creationId xmlns:a16="http://schemas.microsoft.com/office/drawing/2014/main" id="{FF1B5B25-CEA8-FA4F-96AE-340CE8B6DF85}"/>
              </a:ext>
            </a:extLst>
          </p:cNvPr>
          <p:cNvCxnSpPr>
            <a:cxnSpLocks/>
          </p:cNvCxnSpPr>
          <p:nvPr/>
        </p:nvCxnSpPr>
        <p:spPr>
          <a:xfrm>
            <a:off x="1151164" y="829810"/>
            <a:ext cx="10606295" cy="0"/>
          </a:xfrm>
          <a:prstGeom prst="line">
            <a:avLst/>
          </a:prstGeom>
          <a:ln w="9525">
            <a:solidFill>
              <a:srgbClr val="11B5F2"/>
            </a:solidFill>
          </a:ln>
        </p:spPr>
        <p:style>
          <a:lnRef idx="1">
            <a:schemeClr val="accent1"/>
          </a:lnRef>
          <a:fillRef idx="0">
            <a:schemeClr val="accent1"/>
          </a:fillRef>
          <a:effectRef idx="0">
            <a:schemeClr val="accent1"/>
          </a:effectRef>
          <a:fontRef idx="minor">
            <a:schemeClr val="tx1"/>
          </a:fontRef>
        </p:style>
      </p:cxnSp>
      <p:pic>
        <p:nvPicPr>
          <p:cNvPr id="55" name="图片 54">
            <a:extLst>
              <a:ext uri="{FF2B5EF4-FFF2-40B4-BE49-F238E27FC236}">
                <a16:creationId xmlns:a16="http://schemas.microsoft.com/office/drawing/2014/main" id="{09296B3C-AE00-DF47-9D39-C5F7F05A1B2D}"/>
              </a:ext>
            </a:extLst>
          </p:cNvPr>
          <p:cNvPicPr>
            <a:picLocks noChangeAspect="1"/>
          </p:cNvPicPr>
          <p:nvPr/>
        </p:nvPicPr>
        <p:blipFill>
          <a:blip r:embed="rId5"/>
          <a:stretch>
            <a:fillRect/>
          </a:stretch>
        </p:blipFill>
        <p:spPr>
          <a:xfrm>
            <a:off x="9665739" y="-125344"/>
            <a:ext cx="2611769" cy="1154038"/>
          </a:xfrm>
          <a:prstGeom prst="rect">
            <a:avLst/>
          </a:prstGeom>
          <a:effectLst>
            <a:outerShdw blurRad="38100" dist="25400" dir="2700000" algn="tl" rotWithShape="0">
              <a:prstClr val="black">
                <a:alpha val="30000"/>
              </a:prstClr>
            </a:outerShdw>
          </a:effectLst>
        </p:spPr>
      </p:pic>
      <p:sp>
        <p:nvSpPr>
          <p:cNvPr id="28" name="矩形 27">
            <a:extLst>
              <a:ext uri="{FF2B5EF4-FFF2-40B4-BE49-F238E27FC236}">
                <a16:creationId xmlns:a16="http://schemas.microsoft.com/office/drawing/2014/main" id="{03863748-75FF-0649-8F55-99C7F40118A4}"/>
              </a:ext>
            </a:extLst>
          </p:cNvPr>
          <p:cNvSpPr/>
          <p:nvPr/>
        </p:nvSpPr>
        <p:spPr>
          <a:xfrm>
            <a:off x="0" y="6367174"/>
            <a:ext cx="12192000" cy="497076"/>
          </a:xfrm>
          <a:prstGeom prst="rect">
            <a:avLst/>
          </a:prstGeom>
          <a:gradFill>
            <a:gsLst>
              <a:gs pos="0">
                <a:srgbClr val="0E8EE7">
                  <a:alpha val="40000"/>
                </a:srgbClr>
              </a:gs>
              <a:gs pos="100000">
                <a:srgbClr val="0E8EE7">
                  <a:alpha val="1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字魂58号-创中黑"/>
              <a:cs typeface="+mn-cs"/>
            </a:endParaRPr>
          </a:p>
        </p:txBody>
      </p:sp>
      <p:sp>
        <p:nvSpPr>
          <p:cNvPr id="29" name="矩形 28">
            <a:extLst>
              <a:ext uri="{FF2B5EF4-FFF2-40B4-BE49-F238E27FC236}">
                <a16:creationId xmlns:a16="http://schemas.microsoft.com/office/drawing/2014/main" id="{1AF92433-627A-8F4E-B5EE-5E07C36E2142}"/>
              </a:ext>
            </a:extLst>
          </p:cNvPr>
          <p:cNvSpPr/>
          <p:nvPr/>
        </p:nvSpPr>
        <p:spPr>
          <a:xfrm>
            <a:off x="440326" y="6518843"/>
            <a:ext cx="162000" cy="162000"/>
          </a:xfrm>
          <a:prstGeom prst="rect">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30" name="矩形 29">
            <a:extLst>
              <a:ext uri="{FF2B5EF4-FFF2-40B4-BE49-F238E27FC236}">
                <a16:creationId xmlns:a16="http://schemas.microsoft.com/office/drawing/2014/main" id="{C9B0EC7F-C0A9-1B4F-BA61-6E7FF251DAF2}"/>
              </a:ext>
            </a:extLst>
          </p:cNvPr>
          <p:cNvSpPr/>
          <p:nvPr/>
        </p:nvSpPr>
        <p:spPr>
          <a:xfrm>
            <a:off x="11579131" y="6518843"/>
            <a:ext cx="162000" cy="162000"/>
          </a:xfrm>
          <a:prstGeom prst="rect">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31" name="日期占位符 1">
            <a:extLst>
              <a:ext uri="{FF2B5EF4-FFF2-40B4-BE49-F238E27FC236}">
                <a16:creationId xmlns:a16="http://schemas.microsoft.com/office/drawing/2014/main" id="{168C5C8F-E08D-0A48-A2A8-D674A0339CAD}"/>
              </a:ext>
            </a:extLst>
          </p:cNvPr>
          <p:cNvSpPr txBox="1">
            <a:spLocks/>
          </p:cNvSpPr>
          <p:nvPr/>
        </p:nvSpPr>
        <p:spPr>
          <a:xfrm>
            <a:off x="609896" y="6458759"/>
            <a:ext cx="27432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err="1">
                <a:ln>
                  <a:noFill/>
                </a:ln>
                <a:solidFill>
                  <a:srgbClr val="FFFFFF"/>
                </a:solidFill>
                <a:effectLst/>
                <a:uLnTx/>
                <a:uFillTx/>
                <a:latin typeface="Century Gothic" panose="020B0502020202020204" pitchFamily="34" charset="0"/>
                <a:cs typeface="+mn-cs"/>
              </a:rPr>
              <a:t>www.sangfor.com</a:t>
            </a:r>
            <a:endParaRPr kumimoji="0" lang="en-US" altLang="zh-CN" sz="12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32" name="页脚占位符 2">
            <a:extLst>
              <a:ext uri="{FF2B5EF4-FFF2-40B4-BE49-F238E27FC236}">
                <a16:creationId xmlns:a16="http://schemas.microsoft.com/office/drawing/2014/main" id="{80958FCD-092C-B644-90E4-0A3270E1731B}"/>
              </a:ext>
            </a:extLst>
          </p:cNvPr>
          <p:cNvSpPr txBox="1">
            <a:spLocks/>
          </p:cNvSpPr>
          <p:nvPr/>
        </p:nvSpPr>
        <p:spPr>
          <a:xfrm>
            <a:off x="4038600" y="6458759"/>
            <a:ext cx="41148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err="1">
                <a:ln>
                  <a:noFill/>
                </a:ln>
                <a:solidFill>
                  <a:srgbClr val="FFFFFF"/>
                </a:solidFill>
                <a:effectLst/>
                <a:uLnTx/>
                <a:uFillTx/>
                <a:latin typeface="Century Gothic" panose="020B0502020202020204" pitchFamily="34" charset="0"/>
                <a:ea typeface="微软雅黑" panose="020B0503020204020204" pitchFamily="34" charset="-122"/>
                <a:cs typeface="+mn-cs"/>
              </a:rPr>
              <a:t>Sangfor</a:t>
            </a:r>
            <a:r>
              <a:rPr kumimoji="0" lang="en-US" altLang="zh-CN" sz="1200" b="0" i="0" u="none" strike="noStrike" kern="1200" cap="none" spc="0" normalizeH="0" baseline="0" noProof="0">
                <a:ln>
                  <a:noFill/>
                </a:ln>
                <a:solidFill>
                  <a:srgbClr val="FFFFFF"/>
                </a:solidFill>
                <a:effectLst/>
                <a:uLnTx/>
                <a:uFillTx/>
                <a:latin typeface="Century Gothic" panose="020B0502020202020204" pitchFamily="34" charset="0"/>
                <a:ea typeface="微软雅黑" panose="020B0503020204020204" pitchFamily="34" charset="-122"/>
                <a:cs typeface="+mn-cs"/>
              </a:rPr>
              <a:t> Technologies</a:t>
            </a:r>
            <a:endParaRPr kumimoji="0" lang="zh-CN" altLang="en-US" sz="1200" b="0" i="0" u="none" strike="noStrike" kern="1200" cap="none" spc="0" normalizeH="0" baseline="0" noProof="0">
              <a:ln>
                <a:noFill/>
              </a:ln>
              <a:solidFill>
                <a:srgbClr val="FFFFFF"/>
              </a:solidFill>
              <a:effectLst/>
              <a:uLnTx/>
              <a:uFillTx/>
              <a:latin typeface="Century Gothic" panose="020B0502020202020204" pitchFamily="34" charset="0"/>
              <a:ea typeface="微软雅黑" panose="020B0503020204020204" pitchFamily="34" charset="-122"/>
              <a:cs typeface="+mn-cs"/>
            </a:endParaRPr>
          </a:p>
        </p:txBody>
      </p:sp>
      <p:sp>
        <p:nvSpPr>
          <p:cNvPr id="33" name="灯片编号占位符 3">
            <a:extLst>
              <a:ext uri="{FF2B5EF4-FFF2-40B4-BE49-F238E27FC236}">
                <a16:creationId xmlns:a16="http://schemas.microsoft.com/office/drawing/2014/main" id="{17CC9AE4-E32F-394E-9462-CA99F897484C}"/>
              </a:ext>
            </a:extLst>
          </p:cNvPr>
          <p:cNvSpPr txBox="1">
            <a:spLocks/>
          </p:cNvSpPr>
          <p:nvPr/>
        </p:nvSpPr>
        <p:spPr>
          <a:xfrm>
            <a:off x="8835931" y="6458759"/>
            <a:ext cx="27432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FFFFFF"/>
                </a:solidFill>
                <a:effectLst/>
                <a:uLnTx/>
                <a:uFillTx/>
                <a:latin typeface="Century Gothic" panose="020B0502020202020204" pitchFamily="34" charset="0"/>
                <a:cs typeface="+mn-cs"/>
              </a:rPr>
              <a:t>Page  </a:t>
            </a:r>
            <a:fld id="{6F6B6950-8D1A-4668-8374-25B44628E0DF}" type="slidenum">
              <a:rPr kumimoji="0" lang="zh-CN" altLang="en-US" sz="1200" b="0" i="0" u="none" strike="noStrike" kern="1200" cap="none" spc="0" normalizeH="0" baseline="0" noProof="0" smtClean="0">
                <a:ln>
                  <a:noFill/>
                </a:ln>
                <a:solidFill>
                  <a:srgbClr val="FFFFFF"/>
                </a:solidFill>
                <a:effectLst/>
                <a:uLnTx/>
                <a:uFillTx/>
                <a:latin typeface="Century Gothic" panose="020B0502020202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zh-CN" altLang="en-US" sz="12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3" name="文本占位符 1">
            <a:extLst>
              <a:ext uri="{FF2B5EF4-FFF2-40B4-BE49-F238E27FC236}">
                <a16:creationId xmlns:a16="http://schemas.microsoft.com/office/drawing/2014/main" id="{ABBB8348-1B99-D8BE-DC08-7A1EB79E3A39}"/>
              </a:ext>
            </a:extLst>
          </p:cNvPr>
          <p:cNvSpPr txBox="1"/>
          <p:nvPr/>
        </p:nvSpPr>
        <p:spPr>
          <a:xfrm>
            <a:off x="1041900" y="250363"/>
            <a:ext cx="9015367" cy="432802"/>
          </a:xfrm>
          <a:prstGeom prst="rect">
            <a:avLst/>
          </a:prstGeom>
        </p:spPr>
        <p:txBody>
          <a:bodyPr vert="horz" wrap="square" lIns="90000" tIns="36000" rIns="91440" bIns="36000" rtlCol="0" anchor="t">
            <a:spAutoFit/>
          </a:bodyPr>
          <a:lstStyle>
            <a:lvl1pPr indent="0">
              <a:lnSpc>
                <a:spcPct val="90000"/>
              </a:lnSpc>
              <a:spcBef>
                <a:spcPts val="1000"/>
              </a:spcBef>
              <a:buFontTx/>
              <a:buNone/>
              <a:defRPr kumimoji="1" sz="2600" b="1">
                <a:solidFill>
                  <a:srgbClr val="184199"/>
                </a:solidFill>
                <a:latin typeface="微软雅黑"/>
                <a:ea typeface="微软雅黑"/>
                <a:cs typeface="微软雅黑"/>
              </a:defRPr>
            </a:lvl1pPr>
            <a:lvl2pPr indent="0">
              <a:lnSpc>
                <a:spcPct val="90000"/>
              </a:lnSpc>
              <a:spcBef>
                <a:spcPts val="500"/>
              </a:spcBef>
              <a:buFontTx/>
              <a:buNone/>
              <a:defRPr sz="2400"/>
            </a:lvl2pPr>
            <a:lvl3pPr indent="0">
              <a:lnSpc>
                <a:spcPct val="90000"/>
              </a:lnSpc>
              <a:spcBef>
                <a:spcPts val="500"/>
              </a:spcBef>
              <a:buFontTx/>
              <a:buNone/>
              <a:defRPr sz="2000"/>
            </a:lvl3pPr>
            <a:lvl4pPr indent="0">
              <a:lnSpc>
                <a:spcPct val="90000"/>
              </a:lnSpc>
              <a:spcBef>
                <a:spcPts val="500"/>
              </a:spcBef>
              <a:buFontTx/>
              <a:buNone/>
            </a:lvl4pPr>
            <a:lvl5pPr indent="0">
              <a:lnSpc>
                <a:spcPct val="90000"/>
              </a:lnSpc>
              <a:spcBef>
                <a:spcPts val="500"/>
              </a:spcBef>
              <a:buFontTx/>
              <a:buNone/>
            </a:lvl5pPr>
            <a:lvl6pPr marL="2514600" indent="-228600">
              <a:lnSpc>
                <a:spcPct val="90000"/>
              </a:lnSpc>
              <a:spcBef>
                <a:spcPts val="500"/>
              </a:spcBef>
              <a:buFont typeface="Arial" panose="020B0604020202090204"/>
              <a:buChar char="•"/>
            </a:lvl6pPr>
            <a:lvl7pPr marL="2971800" indent="-228600">
              <a:lnSpc>
                <a:spcPct val="90000"/>
              </a:lnSpc>
              <a:spcBef>
                <a:spcPts val="500"/>
              </a:spcBef>
              <a:buFont typeface="Arial" panose="020B0604020202090204"/>
              <a:buChar char="•"/>
            </a:lvl7pPr>
            <a:lvl8pPr marL="3429000" indent="-228600">
              <a:lnSpc>
                <a:spcPct val="90000"/>
              </a:lnSpc>
              <a:spcBef>
                <a:spcPts val="500"/>
              </a:spcBef>
              <a:buFont typeface="Arial" panose="020B0604020202090204"/>
              <a:buChar char="•"/>
            </a:lvl8pPr>
            <a:lvl9pPr marL="3886200" indent="-228600">
              <a:lnSpc>
                <a:spcPct val="90000"/>
              </a:lnSpc>
              <a:spcBef>
                <a:spcPts val="500"/>
              </a:spcBef>
              <a:buFont typeface="Arial" panose="020B0604020202090204"/>
              <a:buChar char="•"/>
            </a:lvl9pPr>
          </a:lstStyle>
          <a:p>
            <a:pPr lvl="0">
              <a:defRPr/>
            </a:pPr>
            <a:r>
              <a:rPr lang="en-US" altLang="zh-CN" dirty="0" err="1">
                <a:solidFill>
                  <a:srgbClr val="FFFFFF"/>
                </a:solidFill>
                <a:latin typeface="Century Gothic" panose="020B0502020202020204" pitchFamily="34" charset="0"/>
                <a:ea typeface="微软雅黑" charset="-122"/>
              </a:rPr>
              <a:t>Infraestructura</a:t>
            </a:r>
            <a:r>
              <a:rPr lang="en-US" altLang="zh-CN" dirty="0">
                <a:solidFill>
                  <a:srgbClr val="FFFFFF"/>
                </a:solidFill>
                <a:latin typeface="Century Gothic" panose="020B0502020202020204" pitchFamily="34" charset="0"/>
                <a:ea typeface="微软雅黑" charset="-122"/>
              </a:rPr>
              <a:t> de </a:t>
            </a:r>
            <a:r>
              <a:rPr lang="en-US" altLang="zh-CN" dirty="0" err="1">
                <a:solidFill>
                  <a:srgbClr val="FFFFFF"/>
                </a:solidFill>
                <a:latin typeface="Century Gothic" panose="020B0502020202020204" pitchFamily="34" charset="0"/>
                <a:ea typeface="微软雅黑" charset="-122"/>
              </a:rPr>
              <a:t>escritorio</a:t>
            </a:r>
            <a:r>
              <a:rPr lang="en-US" altLang="zh-CN" dirty="0">
                <a:solidFill>
                  <a:srgbClr val="FFFFFF"/>
                </a:solidFill>
                <a:latin typeface="Century Gothic" panose="020B0502020202020204" pitchFamily="34" charset="0"/>
                <a:ea typeface="微软雅黑" charset="-122"/>
              </a:rPr>
              <a:t> virtual (VDI)</a:t>
            </a:r>
            <a:endParaRPr kumimoji="1" lang="en-US" altLang="zh-CN" sz="2200" b="1" i="0" u="none" strike="noStrike" kern="1200" cap="none" spc="0" normalizeH="0" baseline="0" noProof="0" dirty="0">
              <a:ln>
                <a:noFill/>
              </a:ln>
              <a:solidFill>
                <a:srgbClr val="FFFFFF"/>
              </a:solidFill>
              <a:effectLst/>
              <a:uLnTx/>
              <a:uFillTx/>
              <a:latin typeface="Century Gothic" panose="020B0502020202020204" pitchFamily="34" charset="0"/>
              <a:ea typeface="微软雅黑" charset="-122"/>
            </a:endParaRPr>
          </a:p>
        </p:txBody>
      </p:sp>
      <p:pic>
        <p:nvPicPr>
          <p:cNvPr id="12" name="图片 11">
            <a:extLst>
              <a:ext uri="{FF2B5EF4-FFF2-40B4-BE49-F238E27FC236}">
                <a16:creationId xmlns:a16="http://schemas.microsoft.com/office/drawing/2014/main" id="{C3F1E558-1D82-6E6E-AF5E-98B6F54B3A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702" y="17557"/>
            <a:ext cx="782818" cy="923850"/>
          </a:xfrm>
          <a:prstGeom prst="rect">
            <a:avLst/>
          </a:prstGeom>
        </p:spPr>
      </p:pic>
      <p:sp>
        <p:nvSpPr>
          <p:cNvPr id="4" name="矩形 3">
            <a:extLst>
              <a:ext uri="{FF2B5EF4-FFF2-40B4-BE49-F238E27FC236}">
                <a16:creationId xmlns:a16="http://schemas.microsoft.com/office/drawing/2014/main" id="{038858D6-1AF1-A52D-C23E-DF247C37D037}"/>
              </a:ext>
            </a:extLst>
          </p:cNvPr>
          <p:cNvSpPr/>
          <p:nvPr/>
        </p:nvSpPr>
        <p:spPr>
          <a:xfrm>
            <a:off x="6755234" y="1630594"/>
            <a:ext cx="4174330" cy="4339339"/>
          </a:xfrm>
          <a:prstGeom prst="rect">
            <a:avLst/>
          </a:prstGeom>
          <a:solidFill>
            <a:srgbClr val="0070C0">
              <a:alpha val="20000"/>
            </a:srgbClr>
          </a:solidFill>
          <a:ln w="12700">
            <a:solidFill>
              <a:srgbClr val="91D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grpSp>
        <p:nvGrpSpPr>
          <p:cNvPr id="5" name="组合 4">
            <a:extLst>
              <a:ext uri="{FF2B5EF4-FFF2-40B4-BE49-F238E27FC236}">
                <a16:creationId xmlns:a16="http://schemas.microsoft.com/office/drawing/2014/main" id="{4F295BB7-6D0A-0068-23F4-2CC14D2AC27E}"/>
              </a:ext>
            </a:extLst>
          </p:cNvPr>
          <p:cNvGrpSpPr/>
          <p:nvPr/>
        </p:nvGrpSpPr>
        <p:grpSpPr>
          <a:xfrm>
            <a:off x="1554886" y="3649958"/>
            <a:ext cx="4178245" cy="2319975"/>
            <a:chOff x="1049520" y="1068657"/>
            <a:chExt cx="9896341" cy="2596224"/>
          </a:xfrm>
        </p:grpSpPr>
        <p:sp>
          <p:nvSpPr>
            <p:cNvPr id="35" name="任意形状 7">
              <a:extLst>
                <a:ext uri="{FF2B5EF4-FFF2-40B4-BE49-F238E27FC236}">
                  <a16:creationId xmlns:a16="http://schemas.microsoft.com/office/drawing/2014/main" id="{5F2946A8-14F0-03C2-04BD-5EE684CFEBA1}"/>
                </a:ext>
              </a:extLst>
            </p:cNvPr>
            <p:cNvSpPr/>
            <p:nvPr/>
          </p:nvSpPr>
          <p:spPr>
            <a:xfrm>
              <a:off x="1049520" y="1068657"/>
              <a:ext cx="9887068" cy="559944"/>
            </a:xfrm>
            <a:custGeom>
              <a:avLst/>
              <a:gdLst>
                <a:gd name="connsiteX0" fmla="*/ 0 w 1921371"/>
                <a:gd name="connsiteY0" fmla="*/ 0 h 293725"/>
                <a:gd name="connsiteX1" fmla="*/ 1921372 w 1921371"/>
                <a:gd name="connsiteY1" fmla="*/ 0 h 293725"/>
                <a:gd name="connsiteX2" fmla="*/ 1921372 w 1921371"/>
                <a:gd name="connsiteY2" fmla="*/ 293726 h 293725"/>
                <a:gd name="connsiteX3" fmla="*/ 0 w 1921371"/>
                <a:gd name="connsiteY3" fmla="*/ 293726 h 293725"/>
              </a:gdLst>
              <a:ahLst/>
              <a:cxnLst>
                <a:cxn ang="0">
                  <a:pos x="connsiteX0" y="connsiteY0"/>
                </a:cxn>
                <a:cxn ang="0">
                  <a:pos x="connsiteX1" y="connsiteY1"/>
                </a:cxn>
                <a:cxn ang="0">
                  <a:pos x="connsiteX2" y="connsiteY2"/>
                </a:cxn>
                <a:cxn ang="0">
                  <a:pos x="connsiteX3" y="connsiteY3"/>
                </a:cxn>
              </a:cxnLst>
              <a:rect l="l" t="t" r="r" b="b"/>
              <a:pathLst>
                <a:path w="1921371" h="293725">
                  <a:moveTo>
                    <a:pt x="0" y="0"/>
                  </a:moveTo>
                  <a:lnTo>
                    <a:pt x="1921372" y="0"/>
                  </a:lnTo>
                  <a:lnTo>
                    <a:pt x="1921372" y="293726"/>
                  </a:lnTo>
                  <a:lnTo>
                    <a:pt x="0" y="293726"/>
                  </a:lnTo>
                  <a:close/>
                </a:path>
              </a:pathLst>
            </a:custGeom>
            <a:solidFill>
              <a:srgbClr val="33B2F9"/>
            </a:solidFill>
            <a:ln w="14215" cap="flat">
              <a:noFill/>
              <a:prstDash val="solid"/>
              <a:miter/>
            </a:ln>
          </p:spPr>
          <p:txBody>
            <a:bodyPr rtlCol="0" anchor="t"/>
            <a:lstStyle/>
            <a:p>
              <a:pPr lvl="0" algn="ctr">
                <a:defRPr/>
              </a:pPr>
              <a:r>
                <a:rPr lang="en-US" altLang="zh-CN" sz="1400" b="1" dirty="0">
                  <a:solidFill>
                    <a:srgbClr val="FFFFFF"/>
                  </a:solidFill>
                  <a:latin typeface="Century Gothic" panose="020B0502020202020204" pitchFamily="34" charset="0"/>
                  <a:ea typeface="幼圆" panose="02010509060101010101" pitchFamily="49" charset="-122"/>
                </a:rPr>
                <a:t>El </a:t>
              </a:r>
              <a:r>
                <a:rPr lang="en-US" altLang="zh-CN" sz="1400" b="1" dirty="0" err="1">
                  <a:solidFill>
                    <a:srgbClr val="FFFFFF"/>
                  </a:solidFill>
                  <a:latin typeface="Century Gothic" panose="020B0502020202020204" pitchFamily="34" charset="0"/>
                  <a:ea typeface="幼圆" panose="02010509060101010101" pitchFamily="49" charset="-122"/>
                </a:rPr>
                <a:t>escritorio</a:t>
              </a:r>
              <a:r>
                <a:rPr lang="en-US" altLang="zh-CN" sz="1400" b="1" dirty="0">
                  <a:solidFill>
                    <a:srgbClr val="FFFFFF"/>
                  </a:solidFill>
                  <a:latin typeface="Century Gothic" panose="020B0502020202020204" pitchFamily="34" charset="0"/>
                  <a:ea typeface="幼圆" panose="02010509060101010101" pitchFamily="49" charset="-122"/>
                </a:rPr>
                <a:t>, las </a:t>
              </a:r>
              <a:r>
                <a:rPr lang="en-US" altLang="zh-CN" sz="1400" b="1" dirty="0" err="1">
                  <a:solidFill>
                    <a:srgbClr val="FFFFFF"/>
                  </a:solidFill>
                  <a:latin typeface="Century Gothic" panose="020B0502020202020204" pitchFamily="34" charset="0"/>
                  <a:ea typeface="幼圆" panose="02010509060101010101" pitchFamily="49" charset="-122"/>
                </a:rPr>
                <a:t>aplicaciones</a:t>
              </a:r>
              <a:r>
                <a:rPr lang="en-US" altLang="zh-CN" sz="1400" b="1" dirty="0">
                  <a:solidFill>
                    <a:srgbClr val="FFFFFF"/>
                  </a:solidFill>
                  <a:latin typeface="Century Gothic" panose="020B0502020202020204" pitchFamily="34" charset="0"/>
                  <a:ea typeface="幼圆" panose="02010509060101010101" pitchFamily="49" charset="-122"/>
                </a:rPr>
                <a:t> y </a:t>
              </a:r>
              <a:r>
                <a:rPr lang="en-US" altLang="zh-CN" sz="1400" b="1" dirty="0" err="1">
                  <a:solidFill>
                    <a:srgbClr val="FFFFFF"/>
                  </a:solidFill>
                  <a:latin typeface="Century Gothic" panose="020B0502020202020204" pitchFamily="34" charset="0"/>
                  <a:ea typeface="幼圆" panose="02010509060101010101" pitchFamily="49" charset="-122"/>
                </a:rPr>
                <a:t>los</a:t>
              </a:r>
              <a:r>
                <a:rPr lang="en-US" altLang="zh-CN" sz="1400" b="1" dirty="0">
                  <a:solidFill>
                    <a:srgbClr val="FFFFFF"/>
                  </a:solidFill>
                  <a:latin typeface="Century Gothic" panose="020B0502020202020204" pitchFamily="34" charset="0"/>
                  <a:ea typeface="幼圆" panose="02010509060101010101" pitchFamily="49" charset="-122"/>
                </a:rPr>
                <a:t> </a:t>
              </a:r>
              <a:r>
                <a:rPr lang="en-US" altLang="zh-CN" sz="1400" b="1" dirty="0" err="1">
                  <a:solidFill>
                    <a:srgbClr val="FFFFFF"/>
                  </a:solidFill>
                  <a:latin typeface="Century Gothic" panose="020B0502020202020204" pitchFamily="34" charset="0"/>
                  <a:ea typeface="幼圆" panose="02010509060101010101" pitchFamily="49" charset="-122"/>
                </a:rPr>
                <a:t>datos</a:t>
              </a:r>
              <a:r>
                <a:rPr lang="en-US" altLang="zh-CN" sz="1400" b="1" dirty="0">
                  <a:solidFill>
                    <a:srgbClr val="FFFFFF"/>
                  </a:solidFill>
                  <a:latin typeface="Century Gothic" panose="020B0502020202020204" pitchFamily="34" charset="0"/>
                  <a:ea typeface="幼圆" panose="02010509060101010101" pitchFamily="49" charset="-122"/>
                </a:rPr>
                <a:t> son
</a:t>
              </a:r>
              <a:r>
                <a:rPr lang="en-US" altLang="zh-CN" sz="1400" b="1" dirty="0" err="1">
                  <a:solidFill>
                    <a:srgbClr val="FFFFFF"/>
                  </a:solidFill>
                  <a:latin typeface="Century Gothic" panose="020B0502020202020204" pitchFamily="34" charset="0"/>
                  <a:ea typeface="幼圆" panose="02010509060101010101" pitchFamily="49" charset="-122"/>
                </a:rPr>
                <a:t>Migrado</a:t>
              </a:r>
              <a:r>
                <a:rPr lang="en-US" altLang="zh-CN" sz="1400" b="1" dirty="0">
                  <a:solidFill>
                    <a:srgbClr val="FFFFFF"/>
                  </a:solidFill>
                  <a:latin typeface="Century Gothic" panose="020B0502020202020204" pitchFamily="34" charset="0"/>
                  <a:ea typeface="幼圆" panose="02010509060101010101" pitchFamily="49" charset="-122"/>
                </a:rPr>
                <a:t> a la </a:t>
              </a:r>
              <a:r>
                <a:rPr lang="en-US" altLang="zh-CN" sz="1400" b="1" dirty="0" err="1">
                  <a:solidFill>
                    <a:srgbClr val="FFFFFF"/>
                  </a:solidFill>
                  <a:latin typeface="Century Gothic" panose="020B0502020202020204" pitchFamily="34" charset="0"/>
                  <a:ea typeface="幼圆" panose="02010509060101010101" pitchFamily="49" charset="-122"/>
                </a:rPr>
                <a:t>nube</a:t>
              </a:r>
              <a:r>
                <a:rPr lang="en-US" altLang="zh-CN" sz="1400" b="1" dirty="0">
                  <a:solidFill>
                    <a:srgbClr val="FFFFFF"/>
                  </a:solidFill>
                  <a:latin typeface="Century Gothic" panose="020B0502020202020204" pitchFamily="34" charset="0"/>
                  <a:ea typeface="幼圆" panose="02010509060101010101" pitchFamily="49" charset="-122"/>
                </a:rPr>
                <a:t> (</a:t>
              </a:r>
              <a:r>
                <a:rPr lang="en-US" altLang="zh-CN" sz="1400" b="1" dirty="0" err="1">
                  <a:solidFill>
                    <a:srgbClr val="FFFFFF"/>
                  </a:solidFill>
                  <a:latin typeface="Century Gothic" panose="020B0502020202020204" pitchFamily="34" charset="0"/>
                  <a:ea typeface="幼圆" panose="02010509060101010101" pitchFamily="49" charset="-122"/>
                </a:rPr>
                <a:t>centro</a:t>
              </a:r>
              <a:r>
                <a:rPr lang="en-US" altLang="zh-CN" sz="1400" b="1" dirty="0">
                  <a:solidFill>
                    <a:srgbClr val="FFFFFF"/>
                  </a:solidFill>
                  <a:latin typeface="Century Gothic" panose="020B0502020202020204" pitchFamily="34" charset="0"/>
                  <a:ea typeface="幼圆" panose="02010509060101010101" pitchFamily="49" charset="-122"/>
                </a:rPr>
                <a:t> de </a:t>
              </a:r>
              <a:r>
                <a:rPr lang="en-US" altLang="zh-CN" sz="1400" b="1" dirty="0" err="1">
                  <a:solidFill>
                    <a:srgbClr val="FFFFFF"/>
                  </a:solidFill>
                  <a:latin typeface="Century Gothic" panose="020B0502020202020204" pitchFamily="34" charset="0"/>
                  <a:ea typeface="幼圆" panose="02010509060101010101" pitchFamily="49" charset="-122"/>
                </a:rPr>
                <a:t>datos</a:t>
              </a:r>
              <a:r>
                <a:rPr lang="en-US" altLang="zh-CN" sz="1400" b="1" dirty="0">
                  <a:solidFill>
                    <a:srgbClr val="FFFFFF"/>
                  </a:solidFill>
                  <a:latin typeface="Century Gothic" panose="020B0502020202020204" pitchFamily="34" charset="0"/>
                  <a:ea typeface="幼圆" panose="02010509060101010101" pitchFamily="49" charset="-122"/>
                </a:rPr>
                <a:t>)</a:t>
              </a:r>
              <a:endParaRPr kumimoji="0" lang="zh-CN" altLang="en-US" sz="1400" b="1" i="0" u="none" strike="noStrike" kern="1200" cap="none" spc="0" normalizeH="0" baseline="0" noProof="0" dirty="0">
                <a:ln>
                  <a:noFill/>
                </a:ln>
                <a:solidFill>
                  <a:srgbClr val="FFFFFF"/>
                </a:solidFill>
                <a:effectLst/>
                <a:uLnTx/>
                <a:uFillTx/>
                <a:latin typeface="Century Gothic" panose="020B0502020202020204" pitchFamily="34" charset="0"/>
                <a:ea typeface="幼圆" panose="02010509060101010101" pitchFamily="49" charset="-122"/>
                <a:cs typeface="+mn-cs"/>
              </a:endParaRPr>
            </a:p>
          </p:txBody>
        </p:sp>
        <p:sp>
          <p:nvSpPr>
            <p:cNvPr id="36" name="任意形状 8">
              <a:extLst>
                <a:ext uri="{FF2B5EF4-FFF2-40B4-BE49-F238E27FC236}">
                  <a16:creationId xmlns:a16="http://schemas.microsoft.com/office/drawing/2014/main" id="{84B6E9A6-945C-8C7C-D4B9-D4FA6D04A553}"/>
                </a:ext>
              </a:extLst>
            </p:cNvPr>
            <p:cNvSpPr/>
            <p:nvPr/>
          </p:nvSpPr>
          <p:spPr>
            <a:xfrm>
              <a:off x="1049520" y="1618235"/>
              <a:ext cx="9887068" cy="246759"/>
            </a:xfrm>
            <a:custGeom>
              <a:avLst/>
              <a:gdLst>
                <a:gd name="connsiteX0" fmla="*/ 1716329 w 1921371"/>
                <a:gd name="connsiteY0" fmla="*/ 376958 h 376957"/>
                <a:gd name="connsiteX1" fmla="*/ 205043 w 1921371"/>
                <a:gd name="connsiteY1" fmla="*/ 376958 h 376957"/>
                <a:gd name="connsiteX2" fmla="*/ 0 w 1921371"/>
                <a:gd name="connsiteY2" fmla="*/ 0 h 376957"/>
                <a:gd name="connsiteX3" fmla="*/ 1921372 w 1921371"/>
                <a:gd name="connsiteY3" fmla="*/ 0 h 376957"/>
              </a:gdLst>
              <a:ahLst/>
              <a:cxnLst>
                <a:cxn ang="0">
                  <a:pos x="connsiteX0" y="connsiteY0"/>
                </a:cxn>
                <a:cxn ang="0">
                  <a:pos x="connsiteX1" y="connsiteY1"/>
                </a:cxn>
                <a:cxn ang="0">
                  <a:pos x="connsiteX2" y="connsiteY2"/>
                </a:cxn>
                <a:cxn ang="0">
                  <a:pos x="connsiteX3" y="connsiteY3"/>
                </a:cxn>
              </a:cxnLst>
              <a:rect l="l" t="t" r="r" b="b"/>
              <a:pathLst>
                <a:path w="1921371" h="376957">
                  <a:moveTo>
                    <a:pt x="1716329" y="376958"/>
                  </a:moveTo>
                  <a:lnTo>
                    <a:pt x="205043" y="376958"/>
                  </a:lnTo>
                  <a:lnTo>
                    <a:pt x="0" y="0"/>
                  </a:lnTo>
                  <a:lnTo>
                    <a:pt x="1921372" y="0"/>
                  </a:lnTo>
                  <a:close/>
                </a:path>
              </a:pathLst>
            </a:custGeom>
            <a:gradFill>
              <a:gsLst>
                <a:gs pos="0">
                  <a:schemeClr val="accent1">
                    <a:lumMod val="5000"/>
                    <a:lumOff val="95000"/>
                  </a:schemeClr>
                </a:gs>
                <a:gs pos="0">
                  <a:srgbClr val="33B2F9">
                    <a:alpha val="0"/>
                  </a:srgbClr>
                </a:gs>
                <a:gs pos="100000">
                  <a:srgbClr val="33B2F9">
                    <a:alpha val="30000"/>
                  </a:srgbClr>
                </a:gs>
              </a:gsLst>
              <a:lin ang="5400000" scaled="1"/>
            </a:gradFill>
            <a:ln w="14215"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solidFill>
                <a:effectLst/>
                <a:uLnTx/>
                <a:uFillTx/>
                <a:latin typeface="Century Gothic" panose="020B0502020202020204" pitchFamily="34" charset="0"/>
                <a:cs typeface="+mn-cs"/>
              </a:endParaRPr>
            </a:p>
          </p:txBody>
        </p:sp>
        <p:sp>
          <p:nvSpPr>
            <p:cNvPr id="37" name="任意形状 82">
              <a:extLst>
                <a:ext uri="{FF2B5EF4-FFF2-40B4-BE49-F238E27FC236}">
                  <a16:creationId xmlns:a16="http://schemas.microsoft.com/office/drawing/2014/main" id="{DC21FAA9-358C-96D6-9415-981AF0DC1E0C}"/>
                </a:ext>
              </a:extLst>
            </p:cNvPr>
            <p:cNvSpPr/>
            <p:nvPr/>
          </p:nvSpPr>
          <p:spPr>
            <a:xfrm>
              <a:off x="1058798" y="1864996"/>
              <a:ext cx="9887063" cy="1799885"/>
            </a:xfrm>
            <a:custGeom>
              <a:avLst/>
              <a:gdLst>
                <a:gd name="connsiteX0" fmla="*/ 0 w 1511285"/>
                <a:gd name="connsiteY0" fmla="*/ 0 h 1884930"/>
                <a:gd name="connsiteX1" fmla="*/ 1511286 w 1511285"/>
                <a:gd name="connsiteY1" fmla="*/ 0 h 1884930"/>
                <a:gd name="connsiteX2" fmla="*/ 1511286 w 1511285"/>
                <a:gd name="connsiteY2" fmla="*/ 1884930 h 1884930"/>
                <a:gd name="connsiteX3" fmla="*/ 0 w 1511285"/>
                <a:gd name="connsiteY3" fmla="*/ 1884930 h 1884930"/>
              </a:gdLst>
              <a:ahLst/>
              <a:cxnLst>
                <a:cxn ang="0">
                  <a:pos x="connsiteX0" y="connsiteY0"/>
                </a:cxn>
                <a:cxn ang="0">
                  <a:pos x="connsiteX1" y="connsiteY1"/>
                </a:cxn>
                <a:cxn ang="0">
                  <a:pos x="connsiteX2" y="connsiteY2"/>
                </a:cxn>
                <a:cxn ang="0">
                  <a:pos x="connsiteX3" y="connsiteY3"/>
                </a:cxn>
              </a:cxnLst>
              <a:rect l="l" t="t" r="r" b="b"/>
              <a:pathLst>
                <a:path w="1511285" h="1884930">
                  <a:moveTo>
                    <a:pt x="0" y="0"/>
                  </a:moveTo>
                  <a:lnTo>
                    <a:pt x="1511286" y="0"/>
                  </a:lnTo>
                  <a:lnTo>
                    <a:pt x="1511286" y="1884930"/>
                  </a:lnTo>
                  <a:lnTo>
                    <a:pt x="0" y="1884930"/>
                  </a:lnTo>
                  <a:close/>
                </a:path>
              </a:pathLst>
            </a:custGeom>
            <a:solidFill>
              <a:srgbClr val="0070C0">
                <a:alpha val="14902"/>
              </a:srgbClr>
            </a:solidFill>
            <a:ln w="9525" cap="flat">
              <a:solidFill>
                <a:srgbClr val="33B2F9"/>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solidFill>
                <a:effectLst/>
                <a:uLnTx/>
                <a:uFillTx/>
                <a:latin typeface="Century Gothic" panose="020B0502020202020204" pitchFamily="34" charset="0"/>
                <a:cs typeface="+mn-cs"/>
              </a:endParaRPr>
            </a:p>
          </p:txBody>
        </p:sp>
      </p:grpSp>
      <p:cxnSp>
        <p:nvCxnSpPr>
          <p:cNvPr id="38" name="直线箭头连接符 2">
            <a:extLst>
              <a:ext uri="{FF2B5EF4-FFF2-40B4-BE49-F238E27FC236}">
                <a16:creationId xmlns:a16="http://schemas.microsoft.com/office/drawing/2014/main" id="{619078EB-0A36-A01A-CE76-071F320AEE60}"/>
              </a:ext>
            </a:extLst>
          </p:cNvPr>
          <p:cNvCxnSpPr>
            <a:cxnSpLocks/>
            <a:endCxn id="41" idx="1"/>
          </p:cNvCxnSpPr>
          <p:nvPr/>
        </p:nvCxnSpPr>
        <p:spPr>
          <a:xfrm flipV="1">
            <a:off x="4810740" y="2602149"/>
            <a:ext cx="3006448" cy="2588681"/>
          </a:xfrm>
          <a:prstGeom prst="straightConnector1">
            <a:avLst/>
          </a:prstGeom>
          <a:ln w="19050">
            <a:solidFill>
              <a:srgbClr val="37CEFF"/>
            </a:solidFill>
            <a:prstDash val="sysDash"/>
            <a:tailEnd type="arrow"/>
          </a:ln>
        </p:spPr>
        <p:style>
          <a:lnRef idx="2">
            <a:schemeClr val="accent1"/>
          </a:lnRef>
          <a:fillRef idx="0">
            <a:schemeClr val="accent1"/>
          </a:fillRef>
          <a:effectRef idx="1">
            <a:schemeClr val="accent1"/>
          </a:effectRef>
          <a:fontRef idx="minor">
            <a:schemeClr val="tx1"/>
          </a:fontRef>
        </p:style>
      </p:cxnSp>
      <p:pic>
        <p:nvPicPr>
          <p:cNvPr id="40" name="图片 40" descr="2U服务器丝印图.png">
            <a:extLst>
              <a:ext uri="{FF2B5EF4-FFF2-40B4-BE49-F238E27FC236}">
                <a16:creationId xmlns:a16="http://schemas.microsoft.com/office/drawing/2014/main" id="{7EBE637D-45A1-E4C7-1C7E-91CCB0BE747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t="2" b="22839"/>
          <a:stretch>
            <a:fillRect/>
          </a:stretch>
        </p:blipFill>
        <p:spPr bwMode="auto">
          <a:xfrm>
            <a:off x="7699972" y="3020891"/>
            <a:ext cx="2268888" cy="7305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pic>
        <p:nvPicPr>
          <p:cNvPr id="41" name="Picture 11" descr="C:\Users\Abject-3D\Desktop\VMWare Files\FINAL diagrams\Basic Virtualization\3D PNGs\VMW_10Q2_DGRM_PrivateCloudFed_Comm_9.png">
            <a:extLst>
              <a:ext uri="{FF2B5EF4-FFF2-40B4-BE49-F238E27FC236}">
                <a16:creationId xmlns:a16="http://schemas.microsoft.com/office/drawing/2014/main" id="{D4524C25-662B-ECA3-265B-7FF00D65EF56}"/>
              </a:ext>
            </a:extLst>
          </p:cNvPr>
          <p:cNvPicPr>
            <a:picLocks noChangeAspect="1" noChangeArrowheads="1"/>
          </p:cNvPicPr>
          <p:nvPr/>
        </p:nvPicPr>
        <p:blipFill>
          <a:blip r:embed="rId8">
            <a:lum bright="3000" contrast="-13000"/>
          </a:blip>
          <a:srcRect/>
          <a:stretch>
            <a:fillRect/>
          </a:stretch>
        </p:blipFill>
        <p:spPr bwMode="auto">
          <a:xfrm>
            <a:off x="7817188" y="1885452"/>
            <a:ext cx="2151672" cy="1433394"/>
          </a:xfrm>
          <a:prstGeom prst="rect">
            <a:avLst/>
          </a:prstGeom>
          <a:noFill/>
          <a:ln>
            <a:noFill/>
          </a:ln>
        </p:spPr>
      </p:pic>
      <p:sp>
        <p:nvSpPr>
          <p:cNvPr id="42" name="TextBox 21">
            <a:extLst>
              <a:ext uri="{FF2B5EF4-FFF2-40B4-BE49-F238E27FC236}">
                <a16:creationId xmlns:a16="http://schemas.microsoft.com/office/drawing/2014/main" id="{B980EE4B-6B36-2675-7928-16665D7BB8C0}"/>
              </a:ext>
            </a:extLst>
          </p:cNvPr>
          <p:cNvSpPr txBox="1"/>
          <p:nvPr/>
        </p:nvSpPr>
        <p:spPr>
          <a:xfrm>
            <a:off x="8071426" y="2348555"/>
            <a:ext cx="1627955" cy="274691"/>
          </a:xfrm>
          <a:prstGeom prst="rect">
            <a:avLst/>
          </a:prstGeom>
          <a:noFill/>
        </p:spPr>
        <p:txBody>
          <a:bodyPr wrap="square" rtlCol="0">
            <a:spAutoFit/>
          </a:bodyPr>
          <a:lstStyle/>
          <a:p>
            <a:pPr lvl="0" algn="ctr">
              <a:defRPr/>
            </a:pPr>
            <a:r>
              <a:rPr lang="en-US" sz="1200" b="1">
                <a:solidFill>
                  <a:srgbClr val="0D70FF"/>
                </a:solidFill>
                <a:latin typeface="Century Gothic" panose="020B0502020202020204" pitchFamily="34" charset="0"/>
                <a:ea typeface="微软雅黑"/>
                <a:cs typeface="微软雅黑"/>
              </a:rPr>
              <a:t>Escritorio virtual</a:t>
            </a:r>
            <a:endParaRPr kumimoji="0" lang="en-US" sz="1200" b="1" i="0" u="none" strike="noStrike" kern="1200" cap="none" spc="0" normalizeH="0" baseline="0" noProof="0" dirty="0">
              <a:ln>
                <a:noFill/>
              </a:ln>
              <a:solidFill>
                <a:srgbClr val="0D70FF"/>
              </a:solidFill>
              <a:effectLst/>
              <a:uLnTx/>
              <a:uFillTx/>
              <a:latin typeface="Century Gothic" panose="020B0502020202020204" pitchFamily="34" charset="0"/>
              <a:ea typeface="微软雅黑"/>
              <a:cs typeface="微软雅黑"/>
            </a:endParaRPr>
          </a:p>
        </p:txBody>
      </p:sp>
      <p:sp>
        <p:nvSpPr>
          <p:cNvPr id="43" name="Rounded Rectangle 32">
            <a:extLst>
              <a:ext uri="{FF2B5EF4-FFF2-40B4-BE49-F238E27FC236}">
                <a16:creationId xmlns:a16="http://schemas.microsoft.com/office/drawing/2014/main" id="{DF127609-423B-27F0-66EA-48130C60C03A}"/>
              </a:ext>
            </a:extLst>
          </p:cNvPr>
          <p:cNvSpPr>
            <a:spLocks noChangeArrowheads="1"/>
          </p:cNvSpPr>
          <p:nvPr/>
        </p:nvSpPr>
        <p:spPr bwMode="auto">
          <a:xfrm>
            <a:off x="8064521" y="2675424"/>
            <a:ext cx="464186" cy="348332"/>
          </a:xfrm>
          <a:prstGeom prst="roundRect">
            <a:avLst>
              <a:gd name="adj" fmla="val 16667"/>
            </a:avLst>
          </a:prstGeom>
          <a:solidFill>
            <a:srgbClr val="00B0F0"/>
          </a:solidFill>
          <a:ln w="12700">
            <a:noFill/>
            <a:headEnd type="none" w="med" len="med"/>
            <a:tailEnd type="none" w="med" len="med"/>
          </a:ln>
          <a:effectLst/>
          <a:scene3d>
            <a:camera prst="orthographicFront"/>
            <a:lightRig rig="threePt" dir="t"/>
          </a:scene3d>
          <a:sp3d>
            <a:bevelT w="31750" h="6350"/>
          </a:sp3d>
        </p:spPr>
        <p:style>
          <a:lnRef idx="1">
            <a:schemeClr val="accent4"/>
          </a:lnRef>
          <a:fillRef idx="3">
            <a:schemeClr val="accent4"/>
          </a:fillRef>
          <a:effectRef idx="2">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a:ln>
                  <a:noFill/>
                </a:ln>
                <a:solidFill>
                  <a:srgbClr val="FFFFFF"/>
                </a:solidFill>
                <a:effectLst/>
                <a:uLnTx/>
                <a:uFillTx/>
                <a:latin typeface="Century Gothic" panose="020B0502020202020204" pitchFamily="34" charset="0"/>
                <a:ea typeface="微软雅黑"/>
                <a:cs typeface="微软雅黑"/>
              </a:rPr>
              <a:t>VM</a:t>
            </a:r>
            <a:endParaRPr kumimoji="0" lang="en-US" sz="900" b="1" i="0" u="none" strike="noStrike" kern="1200" cap="none" spc="0" normalizeH="0" baseline="0" noProof="0">
              <a:ln>
                <a:noFill/>
              </a:ln>
              <a:solidFill>
                <a:srgbClr val="FFFFFF"/>
              </a:solidFill>
              <a:effectLst/>
              <a:uLnTx/>
              <a:uFillTx/>
              <a:latin typeface="Century Gothic" panose="020B0502020202020204" pitchFamily="34" charset="0"/>
              <a:ea typeface="微软雅黑"/>
              <a:cs typeface="微软雅黑"/>
            </a:endParaRPr>
          </a:p>
        </p:txBody>
      </p:sp>
      <p:sp>
        <p:nvSpPr>
          <p:cNvPr id="44" name="Rounded Rectangle 32">
            <a:extLst>
              <a:ext uri="{FF2B5EF4-FFF2-40B4-BE49-F238E27FC236}">
                <a16:creationId xmlns:a16="http://schemas.microsoft.com/office/drawing/2014/main" id="{FD4B8D88-7783-FE5A-EF61-4C34877A5C87}"/>
              </a:ext>
            </a:extLst>
          </p:cNvPr>
          <p:cNvSpPr>
            <a:spLocks noChangeArrowheads="1"/>
          </p:cNvSpPr>
          <p:nvPr/>
        </p:nvSpPr>
        <p:spPr bwMode="auto">
          <a:xfrm>
            <a:off x="8602323" y="2669319"/>
            <a:ext cx="464186" cy="349659"/>
          </a:xfrm>
          <a:prstGeom prst="roundRect">
            <a:avLst>
              <a:gd name="adj" fmla="val 16667"/>
            </a:avLst>
          </a:prstGeom>
          <a:solidFill>
            <a:srgbClr val="00B0F0"/>
          </a:solidFill>
          <a:ln w="12700">
            <a:noFill/>
            <a:headEnd type="none" w="med" len="med"/>
            <a:tailEnd type="none" w="med" len="med"/>
          </a:ln>
          <a:effectLst/>
          <a:scene3d>
            <a:camera prst="orthographicFront"/>
            <a:lightRig rig="threePt" dir="t"/>
          </a:scene3d>
          <a:sp3d>
            <a:bevelT w="31750" h="6350"/>
          </a:sp3d>
        </p:spPr>
        <p:style>
          <a:lnRef idx="1">
            <a:schemeClr val="accent4"/>
          </a:lnRef>
          <a:fillRef idx="3">
            <a:schemeClr val="accent4"/>
          </a:fillRef>
          <a:effectRef idx="2">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a:ln>
                  <a:noFill/>
                </a:ln>
                <a:solidFill>
                  <a:srgbClr val="FFFFFF"/>
                </a:solidFill>
                <a:effectLst/>
                <a:uLnTx/>
                <a:uFillTx/>
                <a:latin typeface="Century Gothic" panose="020B0502020202020204" pitchFamily="34" charset="0"/>
                <a:ea typeface="微软雅黑"/>
                <a:cs typeface="微软雅黑"/>
              </a:rPr>
              <a:t>VM</a:t>
            </a:r>
            <a:endParaRPr kumimoji="0" lang="en-US" sz="900" b="1" i="0" u="none" strike="noStrike" kern="1200" cap="none" spc="0" normalizeH="0" baseline="0" noProof="0">
              <a:ln>
                <a:noFill/>
              </a:ln>
              <a:solidFill>
                <a:srgbClr val="FFFFFF"/>
              </a:solidFill>
              <a:effectLst/>
              <a:uLnTx/>
              <a:uFillTx/>
              <a:latin typeface="Century Gothic" panose="020B0502020202020204" pitchFamily="34" charset="0"/>
              <a:ea typeface="微软雅黑"/>
              <a:cs typeface="微软雅黑"/>
            </a:endParaRPr>
          </a:p>
        </p:txBody>
      </p:sp>
      <p:sp>
        <p:nvSpPr>
          <p:cNvPr id="45" name="Rounded Rectangle 32">
            <a:extLst>
              <a:ext uri="{FF2B5EF4-FFF2-40B4-BE49-F238E27FC236}">
                <a16:creationId xmlns:a16="http://schemas.microsoft.com/office/drawing/2014/main" id="{B732B36B-C8D3-FB49-4B4F-CA3B4712135A}"/>
              </a:ext>
            </a:extLst>
          </p:cNvPr>
          <p:cNvSpPr>
            <a:spLocks noChangeArrowheads="1"/>
          </p:cNvSpPr>
          <p:nvPr/>
        </p:nvSpPr>
        <p:spPr bwMode="auto">
          <a:xfrm>
            <a:off x="9145516" y="2664761"/>
            <a:ext cx="464186" cy="342905"/>
          </a:xfrm>
          <a:prstGeom prst="roundRect">
            <a:avLst>
              <a:gd name="adj" fmla="val 16667"/>
            </a:avLst>
          </a:prstGeom>
          <a:solidFill>
            <a:srgbClr val="00B0F0"/>
          </a:solidFill>
          <a:ln w="12700">
            <a:noFill/>
            <a:headEnd type="none" w="med" len="med"/>
            <a:tailEnd type="none" w="med" len="med"/>
          </a:ln>
          <a:effectLst/>
          <a:scene3d>
            <a:camera prst="orthographicFront"/>
            <a:lightRig rig="threePt" dir="t"/>
          </a:scene3d>
          <a:sp3d>
            <a:bevelT w="31750" h="6350"/>
          </a:sp3d>
        </p:spPr>
        <p:style>
          <a:lnRef idx="1">
            <a:schemeClr val="accent4"/>
          </a:lnRef>
          <a:fillRef idx="3">
            <a:schemeClr val="accent4"/>
          </a:fillRef>
          <a:effectRef idx="2">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a:ln>
                  <a:noFill/>
                </a:ln>
                <a:solidFill>
                  <a:srgbClr val="FFFFFF"/>
                </a:solidFill>
                <a:effectLst/>
                <a:uLnTx/>
                <a:uFillTx/>
                <a:latin typeface="Century Gothic" panose="020B0502020202020204" pitchFamily="34" charset="0"/>
                <a:ea typeface="微软雅黑"/>
                <a:cs typeface="微软雅黑"/>
              </a:rPr>
              <a:t>VM</a:t>
            </a:r>
            <a:endParaRPr kumimoji="0" lang="en-US" sz="900" b="1" i="0" u="none" strike="noStrike" kern="1200" cap="none" spc="0" normalizeH="0" baseline="0" noProof="0">
              <a:ln>
                <a:noFill/>
              </a:ln>
              <a:solidFill>
                <a:srgbClr val="FFFFFF"/>
              </a:solidFill>
              <a:effectLst/>
              <a:uLnTx/>
              <a:uFillTx/>
              <a:latin typeface="Century Gothic" panose="020B0502020202020204" pitchFamily="34" charset="0"/>
              <a:ea typeface="微软雅黑"/>
              <a:cs typeface="微软雅黑"/>
            </a:endParaRPr>
          </a:p>
        </p:txBody>
      </p:sp>
      <p:pic>
        <p:nvPicPr>
          <p:cNvPr id="46" name="图片 45">
            <a:extLst>
              <a:ext uri="{FF2B5EF4-FFF2-40B4-BE49-F238E27FC236}">
                <a16:creationId xmlns:a16="http://schemas.microsoft.com/office/drawing/2014/main" id="{B3170DA5-A357-1951-945A-91A74127111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89912" l="0" r="100000"/>
                    </a14:imgEffect>
                  </a14:imgLayer>
                </a14:imgProps>
              </a:ext>
            </a:extLst>
          </a:blip>
          <a:stretch>
            <a:fillRect/>
          </a:stretch>
        </p:blipFill>
        <p:spPr>
          <a:xfrm>
            <a:off x="2327512" y="4462221"/>
            <a:ext cx="2578129" cy="1709522"/>
          </a:xfrm>
          <a:prstGeom prst="rect">
            <a:avLst/>
          </a:prstGeom>
        </p:spPr>
      </p:pic>
      <p:grpSp>
        <p:nvGrpSpPr>
          <p:cNvPr id="47" name="组 27">
            <a:extLst>
              <a:ext uri="{FF2B5EF4-FFF2-40B4-BE49-F238E27FC236}">
                <a16:creationId xmlns:a16="http://schemas.microsoft.com/office/drawing/2014/main" id="{5CB3DA70-C2F5-E313-B8FF-ADE1BD2358F4}"/>
              </a:ext>
            </a:extLst>
          </p:cNvPr>
          <p:cNvGrpSpPr/>
          <p:nvPr/>
        </p:nvGrpSpPr>
        <p:grpSpPr>
          <a:xfrm>
            <a:off x="7040686" y="3786462"/>
            <a:ext cx="3881257" cy="1894499"/>
            <a:chOff x="10990409" y="5893891"/>
            <a:chExt cx="6824734" cy="2798854"/>
          </a:xfrm>
        </p:grpSpPr>
        <p:sp>
          <p:nvSpPr>
            <p:cNvPr id="48" name="圆角矩形 3">
              <a:extLst>
                <a:ext uri="{FF2B5EF4-FFF2-40B4-BE49-F238E27FC236}">
                  <a16:creationId xmlns:a16="http://schemas.microsoft.com/office/drawing/2014/main" id="{FCC63B10-EB2A-BE56-F2BA-8D20A4A5248F}"/>
                </a:ext>
              </a:extLst>
            </p:cNvPr>
            <p:cNvSpPr/>
            <p:nvPr/>
          </p:nvSpPr>
          <p:spPr>
            <a:xfrm>
              <a:off x="10990409" y="7040244"/>
              <a:ext cx="6334586" cy="1652501"/>
            </a:xfrm>
            <a:prstGeom prst="roundRect">
              <a:avLst/>
            </a:prstGeom>
            <a:solidFill>
              <a:srgbClr val="00B0F0">
                <a:alpha val="10000"/>
              </a:srgbClr>
            </a:solidFill>
            <a:ln w="12700">
              <a:solidFill>
                <a:srgbClr val="45D8BC"/>
              </a:solid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8696" tIns="19348" rIns="38696" bIns="1934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762"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cxnSp>
          <p:nvCxnSpPr>
            <p:cNvPr id="49" name="直线箭头连接符 4">
              <a:extLst>
                <a:ext uri="{FF2B5EF4-FFF2-40B4-BE49-F238E27FC236}">
                  <a16:creationId xmlns:a16="http://schemas.microsoft.com/office/drawing/2014/main" id="{24A91E8F-C447-30C5-6314-04712D6ABE9F}"/>
                </a:ext>
              </a:extLst>
            </p:cNvPr>
            <p:cNvCxnSpPr>
              <a:cxnSpLocks/>
              <a:endCxn id="61" idx="0"/>
            </p:cNvCxnSpPr>
            <p:nvPr/>
          </p:nvCxnSpPr>
          <p:spPr>
            <a:xfrm flipH="1">
              <a:off x="12003434" y="5893891"/>
              <a:ext cx="2177424" cy="1655604"/>
            </a:xfrm>
            <a:prstGeom prst="straightConnector1">
              <a:avLst/>
            </a:prstGeom>
            <a:ln w="12700">
              <a:solidFill>
                <a:srgbClr val="45D8BC"/>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54" name="直线箭头连接符 5">
              <a:extLst>
                <a:ext uri="{FF2B5EF4-FFF2-40B4-BE49-F238E27FC236}">
                  <a16:creationId xmlns:a16="http://schemas.microsoft.com/office/drawing/2014/main" id="{17EFDA75-BFDD-30F4-FC31-603D95059C7E}"/>
                </a:ext>
              </a:extLst>
            </p:cNvPr>
            <p:cNvCxnSpPr>
              <a:cxnSpLocks/>
              <a:endCxn id="60" idx="0"/>
            </p:cNvCxnSpPr>
            <p:nvPr/>
          </p:nvCxnSpPr>
          <p:spPr>
            <a:xfrm flipH="1">
              <a:off x="13475318" y="5893891"/>
              <a:ext cx="705540" cy="1560604"/>
            </a:xfrm>
            <a:prstGeom prst="straightConnector1">
              <a:avLst/>
            </a:prstGeom>
            <a:ln w="12700">
              <a:solidFill>
                <a:srgbClr val="45D8BC"/>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56" name="直线箭头连接符 6">
              <a:extLst>
                <a:ext uri="{FF2B5EF4-FFF2-40B4-BE49-F238E27FC236}">
                  <a16:creationId xmlns:a16="http://schemas.microsoft.com/office/drawing/2014/main" id="{A546A09A-0A1F-7A6B-69AF-7B3915100F6F}"/>
                </a:ext>
              </a:extLst>
            </p:cNvPr>
            <p:cNvCxnSpPr>
              <a:cxnSpLocks/>
              <a:endCxn id="59" idx="0"/>
            </p:cNvCxnSpPr>
            <p:nvPr/>
          </p:nvCxnSpPr>
          <p:spPr>
            <a:xfrm>
              <a:off x="14180858" y="5917330"/>
              <a:ext cx="748645" cy="1547468"/>
            </a:xfrm>
            <a:prstGeom prst="straightConnector1">
              <a:avLst/>
            </a:prstGeom>
            <a:ln w="12700">
              <a:solidFill>
                <a:srgbClr val="45D8BC"/>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57" name="直线箭头连接符 7">
              <a:extLst>
                <a:ext uri="{FF2B5EF4-FFF2-40B4-BE49-F238E27FC236}">
                  <a16:creationId xmlns:a16="http://schemas.microsoft.com/office/drawing/2014/main" id="{819BC62B-EAFF-5B35-6218-B9A61BF9312A}"/>
                </a:ext>
              </a:extLst>
            </p:cNvPr>
            <p:cNvCxnSpPr>
              <a:cxnSpLocks/>
              <a:endCxn id="58" idx="0"/>
            </p:cNvCxnSpPr>
            <p:nvPr/>
          </p:nvCxnSpPr>
          <p:spPr>
            <a:xfrm>
              <a:off x="14180858" y="5893891"/>
              <a:ext cx="2085897" cy="1625516"/>
            </a:xfrm>
            <a:prstGeom prst="straightConnector1">
              <a:avLst/>
            </a:prstGeom>
            <a:ln w="12700">
              <a:solidFill>
                <a:srgbClr val="45D8BC"/>
              </a:solidFill>
              <a:prstDash val="sysDash"/>
              <a:tailEnd type="arrow"/>
            </a:ln>
          </p:spPr>
          <p:style>
            <a:lnRef idx="2">
              <a:schemeClr val="accent1"/>
            </a:lnRef>
            <a:fillRef idx="0">
              <a:schemeClr val="accent1"/>
            </a:fillRef>
            <a:effectRef idx="1">
              <a:schemeClr val="accent1"/>
            </a:effectRef>
            <a:fontRef idx="minor">
              <a:schemeClr val="tx1"/>
            </a:fontRef>
          </p:style>
        </p:cxnSp>
        <p:pic>
          <p:nvPicPr>
            <p:cNvPr id="58" name="Picture 2" descr="E:\2011年技术论坛\2012技术论坛\ppt制作\素材\ipad&amp;iphone_透明.png">
              <a:extLst>
                <a:ext uri="{FF2B5EF4-FFF2-40B4-BE49-F238E27FC236}">
                  <a16:creationId xmlns:a16="http://schemas.microsoft.com/office/drawing/2014/main" id="{0107A6F2-C66F-332F-E4CE-BE5D527655A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539339" y="7519407"/>
              <a:ext cx="1454833" cy="527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 name="Picture 12" descr="Wyse Vista Desktop">
              <a:extLst>
                <a:ext uri="{FF2B5EF4-FFF2-40B4-BE49-F238E27FC236}">
                  <a16:creationId xmlns:a16="http://schemas.microsoft.com/office/drawing/2014/main" id="{F0416EEE-B3BF-6467-15C3-3E006B52F43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428760" y="7464798"/>
              <a:ext cx="1001485" cy="636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 name="Picture 2">
              <a:extLst>
                <a:ext uri="{FF2B5EF4-FFF2-40B4-BE49-F238E27FC236}">
                  <a16:creationId xmlns:a16="http://schemas.microsoft.com/office/drawing/2014/main" id="{71717708-7CF5-32BE-777E-8B9BE1FFCD3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951907" y="7454495"/>
              <a:ext cx="1046820" cy="657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 name="Picture 3" descr="D:\虚拟化产品运营\图片素材\sangfor\adesk.png">
              <a:extLst>
                <a:ext uri="{FF2B5EF4-FFF2-40B4-BE49-F238E27FC236}">
                  <a16:creationId xmlns:a16="http://schemas.microsoft.com/office/drawing/2014/main" id="{71511A20-3044-4698-3497-C06E36B02F4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474354" y="7549495"/>
              <a:ext cx="1058159" cy="467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 name="文本框 61">
              <a:extLst>
                <a:ext uri="{FF2B5EF4-FFF2-40B4-BE49-F238E27FC236}">
                  <a16:creationId xmlns:a16="http://schemas.microsoft.com/office/drawing/2014/main" id="{12E55FA7-75D4-2432-8ED9-EF12A6F0B9A4}"/>
                </a:ext>
              </a:extLst>
            </p:cNvPr>
            <p:cNvSpPr txBox="1"/>
            <p:nvPr/>
          </p:nvSpPr>
          <p:spPr>
            <a:xfrm>
              <a:off x="11204300" y="8185786"/>
              <a:ext cx="1688786" cy="3751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050" b="0" i="0" u="none" strike="noStrike" kern="1200" cap="none" spc="0" normalizeH="0" baseline="0" noProof="0">
                  <a:ln>
                    <a:noFill/>
                  </a:ln>
                  <a:solidFill>
                    <a:srgbClr val="FFFFFF"/>
                  </a:solidFill>
                  <a:effectLst/>
                  <a:uLnTx/>
                  <a:uFillTx/>
                  <a:latin typeface="Century Gothic" panose="020B0502020202020204" pitchFamily="34" charset="0"/>
                  <a:ea typeface="微软雅黑"/>
                  <a:cs typeface="微软雅黑"/>
                </a:rPr>
                <a:t>Thin Client</a:t>
              </a:r>
              <a:endParaRPr kumimoji="1" lang="zh-CN" altLang="en-US" sz="1050" b="0" i="0" u="none" strike="noStrike" kern="1200" cap="none" spc="0" normalizeH="0" baseline="0" noProof="0">
                <a:ln>
                  <a:noFill/>
                </a:ln>
                <a:solidFill>
                  <a:srgbClr val="FFFFFF"/>
                </a:solidFill>
                <a:effectLst/>
                <a:uLnTx/>
                <a:uFillTx/>
                <a:latin typeface="Century Gothic" panose="020B0502020202020204" pitchFamily="34" charset="0"/>
                <a:ea typeface="微软雅黑"/>
                <a:cs typeface="微软雅黑"/>
              </a:endParaRPr>
            </a:p>
          </p:txBody>
        </p:sp>
        <p:sp>
          <p:nvSpPr>
            <p:cNvPr id="63" name="文本框 62">
              <a:extLst>
                <a:ext uri="{FF2B5EF4-FFF2-40B4-BE49-F238E27FC236}">
                  <a16:creationId xmlns:a16="http://schemas.microsoft.com/office/drawing/2014/main" id="{39E19A66-D47D-BECB-7558-832EF8A9FBCC}"/>
                </a:ext>
              </a:extLst>
            </p:cNvPr>
            <p:cNvSpPr txBox="1"/>
            <p:nvPr/>
          </p:nvSpPr>
          <p:spPr>
            <a:xfrm>
              <a:off x="12847470" y="8185786"/>
              <a:ext cx="1266222" cy="3637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000" b="0" i="0" u="none" strike="noStrike" kern="1200" cap="none" spc="0" normalizeH="0" baseline="0" noProof="0">
                  <a:ln>
                    <a:noFill/>
                  </a:ln>
                  <a:solidFill>
                    <a:srgbClr val="FFFFFF"/>
                  </a:solidFill>
                  <a:effectLst/>
                  <a:uLnTx/>
                  <a:uFillTx/>
                  <a:latin typeface="Century Gothic" panose="020B0502020202020204" pitchFamily="34" charset="0"/>
                  <a:ea typeface="微软雅黑"/>
                  <a:cs typeface="微软雅黑"/>
                </a:rPr>
                <a:t>Laptop</a:t>
              </a:r>
              <a:endParaRPr kumimoji="1" lang="zh-CN" altLang="en-US" sz="1000" b="0" i="0" u="none" strike="noStrike" kern="1200" cap="none" spc="0" normalizeH="0" baseline="0" noProof="0">
                <a:ln>
                  <a:noFill/>
                </a:ln>
                <a:solidFill>
                  <a:srgbClr val="FFFFFF"/>
                </a:solidFill>
                <a:effectLst/>
                <a:uLnTx/>
                <a:uFillTx/>
                <a:latin typeface="Century Gothic" panose="020B0502020202020204" pitchFamily="34" charset="0"/>
                <a:ea typeface="微软雅黑"/>
                <a:cs typeface="微软雅黑"/>
              </a:endParaRPr>
            </a:p>
          </p:txBody>
        </p:sp>
        <p:sp>
          <p:nvSpPr>
            <p:cNvPr id="64" name="文本框 63">
              <a:extLst>
                <a:ext uri="{FF2B5EF4-FFF2-40B4-BE49-F238E27FC236}">
                  <a16:creationId xmlns:a16="http://schemas.microsoft.com/office/drawing/2014/main" id="{3D2FBC5B-F1B5-9EC6-42A1-5860F4036CA4}"/>
                </a:ext>
              </a:extLst>
            </p:cNvPr>
            <p:cNvSpPr txBox="1"/>
            <p:nvPr/>
          </p:nvSpPr>
          <p:spPr>
            <a:xfrm>
              <a:off x="14520641" y="8185786"/>
              <a:ext cx="845963" cy="3637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000" b="0" i="0" u="none" strike="noStrike" kern="1200" cap="none" spc="0" normalizeH="0" baseline="0" noProof="0">
                  <a:ln>
                    <a:noFill/>
                  </a:ln>
                  <a:solidFill>
                    <a:srgbClr val="FFFFFF"/>
                  </a:solidFill>
                  <a:effectLst/>
                  <a:uLnTx/>
                  <a:uFillTx/>
                  <a:latin typeface="Century Gothic" panose="020B0502020202020204" pitchFamily="34" charset="0"/>
                  <a:ea typeface="微软雅黑"/>
                  <a:cs typeface="微软雅黑"/>
                </a:rPr>
                <a:t>PC</a:t>
              </a:r>
              <a:endParaRPr kumimoji="1" lang="zh-CN" altLang="en-US" sz="1000" b="0" i="0" u="none" strike="noStrike" kern="1200" cap="none" spc="0" normalizeH="0" baseline="0" noProof="0">
                <a:ln>
                  <a:noFill/>
                </a:ln>
                <a:solidFill>
                  <a:srgbClr val="FFFFFF"/>
                </a:solidFill>
                <a:effectLst/>
                <a:uLnTx/>
                <a:uFillTx/>
                <a:latin typeface="Century Gothic" panose="020B0502020202020204" pitchFamily="34" charset="0"/>
                <a:ea typeface="微软雅黑"/>
                <a:cs typeface="微软雅黑"/>
              </a:endParaRPr>
            </a:p>
          </p:txBody>
        </p:sp>
        <p:sp>
          <p:nvSpPr>
            <p:cNvPr id="65" name="文本框 64">
              <a:extLst>
                <a:ext uri="{FF2B5EF4-FFF2-40B4-BE49-F238E27FC236}">
                  <a16:creationId xmlns:a16="http://schemas.microsoft.com/office/drawing/2014/main" id="{53D4DA68-E8D4-F072-BAC5-94AF456857CA}"/>
                </a:ext>
              </a:extLst>
            </p:cNvPr>
            <p:cNvSpPr txBox="1"/>
            <p:nvPr/>
          </p:nvSpPr>
          <p:spPr>
            <a:xfrm>
              <a:off x="15827900" y="8185786"/>
              <a:ext cx="1266222" cy="3637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000" b="0" i="0" u="none" strike="noStrike" kern="1200" cap="none" spc="0" normalizeH="0" baseline="0" noProof="0">
                  <a:ln>
                    <a:noFill/>
                  </a:ln>
                  <a:solidFill>
                    <a:srgbClr val="FFFFFF"/>
                  </a:solidFill>
                  <a:effectLst/>
                  <a:uLnTx/>
                  <a:uFillTx/>
                  <a:latin typeface="Century Gothic" panose="020B0502020202020204" pitchFamily="34" charset="0"/>
                  <a:ea typeface="微软雅黑"/>
                  <a:cs typeface="微软雅黑"/>
                </a:rPr>
                <a:t>Mobile</a:t>
              </a:r>
              <a:endParaRPr kumimoji="1" lang="zh-CN" altLang="en-US" sz="1000" b="0" i="0" u="none" strike="noStrike" kern="1200" cap="none" spc="0" normalizeH="0" baseline="0" noProof="0">
                <a:ln>
                  <a:noFill/>
                </a:ln>
                <a:solidFill>
                  <a:srgbClr val="FFFFFF"/>
                </a:solidFill>
                <a:effectLst/>
                <a:uLnTx/>
                <a:uFillTx/>
                <a:latin typeface="Century Gothic" panose="020B0502020202020204" pitchFamily="34" charset="0"/>
                <a:ea typeface="微软雅黑"/>
                <a:cs typeface="微软雅黑"/>
              </a:endParaRPr>
            </a:p>
          </p:txBody>
        </p:sp>
        <p:sp>
          <p:nvSpPr>
            <p:cNvPr id="66" name="文本框 65">
              <a:extLst>
                <a:ext uri="{FF2B5EF4-FFF2-40B4-BE49-F238E27FC236}">
                  <a16:creationId xmlns:a16="http://schemas.microsoft.com/office/drawing/2014/main" id="{2386874A-284A-31AB-BE57-3844B7A9CA61}"/>
                </a:ext>
              </a:extLst>
            </p:cNvPr>
            <p:cNvSpPr txBox="1"/>
            <p:nvPr/>
          </p:nvSpPr>
          <p:spPr>
            <a:xfrm>
              <a:off x="15366604" y="6069937"/>
              <a:ext cx="2448539" cy="954863"/>
            </a:xfrm>
            <a:prstGeom prst="rect">
              <a:avLst/>
            </a:prstGeom>
            <a:noFill/>
          </p:spPr>
          <p:txBody>
            <a:bodyPr wrap="square" rtlCol="0">
              <a:spAutoFit/>
            </a:bodyPr>
            <a:lstStyle/>
            <a:p>
              <a:pPr lvl="0">
                <a:defRPr/>
              </a:pPr>
              <a:r>
                <a:rPr kumimoji="1" lang="en-US" altLang="zh-CN" sz="1200" b="1">
                  <a:solidFill>
                    <a:srgbClr val="FFFFFF"/>
                  </a:solidFill>
                  <a:latin typeface="Century Gothic" panose="020B0502020202020204" pitchFamily="34" charset="0"/>
                  <a:ea typeface="微软雅黑"/>
                  <a:cs typeface="微软雅黑"/>
                </a:rPr>
                <a:t>Entrega de imágenes de escritorio</a:t>
              </a:r>
              <a:endParaRPr kumimoji="1" lang="zh-CN" altLang="en-US" sz="1200" b="1" i="0" u="none" strike="noStrike" kern="1200" cap="none" spc="0" normalizeH="0" baseline="0" noProof="0" dirty="0">
                <a:ln>
                  <a:noFill/>
                </a:ln>
                <a:solidFill>
                  <a:srgbClr val="FFFFFF"/>
                </a:solidFill>
                <a:effectLst/>
                <a:uLnTx/>
                <a:uFillTx/>
                <a:latin typeface="Century Gothic" panose="020B0502020202020204" pitchFamily="34" charset="0"/>
                <a:ea typeface="微软雅黑"/>
                <a:cs typeface="微软雅黑"/>
              </a:endParaRPr>
            </a:p>
          </p:txBody>
        </p:sp>
      </p:grpSp>
      <p:grpSp>
        <p:nvGrpSpPr>
          <p:cNvPr id="67" name="组合 66">
            <a:extLst>
              <a:ext uri="{FF2B5EF4-FFF2-40B4-BE49-F238E27FC236}">
                <a16:creationId xmlns:a16="http://schemas.microsoft.com/office/drawing/2014/main" id="{855DDE5F-6856-65B4-BD56-ED4A25D57300}"/>
              </a:ext>
            </a:extLst>
          </p:cNvPr>
          <p:cNvGrpSpPr/>
          <p:nvPr/>
        </p:nvGrpSpPr>
        <p:grpSpPr>
          <a:xfrm>
            <a:off x="631113" y="1048516"/>
            <a:ext cx="5440932" cy="2515998"/>
            <a:chOff x="62215" y="632098"/>
            <a:chExt cx="6365093" cy="2943349"/>
          </a:xfrm>
        </p:grpSpPr>
        <p:grpSp>
          <p:nvGrpSpPr>
            <p:cNvPr id="68" name="组合 67">
              <a:extLst>
                <a:ext uri="{FF2B5EF4-FFF2-40B4-BE49-F238E27FC236}">
                  <a16:creationId xmlns:a16="http://schemas.microsoft.com/office/drawing/2014/main" id="{F034CE58-745F-7357-5927-19F12F9B4E18}"/>
                </a:ext>
              </a:extLst>
            </p:cNvPr>
            <p:cNvGrpSpPr/>
            <p:nvPr/>
          </p:nvGrpSpPr>
          <p:grpSpPr>
            <a:xfrm>
              <a:off x="2230123" y="632098"/>
              <a:ext cx="2646418" cy="2470697"/>
              <a:chOff x="4311943" y="1162990"/>
              <a:chExt cx="3566216" cy="3784263"/>
            </a:xfrm>
          </p:grpSpPr>
          <p:sp>
            <p:nvSpPr>
              <p:cNvPr id="73" name="等腰三角形 35">
                <a:extLst>
                  <a:ext uri="{FF2B5EF4-FFF2-40B4-BE49-F238E27FC236}">
                    <a16:creationId xmlns:a16="http://schemas.microsoft.com/office/drawing/2014/main" id="{005343ED-1E84-2578-3359-234B00AC9D84}"/>
                  </a:ext>
                </a:extLst>
              </p:cNvPr>
              <p:cNvSpPr/>
              <p:nvPr/>
            </p:nvSpPr>
            <p:spPr>
              <a:xfrm>
                <a:off x="4755704" y="2032849"/>
                <a:ext cx="2680592" cy="2326737"/>
              </a:xfrm>
              <a:prstGeom prst="triangle">
                <a:avLst/>
              </a:prstGeom>
              <a:solidFill>
                <a:srgbClr val="0D70FF">
                  <a:alpha val="20000"/>
                </a:srgbClr>
              </a:solidFill>
              <a:ln w="19050">
                <a:solidFill>
                  <a:srgbClr val="33B2F9"/>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59947"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a:ln>
                    <a:noFill/>
                  </a:ln>
                  <a:solidFill>
                    <a:srgbClr val="FFFFFF"/>
                  </a:solidFill>
                  <a:effectLst/>
                  <a:uLnTx/>
                  <a:uFillTx/>
                  <a:latin typeface="Century Gothic" panose="020B0502020202020204" pitchFamily="34" charset="0"/>
                  <a:ea typeface="微软雅黑" panose="020B0503020204020204" charset="-122"/>
                  <a:cs typeface="微软雅黑" panose="020B0503020204020204" charset="-122"/>
                </a:endParaRPr>
              </a:p>
            </p:txBody>
          </p:sp>
          <p:sp>
            <p:nvSpPr>
              <p:cNvPr id="74" name="梯形 73">
                <a:extLst>
                  <a:ext uri="{FF2B5EF4-FFF2-40B4-BE49-F238E27FC236}">
                    <a16:creationId xmlns:a16="http://schemas.microsoft.com/office/drawing/2014/main" id="{F14282D2-E3AB-F9D9-F6D0-8055BFC3F2E2}"/>
                  </a:ext>
                </a:extLst>
              </p:cNvPr>
              <p:cNvSpPr/>
              <p:nvPr/>
            </p:nvSpPr>
            <p:spPr>
              <a:xfrm rot="7200000" flipV="1">
                <a:off x="3252730" y="2760275"/>
                <a:ext cx="3566215" cy="371645"/>
              </a:xfrm>
              <a:prstGeom prst="trapezoid">
                <a:avLst>
                  <a:gd name="adj" fmla="val 160231"/>
                </a:avLst>
              </a:prstGeom>
              <a:solidFill>
                <a:srgbClr val="0D7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Century Gothic" panose="020B0502020202020204" pitchFamily="34" charset="0"/>
                    <a:ea typeface="+mj-ea"/>
                    <a:cs typeface="微软雅黑" panose="020B0503020204020204" charset="-122"/>
                  </a:rPr>
                  <a:t>Data Security</a:t>
                </a:r>
              </a:p>
            </p:txBody>
          </p:sp>
          <p:sp>
            <p:nvSpPr>
              <p:cNvPr id="76" name="梯形 75">
                <a:extLst>
                  <a:ext uri="{FF2B5EF4-FFF2-40B4-BE49-F238E27FC236}">
                    <a16:creationId xmlns:a16="http://schemas.microsoft.com/office/drawing/2014/main" id="{59C3C474-F54D-7925-B47A-553D7D8C45E1}"/>
                  </a:ext>
                </a:extLst>
              </p:cNvPr>
              <p:cNvSpPr/>
              <p:nvPr/>
            </p:nvSpPr>
            <p:spPr>
              <a:xfrm rot="14400000" flipV="1">
                <a:off x="5377890" y="2760275"/>
                <a:ext cx="3566215" cy="371645"/>
              </a:xfrm>
              <a:prstGeom prst="trapezoid">
                <a:avLst>
                  <a:gd name="adj" fmla="val 160231"/>
                </a:avLst>
              </a:prstGeom>
              <a:solidFill>
                <a:srgbClr val="91D24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Century Gothic" panose="020B0502020202020204" pitchFamily="34" charset="0"/>
                    <a:ea typeface="+mj-ea"/>
                    <a:cs typeface="微软雅黑" panose="020B0503020204020204" charset="-122"/>
                  </a:rPr>
                  <a:t>Operations</a:t>
                </a:r>
                <a:endParaRPr kumimoji="0" lang="zh-CN" altLang="en-US" sz="1400" b="1" i="0" u="none" strike="noStrike" kern="1200" cap="none" spc="0" normalizeH="0" baseline="0" noProof="0">
                  <a:ln>
                    <a:noFill/>
                  </a:ln>
                  <a:solidFill>
                    <a:srgbClr val="FFFFFF"/>
                  </a:solidFill>
                  <a:effectLst/>
                  <a:uLnTx/>
                  <a:uFillTx/>
                  <a:latin typeface="Century Gothic" panose="020B0502020202020204" pitchFamily="34" charset="0"/>
                  <a:ea typeface="+mj-ea"/>
                  <a:cs typeface="微软雅黑" panose="020B0503020204020204" charset="-122"/>
                </a:endParaRPr>
              </a:p>
            </p:txBody>
          </p:sp>
          <p:sp>
            <p:nvSpPr>
              <p:cNvPr id="77" name="任意多边形 16">
                <a:extLst>
                  <a:ext uri="{FF2B5EF4-FFF2-40B4-BE49-F238E27FC236}">
                    <a16:creationId xmlns:a16="http://schemas.microsoft.com/office/drawing/2014/main" id="{253C4D43-92DE-34ED-C3EB-C0C1A840020E}"/>
                  </a:ext>
                </a:extLst>
              </p:cNvPr>
              <p:cNvSpPr/>
              <p:nvPr/>
            </p:nvSpPr>
            <p:spPr>
              <a:xfrm>
                <a:off x="4311943" y="4575608"/>
                <a:ext cx="3566216" cy="371645"/>
              </a:xfrm>
              <a:custGeom>
                <a:avLst/>
                <a:gdLst>
                  <a:gd name="connsiteX0" fmla="*/ 0 w 2592288"/>
                  <a:gd name="connsiteY0" fmla="*/ 0 h 270000"/>
                  <a:gd name="connsiteX1" fmla="*/ 2592288 w 2592288"/>
                  <a:gd name="connsiteY1" fmla="*/ 0 h 270000"/>
                  <a:gd name="connsiteX2" fmla="*/ 2159664 w 2592288"/>
                  <a:gd name="connsiteY2" fmla="*/ 270000 h 270000"/>
                  <a:gd name="connsiteX3" fmla="*/ 432624 w 2592288"/>
                  <a:gd name="connsiteY3" fmla="*/ 270000 h 270000"/>
                </a:gdLst>
                <a:ahLst/>
                <a:cxnLst>
                  <a:cxn ang="0">
                    <a:pos x="connsiteX0" y="connsiteY0"/>
                  </a:cxn>
                  <a:cxn ang="0">
                    <a:pos x="connsiteX1" y="connsiteY1"/>
                  </a:cxn>
                  <a:cxn ang="0">
                    <a:pos x="connsiteX2" y="connsiteY2"/>
                  </a:cxn>
                  <a:cxn ang="0">
                    <a:pos x="connsiteX3" y="connsiteY3"/>
                  </a:cxn>
                </a:cxnLst>
                <a:rect l="l" t="t" r="r" b="b"/>
                <a:pathLst>
                  <a:path w="2592288" h="270000">
                    <a:moveTo>
                      <a:pt x="0" y="0"/>
                    </a:moveTo>
                    <a:lnTo>
                      <a:pt x="2592288" y="0"/>
                    </a:lnTo>
                    <a:lnTo>
                      <a:pt x="2159664" y="270000"/>
                    </a:lnTo>
                    <a:lnTo>
                      <a:pt x="432624" y="270000"/>
                    </a:lnTo>
                    <a:close/>
                  </a:path>
                </a:pathLst>
              </a:custGeom>
              <a:solidFill>
                <a:srgbClr val="33B2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Century Gothic" panose="020B0502020202020204" pitchFamily="34" charset="0"/>
                    <a:ea typeface="+mj-ea"/>
                    <a:cs typeface="微软雅黑" panose="020B0503020204020204" charset="-122"/>
                  </a:rPr>
                  <a:t>Flexibility</a:t>
                </a:r>
                <a:endParaRPr kumimoji="0" lang="zh-CN" altLang="en-US" sz="1400" b="1" i="0" u="none" strike="noStrike" kern="1200" cap="none" spc="0" normalizeH="0" baseline="0" noProof="0">
                  <a:ln>
                    <a:noFill/>
                  </a:ln>
                  <a:solidFill>
                    <a:srgbClr val="FFFFFF"/>
                  </a:solidFill>
                  <a:effectLst/>
                  <a:uLnTx/>
                  <a:uFillTx/>
                  <a:latin typeface="Century Gothic" panose="020B0502020202020204" pitchFamily="34" charset="0"/>
                  <a:ea typeface="+mj-ea"/>
                  <a:cs typeface="微软雅黑" panose="020B0503020204020204" charset="-122"/>
                </a:endParaRPr>
              </a:p>
            </p:txBody>
          </p:sp>
          <p:pic>
            <p:nvPicPr>
              <p:cNvPr id="78" name="图片 77" descr="图形用户界面&#10;&#10;描述已自动生成">
                <a:extLst>
                  <a:ext uri="{FF2B5EF4-FFF2-40B4-BE49-F238E27FC236}">
                    <a16:creationId xmlns:a16="http://schemas.microsoft.com/office/drawing/2014/main" id="{87F39471-E54B-45FF-54F7-96717F066E4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78135" y="3262834"/>
                <a:ext cx="1827291" cy="913647"/>
              </a:xfrm>
              <a:prstGeom prst="rect">
                <a:avLst/>
              </a:prstGeom>
              <a:effectLst>
                <a:outerShdw blurRad="25400" dist="25400" dir="5400000" algn="t" rotWithShape="0">
                  <a:prstClr val="black">
                    <a:alpha val="40000"/>
                  </a:prstClr>
                </a:outerShdw>
              </a:effectLst>
            </p:spPr>
          </p:pic>
        </p:grpSp>
        <p:sp>
          <p:nvSpPr>
            <p:cNvPr id="70" name="文本框 18">
              <a:extLst>
                <a:ext uri="{FF2B5EF4-FFF2-40B4-BE49-F238E27FC236}">
                  <a16:creationId xmlns:a16="http://schemas.microsoft.com/office/drawing/2014/main" id="{CA867683-ED7D-45CB-F154-B99AC520BC4E}"/>
                </a:ext>
              </a:extLst>
            </p:cNvPr>
            <p:cNvSpPr txBox="1">
              <a:spLocks noChangeArrowheads="1"/>
            </p:cNvSpPr>
            <p:nvPr/>
          </p:nvSpPr>
          <p:spPr bwMode="auto">
            <a:xfrm>
              <a:off x="62215" y="1316986"/>
              <a:ext cx="2262832" cy="756325"/>
            </a:xfrm>
            <a:prstGeom prst="rect">
              <a:avLst/>
            </a:prstGeom>
            <a:noFill/>
            <a:ln>
              <a:noFill/>
            </a:ln>
          </p:spPr>
          <p:txBody>
            <a:bodyPr lIns="0" tIns="0" rIns="0" bIns="0"/>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r">
                <a:lnSpc>
                  <a:spcPct val="120000"/>
                </a:lnSpc>
                <a:defRPr/>
              </a:pPr>
              <a:r>
                <a:rPr lang="en-US" altLang="zh-CN" sz="1400" b="1">
                  <a:solidFill>
                    <a:srgbClr val="0D70FF"/>
                  </a:solidFill>
                  <a:latin typeface="Century Gothic" panose="020B0502020202020204" pitchFamily="34" charset="0"/>
                  <a:ea typeface="+mj-ea"/>
                </a:rPr>
                <a:t>Los datos se almacenan y protegen en la nube</a:t>
              </a:r>
              <a:endParaRPr kumimoji="0" lang="en-US" altLang="zh-CN" sz="1400" b="1" i="0" u="none" strike="noStrike" kern="1200" cap="none" spc="0" normalizeH="0" baseline="0" noProof="0" dirty="0">
                <a:ln>
                  <a:noFill/>
                </a:ln>
                <a:solidFill>
                  <a:srgbClr val="0D70FF"/>
                </a:solidFill>
                <a:effectLst/>
                <a:uLnTx/>
                <a:uFillTx/>
                <a:latin typeface="Century Gothic" panose="020B0502020202020204" pitchFamily="34" charset="0"/>
                <a:ea typeface="+mj-ea"/>
                <a:cs typeface="+mn-cs"/>
              </a:endParaRPr>
            </a:p>
          </p:txBody>
        </p:sp>
        <p:sp>
          <p:nvSpPr>
            <p:cNvPr id="71" name="文本框 19">
              <a:extLst>
                <a:ext uri="{FF2B5EF4-FFF2-40B4-BE49-F238E27FC236}">
                  <a16:creationId xmlns:a16="http://schemas.microsoft.com/office/drawing/2014/main" id="{516D6DD6-1CF1-4D82-DD0F-E561A1D85911}"/>
                </a:ext>
              </a:extLst>
            </p:cNvPr>
            <p:cNvSpPr txBox="1">
              <a:spLocks noChangeArrowheads="1"/>
            </p:cNvSpPr>
            <p:nvPr/>
          </p:nvSpPr>
          <p:spPr bwMode="auto">
            <a:xfrm>
              <a:off x="4786548" y="1316986"/>
              <a:ext cx="1640760" cy="634211"/>
            </a:xfrm>
            <a:prstGeom prst="rect">
              <a:avLst/>
            </a:prstGeom>
            <a:noFill/>
            <a:ln>
              <a:noFill/>
            </a:ln>
          </p:spPr>
          <p:txBody>
            <a:bodyPr lIns="0" tIns="0" rIns="0" bIns="0"/>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91D24F"/>
                  </a:solidFill>
                  <a:effectLst/>
                  <a:uLnTx/>
                  <a:uFillTx/>
                  <a:latin typeface="Century Gothic" panose="020B0502020202020204" pitchFamily="34" charset="0"/>
                  <a:ea typeface="+mj-ea"/>
                  <a:cs typeface="+mn-cs"/>
                </a:rPr>
                <a:t>Gestion </a:t>
              </a:r>
              <a:r>
                <a:rPr kumimoji="0" lang="en-US" altLang="zh-CN" sz="1400" b="1" i="0" u="none" strike="noStrike" kern="1200" cap="none" spc="0" normalizeH="0" baseline="0" noProof="0" dirty="0" err="1">
                  <a:ln>
                    <a:noFill/>
                  </a:ln>
                  <a:solidFill>
                    <a:srgbClr val="91D24F"/>
                  </a:solidFill>
                  <a:effectLst/>
                  <a:uLnTx/>
                  <a:uFillTx/>
                  <a:latin typeface="Century Gothic" panose="020B0502020202020204" pitchFamily="34" charset="0"/>
                  <a:ea typeface="+mj-ea"/>
                  <a:cs typeface="+mn-cs"/>
                </a:rPr>
                <a:t>Centralizada</a:t>
              </a:r>
              <a:endParaRPr kumimoji="0" lang="en-US" altLang="zh-CN" sz="1400" b="1" i="0" u="none" strike="noStrike" kern="1200" cap="none" spc="0" normalizeH="0" baseline="0" noProof="0" dirty="0">
                <a:ln>
                  <a:noFill/>
                </a:ln>
                <a:solidFill>
                  <a:srgbClr val="91D24F"/>
                </a:solidFill>
                <a:effectLst/>
                <a:uLnTx/>
                <a:uFillTx/>
                <a:latin typeface="Century Gothic" panose="020B0502020202020204" pitchFamily="34" charset="0"/>
                <a:ea typeface="+mj-ea"/>
                <a:cs typeface="+mn-cs"/>
              </a:endParaRPr>
            </a:p>
          </p:txBody>
        </p:sp>
        <p:sp>
          <p:nvSpPr>
            <p:cNvPr id="72" name="文本框 20">
              <a:extLst>
                <a:ext uri="{FF2B5EF4-FFF2-40B4-BE49-F238E27FC236}">
                  <a16:creationId xmlns:a16="http://schemas.microsoft.com/office/drawing/2014/main" id="{14BC9514-2416-EF7C-0DE8-A6090F617D79}"/>
                </a:ext>
              </a:extLst>
            </p:cNvPr>
            <p:cNvSpPr txBox="1">
              <a:spLocks noChangeArrowheads="1"/>
            </p:cNvSpPr>
            <p:nvPr/>
          </p:nvSpPr>
          <p:spPr bwMode="auto">
            <a:xfrm>
              <a:off x="1281169" y="3087957"/>
              <a:ext cx="4457646" cy="487490"/>
            </a:xfrm>
            <a:prstGeom prst="rect">
              <a:avLst/>
            </a:prstGeom>
            <a:noFill/>
            <a:ln>
              <a:noFill/>
            </a:ln>
          </p:spPr>
          <p:txBody>
            <a:bodyPr vert="horz"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s-ES" altLang="zh-CN" sz="1400" b="1" i="0" u="none" strike="noStrike" kern="1200" cap="none" spc="0" normalizeH="0" baseline="0" noProof="0" dirty="0">
                  <a:ln>
                    <a:noFill/>
                  </a:ln>
                  <a:solidFill>
                    <a:srgbClr val="33B2F9"/>
                  </a:solidFill>
                  <a:effectLst/>
                  <a:uLnTx/>
                  <a:uFillTx/>
                  <a:latin typeface="Century Gothic" panose="020B0502020202020204" pitchFamily="34" charset="0"/>
                  <a:ea typeface="+mj-ea"/>
                  <a:cs typeface="+mn-cs"/>
                </a:rPr>
                <a:t>Escalabilidad y Flexibilidad WFA</a:t>
              </a:r>
              <a:endParaRPr kumimoji="0" lang="en-US" altLang="zh-CN" sz="1400" b="1" i="0" u="none" strike="noStrike" kern="1200" cap="none" spc="0" normalizeH="0" baseline="0" noProof="0" dirty="0">
                <a:ln>
                  <a:noFill/>
                </a:ln>
                <a:solidFill>
                  <a:srgbClr val="33B2F9"/>
                </a:solidFill>
                <a:effectLst/>
                <a:uLnTx/>
                <a:uFillTx/>
                <a:latin typeface="Century Gothic" panose="020B0502020202020204" pitchFamily="34" charset="0"/>
                <a:ea typeface="+mj-ea"/>
                <a:cs typeface="+mn-cs"/>
              </a:endParaRPr>
            </a:p>
          </p:txBody>
        </p:sp>
      </p:grpSp>
      <p:sp>
        <p:nvSpPr>
          <p:cNvPr id="6" name="TextBox 5">
            <a:extLst>
              <a:ext uri="{FF2B5EF4-FFF2-40B4-BE49-F238E27FC236}">
                <a16:creationId xmlns:a16="http://schemas.microsoft.com/office/drawing/2014/main" id="{18C8D3F2-3EC0-CBE8-1E1A-962F0C4412EF}"/>
              </a:ext>
            </a:extLst>
          </p:cNvPr>
          <p:cNvSpPr txBox="1"/>
          <p:nvPr/>
        </p:nvSpPr>
        <p:spPr>
          <a:xfrm>
            <a:off x="3086100" y="3177426"/>
            <a:ext cx="6172200" cy="369332"/>
          </a:xfrm>
          <a:prstGeom prst="rect">
            <a:avLst/>
          </a:prstGeom>
          <a:noFill/>
        </p:spPr>
        <p:txBody>
          <a:bodyPr wrap="square">
            <a:spAutoFit/>
          </a:bodyPr>
          <a:lstStyle/>
          <a:p>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Reduction</a:t>
            </a:r>
            <a:endParaRPr lang="en-AU" dirty="0"/>
          </a:p>
        </p:txBody>
      </p:sp>
    </p:spTree>
    <p:custDataLst>
      <p:tags r:id="rId1"/>
    </p:custDataLst>
    <p:extLst>
      <p:ext uri="{BB962C8B-B14F-4D97-AF65-F5344CB8AC3E}">
        <p14:creationId xmlns:p14="http://schemas.microsoft.com/office/powerpoint/2010/main" val="3471413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cxnSp>
        <p:nvCxnSpPr>
          <p:cNvPr id="53" name="直线连接符 52">
            <a:extLst>
              <a:ext uri="{FF2B5EF4-FFF2-40B4-BE49-F238E27FC236}">
                <a16:creationId xmlns:a16="http://schemas.microsoft.com/office/drawing/2014/main" id="{FF1B5B25-CEA8-FA4F-96AE-340CE8B6DF85}"/>
              </a:ext>
            </a:extLst>
          </p:cNvPr>
          <p:cNvCxnSpPr>
            <a:cxnSpLocks/>
          </p:cNvCxnSpPr>
          <p:nvPr/>
        </p:nvCxnSpPr>
        <p:spPr>
          <a:xfrm>
            <a:off x="1151164" y="829810"/>
            <a:ext cx="10606295" cy="0"/>
          </a:xfrm>
          <a:prstGeom prst="line">
            <a:avLst/>
          </a:prstGeom>
          <a:ln w="9525">
            <a:solidFill>
              <a:srgbClr val="11B5F2"/>
            </a:solidFill>
          </a:ln>
        </p:spPr>
        <p:style>
          <a:lnRef idx="1">
            <a:schemeClr val="accent1"/>
          </a:lnRef>
          <a:fillRef idx="0">
            <a:schemeClr val="accent1"/>
          </a:fillRef>
          <a:effectRef idx="0">
            <a:schemeClr val="accent1"/>
          </a:effectRef>
          <a:fontRef idx="minor">
            <a:schemeClr val="tx1"/>
          </a:fontRef>
        </p:style>
      </p:cxnSp>
      <p:pic>
        <p:nvPicPr>
          <p:cNvPr id="55" name="图片 54">
            <a:extLst>
              <a:ext uri="{FF2B5EF4-FFF2-40B4-BE49-F238E27FC236}">
                <a16:creationId xmlns:a16="http://schemas.microsoft.com/office/drawing/2014/main" id="{09296B3C-AE00-DF47-9D39-C5F7F05A1B2D}"/>
              </a:ext>
            </a:extLst>
          </p:cNvPr>
          <p:cNvPicPr>
            <a:picLocks noChangeAspect="1"/>
          </p:cNvPicPr>
          <p:nvPr/>
        </p:nvPicPr>
        <p:blipFill>
          <a:blip r:embed="rId5"/>
          <a:stretch>
            <a:fillRect/>
          </a:stretch>
        </p:blipFill>
        <p:spPr>
          <a:xfrm>
            <a:off x="9665739" y="-125344"/>
            <a:ext cx="2611769" cy="1154038"/>
          </a:xfrm>
          <a:prstGeom prst="rect">
            <a:avLst/>
          </a:prstGeom>
          <a:effectLst>
            <a:outerShdw blurRad="38100" dist="25400" dir="2700000" algn="tl" rotWithShape="0">
              <a:prstClr val="black">
                <a:alpha val="30000"/>
              </a:prstClr>
            </a:outerShdw>
          </a:effectLst>
        </p:spPr>
      </p:pic>
      <p:sp>
        <p:nvSpPr>
          <p:cNvPr id="28" name="矩形 27">
            <a:extLst>
              <a:ext uri="{FF2B5EF4-FFF2-40B4-BE49-F238E27FC236}">
                <a16:creationId xmlns:a16="http://schemas.microsoft.com/office/drawing/2014/main" id="{03863748-75FF-0649-8F55-99C7F40118A4}"/>
              </a:ext>
            </a:extLst>
          </p:cNvPr>
          <p:cNvSpPr/>
          <p:nvPr/>
        </p:nvSpPr>
        <p:spPr>
          <a:xfrm>
            <a:off x="0" y="6367174"/>
            <a:ext cx="12192000" cy="497076"/>
          </a:xfrm>
          <a:prstGeom prst="rect">
            <a:avLst/>
          </a:prstGeom>
          <a:gradFill>
            <a:gsLst>
              <a:gs pos="0">
                <a:srgbClr val="0E8EE7">
                  <a:alpha val="40000"/>
                </a:srgbClr>
              </a:gs>
              <a:gs pos="100000">
                <a:srgbClr val="0E8EE7">
                  <a:alpha val="1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字魂58号-创中黑"/>
              <a:cs typeface="+mn-cs"/>
            </a:endParaRPr>
          </a:p>
        </p:txBody>
      </p:sp>
      <p:sp>
        <p:nvSpPr>
          <p:cNvPr id="29" name="矩形 28">
            <a:extLst>
              <a:ext uri="{FF2B5EF4-FFF2-40B4-BE49-F238E27FC236}">
                <a16:creationId xmlns:a16="http://schemas.microsoft.com/office/drawing/2014/main" id="{1AF92433-627A-8F4E-B5EE-5E07C36E2142}"/>
              </a:ext>
            </a:extLst>
          </p:cNvPr>
          <p:cNvSpPr/>
          <p:nvPr/>
        </p:nvSpPr>
        <p:spPr>
          <a:xfrm>
            <a:off x="440326" y="6518843"/>
            <a:ext cx="162000" cy="162000"/>
          </a:xfrm>
          <a:prstGeom prst="rect">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30" name="矩形 29">
            <a:extLst>
              <a:ext uri="{FF2B5EF4-FFF2-40B4-BE49-F238E27FC236}">
                <a16:creationId xmlns:a16="http://schemas.microsoft.com/office/drawing/2014/main" id="{C9B0EC7F-C0A9-1B4F-BA61-6E7FF251DAF2}"/>
              </a:ext>
            </a:extLst>
          </p:cNvPr>
          <p:cNvSpPr/>
          <p:nvPr/>
        </p:nvSpPr>
        <p:spPr>
          <a:xfrm>
            <a:off x="11579131" y="6518843"/>
            <a:ext cx="162000" cy="162000"/>
          </a:xfrm>
          <a:prstGeom prst="rect">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31" name="日期占位符 1">
            <a:extLst>
              <a:ext uri="{FF2B5EF4-FFF2-40B4-BE49-F238E27FC236}">
                <a16:creationId xmlns:a16="http://schemas.microsoft.com/office/drawing/2014/main" id="{168C5C8F-E08D-0A48-A2A8-D674A0339CAD}"/>
              </a:ext>
            </a:extLst>
          </p:cNvPr>
          <p:cNvSpPr txBox="1">
            <a:spLocks/>
          </p:cNvSpPr>
          <p:nvPr/>
        </p:nvSpPr>
        <p:spPr>
          <a:xfrm>
            <a:off x="609896" y="6458759"/>
            <a:ext cx="27432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err="1">
                <a:ln>
                  <a:noFill/>
                </a:ln>
                <a:solidFill>
                  <a:srgbClr val="FFFFFF"/>
                </a:solidFill>
                <a:effectLst/>
                <a:uLnTx/>
                <a:uFillTx/>
                <a:latin typeface="Century Gothic" panose="020B0502020202020204" pitchFamily="34" charset="0"/>
                <a:cs typeface="+mn-cs"/>
              </a:rPr>
              <a:t>www.sangfor.com</a:t>
            </a:r>
            <a:endParaRPr kumimoji="0" lang="en-US" altLang="zh-CN" sz="12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32" name="页脚占位符 2">
            <a:extLst>
              <a:ext uri="{FF2B5EF4-FFF2-40B4-BE49-F238E27FC236}">
                <a16:creationId xmlns:a16="http://schemas.microsoft.com/office/drawing/2014/main" id="{80958FCD-092C-B644-90E4-0A3270E1731B}"/>
              </a:ext>
            </a:extLst>
          </p:cNvPr>
          <p:cNvSpPr txBox="1">
            <a:spLocks/>
          </p:cNvSpPr>
          <p:nvPr/>
        </p:nvSpPr>
        <p:spPr>
          <a:xfrm>
            <a:off x="4038600" y="6458759"/>
            <a:ext cx="41148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err="1">
                <a:ln>
                  <a:noFill/>
                </a:ln>
                <a:solidFill>
                  <a:srgbClr val="FFFFFF"/>
                </a:solidFill>
                <a:effectLst/>
                <a:uLnTx/>
                <a:uFillTx/>
                <a:latin typeface="Century Gothic" panose="020B0502020202020204" pitchFamily="34" charset="0"/>
                <a:ea typeface="微软雅黑" panose="020B0503020204020204" pitchFamily="34" charset="-122"/>
                <a:cs typeface="+mn-cs"/>
              </a:rPr>
              <a:t>Sangfor</a:t>
            </a:r>
            <a:r>
              <a:rPr kumimoji="0" lang="en-US" altLang="zh-CN" sz="1200" b="0" i="0" u="none" strike="noStrike" kern="1200" cap="none" spc="0" normalizeH="0" baseline="0" noProof="0">
                <a:ln>
                  <a:noFill/>
                </a:ln>
                <a:solidFill>
                  <a:srgbClr val="FFFFFF"/>
                </a:solidFill>
                <a:effectLst/>
                <a:uLnTx/>
                <a:uFillTx/>
                <a:latin typeface="Century Gothic" panose="020B0502020202020204" pitchFamily="34" charset="0"/>
                <a:ea typeface="微软雅黑" panose="020B0503020204020204" pitchFamily="34" charset="-122"/>
                <a:cs typeface="+mn-cs"/>
              </a:rPr>
              <a:t> Technologies</a:t>
            </a:r>
            <a:endParaRPr kumimoji="0" lang="zh-CN" altLang="en-US" sz="1200" b="0" i="0" u="none" strike="noStrike" kern="1200" cap="none" spc="0" normalizeH="0" baseline="0" noProof="0">
              <a:ln>
                <a:noFill/>
              </a:ln>
              <a:solidFill>
                <a:srgbClr val="FFFFFF"/>
              </a:solidFill>
              <a:effectLst/>
              <a:uLnTx/>
              <a:uFillTx/>
              <a:latin typeface="Century Gothic" panose="020B0502020202020204" pitchFamily="34" charset="0"/>
              <a:ea typeface="微软雅黑" panose="020B0503020204020204" pitchFamily="34" charset="-122"/>
              <a:cs typeface="+mn-cs"/>
            </a:endParaRPr>
          </a:p>
        </p:txBody>
      </p:sp>
      <p:sp>
        <p:nvSpPr>
          <p:cNvPr id="33" name="灯片编号占位符 3">
            <a:extLst>
              <a:ext uri="{FF2B5EF4-FFF2-40B4-BE49-F238E27FC236}">
                <a16:creationId xmlns:a16="http://schemas.microsoft.com/office/drawing/2014/main" id="{17CC9AE4-E32F-394E-9462-CA99F897484C}"/>
              </a:ext>
            </a:extLst>
          </p:cNvPr>
          <p:cNvSpPr txBox="1">
            <a:spLocks/>
          </p:cNvSpPr>
          <p:nvPr/>
        </p:nvSpPr>
        <p:spPr>
          <a:xfrm>
            <a:off x="8835931" y="6458759"/>
            <a:ext cx="27432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FFFFFF"/>
                </a:solidFill>
                <a:effectLst/>
                <a:uLnTx/>
                <a:uFillTx/>
                <a:latin typeface="Century Gothic" panose="020B0502020202020204" pitchFamily="34" charset="0"/>
                <a:cs typeface="+mn-cs"/>
              </a:rPr>
              <a:t>Page  </a:t>
            </a:r>
            <a:fld id="{6F6B6950-8D1A-4668-8374-25B44628E0DF}" type="slidenum">
              <a:rPr kumimoji="0" lang="zh-CN" altLang="en-US" sz="1200" b="0" i="0" u="none" strike="noStrike" kern="1200" cap="none" spc="0" normalizeH="0" baseline="0" noProof="0" smtClean="0">
                <a:ln>
                  <a:noFill/>
                </a:ln>
                <a:solidFill>
                  <a:srgbClr val="FFFFFF"/>
                </a:solidFill>
                <a:effectLst/>
                <a:uLnTx/>
                <a:uFillTx/>
                <a:latin typeface="Century Gothic" panose="020B0502020202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zh-CN" altLang="en-US" sz="12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pic>
        <p:nvPicPr>
          <p:cNvPr id="4" name="图片 3">
            <a:extLst>
              <a:ext uri="{FF2B5EF4-FFF2-40B4-BE49-F238E27FC236}">
                <a16:creationId xmlns:a16="http://schemas.microsoft.com/office/drawing/2014/main" id="{5A83651F-2094-7973-1C39-0A6913B843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702" y="17557"/>
            <a:ext cx="782818" cy="923850"/>
          </a:xfrm>
          <a:prstGeom prst="rect">
            <a:avLst/>
          </a:prstGeom>
        </p:spPr>
      </p:pic>
      <p:sp>
        <p:nvSpPr>
          <p:cNvPr id="2" name="文本占位符 1">
            <a:extLst>
              <a:ext uri="{FF2B5EF4-FFF2-40B4-BE49-F238E27FC236}">
                <a16:creationId xmlns:a16="http://schemas.microsoft.com/office/drawing/2014/main" id="{C4C18FC1-91A4-8DCE-CBD7-EFF547D6C33D}"/>
              </a:ext>
            </a:extLst>
          </p:cNvPr>
          <p:cNvSpPr txBox="1"/>
          <p:nvPr/>
        </p:nvSpPr>
        <p:spPr>
          <a:xfrm>
            <a:off x="1041900" y="250363"/>
            <a:ext cx="9015367" cy="432802"/>
          </a:xfrm>
          <a:prstGeom prst="rect">
            <a:avLst/>
          </a:prstGeom>
        </p:spPr>
        <p:txBody>
          <a:bodyPr vert="horz" wrap="square" lIns="90000" tIns="36000" rIns="91440" bIns="36000" rtlCol="0" anchor="t">
            <a:spAutoFit/>
          </a:bodyPr>
          <a:lstStyle>
            <a:lvl1pPr indent="0">
              <a:lnSpc>
                <a:spcPct val="90000"/>
              </a:lnSpc>
              <a:spcBef>
                <a:spcPts val="1000"/>
              </a:spcBef>
              <a:buFontTx/>
              <a:buNone/>
              <a:defRPr kumimoji="1" sz="2600" b="1">
                <a:solidFill>
                  <a:srgbClr val="184199"/>
                </a:solidFill>
                <a:latin typeface="微软雅黑"/>
                <a:ea typeface="微软雅黑"/>
                <a:cs typeface="微软雅黑"/>
              </a:defRPr>
            </a:lvl1pPr>
            <a:lvl2pPr indent="0">
              <a:lnSpc>
                <a:spcPct val="90000"/>
              </a:lnSpc>
              <a:spcBef>
                <a:spcPts val="500"/>
              </a:spcBef>
              <a:buFontTx/>
              <a:buNone/>
              <a:defRPr sz="2400"/>
            </a:lvl2pPr>
            <a:lvl3pPr indent="0">
              <a:lnSpc>
                <a:spcPct val="90000"/>
              </a:lnSpc>
              <a:spcBef>
                <a:spcPts val="500"/>
              </a:spcBef>
              <a:buFontTx/>
              <a:buNone/>
              <a:defRPr sz="2000"/>
            </a:lvl3pPr>
            <a:lvl4pPr indent="0">
              <a:lnSpc>
                <a:spcPct val="90000"/>
              </a:lnSpc>
              <a:spcBef>
                <a:spcPts val="500"/>
              </a:spcBef>
              <a:buFontTx/>
              <a:buNone/>
            </a:lvl4pPr>
            <a:lvl5pPr indent="0">
              <a:lnSpc>
                <a:spcPct val="90000"/>
              </a:lnSpc>
              <a:spcBef>
                <a:spcPts val="500"/>
              </a:spcBef>
              <a:buFontTx/>
              <a:buNone/>
            </a:lvl5pPr>
            <a:lvl6pPr marL="2514600" indent="-228600">
              <a:lnSpc>
                <a:spcPct val="90000"/>
              </a:lnSpc>
              <a:spcBef>
                <a:spcPts val="500"/>
              </a:spcBef>
              <a:buFont typeface="Arial" panose="020B0604020202090204"/>
              <a:buChar char="•"/>
            </a:lvl6pPr>
            <a:lvl7pPr marL="2971800" indent="-228600">
              <a:lnSpc>
                <a:spcPct val="90000"/>
              </a:lnSpc>
              <a:spcBef>
                <a:spcPts val="500"/>
              </a:spcBef>
              <a:buFont typeface="Arial" panose="020B0604020202090204"/>
              <a:buChar char="•"/>
            </a:lvl7pPr>
            <a:lvl8pPr marL="3429000" indent="-228600">
              <a:lnSpc>
                <a:spcPct val="90000"/>
              </a:lnSpc>
              <a:spcBef>
                <a:spcPts val="500"/>
              </a:spcBef>
              <a:buFont typeface="Arial" panose="020B0604020202090204"/>
              <a:buChar char="•"/>
            </a:lvl8pPr>
            <a:lvl9pPr marL="3886200" indent="-228600">
              <a:lnSpc>
                <a:spcPct val="90000"/>
              </a:lnSpc>
              <a:spcBef>
                <a:spcPts val="500"/>
              </a:spcBef>
              <a:buFont typeface="Arial" panose="020B0604020202090204"/>
              <a:buChar char="•"/>
            </a:lvl9pPr>
          </a:lstStyle>
          <a:p>
            <a:pPr lvl="0">
              <a:defRPr/>
            </a:pPr>
            <a:r>
              <a:rPr lang="en-US" altLang="zh-CN">
                <a:solidFill>
                  <a:srgbClr val="FFFFFF"/>
                </a:solidFill>
                <a:latin typeface="Century Gothic" panose="020B0502020202020204" pitchFamily="34" charset="0"/>
                <a:ea typeface="微软雅黑" charset="-122"/>
              </a:rPr>
              <a:t>Arquitectura VDI de Sangfor</a:t>
            </a:r>
            <a:endParaRPr kumimoji="1" lang="en-US" altLang="zh-CN" sz="2600" b="1" i="0" u="none" strike="noStrike" kern="1200" cap="none" spc="0" normalizeH="0" baseline="0" noProof="0" dirty="0">
              <a:ln>
                <a:noFill/>
              </a:ln>
              <a:solidFill>
                <a:srgbClr val="FFFFFF"/>
              </a:solidFill>
              <a:effectLst/>
              <a:uLnTx/>
              <a:uFillTx/>
              <a:latin typeface="Century Gothic" panose="020B0502020202020204" pitchFamily="34" charset="0"/>
              <a:ea typeface="微软雅黑" charset="-122"/>
            </a:endParaRPr>
          </a:p>
        </p:txBody>
      </p:sp>
      <p:sp>
        <p:nvSpPr>
          <p:cNvPr id="5" name="任意形状 82">
            <a:extLst>
              <a:ext uri="{FF2B5EF4-FFF2-40B4-BE49-F238E27FC236}">
                <a16:creationId xmlns:a16="http://schemas.microsoft.com/office/drawing/2014/main" id="{EBA2D553-0470-79C3-7B0E-987FB920A5B6}"/>
              </a:ext>
            </a:extLst>
          </p:cNvPr>
          <p:cNvSpPr/>
          <p:nvPr/>
        </p:nvSpPr>
        <p:spPr>
          <a:xfrm>
            <a:off x="4479625" y="4676708"/>
            <a:ext cx="3907141" cy="954448"/>
          </a:xfrm>
          <a:custGeom>
            <a:avLst/>
            <a:gdLst>
              <a:gd name="connsiteX0" fmla="*/ 0 w 1511285"/>
              <a:gd name="connsiteY0" fmla="*/ 0 h 1884930"/>
              <a:gd name="connsiteX1" fmla="*/ 1511286 w 1511285"/>
              <a:gd name="connsiteY1" fmla="*/ 0 h 1884930"/>
              <a:gd name="connsiteX2" fmla="*/ 1511286 w 1511285"/>
              <a:gd name="connsiteY2" fmla="*/ 1884930 h 1884930"/>
              <a:gd name="connsiteX3" fmla="*/ 0 w 1511285"/>
              <a:gd name="connsiteY3" fmla="*/ 1884930 h 1884930"/>
            </a:gdLst>
            <a:ahLst/>
            <a:cxnLst>
              <a:cxn ang="0">
                <a:pos x="connsiteX0" y="connsiteY0"/>
              </a:cxn>
              <a:cxn ang="0">
                <a:pos x="connsiteX1" y="connsiteY1"/>
              </a:cxn>
              <a:cxn ang="0">
                <a:pos x="connsiteX2" y="connsiteY2"/>
              </a:cxn>
              <a:cxn ang="0">
                <a:pos x="connsiteX3" y="connsiteY3"/>
              </a:cxn>
            </a:cxnLst>
            <a:rect l="l" t="t" r="r" b="b"/>
            <a:pathLst>
              <a:path w="1511285" h="1884930">
                <a:moveTo>
                  <a:pt x="0" y="0"/>
                </a:moveTo>
                <a:lnTo>
                  <a:pt x="1511286" y="0"/>
                </a:lnTo>
                <a:lnTo>
                  <a:pt x="1511286" y="1884930"/>
                </a:lnTo>
                <a:lnTo>
                  <a:pt x="0" y="1884930"/>
                </a:lnTo>
                <a:close/>
              </a:path>
            </a:pathLst>
          </a:custGeom>
          <a:solidFill>
            <a:srgbClr val="0D70FF">
              <a:alpha val="14902"/>
            </a:srgbClr>
          </a:solidFill>
          <a:ln w="635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solidFill>
              <a:effectLst/>
              <a:uLnTx/>
              <a:uFillTx/>
              <a:latin typeface="Century Gothic" panose="020B0502020202020204" pitchFamily="34" charset="0"/>
              <a:cs typeface="+mn-cs"/>
            </a:endParaRPr>
          </a:p>
        </p:txBody>
      </p:sp>
      <p:sp>
        <p:nvSpPr>
          <p:cNvPr id="6" name="任意形状 82">
            <a:extLst>
              <a:ext uri="{FF2B5EF4-FFF2-40B4-BE49-F238E27FC236}">
                <a16:creationId xmlns:a16="http://schemas.microsoft.com/office/drawing/2014/main" id="{6651D0FE-C58A-9C61-B5B2-161068C710B8}"/>
              </a:ext>
            </a:extLst>
          </p:cNvPr>
          <p:cNvSpPr/>
          <p:nvPr/>
        </p:nvSpPr>
        <p:spPr>
          <a:xfrm>
            <a:off x="4479625" y="2504141"/>
            <a:ext cx="3907141" cy="954448"/>
          </a:xfrm>
          <a:custGeom>
            <a:avLst/>
            <a:gdLst>
              <a:gd name="connsiteX0" fmla="*/ 0 w 1511285"/>
              <a:gd name="connsiteY0" fmla="*/ 0 h 1884930"/>
              <a:gd name="connsiteX1" fmla="*/ 1511286 w 1511285"/>
              <a:gd name="connsiteY1" fmla="*/ 0 h 1884930"/>
              <a:gd name="connsiteX2" fmla="*/ 1511286 w 1511285"/>
              <a:gd name="connsiteY2" fmla="*/ 1884930 h 1884930"/>
              <a:gd name="connsiteX3" fmla="*/ 0 w 1511285"/>
              <a:gd name="connsiteY3" fmla="*/ 1884930 h 1884930"/>
            </a:gdLst>
            <a:ahLst/>
            <a:cxnLst>
              <a:cxn ang="0">
                <a:pos x="connsiteX0" y="connsiteY0"/>
              </a:cxn>
              <a:cxn ang="0">
                <a:pos x="connsiteX1" y="connsiteY1"/>
              </a:cxn>
              <a:cxn ang="0">
                <a:pos x="connsiteX2" y="connsiteY2"/>
              </a:cxn>
              <a:cxn ang="0">
                <a:pos x="connsiteX3" y="connsiteY3"/>
              </a:cxn>
            </a:cxnLst>
            <a:rect l="l" t="t" r="r" b="b"/>
            <a:pathLst>
              <a:path w="1511285" h="1884930">
                <a:moveTo>
                  <a:pt x="0" y="0"/>
                </a:moveTo>
                <a:lnTo>
                  <a:pt x="1511286" y="0"/>
                </a:lnTo>
                <a:lnTo>
                  <a:pt x="1511286" y="1884930"/>
                </a:lnTo>
                <a:lnTo>
                  <a:pt x="0" y="1884930"/>
                </a:lnTo>
                <a:close/>
              </a:path>
            </a:pathLst>
          </a:custGeom>
          <a:solidFill>
            <a:srgbClr val="0D70FF">
              <a:alpha val="14902"/>
            </a:srgbClr>
          </a:solidFill>
          <a:ln w="127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solidFill>
              <a:effectLst/>
              <a:uLnTx/>
              <a:uFillTx/>
              <a:latin typeface="Century Gothic" panose="020B0502020202020204" pitchFamily="34" charset="0"/>
              <a:cs typeface="+mn-cs"/>
            </a:endParaRPr>
          </a:p>
        </p:txBody>
      </p:sp>
      <p:sp>
        <p:nvSpPr>
          <p:cNvPr id="7" name="任意形状 82">
            <a:extLst>
              <a:ext uri="{FF2B5EF4-FFF2-40B4-BE49-F238E27FC236}">
                <a16:creationId xmlns:a16="http://schemas.microsoft.com/office/drawing/2014/main" id="{B438FE1D-3A23-FBB6-6F98-7F91F6DA6259}"/>
              </a:ext>
            </a:extLst>
          </p:cNvPr>
          <p:cNvSpPr/>
          <p:nvPr/>
        </p:nvSpPr>
        <p:spPr>
          <a:xfrm>
            <a:off x="4479625" y="3590425"/>
            <a:ext cx="3907141" cy="954448"/>
          </a:xfrm>
          <a:custGeom>
            <a:avLst/>
            <a:gdLst>
              <a:gd name="connsiteX0" fmla="*/ 0 w 1511285"/>
              <a:gd name="connsiteY0" fmla="*/ 0 h 1884930"/>
              <a:gd name="connsiteX1" fmla="*/ 1511286 w 1511285"/>
              <a:gd name="connsiteY1" fmla="*/ 0 h 1884930"/>
              <a:gd name="connsiteX2" fmla="*/ 1511286 w 1511285"/>
              <a:gd name="connsiteY2" fmla="*/ 1884930 h 1884930"/>
              <a:gd name="connsiteX3" fmla="*/ 0 w 1511285"/>
              <a:gd name="connsiteY3" fmla="*/ 1884930 h 1884930"/>
            </a:gdLst>
            <a:ahLst/>
            <a:cxnLst>
              <a:cxn ang="0">
                <a:pos x="connsiteX0" y="connsiteY0"/>
              </a:cxn>
              <a:cxn ang="0">
                <a:pos x="connsiteX1" y="connsiteY1"/>
              </a:cxn>
              <a:cxn ang="0">
                <a:pos x="connsiteX2" y="connsiteY2"/>
              </a:cxn>
              <a:cxn ang="0">
                <a:pos x="connsiteX3" y="connsiteY3"/>
              </a:cxn>
            </a:cxnLst>
            <a:rect l="l" t="t" r="r" b="b"/>
            <a:pathLst>
              <a:path w="1511285" h="1884930">
                <a:moveTo>
                  <a:pt x="0" y="0"/>
                </a:moveTo>
                <a:lnTo>
                  <a:pt x="1511286" y="0"/>
                </a:lnTo>
                <a:lnTo>
                  <a:pt x="1511286" y="1884930"/>
                </a:lnTo>
                <a:lnTo>
                  <a:pt x="0" y="1884930"/>
                </a:lnTo>
                <a:close/>
              </a:path>
            </a:pathLst>
          </a:custGeom>
          <a:solidFill>
            <a:srgbClr val="0D70FF">
              <a:alpha val="14902"/>
            </a:srgbClr>
          </a:solidFill>
          <a:ln w="127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solidFill>
              <a:effectLst/>
              <a:uLnTx/>
              <a:uFillTx/>
              <a:latin typeface="Century Gothic" panose="020B0502020202020204" pitchFamily="34" charset="0"/>
              <a:cs typeface="+mn-cs"/>
            </a:endParaRPr>
          </a:p>
        </p:txBody>
      </p:sp>
      <p:sp>
        <p:nvSpPr>
          <p:cNvPr id="8" name="任意形状 82">
            <a:extLst>
              <a:ext uri="{FF2B5EF4-FFF2-40B4-BE49-F238E27FC236}">
                <a16:creationId xmlns:a16="http://schemas.microsoft.com/office/drawing/2014/main" id="{7D46CD7C-858C-587F-9F56-93F0E7740252}"/>
              </a:ext>
            </a:extLst>
          </p:cNvPr>
          <p:cNvSpPr/>
          <p:nvPr/>
        </p:nvSpPr>
        <p:spPr>
          <a:xfrm>
            <a:off x="4479625" y="1417857"/>
            <a:ext cx="3907141" cy="954448"/>
          </a:xfrm>
          <a:custGeom>
            <a:avLst/>
            <a:gdLst>
              <a:gd name="connsiteX0" fmla="*/ 0 w 1511285"/>
              <a:gd name="connsiteY0" fmla="*/ 0 h 1884930"/>
              <a:gd name="connsiteX1" fmla="*/ 1511286 w 1511285"/>
              <a:gd name="connsiteY1" fmla="*/ 0 h 1884930"/>
              <a:gd name="connsiteX2" fmla="*/ 1511286 w 1511285"/>
              <a:gd name="connsiteY2" fmla="*/ 1884930 h 1884930"/>
              <a:gd name="connsiteX3" fmla="*/ 0 w 1511285"/>
              <a:gd name="connsiteY3" fmla="*/ 1884930 h 1884930"/>
            </a:gdLst>
            <a:ahLst/>
            <a:cxnLst>
              <a:cxn ang="0">
                <a:pos x="connsiteX0" y="connsiteY0"/>
              </a:cxn>
              <a:cxn ang="0">
                <a:pos x="connsiteX1" y="connsiteY1"/>
              </a:cxn>
              <a:cxn ang="0">
                <a:pos x="connsiteX2" y="connsiteY2"/>
              </a:cxn>
              <a:cxn ang="0">
                <a:pos x="connsiteX3" y="connsiteY3"/>
              </a:cxn>
            </a:cxnLst>
            <a:rect l="l" t="t" r="r" b="b"/>
            <a:pathLst>
              <a:path w="1511285" h="1884930">
                <a:moveTo>
                  <a:pt x="0" y="0"/>
                </a:moveTo>
                <a:lnTo>
                  <a:pt x="1511286" y="0"/>
                </a:lnTo>
                <a:lnTo>
                  <a:pt x="1511286" y="1884930"/>
                </a:lnTo>
                <a:lnTo>
                  <a:pt x="0" y="1884930"/>
                </a:lnTo>
                <a:close/>
              </a:path>
            </a:pathLst>
          </a:custGeom>
          <a:solidFill>
            <a:srgbClr val="0D70FF">
              <a:alpha val="14902"/>
            </a:srgbClr>
          </a:solidFill>
          <a:ln w="127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solidFill>
              <a:effectLst/>
              <a:uLnTx/>
              <a:uFillTx/>
              <a:latin typeface="Century Gothic" panose="020B0502020202020204" pitchFamily="34" charset="0"/>
              <a:cs typeface="+mn-cs"/>
            </a:endParaRPr>
          </a:p>
        </p:txBody>
      </p:sp>
      <p:grpSp>
        <p:nvGrpSpPr>
          <p:cNvPr id="9" name="组合 8">
            <a:extLst>
              <a:ext uri="{FF2B5EF4-FFF2-40B4-BE49-F238E27FC236}">
                <a16:creationId xmlns:a16="http://schemas.microsoft.com/office/drawing/2014/main" id="{E52DEAE9-97F5-E2CB-0105-5277CE18733D}"/>
              </a:ext>
            </a:extLst>
          </p:cNvPr>
          <p:cNvGrpSpPr/>
          <p:nvPr/>
        </p:nvGrpSpPr>
        <p:grpSpPr>
          <a:xfrm>
            <a:off x="801438" y="1412542"/>
            <a:ext cx="1327144" cy="4222617"/>
            <a:chOff x="1049520" y="1316301"/>
            <a:chExt cx="9896341" cy="4725423"/>
          </a:xfrm>
        </p:grpSpPr>
        <p:sp>
          <p:nvSpPr>
            <p:cNvPr id="10" name="任意形状 7">
              <a:extLst>
                <a:ext uri="{FF2B5EF4-FFF2-40B4-BE49-F238E27FC236}">
                  <a16:creationId xmlns:a16="http://schemas.microsoft.com/office/drawing/2014/main" id="{8FED86BB-CF8D-392D-71A5-E592605580BA}"/>
                </a:ext>
              </a:extLst>
            </p:cNvPr>
            <p:cNvSpPr/>
            <p:nvPr/>
          </p:nvSpPr>
          <p:spPr>
            <a:xfrm>
              <a:off x="1049520" y="1316301"/>
              <a:ext cx="9887067" cy="405627"/>
            </a:xfrm>
            <a:custGeom>
              <a:avLst/>
              <a:gdLst>
                <a:gd name="connsiteX0" fmla="*/ 0 w 1921371"/>
                <a:gd name="connsiteY0" fmla="*/ 0 h 293725"/>
                <a:gd name="connsiteX1" fmla="*/ 1921372 w 1921371"/>
                <a:gd name="connsiteY1" fmla="*/ 0 h 293725"/>
                <a:gd name="connsiteX2" fmla="*/ 1921372 w 1921371"/>
                <a:gd name="connsiteY2" fmla="*/ 293726 h 293725"/>
                <a:gd name="connsiteX3" fmla="*/ 0 w 1921371"/>
                <a:gd name="connsiteY3" fmla="*/ 293726 h 293725"/>
              </a:gdLst>
              <a:ahLst/>
              <a:cxnLst>
                <a:cxn ang="0">
                  <a:pos x="connsiteX0" y="connsiteY0"/>
                </a:cxn>
                <a:cxn ang="0">
                  <a:pos x="connsiteX1" y="connsiteY1"/>
                </a:cxn>
                <a:cxn ang="0">
                  <a:pos x="connsiteX2" y="connsiteY2"/>
                </a:cxn>
                <a:cxn ang="0">
                  <a:pos x="connsiteX3" y="connsiteY3"/>
                </a:cxn>
              </a:cxnLst>
              <a:rect l="l" t="t" r="r" b="b"/>
              <a:pathLst>
                <a:path w="1921371" h="293725">
                  <a:moveTo>
                    <a:pt x="0" y="0"/>
                  </a:moveTo>
                  <a:lnTo>
                    <a:pt x="1921372" y="0"/>
                  </a:lnTo>
                  <a:lnTo>
                    <a:pt x="1921372" y="293726"/>
                  </a:lnTo>
                  <a:lnTo>
                    <a:pt x="0" y="293726"/>
                  </a:lnTo>
                  <a:close/>
                </a:path>
              </a:pathLst>
            </a:custGeom>
            <a:solidFill>
              <a:srgbClr val="37CEFF"/>
            </a:solidFill>
            <a:ln w="14215" cap="flat">
              <a:noFill/>
              <a:prstDash val="solid"/>
              <a:miter/>
            </a:ln>
          </p:spPr>
          <p:txBody>
            <a:bodyPr rtlCol="0" anchor="t"/>
            <a:lstStyle/>
            <a:p>
              <a:pPr lvl="0" algn="ctr">
                <a:defRPr/>
              </a:pPr>
              <a:r>
                <a:rPr lang="en-US" altLang="zh-CN" sz="1400" b="1">
                  <a:solidFill>
                    <a:srgbClr val="FFFFFF"/>
                  </a:solidFill>
                  <a:latin typeface="Century Gothic" panose="020B0502020202020204" pitchFamily="34" charset="0"/>
                </a:rPr>
                <a:t>Usuario</a:t>
              </a:r>
              <a:endParaRPr kumimoji="0" lang="zh-CN" altLang="en-US" sz="1400" b="1" i="0" u="none" strike="noStrike" kern="1200" cap="none" spc="0" normalizeH="0" baseline="0" noProof="0" dirty="0">
                <a:ln>
                  <a:noFill/>
                </a:ln>
                <a:solidFill>
                  <a:srgbClr val="FFFFFF"/>
                </a:solidFill>
                <a:effectLst/>
                <a:uLnTx/>
                <a:uFillTx/>
                <a:latin typeface="Century Gothic" panose="020B0502020202020204" pitchFamily="34" charset="0"/>
                <a:cs typeface="+mn-cs"/>
              </a:endParaRPr>
            </a:p>
          </p:txBody>
        </p:sp>
        <p:sp>
          <p:nvSpPr>
            <p:cNvPr id="11" name="任意形状 8">
              <a:extLst>
                <a:ext uri="{FF2B5EF4-FFF2-40B4-BE49-F238E27FC236}">
                  <a16:creationId xmlns:a16="http://schemas.microsoft.com/office/drawing/2014/main" id="{F6CB2077-2D5D-9BA4-F0D3-65C9B347F38D}"/>
                </a:ext>
              </a:extLst>
            </p:cNvPr>
            <p:cNvSpPr/>
            <p:nvPr/>
          </p:nvSpPr>
          <p:spPr>
            <a:xfrm>
              <a:off x="1049520" y="1711560"/>
              <a:ext cx="9887067" cy="246759"/>
            </a:xfrm>
            <a:custGeom>
              <a:avLst/>
              <a:gdLst>
                <a:gd name="connsiteX0" fmla="*/ 1716329 w 1921371"/>
                <a:gd name="connsiteY0" fmla="*/ 376958 h 376957"/>
                <a:gd name="connsiteX1" fmla="*/ 205043 w 1921371"/>
                <a:gd name="connsiteY1" fmla="*/ 376958 h 376957"/>
                <a:gd name="connsiteX2" fmla="*/ 0 w 1921371"/>
                <a:gd name="connsiteY2" fmla="*/ 0 h 376957"/>
                <a:gd name="connsiteX3" fmla="*/ 1921372 w 1921371"/>
                <a:gd name="connsiteY3" fmla="*/ 0 h 376957"/>
              </a:gdLst>
              <a:ahLst/>
              <a:cxnLst>
                <a:cxn ang="0">
                  <a:pos x="connsiteX0" y="connsiteY0"/>
                </a:cxn>
                <a:cxn ang="0">
                  <a:pos x="connsiteX1" y="connsiteY1"/>
                </a:cxn>
                <a:cxn ang="0">
                  <a:pos x="connsiteX2" y="connsiteY2"/>
                </a:cxn>
                <a:cxn ang="0">
                  <a:pos x="connsiteX3" y="connsiteY3"/>
                </a:cxn>
              </a:cxnLst>
              <a:rect l="l" t="t" r="r" b="b"/>
              <a:pathLst>
                <a:path w="1921371" h="376957">
                  <a:moveTo>
                    <a:pt x="1716329" y="376958"/>
                  </a:moveTo>
                  <a:lnTo>
                    <a:pt x="205043" y="376958"/>
                  </a:lnTo>
                  <a:lnTo>
                    <a:pt x="0" y="0"/>
                  </a:lnTo>
                  <a:lnTo>
                    <a:pt x="1921372" y="0"/>
                  </a:lnTo>
                  <a:close/>
                </a:path>
              </a:pathLst>
            </a:custGeom>
            <a:gradFill>
              <a:gsLst>
                <a:gs pos="0">
                  <a:schemeClr val="accent1">
                    <a:lumMod val="5000"/>
                    <a:lumOff val="95000"/>
                  </a:schemeClr>
                </a:gs>
                <a:gs pos="0">
                  <a:srgbClr val="37CEFF">
                    <a:alpha val="0"/>
                  </a:srgbClr>
                </a:gs>
                <a:gs pos="100000">
                  <a:srgbClr val="37CEFF">
                    <a:alpha val="40000"/>
                  </a:srgbClr>
                </a:gs>
              </a:gsLst>
              <a:lin ang="5400000" scaled="1"/>
            </a:gradFill>
            <a:ln w="14215"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solidFill>
                <a:effectLst/>
                <a:uLnTx/>
                <a:uFillTx/>
                <a:latin typeface="Century Gothic" panose="020B0502020202020204" pitchFamily="34" charset="0"/>
                <a:cs typeface="+mn-cs"/>
              </a:endParaRPr>
            </a:p>
          </p:txBody>
        </p:sp>
        <p:sp>
          <p:nvSpPr>
            <p:cNvPr id="12" name="任意形状 82">
              <a:extLst>
                <a:ext uri="{FF2B5EF4-FFF2-40B4-BE49-F238E27FC236}">
                  <a16:creationId xmlns:a16="http://schemas.microsoft.com/office/drawing/2014/main" id="{B904BDAF-5B52-B6C1-A31F-96BD142AFDBA}"/>
                </a:ext>
              </a:extLst>
            </p:cNvPr>
            <p:cNvSpPr/>
            <p:nvPr/>
          </p:nvSpPr>
          <p:spPr>
            <a:xfrm>
              <a:off x="1058793" y="1958321"/>
              <a:ext cx="9887068" cy="4083403"/>
            </a:xfrm>
            <a:custGeom>
              <a:avLst/>
              <a:gdLst>
                <a:gd name="connsiteX0" fmla="*/ 0 w 1511285"/>
                <a:gd name="connsiteY0" fmla="*/ 0 h 1884930"/>
                <a:gd name="connsiteX1" fmla="*/ 1511286 w 1511285"/>
                <a:gd name="connsiteY1" fmla="*/ 0 h 1884930"/>
                <a:gd name="connsiteX2" fmla="*/ 1511286 w 1511285"/>
                <a:gd name="connsiteY2" fmla="*/ 1884930 h 1884930"/>
                <a:gd name="connsiteX3" fmla="*/ 0 w 1511285"/>
                <a:gd name="connsiteY3" fmla="*/ 1884930 h 1884930"/>
              </a:gdLst>
              <a:ahLst/>
              <a:cxnLst>
                <a:cxn ang="0">
                  <a:pos x="connsiteX0" y="connsiteY0"/>
                </a:cxn>
                <a:cxn ang="0">
                  <a:pos x="connsiteX1" y="connsiteY1"/>
                </a:cxn>
                <a:cxn ang="0">
                  <a:pos x="connsiteX2" y="connsiteY2"/>
                </a:cxn>
                <a:cxn ang="0">
                  <a:pos x="connsiteX3" y="connsiteY3"/>
                </a:cxn>
              </a:cxnLst>
              <a:rect l="l" t="t" r="r" b="b"/>
              <a:pathLst>
                <a:path w="1511285" h="1884930">
                  <a:moveTo>
                    <a:pt x="0" y="0"/>
                  </a:moveTo>
                  <a:lnTo>
                    <a:pt x="1511286" y="0"/>
                  </a:lnTo>
                  <a:lnTo>
                    <a:pt x="1511286" y="1884930"/>
                  </a:lnTo>
                  <a:lnTo>
                    <a:pt x="0" y="1884930"/>
                  </a:lnTo>
                  <a:close/>
                </a:path>
              </a:pathLst>
            </a:custGeom>
            <a:solidFill>
              <a:srgbClr val="0D70FF">
                <a:alpha val="14902"/>
              </a:srgbClr>
            </a:solidFill>
            <a:ln w="9525" cap="flat">
              <a:solidFill>
                <a:srgbClr val="37CEFF"/>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solidFill>
                <a:effectLst/>
                <a:uLnTx/>
                <a:uFillTx/>
                <a:latin typeface="Century Gothic" panose="020B0502020202020204" pitchFamily="34" charset="0"/>
                <a:cs typeface="+mn-cs"/>
              </a:endParaRPr>
            </a:p>
          </p:txBody>
        </p:sp>
      </p:grpSp>
      <p:pic>
        <p:nvPicPr>
          <p:cNvPr id="13" name="图片 12">
            <a:extLst>
              <a:ext uri="{FF2B5EF4-FFF2-40B4-BE49-F238E27FC236}">
                <a16:creationId xmlns:a16="http://schemas.microsoft.com/office/drawing/2014/main" id="{5C7CCFF2-3385-E453-582E-D1D7813ADB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6777" y="2057077"/>
            <a:ext cx="876467" cy="876466"/>
          </a:xfrm>
          <a:prstGeom prst="rect">
            <a:avLst/>
          </a:prstGeom>
        </p:spPr>
      </p:pic>
      <p:pic>
        <p:nvPicPr>
          <p:cNvPr id="14" name="图片 13">
            <a:extLst>
              <a:ext uri="{FF2B5EF4-FFF2-40B4-BE49-F238E27FC236}">
                <a16:creationId xmlns:a16="http://schemas.microsoft.com/office/drawing/2014/main" id="{9FCB43B0-A16E-8420-6327-B284A2D11F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6777" y="3189704"/>
            <a:ext cx="876467" cy="876466"/>
          </a:xfrm>
          <a:prstGeom prst="rect">
            <a:avLst/>
          </a:prstGeom>
        </p:spPr>
      </p:pic>
      <p:pic>
        <p:nvPicPr>
          <p:cNvPr id="15" name="图片 14">
            <a:extLst>
              <a:ext uri="{FF2B5EF4-FFF2-40B4-BE49-F238E27FC236}">
                <a16:creationId xmlns:a16="http://schemas.microsoft.com/office/drawing/2014/main" id="{6062E655-792B-F40D-EBB0-AF34141C0C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6777" y="4302666"/>
            <a:ext cx="876467" cy="876467"/>
          </a:xfrm>
          <a:prstGeom prst="rect">
            <a:avLst/>
          </a:prstGeom>
        </p:spPr>
      </p:pic>
      <p:sp>
        <p:nvSpPr>
          <p:cNvPr id="16" name="文本框 15">
            <a:extLst>
              <a:ext uri="{FF2B5EF4-FFF2-40B4-BE49-F238E27FC236}">
                <a16:creationId xmlns:a16="http://schemas.microsoft.com/office/drawing/2014/main" id="{C1E9319F-B5CB-8B67-D0FA-15B080F9198C}"/>
              </a:ext>
            </a:extLst>
          </p:cNvPr>
          <p:cNvSpPr txBox="1"/>
          <p:nvPr/>
        </p:nvSpPr>
        <p:spPr>
          <a:xfrm>
            <a:off x="878952" y="2725690"/>
            <a:ext cx="1172116" cy="276999"/>
          </a:xfrm>
          <a:prstGeom prst="rect">
            <a:avLst/>
          </a:prstGeom>
          <a:noFill/>
        </p:spPr>
        <p:txBody>
          <a:bodyPr wrap="none" rtlCol="0">
            <a:spAutoFit/>
          </a:bodyPr>
          <a:lstStyle/>
          <a:p>
            <a:pPr lvl="0" algn="ctr">
              <a:defRPr/>
            </a:pPr>
            <a:r>
              <a:rPr lang="en-US" altLang="zh-CN" sz="1200">
                <a:solidFill>
                  <a:srgbClr val="FFFFFF"/>
                </a:solidFill>
                <a:latin typeface="Century Gothic" panose="020B0502020202020204" pitchFamily="34" charset="0"/>
              </a:rPr>
              <a:t>Cliente ligero</a:t>
            </a:r>
            <a:endParaRPr kumimoji="0" lang="zh-CN" altLang="en-US" sz="1200" b="0" i="0" u="none" strike="noStrike" kern="1200" cap="none" spc="0" normalizeH="0" baseline="0" noProof="0" dirty="0">
              <a:ln>
                <a:noFill/>
              </a:ln>
              <a:solidFill>
                <a:srgbClr val="FFFFFF"/>
              </a:solidFill>
              <a:effectLst/>
              <a:uLnTx/>
              <a:uFillTx/>
              <a:latin typeface="Century Gothic" panose="020B0502020202020204" pitchFamily="34" charset="0"/>
              <a:cs typeface="+mn-cs"/>
            </a:endParaRPr>
          </a:p>
        </p:txBody>
      </p:sp>
      <p:sp>
        <p:nvSpPr>
          <p:cNvPr id="19" name="文本框 18">
            <a:extLst>
              <a:ext uri="{FF2B5EF4-FFF2-40B4-BE49-F238E27FC236}">
                <a16:creationId xmlns:a16="http://schemas.microsoft.com/office/drawing/2014/main" id="{5F59D84A-38CC-5DFA-EC37-B3914FF2AEA2}"/>
              </a:ext>
            </a:extLst>
          </p:cNvPr>
          <p:cNvSpPr txBox="1"/>
          <p:nvPr/>
        </p:nvSpPr>
        <p:spPr>
          <a:xfrm>
            <a:off x="1264474" y="3982075"/>
            <a:ext cx="40107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FFFFFF"/>
                </a:solidFill>
                <a:effectLst/>
                <a:uLnTx/>
                <a:uFillTx/>
                <a:latin typeface="Century Gothic" panose="020B0502020202020204" pitchFamily="34" charset="0"/>
                <a:cs typeface="+mn-cs"/>
              </a:rPr>
              <a:t>PC</a:t>
            </a:r>
            <a:endParaRPr kumimoji="0" lang="zh-CN" altLang="en-US" sz="12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22" name="文本框 21">
            <a:extLst>
              <a:ext uri="{FF2B5EF4-FFF2-40B4-BE49-F238E27FC236}">
                <a16:creationId xmlns:a16="http://schemas.microsoft.com/office/drawing/2014/main" id="{3B75936B-0765-D5D8-65E8-6B4F287D4EA5}"/>
              </a:ext>
            </a:extLst>
          </p:cNvPr>
          <p:cNvSpPr txBox="1"/>
          <p:nvPr/>
        </p:nvSpPr>
        <p:spPr>
          <a:xfrm>
            <a:off x="771551" y="5092566"/>
            <a:ext cx="1386919" cy="276999"/>
          </a:xfrm>
          <a:prstGeom prst="rect">
            <a:avLst/>
          </a:prstGeom>
          <a:noFill/>
        </p:spPr>
        <p:txBody>
          <a:bodyPr wrap="none" rtlCol="0">
            <a:spAutoFit/>
          </a:bodyPr>
          <a:lstStyle/>
          <a:p>
            <a:pPr lvl="0" algn="ctr">
              <a:defRPr/>
            </a:pPr>
            <a:r>
              <a:rPr lang="en-US" altLang="zh-CN" sz="1200">
                <a:solidFill>
                  <a:srgbClr val="FFFFFF"/>
                </a:solidFill>
                <a:latin typeface="Century Gothic" panose="020B0502020202020204" pitchFamily="34" charset="0"/>
              </a:rPr>
              <a:t>Dispositivo móvil</a:t>
            </a:r>
            <a:endParaRPr kumimoji="0" lang="zh-CN" altLang="en-US" sz="1200" b="0" i="0" u="none" strike="noStrike" kern="1200" cap="none" spc="0" normalizeH="0" baseline="0" noProof="0" dirty="0">
              <a:ln>
                <a:noFill/>
              </a:ln>
              <a:solidFill>
                <a:srgbClr val="FFFFFF"/>
              </a:solidFill>
              <a:effectLst/>
              <a:uLnTx/>
              <a:uFillTx/>
              <a:latin typeface="Century Gothic" panose="020B0502020202020204" pitchFamily="34" charset="0"/>
              <a:cs typeface="+mn-cs"/>
            </a:endParaRPr>
          </a:p>
        </p:txBody>
      </p:sp>
      <p:grpSp>
        <p:nvGrpSpPr>
          <p:cNvPr id="23" name="组合 22">
            <a:extLst>
              <a:ext uri="{FF2B5EF4-FFF2-40B4-BE49-F238E27FC236}">
                <a16:creationId xmlns:a16="http://schemas.microsoft.com/office/drawing/2014/main" id="{B9188BD4-2D91-E7D4-6511-7C5FDFAC6B73}"/>
              </a:ext>
            </a:extLst>
          </p:cNvPr>
          <p:cNvGrpSpPr/>
          <p:nvPr/>
        </p:nvGrpSpPr>
        <p:grpSpPr>
          <a:xfrm>
            <a:off x="9285680" y="1280790"/>
            <a:ext cx="2104882" cy="4296421"/>
            <a:chOff x="8935630" y="1219370"/>
            <a:chExt cx="2104882" cy="4296421"/>
          </a:xfrm>
        </p:grpSpPr>
        <p:grpSp>
          <p:nvGrpSpPr>
            <p:cNvPr id="24" name="组合 23">
              <a:extLst>
                <a:ext uri="{FF2B5EF4-FFF2-40B4-BE49-F238E27FC236}">
                  <a16:creationId xmlns:a16="http://schemas.microsoft.com/office/drawing/2014/main" id="{2DCF67B9-8FCD-4C14-A48F-F5CC2DE2F21E}"/>
                </a:ext>
              </a:extLst>
            </p:cNvPr>
            <p:cNvGrpSpPr/>
            <p:nvPr/>
          </p:nvGrpSpPr>
          <p:grpSpPr>
            <a:xfrm>
              <a:off x="8935630" y="1219370"/>
              <a:ext cx="2104882" cy="1652753"/>
              <a:chOff x="1049520" y="1168861"/>
              <a:chExt cx="9896341" cy="1849553"/>
            </a:xfrm>
          </p:grpSpPr>
          <p:sp>
            <p:nvSpPr>
              <p:cNvPr id="50" name="任意形状 7">
                <a:extLst>
                  <a:ext uri="{FF2B5EF4-FFF2-40B4-BE49-F238E27FC236}">
                    <a16:creationId xmlns:a16="http://schemas.microsoft.com/office/drawing/2014/main" id="{2A0A7F16-1C0F-19B6-CC24-26FBB2274352}"/>
                  </a:ext>
                </a:extLst>
              </p:cNvPr>
              <p:cNvSpPr/>
              <p:nvPr/>
            </p:nvSpPr>
            <p:spPr>
              <a:xfrm>
                <a:off x="1049520" y="1168861"/>
                <a:ext cx="9887065" cy="553069"/>
              </a:xfrm>
              <a:custGeom>
                <a:avLst/>
                <a:gdLst>
                  <a:gd name="connsiteX0" fmla="*/ 0 w 1921371"/>
                  <a:gd name="connsiteY0" fmla="*/ 0 h 293725"/>
                  <a:gd name="connsiteX1" fmla="*/ 1921372 w 1921371"/>
                  <a:gd name="connsiteY1" fmla="*/ 0 h 293725"/>
                  <a:gd name="connsiteX2" fmla="*/ 1921372 w 1921371"/>
                  <a:gd name="connsiteY2" fmla="*/ 293726 h 293725"/>
                  <a:gd name="connsiteX3" fmla="*/ 0 w 1921371"/>
                  <a:gd name="connsiteY3" fmla="*/ 293726 h 293725"/>
                </a:gdLst>
                <a:ahLst/>
                <a:cxnLst>
                  <a:cxn ang="0">
                    <a:pos x="connsiteX0" y="connsiteY0"/>
                  </a:cxn>
                  <a:cxn ang="0">
                    <a:pos x="connsiteX1" y="connsiteY1"/>
                  </a:cxn>
                  <a:cxn ang="0">
                    <a:pos x="connsiteX2" y="connsiteY2"/>
                  </a:cxn>
                  <a:cxn ang="0">
                    <a:pos x="connsiteX3" y="connsiteY3"/>
                  </a:cxn>
                </a:cxnLst>
                <a:rect l="l" t="t" r="r" b="b"/>
                <a:pathLst>
                  <a:path w="1921371" h="293725">
                    <a:moveTo>
                      <a:pt x="0" y="0"/>
                    </a:moveTo>
                    <a:lnTo>
                      <a:pt x="1921372" y="0"/>
                    </a:lnTo>
                    <a:lnTo>
                      <a:pt x="1921372" y="293726"/>
                    </a:lnTo>
                    <a:lnTo>
                      <a:pt x="0" y="293726"/>
                    </a:lnTo>
                    <a:close/>
                  </a:path>
                </a:pathLst>
              </a:custGeom>
              <a:solidFill>
                <a:srgbClr val="92D14F"/>
              </a:solidFill>
              <a:ln w="14215" cap="flat">
                <a:noFill/>
                <a:prstDash val="solid"/>
                <a:miter/>
              </a:ln>
            </p:spPr>
            <p:txBody>
              <a:bodyPr rtlCol="0" anchor="t"/>
              <a:lstStyle/>
              <a:p>
                <a:pPr lvl="0" algn="ctr">
                  <a:defRPr/>
                </a:pPr>
                <a:r>
                  <a:rPr lang="en-US" altLang="zh-CN" sz="1400" b="1">
                    <a:solidFill>
                      <a:srgbClr val="FFFFFF"/>
                    </a:solidFill>
                    <a:latin typeface="Century Gothic" panose="020B0502020202020204" pitchFamily="34" charset="0"/>
                  </a:rPr>
                  <a:t>Gestión de identidades</a:t>
                </a:r>
                <a:endParaRPr kumimoji="0" lang="zh-CN" altLang="en-US" sz="1400" b="1" i="0" u="none" strike="noStrike" kern="1200" cap="none" spc="0" normalizeH="0" baseline="0" noProof="0" dirty="0">
                  <a:ln>
                    <a:noFill/>
                  </a:ln>
                  <a:solidFill>
                    <a:srgbClr val="FFFFFF"/>
                  </a:solidFill>
                  <a:effectLst/>
                  <a:uLnTx/>
                  <a:uFillTx/>
                  <a:latin typeface="Century Gothic" panose="020B0502020202020204" pitchFamily="34" charset="0"/>
                  <a:cs typeface="+mn-cs"/>
                </a:endParaRPr>
              </a:p>
            </p:txBody>
          </p:sp>
          <p:sp>
            <p:nvSpPr>
              <p:cNvPr id="51" name="任意形状 8">
                <a:extLst>
                  <a:ext uri="{FF2B5EF4-FFF2-40B4-BE49-F238E27FC236}">
                    <a16:creationId xmlns:a16="http://schemas.microsoft.com/office/drawing/2014/main" id="{BE82C1B6-76D8-BD0E-3244-D8A9DE456DFD}"/>
                  </a:ext>
                </a:extLst>
              </p:cNvPr>
              <p:cNvSpPr/>
              <p:nvPr/>
            </p:nvSpPr>
            <p:spPr>
              <a:xfrm>
                <a:off x="1049520" y="1711560"/>
                <a:ext cx="9887067" cy="246759"/>
              </a:xfrm>
              <a:custGeom>
                <a:avLst/>
                <a:gdLst>
                  <a:gd name="connsiteX0" fmla="*/ 1716329 w 1921371"/>
                  <a:gd name="connsiteY0" fmla="*/ 376958 h 376957"/>
                  <a:gd name="connsiteX1" fmla="*/ 205043 w 1921371"/>
                  <a:gd name="connsiteY1" fmla="*/ 376958 h 376957"/>
                  <a:gd name="connsiteX2" fmla="*/ 0 w 1921371"/>
                  <a:gd name="connsiteY2" fmla="*/ 0 h 376957"/>
                  <a:gd name="connsiteX3" fmla="*/ 1921372 w 1921371"/>
                  <a:gd name="connsiteY3" fmla="*/ 0 h 376957"/>
                </a:gdLst>
                <a:ahLst/>
                <a:cxnLst>
                  <a:cxn ang="0">
                    <a:pos x="connsiteX0" y="connsiteY0"/>
                  </a:cxn>
                  <a:cxn ang="0">
                    <a:pos x="connsiteX1" y="connsiteY1"/>
                  </a:cxn>
                  <a:cxn ang="0">
                    <a:pos x="connsiteX2" y="connsiteY2"/>
                  </a:cxn>
                  <a:cxn ang="0">
                    <a:pos x="connsiteX3" y="connsiteY3"/>
                  </a:cxn>
                </a:cxnLst>
                <a:rect l="l" t="t" r="r" b="b"/>
                <a:pathLst>
                  <a:path w="1921371" h="376957">
                    <a:moveTo>
                      <a:pt x="1716329" y="376958"/>
                    </a:moveTo>
                    <a:lnTo>
                      <a:pt x="205043" y="376958"/>
                    </a:lnTo>
                    <a:lnTo>
                      <a:pt x="0" y="0"/>
                    </a:lnTo>
                    <a:lnTo>
                      <a:pt x="1921372" y="0"/>
                    </a:lnTo>
                    <a:close/>
                  </a:path>
                </a:pathLst>
              </a:custGeom>
              <a:gradFill>
                <a:gsLst>
                  <a:gs pos="0">
                    <a:schemeClr val="accent1">
                      <a:lumMod val="5000"/>
                      <a:lumOff val="95000"/>
                    </a:schemeClr>
                  </a:gs>
                  <a:gs pos="0">
                    <a:srgbClr val="92D14F">
                      <a:alpha val="0"/>
                    </a:srgbClr>
                  </a:gs>
                  <a:gs pos="100000">
                    <a:srgbClr val="92D14F">
                      <a:alpha val="40000"/>
                    </a:srgbClr>
                  </a:gs>
                </a:gsLst>
                <a:lin ang="5400000" scaled="1"/>
              </a:gradFill>
              <a:ln w="14215"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solidFill>
                  <a:effectLst/>
                  <a:uLnTx/>
                  <a:uFillTx/>
                  <a:latin typeface="Century Gothic" panose="020B0502020202020204" pitchFamily="34" charset="0"/>
                  <a:cs typeface="+mn-cs"/>
                </a:endParaRPr>
              </a:p>
            </p:txBody>
          </p:sp>
          <p:sp>
            <p:nvSpPr>
              <p:cNvPr id="52" name="任意形状 82">
                <a:extLst>
                  <a:ext uri="{FF2B5EF4-FFF2-40B4-BE49-F238E27FC236}">
                    <a16:creationId xmlns:a16="http://schemas.microsoft.com/office/drawing/2014/main" id="{3F6D00C7-7AA0-B3B0-09FD-55ED25E148C7}"/>
                  </a:ext>
                </a:extLst>
              </p:cNvPr>
              <p:cNvSpPr/>
              <p:nvPr/>
            </p:nvSpPr>
            <p:spPr>
              <a:xfrm>
                <a:off x="1058798" y="1958322"/>
                <a:ext cx="9887063" cy="1060092"/>
              </a:xfrm>
              <a:custGeom>
                <a:avLst/>
                <a:gdLst>
                  <a:gd name="connsiteX0" fmla="*/ 0 w 1511285"/>
                  <a:gd name="connsiteY0" fmla="*/ 0 h 1884930"/>
                  <a:gd name="connsiteX1" fmla="*/ 1511286 w 1511285"/>
                  <a:gd name="connsiteY1" fmla="*/ 0 h 1884930"/>
                  <a:gd name="connsiteX2" fmla="*/ 1511286 w 1511285"/>
                  <a:gd name="connsiteY2" fmla="*/ 1884930 h 1884930"/>
                  <a:gd name="connsiteX3" fmla="*/ 0 w 1511285"/>
                  <a:gd name="connsiteY3" fmla="*/ 1884930 h 1884930"/>
                </a:gdLst>
                <a:ahLst/>
                <a:cxnLst>
                  <a:cxn ang="0">
                    <a:pos x="connsiteX0" y="connsiteY0"/>
                  </a:cxn>
                  <a:cxn ang="0">
                    <a:pos x="connsiteX1" y="connsiteY1"/>
                  </a:cxn>
                  <a:cxn ang="0">
                    <a:pos x="connsiteX2" y="connsiteY2"/>
                  </a:cxn>
                  <a:cxn ang="0">
                    <a:pos x="connsiteX3" y="connsiteY3"/>
                  </a:cxn>
                </a:cxnLst>
                <a:rect l="l" t="t" r="r" b="b"/>
                <a:pathLst>
                  <a:path w="1511285" h="1884930">
                    <a:moveTo>
                      <a:pt x="0" y="0"/>
                    </a:moveTo>
                    <a:lnTo>
                      <a:pt x="1511286" y="0"/>
                    </a:lnTo>
                    <a:lnTo>
                      <a:pt x="1511286" y="1884930"/>
                    </a:lnTo>
                    <a:lnTo>
                      <a:pt x="0" y="1884930"/>
                    </a:lnTo>
                    <a:close/>
                  </a:path>
                </a:pathLst>
              </a:custGeom>
              <a:solidFill>
                <a:srgbClr val="007DDC">
                  <a:alpha val="14902"/>
                </a:srgbClr>
              </a:solidFill>
              <a:ln w="9525" cap="flat">
                <a:solidFill>
                  <a:srgbClr val="92D14F"/>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solidFill>
                  <a:effectLst/>
                  <a:uLnTx/>
                  <a:uFillTx/>
                  <a:latin typeface="Century Gothic" panose="020B0502020202020204" pitchFamily="34" charset="0"/>
                  <a:cs typeface="+mn-cs"/>
                </a:endParaRPr>
              </a:p>
            </p:txBody>
          </p:sp>
        </p:grpSp>
        <p:pic>
          <p:nvPicPr>
            <p:cNvPr id="25" name="图片 24">
              <a:extLst>
                <a:ext uri="{FF2B5EF4-FFF2-40B4-BE49-F238E27FC236}">
                  <a16:creationId xmlns:a16="http://schemas.microsoft.com/office/drawing/2014/main" id="{96F46A4F-E96C-BB06-68B2-66D3D8FDFD9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18680" y="2012770"/>
              <a:ext cx="709523" cy="709523"/>
            </a:xfrm>
            <a:prstGeom prst="rect">
              <a:avLst/>
            </a:prstGeom>
          </p:spPr>
        </p:pic>
        <p:sp>
          <p:nvSpPr>
            <p:cNvPr id="26" name="文本框 25">
              <a:extLst>
                <a:ext uri="{FF2B5EF4-FFF2-40B4-BE49-F238E27FC236}">
                  <a16:creationId xmlns:a16="http://schemas.microsoft.com/office/drawing/2014/main" id="{72192287-80A1-5AAC-6E7A-B47F840C450D}"/>
                </a:ext>
              </a:extLst>
            </p:cNvPr>
            <p:cNvSpPr txBox="1"/>
            <p:nvPr/>
          </p:nvSpPr>
          <p:spPr>
            <a:xfrm>
              <a:off x="9528443" y="2158585"/>
              <a:ext cx="1482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FFFFFF"/>
                  </a:solidFill>
                  <a:effectLst/>
                  <a:uLnTx/>
                  <a:uFillTx/>
                  <a:latin typeface="Century Gothic" panose="020B0502020202020204" pitchFamily="34" charset="0"/>
                  <a:cs typeface="+mn-cs"/>
                </a:rPr>
                <a:t>AD/LDAP/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FFFFFF"/>
                  </a:solidFill>
                  <a:effectLst/>
                  <a:uLnTx/>
                  <a:uFillTx/>
                  <a:latin typeface="Century Gothic" panose="020B0502020202020204" pitchFamily="34" charset="0"/>
                  <a:cs typeface="+mn-cs"/>
                </a:rPr>
                <a:t>RADIUS</a:t>
              </a:r>
              <a:endParaRPr kumimoji="0" lang="zh-CN" altLang="en-US" sz="12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grpSp>
          <p:nvGrpSpPr>
            <p:cNvPr id="27" name="组合 26">
              <a:extLst>
                <a:ext uri="{FF2B5EF4-FFF2-40B4-BE49-F238E27FC236}">
                  <a16:creationId xmlns:a16="http://schemas.microsoft.com/office/drawing/2014/main" id="{AE000A68-006E-8B1F-70FC-0EDB1C415E38}"/>
                </a:ext>
              </a:extLst>
            </p:cNvPr>
            <p:cNvGrpSpPr/>
            <p:nvPr/>
          </p:nvGrpSpPr>
          <p:grpSpPr>
            <a:xfrm>
              <a:off x="8935630" y="3122322"/>
              <a:ext cx="2104882" cy="2393469"/>
              <a:chOff x="1049520" y="1194154"/>
              <a:chExt cx="9896341" cy="2678468"/>
            </a:xfrm>
          </p:grpSpPr>
          <p:sp>
            <p:nvSpPr>
              <p:cNvPr id="38" name="任意形状 7">
                <a:extLst>
                  <a:ext uri="{FF2B5EF4-FFF2-40B4-BE49-F238E27FC236}">
                    <a16:creationId xmlns:a16="http://schemas.microsoft.com/office/drawing/2014/main" id="{57827016-83F5-2568-40B6-549046F4EABE}"/>
                  </a:ext>
                </a:extLst>
              </p:cNvPr>
              <p:cNvSpPr/>
              <p:nvPr/>
            </p:nvSpPr>
            <p:spPr>
              <a:xfrm>
                <a:off x="1049520" y="1194154"/>
                <a:ext cx="9887065" cy="527774"/>
              </a:xfrm>
              <a:custGeom>
                <a:avLst/>
                <a:gdLst>
                  <a:gd name="connsiteX0" fmla="*/ 0 w 1921371"/>
                  <a:gd name="connsiteY0" fmla="*/ 0 h 293725"/>
                  <a:gd name="connsiteX1" fmla="*/ 1921372 w 1921371"/>
                  <a:gd name="connsiteY1" fmla="*/ 0 h 293725"/>
                  <a:gd name="connsiteX2" fmla="*/ 1921372 w 1921371"/>
                  <a:gd name="connsiteY2" fmla="*/ 293726 h 293725"/>
                  <a:gd name="connsiteX3" fmla="*/ 0 w 1921371"/>
                  <a:gd name="connsiteY3" fmla="*/ 293726 h 293725"/>
                </a:gdLst>
                <a:ahLst/>
                <a:cxnLst>
                  <a:cxn ang="0">
                    <a:pos x="connsiteX0" y="connsiteY0"/>
                  </a:cxn>
                  <a:cxn ang="0">
                    <a:pos x="connsiteX1" y="connsiteY1"/>
                  </a:cxn>
                  <a:cxn ang="0">
                    <a:pos x="connsiteX2" y="connsiteY2"/>
                  </a:cxn>
                  <a:cxn ang="0">
                    <a:pos x="connsiteX3" y="connsiteY3"/>
                  </a:cxn>
                </a:cxnLst>
                <a:rect l="l" t="t" r="r" b="b"/>
                <a:pathLst>
                  <a:path w="1921371" h="293725">
                    <a:moveTo>
                      <a:pt x="0" y="0"/>
                    </a:moveTo>
                    <a:lnTo>
                      <a:pt x="1921372" y="0"/>
                    </a:lnTo>
                    <a:lnTo>
                      <a:pt x="1921372" y="293726"/>
                    </a:lnTo>
                    <a:lnTo>
                      <a:pt x="0" y="293726"/>
                    </a:lnTo>
                    <a:close/>
                  </a:path>
                </a:pathLst>
              </a:custGeom>
              <a:solidFill>
                <a:srgbClr val="92D14F"/>
              </a:solidFill>
              <a:ln w="14215" cap="flat">
                <a:noFill/>
                <a:prstDash val="solid"/>
                <a:miter/>
              </a:ln>
            </p:spPr>
            <p:txBody>
              <a:bodyPr rtlCol="0" anchor="t"/>
              <a:lstStyle/>
              <a:p>
                <a:pPr lvl="0" algn="ctr">
                  <a:defRPr/>
                </a:pPr>
                <a:r>
                  <a:rPr lang="en-US" altLang="zh-CN" sz="1400" b="1" dirty="0" err="1">
                    <a:solidFill>
                      <a:srgbClr val="FFFFFF"/>
                    </a:solidFill>
                    <a:latin typeface="Century Gothic" panose="020B0502020202020204" pitchFamily="34" charset="0"/>
                  </a:rPr>
                  <a:t>Aplicaciones</a:t>
                </a:r>
                <a:r>
                  <a:rPr lang="en-US" altLang="zh-CN" sz="1400" b="1" dirty="0">
                    <a:solidFill>
                      <a:srgbClr val="FFFFFF"/>
                    </a:solidFill>
                    <a:latin typeface="Century Gothic" panose="020B0502020202020204" pitchFamily="34" charset="0"/>
                  </a:rPr>
                  <a:t> </a:t>
                </a:r>
                <a:r>
                  <a:rPr lang="en-US" altLang="zh-CN" sz="1400" b="1" dirty="0" err="1">
                    <a:solidFill>
                      <a:srgbClr val="FFFFFF"/>
                    </a:solidFill>
                    <a:latin typeface="Century Gothic" panose="020B0502020202020204" pitchFamily="34" charset="0"/>
                  </a:rPr>
                  <a:t>empresariales</a:t>
                </a:r>
                <a:endParaRPr kumimoji="0" lang="zh-CN" altLang="en-US" sz="1400" b="1" i="0" u="none" strike="noStrike" kern="1200" cap="none" spc="0" normalizeH="0" baseline="0" noProof="0" dirty="0">
                  <a:ln>
                    <a:noFill/>
                  </a:ln>
                  <a:solidFill>
                    <a:srgbClr val="FFFFFF"/>
                  </a:solidFill>
                  <a:effectLst/>
                  <a:uLnTx/>
                  <a:uFillTx/>
                  <a:latin typeface="Century Gothic" panose="020B0502020202020204" pitchFamily="34" charset="0"/>
                  <a:cs typeface="+mn-cs"/>
                </a:endParaRPr>
              </a:p>
            </p:txBody>
          </p:sp>
          <p:sp>
            <p:nvSpPr>
              <p:cNvPr id="48" name="任意形状 8">
                <a:extLst>
                  <a:ext uri="{FF2B5EF4-FFF2-40B4-BE49-F238E27FC236}">
                    <a16:creationId xmlns:a16="http://schemas.microsoft.com/office/drawing/2014/main" id="{CFCAFA8E-160A-7FF9-0997-CCF5FBA0E1ED}"/>
                  </a:ext>
                </a:extLst>
              </p:cNvPr>
              <p:cNvSpPr/>
              <p:nvPr/>
            </p:nvSpPr>
            <p:spPr>
              <a:xfrm>
                <a:off x="1049520" y="1711560"/>
                <a:ext cx="9887067" cy="246759"/>
              </a:xfrm>
              <a:custGeom>
                <a:avLst/>
                <a:gdLst>
                  <a:gd name="connsiteX0" fmla="*/ 1716329 w 1921371"/>
                  <a:gd name="connsiteY0" fmla="*/ 376958 h 376957"/>
                  <a:gd name="connsiteX1" fmla="*/ 205043 w 1921371"/>
                  <a:gd name="connsiteY1" fmla="*/ 376958 h 376957"/>
                  <a:gd name="connsiteX2" fmla="*/ 0 w 1921371"/>
                  <a:gd name="connsiteY2" fmla="*/ 0 h 376957"/>
                  <a:gd name="connsiteX3" fmla="*/ 1921372 w 1921371"/>
                  <a:gd name="connsiteY3" fmla="*/ 0 h 376957"/>
                </a:gdLst>
                <a:ahLst/>
                <a:cxnLst>
                  <a:cxn ang="0">
                    <a:pos x="connsiteX0" y="connsiteY0"/>
                  </a:cxn>
                  <a:cxn ang="0">
                    <a:pos x="connsiteX1" y="connsiteY1"/>
                  </a:cxn>
                  <a:cxn ang="0">
                    <a:pos x="connsiteX2" y="connsiteY2"/>
                  </a:cxn>
                  <a:cxn ang="0">
                    <a:pos x="connsiteX3" y="connsiteY3"/>
                  </a:cxn>
                </a:cxnLst>
                <a:rect l="l" t="t" r="r" b="b"/>
                <a:pathLst>
                  <a:path w="1921371" h="376957">
                    <a:moveTo>
                      <a:pt x="1716329" y="376958"/>
                    </a:moveTo>
                    <a:lnTo>
                      <a:pt x="205043" y="376958"/>
                    </a:lnTo>
                    <a:lnTo>
                      <a:pt x="0" y="0"/>
                    </a:lnTo>
                    <a:lnTo>
                      <a:pt x="1921372" y="0"/>
                    </a:lnTo>
                    <a:close/>
                  </a:path>
                </a:pathLst>
              </a:custGeom>
              <a:gradFill>
                <a:gsLst>
                  <a:gs pos="0">
                    <a:schemeClr val="accent1">
                      <a:lumMod val="5000"/>
                      <a:lumOff val="95000"/>
                    </a:schemeClr>
                  </a:gs>
                  <a:gs pos="0">
                    <a:srgbClr val="92D14F">
                      <a:alpha val="0"/>
                    </a:srgbClr>
                  </a:gs>
                  <a:gs pos="100000">
                    <a:srgbClr val="92D14F">
                      <a:alpha val="40000"/>
                    </a:srgbClr>
                  </a:gs>
                </a:gsLst>
                <a:lin ang="5400000" scaled="1"/>
              </a:gradFill>
              <a:ln w="14215"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solidFill>
                  <a:effectLst/>
                  <a:uLnTx/>
                  <a:uFillTx/>
                  <a:latin typeface="Century Gothic" panose="020B0502020202020204" pitchFamily="34" charset="0"/>
                  <a:cs typeface="+mn-cs"/>
                </a:endParaRPr>
              </a:p>
            </p:txBody>
          </p:sp>
          <p:sp>
            <p:nvSpPr>
              <p:cNvPr id="49" name="任意形状 82">
                <a:extLst>
                  <a:ext uri="{FF2B5EF4-FFF2-40B4-BE49-F238E27FC236}">
                    <a16:creationId xmlns:a16="http://schemas.microsoft.com/office/drawing/2014/main" id="{F7DF32E1-3F7F-01AD-12F5-C68AADDEEF1B}"/>
                  </a:ext>
                </a:extLst>
              </p:cNvPr>
              <p:cNvSpPr/>
              <p:nvPr/>
            </p:nvSpPr>
            <p:spPr>
              <a:xfrm>
                <a:off x="1058798" y="1958323"/>
                <a:ext cx="9887063" cy="1914299"/>
              </a:xfrm>
              <a:custGeom>
                <a:avLst/>
                <a:gdLst>
                  <a:gd name="connsiteX0" fmla="*/ 0 w 1511285"/>
                  <a:gd name="connsiteY0" fmla="*/ 0 h 1884930"/>
                  <a:gd name="connsiteX1" fmla="*/ 1511286 w 1511285"/>
                  <a:gd name="connsiteY1" fmla="*/ 0 h 1884930"/>
                  <a:gd name="connsiteX2" fmla="*/ 1511286 w 1511285"/>
                  <a:gd name="connsiteY2" fmla="*/ 1884930 h 1884930"/>
                  <a:gd name="connsiteX3" fmla="*/ 0 w 1511285"/>
                  <a:gd name="connsiteY3" fmla="*/ 1884930 h 1884930"/>
                </a:gdLst>
                <a:ahLst/>
                <a:cxnLst>
                  <a:cxn ang="0">
                    <a:pos x="connsiteX0" y="connsiteY0"/>
                  </a:cxn>
                  <a:cxn ang="0">
                    <a:pos x="connsiteX1" y="connsiteY1"/>
                  </a:cxn>
                  <a:cxn ang="0">
                    <a:pos x="connsiteX2" y="connsiteY2"/>
                  </a:cxn>
                  <a:cxn ang="0">
                    <a:pos x="connsiteX3" y="connsiteY3"/>
                  </a:cxn>
                </a:cxnLst>
                <a:rect l="l" t="t" r="r" b="b"/>
                <a:pathLst>
                  <a:path w="1511285" h="1884930">
                    <a:moveTo>
                      <a:pt x="0" y="0"/>
                    </a:moveTo>
                    <a:lnTo>
                      <a:pt x="1511286" y="0"/>
                    </a:lnTo>
                    <a:lnTo>
                      <a:pt x="1511286" y="1884930"/>
                    </a:lnTo>
                    <a:lnTo>
                      <a:pt x="0" y="1884930"/>
                    </a:lnTo>
                    <a:close/>
                  </a:path>
                </a:pathLst>
              </a:custGeom>
              <a:solidFill>
                <a:srgbClr val="007DDC">
                  <a:alpha val="14902"/>
                </a:srgbClr>
              </a:solidFill>
              <a:ln w="9525" cap="flat">
                <a:solidFill>
                  <a:srgbClr val="92D14F"/>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solidFill>
                  <a:effectLst/>
                  <a:uLnTx/>
                  <a:uFillTx/>
                  <a:latin typeface="Century Gothic" panose="020B0502020202020204" pitchFamily="34" charset="0"/>
                  <a:cs typeface="+mn-cs"/>
                </a:endParaRPr>
              </a:p>
            </p:txBody>
          </p:sp>
        </p:grpSp>
        <p:pic>
          <p:nvPicPr>
            <p:cNvPr id="34" name="图片 33">
              <a:extLst>
                <a:ext uri="{FF2B5EF4-FFF2-40B4-BE49-F238E27FC236}">
                  <a16:creationId xmlns:a16="http://schemas.microsoft.com/office/drawing/2014/main" id="{409AF60F-7343-81F0-E0C0-0629751ABF0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09136" y="3973138"/>
              <a:ext cx="674676" cy="674676"/>
            </a:xfrm>
            <a:prstGeom prst="rect">
              <a:avLst/>
            </a:prstGeom>
          </p:spPr>
        </p:pic>
        <p:pic>
          <p:nvPicPr>
            <p:cNvPr id="35" name="图片 34">
              <a:extLst>
                <a:ext uri="{FF2B5EF4-FFF2-40B4-BE49-F238E27FC236}">
                  <a16:creationId xmlns:a16="http://schemas.microsoft.com/office/drawing/2014/main" id="{43EF6023-3151-856F-A516-38DD827790F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99298" y="3993165"/>
              <a:ext cx="634622" cy="634622"/>
            </a:xfrm>
            <a:prstGeom prst="rect">
              <a:avLst/>
            </a:prstGeom>
          </p:spPr>
        </p:pic>
        <p:pic>
          <p:nvPicPr>
            <p:cNvPr id="36" name="图片 35">
              <a:extLst>
                <a:ext uri="{FF2B5EF4-FFF2-40B4-BE49-F238E27FC236}">
                  <a16:creationId xmlns:a16="http://schemas.microsoft.com/office/drawing/2014/main" id="{F1E7D615-4456-8A94-F612-0807EAEF97D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29163" y="4683012"/>
              <a:ext cx="634622" cy="634622"/>
            </a:xfrm>
            <a:prstGeom prst="rect">
              <a:avLst/>
            </a:prstGeom>
          </p:spPr>
        </p:pic>
        <p:pic>
          <p:nvPicPr>
            <p:cNvPr id="37" name="图片 36">
              <a:extLst>
                <a:ext uri="{FF2B5EF4-FFF2-40B4-BE49-F238E27FC236}">
                  <a16:creationId xmlns:a16="http://schemas.microsoft.com/office/drawing/2014/main" id="{AAC4BF4A-AFCB-2243-F79F-D8CA44623AA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099298" y="4683012"/>
              <a:ext cx="634622" cy="634622"/>
            </a:xfrm>
            <a:prstGeom prst="rect">
              <a:avLst/>
            </a:prstGeom>
          </p:spPr>
        </p:pic>
      </p:grpSp>
      <p:grpSp>
        <p:nvGrpSpPr>
          <p:cNvPr id="54" name="组合 53">
            <a:extLst>
              <a:ext uri="{FF2B5EF4-FFF2-40B4-BE49-F238E27FC236}">
                <a16:creationId xmlns:a16="http://schemas.microsoft.com/office/drawing/2014/main" id="{1F9346D8-7020-B7F2-7CEB-57F1E150AFED}"/>
              </a:ext>
            </a:extLst>
          </p:cNvPr>
          <p:cNvGrpSpPr/>
          <p:nvPr/>
        </p:nvGrpSpPr>
        <p:grpSpPr>
          <a:xfrm>
            <a:off x="3031690" y="1412542"/>
            <a:ext cx="1327144" cy="4222617"/>
            <a:chOff x="1049520" y="1316301"/>
            <a:chExt cx="9896341" cy="4725423"/>
          </a:xfrm>
        </p:grpSpPr>
        <p:sp>
          <p:nvSpPr>
            <p:cNvPr id="56" name="任意形状 7">
              <a:extLst>
                <a:ext uri="{FF2B5EF4-FFF2-40B4-BE49-F238E27FC236}">
                  <a16:creationId xmlns:a16="http://schemas.microsoft.com/office/drawing/2014/main" id="{08CBBC34-138A-439F-6F9D-403DE1EBDD7F}"/>
                </a:ext>
              </a:extLst>
            </p:cNvPr>
            <p:cNvSpPr/>
            <p:nvPr/>
          </p:nvSpPr>
          <p:spPr>
            <a:xfrm>
              <a:off x="1049520" y="1316301"/>
              <a:ext cx="9887067" cy="405627"/>
            </a:xfrm>
            <a:custGeom>
              <a:avLst/>
              <a:gdLst>
                <a:gd name="connsiteX0" fmla="*/ 0 w 1921371"/>
                <a:gd name="connsiteY0" fmla="*/ 0 h 293725"/>
                <a:gd name="connsiteX1" fmla="*/ 1921372 w 1921371"/>
                <a:gd name="connsiteY1" fmla="*/ 0 h 293725"/>
                <a:gd name="connsiteX2" fmla="*/ 1921372 w 1921371"/>
                <a:gd name="connsiteY2" fmla="*/ 293726 h 293725"/>
                <a:gd name="connsiteX3" fmla="*/ 0 w 1921371"/>
                <a:gd name="connsiteY3" fmla="*/ 293726 h 293725"/>
              </a:gdLst>
              <a:ahLst/>
              <a:cxnLst>
                <a:cxn ang="0">
                  <a:pos x="connsiteX0" y="connsiteY0"/>
                </a:cxn>
                <a:cxn ang="0">
                  <a:pos x="connsiteX1" y="connsiteY1"/>
                </a:cxn>
                <a:cxn ang="0">
                  <a:pos x="connsiteX2" y="connsiteY2"/>
                </a:cxn>
                <a:cxn ang="0">
                  <a:pos x="connsiteX3" y="connsiteY3"/>
                </a:cxn>
              </a:cxnLst>
              <a:rect l="l" t="t" r="r" b="b"/>
              <a:pathLst>
                <a:path w="1921371" h="293725">
                  <a:moveTo>
                    <a:pt x="0" y="0"/>
                  </a:moveTo>
                  <a:lnTo>
                    <a:pt x="1921372" y="0"/>
                  </a:lnTo>
                  <a:lnTo>
                    <a:pt x="1921372" y="293726"/>
                  </a:lnTo>
                  <a:lnTo>
                    <a:pt x="0" y="293726"/>
                  </a:lnTo>
                  <a:close/>
                </a:path>
              </a:pathLst>
            </a:custGeom>
            <a:solidFill>
              <a:srgbClr val="0D70FF"/>
            </a:solidFill>
            <a:ln w="14215" cap="flat">
              <a:noFill/>
              <a:prstDash val="solid"/>
              <a:miter/>
            </a:ln>
          </p:spPr>
          <p:txBody>
            <a:bodyPr rtlCol="0" anchor="t"/>
            <a:lstStyle/>
            <a:p>
              <a:pPr lvl="0" algn="ctr">
                <a:defRPr/>
              </a:pPr>
              <a:r>
                <a:rPr lang="en-US" altLang="zh-CN" sz="1400" b="1">
                  <a:solidFill>
                    <a:srgbClr val="FFFFFF"/>
                  </a:solidFill>
                  <a:latin typeface="Century Gothic" panose="020B0502020202020204" pitchFamily="34" charset="0"/>
                </a:rPr>
                <a:t>Acceso</a:t>
              </a:r>
              <a:endParaRPr kumimoji="0" lang="zh-CN" altLang="en-US" sz="1400" b="1" i="0" u="none" strike="noStrike" kern="1200" cap="none" spc="0" normalizeH="0" baseline="0" noProof="0" dirty="0">
                <a:ln>
                  <a:noFill/>
                </a:ln>
                <a:solidFill>
                  <a:srgbClr val="FFFFFF"/>
                </a:solidFill>
                <a:effectLst/>
                <a:uLnTx/>
                <a:uFillTx/>
                <a:latin typeface="Century Gothic" panose="020B0502020202020204" pitchFamily="34" charset="0"/>
                <a:cs typeface="+mn-cs"/>
              </a:endParaRPr>
            </a:p>
          </p:txBody>
        </p:sp>
        <p:sp>
          <p:nvSpPr>
            <p:cNvPr id="57" name="任意形状 8">
              <a:extLst>
                <a:ext uri="{FF2B5EF4-FFF2-40B4-BE49-F238E27FC236}">
                  <a16:creationId xmlns:a16="http://schemas.microsoft.com/office/drawing/2014/main" id="{92461378-7426-13F9-46E5-AF33DECC11EE}"/>
                </a:ext>
              </a:extLst>
            </p:cNvPr>
            <p:cNvSpPr/>
            <p:nvPr/>
          </p:nvSpPr>
          <p:spPr>
            <a:xfrm>
              <a:off x="1049520" y="1711560"/>
              <a:ext cx="9887067" cy="246759"/>
            </a:xfrm>
            <a:custGeom>
              <a:avLst/>
              <a:gdLst>
                <a:gd name="connsiteX0" fmla="*/ 1716329 w 1921371"/>
                <a:gd name="connsiteY0" fmla="*/ 376958 h 376957"/>
                <a:gd name="connsiteX1" fmla="*/ 205043 w 1921371"/>
                <a:gd name="connsiteY1" fmla="*/ 376958 h 376957"/>
                <a:gd name="connsiteX2" fmla="*/ 0 w 1921371"/>
                <a:gd name="connsiteY2" fmla="*/ 0 h 376957"/>
                <a:gd name="connsiteX3" fmla="*/ 1921372 w 1921371"/>
                <a:gd name="connsiteY3" fmla="*/ 0 h 376957"/>
              </a:gdLst>
              <a:ahLst/>
              <a:cxnLst>
                <a:cxn ang="0">
                  <a:pos x="connsiteX0" y="connsiteY0"/>
                </a:cxn>
                <a:cxn ang="0">
                  <a:pos x="connsiteX1" y="connsiteY1"/>
                </a:cxn>
                <a:cxn ang="0">
                  <a:pos x="connsiteX2" y="connsiteY2"/>
                </a:cxn>
                <a:cxn ang="0">
                  <a:pos x="connsiteX3" y="connsiteY3"/>
                </a:cxn>
              </a:cxnLst>
              <a:rect l="l" t="t" r="r" b="b"/>
              <a:pathLst>
                <a:path w="1921371" h="376957">
                  <a:moveTo>
                    <a:pt x="1716329" y="376958"/>
                  </a:moveTo>
                  <a:lnTo>
                    <a:pt x="205043" y="376958"/>
                  </a:lnTo>
                  <a:lnTo>
                    <a:pt x="0" y="0"/>
                  </a:lnTo>
                  <a:lnTo>
                    <a:pt x="1921372" y="0"/>
                  </a:lnTo>
                  <a:close/>
                </a:path>
              </a:pathLst>
            </a:custGeom>
            <a:gradFill>
              <a:gsLst>
                <a:gs pos="0">
                  <a:schemeClr val="accent1">
                    <a:lumMod val="5000"/>
                    <a:lumOff val="95000"/>
                  </a:schemeClr>
                </a:gs>
                <a:gs pos="0">
                  <a:srgbClr val="0D70FF">
                    <a:alpha val="0"/>
                  </a:srgbClr>
                </a:gs>
                <a:gs pos="100000">
                  <a:srgbClr val="0D70FF">
                    <a:alpha val="40000"/>
                  </a:srgbClr>
                </a:gs>
              </a:gsLst>
              <a:lin ang="5400000" scaled="1"/>
            </a:gradFill>
            <a:ln w="14215"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solidFill>
                <a:effectLst/>
                <a:uLnTx/>
                <a:uFillTx/>
                <a:latin typeface="Century Gothic" panose="020B0502020202020204" pitchFamily="34" charset="0"/>
                <a:cs typeface="+mn-cs"/>
              </a:endParaRPr>
            </a:p>
          </p:txBody>
        </p:sp>
        <p:sp>
          <p:nvSpPr>
            <p:cNvPr id="58" name="任意形状 82">
              <a:extLst>
                <a:ext uri="{FF2B5EF4-FFF2-40B4-BE49-F238E27FC236}">
                  <a16:creationId xmlns:a16="http://schemas.microsoft.com/office/drawing/2014/main" id="{AF05B1C1-E42A-EF2E-E553-509AC5988598}"/>
                </a:ext>
              </a:extLst>
            </p:cNvPr>
            <p:cNvSpPr/>
            <p:nvPr/>
          </p:nvSpPr>
          <p:spPr>
            <a:xfrm>
              <a:off x="1058793" y="1958321"/>
              <a:ext cx="9887068" cy="4083403"/>
            </a:xfrm>
            <a:custGeom>
              <a:avLst/>
              <a:gdLst>
                <a:gd name="connsiteX0" fmla="*/ 0 w 1511285"/>
                <a:gd name="connsiteY0" fmla="*/ 0 h 1884930"/>
                <a:gd name="connsiteX1" fmla="*/ 1511286 w 1511285"/>
                <a:gd name="connsiteY1" fmla="*/ 0 h 1884930"/>
                <a:gd name="connsiteX2" fmla="*/ 1511286 w 1511285"/>
                <a:gd name="connsiteY2" fmla="*/ 1884930 h 1884930"/>
                <a:gd name="connsiteX3" fmla="*/ 0 w 1511285"/>
                <a:gd name="connsiteY3" fmla="*/ 1884930 h 1884930"/>
              </a:gdLst>
              <a:ahLst/>
              <a:cxnLst>
                <a:cxn ang="0">
                  <a:pos x="connsiteX0" y="connsiteY0"/>
                </a:cxn>
                <a:cxn ang="0">
                  <a:pos x="connsiteX1" y="connsiteY1"/>
                </a:cxn>
                <a:cxn ang="0">
                  <a:pos x="connsiteX2" y="connsiteY2"/>
                </a:cxn>
                <a:cxn ang="0">
                  <a:pos x="connsiteX3" y="connsiteY3"/>
                </a:cxn>
              </a:cxnLst>
              <a:rect l="l" t="t" r="r" b="b"/>
              <a:pathLst>
                <a:path w="1511285" h="1884930">
                  <a:moveTo>
                    <a:pt x="0" y="0"/>
                  </a:moveTo>
                  <a:lnTo>
                    <a:pt x="1511286" y="0"/>
                  </a:lnTo>
                  <a:lnTo>
                    <a:pt x="1511286" y="1884930"/>
                  </a:lnTo>
                  <a:lnTo>
                    <a:pt x="0" y="1884930"/>
                  </a:lnTo>
                  <a:close/>
                </a:path>
              </a:pathLst>
            </a:custGeom>
            <a:solidFill>
              <a:srgbClr val="0D70FF">
                <a:alpha val="14902"/>
              </a:srgbClr>
            </a:solidFill>
            <a:ln w="9525" cap="flat">
              <a:solidFill>
                <a:srgbClr val="0D70FF"/>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solidFill>
                <a:effectLst/>
                <a:uLnTx/>
                <a:uFillTx/>
                <a:latin typeface="Century Gothic" panose="020B0502020202020204" pitchFamily="34" charset="0"/>
                <a:cs typeface="+mn-cs"/>
              </a:endParaRPr>
            </a:p>
          </p:txBody>
        </p:sp>
      </p:grpSp>
      <p:pic>
        <p:nvPicPr>
          <p:cNvPr id="59" name="图片 58">
            <a:extLst>
              <a:ext uri="{FF2B5EF4-FFF2-40B4-BE49-F238E27FC236}">
                <a16:creationId xmlns:a16="http://schemas.microsoft.com/office/drawing/2014/main" id="{46CB74BB-B5E1-3FE9-D1E3-A2BA0637930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052833" y="2599883"/>
            <a:ext cx="1284858" cy="1284858"/>
          </a:xfrm>
          <a:prstGeom prst="rect">
            <a:avLst/>
          </a:prstGeom>
        </p:spPr>
      </p:pic>
      <p:sp>
        <p:nvSpPr>
          <p:cNvPr id="60" name="文本框 59">
            <a:extLst>
              <a:ext uri="{FF2B5EF4-FFF2-40B4-BE49-F238E27FC236}">
                <a16:creationId xmlns:a16="http://schemas.microsoft.com/office/drawing/2014/main" id="{3ECD752D-BDFC-4E15-6823-3436E1C91B65}"/>
              </a:ext>
            </a:extLst>
          </p:cNvPr>
          <p:cNvSpPr txBox="1"/>
          <p:nvPr/>
        </p:nvSpPr>
        <p:spPr>
          <a:xfrm>
            <a:off x="2956742" y="3693264"/>
            <a:ext cx="1477041" cy="888192"/>
          </a:xfrm>
          <a:prstGeom prst="rect">
            <a:avLst/>
          </a:prstGeom>
          <a:noFill/>
        </p:spPr>
        <p:txBody>
          <a:bodyPr wrap="square" rtlCol="0">
            <a:spAutoFit/>
          </a:bodyPr>
          <a:lstStyle/>
          <a:p>
            <a:pPr lvl="0" algn="ctr">
              <a:lnSpc>
                <a:spcPct val="150000"/>
              </a:lnSpc>
              <a:defRPr/>
            </a:pPr>
            <a:r>
              <a:rPr lang="en-US" altLang="zh-CN" sz="1200">
                <a:solidFill>
                  <a:srgbClr val="FFFFFF"/>
                </a:solidFill>
                <a:latin typeface="Century Gothic" panose="020B0502020202020204" pitchFamily="34" charset="0"/>
              </a:rPr>
              <a:t>Escritorio virtual 
Controlador
(HW/SW)</a:t>
            </a:r>
            <a:endParaRPr kumimoji="0" lang="zh-CN" altLang="en-US" sz="1200" b="0" i="0" u="none" strike="noStrike" kern="1200" cap="none" spc="0" normalizeH="0" baseline="0" noProof="0" dirty="0">
              <a:ln>
                <a:noFill/>
              </a:ln>
              <a:solidFill>
                <a:srgbClr val="FFFFFF"/>
              </a:solidFill>
              <a:effectLst/>
              <a:uLnTx/>
              <a:uFillTx/>
              <a:latin typeface="Century Gothic" panose="020B0502020202020204" pitchFamily="34" charset="0"/>
              <a:cs typeface="+mn-cs"/>
            </a:endParaRPr>
          </a:p>
        </p:txBody>
      </p:sp>
      <p:grpSp>
        <p:nvGrpSpPr>
          <p:cNvPr id="61" name="组合 60">
            <a:extLst>
              <a:ext uri="{FF2B5EF4-FFF2-40B4-BE49-F238E27FC236}">
                <a16:creationId xmlns:a16="http://schemas.microsoft.com/office/drawing/2014/main" id="{D219FED6-CC1B-2BA5-B9FB-D59BCBFCC7DE}"/>
              </a:ext>
            </a:extLst>
          </p:cNvPr>
          <p:cNvGrpSpPr/>
          <p:nvPr/>
        </p:nvGrpSpPr>
        <p:grpSpPr>
          <a:xfrm>
            <a:off x="2012285" y="2837505"/>
            <a:ext cx="1160601" cy="1444086"/>
            <a:chOff x="2422466" y="2597857"/>
            <a:chExt cx="1160601" cy="1444086"/>
          </a:xfrm>
        </p:grpSpPr>
        <p:sp>
          <p:nvSpPr>
            <p:cNvPr id="62" name="右箭头 359">
              <a:extLst>
                <a:ext uri="{FF2B5EF4-FFF2-40B4-BE49-F238E27FC236}">
                  <a16:creationId xmlns:a16="http://schemas.microsoft.com/office/drawing/2014/main" id="{A077D714-2A62-0A61-6219-07CBB2B7DE2B}"/>
                </a:ext>
              </a:extLst>
            </p:cNvPr>
            <p:cNvSpPr/>
            <p:nvPr/>
          </p:nvSpPr>
          <p:spPr>
            <a:xfrm>
              <a:off x="2618483" y="3101637"/>
              <a:ext cx="733594" cy="240886"/>
            </a:xfrm>
            <a:prstGeom prst="rightArrow">
              <a:avLst/>
            </a:prstGeom>
            <a:gradFill>
              <a:gsLst>
                <a:gs pos="0">
                  <a:srgbClr val="37CEFF">
                    <a:alpha val="0"/>
                  </a:srgbClr>
                </a:gs>
                <a:gs pos="100000">
                  <a:srgbClr val="37CEFF"/>
                </a:gs>
              </a:gsLst>
              <a:lin ang="0" scaled="0"/>
            </a:gradFill>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4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63" name="文本框 62">
              <a:extLst>
                <a:ext uri="{FF2B5EF4-FFF2-40B4-BE49-F238E27FC236}">
                  <a16:creationId xmlns:a16="http://schemas.microsoft.com/office/drawing/2014/main" id="{E001B0D4-9BD2-ACC7-1767-C18AE4D1B6B3}"/>
                </a:ext>
              </a:extLst>
            </p:cNvPr>
            <p:cNvSpPr txBox="1"/>
            <p:nvPr/>
          </p:nvSpPr>
          <p:spPr>
            <a:xfrm>
              <a:off x="2523161" y="2597857"/>
              <a:ext cx="1059906" cy="646331"/>
            </a:xfrm>
            <a:prstGeom prst="rect">
              <a:avLst/>
            </a:prstGeom>
            <a:noFill/>
          </p:spPr>
          <p:txBody>
            <a:bodyPr wrap="none" rtlCol="0">
              <a:spAutoFit/>
            </a:bodyPr>
            <a:lstStyle/>
            <a:p>
              <a:pPr lvl="0" algn="ctr">
                <a:defRPr/>
              </a:pPr>
              <a:r>
                <a:rPr lang="en-US" altLang="zh-CN" sz="1200" dirty="0">
                  <a:solidFill>
                    <a:srgbClr val="FFFFFF"/>
                  </a:solidFill>
                  <a:latin typeface="Century Gothic" panose="020B0502020202020204" pitchFamily="34" charset="0"/>
                </a:rPr>
                <a:t>Imagen de </a:t>
              </a:r>
            </a:p>
            <a:p>
              <a:pPr lvl="0" algn="ctr">
                <a:defRPr/>
              </a:pPr>
              <a:r>
                <a:rPr lang="en-US" altLang="zh-CN" sz="1200" dirty="0" err="1">
                  <a:solidFill>
                    <a:srgbClr val="FFFFFF"/>
                  </a:solidFill>
                  <a:latin typeface="Century Gothic" panose="020B0502020202020204" pitchFamily="34" charset="0"/>
                </a:rPr>
                <a:t>Escritorio</a:t>
              </a:r>
              <a:r>
                <a:rPr lang="en-US" altLang="zh-CN" sz="1200" dirty="0">
                  <a:solidFill>
                    <a:srgbClr val="FFFFFF"/>
                  </a:solidFill>
                  <a:latin typeface="Century Gothic" panose="020B0502020202020204" pitchFamily="34" charset="0"/>
                </a:rPr>
                <a:t> 
</a:t>
              </a:r>
              <a:endParaRPr kumimoji="0" lang="zh-CN" altLang="en-US" sz="1200" b="0" i="0" u="none" strike="noStrike" kern="1200" cap="none" spc="0" normalizeH="0" baseline="0" noProof="0" dirty="0">
                <a:ln>
                  <a:noFill/>
                </a:ln>
                <a:solidFill>
                  <a:srgbClr val="FFFFFF"/>
                </a:solidFill>
                <a:effectLst/>
                <a:uLnTx/>
                <a:uFillTx/>
                <a:latin typeface="Century Gothic" panose="020B0502020202020204" pitchFamily="34" charset="0"/>
                <a:cs typeface="+mn-cs"/>
              </a:endParaRPr>
            </a:p>
          </p:txBody>
        </p:sp>
        <p:sp>
          <p:nvSpPr>
            <p:cNvPr id="65" name="文本框 64">
              <a:extLst>
                <a:ext uri="{FF2B5EF4-FFF2-40B4-BE49-F238E27FC236}">
                  <a16:creationId xmlns:a16="http://schemas.microsoft.com/office/drawing/2014/main" id="{E270C6D3-B76D-8460-203E-5D13A26FEEC0}"/>
                </a:ext>
              </a:extLst>
            </p:cNvPr>
            <p:cNvSpPr txBox="1"/>
            <p:nvPr/>
          </p:nvSpPr>
          <p:spPr>
            <a:xfrm>
              <a:off x="2422466" y="3764944"/>
              <a:ext cx="1125629" cy="276999"/>
            </a:xfrm>
            <a:prstGeom prst="rect">
              <a:avLst/>
            </a:prstGeom>
            <a:noFill/>
          </p:spPr>
          <p:txBody>
            <a:bodyPr wrap="none" rtlCol="0">
              <a:spAutoFit/>
            </a:bodyPr>
            <a:lstStyle/>
            <a:p>
              <a:pPr lvl="0" algn="ctr">
                <a:defRPr/>
              </a:pPr>
              <a:r>
                <a:rPr lang="en-US" altLang="zh-CN" sz="1200">
                  <a:solidFill>
                    <a:srgbClr val="FFFFFF"/>
                  </a:solidFill>
                  <a:latin typeface="Century Gothic" panose="020B0502020202020204" pitchFamily="34" charset="0"/>
                </a:rPr>
                <a:t>Encriptación</a:t>
              </a:r>
              <a:endParaRPr kumimoji="0" lang="zh-CN" altLang="en-US" sz="1200" b="0" i="0" u="none" strike="noStrike" kern="1200" cap="none" spc="0" normalizeH="0" baseline="0" noProof="0" dirty="0">
                <a:ln>
                  <a:noFill/>
                </a:ln>
                <a:solidFill>
                  <a:srgbClr val="FFFFFF"/>
                </a:solidFill>
                <a:effectLst/>
                <a:uLnTx/>
                <a:uFillTx/>
                <a:latin typeface="Century Gothic" panose="020B0502020202020204" pitchFamily="34" charset="0"/>
                <a:cs typeface="+mn-cs"/>
              </a:endParaRPr>
            </a:p>
          </p:txBody>
        </p:sp>
        <p:sp>
          <p:nvSpPr>
            <p:cNvPr id="67" name="右箭头 359">
              <a:extLst>
                <a:ext uri="{FF2B5EF4-FFF2-40B4-BE49-F238E27FC236}">
                  <a16:creationId xmlns:a16="http://schemas.microsoft.com/office/drawing/2014/main" id="{FD5049EC-5877-672D-72B0-8CFE3BB44199}"/>
                </a:ext>
              </a:extLst>
            </p:cNvPr>
            <p:cNvSpPr/>
            <p:nvPr/>
          </p:nvSpPr>
          <p:spPr>
            <a:xfrm flipH="1">
              <a:off x="2618483" y="3525863"/>
              <a:ext cx="733594" cy="240886"/>
            </a:xfrm>
            <a:prstGeom prst="rightArrow">
              <a:avLst/>
            </a:prstGeom>
            <a:gradFill>
              <a:gsLst>
                <a:gs pos="0">
                  <a:srgbClr val="37CEFF">
                    <a:alpha val="0"/>
                  </a:srgbClr>
                </a:gs>
                <a:gs pos="100000">
                  <a:srgbClr val="37CEFF"/>
                </a:gs>
              </a:gsLst>
              <a:lin ang="0" scaled="0"/>
            </a:gradFill>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4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grpSp>
      <p:grpSp>
        <p:nvGrpSpPr>
          <p:cNvPr id="68" name="组合 67">
            <a:extLst>
              <a:ext uri="{FF2B5EF4-FFF2-40B4-BE49-F238E27FC236}">
                <a16:creationId xmlns:a16="http://schemas.microsoft.com/office/drawing/2014/main" id="{05B1E986-47E9-4F40-6031-8304315E2B54}"/>
              </a:ext>
            </a:extLst>
          </p:cNvPr>
          <p:cNvGrpSpPr/>
          <p:nvPr/>
        </p:nvGrpSpPr>
        <p:grpSpPr>
          <a:xfrm>
            <a:off x="8451462" y="1856224"/>
            <a:ext cx="733594" cy="1215500"/>
            <a:chOff x="2618483" y="2826443"/>
            <a:chExt cx="733594" cy="1215500"/>
          </a:xfrm>
        </p:grpSpPr>
        <p:sp>
          <p:nvSpPr>
            <p:cNvPr id="76" name="右箭头 359">
              <a:extLst>
                <a:ext uri="{FF2B5EF4-FFF2-40B4-BE49-F238E27FC236}">
                  <a16:creationId xmlns:a16="http://schemas.microsoft.com/office/drawing/2014/main" id="{5D9FF0F5-5931-5AF9-164C-3B51D994FE4D}"/>
                </a:ext>
              </a:extLst>
            </p:cNvPr>
            <p:cNvSpPr/>
            <p:nvPr/>
          </p:nvSpPr>
          <p:spPr>
            <a:xfrm>
              <a:off x="2618483" y="3101637"/>
              <a:ext cx="733594" cy="240886"/>
            </a:xfrm>
            <a:prstGeom prst="rightArrow">
              <a:avLst/>
            </a:prstGeom>
            <a:gradFill>
              <a:gsLst>
                <a:gs pos="0">
                  <a:srgbClr val="91D24F">
                    <a:alpha val="0"/>
                  </a:srgbClr>
                </a:gs>
                <a:gs pos="100000">
                  <a:srgbClr val="91D24F"/>
                </a:gs>
              </a:gsLst>
              <a:lin ang="0" scaled="0"/>
            </a:gradFill>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4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84" name="文本框 83">
              <a:extLst>
                <a:ext uri="{FF2B5EF4-FFF2-40B4-BE49-F238E27FC236}">
                  <a16:creationId xmlns:a16="http://schemas.microsoft.com/office/drawing/2014/main" id="{35F41A7A-9C56-611B-F77E-C368439E8557}"/>
                </a:ext>
              </a:extLst>
            </p:cNvPr>
            <p:cNvSpPr txBox="1"/>
            <p:nvPr/>
          </p:nvSpPr>
          <p:spPr>
            <a:xfrm>
              <a:off x="2715815" y="2826443"/>
              <a:ext cx="53893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FFFFFF"/>
                  </a:solidFill>
                  <a:effectLst/>
                  <a:uLnTx/>
                  <a:uFillTx/>
                  <a:latin typeface="Century Gothic" panose="020B0502020202020204" pitchFamily="34" charset="0"/>
                  <a:cs typeface="+mn-cs"/>
                </a:rPr>
                <a:t>Auth</a:t>
              </a:r>
              <a:endParaRPr kumimoji="0" lang="zh-CN" altLang="en-US" sz="12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87" name="文本框 86">
              <a:extLst>
                <a:ext uri="{FF2B5EF4-FFF2-40B4-BE49-F238E27FC236}">
                  <a16:creationId xmlns:a16="http://schemas.microsoft.com/office/drawing/2014/main" id="{A61E47EE-C97E-C2A2-80C6-7472C11A9454}"/>
                </a:ext>
              </a:extLst>
            </p:cNvPr>
            <p:cNvSpPr txBox="1"/>
            <p:nvPr/>
          </p:nvSpPr>
          <p:spPr>
            <a:xfrm>
              <a:off x="2716617" y="3764944"/>
              <a:ext cx="53732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FFFFFF"/>
                  </a:solidFill>
                  <a:effectLst/>
                  <a:uLnTx/>
                  <a:uFillTx/>
                  <a:latin typeface="Century Gothic" panose="020B0502020202020204" pitchFamily="34" charset="0"/>
                  <a:cs typeface="+mn-cs"/>
                </a:rPr>
                <a:t>Sync</a:t>
              </a:r>
              <a:endParaRPr kumimoji="0" lang="zh-CN" altLang="en-US" sz="12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109" name="右箭头 359">
              <a:extLst>
                <a:ext uri="{FF2B5EF4-FFF2-40B4-BE49-F238E27FC236}">
                  <a16:creationId xmlns:a16="http://schemas.microsoft.com/office/drawing/2014/main" id="{8EB8B82D-BB69-DDC5-CACD-69E14D09293B}"/>
                </a:ext>
              </a:extLst>
            </p:cNvPr>
            <p:cNvSpPr/>
            <p:nvPr/>
          </p:nvSpPr>
          <p:spPr>
            <a:xfrm flipH="1">
              <a:off x="2618483" y="3525863"/>
              <a:ext cx="733594" cy="240886"/>
            </a:xfrm>
            <a:prstGeom prst="rightArrow">
              <a:avLst/>
            </a:prstGeom>
            <a:gradFill>
              <a:gsLst>
                <a:gs pos="0">
                  <a:srgbClr val="91D24F">
                    <a:alpha val="0"/>
                  </a:srgbClr>
                </a:gs>
                <a:gs pos="100000">
                  <a:srgbClr val="91D24F"/>
                </a:gs>
              </a:gsLst>
              <a:lin ang="0" scaled="0"/>
            </a:gradFill>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4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grpSp>
      <p:grpSp>
        <p:nvGrpSpPr>
          <p:cNvPr id="110" name="组合 109">
            <a:extLst>
              <a:ext uri="{FF2B5EF4-FFF2-40B4-BE49-F238E27FC236}">
                <a16:creationId xmlns:a16="http://schemas.microsoft.com/office/drawing/2014/main" id="{D4A80C62-3331-94A3-0E50-C4C47525586A}"/>
              </a:ext>
            </a:extLst>
          </p:cNvPr>
          <p:cNvGrpSpPr/>
          <p:nvPr/>
        </p:nvGrpSpPr>
        <p:grpSpPr>
          <a:xfrm>
            <a:off x="8416548" y="4089177"/>
            <a:ext cx="803425" cy="1215500"/>
            <a:chOff x="2583569" y="2826443"/>
            <a:chExt cx="803425" cy="1215500"/>
          </a:xfrm>
        </p:grpSpPr>
        <p:sp>
          <p:nvSpPr>
            <p:cNvPr id="111" name="右箭头 359">
              <a:extLst>
                <a:ext uri="{FF2B5EF4-FFF2-40B4-BE49-F238E27FC236}">
                  <a16:creationId xmlns:a16="http://schemas.microsoft.com/office/drawing/2014/main" id="{292B40AF-CFA3-7D51-AF74-7806D47C2F75}"/>
                </a:ext>
              </a:extLst>
            </p:cNvPr>
            <p:cNvSpPr/>
            <p:nvPr/>
          </p:nvSpPr>
          <p:spPr>
            <a:xfrm>
              <a:off x="2618483" y="3101637"/>
              <a:ext cx="733594" cy="240886"/>
            </a:xfrm>
            <a:prstGeom prst="rightArrow">
              <a:avLst/>
            </a:prstGeom>
            <a:gradFill>
              <a:gsLst>
                <a:gs pos="0">
                  <a:srgbClr val="91D24F">
                    <a:alpha val="0"/>
                  </a:srgbClr>
                </a:gs>
                <a:gs pos="100000">
                  <a:srgbClr val="91D24F"/>
                </a:gs>
              </a:gsLst>
              <a:lin ang="0" scaled="0"/>
            </a:gradFill>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4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135" name="文本框 134">
              <a:extLst>
                <a:ext uri="{FF2B5EF4-FFF2-40B4-BE49-F238E27FC236}">
                  <a16:creationId xmlns:a16="http://schemas.microsoft.com/office/drawing/2014/main" id="{2F720E14-420D-8D59-DCDA-1472BCB975A2}"/>
                </a:ext>
              </a:extLst>
            </p:cNvPr>
            <p:cNvSpPr txBox="1"/>
            <p:nvPr/>
          </p:nvSpPr>
          <p:spPr>
            <a:xfrm>
              <a:off x="2772722" y="2826443"/>
              <a:ext cx="42511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FFFFFF"/>
                  </a:solidFill>
                  <a:effectLst/>
                  <a:uLnTx/>
                  <a:uFillTx/>
                  <a:latin typeface="Century Gothic" panose="020B0502020202020204" pitchFamily="34" charset="0"/>
                  <a:cs typeface="+mn-cs"/>
                </a:rPr>
                <a:t>API</a:t>
              </a:r>
              <a:endParaRPr kumimoji="0" lang="zh-CN" altLang="en-US" sz="12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136" name="文本框 135">
              <a:extLst>
                <a:ext uri="{FF2B5EF4-FFF2-40B4-BE49-F238E27FC236}">
                  <a16:creationId xmlns:a16="http://schemas.microsoft.com/office/drawing/2014/main" id="{2FF8BA0B-EE91-FDF2-D36C-6299FF2F283C}"/>
                </a:ext>
              </a:extLst>
            </p:cNvPr>
            <p:cNvSpPr txBox="1"/>
            <p:nvPr/>
          </p:nvSpPr>
          <p:spPr>
            <a:xfrm>
              <a:off x="2583569" y="3764944"/>
              <a:ext cx="803425"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FFFFFF"/>
                  </a:solidFill>
                  <a:effectLst/>
                  <a:uLnTx/>
                  <a:uFillTx/>
                  <a:latin typeface="Century Gothic" panose="020B0502020202020204" pitchFamily="34" charset="0"/>
                  <a:cs typeface="+mn-cs"/>
                </a:rPr>
                <a:t>Network</a:t>
              </a:r>
              <a:endParaRPr kumimoji="0" lang="zh-CN" altLang="en-US" sz="12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137" name="右箭头 359">
              <a:extLst>
                <a:ext uri="{FF2B5EF4-FFF2-40B4-BE49-F238E27FC236}">
                  <a16:creationId xmlns:a16="http://schemas.microsoft.com/office/drawing/2014/main" id="{A5FA3849-3B10-F8BC-97A5-B65BE7580261}"/>
                </a:ext>
              </a:extLst>
            </p:cNvPr>
            <p:cNvSpPr/>
            <p:nvPr/>
          </p:nvSpPr>
          <p:spPr>
            <a:xfrm flipH="1">
              <a:off x="2618483" y="3525863"/>
              <a:ext cx="733594" cy="240886"/>
            </a:xfrm>
            <a:prstGeom prst="rightArrow">
              <a:avLst/>
            </a:prstGeom>
            <a:gradFill>
              <a:gsLst>
                <a:gs pos="0">
                  <a:srgbClr val="91D24F">
                    <a:alpha val="0"/>
                  </a:srgbClr>
                </a:gs>
                <a:gs pos="100000">
                  <a:srgbClr val="91D24F"/>
                </a:gs>
              </a:gsLst>
              <a:lin ang="0" scaled="0"/>
            </a:gradFill>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4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grpSp>
      <p:sp>
        <p:nvSpPr>
          <p:cNvPr id="138" name="文本框 137">
            <a:extLst>
              <a:ext uri="{FF2B5EF4-FFF2-40B4-BE49-F238E27FC236}">
                <a16:creationId xmlns:a16="http://schemas.microsoft.com/office/drawing/2014/main" id="{C59A5C1B-CF02-DFF6-A30F-7A811449CBB0}"/>
              </a:ext>
            </a:extLst>
          </p:cNvPr>
          <p:cNvSpPr txBox="1"/>
          <p:nvPr/>
        </p:nvSpPr>
        <p:spPr>
          <a:xfrm>
            <a:off x="4523362" y="3652999"/>
            <a:ext cx="1824309" cy="307777"/>
          </a:xfrm>
          <a:prstGeom prst="rect">
            <a:avLst/>
          </a:prstGeom>
          <a:noFill/>
        </p:spPr>
        <p:txBody>
          <a:bodyPr wrap="square" rtlCol="0">
            <a:spAutoFit/>
          </a:bodyPr>
          <a:lstStyle/>
          <a:p>
            <a:pPr lvl="0">
              <a:defRPr/>
            </a:pPr>
            <a:r>
              <a:rPr lang="en-US" altLang="zh-CN" sz="1400" b="1">
                <a:solidFill>
                  <a:srgbClr val="37CEFF"/>
                </a:solidFill>
                <a:latin typeface="Century Gothic" panose="020B0502020202020204" pitchFamily="34" charset="0"/>
              </a:rPr>
              <a:t>Hipervisor</a:t>
            </a:r>
            <a:endParaRPr kumimoji="0" lang="zh-CN" altLang="en-US" sz="1400" b="1" i="0" u="none" strike="noStrike" kern="1200" cap="none" spc="0" normalizeH="0" baseline="0" noProof="0" dirty="0">
              <a:ln>
                <a:noFill/>
              </a:ln>
              <a:solidFill>
                <a:srgbClr val="37CEFF"/>
              </a:solidFill>
              <a:effectLst/>
              <a:uLnTx/>
              <a:uFillTx/>
              <a:latin typeface="Century Gothic" panose="020B0502020202020204" pitchFamily="34" charset="0"/>
              <a:cs typeface="+mn-cs"/>
            </a:endParaRPr>
          </a:p>
        </p:txBody>
      </p:sp>
      <p:grpSp>
        <p:nvGrpSpPr>
          <p:cNvPr id="139" name="组合 138">
            <a:extLst>
              <a:ext uri="{FF2B5EF4-FFF2-40B4-BE49-F238E27FC236}">
                <a16:creationId xmlns:a16="http://schemas.microsoft.com/office/drawing/2014/main" id="{B4A3B28A-D57D-3706-252D-5B562BF380D3}"/>
              </a:ext>
            </a:extLst>
          </p:cNvPr>
          <p:cNvGrpSpPr/>
          <p:nvPr/>
        </p:nvGrpSpPr>
        <p:grpSpPr>
          <a:xfrm>
            <a:off x="4641163" y="4005750"/>
            <a:ext cx="3539053" cy="361187"/>
            <a:chOff x="4641163" y="4005750"/>
            <a:chExt cx="3539053" cy="361187"/>
          </a:xfrm>
        </p:grpSpPr>
        <p:sp>
          <p:nvSpPr>
            <p:cNvPr id="140" name="矩形 139">
              <a:extLst>
                <a:ext uri="{FF2B5EF4-FFF2-40B4-BE49-F238E27FC236}">
                  <a16:creationId xmlns:a16="http://schemas.microsoft.com/office/drawing/2014/main" id="{053B622F-E13E-78CA-E06C-06F668AB96E1}"/>
                </a:ext>
              </a:extLst>
            </p:cNvPr>
            <p:cNvSpPr/>
            <p:nvPr/>
          </p:nvSpPr>
          <p:spPr>
            <a:xfrm>
              <a:off x="4641163" y="4005750"/>
              <a:ext cx="1336760" cy="361187"/>
            </a:xfrm>
            <a:prstGeom prst="rect">
              <a:avLst/>
            </a:prstGeom>
            <a:noFill/>
            <a:ln w="6350">
              <a:solidFill>
                <a:srgbClr val="37C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141" name="矩形 140">
              <a:extLst>
                <a:ext uri="{FF2B5EF4-FFF2-40B4-BE49-F238E27FC236}">
                  <a16:creationId xmlns:a16="http://schemas.microsoft.com/office/drawing/2014/main" id="{A5A479C4-8996-3851-9025-A9E28BD1F557}"/>
                </a:ext>
              </a:extLst>
            </p:cNvPr>
            <p:cNvSpPr/>
            <p:nvPr/>
          </p:nvSpPr>
          <p:spPr>
            <a:xfrm>
              <a:off x="6090683" y="4007044"/>
              <a:ext cx="2089533" cy="358599"/>
            </a:xfrm>
            <a:prstGeom prst="rect">
              <a:avLst/>
            </a:prstGeom>
            <a:noFill/>
            <a:ln w="6350">
              <a:solidFill>
                <a:srgbClr val="37C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grpSp>
      <p:sp>
        <p:nvSpPr>
          <p:cNvPr id="142" name="文本框 141">
            <a:extLst>
              <a:ext uri="{FF2B5EF4-FFF2-40B4-BE49-F238E27FC236}">
                <a16:creationId xmlns:a16="http://schemas.microsoft.com/office/drawing/2014/main" id="{EFC289DA-28EC-9697-5CBB-DC8286FF1139}"/>
              </a:ext>
            </a:extLst>
          </p:cNvPr>
          <p:cNvSpPr txBox="1"/>
          <p:nvPr/>
        </p:nvSpPr>
        <p:spPr>
          <a:xfrm>
            <a:off x="4648816" y="4035021"/>
            <a:ext cx="1329107" cy="276999"/>
          </a:xfrm>
          <a:prstGeom prst="rect">
            <a:avLst/>
          </a:prstGeom>
          <a:noFill/>
        </p:spPr>
        <p:txBody>
          <a:bodyPr wrap="square" rtlCol="0">
            <a:spAutoFit/>
          </a:bodyPr>
          <a:lstStyle/>
          <a:p>
            <a:pPr lvl="0" algn="ctr">
              <a:defRPr/>
            </a:pPr>
            <a:r>
              <a:rPr lang="en-US" altLang="zh-CN" sz="1200">
                <a:solidFill>
                  <a:srgbClr val="FFFFFF"/>
                </a:solidFill>
                <a:latin typeface="Century Gothic" panose="020B0502020202020204" pitchFamily="34" charset="0"/>
              </a:rPr>
              <a:t>Escritorio virtual</a:t>
            </a:r>
            <a:endParaRPr kumimoji="0" lang="en-US" altLang="zh-CN" sz="12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143" name="文本框 142">
            <a:extLst>
              <a:ext uri="{FF2B5EF4-FFF2-40B4-BE49-F238E27FC236}">
                <a16:creationId xmlns:a16="http://schemas.microsoft.com/office/drawing/2014/main" id="{27B40E77-F141-7A66-11C3-E9F10ABF4FCB}"/>
              </a:ext>
            </a:extLst>
          </p:cNvPr>
          <p:cNvSpPr txBox="1"/>
          <p:nvPr/>
        </p:nvSpPr>
        <p:spPr>
          <a:xfrm>
            <a:off x="5995873" y="4035021"/>
            <a:ext cx="2380640" cy="261610"/>
          </a:xfrm>
          <a:prstGeom prst="rect">
            <a:avLst/>
          </a:prstGeom>
          <a:noFill/>
        </p:spPr>
        <p:txBody>
          <a:bodyPr wrap="square" rtlCol="0">
            <a:spAutoFit/>
          </a:bodyPr>
          <a:lstStyle/>
          <a:p>
            <a:pPr lvl="0" algn="ctr">
              <a:defRPr/>
            </a:pPr>
            <a:r>
              <a:rPr lang="en-US" altLang="zh-CN" sz="1100">
                <a:solidFill>
                  <a:srgbClr val="FFFFFF"/>
                </a:solidFill>
                <a:latin typeface="Century Gothic" panose="020B0502020202020204" pitchFamily="34" charset="0"/>
              </a:rPr>
              <a:t>Virtualización de aplicaciones</a:t>
            </a:r>
            <a:endParaRPr kumimoji="0" lang="zh-CN" altLang="en-US" sz="11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144" name="文本框 143">
            <a:extLst>
              <a:ext uri="{FF2B5EF4-FFF2-40B4-BE49-F238E27FC236}">
                <a16:creationId xmlns:a16="http://schemas.microsoft.com/office/drawing/2014/main" id="{9DE5D918-A838-C116-A2F0-8629AFC25CD7}"/>
              </a:ext>
            </a:extLst>
          </p:cNvPr>
          <p:cNvSpPr txBox="1"/>
          <p:nvPr/>
        </p:nvSpPr>
        <p:spPr>
          <a:xfrm>
            <a:off x="4523362" y="2552476"/>
            <a:ext cx="2568440" cy="307777"/>
          </a:xfrm>
          <a:prstGeom prst="rect">
            <a:avLst/>
          </a:prstGeom>
          <a:noFill/>
        </p:spPr>
        <p:txBody>
          <a:bodyPr wrap="square" rtlCol="0">
            <a:spAutoFit/>
          </a:bodyPr>
          <a:lstStyle/>
          <a:p>
            <a:pPr lvl="0">
              <a:defRPr/>
            </a:pPr>
            <a:r>
              <a:rPr lang="en-US" altLang="zh-CN" sz="1400" b="1">
                <a:solidFill>
                  <a:srgbClr val="37CEFF"/>
                </a:solidFill>
                <a:latin typeface="Century Gothic" panose="020B0502020202020204" pitchFamily="34" charset="0"/>
              </a:rPr>
              <a:t>Panel de administración</a:t>
            </a:r>
            <a:endParaRPr kumimoji="0" lang="zh-CN" altLang="en-US" sz="1400" b="1" i="0" u="none" strike="noStrike" kern="1200" cap="none" spc="0" normalizeH="0" baseline="0" noProof="0" dirty="0">
              <a:ln>
                <a:noFill/>
              </a:ln>
              <a:solidFill>
                <a:srgbClr val="37CEFF"/>
              </a:solidFill>
              <a:effectLst/>
              <a:uLnTx/>
              <a:uFillTx/>
              <a:latin typeface="Century Gothic" panose="020B0502020202020204" pitchFamily="34" charset="0"/>
              <a:cs typeface="+mn-cs"/>
            </a:endParaRPr>
          </a:p>
        </p:txBody>
      </p:sp>
      <p:grpSp>
        <p:nvGrpSpPr>
          <p:cNvPr id="145" name="组合 144">
            <a:extLst>
              <a:ext uri="{FF2B5EF4-FFF2-40B4-BE49-F238E27FC236}">
                <a16:creationId xmlns:a16="http://schemas.microsoft.com/office/drawing/2014/main" id="{F530D7AC-D2C6-8528-3512-6D1F194EE220}"/>
              </a:ext>
            </a:extLst>
          </p:cNvPr>
          <p:cNvGrpSpPr/>
          <p:nvPr/>
        </p:nvGrpSpPr>
        <p:grpSpPr>
          <a:xfrm>
            <a:off x="4635288" y="2899050"/>
            <a:ext cx="3559340" cy="360000"/>
            <a:chOff x="5345330" y="3628143"/>
            <a:chExt cx="2674133" cy="469051"/>
          </a:xfrm>
        </p:grpSpPr>
        <p:sp>
          <p:nvSpPr>
            <p:cNvPr id="146" name="矩形 145">
              <a:extLst>
                <a:ext uri="{FF2B5EF4-FFF2-40B4-BE49-F238E27FC236}">
                  <a16:creationId xmlns:a16="http://schemas.microsoft.com/office/drawing/2014/main" id="{702B1CE4-6239-94DC-591E-EF7D5BC86411}"/>
                </a:ext>
              </a:extLst>
            </p:cNvPr>
            <p:cNvSpPr/>
            <p:nvPr/>
          </p:nvSpPr>
          <p:spPr>
            <a:xfrm>
              <a:off x="5345330" y="3628146"/>
              <a:ext cx="807492" cy="465503"/>
            </a:xfrm>
            <a:prstGeom prst="rect">
              <a:avLst/>
            </a:prstGeom>
            <a:noFill/>
            <a:ln w="6350">
              <a:solidFill>
                <a:srgbClr val="37C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FFFFFF"/>
                  </a:solidFill>
                  <a:effectLst/>
                  <a:uLnTx/>
                  <a:uFillTx/>
                  <a:latin typeface="Century Gothic" panose="020B0502020202020204" pitchFamily="34" charset="0"/>
                  <a:cs typeface="+mn-cs"/>
                </a:rPr>
                <a:t>User</a:t>
              </a:r>
              <a:endParaRPr kumimoji="0" lang="zh-CN" altLang="en-US" sz="12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147" name="矩形 146">
              <a:extLst>
                <a:ext uri="{FF2B5EF4-FFF2-40B4-BE49-F238E27FC236}">
                  <a16:creationId xmlns:a16="http://schemas.microsoft.com/office/drawing/2014/main" id="{DE17E676-09C4-AE69-8618-9B27F82340A6}"/>
                </a:ext>
              </a:extLst>
            </p:cNvPr>
            <p:cNvSpPr/>
            <p:nvPr/>
          </p:nvSpPr>
          <p:spPr>
            <a:xfrm>
              <a:off x="6287582" y="3628143"/>
              <a:ext cx="807492" cy="465503"/>
            </a:xfrm>
            <a:prstGeom prst="rect">
              <a:avLst/>
            </a:prstGeom>
            <a:noFill/>
            <a:ln w="6350">
              <a:solidFill>
                <a:srgbClr val="37C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FFFFFF"/>
                  </a:solidFill>
                  <a:effectLst/>
                  <a:uLnTx/>
                  <a:uFillTx/>
                  <a:latin typeface="Century Gothic" panose="020B0502020202020204" pitchFamily="34" charset="0"/>
                  <a:cs typeface="+mn-cs"/>
                </a:rPr>
                <a:t>Policy</a:t>
              </a:r>
              <a:endParaRPr kumimoji="0" lang="zh-CN" altLang="en-US" sz="12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148" name="矩形 147">
              <a:extLst>
                <a:ext uri="{FF2B5EF4-FFF2-40B4-BE49-F238E27FC236}">
                  <a16:creationId xmlns:a16="http://schemas.microsoft.com/office/drawing/2014/main" id="{965BAF75-43A3-DB7E-B6F9-3F01FBD82FF9}"/>
                </a:ext>
              </a:extLst>
            </p:cNvPr>
            <p:cNvSpPr/>
            <p:nvPr/>
          </p:nvSpPr>
          <p:spPr>
            <a:xfrm>
              <a:off x="7211971" y="3631691"/>
              <a:ext cx="807492" cy="465503"/>
            </a:xfrm>
            <a:prstGeom prst="rect">
              <a:avLst/>
            </a:prstGeom>
            <a:noFill/>
            <a:ln w="6350">
              <a:solidFill>
                <a:srgbClr val="37C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FFFFFF"/>
                  </a:solidFill>
                  <a:effectLst/>
                  <a:uLnTx/>
                  <a:uFillTx/>
                  <a:latin typeface="Century Gothic" panose="020B0502020202020204" pitchFamily="34" charset="0"/>
                  <a:cs typeface="+mn-cs"/>
                </a:rPr>
                <a:t>VM</a:t>
              </a:r>
              <a:endParaRPr kumimoji="0" lang="zh-CN" altLang="en-US" sz="12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grpSp>
      <p:sp>
        <p:nvSpPr>
          <p:cNvPr id="149" name="文本框 148">
            <a:extLst>
              <a:ext uri="{FF2B5EF4-FFF2-40B4-BE49-F238E27FC236}">
                <a16:creationId xmlns:a16="http://schemas.microsoft.com/office/drawing/2014/main" id="{C97830D3-0472-E407-184B-3882AAB920B3}"/>
              </a:ext>
            </a:extLst>
          </p:cNvPr>
          <p:cNvSpPr txBox="1"/>
          <p:nvPr/>
        </p:nvSpPr>
        <p:spPr>
          <a:xfrm>
            <a:off x="4523362" y="1505670"/>
            <a:ext cx="3273150" cy="307777"/>
          </a:xfrm>
          <a:prstGeom prst="rect">
            <a:avLst/>
          </a:prstGeom>
          <a:noFill/>
        </p:spPr>
        <p:txBody>
          <a:bodyPr wrap="square" rtlCol="0">
            <a:spAutoFit/>
          </a:bodyPr>
          <a:lstStyle/>
          <a:p>
            <a:pPr lvl="0">
              <a:defRPr/>
            </a:pPr>
            <a:r>
              <a:rPr lang="en-US" altLang="zh-CN" sz="1400" b="1">
                <a:solidFill>
                  <a:srgbClr val="37CEFF"/>
                </a:solidFill>
                <a:latin typeface="Century Gothic" panose="020B0502020202020204" pitchFamily="34" charset="0"/>
              </a:rPr>
              <a:t>Escenarios de uso</a:t>
            </a:r>
            <a:endParaRPr kumimoji="0" lang="zh-CN" altLang="en-US" sz="1400" b="1" i="0" u="none" strike="noStrike" kern="1200" cap="none" spc="0" normalizeH="0" baseline="0" noProof="0" dirty="0">
              <a:ln>
                <a:noFill/>
              </a:ln>
              <a:solidFill>
                <a:srgbClr val="37CEFF"/>
              </a:solidFill>
              <a:effectLst/>
              <a:uLnTx/>
              <a:uFillTx/>
              <a:latin typeface="Century Gothic" panose="020B0502020202020204" pitchFamily="34" charset="0"/>
              <a:cs typeface="+mn-cs"/>
            </a:endParaRPr>
          </a:p>
        </p:txBody>
      </p:sp>
      <p:sp>
        <p:nvSpPr>
          <p:cNvPr id="150" name="文本框 149">
            <a:extLst>
              <a:ext uri="{FF2B5EF4-FFF2-40B4-BE49-F238E27FC236}">
                <a16:creationId xmlns:a16="http://schemas.microsoft.com/office/drawing/2014/main" id="{4B3CD34A-F5F6-C135-A865-59072CE88FC3}"/>
              </a:ext>
            </a:extLst>
          </p:cNvPr>
          <p:cNvSpPr txBox="1"/>
          <p:nvPr/>
        </p:nvSpPr>
        <p:spPr>
          <a:xfrm>
            <a:off x="4531111" y="1814882"/>
            <a:ext cx="70032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FFFFFF"/>
                </a:solidFill>
                <a:effectLst/>
                <a:uLnTx/>
                <a:uFillTx/>
                <a:latin typeface="Century Gothic" panose="020B0502020202020204" pitchFamily="34" charset="0"/>
                <a:cs typeface="+mn-cs"/>
              </a:rPr>
              <a:t>Secure Office</a:t>
            </a:r>
            <a:endParaRPr kumimoji="0" lang="zh-CN" altLang="en-US" sz="11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151" name="文本框 150">
            <a:extLst>
              <a:ext uri="{FF2B5EF4-FFF2-40B4-BE49-F238E27FC236}">
                <a16:creationId xmlns:a16="http://schemas.microsoft.com/office/drawing/2014/main" id="{934052D2-424F-F26D-DBAB-8DF859D9ED32}"/>
              </a:ext>
            </a:extLst>
          </p:cNvPr>
          <p:cNvSpPr txBox="1"/>
          <p:nvPr/>
        </p:nvSpPr>
        <p:spPr>
          <a:xfrm>
            <a:off x="7680891" y="1814882"/>
            <a:ext cx="70032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FFFFFF"/>
                </a:solidFill>
                <a:effectLst/>
                <a:uLnTx/>
                <a:uFillTx/>
                <a:latin typeface="Century Gothic" panose="020B0502020202020204" pitchFamily="34" charset="0"/>
                <a:cs typeface="+mn-cs"/>
              </a:rPr>
              <a:t>2D/3DDesign</a:t>
            </a:r>
            <a:endParaRPr kumimoji="0" lang="zh-CN" altLang="en-US" sz="11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152" name="文本框 151">
            <a:extLst>
              <a:ext uri="{FF2B5EF4-FFF2-40B4-BE49-F238E27FC236}">
                <a16:creationId xmlns:a16="http://schemas.microsoft.com/office/drawing/2014/main" id="{008F6822-7889-E431-E13E-CF79E7F3D972}"/>
              </a:ext>
            </a:extLst>
          </p:cNvPr>
          <p:cNvSpPr txBox="1"/>
          <p:nvPr/>
        </p:nvSpPr>
        <p:spPr>
          <a:xfrm>
            <a:off x="5110481" y="1814882"/>
            <a:ext cx="86397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FFFFFF"/>
                </a:solidFill>
                <a:effectLst/>
                <a:uLnTx/>
                <a:uFillTx/>
                <a:latin typeface="Century Gothic" panose="020B0502020202020204" pitchFamily="34" charset="0"/>
                <a:cs typeface="+mn-cs"/>
              </a:rPr>
              <a:t>Remote Work</a:t>
            </a:r>
            <a:endParaRPr kumimoji="0" lang="zh-CN" altLang="en-US" sz="11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153" name="文本框 152">
            <a:extLst>
              <a:ext uri="{FF2B5EF4-FFF2-40B4-BE49-F238E27FC236}">
                <a16:creationId xmlns:a16="http://schemas.microsoft.com/office/drawing/2014/main" id="{6012440A-EE64-F494-C93C-9082773E78C9}"/>
              </a:ext>
            </a:extLst>
          </p:cNvPr>
          <p:cNvSpPr txBox="1"/>
          <p:nvPr/>
        </p:nvSpPr>
        <p:spPr>
          <a:xfrm>
            <a:off x="5762304" y="1814882"/>
            <a:ext cx="70032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FFFFFF"/>
                </a:solidFill>
                <a:effectLst/>
                <a:uLnTx/>
                <a:uFillTx/>
                <a:latin typeface="Century Gothic" panose="020B0502020202020204" pitchFamily="34" charset="0"/>
                <a:cs typeface="+mn-cs"/>
              </a:rPr>
              <a:t>R&amp;D</a:t>
            </a:r>
            <a:endParaRPr kumimoji="0" lang="zh-CN" altLang="en-US" sz="11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154" name="文本框 153">
            <a:extLst>
              <a:ext uri="{FF2B5EF4-FFF2-40B4-BE49-F238E27FC236}">
                <a16:creationId xmlns:a16="http://schemas.microsoft.com/office/drawing/2014/main" id="{EF453A20-2228-74A2-B521-B3B7872072A9}"/>
              </a:ext>
            </a:extLst>
          </p:cNvPr>
          <p:cNvSpPr txBox="1"/>
          <p:nvPr/>
        </p:nvSpPr>
        <p:spPr>
          <a:xfrm>
            <a:off x="6273881" y="1814882"/>
            <a:ext cx="70032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FFFFFF"/>
                </a:solidFill>
                <a:effectLst/>
                <a:uLnTx/>
                <a:uFillTx/>
                <a:latin typeface="Century Gothic" panose="020B0502020202020204" pitchFamily="34" charset="0"/>
                <a:cs typeface="+mn-cs"/>
              </a:rPr>
              <a:t>Call Center</a:t>
            </a:r>
            <a:endParaRPr kumimoji="0" lang="zh-CN" altLang="en-US" sz="11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155" name="文本框 154">
            <a:extLst>
              <a:ext uri="{FF2B5EF4-FFF2-40B4-BE49-F238E27FC236}">
                <a16:creationId xmlns:a16="http://schemas.microsoft.com/office/drawing/2014/main" id="{27CBC233-EF47-525C-9029-64F2CBE529D6}"/>
              </a:ext>
            </a:extLst>
          </p:cNvPr>
          <p:cNvSpPr txBox="1"/>
          <p:nvPr/>
        </p:nvSpPr>
        <p:spPr>
          <a:xfrm>
            <a:off x="6807123" y="1814882"/>
            <a:ext cx="104902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FFFFFF"/>
                </a:solidFill>
                <a:effectLst/>
                <a:uLnTx/>
                <a:uFillTx/>
                <a:latin typeface="Century Gothic" panose="020B0502020202020204" pitchFamily="34" charset="0"/>
                <a:cs typeface="+mn-cs"/>
              </a:rPr>
              <a:t>Production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srgbClr val="FFFFFF"/>
                </a:solidFill>
                <a:effectLst/>
                <a:uLnTx/>
                <a:uFillTx/>
                <a:latin typeface="Century Gothic" panose="020B0502020202020204" pitchFamily="34" charset="0"/>
                <a:cs typeface="+mn-cs"/>
              </a:rPr>
              <a:t>Line</a:t>
            </a:r>
            <a:endParaRPr kumimoji="0" lang="zh-CN" altLang="en-US" sz="11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156" name="文本框 155">
            <a:extLst>
              <a:ext uri="{FF2B5EF4-FFF2-40B4-BE49-F238E27FC236}">
                <a16:creationId xmlns:a16="http://schemas.microsoft.com/office/drawing/2014/main" id="{9EA3AAFD-49AB-C639-98D7-81A83412B848}"/>
              </a:ext>
            </a:extLst>
          </p:cNvPr>
          <p:cNvSpPr txBox="1"/>
          <p:nvPr/>
        </p:nvSpPr>
        <p:spPr>
          <a:xfrm>
            <a:off x="4523362" y="4743878"/>
            <a:ext cx="133230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37CEFF"/>
                </a:solidFill>
                <a:effectLst/>
                <a:uLnTx/>
                <a:uFillTx/>
                <a:latin typeface="Century Gothic" panose="020B0502020202020204" pitchFamily="34" charset="0"/>
                <a:cs typeface="+mn-cs"/>
              </a:rPr>
              <a:t>Hardware</a:t>
            </a:r>
            <a:endParaRPr kumimoji="0" lang="zh-CN" altLang="en-US" sz="1400" b="1" i="0" u="none" strike="noStrike" kern="1200" cap="none" spc="0" normalizeH="0" baseline="0" noProof="0" dirty="0">
              <a:ln>
                <a:noFill/>
              </a:ln>
              <a:solidFill>
                <a:srgbClr val="37CEFF"/>
              </a:solidFill>
              <a:effectLst/>
              <a:uLnTx/>
              <a:uFillTx/>
              <a:latin typeface="Century Gothic" panose="020B0502020202020204" pitchFamily="34" charset="0"/>
              <a:cs typeface="+mn-cs"/>
            </a:endParaRPr>
          </a:p>
        </p:txBody>
      </p:sp>
      <p:grpSp>
        <p:nvGrpSpPr>
          <p:cNvPr id="157" name="组合 156">
            <a:extLst>
              <a:ext uri="{FF2B5EF4-FFF2-40B4-BE49-F238E27FC236}">
                <a16:creationId xmlns:a16="http://schemas.microsoft.com/office/drawing/2014/main" id="{FF6AC46E-B738-8767-9F75-AB5897BD44FB}"/>
              </a:ext>
            </a:extLst>
          </p:cNvPr>
          <p:cNvGrpSpPr/>
          <p:nvPr/>
        </p:nvGrpSpPr>
        <p:grpSpPr>
          <a:xfrm>
            <a:off x="4635289" y="5084311"/>
            <a:ext cx="3559340" cy="360000"/>
            <a:chOff x="4723733" y="5089908"/>
            <a:chExt cx="4133601" cy="465504"/>
          </a:xfrm>
        </p:grpSpPr>
        <p:sp>
          <p:nvSpPr>
            <p:cNvPr id="158" name="矩形 157">
              <a:extLst>
                <a:ext uri="{FF2B5EF4-FFF2-40B4-BE49-F238E27FC236}">
                  <a16:creationId xmlns:a16="http://schemas.microsoft.com/office/drawing/2014/main" id="{DDE2471B-4780-260F-1AB7-035DAC367776}"/>
                </a:ext>
              </a:extLst>
            </p:cNvPr>
            <p:cNvSpPr/>
            <p:nvPr/>
          </p:nvSpPr>
          <p:spPr>
            <a:xfrm>
              <a:off x="4723733" y="5089909"/>
              <a:ext cx="898264" cy="465503"/>
            </a:xfrm>
            <a:prstGeom prst="rect">
              <a:avLst/>
            </a:prstGeom>
            <a:noFill/>
            <a:ln w="6350">
              <a:solidFill>
                <a:srgbClr val="37C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FFFFFF"/>
                  </a:solidFill>
                  <a:effectLst/>
                  <a:uLnTx/>
                  <a:uFillTx/>
                  <a:latin typeface="Century Gothic" panose="020B0502020202020204" pitchFamily="34" charset="0"/>
                  <a:cs typeface="+mn-cs"/>
                </a:rPr>
                <a:t>CPU</a:t>
              </a:r>
              <a:endParaRPr kumimoji="0" lang="zh-CN" altLang="en-US" sz="12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159" name="矩形 158">
              <a:extLst>
                <a:ext uri="{FF2B5EF4-FFF2-40B4-BE49-F238E27FC236}">
                  <a16:creationId xmlns:a16="http://schemas.microsoft.com/office/drawing/2014/main" id="{270604E8-9717-F319-424F-1A1CB0E1EF6E}"/>
                </a:ext>
              </a:extLst>
            </p:cNvPr>
            <p:cNvSpPr/>
            <p:nvPr/>
          </p:nvSpPr>
          <p:spPr>
            <a:xfrm>
              <a:off x="5804877" y="5089908"/>
              <a:ext cx="898264" cy="465503"/>
            </a:xfrm>
            <a:prstGeom prst="rect">
              <a:avLst/>
            </a:prstGeom>
            <a:noFill/>
            <a:ln w="6350">
              <a:solidFill>
                <a:srgbClr val="37C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FFFFFF"/>
                  </a:solidFill>
                  <a:effectLst/>
                  <a:uLnTx/>
                  <a:uFillTx/>
                  <a:latin typeface="Century Gothic" panose="020B0502020202020204" pitchFamily="34" charset="0"/>
                  <a:cs typeface="+mn-cs"/>
                </a:rPr>
                <a:t>RAM</a:t>
              </a:r>
              <a:endParaRPr kumimoji="0" lang="zh-CN" altLang="en-US" sz="12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160" name="矩形 159">
              <a:extLst>
                <a:ext uri="{FF2B5EF4-FFF2-40B4-BE49-F238E27FC236}">
                  <a16:creationId xmlns:a16="http://schemas.microsoft.com/office/drawing/2014/main" id="{A86D8E39-4214-FB1F-5761-5784542755A4}"/>
                </a:ext>
              </a:extLst>
            </p:cNvPr>
            <p:cNvSpPr/>
            <p:nvPr/>
          </p:nvSpPr>
          <p:spPr>
            <a:xfrm>
              <a:off x="6866393" y="5089908"/>
              <a:ext cx="898264" cy="465503"/>
            </a:xfrm>
            <a:prstGeom prst="rect">
              <a:avLst/>
            </a:prstGeom>
            <a:noFill/>
            <a:ln w="6350">
              <a:solidFill>
                <a:srgbClr val="37C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FFFFFF"/>
                  </a:solidFill>
                  <a:effectLst/>
                  <a:uLnTx/>
                  <a:uFillTx/>
                  <a:latin typeface="Century Gothic" panose="020B0502020202020204" pitchFamily="34" charset="0"/>
                  <a:cs typeface="+mn-cs"/>
                </a:rPr>
                <a:t>Disk</a:t>
              </a:r>
              <a:endParaRPr kumimoji="0" lang="zh-CN" altLang="en-US" sz="12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161" name="矩形 160">
              <a:extLst>
                <a:ext uri="{FF2B5EF4-FFF2-40B4-BE49-F238E27FC236}">
                  <a16:creationId xmlns:a16="http://schemas.microsoft.com/office/drawing/2014/main" id="{C25AB95A-A03A-B2E6-CCC4-2F9E17CBC435}"/>
                </a:ext>
              </a:extLst>
            </p:cNvPr>
            <p:cNvSpPr/>
            <p:nvPr/>
          </p:nvSpPr>
          <p:spPr>
            <a:xfrm>
              <a:off x="7959070" y="5089908"/>
              <a:ext cx="898264" cy="465503"/>
            </a:xfrm>
            <a:prstGeom prst="rect">
              <a:avLst/>
            </a:prstGeom>
            <a:noFill/>
            <a:ln w="6350">
              <a:solidFill>
                <a:srgbClr val="37C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FFFFFF"/>
                  </a:solidFill>
                  <a:effectLst/>
                  <a:uLnTx/>
                  <a:uFillTx/>
                  <a:latin typeface="Century Gothic" panose="020B0502020202020204" pitchFamily="34" charset="0"/>
                  <a:cs typeface="+mn-cs"/>
                </a:rPr>
                <a:t>GPU</a:t>
              </a:r>
              <a:endParaRPr kumimoji="0" lang="zh-CN" altLang="en-US" sz="12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grpSp>
    </p:spTree>
    <p:custDataLst>
      <p:tags r:id="rId1"/>
    </p:custDataLst>
    <p:extLst>
      <p:ext uri="{BB962C8B-B14F-4D97-AF65-F5344CB8AC3E}">
        <p14:creationId xmlns:p14="http://schemas.microsoft.com/office/powerpoint/2010/main" val="2385287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5" name="图片 54">
            <a:extLst>
              <a:ext uri="{FF2B5EF4-FFF2-40B4-BE49-F238E27FC236}">
                <a16:creationId xmlns:a16="http://schemas.microsoft.com/office/drawing/2014/main" id="{09296B3C-AE00-DF47-9D39-C5F7F05A1B2D}"/>
              </a:ext>
            </a:extLst>
          </p:cNvPr>
          <p:cNvPicPr>
            <a:picLocks noChangeAspect="1"/>
          </p:cNvPicPr>
          <p:nvPr/>
        </p:nvPicPr>
        <p:blipFill>
          <a:blip r:embed="rId5"/>
          <a:stretch>
            <a:fillRect/>
          </a:stretch>
        </p:blipFill>
        <p:spPr>
          <a:xfrm>
            <a:off x="9665739" y="-125344"/>
            <a:ext cx="2611769" cy="1154038"/>
          </a:xfrm>
          <a:prstGeom prst="rect">
            <a:avLst/>
          </a:prstGeom>
          <a:effectLst>
            <a:outerShdw blurRad="38100" dist="25400" dir="2700000" algn="tl" rotWithShape="0">
              <a:prstClr val="black">
                <a:alpha val="30000"/>
              </a:prstClr>
            </a:outerShdw>
          </a:effectLst>
        </p:spPr>
      </p:pic>
      <p:sp>
        <p:nvSpPr>
          <p:cNvPr id="28" name="矩形 27">
            <a:extLst>
              <a:ext uri="{FF2B5EF4-FFF2-40B4-BE49-F238E27FC236}">
                <a16:creationId xmlns:a16="http://schemas.microsoft.com/office/drawing/2014/main" id="{03863748-75FF-0649-8F55-99C7F40118A4}"/>
              </a:ext>
            </a:extLst>
          </p:cNvPr>
          <p:cNvSpPr/>
          <p:nvPr/>
        </p:nvSpPr>
        <p:spPr>
          <a:xfrm>
            <a:off x="0" y="6367174"/>
            <a:ext cx="12192000" cy="497076"/>
          </a:xfrm>
          <a:prstGeom prst="rect">
            <a:avLst/>
          </a:prstGeom>
          <a:gradFill>
            <a:gsLst>
              <a:gs pos="0">
                <a:srgbClr val="0E8EE7">
                  <a:alpha val="40000"/>
                </a:srgbClr>
              </a:gs>
              <a:gs pos="100000">
                <a:srgbClr val="0E8EE7">
                  <a:alpha val="1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字魂58号-创中黑"/>
              <a:cs typeface="+mn-cs"/>
            </a:endParaRPr>
          </a:p>
        </p:txBody>
      </p:sp>
      <p:sp>
        <p:nvSpPr>
          <p:cNvPr id="29" name="矩形 28">
            <a:extLst>
              <a:ext uri="{FF2B5EF4-FFF2-40B4-BE49-F238E27FC236}">
                <a16:creationId xmlns:a16="http://schemas.microsoft.com/office/drawing/2014/main" id="{1AF92433-627A-8F4E-B5EE-5E07C36E2142}"/>
              </a:ext>
            </a:extLst>
          </p:cNvPr>
          <p:cNvSpPr/>
          <p:nvPr/>
        </p:nvSpPr>
        <p:spPr>
          <a:xfrm>
            <a:off x="440326" y="6518843"/>
            <a:ext cx="162000" cy="162000"/>
          </a:xfrm>
          <a:prstGeom prst="rect">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30" name="矩形 29">
            <a:extLst>
              <a:ext uri="{FF2B5EF4-FFF2-40B4-BE49-F238E27FC236}">
                <a16:creationId xmlns:a16="http://schemas.microsoft.com/office/drawing/2014/main" id="{C9B0EC7F-C0A9-1B4F-BA61-6E7FF251DAF2}"/>
              </a:ext>
            </a:extLst>
          </p:cNvPr>
          <p:cNvSpPr/>
          <p:nvPr/>
        </p:nvSpPr>
        <p:spPr>
          <a:xfrm>
            <a:off x="11579131" y="6518843"/>
            <a:ext cx="162000" cy="162000"/>
          </a:xfrm>
          <a:prstGeom prst="rect">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31" name="日期占位符 1">
            <a:extLst>
              <a:ext uri="{FF2B5EF4-FFF2-40B4-BE49-F238E27FC236}">
                <a16:creationId xmlns:a16="http://schemas.microsoft.com/office/drawing/2014/main" id="{168C5C8F-E08D-0A48-A2A8-D674A0339CAD}"/>
              </a:ext>
            </a:extLst>
          </p:cNvPr>
          <p:cNvSpPr txBox="1">
            <a:spLocks/>
          </p:cNvSpPr>
          <p:nvPr/>
        </p:nvSpPr>
        <p:spPr>
          <a:xfrm>
            <a:off x="609896" y="6458759"/>
            <a:ext cx="27432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err="1">
                <a:ln>
                  <a:noFill/>
                </a:ln>
                <a:solidFill>
                  <a:srgbClr val="FFFFFF"/>
                </a:solidFill>
                <a:effectLst/>
                <a:uLnTx/>
                <a:uFillTx/>
                <a:latin typeface="Century Gothic" panose="020B0502020202020204" pitchFamily="34" charset="0"/>
                <a:cs typeface="+mn-cs"/>
              </a:rPr>
              <a:t>www.sangfor.com</a:t>
            </a:r>
            <a:endParaRPr kumimoji="0" lang="en-US" altLang="zh-CN" sz="12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32" name="页脚占位符 2">
            <a:extLst>
              <a:ext uri="{FF2B5EF4-FFF2-40B4-BE49-F238E27FC236}">
                <a16:creationId xmlns:a16="http://schemas.microsoft.com/office/drawing/2014/main" id="{80958FCD-092C-B644-90E4-0A3270E1731B}"/>
              </a:ext>
            </a:extLst>
          </p:cNvPr>
          <p:cNvSpPr txBox="1">
            <a:spLocks/>
          </p:cNvSpPr>
          <p:nvPr/>
        </p:nvSpPr>
        <p:spPr>
          <a:xfrm>
            <a:off x="4038600" y="6458759"/>
            <a:ext cx="41148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err="1">
                <a:ln>
                  <a:noFill/>
                </a:ln>
                <a:solidFill>
                  <a:srgbClr val="FFFFFF"/>
                </a:solidFill>
                <a:effectLst/>
                <a:uLnTx/>
                <a:uFillTx/>
                <a:latin typeface="Century Gothic" panose="020B0502020202020204" pitchFamily="34" charset="0"/>
                <a:ea typeface="微软雅黑" panose="020B0503020204020204" pitchFamily="34" charset="-122"/>
                <a:cs typeface="+mn-cs"/>
              </a:rPr>
              <a:t>Sangfor</a:t>
            </a:r>
            <a:r>
              <a:rPr kumimoji="0" lang="en-US" altLang="zh-CN" sz="1200" b="0" i="0" u="none" strike="noStrike" kern="1200" cap="none" spc="0" normalizeH="0" baseline="0" noProof="0">
                <a:ln>
                  <a:noFill/>
                </a:ln>
                <a:solidFill>
                  <a:srgbClr val="FFFFFF"/>
                </a:solidFill>
                <a:effectLst/>
                <a:uLnTx/>
                <a:uFillTx/>
                <a:latin typeface="Century Gothic" panose="020B0502020202020204" pitchFamily="34" charset="0"/>
                <a:ea typeface="微软雅黑" panose="020B0503020204020204" pitchFamily="34" charset="-122"/>
                <a:cs typeface="+mn-cs"/>
              </a:rPr>
              <a:t> Technologies</a:t>
            </a:r>
            <a:endParaRPr kumimoji="0" lang="zh-CN" altLang="en-US" sz="1200" b="0" i="0" u="none" strike="noStrike" kern="1200" cap="none" spc="0" normalizeH="0" baseline="0" noProof="0">
              <a:ln>
                <a:noFill/>
              </a:ln>
              <a:solidFill>
                <a:srgbClr val="FFFFFF"/>
              </a:solidFill>
              <a:effectLst/>
              <a:uLnTx/>
              <a:uFillTx/>
              <a:latin typeface="Century Gothic" panose="020B0502020202020204" pitchFamily="34" charset="0"/>
              <a:ea typeface="微软雅黑" panose="020B0503020204020204" pitchFamily="34" charset="-122"/>
              <a:cs typeface="+mn-cs"/>
            </a:endParaRPr>
          </a:p>
        </p:txBody>
      </p:sp>
      <p:sp>
        <p:nvSpPr>
          <p:cNvPr id="33" name="灯片编号占位符 3">
            <a:extLst>
              <a:ext uri="{FF2B5EF4-FFF2-40B4-BE49-F238E27FC236}">
                <a16:creationId xmlns:a16="http://schemas.microsoft.com/office/drawing/2014/main" id="{17CC9AE4-E32F-394E-9462-CA99F897484C}"/>
              </a:ext>
            </a:extLst>
          </p:cNvPr>
          <p:cNvSpPr txBox="1">
            <a:spLocks/>
          </p:cNvSpPr>
          <p:nvPr/>
        </p:nvSpPr>
        <p:spPr>
          <a:xfrm>
            <a:off x="8835931" y="6458759"/>
            <a:ext cx="27432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FFFFFF"/>
                </a:solidFill>
                <a:effectLst/>
                <a:uLnTx/>
                <a:uFillTx/>
                <a:latin typeface="Century Gothic" panose="020B0502020202020204" pitchFamily="34" charset="0"/>
                <a:cs typeface="+mn-cs"/>
              </a:rPr>
              <a:t>Page  </a:t>
            </a:r>
            <a:fld id="{6F6B6950-8D1A-4668-8374-25B44628E0DF}" type="slidenum">
              <a:rPr kumimoji="0" lang="zh-CN" altLang="en-US" sz="1200" b="0" i="0" u="none" strike="noStrike" kern="1200" cap="none" spc="0" normalizeH="0" baseline="0" noProof="0" smtClean="0">
                <a:ln>
                  <a:noFill/>
                </a:ln>
                <a:solidFill>
                  <a:srgbClr val="FFFFFF"/>
                </a:solidFill>
                <a:effectLst/>
                <a:uLnTx/>
                <a:uFillTx/>
                <a:latin typeface="Century Gothic" panose="020B0502020202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zh-CN" altLang="en-US" sz="12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cxnSp>
        <p:nvCxnSpPr>
          <p:cNvPr id="7" name="直线连接符 6">
            <a:extLst>
              <a:ext uri="{FF2B5EF4-FFF2-40B4-BE49-F238E27FC236}">
                <a16:creationId xmlns:a16="http://schemas.microsoft.com/office/drawing/2014/main" id="{5BEFB8BC-CF58-C21B-A5AD-3C5A10336D1A}"/>
              </a:ext>
            </a:extLst>
          </p:cNvPr>
          <p:cNvCxnSpPr>
            <a:cxnSpLocks/>
          </p:cNvCxnSpPr>
          <p:nvPr/>
        </p:nvCxnSpPr>
        <p:spPr>
          <a:xfrm>
            <a:off x="1151164" y="829810"/>
            <a:ext cx="10606295" cy="0"/>
          </a:xfrm>
          <a:prstGeom prst="line">
            <a:avLst/>
          </a:prstGeom>
          <a:ln w="9525">
            <a:solidFill>
              <a:srgbClr val="11B5F2"/>
            </a:solidFill>
          </a:ln>
        </p:spPr>
        <p:style>
          <a:lnRef idx="1">
            <a:schemeClr val="accent1"/>
          </a:lnRef>
          <a:fillRef idx="0">
            <a:schemeClr val="accent1"/>
          </a:fillRef>
          <a:effectRef idx="0">
            <a:schemeClr val="accent1"/>
          </a:effectRef>
          <a:fontRef idx="minor">
            <a:schemeClr val="tx1"/>
          </a:fontRef>
        </p:style>
      </p:cxnSp>
      <p:pic>
        <p:nvPicPr>
          <p:cNvPr id="3" name="图片 2">
            <a:extLst>
              <a:ext uri="{FF2B5EF4-FFF2-40B4-BE49-F238E27FC236}">
                <a16:creationId xmlns:a16="http://schemas.microsoft.com/office/drawing/2014/main" id="{3D2DA57A-1F11-5CF2-B34F-B81E4996DE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702" y="17557"/>
            <a:ext cx="782818" cy="923850"/>
          </a:xfrm>
          <a:prstGeom prst="rect">
            <a:avLst/>
          </a:prstGeom>
        </p:spPr>
      </p:pic>
      <p:sp>
        <p:nvSpPr>
          <p:cNvPr id="2" name="文本占位符 1">
            <a:extLst>
              <a:ext uri="{FF2B5EF4-FFF2-40B4-BE49-F238E27FC236}">
                <a16:creationId xmlns:a16="http://schemas.microsoft.com/office/drawing/2014/main" id="{AE56E3F8-824E-B91B-40D0-4ADA2C3FCD63}"/>
              </a:ext>
            </a:extLst>
          </p:cNvPr>
          <p:cNvSpPr txBox="1"/>
          <p:nvPr/>
        </p:nvSpPr>
        <p:spPr>
          <a:xfrm>
            <a:off x="1041900" y="250363"/>
            <a:ext cx="9015367" cy="432802"/>
          </a:xfrm>
          <a:prstGeom prst="rect">
            <a:avLst/>
          </a:prstGeom>
        </p:spPr>
        <p:txBody>
          <a:bodyPr vert="horz" wrap="square" lIns="90000" tIns="36000" rIns="91440" bIns="36000" rtlCol="0" anchor="t">
            <a:spAutoFit/>
          </a:bodyPr>
          <a:lstStyle>
            <a:lvl1pPr indent="0">
              <a:lnSpc>
                <a:spcPct val="90000"/>
              </a:lnSpc>
              <a:spcBef>
                <a:spcPts val="1000"/>
              </a:spcBef>
              <a:buFontTx/>
              <a:buNone/>
              <a:defRPr kumimoji="1" sz="2600" b="1">
                <a:solidFill>
                  <a:srgbClr val="184199"/>
                </a:solidFill>
                <a:latin typeface="微软雅黑"/>
                <a:ea typeface="微软雅黑"/>
                <a:cs typeface="微软雅黑"/>
              </a:defRPr>
            </a:lvl1pPr>
            <a:lvl2pPr indent="0">
              <a:lnSpc>
                <a:spcPct val="90000"/>
              </a:lnSpc>
              <a:spcBef>
                <a:spcPts val="500"/>
              </a:spcBef>
              <a:buFontTx/>
              <a:buNone/>
              <a:defRPr sz="2400"/>
            </a:lvl2pPr>
            <a:lvl3pPr indent="0">
              <a:lnSpc>
                <a:spcPct val="90000"/>
              </a:lnSpc>
              <a:spcBef>
                <a:spcPts val="500"/>
              </a:spcBef>
              <a:buFontTx/>
              <a:buNone/>
              <a:defRPr sz="2000"/>
            </a:lvl3pPr>
            <a:lvl4pPr indent="0">
              <a:lnSpc>
                <a:spcPct val="90000"/>
              </a:lnSpc>
              <a:spcBef>
                <a:spcPts val="500"/>
              </a:spcBef>
              <a:buFontTx/>
              <a:buNone/>
            </a:lvl4pPr>
            <a:lvl5pPr indent="0">
              <a:lnSpc>
                <a:spcPct val="90000"/>
              </a:lnSpc>
              <a:spcBef>
                <a:spcPts val="500"/>
              </a:spcBef>
              <a:buFontTx/>
              <a:buNone/>
            </a:lvl5pPr>
            <a:lvl6pPr marL="2514600" indent="-228600">
              <a:lnSpc>
                <a:spcPct val="90000"/>
              </a:lnSpc>
              <a:spcBef>
                <a:spcPts val="500"/>
              </a:spcBef>
              <a:buFont typeface="Arial" panose="020B0604020202090204"/>
              <a:buChar char="•"/>
            </a:lvl6pPr>
            <a:lvl7pPr marL="2971800" indent="-228600">
              <a:lnSpc>
                <a:spcPct val="90000"/>
              </a:lnSpc>
              <a:spcBef>
                <a:spcPts val="500"/>
              </a:spcBef>
              <a:buFont typeface="Arial" panose="020B0604020202090204"/>
              <a:buChar char="•"/>
            </a:lvl7pPr>
            <a:lvl8pPr marL="3429000" indent="-228600">
              <a:lnSpc>
                <a:spcPct val="90000"/>
              </a:lnSpc>
              <a:spcBef>
                <a:spcPts val="500"/>
              </a:spcBef>
              <a:buFont typeface="Arial" panose="020B0604020202090204"/>
              <a:buChar char="•"/>
            </a:lvl8pPr>
            <a:lvl9pPr marL="3886200" indent="-228600">
              <a:lnSpc>
                <a:spcPct val="90000"/>
              </a:lnSpc>
              <a:spcBef>
                <a:spcPts val="500"/>
              </a:spcBef>
              <a:buFont typeface="Arial" panose="020B0604020202090204"/>
              <a:buChar char="•"/>
            </a:lvl9pPr>
          </a:lstStyle>
          <a:p>
            <a:pPr lvl="0">
              <a:defRPr/>
            </a:pPr>
            <a:r>
              <a:rPr lang="en-US" altLang="zh-CN">
                <a:solidFill>
                  <a:srgbClr val="FFFFFF"/>
                </a:solidFill>
                <a:latin typeface="Century Gothic" panose="020B0502020202020204" pitchFamily="34" charset="0"/>
                <a:ea typeface="微软雅黑" charset="-122"/>
              </a:rPr>
              <a:t>Riesgos de seguridad de los PC tradicionales</a:t>
            </a:r>
            <a:endParaRPr kumimoji="1" lang="en-US" altLang="zh-CN" sz="2600" b="1" i="0" u="none" strike="noStrike" kern="1200" cap="none" spc="0" normalizeH="0" baseline="0" noProof="0" dirty="0">
              <a:ln>
                <a:noFill/>
              </a:ln>
              <a:solidFill>
                <a:srgbClr val="FFFFFF"/>
              </a:solidFill>
              <a:effectLst/>
              <a:uLnTx/>
              <a:uFillTx/>
              <a:latin typeface="Century Gothic" panose="020B0502020202020204" pitchFamily="34" charset="0"/>
              <a:ea typeface="微软雅黑" charset="-122"/>
            </a:endParaRPr>
          </a:p>
        </p:txBody>
      </p:sp>
      <p:grpSp>
        <p:nvGrpSpPr>
          <p:cNvPr id="239" name="组合 238">
            <a:extLst>
              <a:ext uri="{FF2B5EF4-FFF2-40B4-BE49-F238E27FC236}">
                <a16:creationId xmlns:a16="http://schemas.microsoft.com/office/drawing/2014/main" id="{0DE6D9E8-556A-62C9-3495-C42C85237448}"/>
              </a:ext>
            </a:extLst>
          </p:cNvPr>
          <p:cNvGrpSpPr>
            <a:grpSpLocks noChangeAspect="1"/>
          </p:cNvGrpSpPr>
          <p:nvPr/>
        </p:nvGrpSpPr>
        <p:grpSpPr>
          <a:xfrm>
            <a:off x="5808854" y="1667167"/>
            <a:ext cx="3456000" cy="3456000"/>
            <a:chOff x="6357377" y="1887757"/>
            <a:chExt cx="3308362" cy="3308362"/>
          </a:xfrm>
        </p:grpSpPr>
        <p:sp>
          <p:nvSpPr>
            <p:cNvPr id="238" name="椭圆 237">
              <a:extLst>
                <a:ext uri="{FF2B5EF4-FFF2-40B4-BE49-F238E27FC236}">
                  <a16:creationId xmlns:a16="http://schemas.microsoft.com/office/drawing/2014/main" id="{113083FA-91A7-7E0A-7825-BAE3F7F961D9}"/>
                </a:ext>
              </a:extLst>
            </p:cNvPr>
            <p:cNvSpPr/>
            <p:nvPr/>
          </p:nvSpPr>
          <p:spPr>
            <a:xfrm>
              <a:off x="6357377" y="1887757"/>
              <a:ext cx="3308362" cy="3308362"/>
            </a:xfrm>
            <a:prstGeom prst="ellipse">
              <a:avLst/>
            </a:prstGeom>
            <a:solidFill>
              <a:schemeClr val="bg1"/>
            </a:solidFill>
            <a:ln w="38100">
              <a:solidFill>
                <a:srgbClr val="37C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字魂58号-创中黑"/>
                <a:cs typeface="+mn-cs"/>
              </a:endParaRPr>
            </a:p>
          </p:txBody>
        </p:sp>
        <p:pic>
          <p:nvPicPr>
            <p:cNvPr id="176" name="图片 175" descr="电脑显示屏&#10;&#10;描述已自动生成">
              <a:extLst>
                <a:ext uri="{FF2B5EF4-FFF2-40B4-BE49-F238E27FC236}">
                  <a16:creationId xmlns:a16="http://schemas.microsoft.com/office/drawing/2014/main" id="{926FB4BC-3924-DE8C-2C36-CF6D559719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32334" y="2534469"/>
              <a:ext cx="2358448" cy="2087878"/>
            </a:xfrm>
            <a:prstGeom prst="rect">
              <a:avLst/>
            </a:prstGeom>
          </p:spPr>
        </p:pic>
      </p:grpSp>
      <p:grpSp>
        <p:nvGrpSpPr>
          <p:cNvPr id="177" name="组合 176">
            <a:extLst>
              <a:ext uri="{FF2B5EF4-FFF2-40B4-BE49-F238E27FC236}">
                <a16:creationId xmlns:a16="http://schemas.microsoft.com/office/drawing/2014/main" id="{6FCA898F-2D7E-5D79-D009-5D1C1BB63535}"/>
              </a:ext>
            </a:extLst>
          </p:cNvPr>
          <p:cNvGrpSpPr/>
          <p:nvPr/>
        </p:nvGrpSpPr>
        <p:grpSpPr>
          <a:xfrm>
            <a:off x="2467492" y="1207006"/>
            <a:ext cx="1252764" cy="2666408"/>
            <a:chOff x="2297064" y="2001094"/>
            <a:chExt cx="1974851" cy="3819525"/>
          </a:xfrm>
        </p:grpSpPr>
        <p:sp>
          <p:nvSpPr>
            <p:cNvPr id="178" name="îŝ1íḋé">
              <a:extLst>
                <a:ext uri="{FF2B5EF4-FFF2-40B4-BE49-F238E27FC236}">
                  <a16:creationId xmlns:a16="http://schemas.microsoft.com/office/drawing/2014/main" id="{5F08A27D-E754-A355-4A87-6B4C3C025FDA}"/>
                </a:ext>
              </a:extLst>
            </p:cNvPr>
            <p:cNvSpPr/>
            <p:nvPr/>
          </p:nvSpPr>
          <p:spPr bwMode="auto">
            <a:xfrm>
              <a:off x="3190827" y="2755157"/>
              <a:ext cx="49213" cy="79375"/>
            </a:xfrm>
            <a:prstGeom prst="rect">
              <a:avLst/>
            </a:prstGeom>
            <a:solidFill>
              <a:srgbClr val="6C63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179" name="íṣḷîďé">
              <a:extLst>
                <a:ext uri="{FF2B5EF4-FFF2-40B4-BE49-F238E27FC236}">
                  <a16:creationId xmlns:a16="http://schemas.microsoft.com/office/drawing/2014/main" id="{B99309C8-B592-FB1E-BDE4-699ADBFAAA45}"/>
                </a:ext>
              </a:extLst>
            </p:cNvPr>
            <p:cNvSpPr/>
            <p:nvPr/>
          </p:nvSpPr>
          <p:spPr bwMode="auto">
            <a:xfrm>
              <a:off x="3181302" y="3313957"/>
              <a:ext cx="68263" cy="9525"/>
            </a:xfrm>
            <a:prstGeom prst="rect">
              <a:avLst/>
            </a:prstGeom>
            <a:solidFill>
              <a:srgbClr val="6C63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180" name="ïśḷïdé">
              <a:extLst>
                <a:ext uri="{FF2B5EF4-FFF2-40B4-BE49-F238E27FC236}">
                  <a16:creationId xmlns:a16="http://schemas.microsoft.com/office/drawing/2014/main" id="{F02F9ED0-126E-8B77-0875-C4BC3493CBDC}"/>
                </a:ext>
              </a:extLst>
            </p:cNvPr>
            <p:cNvSpPr/>
            <p:nvPr/>
          </p:nvSpPr>
          <p:spPr bwMode="auto">
            <a:xfrm>
              <a:off x="3100339" y="3553669"/>
              <a:ext cx="68263" cy="9525"/>
            </a:xfrm>
            <a:prstGeom prst="rect">
              <a:avLst/>
            </a:prstGeom>
            <a:solidFill>
              <a:srgbClr val="6C63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181" name="îslïḓe">
              <a:extLst>
                <a:ext uri="{FF2B5EF4-FFF2-40B4-BE49-F238E27FC236}">
                  <a16:creationId xmlns:a16="http://schemas.microsoft.com/office/drawing/2014/main" id="{6EAEF30D-447A-08F7-B898-06BB3E7E198C}"/>
                </a:ext>
              </a:extLst>
            </p:cNvPr>
            <p:cNvSpPr/>
            <p:nvPr/>
          </p:nvSpPr>
          <p:spPr bwMode="auto">
            <a:xfrm>
              <a:off x="3100339" y="3044082"/>
              <a:ext cx="49213" cy="79375"/>
            </a:xfrm>
            <a:prstGeom prst="rect">
              <a:avLst/>
            </a:prstGeom>
            <a:solidFill>
              <a:srgbClr val="6C63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182" name="íşliḍè">
              <a:extLst>
                <a:ext uri="{FF2B5EF4-FFF2-40B4-BE49-F238E27FC236}">
                  <a16:creationId xmlns:a16="http://schemas.microsoft.com/office/drawing/2014/main" id="{0C6FA228-C4A6-D367-D589-088963BE6CC4}"/>
                </a:ext>
              </a:extLst>
            </p:cNvPr>
            <p:cNvSpPr/>
            <p:nvPr/>
          </p:nvSpPr>
          <p:spPr bwMode="auto">
            <a:xfrm>
              <a:off x="3190827" y="3025032"/>
              <a:ext cx="49213" cy="79375"/>
            </a:xfrm>
            <a:prstGeom prst="rect">
              <a:avLst/>
            </a:prstGeom>
            <a:solidFill>
              <a:srgbClr val="6C63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183" name="isliďé">
              <a:extLst>
                <a:ext uri="{FF2B5EF4-FFF2-40B4-BE49-F238E27FC236}">
                  <a16:creationId xmlns:a16="http://schemas.microsoft.com/office/drawing/2014/main" id="{D1B816DF-1580-8D3C-DC77-26C93FF33471}"/>
                </a:ext>
              </a:extLst>
            </p:cNvPr>
            <p:cNvSpPr/>
            <p:nvPr/>
          </p:nvSpPr>
          <p:spPr bwMode="auto">
            <a:xfrm>
              <a:off x="3190827" y="3025032"/>
              <a:ext cx="49213"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184" name="îṩļîḋé">
              <a:extLst>
                <a:ext uri="{FF2B5EF4-FFF2-40B4-BE49-F238E27FC236}">
                  <a16:creationId xmlns:a16="http://schemas.microsoft.com/office/drawing/2014/main" id="{EB6CA288-A240-83B7-D719-8AD1F2B3189B}"/>
                </a:ext>
              </a:extLst>
            </p:cNvPr>
            <p:cNvSpPr/>
            <p:nvPr/>
          </p:nvSpPr>
          <p:spPr bwMode="auto">
            <a:xfrm>
              <a:off x="3100339" y="2915494"/>
              <a:ext cx="49213" cy="79375"/>
            </a:xfrm>
            <a:custGeom>
              <a:avLst/>
              <a:gdLst>
                <a:gd name="T0" fmla="*/ 0 w 31"/>
                <a:gd name="T1" fmla="*/ 0 h 50"/>
                <a:gd name="T2" fmla="*/ 0 w 31"/>
                <a:gd name="T3" fmla="*/ 12 h 50"/>
                <a:gd name="T4" fmla="*/ 13 w 31"/>
                <a:gd name="T5" fmla="*/ 12 h 50"/>
                <a:gd name="T6" fmla="*/ 13 w 31"/>
                <a:gd name="T7" fmla="*/ 37 h 50"/>
                <a:gd name="T8" fmla="*/ 0 w 31"/>
                <a:gd name="T9" fmla="*/ 37 h 50"/>
                <a:gd name="T10" fmla="*/ 0 w 31"/>
                <a:gd name="T11" fmla="*/ 50 h 50"/>
                <a:gd name="T12" fmla="*/ 31 w 31"/>
                <a:gd name="T13" fmla="*/ 50 h 50"/>
                <a:gd name="T14" fmla="*/ 31 w 31"/>
                <a:gd name="T15" fmla="*/ 0 h 50"/>
                <a:gd name="T16" fmla="*/ 0 w 31"/>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50">
                  <a:moveTo>
                    <a:pt x="0" y="0"/>
                  </a:moveTo>
                  <a:lnTo>
                    <a:pt x="0" y="12"/>
                  </a:lnTo>
                  <a:lnTo>
                    <a:pt x="13" y="12"/>
                  </a:lnTo>
                  <a:lnTo>
                    <a:pt x="13" y="37"/>
                  </a:lnTo>
                  <a:lnTo>
                    <a:pt x="0" y="37"/>
                  </a:lnTo>
                  <a:lnTo>
                    <a:pt x="0" y="50"/>
                  </a:lnTo>
                  <a:lnTo>
                    <a:pt x="31" y="50"/>
                  </a:lnTo>
                  <a:lnTo>
                    <a:pt x="31" y="0"/>
                  </a:lnTo>
                  <a:lnTo>
                    <a:pt x="0" y="0"/>
                  </a:lnTo>
                  <a:close/>
                </a:path>
              </a:pathLst>
            </a:custGeom>
            <a:solidFill>
              <a:srgbClr val="6C63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185" name="îšľîḑê">
              <a:extLst>
                <a:ext uri="{FF2B5EF4-FFF2-40B4-BE49-F238E27FC236}">
                  <a16:creationId xmlns:a16="http://schemas.microsoft.com/office/drawing/2014/main" id="{6AAE5158-8E13-2374-F092-EAAEB4652E82}"/>
                </a:ext>
              </a:extLst>
            </p:cNvPr>
            <p:cNvSpPr/>
            <p:nvPr/>
          </p:nvSpPr>
          <p:spPr bwMode="auto">
            <a:xfrm>
              <a:off x="3290839" y="2915494"/>
              <a:ext cx="47625" cy="79375"/>
            </a:xfrm>
            <a:custGeom>
              <a:avLst/>
              <a:gdLst>
                <a:gd name="T0" fmla="*/ 0 w 30"/>
                <a:gd name="T1" fmla="*/ 0 h 50"/>
                <a:gd name="T2" fmla="*/ 0 w 30"/>
                <a:gd name="T3" fmla="*/ 12 h 50"/>
                <a:gd name="T4" fmla="*/ 12 w 30"/>
                <a:gd name="T5" fmla="*/ 12 h 50"/>
                <a:gd name="T6" fmla="*/ 12 w 30"/>
                <a:gd name="T7" fmla="*/ 37 h 50"/>
                <a:gd name="T8" fmla="*/ 0 w 30"/>
                <a:gd name="T9" fmla="*/ 37 h 50"/>
                <a:gd name="T10" fmla="*/ 0 w 30"/>
                <a:gd name="T11" fmla="*/ 50 h 50"/>
                <a:gd name="T12" fmla="*/ 30 w 30"/>
                <a:gd name="T13" fmla="*/ 50 h 50"/>
                <a:gd name="T14" fmla="*/ 30 w 30"/>
                <a:gd name="T15" fmla="*/ 0 h 50"/>
                <a:gd name="T16" fmla="*/ 0 w 30"/>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50">
                  <a:moveTo>
                    <a:pt x="0" y="0"/>
                  </a:moveTo>
                  <a:lnTo>
                    <a:pt x="0" y="12"/>
                  </a:lnTo>
                  <a:lnTo>
                    <a:pt x="12" y="12"/>
                  </a:lnTo>
                  <a:lnTo>
                    <a:pt x="12" y="37"/>
                  </a:lnTo>
                  <a:lnTo>
                    <a:pt x="0" y="37"/>
                  </a:lnTo>
                  <a:lnTo>
                    <a:pt x="0" y="50"/>
                  </a:lnTo>
                  <a:lnTo>
                    <a:pt x="30" y="50"/>
                  </a:lnTo>
                  <a:lnTo>
                    <a:pt x="30" y="0"/>
                  </a:lnTo>
                  <a:lnTo>
                    <a:pt x="0" y="0"/>
                  </a:lnTo>
                  <a:close/>
                </a:path>
              </a:pathLst>
            </a:custGeom>
            <a:solidFill>
              <a:srgbClr val="6C63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186" name="iṡ1íḍé">
              <a:extLst>
                <a:ext uri="{FF2B5EF4-FFF2-40B4-BE49-F238E27FC236}">
                  <a16:creationId xmlns:a16="http://schemas.microsoft.com/office/drawing/2014/main" id="{5E6C68EE-8A52-DE9B-002B-0A1E57497340}"/>
                </a:ext>
              </a:extLst>
            </p:cNvPr>
            <p:cNvSpPr/>
            <p:nvPr/>
          </p:nvSpPr>
          <p:spPr bwMode="auto">
            <a:xfrm>
              <a:off x="3290839" y="2915494"/>
              <a:ext cx="47625" cy="79375"/>
            </a:xfrm>
            <a:custGeom>
              <a:avLst/>
              <a:gdLst>
                <a:gd name="T0" fmla="*/ 0 w 30"/>
                <a:gd name="T1" fmla="*/ 0 h 50"/>
                <a:gd name="T2" fmla="*/ 0 w 30"/>
                <a:gd name="T3" fmla="*/ 12 h 50"/>
                <a:gd name="T4" fmla="*/ 12 w 30"/>
                <a:gd name="T5" fmla="*/ 12 h 50"/>
                <a:gd name="T6" fmla="*/ 12 w 30"/>
                <a:gd name="T7" fmla="*/ 37 h 50"/>
                <a:gd name="T8" fmla="*/ 0 w 30"/>
                <a:gd name="T9" fmla="*/ 37 h 50"/>
                <a:gd name="T10" fmla="*/ 0 w 30"/>
                <a:gd name="T11" fmla="*/ 50 h 50"/>
                <a:gd name="T12" fmla="*/ 30 w 30"/>
                <a:gd name="T13" fmla="*/ 50 h 50"/>
                <a:gd name="T14" fmla="*/ 30 w 30"/>
                <a:gd name="T15" fmla="*/ 0 h 50"/>
                <a:gd name="T16" fmla="*/ 0 w 30"/>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50">
                  <a:moveTo>
                    <a:pt x="0" y="0"/>
                  </a:moveTo>
                  <a:lnTo>
                    <a:pt x="0" y="12"/>
                  </a:lnTo>
                  <a:lnTo>
                    <a:pt x="12" y="12"/>
                  </a:lnTo>
                  <a:lnTo>
                    <a:pt x="12" y="37"/>
                  </a:lnTo>
                  <a:lnTo>
                    <a:pt x="0" y="37"/>
                  </a:lnTo>
                  <a:lnTo>
                    <a:pt x="0" y="50"/>
                  </a:lnTo>
                  <a:lnTo>
                    <a:pt x="30" y="50"/>
                  </a:lnTo>
                  <a:lnTo>
                    <a:pt x="3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187" name="î$1îḑê">
              <a:extLst>
                <a:ext uri="{FF2B5EF4-FFF2-40B4-BE49-F238E27FC236}">
                  <a16:creationId xmlns:a16="http://schemas.microsoft.com/office/drawing/2014/main" id="{FA6CA80E-A41A-AC77-1F19-79F6E378A497}"/>
                </a:ext>
              </a:extLst>
            </p:cNvPr>
            <p:cNvSpPr/>
            <p:nvPr/>
          </p:nvSpPr>
          <p:spPr bwMode="auto">
            <a:xfrm>
              <a:off x="3798839" y="2267794"/>
              <a:ext cx="49213" cy="77788"/>
            </a:xfrm>
            <a:prstGeom prst="rect">
              <a:avLst/>
            </a:prstGeom>
            <a:solidFill>
              <a:srgbClr val="6C63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188" name="ïṧľíďe">
              <a:extLst>
                <a:ext uri="{FF2B5EF4-FFF2-40B4-BE49-F238E27FC236}">
                  <a16:creationId xmlns:a16="http://schemas.microsoft.com/office/drawing/2014/main" id="{4F2E544A-510C-BCD3-6824-227F9CAC9F66}"/>
                </a:ext>
              </a:extLst>
            </p:cNvPr>
            <p:cNvSpPr/>
            <p:nvPr/>
          </p:nvSpPr>
          <p:spPr bwMode="auto">
            <a:xfrm>
              <a:off x="3798839" y="2396382"/>
              <a:ext cx="49213" cy="79375"/>
            </a:xfrm>
            <a:custGeom>
              <a:avLst/>
              <a:gdLst>
                <a:gd name="T0" fmla="*/ 0 w 31"/>
                <a:gd name="T1" fmla="*/ 0 h 50"/>
                <a:gd name="T2" fmla="*/ 0 w 31"/>
                <a:gd name="T3" fmla="*/ 12 h 50"/>
                <a:gd name="T4" fmla="*/ 13 w 31"/>
                <a:gd name="T5" fmla="*/ 12 h 50"/>
                <a:gd name="T6" fmla="*/ 13 w 31"/>
                <a:gd name="T7" fmla="*/ 38 h 50"/>
                <a:gd name="T8" fmla="*/ 0 w 31"/>
                <a:gd name="T9" fmla="*/ 38 h 50"/>
                <a:gd name="T10" fmla="*/ 0 w 31"/>
                <a:gd name="T11" fmla="*/ 50 h 50"/>
                <a:gd name="T12" fmla="*/ 31 w 31"/>
                <a:gd name="T13" fmla="*/ 50 h 50"/>
                <a:gd name="T14" fmla="*/ 31 w 31"/>
                <a:gd name="T15" fmla="*/ 0 h 50"/>
                <a:gd name="T16" fmla="*/ 0 w 31"/>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50">
                  <a:moveTo>
                    <a:pt x="0" y="0"/>
                  </a:moveTo>
                  <a:lnTo>
                    <a:pt x="0" y="12"/>
                  </a:lnTo>
                  <a:lnTo>
                    <a:pt x="13" y="12"/>
                  </a:lnTo>
                  <a:lnTo>
                    <a:pt x="13" y="38"/>
                  </a:lnTo>
                  <a:lnTo>
                    <a:pt x="0" y="38"/>
                  </a:lnTo>
                  <a:lnTo>
                    <a:pt x="0" y="50"/>
                  </a:lnTo>
                  <a:lnTo>
                    <a:pt x="31" y="50"/>
                  </a:lnTo>
                  <a:lnTo>
                    <a:pt x="31" y="0"/>
                  </a:lnTo>
                  <a:lnTo>
                    <a:pt x="0" y="0"/>
                  </a:lnTo>
                  <a:close/>
                </a:path>
              </a:pathLst>
            </a:custGeom>
            <a:solidFill>
              <a:srgbClr val="6C63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189" name="íṧļíďé">
              <a:extLst>
                <a:ext uri="{FF2B5EF4-FFF2-40B4-BE49-F238E27FC236}">
                  <a16:creationId xmlns:a16="http://schemas.microsoft.com/office/drawing/2014/main" id="{684429F2-94BC-5F69-3BE0-146470EBD9CA}"/>
                </a:ext>
              </a:extLst>
            </p:cNvPr>
            <p:cNvSpPr/>
            <p:nvPr/>
          </p:nvSpPr>
          <p:spPr bwMode="auto">
            <a:xfrm>
              <a:off x="3798839" y="2524969"/>
              <a:ext cx="49213" cy="79375"/>
            </a:xfrm>
            <a:custGeom>
              <a:avLst/>
              <a:gdLst>
                <a:gd name="T0" fmla="*/ 0 w 31"/>
                <a:gd name="T1" fmla="*/ 0 h 50"/>
                <a:gd name="T2" fmla="*/ 0 w 31"/>
                <a:gd name="T3" fmla="*/ 13 h 50"/>
                <a:gd name="T4" fmla="*/ 13 w 31"/>
                <a:gd name="T5" fmla="*/ 13 h 50"/>
                <a:gd name="T6" fmla="*/ 13 w 31"/>
                <a:gd name="T7" fmla="*/ 38 h 50"/>
                <a:gd name="T8" fmla="*/ 0 w 31"/>
                <a:gd name="T9" fmla="*/ 38 h 50"/>
                <a:gd name="T10" fmla="*/ 0 w 31"/>
                <a:gd name="T11" fmla="*/ 50 h 50"/>
                <a:gd name="T12" fmla="*/ 31 w 31"/>
                <a:gd name="T13" fmla="*/ 50 h 50"/>
                <a:gd name="T14" fmla="*/ 31 w 31"/>
                <a:gd name="T15" fmla="*/ 0 h 50"/>
                <a:gd name="T16" fmla="*/ 0 w 31"/>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50">
                  <a:moveTo>
                    <a:pt x="0" y="0"/>
                  </a:moveTo>
                  <a:lnTo>
                    <a:pt x="0" y="13"/>
                  </a:lnTo>
                  <a:lnTo>
                    <a:pt x="13" y="13"/>
                  </a:lnTo>
                  <a:lnTo>
                    <a:pt x="13" y="38"/>
                  </a:lnTo>
                  <a:lnTo>
                    <a:pt x="0" y="38"/>
                  </a:lnTo>
                  <a:lnTo>
                    <a:pt x="0" y="50"/>
                  </a:lnTo>
                  <a:lnTo>
                    <a:pt x="31" y="50"/>
                  </a:lnTo>
                  <a:lnTo>
                    <a:pt x="31" y="0"/>
                  </a:lnTo>
                  <a:lnTo>
                    <a:pt x="0" y="0"/>
                  </a:lnTo>
                  <a:close/>
                </a:path>
              </a:pathLst>
            </a:custGeom>
            <a:solidFill>
              <a:srgbClr val="6C63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190" name="îsļïḍê">
              <a:extLst>
                <a:ext uri="{FF2B5EF4-FFF2-40B4-BE49-F238E27FC236}">
                  <a16:creationId xmlns:a16="http://schemas.microsoft.com/office/drawing/2014/main" id="{AEA82AAF-1C75-F2A7-E917-0AA559571240}"/>
                </a:ext>
              </a:extLst>
            </p:cNvPr>
            <p:cNvSpPr/>
            <p:nvPr/>
          </p:nvSpPr>
          <p:spPr bwMode="auto">
            <a:xfrm>
              <a:off x="3798839" y="2126507"/>
              <a:ext cx="49213" cy="80963"/>
            </a:xfrm>
            <a:custGeom>
              <a:avLst/>
              <a:gdLst>
                <a:gd name="T0" fmla="*/ 0 w 31"/>
                <a:gd name="T1" fmla="*/ 0 h 51"/>
                <a:gd name="T2" fmla="*/ 0 w 31"/>
                <a:gd name="T3" fmla="*/ 13 h 51"/>
                <a:gd name="T4" fmla="*/ 13 w 31"/>
                <a:gd name="T5" fmla="*/ 13 h 51"/>
                <a:gd name="T6" fmla="*/ 13 w 31"/>
                <a:gd name="T7" fmla="*/ 38 h 51"/>
                <a:gd name="T8" fmla="*/ 0 w 31"/>
                <a:gd name="T9" fmla="*/ 38 h 51"/>
                <a:gd name="T10" fmla="*/ 0 w 31"/>
                <a:gd name="T11" fmla="*/ 51 h 51"/>
                <a:gd name="T12" fmla="*/ 31 w 31"/>
                <a:gd name="T13" fmla="*/ 51 h 51"/>
                <a:gd name="T14" fmla="*/ 31 w 31"/>
                <a:gd name="T15" fmla="*/ 0 h 51"/>
                <a:gd name="T16" fmla="*/ 0 w 3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51">
                  <a:moveTo>
                    <a:pt x="0" y="0"/>
                  </a:moveTo>
                  <a:lnTo>
                    <a:pt x="0" y="13"/>
                  </a:lnTo>
                  <a:lnTo>
                    <a:pt x="13" y="13"/>
                  </a:lnTo>
                  <a:lnTo>
                    <a:pt x="13" y="38"/>
                  </a:lnTo>
                  <a:lnTo>
                    <a:pt x="0" y="38"/>
                  </a:lnTo>
                  <a:lnTo>
                    <a:pt x="0" y="51"/>
                  </a:lnTo>
                  <a:lnTo>
                    <a:pt x="31" y="51"/>
                  </a:lnTo>
                  <a:lnTo>
                    <a:pt x="31" y="0"/>
                  </a:lnTo>
                  <a:lnTo>
                    <a:pt x="0" y="0"/>
                  </a:lnTo>
                  <a:close/>
                </a:path>
              </a:pathLst>
            </a:custGeom>
            <a:solidFill>
              <a:srgbClr val="6C63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191" name="ïṡḷiḑé">
              <a:extLst>
                <a:ext uri="{FF2B5EF4-FFF2-40B4-BE49-F238E27FC236}">
                  <a16:creationId xmlns:a16="http://schemas.microsoft.com/office/drawing/2014/main" id="{FF05E1E3-8AAB-24CD-FECD-50A7E4CAE66B}"/>
                </a:ext>
              </a:extLst>
            </p:cNvPr>
            <p:cNvSpPr/>
            <p:nvPr/>
          </p:nvSpPr>
          <p:spPr bwMode="auto">
            <a:xfrm>
              <a:off x="3100339" y="3304432"/>
              <a:ext cx="49213" cy="79375"/>
            </a:xfrm>
            <a:prstGeom prst="rect">
              <a:avLst/>
            </a:prstGeom>
            <a:solidFill>
              <a:srgbClr val="6C63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192" name="ïṩ1ïḑe">
              <a:extLst>
                <a:ext uri="{FF2B5EF4-FFF2-40B4-BE49-F238E27FC236}">
                  <a16:creationId xmlns:a16="http://schemas.microsoft.com/office/drawing/2014/main" id="{1FA60656-3C23-0FC0-08F7-B1E7D23A6C94}"/>
                </a:ext>
              </a:extLst>
            </p:cNvPr>
            <p:cNvSpPr/>
            <p:nvPr/>
          </p:nvSpPr>
          <p:spPr bwMode="auto">
            <a:xfrm>
              <a:off x="3190827" y="3153619"/>
              <a:ext cx="49213" cy="79375"/>
            </a:xfrm>
            <a:prstGeom prst="rect">
              <a:avLst/>
            </a:prstGeom>
            <a:solidFill>
              <a:srgbClr val="6C63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193" name="iŝľidé">
              <a:extLst>
                <a:ext uri="{FF2B5EF4-FFF2-40B4-BE49-F238E27FC236}">
                  <a16:creationId xmlns:a16="http://schemas.microsoft.com/office/drawing/2014/main" id="{894DE9F4-CF18-B8B8-49EF-F5D15F428D8F}"/>
                </a:ext>
              </a:extLst>
            </p:cNvPr>
            <p:cNvSpPr/>
            <p:nvPr/>
          </p:nvSpPr>
          <p:spPr bwMode="auto">
            <a:xfrm>
              <a:off x="3190827" y="3153619"/>
              <a:ext cx="49213"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194" name="ïSlídé">
              <a:extLst>
                <a:ext uri="{FF2B5EF4-FFF2-40B4-BE49-F238E27FC236}">
                  <a16:creationId xmlns:a16="http://schemas.microsoft.com/office/drawing/2014/main" id="{277244E2-BBE5-AD31-D18B-5007654EED79}"/>
                </a:ext>
              </a:extLst>
            </p:cNvPr>
            <p:cNvSpPr/>
            <p:nvPr/>
          </p:nvSpPr>
          <p:spPr bwMode="auto">
            <a:xfrm>
              <a:off x="3100339" y="3642569"/>
              <a:ext cx="49213" cy="80963"/>
            </a:xfrm>
            <a:prstGeom prst="rect">
              <a:avLst/>
            </a:prstGeom>
            <a:solidFill>
              <a:srgbClr val="6C63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195" name="išļiḍe">
              <a:extLst>
                <a:ext uri="{FF2B5EF4-FFF2-40B4-BE49-F238E27FC236}">
                  <a16:creationId xmlns:a16="http://schemas.microsoft.com/office/drawing/2014/main" id="{FF40412C-013B-0233-96FC-7EE76FF09BE8}"/>
                </a:ext>
              </a:extLst>
            </p:cNvPr>
            <p:cNvSpPr/>
            <p:nvPr/>
          </p:nvSpPr>
          <p:spPr bwMode="auto">
            <a:xfrm>
              <a:off x="3190827" y="3402857"/>
              <a:ext cx="49213" cy="80963"/>
            </a:xfrm>
            <a:prstGeom prst="rect">
              <a:avLst/>
            </a:prstGeom>
            <a:solidFill>
              <a:srgbClr val="6C63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196" name="íšḷiḓé">
              <a:extLst>
                <a:ext uri="{FF2B5EF4-FFF2-40B4-BE49-F238E27FC236}">
                  <a16:creationId xmlns:a16="http://schemas.microsoft.com/office/drawing/2014/main" id="{9E0B2101-C404-2EBD-E4B3-AC7FC202C680}"/>
                </a:ext>
              </a:extLst>
            </p:cNvPr>
            <p:cNvSpPr/>
            <p:nvPr/>
          </p:nvSpPr>
          <p:spPr bwMode="auto">
            <a:xfrm>
              <a:off x="3100339" y="3174257"/>
              <a:ext cx="49213" cy="80963"/>
            </a:xfrm>
            <a:custGeom>
              <a:avLst/>
              <a:gdLst>
                <a:gd name="T0" fmla="*/ 0 w 31"/>
                <a:gd name="T1" fmla="*/ 0 h 51"/>
                <a:gd name="T2" fmla="*/ 0 w 31"/>
                <a:gd name="T3" fmla="*/ 13 h 51"/>
                <a:gd name="T4" fmla="*/ 13 w 31"/>
                <a:gd name="T5" fmla="*/ 13 h 51"/>
                <a:gd name="T6" fmla="*/ 13 w 31"/>
                <a:gd name="T7" fmla="*/ 37 h 51"/>
                <a:gd name="T8" fmla="*/ 0 w 31"/>
                <a:gd name="T9" fmla="*/ 37 h 51"/>
                <a:gd name="T10" fmla="*/ 0 w 31"/>
                <a:gd name="T11" fmla="*/ 51 h 51"/>
                <a:gd name="T12" fmla="*/ 31 w 31"/>
                <a:gd name="T13" fmla="*/ 51 h 51"/>
                <a:gd name="T14" fmla="*/ 31 w 31"/>
                <a:gd name="T15" fmla="*/ 0 h 51"/>
                <a:gd name="T16" fmla="*/ 0 w 3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51">
                  <a:moveTo>
                    <a:pt x="0" y="0"/>
                  </a:moveTo>
                  <a:lnTo>
                    <a:pt x="0" y="13"/>
                  </a:lnTo>
                  <a:lnTo>
                    <a:pt x="13" y="13"/>
                  </a:lnTo>
                  <a:lnTo>
                    <a:pt x="13" y="37"/>
                  </a:lnTo>
                  <a:lnTo>
                    <a:pt x="0" y="37"/>
                  </a:lnTo>
                  <a:lnTo>
                    <a:pt x="0" y="51"/>
                  </a:lnTo>
                  <a:lnTo>
                    <a:pt x="31" y="51"/>
                  </a:lnTo>
                  <a:lnTo>
                    <a:pt x="31" y="0"/>
                  </a:lnTo>
                  <a:lnTo>
                    <a:pt x="0" y="0"/>
                  </a:lnTo>
                  <a:close/>
                </a:path>
              </a:pathLst>
            </a:custGeom>
            <a:solidFill>
              <a:srgbClr val="6C63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197" name="íSliḑè">
              <a:extLst>
                <a:ext uri="{FF2B5EF4-FFF2-40B4-BE49-F238E27FC236}">
                  <a16:creationId xmlns:a16="http://schemas.microsoft.com/office/drawing/2014/main" id="{7789A533-4274-2228-568E-196E89EA8F32}"/>
                </a:ext>
              </a:extLst>
            </p:cNvPr>
            <p:cNvSpPr/>
            <p:nvPr/>
          </p:nvSpPr>
          <p:spPr bwMode="auto">
            <a:xfrm>
              <a:off x="3100339" y="3782269"/>
              <a:ext cx="49213" cy="79375"/>
            </a:xfrm>
            <a:custGeom>
              <a:avLst/>
              <a:gdLst>
                <a:gd name="T0" fmla="*/ 0 w 31"/>
                <a:gd name="T1" fmla="*/ 0 h 50"/>
                <a:gd name="T2" fmla="*/ 0 w 31"/>
                <a:gd name="T3" fmla="*/ 13 h 50"/>
                <a:gd name="T4" fmla="*/ 13 w 31"/>
                <a:gd name="T5" fmla="*/ 13 h 50"/>
                <a:gd name="T6" fmla="*/ 13 w 31"/>
                <a:gd name="T7" fmla="*/ 38 h 50"/>
                <a:gd name="T8" fmla="*/ 0 w 31"/>
                <a:gd name="T9" fmla="*/ 38 h 50"/>
                <a:gd name="T10" fmla="*/ 0 w 31"/>
                <a:gd name="T11" fmla="*/ 50 h 50"/>
                <a:gd name="T12" fmla="*/ 31 w 31"/>
                <a:gd name="T13" fmla="*/ 50 h 50"/>
                <a:gd name="T14" fmla="*/ 31 w 31"/>
                <a:gd name="T15" fmla="*/ 0 h 50"/>
                <a:gd name="T16" fmla="*/ 0 w 31"/>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50">
                  <a:moveTo>
                    <a:pt x="0" y="0"/>
                  </a:moveTo>
                  <a:lnTo>
                    <a:pt x="0" y="13"/>
                  </a:lnTo>
                  <a:lnTo>
                    <a:pt x="13" y="13"/>
                  </a:lnTo>
                  <a:lnTo>
                    <a:pt x="13" y="38"/>
                  </a:lnTo>
                  <a:lnTo>
                    <a:pt x="0" y="38"/>
                  </a:lnTo>
                  <a:lnTo>
                    <a:pt x="0" y="50"/>
                  </a:lnTo>
                  <a:lnTo>
                    <a:pt x="31" y="50"/>
                  </a:lnTo>
                  <a:lnTo>
                    <a:pt x="31" y="0"/>
                  </a:lnTo>
                  <a:lnTo>
                    <a:pt x="0" y="0"/>
                  </a:lnTo>
                  <a:close/>
                </a:path>
              </a:pathLst>
            </a:custGeom>
            <a:solidFill>
              <a:srgbClr val="6C63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198" name="ísḻïdê">
              <a:extLst>
                <a:ext uri="{FF2B5EF4-FFF2-40B4-BE49-F238E27FC236}">
                  <a16:creationId xmlns:a16="http://schemas.microsoft.com/office/drawing/2014/main" id="{BCEBD7F9-7363-505A-F6F0-EEF9ACB09492}"/>
                </a:ext>
              </a:extLst>
            </p:cNvPr>
            <p:cNvSpPr/>
            <p:nvPr/>
          </p:nvSpPr>
          <p:spPr bwMode="auto">
            <a:xfrm>
              <a:off x="3649614" y="2267794"/>
              <a:ext cx="50800" cy="77788"/>
            </a:xfrm>
            <a:prstGeom prst="rect">
              <a:avLst/>
            </a:prstGeom>
            <a:solidFill>
              <a:srgbClr val="6C63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199" name="iṡlidé">
              <a:extLst>
                <a:ext uri="{FF2B5EF4-FFF2-40B4-BE49-F238E27FC236}">
                  <a16:creationId xmlns:a16="http://schemas.microsoft.com/office/drawing/2014/main" id="{7EF44E31-EEB4-6985-0D18-11CC7B1D381C}"/>
                </a:ext>
              </a:extLst>
            </p:cNvPr>
            <p:cNvSpPr/>
            <p:nvPr/>
          </p:nvSpPr>
          <p:spPr bwMode="auto">
            <a:xfrm>
              <a:off x="3649614" y="3553669"/>
              <a:ext cx="69850" cy="9525"/>
            </a:xfrm>
            <a:prstGeom prst="rect">
              <a:avLst/>
            </a:prstGeom>
            <a:solidFill>
              <a:srgbClr val="6C63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00" name="íṧľîḓè">
              <a:extLst>
                <a:ext uri="{FF2B5EF4-FFF2-40B4-BE49-F238E27FC236}">
                  <a16:creationId xmlns:a16="http://schemas.microsoft.com/office/drawing/2014/main" id="{8039E83B-2B51-2190-63CD-2B8107F89AD7}"/>
                </a:ext>
              </a:extLst>
            </p:cNvPr>
            <p:cNvSpPr/>
            <p:nvPr/>
          </p:nvSpPr>
          <p:spPr bwMode="auto">
            <a:xfrm>
              <a:off x="3649614" y="2136032"/>
              <a:ext cx="50800" cy="80963"/>
            </a:xfrm>
            <a:custGeom>
              <a:avLst/>
              <a:gdLst>
                <a:gd name="T0" fmla="*/ 0 w 32"/>
                <a:gd name="T1" fmla="*/ 0 h 51"/>
                <a:gd name="T2" fmla="*/ 0 w 32"/>
                <a:gd name="T3" fmla="*/ 13 h 51"/>
                <a:gd name="T4" fmla="*/ 12 w 32"/>
                <a:gd name="T5" fmla="*/ 13 h 51"/>
                <a:gd name="T6" fmla="*/ 12 w 32"/>
                <a:gd name="T7" fmla="*/ 38 h 51"/>
                <a:gd name="T8" fmla="*/ 0 w 32"/>
                <a:gd name="T9" fmla="*/ 38 h 51"/>
                <a:gd name="T10" fmla="*/ 0 w 32"/>
                <a:gd name="T11" fmla="*/ 51 h 51"/>
                <a:gd name="T12" fmla="*/ 32 w 32"/>
                <a:gd name="T13" fmla="*/ 51 h 51"/>
                <a:gd name="T14" fmla="*/ 32 w 32"/>
                <a:gd name="T15" fmla="*/ 0 h 51"/>
                <a:gd name="T16" fmla="*/ 0 w 32"/>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51">
                  <a:moveTo>
                    <a:pt x="0" y="0"/>
                  </a:moveTo>
                  <a:lnTo>
                    <a:pt x="0" y="13"/>
                  </a:lnTo>
                  <a:lnTo>
                    <a:pt x="12" y="13"/>
                  </a:lnTo>
                  <a:lnTo>
                    <a:pt x="12" y="38"/>
                  </a:lnTo>
                  <a:lnTo>
                    <a:pt x="0" y="38"/>
                  </a:lnTo>
                  <a:lnTo>
                    <a:pt x="0" y="51"/>
                  </a:lnTo>
                  <a:lnTo>
                    <a:pt x="32" y="51"/>
                  </a:lnTo>
                  <a:lnTo>
                    <a:pt x="32" y="0"/>
                  </a:lnTo>
                  <a:lnTo>
                    <a:pt x="0" y="0"/>
                  </a:lnTo>
                  <a:close/>
                </a:path>
              </a:pathLst>
            </a:custGeom>
            <a:solidFill>
              <a:srgbClr val="6C63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01" name="iṧ1ïḓè">
              <a:extLst>
                <a:ext uri="{FF2B5EF4-FFF2-40B4-BE49-F238E27FC236}">
                  <a16:creationId xmlns:a16="http://schemas.microsoft.com/office/drawing/2014/main" id="{01315592-259D-3978-0A4C-200B9853C67D}"/>
                </a:ext>
              </a:extLst>
            </p:cNvPr>
            <p:cNvSpPr/>
            <p:nvPr/>
          </p:nvSpPr>
          <p:spPr bwMode="auto">
            <a:xfrm>
              <a:off x="3649614" y="2524969"/>
              <a:ext cx="50800" cy="79375"/>
            </a:xfrm>
            <a:prstGeom prst="rect">
              <a:avLst/>
            </a:prstGeom>
            <a:solidFill>
              <a:srgbClr val="6C63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02" name="iṡḷïďè">
              <a:extLst>
                <a:ext uri="{FF2B5EF4-FFF2-40B4-BE49-F238E27FC236}">
                  <a16:creationId xmlns:a16="http://schemas.microsoft.com/office/drawing/2014/main" id="{A91E0FE0-70F8-E7BF-9281-A9AA91A52254}"/>
                </a:ext>
              </a:extLst>
            </p:cNvPr>
            <p:cNvSpPr/>
            <p:nvPr/>
          </p:nvSpPr>
          <p:spPr bwMode="auto">
            <a:xfrm>
              <a:off x="3649614" y="2396382"/>
              <a:ext cx="50800" cy="79375"/>
            </a:xfrm>
            <a:custGeom>
              <a:avLst/>
              <a:gdLst>
                <a:gd name="T0" fmla="*/ 0 w 32"/>
                <a:gd name="T1" fmla="*/ 0 h 50"/>
                <a:gd name="T2" fmla="*/ 0 w 32"/>
                <a:gd name="T3" fmla="*/ 12 h 50"/>
                <a:gd name="T4" fmla="*/ 12 w 32"/>
                <a:gd name="T5" fmla="*/ 12 h 50"/>
                <a:gd name="T6" fmla="*/ 12 w 32"/>
                <a:gd name="T7" fmla="*/ 38 h 50"/>
                <a:gd name="T8" fmla="*/ 0 w 32"/>
                <a:gd name="T9" fmla="*/ 38 h 50"/>
                <a:gd name="T10" fmla="*/ 0 w 32"/>
                <a:gd name="T11" fmla="*/ 50 h 50"/>
                <a:gd name="T12" fmla="*/ 32 w 32"/>
                <a:gd name="T13" fmla="*/ 50 h 50"/>
                <a:gd name="T14" fmla="*/ 32 w 32"/>
                <a:gd name="T15" fmla="*/ 0 h 50"/>
                <a:gd name="T16" fmla="*/ 0 w 32"/>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50">
                  <a:moveTo>
                    <a:pt x="0" y="0"/>
                  </a:moveTo>
                  <a:lnTo>
                    <a:pt x="0" y="12"/>
                  </a:lnTo>
                  <a:lnTo>
                    <a:pt x="12" y="12"/>
                  </a:lnTo>
                  <a:lnTo>
                    <a:pt x="12" y="38"/>
                  </a:lnTo>
                  <a:lnTo>
                    <a:pt x="0" y="38"/>
                  </a:lnTo>
                  <a:lnTo>
                    <a:pt x="0" y="50"/>
                  </a:lnTo>
                  <a:lnTo>
                    <a:pt x="32" y="50"/>
                  </a:lnTo>
                  <a:lnTo>
                    <a:pt x="32" y="0"/>
                  </a:lnTo>
                  <a:lnTo>
                    <a:pt x="0" y="0"/>
                  </a:lnTo>
                  <a:close/>
                </a:path>
              </a:pathLst>
            </a:custGeom>
            <a:solidFill>
              <a:srgbClr val="6C63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03" name="í$1ídê">
              <a:extLst>
                <a:ext uri="{FF2B5EF4-FFF2-40B4-BE49-F238E27FC236}">
                  <a16:creationId xmlns:a16="http://schemas.microsoft.com/office/drawing/2014/main" id="{69060AB1-9418-0EBB-CA28-2ACBAA7E40CE}"/>
                </a:ext>
              </a:extLst>
            </p:cNvPr>
            <p:cNvSpPr/>
            <p:nvPr/>
          </p:nvSpPr>
          <p:spPr bwMode="auto">
            <a:xfrm>
              <a:off x="3649614" y="2785319"/>
              <a:ext cx="50800" cy="79375"/>
            </a:xfrm>
            <a:prstGeom prst="rect">
              <a:avLst/>
            </a:prstGeom>
            <a:solidFill>
              <a:srgbClr val="6C63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04" name="íŝ1ïdé">
              <a:extLst>
                <a:ext uri="{FF2B5EF4-FFF2-40B4-BE49-F238E27FC236}">
                  <a16:creationId xmlns:a16="http://schemas.microsoft.com/office/drawing/2014/main" id="{8F26FB2E-0293-470C-2517-0146B8DD72FE}"/>
                </a:ext>
              </a:extLst>
            </p:cNvPr>
            <p:cNvSpPr/>
            <p:nvPr/>
          </p:nvSpPr>
          <p:spPr bwMode="auto">
            <a:xfrm>
              <a:off x="3649614" y="2655144"/>
              <a:ext cx="50800" cy="80963"/>
            </a:xfrm>
            <a:custGeom>
              <a:avLst/>
              <a:gdLst>
                <a:gd name="T0" fmla="*/ 0 w 32"/>
                <a:gd name="T1" fmla="*/ 0 h 51"/>
                <a:gd name="T2" fmla="*/ 0 w 32"/>
                <a:gd name="T3" fmla="*/ 13 h 51"/>
                <a:gd name="T4" fmla="*/ 12 w 32"/>
                <a:gd name="T5" fmla="*/ 13 h 51"/>
                <a:gd name="T6" fmla="*/ 12 w 32"/>
                <a:gd name="T7" fmla="*/ 38 h 51"/>
                <a:gd name="T8" fmla="*/ 0 w 32"/>
                <a:gd name="T9" fmla="*/ 38 h 51"/>
                <a:gd name="T10" fmla="*/ 0 w 32"/>
                <a:gd name="T11" fmla="*/ 51 h 51"/>
                <a:gd name="T12" fmla="*/ 32 w 32"/>
                <a:gd name="T13" fmla="*/ 51 h 51"/>
                <a:gd name="T14" fmla="*/ 32 w 32"/>
                <a:gd name="T15" fmla="*/ 0 h 51"/>
                <a:gd name="T16" fmla="*/ 0 w 32"/>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51">
                  <a:moveTo>
                    <a:pt x="0" y="0"/>
                  </a:moveTo>
                  <a:lnTo>
                    <a:pt x="0" y="13"/>
                  </a:lnTo>
                  <a:lnTo>
                    <a:pt x="12" y="13"/>
                  </a:lnTo>
                  <a:lnTo>
                    <a:pt x="12" y="38"/>
                  </a:lnTo>
                  <a:lnTo>
                    <a:pt x="0" y="38"/>
                  </a:lnTo>
                  <a:lnTo>
                    <a:pt x="0" y="51"/>
                  </a:lnTo>
                  <a:lnTo>
                    <a:pt x="32" y="51"/>
                  </a:lnTo>
                  <a:lnTo>
                    <a:pt x="32" y="0"/>
                  </a:lnTo>
                  <a:lnTo>
                    <a:pt x="0" y="0"/>
                  </a:lnTo>
                  <a:close/>
                </a:path>
              </a:pathLst>
            </a:custGeom>
            <a:solidFill>
              <a:srgbClr val="6C63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05" name="îṩlïḑè">
              <a:extLst>
                <a:ext uri="{FF2B5EF4-FFF2-40B4-BE49-F238E27FC236}">
                  <a16:creationId xmlns:a16="http://schemas.microsoft.com/office/drawing/2014/main" id="{241420E0-9283-A285-8548-C39CDBE6BA17}"/>
                </a:ext>
              </a:extLst>
            </p:cNvPr>
            <p:cNvSpPr/>
            <p:nvPr/>
          </p:nvSpPr>
          <p:spPr bwMode="auto">
            <a:xfrm>
              <a:off x="3649614" y="3044082"/>
              <a:ext cx="50800" cy="79375"/>
            </a:xfrm>
            <a:prstGeom prst="rect">
              <a:avLst/>
            </a:prstGeom>
            <a:solidFill>
              <a:srgbClr val="6C63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06" name="îṩļïde">
              <a:extLst>
                <a:ext uri="{FF2B5EF4-FFF2-40B4-BE49-F238E27FC236}">
                  <a16:creationId xmlns:a16="http://schemas.microsoft.com/office/drawing/2014/main" id="{4936FD80-AAE3-E55A-333A-237D13BF048B}"/>
                </a:ext>
              </a:extLst>
            </p:cNvPr>
            <p:cNvSpPr/>
            <p:nvPr/>
          </p:nvSpPr>
          <p:spPr bwMode="auto">
            <a:xfrm>
              <a:off x="3649614" y="2915494"/>
              <a:ext cx="50800" cy="79375"/>
            </a:xfrm>
            <a:custGeom>
              <a:avLst/>
              <a:gdLst>
                <a:gd name="T0" fmla="*/ 0 w 32"/>
                <a:gd name="T1" fmla="*/ 0 h 50"/>
                <a:gd name="T2" fmla="*/ 0 w 32"/>
                <a:gd name="T3" fmla="*/ 12 h 50"/>
                <a:gd name="T4" fmla="*/ 12 w 32"/>
                <a:gd name="T5" fmla="*/ 12 h 50"/>
                <a:gd name="T6" fmla="*/ 12 w 32"/>
                <a:gd name="T7" fmla="*/ 37 h 50"/>
                <a:gd name="T8" fmla="*/ 0 w 32"/>
                <a:gd name="T9" fmla="*/ 37 h 50"/>
                <a:gd name="T10" fmla="*/ 0 w 32"/>
                <a:gd name="T11" fmla="*/ 50 h 50"/>
                <a:gd name="T12" fmla="*/ 32 w 32"/>
                <a:gd name="T13" fmla="*/ 50 h 50"/>
                <a:gd name="T14" fmla="*/ 32 w 32"/>
                <a:gd name="T15" fmla="*/ 0 h 50"/>
                <a:gd name="T16" fmla="*/ 0 w 32"/>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50">
                  <a:moveTo>
                    <a:pt x="0" y="0"/>
                  </a:moveTo>
                  <a:lnTo>
                    <a:pt x="0" y="12"/>
                  </a:lnTo>
                  <a:lnTo>
                    <a:pt x="12" y="12"/>
                  </a:lnTo>
                  <a:lnTo>
                    <a:pt x="12" y="37"/>
                  </a:lnTo>
                  <a:lnTo>
                    <a:pt x="0" y="37"/>
                  </a:lnTo>
                  <a:lnTo>
                    <a:pt x="0" y="50"/>
                  </a:lnTo>
                  <a:lnTo>
                    <a:pt x="32" y="50"/>
                  </a:lnTo>
                  <a:lnTo>
                    <a:pt x="32" y="0"/>
                  </a:lnTo>
                  <a:lnTo>
                    <a:pt x="0" y="0"/>
                  </a:lnTo>
                  <a:close/>
                </a:path>
              </a:pathLst>
            </a:custGeom>
            <a:solidFill>
              <a:srgbClr val="6C63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07" name="îSḻîḓe">
              <a:extLst>
                <a:ext uri="{FF2B5EF4-FFF2-40B4-BE49-F238E27FC236}">
                  <a16:creationId xmlns:a16="http://schemas.microsoft.com/office/drawing/2014/main" id="{F09E8DD6-1726-F084-0D9F-55DC1C5A86B6}"/>
                </a:ext>
              </a:extLst>
            </p:cNvPr>
            <p:cNvSpPr/>
            <p:nvPr/>
          </p:nvSpPr>
          <p:spPr bwMode="auto">
            <a:xfrm>
              <a:off x="3649614" y="3304432"/>
              <a:ext cx="50800" cy="79375"/>
            </a:xfrm>
            <a:prstGeom prst="rect">
              <a:avLst/>
            </a:prstGeom>
            <a:solidFill>
              <a:srgbClr val="6C63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08" name="ïṣlîḍé">
              <a:extLst>
                <a:ext uri="{FF2B5EF4-FFF2-40B4-BE49-F238E27FC236}">
                  <a16:creationId xmlns:a16="http://schemas.microsoft.com/office/drawing/2014/main" id="{72B8CB28-1E10-C931-25A5-15F332F6E572}"/>
                </a:ext>
              </a:extLst>
            </p:cNvPr>
            <p:cNvSpPr/>
            <p:nvPr/>
          </p:nvSpPr>
          <p:spPr bwMode="auto">
            <a:xfrm>
              <a:off x="3649614" y="3642569"/>
              <a:ext cx="50800" cy="80963"/>
            </a:xfrm>
            <a:prstGeom prst="rect">
              <a:avLst/>
            </a:prstGeom>
            <a:solidFill>
              <a:srgbClr val="6C63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09" name="işļîḋe">
              <a:extLst>
                <a:ext uri="{FF2B5EF4-FFF2-40B4-BE49-F238E27FC236}">
                  <a16:creationId xmlns:a16="http://schemas.microsoft.com/office/drawing/2014/main" id="{AC966EE9-6BDA-883D-82DD-EB033875EA54}"/>
                </a:ext>
              </a:extLst>
            </p:cNvPr>
            <p:cNvSpPr/>
            <p:nvPr/>
          </p:nvSpPr>
          <p:spPr bwMode="auto">
            <a:xfrm>
              <a:off x="3649614" y="3642569"/>
              <a:ext cx="50800"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10" name="íśḷîḋè">
              <a:extLst>
                <a:ext uri="{FF2B5EF4-FFF2-40B4-BE49-F238E27FC236}">
                  <a16:creationId xmlns:a16="http://schemas.microsoft.com/office/drawing/2014/main" id="{7EEDB9C4-FA10-BFF9-3A2E-E1CADDED9C6E}"/>
                </a:ext>
              </a:extLst>
            </p:cNvPr>
            <p:cNvSpPr/>
            <p:nvPr/>
          </p:nvSpPr>
          <p:spPr bwMode="auto">
            <a:xfrm>
              <a:off x="3649614" y="3174257"/>
              <a:ext cx="50800" cy="80963"/>
            </a:xfrm>
            <a:custGeom>
              <a:avLst/>
              <a:gdLst>
                <a:gd name="T0" fmla="*/ 0 w 32"/>
                <a:gd name="T1" fmla="*/ 0 h 51"/>
                <a:gd name="T2" fmla="*/ 0 w 32"/>
                <a:gd name="T3" fmla="*/ 13 h 51"/>
                <a:gd name="T4" fmla="*/ 12 w 32"/>
                <a:gd name="T5" fmla="*/ 13 h 51"/>
                <a:gd name="T6" fmla="*/ 12 w 32"/>
                <a:gd name="T7" fmla="*/ 37 h 51"/>
                <a:gd name="T8" fmla="*/ 0 w 32"/>
                <a:gd name="T9" fmla="*/ 37 h 51"/>
                <a:gd name="T10" fmla="*/ 0 w 32"/>
                <a:gd name="T11" fmla="*/ 51 h 51"/>
                <a:gd name="T12" fmla="*/ 32 w 32"/>
                <a:gd name="T13" fmla="*/ 51 h 51"/>
                <a:gd name="T14" fmla="*/ 32 w 32"/>
                <a:gd name="T15" fmla="*/ 0 h 51"/>
                <a:gd name="T16" fmla="*/ 0 w 32"/>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51">
                  <a:moveTo>
                    <a:pt x="0" y="0"/>
                  </a:moveTo>
                  <a:lnTo>
                    <a:pt x="0" y="13"/>
                  </a:lnTo>
                  <a:lnTo>
                    <a:pt x="12" y="13"/>
                  </a:lnTo>
                  <a:lnTo>
                    <a:pt x="12" y="37"/>
                  </a:lnTo>
                  <a:lnTo>
                    <a:pt x="0" y="37"/>
                  </a:lnTo>
                  <a:lnTo>
                    <a:pt x="0" y="51"/>
                  </a:lnTo>
                  <a:lnTo>
                    <a:pt x="32" y="51"/>
                  </a:lnTo>
                  <a:lnTo>
                    <a:pt x="32" y="0"/>
                  </a:lnTo>
                  <a:lnTo>
                    <a:pt x="0" y="0"/>
                  </a:lnTo>
                  <a:close/>
                </a:path>
              </a:pathLst>
            </a:custGeom>
            <a:solidFill>
              <a:srgbClr val="6C63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11" name="iṡḷîḋè">
              <a:extLst>
                <a:ext uri="{FF2B5EF4-FFF2-40B4-BE49-F238E27FC236}">
                  <a16:creationId xmlns:a16="http://schemas.microsoft.com/office/drawing/2014/main" id="{A15EDF8B-79F6-5C6A-027A-D5382FB91AE5}"/>
                </a:ext>
              </a:extLst>
            </p:cNvPr>
            <p:cNvSpPr/>
            <p:nvPr/>
          </p:nvSpPr>
          <p:spPr bwMode="auto">
            <a:xfrm>
              <a:off x="3649614" y="3782269"/>
              <a:ext cx="50800" cy="79375"/>
            </a:xfrm>
            <a:custGeom>
              <a:avLst/>
              <a:gdLst>
                <a:gd name="T0" fmla="*/ 0 w 32"/>
                <a:gd name="T1" fmla="*/ 0 h 50"/>
                <a:gd name="T2" fmla="*/ 0 w 32"/>
                <a:gd name="T3" fmla="*/ 13 h 50"/>
                <a:gd name="T4" fmla="*/ 12 w 32"/>
                <a:gd name="T5" fmla="*/ 13 h 50"/>
                <a:gd name="T6" fmla="*/ 12 w 32"/>
                <a:gd name="T7" fmla="*/ 38 h 50"/>
                <a:gd name="T8" fmla="*/ 0 w 32"/>
                <a:gd name="T9" fmla="*/ 38 h 50"/>
                <a:gd name="T10" fmla="*/ 0 w 32"/>
                <a:gd name="T11" fmla="*/ 50 h 50"/>
                <a:gd name="T12" fmla="*/ 32 w 32"/>
                <a:gd name="T13" fmla="*/ 50 h 50"/>
                <a:gd name="T14" fmla="*/ 32 w 32"/>
                <a:gd name="T15" fmla="*/ 0 h 50"/>
                <a:gd name="T16" fmla="*/ 0 w 32"/>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50">
                  <a:moveTo>
                    <a:pt x="0" y="0"/>
                  </a:moveTo>
                  <a:lnTo>
                    <a:pt x="0" y="13"/>
                  </a:lnTo>
                  <a:lnTo>
                    <a:pt x="12" y="13"/>
                  </a:lnTo>
                  <a:lnTo>
                    <a:pt x="12" y="38"/>
                  </a:lnTo>
                  <a:lnTo>
                    <a:pt x="0" y="38"/>
                  </a:lnTo>
                  <a:lnTo>
                    <a:pt x="0" y="50"/>
                  </a:lnTo>
                  <a:lnTo>
                    <a:pt x="32" y="50"/>
                  </a:lnTo>
                  <a:lnTo>
                    <a:pt x="32" y="0"/>
                  </a:lnTo>
                  <a:lnTo>
                    <a:pt x="0" y="0"/>
                  </a:lnTo>
                  <a:close/>
                </a:path>
              </a:pathLst>
            </a:custGeom>
            <a:solidFill>
              <a:srgbClr val="6C63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12" name="ïṥ1ïďe">
              <a:extLst>
                <a:ext uri="{FF2B5EF4-FFF2-40B4-BE49-F238E27FC236}">
                  <a16:creationId xmlns:a16="http://schemas.microsoft.com/office/drawing/2014/main" id="{17E59589-6D08-1594-BDB8-FF5FEC5E25B1}"/>
                </a:ext>
              </a:extLst>
            </p:cNvPr>
            <p:cNvSpPr/>
            <p:nvPr/>
          </p:nvSpPr>
          <p:spPr bwMode="auto">
            <a:xfrm>
              <a:off x="3649614" y="3782269"/>
              <a:ext cx="50800" cy="79375"/>
            </a:xfrm>
            <a:custGeom>
              <a:avLst/>
              <a:gdLst>
                <a:gd name="T0" fmla="*/ 0 w 32"/>
                <a:gd name="T1" fmla="*/ 0 h 50"/>
                <a:gd name="T2" fmla="*/ 0 w 32"/>
                <a:gd name="T3" fmla="*/ 13 h 50"/>
                <a:gd name="T4" fmla="*/ 12 w 32"/>
                <a:gd name="T5" fmla="*/ 13 h 50"/>
                <a:gd name="T6" fmla="*/ 12 w 32"/>
                <a:gd name="T7" fmla="*/ 38 h 50"/>
                <a:gd name="T8" fmla="*/ 0 w 32"/>
                <a:gd name="T9" fmla="*/ 38 h 50"/>
                <a:gd name="T10" fmla="*/ 0 w 32"/>
                <a:gd name="T11" fmla="*/ 50 h 50"/>
                <a:gd name="T12" fmla="*/ 32 w 32"/>
                <a:gd name="T13" fmla="*/ 50 h 50"/>
                <a:gd name="T14" fmla="*/ 32 w 32"/>
                <a:gd name="T15" fmla="*/ 0 h 50"/>
                <a:gd name="T16" fmla="*/ 0 w 32"/>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50">
                  <a:moveTo>
                    <a:pt x="0" y="0"/>
                  </a:moveTo>
                  <a:lnTo>
                    <a:pt x="0" y="13"/>
                  </a:lnTo>
                  <a:lnTo>
                    <a:pt x="12" y="13"/>
                  </a:lnTo>
                  <a:lnTo>
                    <a:pt x="12" y="38"/>
                  </a:lnTo>
                  <a:lnTo>
                    <a:pt x="0" y="38"/>
                  </a:lnTo>
                  <a:lnTo>
                    <a:pt x="0" y="50"/>
                  </a:lnTo>
                  <a:lnTo>
                    <a:pt x="32" y="50"/>
                  </a:lnTo>
                  <a:lnTo>
                    <a:pt x="3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13" name="ís1îḓé">
              <a:extLst>
                <a:ext uri="{FF2B5EF4-FFF2-40B4-BE49-F238E27FC236}">
                  <a16:creationId xmlns:a16="http://schemas.microsoft.com/office/drawing/2014/main" id="{C03D853C-6285-D2D1-09DF-D92AAD735589}"/>
                </a:ext>
              </a:extLst>
            </p:cNvPr>
            <p:cNvSpPr/>
            <p:nvPr/>
          </p:nvSpPr>
          <p:spPr bwMode="auto">
            <a:xfrm>
              <a:off x="3889327" y="2267794"/>
              <a:ext cx="49213" cy="77788"/>
            </a:xfrm>
            <a:prstGeom prst="rect">
              <a:avLst/>
            </a:prstGeom>
            <a:solidFill>
              <a:srgbClr val="6C63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14" name="íṥļiḓe">
              <a:extLst>
                <a:ext uri="{FF2B5EF4-FFF2-40B4-BE49-F238E27FC236}">
                  <a16:creationId xmlns:a16="http://schemas.microsoft.com/office/drawing/2014/main" id="{D96FB838-C2B8-2D5C-C842-C0647890C69F}"/>
                </a:ext>
              </a:extLst>
            </p:cNvPr>
            <p:cNvSpPr/>
            <p:nvPr/>
          </p:nvSpPr>
          <p:spPr bwMode="auto">
            <a:xfrm>
              <a:off x="3889327" y="2396382"/>
              <a:ext cx="49213" cy="79375"/>
            </a:xfrm>
            <a:custGeom>
              <a:avLst/>
              <a:gdLst>
                <a:gd name="T0" fmla="*/ 0 w 31"/>
                <a:gd name="T1" fmla="*/ 0 h 50"/>
                <a:gd name="T2" fmla="*/ 0 w 31"/>
                <a:gd name="T3" fmla="*/ 12 h 50"/>
                <a:gd name="T4" fmla="*/ 12 w 31"/>
                <a:gd name="T5" fmla="*/ 12 h 50"/>
                <a:gd name="T6" fmla="*/ 12 w 31"/>
                <a:gd name="T7" fmla="*/ 38 h 50"/>
                <a:gd name="T8" fmla="*/ 0 w 31"/>
                <a:gd name="T9" fmla="*/ 38 h 50"/>
                <a:gd name="T10" fmla="*/ 0 w 31"/>
                <a:gd name="T11" fmla="*/ 50 h 50"/>
                <a:gd name="T12" fmla="*/ 31 w 31"/>
                <a:gd name="T13" fmla="*/ 50 h 50"/>
                <a:gd name="T14" fmla="*/ 31 w 31"/>
                <a:gd name="T15" fmla="*/ 0 h 50"/>
                <a:gd name="T16" fmla="*/ 0 w 31"/>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50">
                  <a:moveTo>
                    <a:pt x="0" y="0"/>
                  </a:moveTo>
                  <a:lnTo>
                    <a:pt x="0" y="12"/>
                  </a:lnTo>
                  <a:lnTo>
                    <a:pt x="12" y="12"/>
                  </a:lnTo>
                  <a:lnTo>
                    <a:pt x="12" y="38"/>
                  </a:lnTo>
                  <a:lnTo>
                    <a:pt x="0" y="38"/>
                  </a:lnTo>
                  <a:lnTo>
                    <a:pt x="0" y="50"/>
                  </a:lnTo>
                  <a:lnTo>
                    <a:pt x="31" y="50"/>
                  </a:lnTo>
                  <a:lnTo>
                    <a:pt x="31" y="0"/>
                  </a:lnTo>
                  <a:lnTo>
                    <a:pt x="0" y="0"/>
                  </a:lnTo>
                  <a:close/>
                </a:path>
              </a:pathLst>
            </a:custGeom>
            <a:solidFill>
              <a:srgbClr val="6C63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15" name="ïsļiḍé">
              <a:extLst>
                <a:ext uri="{FF2B5EF4-FFF2-40B4-BE49-F238E27FC236}">
                  <a16:creationId xmlns:a16="http://schemas.microsoft.com/office/drawing/2014/main" id="{CE503030-CABF-1EB7-CDD1-F3BE58937747}"/>
                </a:ext>
              </a:extLst>
            </p:cNvPr>
            <p:cNvSpPr/>
            <p:nvPr/>
          </p:nvSpPr>
          <p:spPr bwMode="auto">
            <a:xfrm>
              <a:off x="3190827" y="3642569"/>
              <a:ext cx="49213" cy="80963"/>
            </a:xfrm>
            <a:custGeom>
              <a:avLst/>
              <a:gdLst>
                <a:gd name="T0" fmla="*/ 0 w 31"/>
                <a:gd name="T1" fmla="*/ 0 h 51"/>
                <a:gd name="T2" fmla="*/ 0 w 31"/>
                <a:gd name="T3" fmla="*/ 13 h 51"/>
                <a:gd name="T4" fmla="*/ 12 w 31"/>
                <a:gd name="T5" fmla="*/ 13 h 51"/>
                <a:gd name="T6" fmla="*/ 12 w 31"/>
                <a:gd name="T7" fmla="*/ 39 h 51"/>
                <a:gd name="T8" fmla="*/ 0 w 31"/>
                <a:gd name="T9" fmla="*/ 39 h 51"/>
                <a:gd name="T10" fmla="*/ 0 w 31"/>
                <a:gd name="T11" fmla="*/ 51 h 51"/>
                <a:gd name="T12" fmla="*/ 31 w 31"/>
                <a:gd name="T13" fmla="*/ 51 h 51"/>
                <a:gd name="T14" fmla="*/ 31 w 31"/>
                <a:gd name="T15" fmla="*/ 0 h 51"/>
                <a:gd name="T16" fmla="*/ 0 w 3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51">
                  <a:moveTo>
                    <a:pt x="0" y="0"/>
                  </a:moveTo>
                  <a:lnTo>
                    <a:pt x="0" y="13"/>
                  </a:lnTo>
                  <a:lnTo>
                    <a:pt x="12" y="13"/>
                  </a:lnTo>
                  <a:lnTo>
                    <a:pt x="12" y="39"/>
                  </a:lnTo>
                  <a:lnTo>
                    <a:pt x="0" y="39"/>
                  </a:lnTo>
                  <a:lnTo>
                    <a:pt x="0" y="51"/>
                  </a:lnTo>
                  <a:lnTo>
                    <a:pt x="31" y="51"/>
                  </a:lnTo>
                  <a:lnTo>
                    <a:pt x="31" y="0"/>
                  </a:lnTo>
                  <a:lnTo>
                    <a:pt x="0" y="0"/>
                  </a:lnTo>
                  <a:close/>
                </a:path>
              </a:pathLst>
            </a:custGeom>
            <a:solidFill>
              <a:srgbClr val="6C63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16" name="ïŝḻïďe">
              <a:extLst>
                <a:ext uri="{FF2B5EF4-FFF2-40B4-BE49-F238E27FC236}">
                  <a16:creationId xmlns:a16="http://schemas.microsoft.com/office/drawing/2014/main" id="{4E757B98-C89A-FD29-C828-7F6EDF48E4FE}"/>
                </a:ext>
              </a:extLst>
            </p:cNvPr>
            <p:cNvSpPr/>
            <p:nvPr/>
          </p:nvSpPr>
          <p:spPr bwMode="auto">
            <a:xfrm>
              <a:off x="3190827" y="3772744"/>
              <a:ext cx="49213" cy="79375"/>
            </a:xfrm>
            <a:custGeom>
              <a:avLst/>
              <a:gdLst>
                <a:gd name="T0" fmla="*/ 0 w 31"/>
                <a:gd name="T1" fmla="*/ 0 h 50"/>
                <a:gd name="T2" fmla="*/ 0 w 31"/>
                <a:gd name="T3" fmla="*/ 13 h 50"/>
                <a:gd name="T4" fmla="*/ 12 w 31"/>
                <a:gd name="T5" fmla="*/ 13 h 50"/>
                <a:gd name="T6" fmla="*/ 12 w 31"/>
                <a:gd name="T7" fmla="*/ 38 h 50"/>
                <a:gd name="T8" fmla="*/ 0 w 31"/>
                <a:gd name="T9" fmla="*/ 38 h 50"/>
                <a:gd name="T10" fmla="*/ 0 w 31"/>
                <a:gd name="T11" fmla="*/ 50 h 50"/>
                <a:gd name="T12" fmla="*/ 31 w 31"/>
                <a:gd name="T13" fmla="*/ 50 h 50"/>
                <a:gd name="T14" fmla="*/ 31 w 31"/>
                <a:gd name="T15" fmla="*/ 0 h 50"/>
                <a:gd name="T16" fmla="*/ 0 w 31"/>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50">
                  <a:moveTo>
                    <a:pt x="0" y="0"/>
                  </a:moveTo>
                  <a:lnTo>
                    <a:pt x="0" y="13"/>
                  </a:lnTo>
                  <a:lnTo>
                    <a:pt x="12" y="13"/>
                  </a:lnTo>
                  <a:lnTo>
                    <a:pt x="12" y="38"/>
                  </a:lnTo>
                  <a:lnTo>
                    <a:pt x="0" y="38"/>
                  </a:lnTo>
                  <a:lnTo>
                    <a:pt x="0" y="50"/>
                  </a:lnTo>
                  <a:lnTo>
                    <a:pt x="31" y="50"/>
                  </a:lnTo>
                  <a:lnTo>
                    <a:pt x="31" y="0"/>
                  </a:lnTo>
                  <a:lnTo>
                    <a:pt x="0" y="0"/>
                  </a:lnTo>
                  <a:close/>
                </a:path>
              </a:pathLst>
            </a:custGeom>
            <a:solidFill>
              <a:srgbClr val="6C63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17" name="iṣḻïḍè">
              <a:extLst>
                <a:ext uri="{FF2B5EF4-FFF2-40B4-BE49-F238E27FC236}">
                  <a16:creationId xmlns:a16="http://schemas.microsoft.com/office/drawing/2014/main" id="{3173B279-10C6-3F9D-A3D5-B4114AC6698D}"/>
                </a:ext>
              </a:extLst>
            </p:cNvPr>
            <p:cNvSpPr/>
            <p:nvPr/>
          </p:nvSpPr>
          <p:spPr bwMode="auto">
            <a:xfrm>
              <a:off x="3428952" y="2566244"/>
              <a:ext cx="69850" cy="9525"/>
            </a:xfrm>
            <a:prstGeom prst="rect">
              <a:avLst/>
            </a:prstGeom>
            <a:solidFill>
              <a:srgbClr val="6C63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18" name="îşḷíḑe">
              <a:extLst>
                <a:ext uri="{FF2B5EF4-FFF2-40B4-BE49-F238E27FC236}">
                  <a16:creationId xmlns:a16="http://schemas.microsoft.com/office/drawing/2014/main" id="{ABAE5F84-D2FC-6AD8-12EB-0AED6948F414}"/>
                </a:ext>
              </a:extLst>
            </p:cNvPr>
            <p:cNvSpPr/>
            <p:nvPr/>
          </p:nvSpPr>
          <p:spPr bwMode="auto">
            <a:xfrm>
              <a:off x="3428952" y="2675781"/>
              <a:ext cx="69850" cy="9525"/>
            </a:xfrm>
            <a:prstGeom prst="rect">
              <a:avLst/>
            </a:prstGeom>
            <a:solidFill>
              <a:srgbClr val="6C63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19" name="ïSlîḓé">
              <a:extLst>
                <a:ext uri="{FF2B5EF4-FFF2-40B4-BE49-F238E27FC236}">
                  <a16:creationId xmlns:a16="http://schemas.microsoft.com/office/drawing/2014/main" id="{8C1BFDEB-3A91-B698-FE8E-CFCCAF5724AC}"/>
                </a:ext>
              </a:extLst>
            </p:cNvPr>
            <p:cNvSpPr/>
            <p:nvPr/>
          </p:nvSpPr>
          <p:spPr bwMode="auto">
            <a:xfrm>
              <a:off x="3428952" y="2675781"/>
              <a:ext cx="69850"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20" name="iṥ1ïḋé">
              <a:extLst>
                <a:ext uri="{FF2B5EF4-FFF2-40B4-BE49-F238E27FC236}">
                  <a16:creationId xmlns:a16="http://schemas.microsoft.com/office/drawing/2014/main" id="{5A64E887-F427-6879-8916-7C676A9CB120}"/>
                </a:ext>
              </a:extLst>
            </p:cNvPr>
            <p:cNvSpPr/>
            <p:nvPr/>
          </p:nvSpPr>
          <p:spPr bwMode="auto">
            <a:xfrm>
              <a:off x="3449589" y="2267794"/>
              <a:ext cx="49213" cy="77788"/>
            </a:xfrm>
            <a:custGeom>
              <a:avLst/>
              <a:gdLst>
                <a:gd name="T0" fmla="*/ 0 w 31"/>
                <a:gd name="T1" fmla="*/ 0 h 49"/>
                <a:gd name="T2" fmla="*/ 0 w 31"/>
                <a:gd name="T3" fmla="*/ 12 h 49"/>
                <a:gd name="T4" fmla="*/ 13 w 31"/>
                <a:gd name="T5" fmla="*/ 12 h 49"/>
                <a:gd name="T6" fmla="*/ 13 w 31"/>
                <a:gd name="T7" fmla="*/ 37 h 49"/>
                <a:gd name="T8" fmla="*/ 0 w 31"/>
                <a:gd name="T9" fmla="*/ 37 h 49"/>
                <a:gd name="T10" fmla="*/ 0 w 31"/>
                <a:gd name="T11" fmla="*/ 49 h 49"/>
                <a:gd name="T12" fmla="*/ 31 w 31"/>
                <a:gd name="T13" fmla="*/ 49 h 49"/>
                <a:gd name="T14" fmla="*/ 31 w 31"/>
                <a:gd name="T15" fmla="*/ 0 h 49"/>
                <a:gd name="T16" fmla="*/ 0 w 31"/>
                <a:gd name="T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9">
                  <a:moveTo>
                    <a:pt x="0" y="0"/>
                  </a:moveTo>
                  <a:lnTo>
                    <a:pt x="0" y="12"/>
                  </a:lnTo>
                  <a:lnTo>
                    <a:pt x="13" y="12"/>
                  </a:lnTo>
                  <a:lnTo>
                    <a:pt x="13" y="37"/>
                  </a:lnTo>
                  <a:lnTo>
                    <a:pt x="0" y="37"/>
                  </a:lnTo>
                  <a:lnTo>
                    <a:pt x="0" y="49"/>
                  </a:lnTo>
                  <a:lnTo>
                    <a:pt x="31" y="49"/>
                  </a:lnTo>
                  <a:lnTo>
                    <a:pt x="31" y="0"/>
                  </a:lnTo>
                  <a:lnTo>
                    <a:pt x="0" y="0"/>
                  </a:lnTo>
                  <a:close/>
                </a:path>
              </a:pathLst>
            </a:custGeom>
            <a:solidFill>
              <a:srgbClr val="6C63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21" name="iṣļiḍé">
              <a:extLst>
                <a:ext uri="{FF2B5EF4-FFF2-40B4-BE49-F238E27FC236}">
                  <a16:creationId xmlns:a16="http://schemas.microsoft.com/office/drawing/2014/main" id="{6ED415EE-1442-20BA-08CC-C19A3EC81175}"/>
                </a:ext>
              </a:extLst>
            </p:cNvPr>
            <p:cNvSpPr/>
            <p:nvPr/>
          </p:nvSpPr>
          <p:spPr bwMode="auto">
            <a:xfrm>
              <a:off x="3449589" y="2774206"/>
              <a:ext cx="49213" cy="80963"/>
            </a:xfrm>
            <a:custGeom>
              <a:avLst/>
              <a:gdLst>
                <a:gd name="T0" fmla="*/ 0 w 31"/>
                <a:gd name="T1" fmla="*/ 0 h 51"/>
                <a:gd name="T2" fmla="*/ 0 w 31"/>
                <a:gd name="T3" fmla="*/ 13 h 51"/>
                <a:gd name="T4" fmla="*/ 13 w 31"/>
                <a:gd name="T5" fmla="*/ 13 h 51"/>
                <a:gd name="T6" fmla="*/ 13 w 31"/>
                <a:gd name="T7" fmla="*/ 38 h 51"/>
                <a:gd name="T8" fmla="*/ 0 w 31"/>
                <a:gd name="T9" fmla="*/ 38 h 51"/>
                <a:gd name="T10" fmla="*/ 0 w 31"/>
                <a:gd name="T11" fmla="*/ 51 h 51"/>
                <a:gd name="T12" fmla="*/ 31 w 31"/>
                <a:gd name="T13" fmla="*/ 51 h 51"/>
                <a:gd name="T14" fmla="*/ 31 w 31"/>
                <a:gd name="T15" fmla="*/ 0 h 51"/>
                <a:gd name="T16" fmla="*/ 0 w 3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51">
                  <a:moveTo>
                    <a:pt x="0" y="0"/>
                  </a:moveTo>
                  <a:lnTo>
                    <a:pt x="0" y="13"/>
                  </a:lnTo>
                  <a:lnTo>
                    <a:pt x="13" y="13"/>
                  </a:lnTo>
                  <a:lnTo>
                    <a:pt x="13" y="38"/>
                  </a:lnTo>
                  <a:lnTo>
                    <a:pt x="0" y="38"/>
                  </a:lnTo>
                  <a:lnTo>
                    <a:pt x="0" y="51"/>
                  </a:lnTo>
                  <a:lnTo>
                    <a:pt x="31" y="51"/>
                  </a:lnTo>
                  <a:lnTo>
                    <a:pt x="31" y="0"/>
                  </a:lnTo>
                  <a:lnTo>
                    <a:pt x="0" y="0"/>
                  </a:lnTo>
                  <a:close/>
                </a:path>
              </a:pathLst>
            </a:custGeom>
            <a:solidFill>
              <a:srgbClr val="6C63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22" name="íṥ1ïďè">
              <a:extLst>
                <a:ext uri="{FF2B5EF4-FFF2-40B4-BE49-F238E27FC236}">
                  <a16:creationId xmlns:a16="http://schemas.microsoft.com/office/drawing/2014/main" id="{BAE3F371-5ED6-38AE-C9AC-846EB3BE42A2}"/>
                </a:ext>
              </a:extLst>
            </p:cNvPr>
            <p:cNvSpPr/>
            <p:nvPr/>
          </p:nvSpPr>
          <p:spPr bwMode="auto">
            <a:xfrm>
              <a:off x="3449589" y="2774206"/>
              <a:ext cx="49213" cy="80963"/>
            </a:xfrm>
            <a:custGeom>
              <a:avLst/>
              <a:gdLst>
                <a:gd name="T0" fmla="*/ 0 w 31"/>
                <a:gd name="T1" fmla="*/ 0 h 51"/>
                <a:gd name="T2" fmla="*/ 0 w 31"/>
                <a:gd name="T3" fmla="*/ 13 h 51"/>
                <a:gd name="T4" fmla="*/ 13 w 31"/>
                <a:gd name="T5" fmla="*/ 13 h 51"/>
                <a:gd name="T6" fmla="*/ 13 w 31"/>
                <a:gd name="T7" fmla="*/ 38 h 51"/>
                <a:gd name="T8" fmla="*/ 0 w 31"/>
                <a:gd name="T9" fmla="*/ 38 h 51"/>
                <a:gd name="T10" fmla="*/ 0 w 31"/>
                <a:gd name="T11" fmla="*/ 51 h 51"/>
                <a:gd name="T12" fmla="*/ 31 w 31"/>
                <a:gd name="T13" fmla="*/ 51 h 51"/>
                <a:gd name="T14" fmla="*/ 31 w 31"/>
                <a:gd name="T15" fmla="*/ 0 h 51"/>
                <a:gd name="T16" fmla="*/ 0 w 3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51">
                  <a:moveTo>
                    <a:pt x="0" y="0"/>
                  </a:moveTo>
                  <a:lnTo>
                    <a:pt x="0" y="13"/>
                  </a:lnTo>
                  <a:lnTo>
                    <a:pt x="13" y="13"/>
                  </a:lnTo>
                  <a:lnTo>
                    <a:pt x="13" y="38"/>
                  </a:lnTo>
                  <a:lnTo>
                    <a:pt x="0" y="38"/>
                  </a:lnTo>
                  <a:lnTo>
                    <a:pt x="0" y="51"/>
                  </a:lnTo>
                  <a:lnTo>
                    <a:pt x="31" y="51"/>
                  </a:lnTo>
                  <a:lnTo>
                    <a:pt x="3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23" name="iṧľïḓé">
              <a:extLst>
                <a:ext uri="{FF2B5EF4-FFF2-40B4-BE49-F238E27FC236}">
                  <a16:creationId xmlns:a16="http://schemas.microsoft.com/office/drawing/2014/main" id="{0BCC8E5E-C386-CEE1-E2AE-A0F838E5DEE7}"/>
                </a:ext>
              </a:extLst>
            </p:cNvPr>
            <p:cNvSpPr/>
            <p:nvPr/>
          </p:nvSpPr>
          <p:spPr bwMode="auto">
            <a:xfrm>
              <a:off x="2454227" y="3842594"/>
              <a:ext cx="1558925" cy="1790700"/>
            </a:xfrm>
            <a:custGeom>
              <a:avLst/>
              <a:gdLst>
                <a:gd name="T0" fmla="*/ 432 w 964"/>
                <a:gd name="T1" fmla="*/ 0 h 1108"/>
                <a:gd name="T2" fmla="*/ 432 w 964"/>
                <a:gd name="T3" fmla="*/ 208 h 1108"/>
                <a:gd name="T4" fmla="*/ 460 w 964"/>
                <a:gd name="T5" fmla="*/ 336 h 1108"/>
                <a:gd name="T6" fmla="*/ 460 w 964"/>
                <a:gd name="T7" fmla="*/ 440 h 1108"/>
                <a:gd name="T8" fmla="*/ 432 w 964"/>
                <a:gd name="T9" fmla="*/ 504 h 1108"/>
                <a:gd name="T10" fmla="*/ 396 w 964"/>
                <a:gd name="T11" fmla="*/ 564 h 1108"/>
                <a:gd name="T12" fmla="*/ 368 w 964"/>
                <a:gd name="T13" fmla="*/ 592 h 1108"/>
                <a:gd name="T14" fmla="*/ 348 w 964"/>
                <a:gd name="T15" fmla="*/ 592 h 1108"/>
                <a:gd name="T16" fmla="*/ 332 w 964"/>
                <a:gd name="T17" fmla="*/ 632 h 1108"/>
                <a:gd name="T18" fmla="*/ 0 w 964"/>
                <a:gd name="T19" fmla="*/ 852 h 1108"/>
                <a:gd name="T20" fmla="*/ 64 w 964"/>
                <a:gd name="T21" fmla="*/ 1012 h 1108"/>
                <a:gd name="T22" fmla="*/ 172 w 964"/>
                <a:gd name="T23" fmla="*/ 964 h 1108"/>
                <a:gd name="T24" fmla="*/ 204 w 964"/>
                <a:gd name="T25" fmla="*/ 963 h 1108"/>
                <a:gd name="T26" fmla="*/ 248 w 964"/>
                <a:gd name="T27" fmla="*/ 952 h 1108"/>
                <a:gd name="T28" fmla="*/ 284 w 964"/>
                <a:gd name="T29" fmla="*/ 848 h 1108"/>
                <a:gd name="T30" fmla="*/ 508 w 964"/>
                <a:gd name="T31" fmla="*/ 752 h 1108"/>
                <a:gd name="T32" fmla="*/ 620 w 964"/>
                <a:gd name="T33" fmla="*/ 592 h 1108"/>
                <a:gd name="T34" fmla="*/ 664 w 964"/>
                <a:gd name="T35" fmla="*/ 424 h 1108"/>
                <a:gd name="T36" fmla="*/ 764 w 964"/>
                <a:gd name="T37" fmla="*/ 592 h 1108"/>
                <a:gd name="T38" fmla="*/ 764 w 964"/>
                <a:gd name="T39" fmla="*/ 928 h 1108"/>
                <a:gd name="T40" fmla="*/ 748 w 964"/>
                <a:gd name="T41" fmla="*/ 1108 h 1108"/>
                <a:gd name="T42" fmla="*/ 924 w 964"/>
                <a:gd name="T43" fmla="*/ 1084 h 1108"/>
                <a:gd name="T44" fmla="*/ 924 w 964"/>
                <a:gd name="T45" fmla="*/ 956 h 1108"/>
                <a:gd name="T46" fmla="*/ 948 w 964"/>
                <a:gd name="T47" fmla="*/ 724 h 1108"/>
                <a:gd name="T48" fmla="*/ 948 w 964"/>
                <a:gd name="T49" fmla="*/ 576 h 1108"/>
                <a:gd name="T50" fmla="*/ 924 w 964"/>
                <a:gd name="T51" fmla="*/ 412 h 1108"/>
                <a:gd name="T52" fmla="*/ 784 w 964"/>
                <a:gd name="T53" fmla="*/ 52 h 1108"/>
                <a:gd name="T54" fmla="*/ 432 w 964"/>
                <a:gd name="T55" fmla="*/ 0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64" h="1108">
                  <a:moveTo>
                    <a:pt x="432" y="0"/>
                  </a:moveTo>
                  <a:cubicBezTo>
                    <a:pt x="432" y="208"/>
                    <a:pt x="432" y="208"/>
                    <a:pt x="432" y="208"/>
                  </a:cubicBezTo>
                  <a:cubicBezTo>
                    <a:pt x="460" y="336"/>
                    <a:pt x="460" y="336"/>
                    <a:pt x="460" y="336"/>
                  </a:cubicBezTo>
                  <a:cubicBezTo>
                    <a:pt x="460" y="336"/>
                    <a:pt x="456" y="416"/>
                    <a:pt x="460" y="440"/>
                  </a:cubicBezTo>
                  <a:cubicBezTo>
                    <a:pt x="464" y="464"/>
                    <a:pt x="456" y="504"/>
                    <a:pt x="432" y="504"/>
                  </a:cubicBezTo>
                  <a:cubicBezTo>
                    <a:pt x="408" y="504"/>
                    <a:pt x="396" y="564"/>
                    <a:pt x="396" y="564"/>
                  </a:cubicBezTo>
                  <a:cubicBezTo>
                    <a:pt x="396" y="564"/>
                    <a:pt x="388" y="588"/>
                    <a:pt x="368" y="592"/>
                  </a:cubicBezTo>
                  <a:cubicBezTo>
                    <a:pt x="348" y="596"/>
                    <a:pt x="348" y="592"/>
                    <a:pt x="348" y="592"/>
                  </a:cubicBezTo>
                  <a:cubicBezTo>
                    <a:pt x="332" y="632"/>
                    <a:pt x="332" y="632"/>
                    <a:pt x="332" y="632"/>
                  </a:cubicBezTo>
                  <a:cubicBezTo>
                    <a:pt x="0" y="852"/>
                    <a:pt x="0" y="852"/>
                    <a:pt x="0" y="852"/>
                  </a:cubicBezTo>
                  <a:cubicBezTo>
                    <a:pt x="64" y="1012"/>
                    <a:pt x="64" y="1012"/>
                    <a:pt x="64" y="1012"/>
                  </a:cubicBezTo>
                  <a:cubicBezTo>
                    <a:pt x="64" y="1012"/>
                    <a:pt x="164" y="976"/>
                    <a:pt x="172" y="964"/>
                  </a:cubicBezTo>
                  <a:cubicBezTo>
                    <a:pt x="175" y="959"/>
                    <a:pt x="189" y="961"/>
                    <a:pt x="204" y="963"/>
                  </a:cubicBezTo>
                  <a:cubicBezTo>
                    <a:pt x="225" y="966"/>
                    <a:pt x="248" y="968"/>
                    <a:pt x="248" y="952"/>
                  </a:cubicBezTo>
                  <a:cubicBezTo>
                    <a:pt x="248" y="924"/>
                    <a:pt x="260" y="852"/>
                    <a:pt x="284" y="848"/>
                  </a:cubicBezTo>
                  <a:cubicBezTo>
                    <a:pt x="308" y="844"/>
                    <a:pt x="508" y="752"/>
                    <a:pt x="508" y="752"/>
                  </a:cubicBezTo>
                  <a:cubicBezTo>
                    <a:pt x="508" y="752"/>
                    <a:pt x="612" y="636"/>
                    <a:pt x="620" y="592"/>
                  </a:cubicBezTo>
                  <a:cubicBezTo>
                    <a:pt x="628" y="548"/>
                    <a:pt x="664" y="424"/>
                    <a:pt x="664" y="424"/>
                  </a:cubicBezTo>
                  <a:cubicBezTo>
                    <a:pt x="764" y="592"/>
                    <a:pt x="764" y="592"/>
                    <a:pt x="764" y="592"/>
                  </a:cubicBezTo>
                  <a:cubicBezTo>
                    <a:pt x="764" y="928"/>
                    <a:pt x="764" y="928"/>
                    <a:pt x="764" y="928"/>
                  </a:cubicBezTo>
                  <a:cubicBezTo>
                    <a:pt x="748" y="1108"/>
                    <a:pt x="748" y="1108"/>
                    <a:pt x="748" y="1108"/>
                  </a:cubicBezTo>
                  <a:cubicBezTo>
                    <a:pt x="924" y="1084"/>
                    <a:pt x="924" y="1084"/>
                    <a:pt x="924" y="1084"/>
                  </a:cubicBezTo>
                  <a:cubicBezTo>
                    <a:pt x="924" y="1084"/>
                    <a:pt x="908" y="972"/>
                    <a:pt x="924" y="956"/>
                  </a:cubicBezTo>
                  <a:cubicBezTo>
                    <a:pt x="940" y="940"/>
                    <a:pt x="964" y="748"/>
                    <a:pt x="948" y="724"/>
                  </a:cubicBezTo>
                  <a:cubicBezTo>
                    <a:pt x="932" y="700"/>
                    <a:pt x="956" y="592"/>
                    <a:pt x="948" y="576"/>
                  </a:cubicBezTo>
                  <a:cubicBezTo>
                    <a:pt x="940" y="560"/>
                    <a:pt x="944" y="444"/>
                    <a:pt x="924" y="412"/>
                  </a:cubicBezTo>
                  <a:cubicBezTo>
                    <a:pt x="904" y="380"/>
                    <a:pt x="784" y="52"/>
                    <a:pt x="784" y="52"/>
                  </a:cubicBezTo>
                  <a:cubicBezTo>
                    <a:pt x="432" y="0"/>
                    <a:pt x="432" y="0"/>
                    <a:pt x="432" y="0"/>
                  </a:cubicBezTo>
                </a:path>
              </a:pathLst>
            </a:custGeom>
            <a:solidFill>
              <a:srgbClr val="2F2E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24" name="îş1ídé">
              <a:extLst>
                <a:ext uri="{FF2B5EF4-FFF2-40B4-BE49-F238E27FC236}">
                  <a16:creationId xmlns:a16="http://schemas.microsoft.com/office/drawing/2014/main" id="{20F19EE0-67D5-129E-E94E-0942DAD51E42}"/>
                </a:ext>
              </a:extLst>
            </p:cNvPr>
            <p:cNvSpPr/>
            <p:nvPr/>
          </p:nvSpPr>
          <p:spPr bwMode="auto">
            <a:xfrm>
              <a:off x="3606752" y="5595194"/>
              <a:ext cx="665163" cy="225425"/>
            </a:xfrm>
            <a:custGeom>
              <a:avLst/>
              <a:gdLst>
                <a:gd name="T0" fmla="*/ 60 w 412"/>
                <a:gd name="T1" fmla="*/ 16 h 140"/>
                <a:gd name="T2" fmla="*/ 40 w 412"/>
                <a:gd name="T3" fmla="*/ 128 h 140"/>
                <a:gd name="T4" fmla="*/ 164 w 412"/>
                <a:gd name="T5" fmla="*/ 128 h 140"/>
                <a:gd name="T6" fmla="*/ 316 w 412"/>
                <a:gd name="T7" fmla="*/ 132 h 140"/>
                <a:gd name="T8" fmla="*/ 412 w 412"/>
                <a:gd name="T9" fmla="*/ 84 h 140"/>
                <a:gd name="T10" fmla="*/ 332 w 412"/>
                <a:gd name="T11" fmla="*/ 52 h 140"/>
                <a:gd name="T12" fmla="*/ 188 w 412"/>
                <a:gd name="T13" fmla="*/ 0 h 140"/>
                <a:gd name="T14" fmla="*/ 60 w 412"/>
                <a:gd name="T15" fmla="*/ 16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2" h="140">
                  <a:moveTo>
                    <a:pt x="60" y="16"/>
                  </a:moveTo>
                  <a:cubicBezTo>
                    <a:pt x="60" y="16"/>
                    <a:pt x="0" y="116"/>
                    <a:pt x="40" y="128"/>
                  </a:cubicBezTo>
                  <a:cubicBezTo>
                    <a:pt x="80" y="140"/>
                    <a:pt x="156" y="128"/>
                    <a:pt x="164" y="128"/>
                  </a:cubicBezTo>
                  <a:cubicBezTo>
                    <a:pt x="172" y="128"/>
                    <a:pt x="316" y="132"/>
                    <a:pt x="316" y="132"/>
                  </a:cubicBezTo>
                  <a:cubicBezTo>
                    <a:pt x="316" y="132"/>
                    <a:pt x="412" y="112"/>
                    <a:pt x="412" y="84"/>
                  </a:cubicBezTo>
                  <a:cubicBezTo>
                    <a:pt x="412" y="56"/>
                    <a:pt x="352" y="56"/>
                    <a:pt x="332" y="52"/>
                  </a:cubicBezTo>
                  <a:cubicBezTo>
                    <a:pt x="312" y="48"/>
                    <a:pt x="188" y="0"/>
                    <a:pt x="188" y="0"/>
                  </a:cubicBezTo>
                  <a:lnTo>
                    <a:pt x="60" y="16"/>
                  </a:lnTo>
                  <a:close/>
                </a:path>
              </a:pathLst>
            </a:custGeom>
            <a:solidFill>
              <a:srgbClr val="2F2E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25" name="îšľíďê">
              <a:extLst>
                <a:ext uri="{FF2B5EF4-FFF2-40B4-BE49-F238E27FC236}">
                  <a16:creationId xmlns:a16="http://schemas.microsoft.com/office/drawing/2014/main" id="{C5E0862E-1251-371E-333D-AD9592A1F0D0}"/>
                </a:ext>
              </a:extLst>
            </p:cNvPr>
            <p:cNvSpPr/>
            <p:nvPr/>
          </p:nvSpPr>
          <p:spPr bwMode="auto">
            <a:xfrm>
              <a:off x="2297064" y="5201494"/>
              <a:ext cx="354013" cy="598488"/>
            </a:xfrm>
            <a:custGeom>
              <a:avLst/>
              <a:gdLst>
                <a:gd name="T0" fmla="*/ 115 w 219"/>
                <a:gd name="T1" fmla="*/ 16 h 370"/>
                <a:gd name="T2" fmla="*/ 5 w 219"/>
                <a:gd name="T3" fmla="*/ 42 h 370"/>
                <a:gd name="T4" fmla="*/ 54 w 219"/>
                <a:gd name="T5" fmla="*/ 155 h 370"/>
                <a:gd name="T6" fmla="*/ 97 w 219"/>
                <a:gd name="T7" fmla="*/ 263 h 370"/>
                <a:gd name="T8" fmla="*/ 149 w 219"/>
                <a:gd name="T9" fmla="*/ 342 h 370"/>
                <a:gd name="T10" fmla="*/ 193 w 219"/>
                <a:gd name="T11" fmla="*/ 366 h 370"/>
                <a:gd name="T12" fmla="*/ 190 w 219"/>
                <a:gd name="T13" fmla="*/ 279 h 370"/>
                <a:gd name="T14" fmla="*/ 181 w 219"/>
                <a:gd name="T15" fmla="*/ 127 h 370"/>
                <a:gd name="T16" fmla="*/ 115 w 219"/>
                <a:gd name="T17" fmla="*/ 16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 h="370">
                  <a:moveTo>
                    <a:pt x="115" y="16"/>
                  </a:moveTo>
                  <a:cubicBezTo>
                    <a:pt x="115" y="16"/>
                    <a:pt x="0" y="0"/>
                    <a:pt x="5" y="42"/>
                  </a:cubicBezTo>
                  <a:cubicBezTo>
                    <a:pt x="10" y="83"/>
                    <a:pt x="51" y="148"/>
                    <a:pt x="54" y="155"/>
                  </a:cubicBezTo>
                  <a:cubicBezTo>
                    <a:pt x="56" y="160"/>
                    <a:pt x="81" y="223"/>
                    <a:pt x="97" y="263"/>
                  </a:cubicBezTo>
                  <a:cubicBezTo>
                    <a:pt x="109" y="293"/>
                    <a:pt x="127" y="320"/>
                    <a:pt x="149" y="342"/>
                  </a:cubicBezTo>
                  <a:cubicBezTo>
                    <a:pt x="165" y="358"/>
                    <a:pt x="182" y="370"/>
                    <a:pt x="193" y="366"/>
                  </a:cubicBezTo>
                  <a:cubicBezTo>
                    <a:pt x="219" y="354"/>
                    <a:pt x="195" y="299"/>
                    <a:pt x="190" y="279"/>
                  </a:cubicBezTo>
                  <a:cubicBezTo>
                    <a:pt x="186" y="259"/>
                    <a:pt x="181" y="127"/>
                    <a:pt x="181" y="127"/>
                  </a:cubicBezTo>
                  <a:lnTo>
                    <a:pt x="115" y="16"/>
                  </a:lnTo>
                  <a:close/>
                </a:path>
              </a:pathLst>
            </a:custGeom>
            <a:solidFill>
              <a:srgbClr val="2F2E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26" name="ïşḻïḓè">
              <a:extLst>
                <a:ext uri="{FF2B5EF4-FFF2-40B4-BE49-F238E27FC236}">
                  <a16:creationId xmlns:a16="http://schemas.microsoft.com/office/drawing/2014/main" id="{30B1B7DC-8B01-0389-3428-F42D6B8DACFA}"/>
                </a:ext>
              </a:extLst>
            </p:cNvPr>
            <p:cNvSpPr/>
            <p:nvPr/>
          </p:nvSpPr>
          <p:spPr bwMode="auto">
            <a:xfrm>
              <a:off x="2784427" y="2001094"/>
              <a:ext cx="1206500" cy="2009775"/>
            </a:xfrm>
            <a:custGeom>
              <a:avLst/>
              <a:gdLst>
                <a:gd name="T0" fmla="*/ 618 w 746"/>
                <a:gd name="T1" fmla="*/ 478 h 1244"/>
                <a:gd name="T2" fmla="*/ 746 w 746"/>
                <a:gd name="T3" fmla="*/ 182 h 1244"/>
                <a:gd name="T4" fmla="*/ 706 w 746"/>
                <a:gd name="T5" fmla="*/ 158 h 1244"/>
                <a:gd name="T6" fmla="*/ 596 w 746"/>
                <a:gd name="T7" fmla="*/ 60 h 1244"/>
                <a:gd name="T8" fmla="*/ 456 w 746"/>
                <a:gd name="T9" fmla="*/ 60 h 1244"/>
                <a:gd name="T10" fmla="*/ 392 w 746"/>
                <a:gd name="T11" fmla="*/ 176 h 1244"/>
                <a:gd name="T12" fmla="*/ 400 w 746"/>
                <a:gd name="T13" fmla="*/ 272 h 1244"/>
                <a:gd name="T14" fmla="*/ 348 w 746"/>
                <a:gd name="T15" fmla="*/ 312 h 1244"/>
                <a:gd name="T16" fmla="*/ 348 w 746"/>
                <a:gd name="T17" fmla="*/ 356 h 1244"/>
                <a:gd name="T18" fmla="*/ 332 w 746"/>
                <a:gd name="T19" fmla="*/ 368 h 1244"/>
                <a:gd name="T20" fmla="*/ 184 w 746"/>
                <a:gd name="T21" fmla="*/ 1108 h 1244"/>
                <a:gd name="T22" fmla="*/ 200 w 746"/>
                <a:gd name="T23" fmla="*/ 1176 h 1244"/>
                <a:gd name="T24" fmla="*/ 200 w 746"/>
                <a:gd name="T25" fmla="*/ 1240 h 1244"/>
                <a:gd name="T26" fmla="*/ 604 w 746"/>
                <a:gd name="T27" fmla="*/ 1240 h 1244"/>
                <a:gd name="T28" fmla="*/ 612 w 746"/>
                <a:gd name="T29" fmla="*/ 1196 h 1244"/>
                <a:gd name="T30" fmla="*/ 628 w 746"/>
                <a:gd name="T31" fmla="*/ 1156 h 1244"/>
                <a:gd name="T32" fmla="*/ 620 w 746"/>
                <a:gd name="T33" fmla="*/ 1052 h 1244"/>
                <a:gd name="T34" fmla="*/ 616 w 746"/>
                <a:gd name="T35" fmla="*/ 900 h 1244"/>
                <a:gd name="T36" fmla="*/ 608 w 746"/>
                <a:gd name="T37" fmla="*/ 684 h 1244"/>
                <a:gd name="T38" fmla="*/ 644 w 746"/>
                <a:gd name="T39" fmla="*/ 616 h 1244"/>
                <a:gd name="T40" fmla="*/ 632 w 746"/>
                <a:gd name="T41" fmla="*/ 576 h 1244"/>
                <a:gd name="T42" fmla="*/ 620 w 746"/>
                <a:gd name="T43" fmla="*/ 536 h 1244"/>
                <a:gd name="T44" fmla="*/ 618 w 746"/>
                <a:gd name="T45" fmla="*/ 478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6" h="1244">
                  <a:moveTo>
                    <a:pt x="618" y="478"/>
                  </a:moveTo>
                  <a:cubicBezTo>
                    <a:pt x="746" y="182"/>
                    <a:pt x="746" y="182"/>
                    <a:pt x="746" y="182"/>
                  </a:cubicBezTo>
                  <a:cubicBezTo>
                    <a:pt x="746" y="182"/>
                    <a:pt x="734" y="154"/>
                    <a:pt x="706" y="158"/>
                  </a:cubicBezTo>
                  <a:cubicBezTo>
                    <a:pt x="706" y="158"/>
                    <a:pt x="668" y="60"/>
                    <a:pt x="596" y="60"/>
                  </a:cubicBezTo>
                  <a:cubicBezTo>
                    <a:pt x="596" y="60"/>
                    <a:pt x="488" y="0"/>
                    <a:pt x="456" y="60"/>
                  </a:cubicBezTo>
                  <a:cubicBezTo>
                    <a:pt x="456" y="60"/>
                    <a:pt x="388" y="120"/>
                    <a:pt x="392" y="176"/>
                  </a:cubicBezTo>
                  <a:cubicBezTo>
                    <a:pt x="396" y="232"/>
                    <a:pt x="400" y="272"/>
                    <a:pt x="400" y="272"/>
                  </a:cubicBezTo>
                  <a:cubicBezTo>
                    <a:pt x="400" y="272"/>
                    <a:pt x="336" y="280"/>
                    <a:pt x="348" y="312"/>
                  </a:cubicBezTo>
                  <a:cubicBezTo>
                    <a:pt x="360" y="344"/>
                    <a:pt x="364" y="344"/>
                    <a:pt x="348" y="356"/>
                  </a:cubicBezTo>
                  <a:cubicBezTo>
                    <a:pt x="332" y="368"/>
                    <a:pt x="332" y="368"/>
                    <a:pt x="332" y="368"/>
                  </a:cubicBezTo>
                  <a:cubicBezTo>
                    <a:pt x="332" y="368"/>
                    <a:pt x="0" y="668"/>
                    <a:pt x="184" y="1108"/>
                  </a:cubicBezTo>
                  <a:cubicBezTo>
                    <a:pt x="200" y="1176"/>
                    <a:pt x="200" y="1176"/>
                    <a:pt x="200" y="1176"/>
                  </a:cubicBezTo>
                  <a:cubicBezTo>
                    <a:pt x="200" y="1240"/>
                    <a:pt x="200" y="1240"/>
                    <a:pt x="200" y="1240"/>
                  </a:cubicBezTo>
                  <a:cubicBezTo>
                    <a:pt x="200" y="1240"/>
                    <a:pt x="604" y="1244"/>
                    <a:pt x="604" y="1240"/>
                  </a:cubicBezTo>
                  <a:cubicBezTo>
                    <a:pt x="604" y="1236"/>
                    <a:pt x="596" y="1212"/>
                    <a:pt x="612" y="1196"/>
                  </a:cubicBezTo>
                  <a:cubicBezTo>
                    <a:pt x="628" y="1180"/>
                    <a:pt x="628" y="1156"/>
                    <a:pt x="628" y="1156"/>
                  </a:cubicBezTo>
                  <a:cubicBezTo>
                    <a:pt x="628" y="1156"/>
                    <a:pt x="612" y="1076"/>
                    <a:pt x="620" y="1052"/>
                  </a:cubicBezTo>
                  <a:cubicBezTo>
                    <a:pt x="628" y="1028"/>
                    <a:pt x="632" y="924"/>
                    <a:pt x="616" y="900"/>
                  </a:cubicBezTo>
                  <a:cubicBezTo>
                    <a:pt x="600" y="876"/>
                    <a:pt x="608" y="684"/>
                    <a:pt x="608" y="684"/>
                  </a:cubicBezTo>
                  <a:cubicBezTo>
                    <a:pt x="644" y="616"/>
                    <a:pt x="644" y="616"/>
                    <a:pt x="644" y="616"/>
                  </a:cubicBezTo>
                  <a:cubicBezTo>
                    <a:pt x="632" y="576"/>
                    <a:pt x="632" y="576"/>
                    <a:pt x="632" y="576"/>
                  </a:cubicBezTo>
                  <a:cubicBezTo>
                    <a:pt x="620" y="536"/>
                    <a:pt x="620" y="536"/>
                    <a:pt x="620" y="536"/>
                  </a:cubicBezTo>
                  <a:cubicBezTo>
                    <a:pt x="618" y="478"/>
                    <a:pt x="618" y="478"/>
                    <a:pt x="618" y="478"/>
                  </a:cubicBezTo>
                </a:path>
              </a:pathLst>
            </a:custGeom>
            <a:solidFill>
              <a:srgbClr val="89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27" name="íSliḓè">
              <a:extLst>
                <a:ext uri="{FF2B5EF4-FFF2-40B4-BE49-F238E27FC236}">
                  <a16:creationId xmlns:a16="http://schemas.microsoft.com/office/drawing/2014/main" id="{09D79B24-BC01-BC37-2C82-D4227BAC02D0}"/>
                </a:ext>
              </a:extLst>
            </p:cNvPr>
            <p:cNvSpPr/>
            <p:nvPr/>
          </p:nvSpPr>
          <p:spPr bwMode="auto">
            <a:xfrm>
              <a:off x="3406727" y="4006106"/>
              <a:ext cx="322263" cy="160338"/>
            </a:xfrm>
            <a:custGeom>
              <a:avLst/>
              <a:gdLst>
                <a:gd name="T0" fmla="*/ 0 w 199"/>
                <a:gd name="T1" fmla="*/ 0 h 99"/>
                <a:gd name="T2" fmla="*/ 51 w 199"/>
                <a:gd name="T3" fmla="*/ 99 h 99"/>
                <a:gd name="T4" fmla="*/ 89 w 199"/>
                <a:gd name="T5" fmla="*/ 82 h 99"/>
                <a:gd name="T6" fmla="*/ 91 w 199"/>
                <a:gd name="T7" fmla="*/ 87 h 99"/>
                <a:gd name="T8" fmla="*/ 199 w 199"/>
                <a:gd name="T9" fmla="*/ 39 h 99"/>
                <a:gd name="T10" fmla="*/ 186 w 199"/>
                <a:gd name="T11" fmla="*/ 0 h 99"/>
                <a:gd name="T12" fmla="*/ 114 w 199"/>
                <a:gd name="T13" fmla="*/ 1 h 99"/>
                <a:gd name="T14" fmla="*/ 0 w 199"/>
                <a:gd name="T15" fmla="*/ 0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99">
                  <a:moveTo>
                    <a:pt x="0" y="0"/>
                  </a:moveTo>
                  <a:cubicBezTo>
                    <a:pt x="31" y="59"/>
                    <a:pt x="51" y="99"/>
                    <a:pt x="51" y="99"/>
                  </a:cubicBezTo>
                  <a:cubicBezTo>
                    <a:pt x="89" y="82"/>
                    <a:pt x="89" y="82"/>
                    <a:pt x="89" y="82"/>
                  </a:cubicBezTo>
                  <a:cubicBezTo>
                    <a:pt x="90" y="85"/>
                    <a:pt x="91" y="87"/>
                    <a:pt x="91" y="87"/>
                  </a:cubicBezTo>
                  <a:cubicBezTo>
                    <a:pt x="199" y="39"/>
                    <a:pt x="199" y="39"/>
                    <a:pt x="199" y="39"/>
                  </a:cubicBezTo>
                  <a:cubicBezTo>
                    <a:pt x="199" y="39"/>
                    <a:pt x="193" y="23"/>
                    <a:pt x="186" y="0"/>
                  </a:cubicBezTo>
                  <a:cubicBezTo>
                    <a:pt x="167" y="1"/>
                    <a:pt x="142" y="1"/>
                    <a:pt x="114" y="1"/>
                  </a:cubicBezTo>
                  <a:cubicBezTo>
                    <a:pt x="79" y="1"/>
                    <a:pt x="39" y="1"/>
                    <a:pt x="0" y="0"/>
                  </a:cubicBezTo>
                </a:path>
              </a:pathLst>
            </a:custGeom>
            <a:solidFill>
              <a:srgbClr val="2A29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28" name="išlíďê">
              <a:extLst>
                <a:ext uri="{FF2B5EF4-FFF2-40B4-BE49-F238E27FC236}">
                  <a16:creationId xmlns:a16="http://schemas.microsoft.com/office/drawing/2014/main" id="{F07A65C2-1AE1-9974-F483-370BC54ADF20}"/>
                </a:ext>
              </a:extLst>
            </p:cNvPr>
            <p:cNvSpPr/>
            <p:nvPr/>
          </p:nvSpPr>
          <p:spPr bwMode="auto">
            <a:xfrm>
              <a:off x="3217814" y="2634506"/>
              <a:ext cx="511175" cy="1373188"/>
            </a:xfrm>
            <a:custGeom>
              <a:avLst/>
              <a:gdLst>
                <a:gd name="T0" fmla="*/ 164 w 316"/>
                <a:gd name="T1" fmla="*/ 0 h 850"/>
                <a:gd name="T2" fmla="*/ 94 w 316"/>
                <a:gd name="T3" fmla="*/ 71 h 850"/>
                <a:gd name="T4" fmla="*/ 16 w 316"/>
                <a:gd name="T5" fmla="*/ 208 h 850"/>
                <a:gd name="T6" fmla="*/ 108 w 316"/>
                <a:gd name="T7" fmla="*/ 832 h 850"/>
                <a:gd name="T8" fmla="*/ 117 w 316"/>
                <a:gd name="T9" fmla="*/ 849 h 850"/>
                <a:gd name="T10" fmla="*/ 231 w 316"/>
                <a:gd name="T11" fmla="*/ 850 h 850"/>
                <a:gd name="T12" fmla="*/ 303 w 316"/>
                <a:gd name="T13" fmla="*/ 849 h 850"/>
                <a:gd name="T14" fmla="*/ 272 w 316"/>
                <a:gd name="T15" fmla="*/ 732 h 850"/>
                <a:gd name="T16" fmla="*/ 264 w 316"/>
                <a:gd name="T17" fmla="*/ 660 h 850"/>
                <a:gd name="T18" fmla="*/ 248 w 316"/>
                <a:gd name="T19" fmla="*/ 336 h 850"/>
                <a:gd name="T20" fmla="*/ 164 w 316"/>
                <a:gd name="T21" fmla="*/ 0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850">
                  <a:moveTo>
                    <a:pt x="164" y="0"/>
                  </a:moveTo>
                  <a:cubicBezTo>
                    <a:pt x="164" y="0"/>
                    <a:pt x="126" y="17"/>
                    <a:pt x="94" y="71"/>
                  </a:cubicBezTo>
                  <a:cubicBezTo>
                    <a:pt x="63" y="85"/>
                    <a:pt x="25" y="120"/>
                    <a:pt x="16" y="208"/>
                  </a:cubicBezTo>
                  <a:cubicBezTo>
                    <a:pt x="0" y="364"/>
                    <a:pt x="72" y="764"/>
                    <a:pt x="108" y="832"/>
                  </a:cubicBezTo>
                  <a:cubicBezTo>
                    <a:pt x="111" y="838"/>
                    <a:pt x="114" y="844"/>
                    <a:pt x="117" y="849"/>
                  </a:cubicBezTo>
                  <a:cubicBezTo>
                    <a:pt x="156" y="850"/>
                    <a:pt x="196" y="850"/>
                    <a:pt x="231" y="850"/>
                  </a:cubicBezTo>
                  <a:cubicBezTo>
                    <a:pt x="259" y="850"/>
                    <a:pt x="284" y="850"/>
                    <a:pt x="303" y="849"/>
                  </a:cubicBezTo>
                  <a:cubicBezTo>
                    <a:pt x="289" y="808"/>
                    <a:pt x="269" y="748"/>
                    <a:pt x="272" y="732"/>
                  </a:cubicBezTo>
                  <a:cubicBezTo>
                    <a:pt x="276" y="708"/>
                    <a:pt x="264" y="660"/>
                    <a:pt x="264" y="660"/>
                  </a:cubicBezTo>
                  <a:cubicBezTo>
                    <a:pt x="248" y="336"/>
                    <a:pt x="248" y="336"/>
                    <a:pt x="248" y="336"/>
                  </a:cubicBezTo>
                  <a:cubicBezTo>
                    <a:pt x="248" y="336"/>
                    <a:pt x="316" y="48"/>
                    <a:pt x="164" y="0"/>
                  </a:cubicBezTo>
                </a:path>
              </a:pathLst>
            </a:custGeom>
            <a:solidFill>
              <a:srgbClr val="7B779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29" name="îṡ1îdê">
              <a:extLst>
                <a:ext uri="{FF2B5EF4-FFF2-40B4-BE49-F238E27FC236}">
                  <a16:creationId xmlns:a16="http://schemas.microsoft.com/office/drawing/2014/main" id="{BD1DD9ED-BEC2-8A39-BEAC-102BFCB0C6C6}"/>
                </a:ext>
              </a:extLst>
            </p:cNvPr>
            <p:cNvSpPr/>
            <p:nvPr/>
          </p:nvSpPr>
          <p:spPr bwMode="auto">
            <a:xfrm>
              <a:off x="3744864" y="2675781"/>
              <a:ext cx="39688" cy="39688"/>
            </a:xfrm>
            <a:prstGeom prst="ellipse">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30" name="ï$1iḑé">
              <a:extLst>
                <a:ext uri="{FF2B5EF4-FFF2-40B4-BE49-F238E27FC236}">
                  <a16:creationId xmlns:a16="http://schemas.microsoft.com/office/drawing/2014/main" id="{E970751F-A03A-42C5-542F-ECFF41C01B03}"/>
                </a:ext>
              </a:extLst>
            </p:cNvPr>
            <p:cNvSpPr/>
            <p:nvPr/>
          </p:nvSpPr>
          <p:spPr bwMode="auto">
            <a:xfrm>
              <a:off x="3757564" y="2694831"/>
              <a:ext cx="12700" cy="304800"/>
            </a:xfrm>
            <a:prstGeom prst="rect">
              <a:avLst/>
            </a:prstGeom>
            <a:solidFill>
              <a:srgbClr val="3F3D5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31" name="iṩ1ïḋè">
              <a:extLst>
                <a:ext uri="{FF2B5EF4-FFF2-40B4-BE49-F238E27FC236}">
                  <a16:creationId xmlns:a16="http://schemas.microsoft.com/office/drawing/2014/main" id="{795AD12E-D978-B61E-3D64-554DE5580D38}"/>
                </a:ext>
              </a:extLst>
            </p:cNvPr>
            <p:cNvSpPr/>
            <p:nvPr/>
          </p:nvSpPr>
          <p:spPr bwMode="auto">
            <a:xfrm>
              <a:off x="3532139" y="4039444"/>
              <a:ext cx="168275" cy="161925"/>
            </a:xfrm>
            <a:custGeom>
              <a:avLst/>
              <a:gdLst>
                <a:gd name="T0" fmla="*/ 0 w 104"/>
                <a:gd name="T1" fmla="*/ 32 h 100"/>
                <a:gd name="T2" fmla="*/ 32 w 104"/>
                <a:gd name="T3" fmla="*/ 100 h 100"/>
                <a:gd name="T4" fmla="*/ 104 w 104"/>
                <a:gd name="T5" fmla="*/ 64 h 100"/>
                <a:gd name="T6" fmla="*/ 72 w 104"/>
                <a:gd name="T7" fmla="*/ 0 h 100"/>
                <a:gd name="T8" fmla="*/ 0 w 104"/>
                <a:gd name="T9" fmla="*/ 32 h 100"/>
              </a:gdLst>
              <a:ahLst/>
              <a:cxnLst>
                <a:cxn ang="0">
                  <a:pos x="T0" y="T1"/>
                </a:cxn>
                <a:cxn ang="0">
                  <a:pos x="T2" y="T3"/>
                </a:cxn>
                <a:cxn ang="0">
                  <a:pos x="T4" y="T5"/>
                </a:cxn>
                <a:cxn ang="0">
                  <a:pos x="T6" y="T7"/>
                </a:cxn>
                <a:cxn ang="0">
                  <a:pos x="T8" y="T9"/>
                </a:cxn>
              </a:cxnLst>
              <a:rect l="0" t="0" r="r" b="b"/>
              <a:pathLst>
                <a:path w="104" h="100">
                  <a:moveTo>
                    <a:pt x="0" y="32"/>
                  </a:moveTo>
                  <a:cubicBezTo>
                    <a:pt x="32" y="100"/>
                    <a:pt x="32" y="100"/>
                    <a:pt x="32" y="100"/>
                  </a:cubicBezTo>
                  <a:cubicBezTo>
                    <a:pt x="32" y="100"/>
                    <a:pt x="104" y="76"/>
                    <a:pt x="104" y="64"/>
                  </a:cubicBezTo>
                  <a:cubicBezTo>
                    <a:pt x="104" y="52"/>
                    <a:pt x="72" y="0"/>
                    <a:pt x="72" y="0"/>
                  </a:cubicBezTo>
                  <a:lnTo>
                    <a:pt x="0" y="32"/>
                  </a:lnTo>
                  <a:close/>
                </a:path>
              </a:pathLst>
            </a:custGeom>
            <a:solidFill>
              <a:srgbClr val="FFB8B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32" name="ïs1ïḍê">
              <a:extLst>
                <a:ext uri="{FF2B5EF4-FFF2-40B4-BE49-F238E27FC236}">
                  <a16:creationId xmlns:a16="http://schemas.microsoft.com/office/drawing/2014/main" id="{4741DC1D-4060-398A-958C-093F18ADC9D5}"/>
                </a:ext>
              </a:extLst>
            </p:cNvPr>
            <p:cNvSpPr/>
            <p:nvPr/>
          </p:nvSpPr>
          <p:spPr bwMode="auto">
            <a:xfrm>
              <a:off x="3255914" y="2634506"/>
              <a:ext cx="447675" cy="1512888"/>
            </a:xfrm>
            <a:custGeom>
              <a:avLst/>
              <a:gdLst>
                <a:gd name="T0" fmla="*/ 124 w 276"/>
                <a:gd name="T1" fmla="*/ 0 h 936"/>
                <a:gd name="T2" fmla="*/ 16 w 276"/>
                <a:gd name="T3" fmla="*/ 196 h 936"/>
                <a:gd name="T4" fmla="*/ 108 w 276"/>
                <a:gd name="T5" fmla="*/ 820 h 936"/>
                <a:gd name="T6" fmla="*/ 168 w 276"/>
                <a:gd name="T7" fmla="*/ 936 h 936"/>
                <a:gd name="T8" fmla="*/ 276 w 276"/>
                <a:gd name="T9" fmla="*/ 888 h 936"/>
                <a:gd name="T10" fmla="*/ 232 w 276"/>
                <a:gd name="T11" fmla="*/ 732 h 936"/>
                <a:gd name="T12" fmla="*/ 224 w 276"/>
                <a:gd name="T13" fmla="*/ 660 h 936"/>
                <a:gd name="T14" fmla="*/ 208 w 276"/>
                <a:gd name="T15" fmla="*/ 336 h 936"/>
                <a:gd name="T16" fmla="*/ 124 w 276"/>
                <a:gd name="T17" fmla="*/ 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6" h="936">
                  <a:moveTo>
                    <a:pt x="124" y="0"/>
                  </a:moveTo>
                  <a:cubicBezTo>
                    <a:pt x="124" y="0"/>
                    <a:pt x="32" y="40"/>
                    <a:pt x="16" y="196"/>
                  </a:cubicBezTo>
                  <a:cubicBezTo>
                    <a:pt x="0" y="352"/>
                    <a:pt x="72" y="752"/>
                    <a:pt x="108" y="820"/>
                  </a:cubicBezTo>
                  <a:cubicBezTo>
                    <a:pt x="144" y="888"/>
                    <a:pt x="168" y="936"/>
                    <a:pt x="168" y="936"/>
                  </a:cubicBezTo>
                  <a:cubicBezTo>
                    <a:pt x="276" y="888"/>
                    <a:pt x="276" y="888"/>
                    <a:pt x="276" y="888"/>
                  </a:cubicBezTo>
                  <a:cubicBezTo>
                    <a:pt x="276" y="888"/>
                    <a:pt x="228" y="756"/>
                    <a:pt x="232" y="732"/>
                  </a:cubicBezTo>
                  <a:cubicBezTo>
                    <a:pt x="236" y="708"/>
                    <a:pt x="224" y="660"/>
                    <a:pt x="224" y="660"/>
                  </a:cubicBezTo>
                  <a:cubicBezTo>
                    <a:pt x="208" y="336"/>
                    <a:pt x="208" y="336"/>
                    <a:pt x="208" y="336"/>
                  </a:cubicBezTo>
                  <a:cubicBezTo>
                    <a:pt x="208" y="336"/>
                    <a:pt x="276" y="48"/>
                    <a:pt x="124" y="0"/>
                  </a:cubicBezTo>
                  <a:close/>
                </a:path>
              </a:pathLst>
            </a:custGeom>
            <a:solidFill>
              <a:srgbClr val="8985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grpSp>
      <p:sp>
        <p:nvSpPr>
          <p:cNvPr id="234" name="文本框 233">
            <a:extLst>
              <a:ext uri="{FF2B5EF4-FFF2-40B4-BE49-F238E27FC236}">
                <a16:creationId xmlns:a16="http://schemas.microsoft.com/office/drawing/2014/main" id="{5C029373-19F3-1E23-DFFF-3D0C7AB63368}"/>
              </a:ext>
            </a:extLst>
          </p:cNvPr>
          <p:cNvSpPr txBox="1"/>
          <p:nvPr/>
        </p:nvSpPr>
        <p:spPr>
          <a:xfrm>
            <a:off x="3739902" y="1957763"/>
            <a:ext cx="2226558" cy="1360181"/>
          </a:xfrm>
          <a:prstGeom prst="rect">
            <a:avLst/>
          </a:prstGeom>
          <a:noFill/>
        </p:spPr>
        <p:txBody>
          <a:bodyPr wrap="square" rtlCol="0">
            <a:spAutoFit/>
          </a:bodyPr>
          <a:lstStyle/>
          <a:p>
            <a:pPr lvl="0">
              <a:lnSpc>
                <a:spcPct val="120000"/>
              </a:lnSpc>
              <a:buClr>
                <a:srgbClr val="37CEFF"/>
              </a:buClr>
              <a:defRPr/>
            </a:pPr>
            <a:r>
              <a:rPr lang="en-US" altLang="zh-CN" sz="1400" b="1" dirty="0" err="1">
                <a:solidFill>
                  <a:srgbClr val="37CEFF"/>
                </a:solidFill>
                <a:latin typeface="Century Gothic" panose="020B0502020202020204" pitchFamily="34" charset="0"/>
              </a:rPr>
              <a:t>Intrusión</a:t>
            </a:r>
            <a:r>
              <a:rPr lang="en-US" altLang="zh-CN" sz="1400" b="1" dirty="0">
                <a:solidFill>
                  <a:srgbClr val="37CEFF"/>
                </a:solidFill>
                <a:latin typeface="Century Gothic" panose="020B0502020202020204" pitchFamily="34" charset="0"/>
              </a:rPr>
              <a:t> </a:t>
            </a:r>
            <a:r>
              <a:rPr lang="en-US" altLang="zh-CN" sz="1400" b="1" dirty="0" err="1">
                <a:solidFill>
                  <a:srgbClr val="37CEFF"/>
                </a:solidFill>
                <a:latin typeface="Century Gothic" panose="020B0502020202020204" pitchFamily="34" charset="0"/>
              </a:rPr>
              <a:t>en</a:t>
            </a:r>
            <a:r>
              <a:rPr lang="en-US" altLang="zh-CN" sz="1400" b="1" dirty="0">
                <a:solidFill>
                  <a:srgbClr val="37CEFF"/>
                </a:solidFill>
                <a:latin typeface="Century Gothic" panose="020B0502020202020204" pitchFamily="34" charset="0"/>
              </a:rPr>
              <a:t> la red</a:t>
            </a:r>
            <a:endParaRPr kumimoji="0" lang="en-US" altLang="zh-CN" sz="300" b="1" i="0" u="none" strike="noStrike" kern="1200" cap="none" spc="0" normalizeH="0" baseline="0" noProof="0" dirty="0">
              <a:ln>
                <a:noFill/>
              </a:ln>
              <a:solidFill>
                <a:srgbClr val="37CEFF"/>
              </a:solidFill>
              <a:effectLst/>
              <a:uLnTx/>
              <a:uFillTx/>
              <a:latin typeface="Century Gothic" panose="020B0502020202020204" pitchFamily="34" charset="0"/>
              <a:cs typeface="+mn-cs"/>
            </a:endParaRPr>
          </a:p>
          <a:p>
            <a:pPr marL="285750" marR="0" lvl="0" indent="-285750" algn="l" defTabSz="914400" rtl="0" eaLnBrk="1" fontAlgn="auto" latinLnBrk="0" hangingPunct="1">
              <a:lnSpc>
                <a:spcPct val="120000"/>
              </a:lnSpc>
              <a:spcBef>
                <a:spcPts val="0"/>
              </a:spcBef>
              <a:spcAft>
                <a:spcPts val="0"/>
              </a:spcAft>
              <a:buClr>
                <a:srgbClr val="37CEFF"/>
              </a:buClr>
              <a:buSzTx/>
              <a:buFont typeface="Wingdings" panose="05000000000000000000" pitchFamily="2" charset="2"/>
              <a:buChar char="Ø"/>
              <a:tabLst/>
              <a:defRPr/>
            </a:pPr>
            <a:r>
              <a:rPr kumimoji="0" lang="en-US" altLang="zh-CN" sz="1400" b="0" i="0" u="none" strike="noStrike" kern="1200" cap="none" spc="0" normalizeH="0" baseline="0" noProof="0" dirty="0">
                <a:ln>
                  <a:noFill/>
                </a:ln>
                <a:solidFill>
                  <a:srgbClr val="FFFFFF"/>
                </a:solidFill>
                <a:effectLst/>
                <a:uLnTx/>
                <a:uFillTx/>
                <a:latin typeface="Century Gothic" panose="020B0502020202020204" pitchFamily="34" charset="0"/>
                <a:cs typeface="+mn-cs"/>
              </a:rPr>
              <a:t>Ransomware</a:t>
            </a:r>
          </a:p>
          <a:p>
            <a:pPr marL="285750" marR="0" lvl="0" indent="-285750" algn="l" defTabSz="914400" rtl="0" eaLnBrk="1" fontAlgn="auto" latinLnBrk="0" hangingPunct="1">
              <a:lnSpc>
                <a:spcPct val="120000"/>
              </a:lnSpc>
              <a:spcBef>
                <a:spcPts val="0"/>
              </a:spcBef>
              <a:spcAft>
                <a:spcPts val="0"/>
              </a:spcAft>
              <a:buClr>
                <a:srgbClr val="37CEFF"/>
              </a:buClr>
              <a:buSzTx/>
              <a:buFont typeface="Wingdings" panose="05000000000000000000" pitchFamily="2" charset="2"/>
              <a:buChar char="Ø"/>
              <a:tabLst/>
              <a:defRPr/>
            </a:pPr>
            <a:r>
              <a:rPr kumimoji="0" lang="en-US" altLang="zh-CN" sz="1400" b="0" i="0" u="none" strike="noStrike" kern="1200" cap="none" spc="0" normalizeH="0" baseline="0" noProof="0" dirty="0">
                <a:ln>
                  <a:noFill/>
                </a:ln>
                <a:solidFill>
                  <a:srgbClr val="FFFFFF"/>
                </a:solidFill>
                <a:effectLst/>
                <a:uLnTx/>
                <a:uFillTx/>
                <a:latin typeface="Century Gothic" panose="020B0502020202020204" pitchFamily="34" charset="0"/>
                <a:cs typeface="+mn-cs"/>
              </a:rPr>
              <a:t>APT</a:t>
            </a:r>
          </a:p>
          <a:p>
            <a:pPr marL="285750" marR="0" lvl="0" indent="-285750" algn="l" defTabSz="914400" rtl="0" eaLnBrk="1" fontAlgn="auto" latinLnBrk="0" hangingPunct="1">
              <a:lnSpc>
                <a:spcPct val="120000"/>
              </a:lnSpc>
              <a:spcBef>
                <a:spcPts val="0"/>
              </a:spcBef>
              <a:spcAft>
                <a:spcPts val="0"/>
              </a:spcAft>
              <a:buClr>
                <a:srgbClr val="37CEFF"/>
              </a:buClr>
              <a:buSzTx/>
              <a:buFont typeface="Wingdings" panose="05000000000000000000" pitchFamily="2" charset="2"/>
              <a:buChar char="Ø"/>
              <a:tabLst/>
              <a:defRPr/>
            </a:pPr>
            <a:r>
              <a:rPr kumimoji="0" lang="en-US" altLang="zh-CN" sz="1400" b="0" i="0" u="none" strike="noStrike" kern="1200" cap="none" spc="0" normalizeH="0" baseline="0" noProof="0" dirty="0">
                <a:ln>
                  <a:noFill/>
                </a:ln>
                <a:solidFill>
                  <a:srgbClr val="FFFFFF"/>
                </a:solidFill>
                <a:effectLst/>
                <a:uLnTx/>
                <a:uFillTx/>
                <a:latin typeface="Century Gothic" panose="020B0502020202020204" pitchFamily="34" charset="0"/>
                <a:cs typeface="+mn-cs"/>
              </a:rPr>
              <a:t>Trojan</a:t>
            </a:r>
          </a:p>
          <a:p>
            <a:pPr marL="285750" marR="0" lvl="0" indent="-285750" algn="l" defTabSz="914400" rtl="0" eaLnBrk="1" fontAlgn="auto" latinLnBrk="0" hangingPunct="1">
              <a:lnSpc>
                <a:spcPct val="120000"/>
              </a:lnSpc>
              <a:spcBef>
                <a:spcPts val="0"/>
              </a:spcBef>
              <a:spcAft>
                <a:spcPts val="0"/>
              </a:spcAft>
              <a:buClr>
                <a:srgbClr val="37CEFF"/>
              </a:buClr>
              <a:buSzTx/>
              <a:buFont typeface="Wingdings" panose="05000000000000000000" pitchFamily="2" charset="2"/>
              <a:buChar char="Ø"/>
              <a:tabLst/>
              <a:defRPr/>
            </a:pPr>
            <a:r>
              <a:rPr kumimoji="0" lang="en-US" altLang="zh-CN" sz="1400" b="0" i="0" u="none" strike="noStrike" kern="1200" cap="none" spc="0" normalizeH="0" baseline="0" noProof="0" dirty="0">
                <a:ln>
                  <a:noFill/>
                </a:ln>
                <a:solidFill>
                  <a:srgbClr val="FFFFFF"/>
                </a:solidFill>
                <a:effectLst/>
                <a:uLnTx/>
                <a:uFillTx/>
                <a:latin typeface="Century Gothic" panose="020B0502020202020204" pitchFamily="34" charset="0"/>
                <a:cs typeface="+mn-cs"/>
              </a:rPr>
              <a:t>Sniffer</a:t>
            </a:r>
            <a:endParaRPr kumimoji="0" lang="zh-CN" altLang="en-US" sz="1400" b="0" i="0" u="none" strike="noStrike" kern="1200" cap="none" spc="0" normalizeH="0" baseline="0" noProof="0" dirty="0">
              <a:ln>
                <a:noFill/>
              </a:ln>
              <a:solidFill>
                <a:srgbClr val="FFFFFF"/>
              </a:solidFill>
              <a:effectLst/>
              <a:uLnTx/>
              <a:uFillTx/>
              <a:latin typeface="Century Gothic" panose="020B0502020202020204" pitchFamily="34" charset="0"/>
              <a:cs typeface="+mn-cs"/>
            </a:endParaRPr>
          </a:p>
        </p:txBody>
      </p:sp>
      <p:sp>
        <p:nvSpPr>
          <p:cNvPr id="235" name="右箭头 234">
            <a:extLst>
              <a:ext uri="{FF2B5EF4-FFF2-40B4-BE49-F238E27FC236}">
                <a16:creationId xmlns:a16="http://schemas.microsoft.com/office/drawing/2014/main" id="{3153518B-2BFA-5011-EF8D-6422EFF16DAE}"/>
              </a:ext>
            </a:extLst>
          </p:cNvPr>
          <p:cNvSpPr/>
          <p:nvPr/>
        </p:nvSpPr>
        <p:spPr>
          <a:xfrm>
            <a:off x="3841713" y="1651988"/>
            <a:ext cx="1642277" cy="261715"/>
          </a:xfrm>
          <a:prstGeom prst="rightArrow">
            <a:avLst>
              <a:gd name="adj1" fmla="val 55230"/>
              <a:gd name="adj2" fmla="val 41798"/>
            </a:avLst>
          </a:prstGeom>
          <a:gradFill flip="none" rotWithShape="1">
            <a:gsLst>
              <a:gs pos="0">
                <a:srgbClr val="37CEFF">
                  <a:alpha val="0"/>
                </a:srgbClr>
              </a:gs>
              <a:gs pos="100000">
                <a:srgbClr val="37CE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grpSp>
        <p:nvGrpSpPr>
          <p:cNvPr id="242" name="组合 241">
            <a:extLst>
              <a:ext uri="{FF2B5EF4-FFF2-40B4-BE49-F238E27FC236}">
                <a16:creationId xmlns:a16="http://schemas.microsoft.com/office/drawing/2014/main" id="{3250F0F1-2D0A-D040-9A95-F844E8E8E11D}"/>
              </a:ext>
            </a:extLst>
          </p:cNvPr>
          <p:cNvGrpSpPr/>
          <p:nvPr/>
        </p:nvGrpSpPr>
        <p:grpSpPr>
          <a:xfrm>
            <a:off x="4566629" y="3812461"/>
            <a:ext cx="1384300" cy="1766888"/>
            <a:chOff x="4048919" y="1499763"/>
            <a:chExt cx="1384300" cy="1766888"/>
          </a:xfrm>
        </p:grpSpPr>
        <p:sp>
          <p:nvSpPr>
            <p:cNvPr id="243" name="任意多边形 47">
              <a:extLst>
                <a:ext uri="{FF2B5EF4-FFF2-40B4-BE49-F238E27FC236}">
                  <a16:creationId xmlns:a16="http://schemas.microsoft.com/office/drawing/2014/main" id="{DA224343-E9AC-2B33-2F11-DEDBB8F6A4E7}"/>
                </a:ext>
              </a:extLst>
            </p:cNvPr>
            <p:cNvSpPr/>
            <p:nvPr/>
          </p:nvSpPr>
          <p:spPr bwMode="auto">
            <a:xfrm>
              <a:off x="4048919" y="1864888"/>
              <a:ext cx="1381125" cy="1377950"/>
            </a:xfrm>
            <a:custGeom>
              <a:avLst/>
              <a:gdLst>
                <a:gd name="T0" fmla="*/ 3 w 551"/>
                <a:gd name="T1" fmla="*/ 270 h 551"/>
                <a:gd name="T2" fmla="*/ 271 w 551"/>
                <a:gd name="T3" fmla="*/ 548 h 551"/>
                <a:gd name="T4" fmla="*/ 548 w 551"/>
                <a:gd name="T5" fmla="*/ 280 h 551"/>
                <a:gd name="T6" fmla="*/ 281 w 551"/>
                <a:gd name="T7" fmla="*/ 3 h 551"/>
                <a:gd name="T8" fmla="*/ 3 w 551"/>
                <a:gd name="T9" fmla="*/ 270 h 551"/>
              </a:gdLst>
              <a:ahLst/>
              <a:cxnLst>
                <a:cxn ang="0">
                  <a:pos x="T0" y="T1"/>
                </a:cxn>
                <a:cxn ang="0">
                  <a:pos x="T2" y="T3"/>
                </a:cxn>
                <a:cxn ang="0">
                  <a:pos x="T4" y="T5"/>
                </a:cxn>
                <a:cxn ang="0">
                  <a:pos x="T6" y="T7"/>
                </a:cxn>
                <a:cxn ang="0">
                  <a:pos x="T8" y="T9"/>
                </a:cxn>
              </a:cxnLst>
              <a:rect l="0" t="0" r="r" b="b"/>
              <a:pathLst>
                <a:path w="551" h="551">
                  <a:moveTo>
                    <a:pt x="3" y="270"/>
                  </a:moveTo>
                  <a:cubicBezTo>
                    <a:pt x="0" y="420"/>
                    <a:pt x="120" y="545"/>
                    <a:pt x="271" y="548"/>
                  </a:cubicBezTo>
                  <a:cubicBezTo>
                    <a:pt x="421" y="551"/>
                    <a:pt x="545" y="431"/>
                    <a:pt x="548" y="280"/>
                  </a:cubicBezTo>
                  <a:cubicBezTo>
                    <a:pt x="551" y="130"/>
                    <a:pt x="432" y="6"/>
                    <a:pt x="281" y="3"/>
                  </a:cubicBezTo>
                  <a:cubicBezTo>
                    <a:pt x="131" y="0"/>
                    <a:pt x="6" y="119"/>
                    <a:pt x="3" y="270"/>
                  </a:cubicBezTo>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44" name="任意多边形 112">
              <a:extLst>
                <a:ext uri="{FF2B5EF4-FFF2-40B4-BE49-F238E27FC236}">
                  <a16:creationId xmlns:a16="http://schemas.microsoft.com/office/drawing/2014/main" id="{3ECC5E59-A6E3-4D5A-78A4-EF7D8C4DF213}"/>
                </a:ext>
              </a:extLst>
            </p:cNvPr>
            <p:cNvSpPr/>
            <p:nvPr/>
          </p:nvSpPr>
          <p:spPr bwMode="auto">
            <a:xfrm>
              <a:off x="5052219" y="2595138"/>
              <a:ext cx="330200" cy="420688"/>
            </a:xfrm>
            <a:custGeom>
              <a:avLst/>
              <a:gdLst>
                <a:gd name="T0" fmla="*/ 132 w 132"/>
                <a:gd name="T1" fmla="*/ 75 h 168"/>
                <a:gd name="T2" fmla="*/ 83 w 132"/>
                <a:gd name="T3" fmla="*/ 0 h 168"/>
                <a:gd name="T4" fmla="*/ 0 w 132"/>
                <a:gd name="T5" fmla="*/ 52 h 168"/>
                <a:gd name="T6" fmla="*/ 75 w 132"/>
                <a:gd name="T7" fmla="*/ 168 h 168"/>
                <a:gd name="T8" fmla="*/ 132 w 132"/>
                <a:gd name="T9" fmla="*/ 75 h 168"/>
              </a:gdLst>
              <a:ahLst/>
              <a:cxnLst>
                <a:cxn ang="0">
                  <a:pos x="T0" y="T1"/>
                </a:cxn>
                <a:cxn ang="0">
                  <a:pos x="T2" y="T3"/>
                </a:cxn>
                <a:cxn ang="0">
                  <a:pos x="T4" y="T5"/>
                </a:cxn>
                <a:cxn ang="0">
                  <a:pos x="T6" y="T7"/>
                </a:cxn>
                <a:cxn ang="0">
                  <a:pos x="T8" y="T9"/>
                </a:cxn>
              </a:cxnLst>
              <a:rect l="0" t="0" r="r" b="b"/>
              <a:pathLst>
                <a:path w="132" h="168">
                  <a:moveTo>
                    <a:pt x="132" y="75"/>
                  </a:moveTo>
                  <a:cubicBezTo>
                    <a:pt x="83" y="0"/>
                    <a:pt x="83" y="0"/>
                    <a:pt x="83" y="0"/>
                  </a:cubicBezTo>
                  <a:cubicBezTo>
                    <a:pt x="0" y="52"/>
                    <a:pt x="0" y="52"/>
                    <a:pt x="0" y="52"/>
                  </a:cubicBezTo>
                  <a:cubicBezTo>
                    <a:pt x="75" y="168"/>
                    <a:pt x="75" y="168"/>
                    <a:pt x="75" y="168"/>
                  </a:cubicBezTo>
                  <a:cubicBezTo>
                    <a:pt x="75" y="168"/>
                    <a:pt x="117" y="123"/>
                    <a:pt x="132" y="75"/>
                  </a:cubicBezTo>
                  <a:close/>
                </a:path>
              </a:pathLst>
            </a:custGeom>
            <a:solidFill>
              <a:srgbClr val="EB99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45" name="任意多边形 113">
              <a:extLst>
                <a:ext uri="{FF2B5EF4-FFF2-40B4-BE49-F238E27FC236}">
                  <a16:creationId xmlns:a16="http://schemas.microsoft.com/office/drawing/2014/main" id="{A03CF811-1C55-1D86-0121-9003D3195A78}"/>
                </a:ext>
              </a:extLst>
            </p:cNvPr>
            <p:cNvSpPr/>
            <p:nvPr/>
          </p:nvSpPr>
          <p:spPr bwMode="auto">
            <a:xfrm>
              <a:off x="4547394" y="1499763"/>
              <a:ext cx="552450" cy="347663"/>
            </a:xfrm>
            <a:custGeom>
              <a:avLst/>
              <a:gdLst>
                <a:gd name="T0" fmla="*/ 26 w 220"/>
                <a:gd name="T1" fmla="*/ 139 h 139"/>
                <a:gd name="T2" fmla="*/ 18 w 220"/>
                <a:gd name="T3" fmla="*/ 126 h 139"/>
                <a:gd name="T4" fmla="*/ 3 w 220"/>
                <a:gd name="T5" fmla="*/ 117 h 139"/>
                <a:gd name="T6" fmla="*/ 7 w 220"/>
                <a:gd name="T7" fmla="*/ 96 h 139"/>
                <a:gd name="T8" fmla="*/ 2 w 220"/>
                <a:gd name="T9" fmla="*/ 74 h 139"/>
                <a:gd name="T10" fmla="*/ 12 w 220"/>
                <a:gd name="T11" fmla="*/ 47 h 139"/>
                <a:gd name="T12" fmla="*/ 40 w 220"/>
                <a:gd name="T13" fmla="*/ 41 h 139"/>
                <a:gd name="T14" fmla="*/ 65 w 220"/>
                <a:gd name="T15" fmla="*/ 7 h 139"/>
                <a:gd name="T16" fmla="*/ 106 w 220"/>
                <a:gd name="T17" fmla="*/ 19 h 139"/>
                <a:gd name="T18" fmla="*/ 130 w 220"/>
                <a:gd name="T19" fmla="*/ 4 h 139"/>
                <a:gd name="T20" fmla="*/ 157 w 220"/>
                <a:gd name="T21" fmla="*/ 4 h 139"/>
                <a:gd name="T22" fmla="*/ 170 w 220"/>
                <a:gd name="T23" fmla="*/ 26 h 139"/>
                <a:gd name="T24" fmla="*/ 198 w 220"/>
                <a:gd name="T25" fmla="*/ 21 h 139"/>
                <a:gd name="T26" fmla="*/ 216 w 220"/>
                <a:gd name="T27" fmla="*/ 44 h 139"/>
                <a:gd name="T28" fmla="*/ 206 w 220"/>
                <a:gd name="T29" fmla="*/ 83 h 139"/>
                <a:gd name="T30" fmla="*/ 168 w 220"/>
                <a:gd name="T31" fmla="*/ 7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 h="139">
                  <a:moveTo>
                    <a:pt x="26" y="139"/>
                  </a:moveTo>
                  <a:cubicBezTo>
                    <a:pt x="30" y="135"/>
                    <a:pt x="24" y="128"/>
                    <a:pt x="18" y="126"/>
                  </a:cubicBezTo>
                  <a:cubicBezTo>
                    <a:pt x="13" y="124"/>
                    <a:pt x="6" y="123"/>
                    <a:pt x="3" y="117"/>
                  </a:cubicBezTo>
                  <a:cubicBezTo>
                    <a:pt x="0" y="111"/>
                    <a:pt x="6" y="104"/>
                    <a:pt x="7" y="96"/>
                  </a:cubicBezTo>
                  <a:cubicBezTo>
                    <a:pt x="8" y="89"/>
                    <a:pt x="3" y="81"/>
                    <a:pt x="2" y="74"/>
                  </a:cubicBezTo>
                  <a:cubicBezTo>
                    <a:pt x="0" y="64"/>
                    <a:pt x="4" y="53"/>
                    <a:pt x="12" y="47"/>
                  </a:cubicBezTo>
                  <a:cubicBezTo>
                    <a:pt x="19" y="40"/>
                    <a:pt x="30" y="38"/>
                    <a:pt x="40" y="41"/>
                  </a:cubicBezTo>
                  <a:cubicBezTo>
                    <a:pt x="40" y="26"/>
                    <a:pt x="51" y="12"/>
                    <a:pt x="65" y="7"/>
                  </a:cubicBezTo>
                  <a:cubicBezTo>
                    <a:pt x="80" y="3"/>
                    <a:pt x="97" y="8"/>
                    <a:pt x="106" y="19"/>
                  </a:cubicBezTo>
                  <a:cubicBezTo>
                    <a:pt x="114" y="14"/>
                    <a:pt x="121" y="8"/>
                    <a:pt x="130" y="4"/>
                  </a:cubicBezTo>
                  <a:cubicBezTo>
                    <a:pt x="138" y="1"/>
                    <a:pt x="149" y="0"/>
                    <a:pt x="157" y="4"/>
                  </a:cubicBezTo>
                  <a:cubicBezTo>
                    <a:pt x="166" y="7"/>
                    <a:pt x="172" y="17"/>
                    <a:pt x="170" y="26"/>
                  </a:cubicBezTo>
                  <a:cubicBezTo>
                    <a:pt x="177" y="18"/>
                    <a:pt x="189" y="17"/>
                    <a:pt x="198" y="21"/>
                  </a:cubicBezTo>
                  <a:cubicBezTo>
                    <a:pt x="207" y="25"/>
                    <a:pt x="213" y="35"/>
                    <a:pt x="216" y="44"/>
                  </a:cubicBezTo>
                  <a:cubicBezTo>
                    <a:pt x="220" y="58"/>
                    <a:pt x="216" y="74"/>
                    <a:pt x="206" y="83"/>
                  </a:cubicBezTo>
                  <a:cubicBezTo>
                    <a:pt x="195" y="92"/>
                    <a:pt x="176" y="91"/>
                    <a:pt x="168" y="79"/>
                  </a:cubicBezTo>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46" name="任意多边形 114">
              <a:extLst>
                <a:ext uri="{FF2B5EF4-FFF2-40B4-BE49-F238E27FC236}">
                  <a16:creationId xmlns:a16="http://schemas.microsoft.com/office/drawing/2014/main" id="{5F2F79B6-7BFE-52E1-52A6-D65476A98A8A}"/>
                </a:ext>
              </a:extLst>
            </p:cNvPr>
            <p:cNvSpPr/>
            <p:nvPr/>
          </p:nvSpPr>
          <p:spPr bwMode="auto">
            <a:xfrm>
              <a:off x="4606131" y="1617238"/>
              <a:ext cx="420688" cy="806450"/>
            </a:xfrm>
            <a:custGeom>
              <a:avLst/>
              <a:gdLst>
                <a:gd name="T0" fmla="*/ 56 w 168"/>
                <a:gd name="T1" fmla="*/ 322 h 322"/>
                <a:gd name="T2" fmla="*/ 111 w 168"/>
                <a:gd name="T3" fmla="*/ 270 h 322"/>
                <a:gd name="T4" fmla="*/ 114 w 168"/>
                <a:gd name="T5" fmla="*/ 221 h 322"/>
                <a:gd name="T6" fmla="*/ 163 w 168"/>
                <a:gd name="T7" fmla="*/ 174 h 322"/>
                <a:gd name="T8" fmla="*/ 168 w 168"/>
                <a:gd name="T9" fmla="*/ 26 h 322"/>
                <a:gd name="T10" fmla="*/ 10 w 168"/>
                <a:gd name="T11" fmla="*/ 33 h 322"/>
                <a:gd name="T12" fmla="*/ 5 w 168"/>
                <a:gd name="T13" fmla="*/ 36 h 322"/>
                <a:gd name="T14" fmla="*/ 0 w 168"/>
                <a:gd name="T15" fmla="*/ 266 h 322"/>
                <a:gd name="T16" fmla="*/ 56 w 168"/>
                <a:gd name="T17" fmla="*/ 32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 h="322">
                  <a:moveTo>
                    <a:pt x="56" y="322"/>
                  </a:moveTo>
                  <a:cubicBezTo>
                    <a:pt x="85" y="322"/>
                    <a:pt x="110" y="299"/>
                    <a:pt x="111" y="270"/>
                  </a:cubicBezTo>
                  <a:cubicBezTo>
                    <a:pt x="113" y="245"/>
                    <a:pt x="114" y="221"/>
                    <a:pt x="114" y="221"/>
                  </a:cubicBezTo>
                  <a:cubicBezTo>
                    <a:pt x="114" y="221"/>
                    <a:pt x="159" y="218"/>
                    <a:pt x="163" y="174"/>
                  </a:cubicBezTo>
                  <a:cubicBezTo>
                    <a:pt x="168" y="129"/>
                    <a:pt x="168" y="26"/>
                    <a:pt x="168" y="26"/>
                  </a:cubicBezTo>
                  <a:cubicBezTo>
                    <a:pt x="118" y="0"/>
                    <a:pt x="57" y="3"/>
                    <a:pt x="10" y="33"/>
                  </a:cubicBezTo>
                  <a:cubicBezTo>
                    <a:pt x="5" y="36"/>
                    <a:pt x="5" y="36"/>
                    <a:pt x="5" y="36"/>
                  </a:cubicBezTo>
                  <a:cubicBezTo>
                    <a:pt x="0" y="266"/>
                    <a:pt x="0" y="266"/>
                    <a:pt x="0" y="266"/>
                  </a:cubicBezTo>
                  <a:cubicBezTo>
                    <a:pt x="0" y="297"/>
                    <a:pt x="25" y="322"/>
                    <a:pt x="56" y="322"/>
                  </a:cubicBezTo>
                </a:path>
              </a:pathLst>
            </a:custGeom>
            <a:solidFill>
              <a:srgbClr val="FFBE9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47" name="任意多边形 115">
              <a:extLst>
                <a:ext uri="{FF2B5EF4-FFF2-40B4-BE49-F238E27FC236}">
                  <a16:creationId xmlns:a16="http://schemas.microsoft.com/office/drawing/2014/main" id="{AEB68E60-335B-7A19-8C84-B95D2DC1719B}"/>
                </a:ext>
              </a:extLst>
            </p:cNvPr>
            <p:cNvSpPr/>
            <p:nvPr/>
          </p:nvSpPr>
          <p:spPr bwMode="auto">
            <a:xfrm>
              <a:off x="4785519" y="1853776"/>
              <a:ext cx="38100" cy="34925"/>
            </a:xfrm>
            <a:custGeom>
              <a:avLst/>
              <a:gdLst>
                <a:gd name="T0" fmla="*/ 10 w 15"/>
                <a:gd name="T1" fmla="*/ 1 h 14"/>
                <a:gd name="T2" fmla="*/ 14 w 15"/>
                <a:gd name="T3" fmla="*/ 9 h 14"/>
                <a:gd name="T4" fmla="*/ 6 w 15"/>
                <a:gd name="T5" fmla="*/ 13 h 14"/>
                <a:gd name="T6" fmla="*/ 1 w 15"/>
                <a:gd name="T7" fmla="*/ 5 h 14"/>
                <a:gd name="T8" fmla="*/ 10 w 15"/>
                <a:gd name="T9" fmla="*/ 1 h 14"/>
              </a:gdLst>
              <a:ahLst/>
              <a:cxnLst>
                <a:cxn ang="0">
                  <a:pos x="T0" y="T1"/>
                </a:cxn>
                <a:cxn ang="0">
                  <a:pos x="T2" y="T3"/>
                </a:cxn>
                <a:cxn ang="0">
                  <a:pos x="T4" y="T5"/>
                </a:cxn>
                <a:cxn ang="0">
                  <a:pos x="T6" y="T7"/>
                </a:cxn>
                <a:cxn ang="0">
                  <a:pos x="T8" y="T9"/>
                </a:cxn>
              </a:cxnLst>
              <a:rect l="0" t="0" r="r" b="b"/>
              <a:pathLst>
                <a:path w="15" h="14">
                  <a:moveTo>
                    <a:pt x="10" y="1"/>
                  </a:moveTo>
                  <a:cubicBezTo>
                    <a:pt x="13" y="2"/>
                    <a:pt x="15" y="6"/>
                    <a:pt x="14" y="9"/>
                  </a:cubicBezTo>
                  <a:cubicBezTo>
                    <a:pt x="13" y="12"/>
                    <a:pt x="9" y="14"/>
                    <a:pt x="6" y="13"/>
                  </a:cubicBezTo>
                  <a:cubicBezTo>
                    <a:pt x="2" y="12"/>
                    <a:pt x="0" y="8"/>
                    <a:pt x="1" y="5"/>
                  </a:cubicBezTo>
                  <a:cubicBezTo>
                    <a:pt x="3" y="1"/>
                    <a:pt x="6" y="0"/>
                    <a:pt x="10"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48" name="任意多边形 116">
              <a:extLst>
                <a:ext uri="{FF2B5EF4-FFF2-40B4-BE49-F238E27FC236}">
                  <a16:creationId xmlns:a16="http://schemas.microsoft.com/office/drawing/2014/main" id="{E778A3FD-1444-1DB3-158E-E1788A1CC906}"/>
                </a:ext>
              </a:extLst>
            </p:cNvPr>
            <p:cNvSpPr/>
            <p:nvPr/>
          </p:nvSpPr>
          <p:spPr bwMode="auto">
            <a:xfrm>
              <a:off x="4783931" y="1842663"/>
              <a:ext cx="60325" cy="20638"/>
            </a:xfrm>
            <a:custGeom>
              <a:avLst/>
              <a:gdLst>
                <a:gd name="T0" fmla="*/ 23 w 24"/>
                <a:gd name="T1" fmla="*/ 7 h 8"/>
                <a:gd name="T2" fmla="*/ 12 w 24"/>
                <a:gd name="T3" fmla="*/ 4 h 8"/>
                <a:gd name="T4" fmla="*/ 1 w 24"/>
                <a:gd name="T5" fmla="*/ 5 h 8"/>
                <a:gd name="T6" fmla="*/ 3 w 24"/>
                <a:gd name="T7" fmla="*/ 2 h 8"/>
                <a:gd name="T8" fmla="*/ 12 w 24"/>
                <a:gd name="T9" fmla="*/ 0 h 8"/>
                <a:gd name="T10" fmla="*/ 21 w 24"/>
                <a:gd name="T11" fmla="*/ 4 h 8"/>
                <a:gd name="T12" fmla="*/ 23 w 24"/>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24" h="8">
                  <a:moveTo>
                    <a:pt x="23" y="7"/>
                  </a:moveTo>
                  <a:cubicBezTo>
                    <a:pt x="22" y="8"/>
                    <a:pt x="18" y="4"/>
                    <a:pt x="12" y="4"/>
                  </a:cubicBezTo>
                  <a:cubicBezTo>
                    <a:pt x="6" y="3"/>
                    <a:pt x="1" y="6"/>
                    <a:pt x="1" y="5"/>
                  </a:cubicBezTo>
                  <a:cubicBezTo>
                    <a:pt x="0" y="5"/>
                    <a:pt x="1" y="4"/>
                    <a:pt x="3" y="2"/>
                  </a:cubicBezTo>
                  <a:cubicBezTo>
                    <a:pt x="5" y="1"/>
                    <a:pt x="8" y="0"/>
                    <a:pt x="12" y="0"/>
                  </a:cubicBezTo>
                  <a:cubicBezTo>
                    <a:pt x="16" y="0"/>
                    <a:pt x="19" y="2"/>
                    <a:pt x="21" y="4"/>
                  </a:cubicBezTo>
                  <a:cubicBezTo>
                    <a:pt x="23" y="5"/>
                    <a:pt x="24" y="7"/>
                    <a:pt x="23" y="7"/>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49" name="任意多边形 117">
              <a:extLst>
                <a:ext uri="{FF2B5EF4-FFF2-40B4-BE49-F238E27FC236}">
                  <a16:creationId xmlns:a16="http://schemas.microsoft.com/office/drawing/2014/main" id="{63E83B05-3BC9-BA4B-8FD3-FA489520881D}"/>
                </a:ext>
              </a:extLst>
            </p:cNvPr>
            <p:cNvSpPr/>
            <p:nvPr/>
          </p:nvSpPr>
          <p:spPr bwMode="auto">
            <a:xfrm>
              <a:off x="4956969" y="1853776"/>
              <a:ext cx="36513" cy="34925"/>
            </a:xfrm>
            <a:custGeom>
              <a:avLst/>
              <a:gdLst>
                <a:gd name="T0" fmla="*/ 10 w 15"/>
                <a:gd name="T1" fmla="*/ 1 h 14"/>
                <a:gd name="T2" fmla="*/ 14 w 15"/>
                <a:gd name="T3" fmla="*/ 9 h 14"/>
                <a:gd name="T4" fmla="*/ 6 w 15"/>
                <a:gd name="T5" fmla="*/ 13 h 14"/>
                <a:gd name="T6" fmla="*/ 1 w 15"/>
                <a:gd name="T7" fmla="*/ 5 h 14"/>
                <a:gd name="T8" fmla="*/ 10 w 15"/>
                <a:gd name="T9" fmla="*/ 1 h 14"/>
              </a:gdLst>
              <a:ahLst/>
              <a:cxnLst>
                <a:cxn ang="0">
                  <a:pos x="T0" y="T1"/>
                </a:cxn>
                <a:cxn ang="0">
                  <a:pos x="T2" y="T3"/>
                </a:cxn>
                <a:cxn ang="0">
                  <a:pos x="T4" y="T5"/>
                </a:cxn>
                <a:cxn ang="0">
                  <a:pos x="T6" y="T7"/>
                </a:cxn>
                <a:cxn ang="0">
                  <a:pos x="T8" y="T9"/>
                </a:cxn>
              </a:cxnLst>
              <a:rect l="0" t="0" r="r" b="b"/>
              <a:pathLst>
                <a:path w="15" h="14">
                  <a:moveTo>
                    <a:pt x="10" y="1"/>
                  </a:moveTo>
                  <a:cubicBezTo>
                    <a:pt x="13" y="2"/>
                    <a:pt x="15" y="6"/>
                    <a:pt x="14" y="9"/>
                  </a:cubicBezTo>
                  <a:cubicBezTo>
                    <a:pt x="13" y="12"/>
                    <a:pt x="9" y="14"/>
                    <a:pt x="6" y="13"/>
                  </a:cubicBezTo>
                  <a:cubicBezTo>
                    <a:pt x="2" y="12"/>
                    <a:pt x="0" y="8"/>
                    <a:pt x="1" y="5"/>
                  </a:cubicBezTo>
                  <a:cubicBezTo>
                    <a:pt x="3" y="1"/>
                    <a:pt x="6" y="0"/>
                    <a:pt x="10"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50" name="任意多边形 118">
              <a:extLst>
                <a:ext uri="{FF2B5EF4-FFF2-40B4-BE49-F238E27FC236}">
                  <a16:creationId xmlns:a16="http://schemas.microsoft.com/office/drawing/2014/main" id="{48F93CA5-822C-24E9-258F-6CAB950EC94B}"/>
                </a:ext>
              </a:extLst>
            </p:cNvPr>
            <p:cNvSpPr/>
            <p:nvPr/>
          </p:nvSpPr>
          <p:spPr bwMode="auto">
            <a:xfrm>
              <a:off x="4956969" y="1842663"/>
              <a:ext cx="57150" cy="20638"/>
            </a:xfrm>
            <a:custGeom>
              <a:avLst/>
              <a:gdLst>
                <a:gd name="T0" fmla="*/ 23 w 23"/>
                <a:gd name="T1" fmla="*/ 7 h 8"/>
                <a:gd name="T2" fmla="*/ 12 w 23"/>
                <a:gd name="T3" fmla="*/ 4 h 8"/>
                <a:gd name="T4" fmla="*/ 0 w 23"/>
                <a:gd name="T5" fmla="*/ 6 h 8"/>
                <a:gd name="T6" fmla="*/ 3 w 23"/>
                <a:gd name="T7" fmla="*/ 2 h 8"/>
                <a:gd name="T8" fmla="*/ 12 w 23"/>
                <a:gd name="T9" fmla="*/ 0 h 8"/>
                <a:gd name="T10" fmla="*/ 21 w 23"/>
                <a:gd name="T11" fmla="*/ 4 h 8"/>
                <a:gd name="T12" fmla="*/ 23 w 23"/>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23" h="8">
                  <a:moveTo>
                    <a:pt x="23" y="7"/>
                  </a:moveTo>
                  <a:cubicBezTo>
                    <a:pt x="22" y="8"/>
                    <a:pt x="18" y="4"/>
                    <a:pt x="12" y="4"/>
                  </a:cubicBezTo>
                  <a:cubicBezTo>
                    <a:pt x="6" y="3"/>
                    <a:pt x="1" y="6"/>
                    <a:pt x="0" y="6"/>
                  </a:cubicBezTo>
                  <a:cubicBezTo>
                    <a:pt x="0" y="5"/>
                    <a:pt x="1" y="4"/>
                    <a:pt x="3" y="2"/>
                  </a:cubicBezTo>
                  <a:cubicBezTo>
                    <a:pt x="5" y="1"/>
                    <a:pt x="8" y="0"/>
                    <a:pt x="12" y="0"/>
                  </a:cubicBezTo>
                  <a:cubicBezTo>
                    <a:pt x="16" y="0"/>
                    <a:pt x="19" y="2"/>
                    <a:pt x="21" y="4"/>
                  </a:cubicBezTo>
                  <a:cubicBezTo>
                    <a:pt x="23" y="5"/>
                    <a:pt x="23" y="7"/>
                    <a:pt x="23" y="7"/>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51" name="任意多边形 119">
              <a:extLst>
                <a:ext uri="{FF2B5EF4-FFF2-40B4-BE49-F238E27FC236}">
                  <a16:creationId xmlns:a16="http://schemas.microsoft.com/office/drawing/2014/main" id="{AC1E6C93-F182-CA82-9F3B-225FF062B566}"/>
                </a:ext>
              </a:extLst>
            </p:cNvPr>
            <p:cNvSpPr/>
            <p:nvPr/>
          </p:nvSpPr>
          <p:spPr bwMode="auto">
            <a:xfrm>
              <a:off x="4896644" y="1845838"/>
              <a:ext cx="42863" cy="139700"/>
            </a:xfrm>
            <a:custGeom>
              <a:avLst/>
              <a:gdLst>
                <a:gd name="T0" fmla="*/ 0 w 17"/>
                <a:gd name="T1" fmla="*/ 54 h 56"/>
                <a:gd name="T2" fmla="*/ 10 w 17"/>
                <a:gd name="T3" fmla="*/ 53 h 56"/>
                <a:gd name="T4" fmla="*/ 14 w 17"/>
                <a:gd name="T5" fmla="*/ 52 h 56"/>
                <a:gd name="T6" fmla="*/ 13 w 17"/>
                <a:gd name="T7" fmla="*/ 47 h 56"/>
                <a:gd name="T8" fmla="*/ 9 w 17"/>
                <a:gd name="T9" fmla="*/ 34 h 56"/>
                <a:gd name="T10" fmla="*/ 1 w 17"/>
                <a:gd name="T11" fmla="*/ 1 h 56"/>
                <a:gd name="T12" fmla="*/ 12 w 17"/>
                <a:gd name="T13" fmla="*/ 33 h 56"/>
                <a:gd name="T14" fmla="*/ 16 w 17"/>
                <a:gd name="T15" fmla="*/ 46 h 56"/>
                <a:gd name="T16" fmla="*/ 16 w 17"/>
                <a:gd name="T17" fmla="*/ 53 h 56"/>
                <a:gd name="T18" fmla="*/ 13 w 17"/>
                <a:gd name="T19" fmla="*/ 55 h 56"/>
                <a:gd name="T20" fmla="*/ 10 w 17"/>
                <a:gd name="T21" fmla="*/ 55 h 56"/>
                <a:gd name="T22" fmla="*/ 0 w 17"/>
                <a:gd name="T23" fmla="*/ 5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56">
                  <a:moveTo>
                    <a:pt x="0" y="54"/>
                  </a:moveTo>
                  <a:cubicBezTo>
                    <a:pt x="0" y="54"/>
                    <a:pt x="4" y="53"/>
                    <a:pt x="10" y="53"/>
                  </a:cubicBezTo>
                  <a:cubicBezTo>
                    <a:pt x="12" y="53"/>
                    <a:pt x="13" y="53"/>
                    <a:pt x="14" y="52"/>
                  </a:cubicBezTo>
                  <a:cubicBezTo>
                    <a:pt x="14" y="51"/>
                    <a:pt x="13" y="49"/>
                    <a:pt x="13" y="47"/>
                  </a:cubicBezTo>
                  <a:cubicBezTo>
                    <a:pt x="12" y="43"/>
                    <a:pt x="10" y="39"/>
                    <a:pt x="9" y="34"/>
                  </a:cubicBezTo>
                  <a:cubicBezTo>
                    <a:pt x="4" y="16"/>
                    <a:pt x="0" y="1"/>
                    <a:pt x="1" y="1"/>
                  </a:cubicBezTo>
                  <a:cubicBezTo>
                    <a:pt x="2" y="0"/>
                    <a:pt x="7" y="15"/>
                    <a:pt x="12" y="33"/>
                  </a:cubicBezTo>
                  <a:cubicBezTo>
                    <a:pt x="14" y="38"/>
                    <a:pt x="15" y="42"/>
                    <a:pt x="16" y="46"/>
                  </a:cubicBezTo>
                  <a:cubicBezTo>
                    <a:pt x="16" y="48"/>
                    <a:pt x="17" y="50"/>
                    <a:pt x="16" y="53"/>
                  </a:cubicBezTo>
                  <a:cubicBezTo>
                    <a:pt x="16" y="54"/>
                    <a:pt x="14" y="55"/>
                    <a:pt x="13" y="55"/>
                  </a:cubicBezTo>
                  <a:cubicBezTo>
                    <a:pt x="12" y="56"/>
                    <a:pt x="11" y="55"/>
                    <a:pt x="10" y="55"/>
                  </a:cubicBezTo>
                  <a:cubicBezTo>
                    <a:pt x="4" y="55"/>
                    <a:pt x="0" y="55"/>
                    <a:pt x="0" y="54"/>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52" name="任意多边形 120">
              <a:extLst>
                <a:ext uri="{FF2B5EF4-FFF2-40B4-BE49-F238E27FC236}">
                  <a16:creationId xmlns:a16="http://schemas.microsoft.com/office/drawing/2014/main" id="{B6CE104D-820B-309F-3DAD-B401A844DD49}"/>
                </a:ext>
              </a:extLst>
            </p:cNvPr>
            <p:cNvSpPr/>
            <p:nvPr/>
          </p:nvSpPr>
          <p:spPr bwMode="auto">
            <a:xfrm>
              <a:off x="4833144" y="1993476"/>
              <a:ext cx="85725" cy="57150"/>
            </a:xfrm>
            <a:custGeom>
              <a:avLst/>
              <a:gdLst>
                <a:gd name="T0" fmla="*/ 5 w 34"/>
                <a:gd name="T1" fmla="*/ 0 h 23"/>
                <a:gd name="T2" fmla="*/ 34 w 34"/>
                <a:gd name="T3" fmla="*/ 12 h 23"/>
                <a:gd name="T4" fmla="*/ 13 w 34"/>
                <a:gd name="T5" fmla="*/ 17 h 23"/>
                <a:gd name="T6" fmla="*/ 5 w 34"/>
                <a:gd name="T7" fmla="*/ 0 h 23"/>
              </a:gdLst>
              <a:ahLst/>
              <a:cxnLst>
                <a:cxn ang="0">
                  <a:pos x="T0" y="T1"/>
                </a:cxn>
                <a:cxn ang="0">
                  <a:pos x="T2" y="T3"/>
                </a:cxn>
                <a:cxn ang="0">
                  <a:pos x="T4" y="T5"/>
                </a:cxn>
                <a:cxn ang="0">
                  <a:pos x="T6" y="T7"/>
                </a:cxn>
              </a:cxnLst>
              <a:rect l="0" t="0" r="r" b="b"/>
              <a:pathLst>
                <a:path w="34" h="23">
                  <a:moveTo>
                    <a:pt x="5" y="0"/>
                  </a:moveTo>
                  <a:cubicBezTo>
                    <a:pt x="17" y="6"/>
                    <a:pt x="23" y="8"/>
                    <a:pt x="34" y="12"/>
                  </a:cubicBezTo>
                  <a:cubicBezTo>
                    <a:pt x="34" y="12"/>
                    <a:pt x="26" y="23"/>
                    <a:pt x="13" y="17"/>
                  </a:cubicBezTo>
                  <a:cubicBezTo>
                    <a:pt x="0" y="11"/>
                    <a:pt x="5" y="0"/>
                    <a:pt x="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53" name="任意多边形 121">
              <a:extLst>
                <a:ext uri="{FF2B5EF4-FFF2-40B4-BE49-F238E27FC236}">
                  <a16:creationId xmlns:a16="http://schemas.microsoft.com/office/drawing/2014/main" id="{4CBE57D9-15EE-2650-B0B5-1FF1B191BE8F}"/>
                </a:ext>
              </a:extLst>
            </p:cNvPr>
            <p:cNvSpPr/>
            <p:nvPr/>
          </p:nvSpPr>
          <p:spPr bwMode="auto">
            <a:xfrm>
              <a:off x="4745831" y="2118888"/>
              <a:ext cx="146050" cy="82550"/>
            </a:xfrm>
            <a:custGeom>
              <a:avLst/>
              <a:gdLst>
                <a:gd name="T0" fmla="*/ 58 w 58"/>
                <a:gd name="T1" fmla="*/ 21 h 33"/>
                <a:gd name="T2" fmla="*/ 0 w 58"/>
                <a:gd name="T3" fmla="*/ 0 h 33"/>
                <a:gd name="T4" fmla="*/ 57 w 58"/>
                <a:gd name="T5" fmla="*/ 32 h 33"/>
                <a:gd name="T6" fmla="*/ 58 w 58"/>
                <a:gd name="T7" fmla="*/ 21 h 33"/>
              </a:gdLst>
              <a:ahLst/>
              <a:cxnLst>
                <a:cxn ang="0">
                  <a:pos x="T0" y="T1"/>
                </a:cxn>
                <a:cxn ang="0">
                  <a:pos x="T2" y="T3"/>
                </a:cxn>
                <a:cxn ang="0">
                  <a:pos x="T4" y="T5"/>
                </a:cxn>
                <a:cxn ang="0">
                  <a:pos x="T6" y="T7"/>
                </a:cxn>
              </a:cxnLst>
              <a:rect l="0" t="0" r="r" b="b"/>
              <a:pathLst>
                <a:path w="58" h="33">
                  <a:moveTo>
                    <a:pt x="58" y="21"/>
                  </a:moveTo>
                  <a:cubicBezTo>
                    <a:pt x="58" y="21"/>
                    <a:pt x="29" y="21"/>
                    <a:pt x="0" y="0"/>
                  </a:cubicBezTo>
                  <a:cubicBezTo>
                    <a:pt x="0" y="0"/>
                    <a:pt x="12" y="33"/>
                    <a:pt x="57" y="32"/>
                  </a:cubicBezTo>
                  <a:lnTo>
                    <a:pt x="58" y="21"/>
                  </a:lnTo>
                  <a:close/>
                </a:path>
              </a:pathLst>
            </a:custGeom>
            <a:solidFill>
              <a:srgbClr val="EB99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54" name="任意多边形 122">
              <a:extLst>
                <a:ext uri="{FF2B5EF4-FFF2-40B4-BE49-F238E27FC236}">
                  <a16:creationId xmlns:a16="http://schemas.microsoft.com/office/drawing/2014/main" id="{F58E1A6F-20F3-32C8-DB36-F4E4742D0A6F}"/>
                </a:ext>
              </a:extLst>
            </p:cNvPr>
            <p:cNvSpPr/>
            <p:nvPr/>
          </p:nvSpPr>
          <p:spPr bwMode="auto">
            <a:xfrm>
              <a:off x="4533106" y="1853776"/>
              <a:ext cx="82550" cy="147638"/>
            </a:xfrm>
            <a:custGeom>
              <a:avLst/>
              <a:gdLst>
                <a:gd name="T0" fmla="*/ 33 w 33"/>
                <a:gd name="T1" fmla="*/ 7 h 59"/>
                <a:gd name="T2" fmla="*/ 27 w 33"/>
                <a:gd name="T3" fmla="*/ 0 h 59"/>
                <a:gd name="T4" fmla="*/ 3 w 33"/>
                <a:gd name="T5" fmla="*/ 26 h 59"/>
                <a:gd name="T6" fmla="*/ 32 w 33"/>
                <a:gd name="T7" fmla="*/ 50 h 59"/>
                <a:gd name="T8" fmla="*/ 33 w 33"/>
                <a:gd name="T9" fmla="*/ 7 h 59"/>
              </a:gdLst>
              <a:ahLst/>
              <a:cxnLst>
                <a:cxn ang="0">
                  <a:pos x="T0" y="T1"/>
                </a:cxn>
                <a:cxn ang="0">
                  <a:pos x="T2" y="T3"/>
                </a:cxn>
                <a:cxn ang="0">
                  <a:pos x="T4" y="T5"/>
                </a:cxn>
                <a:cxn ang="0">
                  <a:pos x="T6" y="T7"/>
                </a:cxn>
                <a:cxn ang="0">
                  <a:pos x="T8" y="T9"/>
                </a:cxn>
              </a:cxnLst>
              <a:rect l="0" t="0" r="r" b="b"/>
              <a:pathLst>
                <a:path w="33" h="59">
                  <a:moveTo>
                    <a:pt x="33" y="7"/>
                  </a:moveTo>
                  <a:cubicBezTo>
                    <a:pt x="33" y="4"/>
                    <a:pt x="30" y="1"/>
                    <a:pt x="27" y="0"/>
                  </a:cubicBezTo>
                  <a:cubicBezTo>
                    <a:pt x="18" y="0"/>
                    <a:pt x="5" y="3"/>
                    <a:pt x="3" y="26"/>
                  </a:cubicBezTo>
                  <a:cubicBezTo>
                    <a:pt x="0" y="59"/>
                    <a:pt x="32" y="51"/>
                    <a:pt x="32" y="50"/>
                  </a:cubicBezTo>
                  <a:cubicBezTo>
                    <a:pt x="33" y="50"/>
                    <a:pt x="33" y="20"/>
                    <a:pt x="33" y="7"/>
                  </a:cubicBezTo>
                  <a:close/>
                </a:path>
              </a:pathLst>
            </a:custGeom>
            <a:solidFill>
              <a:srgbClr val="FFBE9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55" name="任意多边形 123">
              <a:extLst>
                <a:ext uri="{FF2B5EF4-FFF2-40B4-BE49-F238E27FC236}">
                  <a16:creationId xmlns:a16="http://schemas.microsoft.com/office/drawing/2014/main" id="{A8D14EAD-DB53-5AC8-3AAE-6F14102E5211}"/>
                </a:ext>
              </a:extLst>
            </p:cNvPr>
            <p:cNvSpPr/>
            <p:nvPr/>
          </p:nvSpPr>
          <p:spPr bwMode="auto">
            <a:xfrm>
              <a:off x="4560094" y="1880763"/>
              <a:ext cx="38100" cy="73025"/>
            </a:xfrm>
            <a:custGeom>
              <a:avLst/>
              <a:gdLst>
                <a:gd name="T0" fmla="*/ 14 w 15"/>
                <a:gd name="T1" fmla="*/ 26 h 29"/>
                <a:gd name="T2" fmla="*/ 13 w 15"/>
                <a:gd name="T3" fmla="*/ 27 h 29"/>
                <a:gd name="T4" fmla="*/ 9 w 15"/>
                <a:gd name="T5" fmla="*/ 27 h 29"/>
                <a:gd name="T6" fmla="*/ 3 w 15"/>
                <a:gd name="T7" fmla="*/ 14 h 29"/>
                <a:gd name="T8" fmla="*/ 5 w 15"/>
                <a:gd name="T9" fmla="*/ 6 h 29"/>
                <a:gd name="T10" fmla="*/ 10 w 15"/>
                <a:gd name="T11" fmla="*/ 1 h 29"/>
                <a:gd name="T12" fmla="*/ 13 w 15"/>
                <a:gd name="T13" fmla="*/ 3 h 29"/>
                <a:gd name="T14" fmla="*/ 13 w 15"/>
                <a:gd name="T15" fmla="*/ 5 h 29"/>
                <a:gd name="T16" fmla="*/ 14 w 15"/>
                <a:gd name="T17" fmla="*/ 3 h 29"/>
                <a:gd name="T18" fmla="*/ 13 w 15"/>
                <a:gd name="T19" fmla="*/ 1 h 29"/>
                <a:gd name="T20" fmla="*/ 10 w 15"/>
                <a:gd name="T21" fmla="*/ 0 h 29"/>
                <a:gd name="T22" fmla="*/ 3 w 15"/>
                <a:gd name="T23" fmla="*/ 4 h 29"/>
                <a:gd name="T24" fmla="*/ 1 w 15"/>
                <a:gd name="T25" fmla="*/ 13 h 29"/>
                <a:gd name="T26" fmla="*/ 8 w 15"/>
                <a:gd name="T27" fmla="*/ 28 h 29"/>
                <a:gd name="T28" fmla="*/ 13 w 15"/>
                <a:gd name="T29" fmla="*/ 28 h 29"/>
                <a:gd name="T30" fmla="*/ 14 w 15"/>
                <a:gd name="T31"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 h="29">
                  <a:moveTo>
                    <a:pt x="14" y="26"/>
                  </a:moveTo>
                  <a:cubicBezTo>
                    <a:pt x="14" y="26"/>
                    <a:pt x="14" y="27"/>
                    <a:pt x="13" y="27"/>
                  </a:cubicBezTo>
                  <a:cubicBezTo>
                    <a:pt x="12" y="27"/>
                    <a:pt x="10" y="27"/>
                    <a:pt x="9" y="27"/>
                  </a:cubicBezTo>
                  <a:cubicBezTo>
                    <a:pt x="5" y="25"/>
                    <a:pt x="3" y="19"/>
                    <a:pt x="3" y="14"/>
                  </a:cubicBezTo>
                  <a:cubicBezTo>
                    <a:pt x="3" y="11"/>
                    <a:pt x="4" y="8"/>
                    <a:pt x="5" y="6"/>
                  </a:cubicBezTo>
                  <a:cubicBezTo>
                    <a:pt x="6" y="3"/>
                    <a:pt x="8" y="2"/>
                    <a:pt x="10" y="1"/>
                  </a:cubicBezTo>
                  <a:cubicBezTo>
                    <a:pt x="12" y="1"/>
                    <a:pt x="13" y="2"/>
                    <a:pt x="13" y="3"/>
                  </a:cubicBezTo>
                  <a:cubicBezTo>
                    <a:pt x="13" y="4"/>
                    <a:pt x="13" y="5"/>
                    <a:pt x="13" y="5"/>
                  </a:cubicBezTo>
                  <a:cubicBezTo>
                    <a:pt x="13" y="5"/>
                    <a:pt x="14" y="4"/>
                    <a:pt x="14" y="3"/>
                  </a:cubicBezTo>
                  <a:cubicBezTo>
                    <a:pt x="14" y="2"/>
                    <a:pt x="14" y="2"/>
                    <a:pt x="13" y="1"/>
                  </a:cubicBezTo>
                  <a:cubicBezTo>
                    <a:pt x="12" y="0"/>
                    <a:pt x="11" y="0"/>
                    <a:pt x="10" y="0"/>
                  </a:cubicBezTo>
                  <a:cubicBezTo>
                    <a:pt x="7" y="0"/>
                    <a:pt x="5" y="2"/>
                    <a:pt x="3" y="4"/>
                  </a:cubicBezTo>
                  <a:cubicBezTo>
                    <a:pt x="2" y="7"/>
                    <a:pt x="1" y="10"/>
                    <a:pt x="1" y="13"/>
                  </a:cubicBezTo>
                  <a:cubicBezTo>
                    <a:pt x="0" y="20"/>
                    <a:pt x="3" y="27"/>
                    <a:pt x="8" y="28"/>
                  </a:cubicBezTo>
                  <a:cubicBezTo>
                    <a:pt x="10" y="29"/>
                    <a:pt x="12" y="28"/>
                    <a:pt x="13" y="28"/>
                  </a:cubicBezTo>
                  <a:cubicBezTo>
                    <a:pt x="14" y="27"/>
                    <a:pt x="15" y="26"/>
                    <a:pt x="14" y="26"/>
                  </a:cubicBezTo>
                  <a:close/>
                </a:path>
              </a:pathLst>
            </a:custGeom>
            <a:solidFill>
              <a:srgbClr val="EB99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56" name="任意多边形 124">
              <a:extLst>
                <a:ext uri="{FF2B5EF4-FFF2-40B4-BE49-F238E27FC236}">
                  <a16:creationId xmlns:a16="http://schemas.microsoft.com/office/drawing/2014/main" id="{33FD4055-031A-151B-E75E-8A2C4A6420B2}"/>
                </a:ext>
              </a:extLst>
            </p:cNvPr>
            <p:cNvSpPr/>
            <p:nvPr/>
          </p:nvSpPr>
          <p:spPr bwMode="auto">
            <a:xfrm>
              <a:off x="4783931" y="1793451"/>
              <a:ext cx="69850" cy="26988"/>
            </a:xfrm>
            <a:custGeom>
              <a:avLst/>
              <a:gdLst>
                <a:gd name="T0" fmla="*/ 1 w 28"/>
                <a:gd name="T1" fmla="*/ 9 h 11"/>
                <a:gd name="T2" fmla="*/ 14 w 28"/>
                <a:gd name="T3" fmla="*/ 9 h 11"/>
                <a:gd name="T4" fmla="*/ 26 w 28"/>
                <a:gd name="T5" fmla="*/ 7 h 11"/>
                <a:gd name="T6" fmla="*/ 13 w 28"/>
                <a:gd name="T7" fmla="*/ 1 h 11"/>
                <a:gd name="T8" fmla="*/ 1 w 28"/>
                <a:gd name="T9" fmla="*/ 9 h 11"/>
              </a:gdLst>
              <a:ahLst/>
              <a:cxnLst>
                <a:cxn ang="0">
                  <a:pos x="T0" y="T1"/>
                </a:cxn>
                <a:cxn ang="0">
                  <a:pos x="T2" y="T3"/>
                </a:cxn>
                <a:cxn ang="0">
                  <a:pos x="T4" y="T5"/>
                </a:cxn>
                <a:cxn ang="0">
                  <a:pos x="T6" y="T7"/>
                </a:cxn>
                <a:cxn ang="0">
                  <a:pos x="T8" y="T9"/>
                </a:cxn>
              </a:cxnLst>
              <a:rect l="0" t="0" r="r" b="b"/>
              <a:pathLst>
                <a:path w="28" h="11">
                  <a:moveTo>
                    <a:pt x="1" y="9"/>
                  </a:moveTo>
                  <a:cubicBezTo>
                    <a:pt x="3" y="11"/>
                    <a:pt x="7" y="10"/>
                    <a:pt x="14" y="9"/>
                  </a:cubicBezTo>
                  <a:cubicBezTo>
                    <a:pt x="20" y="9"/>
                    <a:pt x="25" y="9"/>
                    <a:pt x="26" y="7"/>
                  </a:cubicBezTo>
                  <a:cubicBezTo>
                    <a:pt x="28" y="5"/>
                    <a:pt x="21" y="0"/>
                    <a:pt x="13" y="1"/>
                  </a:cubicBezTo>
                  <a:cubicBezTo>
                    <a:pt x="5" y="1"/>
                    <a:pt x="0" y="7"/>
                    <a:pt x="1" y="9"/>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57" name="任意多边形 125">
              <a:extLst>
                <a:ext uri="{FF2B5EF4-FFF2-40B4-BE49-F238E27FC236}">
                  <a16:creationId xmlns:a16="http://schemas.microsoft.com/office/drawing/2014/main" id="{83A096FD-3A01-5D1E-4569-8C3E15FA1E5A}"/>
                </a:ext>
              </a:extLst>
            </p:cNvPr>
            <p:cNvSpPr/>
            <p:nvPr/>
          </p:nvSpPr>
          <p:spPr bwMode="auto">
            <a:xfrm>
              <a:off x="4963319" y="1799801"/>
              <a:ext cx="53975" cy="23813"/>
            </a:xfrm>
            <a:custGeom>
              <a:avLst/>
              <a:gdLst>
                <a:gd name="T0" fmla="*/ 1 w 21"/>
                <a:gd name="T1" fmla="*/ 5 h 9"/>
                <a:gd name="T2" fmla="*/ 10 w 21"/>
                <a:gd name="T3" fmla="*/ 8 h 9"/>
                <a:gd name="T4" fmla="*/ 20 w 21"/>
                <a:gd name="T5" fmla="*/ 6 h 9"/>
                <a:gd name="T6" fmla="*/ 11 w 21"/>
                <a:gd name="T7" fmla="*/ 0 h 9"/>
                <a:gd name="T8" fmla="*/ 1 w 21"/>
                <a:gd name="T9" fmla="*/ 5 h 9"/>
              </a:gdLst>
              <a:ahLst/>
              <a:cxnLst>
                <a:cxn ang="0">
                  <a:pos x="T0" y="T1"/>
                </a:cxn>
                <a:cxn ang="0">
                  <a:pos x="T2" y="T3"/>
                </a:cxn>
                <a:cxn ang="0">
                  <a:pos x="T4" y="T5"/>
                </a:cxn>
                <a:cxn ang="0">
                  <a:pos x="T6" y="T7"/>
                </a:cxn>
                <a:cxn ang="0">
                  <a:pos x="T8" y="T9"/>
                </a:cxn>
              </a:cxnLst>
              <a:rect l="0" t="0" r="r" b="b"/>
              <a:pathLst>
                <a:path w="21" h="9">
                  <a:moveTo>
                    <a:pt x="1" y="5"/>
                  </a:moveTo>
                  <a:cubicBezTo>
                    <a:pt x="1" y="7"/>
                    <a:pt x="5" y="8"/>
                    <a:pt x="10" y="8"/>
                  </a:cubicBezTo>
                  <a:cubicBezTo>
                    <a:pt x="15" y="9"/>
                    <a:pt x="19" y="8"/>
                    <a:pt x="20" y="6"/>
                  </a:cubicBezTo>
                  <a:cubicBezTo>
                    <a:pt x="21" y="4"/>
                    <a:pt x="17" y="1"/>
                    <a:pt x="11" y="0"/>
                  </a:cubicBezTo>
                  <a:cubicBezTo>
                    <a:pt x="5" y="0"/>
                    <a:pt x="0" y="2"/>
                    <a:pt x="1" y="5"/>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58" name="任意多边形 126">
              <a:extLst>
                <a:ext uri="{FF2B5EF4-FFF2-40B4-BE49-F238E27FC236}">
                  <a16:creationId xmlns:a16="http://schemas.microsoft.com/office/drawing/2014/main" id="{A0CEE7A4-2252-2111-8E55-57CA282427C5}"/>
                </a:ext>
              </a:extLst>
            </p:cNvPr>
            <p:cNvSpPr/>
            <p:nvPr/>
          </p:nvSpPr>
          <p:spPr bwMode="auto">
            <a:xfrm>
              <a:off x="4585494" y="1617238"/>
              <a:ext cx="461963" cy="260350"/>
            </a:xfrm>
            <a:custGeom>
              <a:avLst/>
              <a:gdLst>
                <a:gd name="T0" fmla="*/ 182 w 184"/>
                <a:gd name="T1" fmla="*/ 40 h 104"/>
                <a:gd name="T2" fmla="*/ 120 w 184"/>
                <a:gd name="T3" fmla="*/ 36 h 104"/>
                <a:gd name="T4" fmla="*/ 64 w 184"/>
                <a:gd name="T5" fmla="*/ 23 h 104"/>
                <a:gd name="T6" fmla="*/ 34 w 184"/>
                <a:gd name="T7" fmla="*/ 59 h 104"/>
                <a:gd name="T8" fmla="*/ 18 w 184"/>
                <a:gd name="T9" fmla="*/ 102 h 104"/>
                <a:gd name="T10" fmla="*/ 11 w 184"/>
                <a:gd name="T11" fmla="*/ 31 h 104"/>
                <a:gd name="T12" fmla="*/ 55 w 184"/>
                <a:gd name="T13" fmla="*/ 9 h 104"/>
                <a:gd name="T14" fmla="*/ 104 w 184"/>
                <a:gd name="T15" fmla="*/ 0 h 104"/>
                <a:gd name="T16" fmla="*/ 149 w 184"/>
                <a:gd name="T17" fmla="*/ 6 h 104"/>
                <a:gd name="T18" fmla="*/ 184 w 184"/>
                <a:gd name="T19" fmla="*/ 16 h 104"/>
                <a:gd name="T20" fmla="*/ 182 w 184"/>
                <a:gd name="T21" fmla="*/ 4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4" h="104">
                  <a:moveTo>
                    <a:pt x="182" y="40"/>
                  </a:moveTo>
                  <a:cubicBezTo>
                    <a:pt x="182" y="40"/>
                    <a:pt x="155" y="53"/>
                    <a:pt x="120" y="36"/>
                  </a:cubicBezTo>
                  <a:cubicBezTo>
                    <a:pt x="97" y="24"/>
                    <a:pt x="70" y="19"/>
                    <a:pt x="64" y="23"/>
                  </a:cubicBezTo>
                  <a:cubicBezTo>
                    <a:pt x="58" y="28"/>
                    <a:pt x="57" y="52"/>
                    <a:pt x="34" y="59"/>
                  </a:cubicBezTo>
                  <a:cubicBezTo>
                    <a:pt x="34" y="59"/>
                    <a:pt x="36" y="104"/>
                    <a:pt x="18" y="102"/>
                  </a:cubicBezTo>
                  <a:cubicBezTo>
                    <a:pt x="0" y="101"/>
                    <a:pt x="11" y="31"/>
                    <a:pt x="11" y="31"/>
                  </a:cubicBezTo>
                  <a:cubicBezTo>
                    <a:pt x="55" y="9"/>
                    <a:pt x="55" y="9"/>
                    <a:pt x="55" y="9"/>
                  </a:cubicBezTo>
                  <a:cubicBezTo>
                    <a:pt x="104" y="0"/>
                    <a:pt x="104" y="0"/>
                    <a:pt x="104" y="0"/>
                  </a:cubicBezTo>
                  <a:cubicBezTo>
                    <a:pt x="149" y="6"/>
                    <a:pt x="149" y="6"/>
                    <a:pt x="149" y="6"/>
                  </a:cubicBezTo>
                  <a:cubicBezTo>
                    <a:pt x="184" y="16"/>
                    <a:pt x="184" y="16"/>
                    <a:pt x="184" y="16"/>
                  </a:cubicBezTo>
                  <a:lnTo>
                    <a:pt x="182" y="40"/>
                  </a:ln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59" name="任意多边形 127">
              <a:extLst>
                <a:ext uri="{FF2B5EF4-FFF2-40B4-BE49-F238E27FC236}">
                  <a16:creationId xmlns:a16="http://schemas.microsoft.com/office/drawing/2014/main" id="{1723B40D-62AE-58E6-F793-5B3C48F8DEE1}"/>
                </a:ext>
              </a:extLst>
            </p:cNvPr>
            <p:cNvSpPr/>
            <p:nvPr/>
          </p:nvSpPr>
          <p:spPr bwMode="auto">
            <a:xfrm>
              <a:off x="4285456" y="2253826"/>
              <a:ext cx="1087438" cy="982663"/>
            </a:xfrm>
            <a:custGeom>
              <a:avLst/>
              <a:gdLst>
                <a:gd name="T0" fmla="*/ 0 w 434"/>
                <a:gd name="T1" fmla="*/ 49 h 393"/>
                <a:gd name="T2" fmla="*/ 130 w 434"/>
                <a:gd name="T3" fmla="*/ 5 h 393"/>
                <a:gd name="T4" fmla="*/ 238 w 434"/>
                <a:gd name="T5" fmla="*/ 9 h 393"/>
                <a:gd name="T6" fmla="*/ 318 w 434"/>
                <a:gd name="T7" fmla="*/ 34 h 393"/>
                <a:gd name="T8" fmla="*/ 321 w 434"/>
                <a:gd name="T9" fmla="*/ 35 h 393"/>
                <a:gd name="T10" fmla="*/ 321 w 434"/>
                <a:gd name="T11" fmla="*/ 35 h 393"/>
                <a:gd name="T12" fmla="*/ 434 w 434"/>
                <a:gd name="T13" fmla="*/ 129 h 393"/>
                <a:gd name="T14" fmla="*/ 386 w 434"/>
                <a:gd name="T15" fmla="*/ 175 h 393"/>
                <a:gd name="T16" fmla="*/ 332 w 434"/>
                <a:gd name="T17" fmla="*/ 223 h 393"/>
                <a:gd name="T18" fmla="*/ 332 w 434"/>
                <a:gd name="T19" fmla="*/ 224 h 393"/>
                <a:gd name="T20" fmla="*/ 349 w 434"/>
                <a:gd name="T21" fmla="*/ 335 h 393"/>
                <a:gd name="T22" fmla="*/ 177 w 434"/>
                <a:gd name="T23" fmla="*/ 392 h 393"/>
                <a:gd name="T24" fmla="*/ 62 w 434"/>
                <a:gd name="T25" fmla="*/ 364 h 393"/>
                <a:gd name="T26" fmla="*/ 58 w 434"/>
                <a:gd name="T27" fmla="*/ 318 h 393"/>
                <a:gd name="T28" fmla="*/ 51 w 434"/>
                <a:gd name="T29" fmla="*/ 223 h 393"/>
                <a:gd name="T30" fmla="*/ 0 w 434"/>
                <a:gd name="T31" fmla="*/ 49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4" h="393">
                  <a:moveTo>
                    <a:pt x="0" y="49"/>
                  </a:moveTo>
                  <a:cubicBezTo>
                    <a:pt x="47" y="0"/>
                    <a:pt x="130" y="5"/>
                    <a:pt x="130" y="5"/>
                  </a:cubicBezTo>
                  <a:cubicBezTo>
                    <a:pt x="238" y="9"/>
                    <a:pt x="238" y="9"/>
                    <a:pt x="238" y="9"/>
                  </a:cubicBezTo>
                  <a:cubicBezTo>
                    <a:pt x="238" y="9"/>
                    <a:pt x="279" y="14"/>
                    <a:pt x="318" y="34"/>
                  </a:cubicBezTo>
                  <a:cubicBezTo>
                    <a:pt x="321" y="35"/>
                    <a:pt x="321" y="35"/>
                    <a:pt x="321" y="35"/>
                  </a:cubicBezTo>
                  <a:cubicBezTo>
                    <a:pt x="321" y="35"/>
                    <a:pt x="321" y="35"/>
                    <a:pt x="321" y="35"/>
                  </a:cubicBezTo>
                  <a:cubicBezTo>
                    <a:pt x="351" y="52"/>
                    <a:pt x="394" y="91"/>
                    <a:pt x="434" y="129"/>
                  </a:cubicBezTo>
                  <a:cubicBezTo>
                    <a:pt x="386" y="175"/>
                    <a:pt x="386" y="175"/>
                    <a:pt x="386" y="175"/>
                  </a:cubicBezTo>
                  <a:cubicBezTo>
                    <a:pt x="332" y="223"/>
                    <a:pt x="332" y="223"/>
                    <a:pt x="332" y="223"/>
                  </a:cubicBezTo>
                  <a:cubicBezTo>
                    <a:pt x="332" y="223"/>
                    <a:pt x="332" y="223"/>
                    <a:pt x="332" y="224"/>
                  </a:cubicBezTo>
                  <a:cubicBezTo>
                    <a:pt x="331" y="226"/>
                    <a:pt x="340" y="285"/>
                    <a:pt x="349" y="335"/>
                  </a:cubicBezTo>
                  <a:cubicBezTo>
                    <a:pt x="301" y="372"/>
                    <a:pt x="241" y="393"/>
                    <a:pt x="177" y="392"/>
                  </a:cubicBezTo>
                  <a:cubicBezTo>
                    <a:pt x="135" y="391"/>
                    <a:pt x="96" y="381"/>
                    <a:pt x="62" y="364"/>
                  </a:cubicBezTo>
                  <a:cubicBezTo>
                    <a:pt x="58" y="318"/>
                    <a:pt x="58" y="318"/>
                    <a:pt x="58" y="318"/>
                  </a:cubicBezTo>
                  <a:cubicBezTo>
                    <a:pt x="54" y="275"/>
                    <a:pt x="51" y="223"/>
                    <a:pt x="51" y="223"/>
                  </a:cubicBezTo>
                  <a:cubicBezTo>
                    <a:pt x="0" y="49"/>
                    <a:pt x="0" y="49"/>
                    <a:pt x="0" y="49"/>
                  </a:cubicBezTo>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60" name="任意多边形 128">
              <a:extLst>
                <a:ext uri="{FF2B5EF4-FFF2-40B4-BE49-F238E27FC236}">
                  <a16:creationId xmlns:a16="http://schemas.microsoft.com/office/drawing/2014/main" id="{9B0355ED-763C-FB79-B0A2-443B76104151}"/>
                </a:ext>
              </a:extLst>
            </p:cNvPr>
            <p:cNvSpPr/>
            <p:nvPr/>
          </p:nvSpPr>
          <p:spPr bwMode="auto">
            <a:xfrm>
              <a:off x="4988719" y="2298276"/>
              <a:ext cx="125413" cy="512763"/>
            </a:xfrm>
            <a:custGeom>
              <a:avLst/>
              <a:gdLst>
                <a:gd name="T0" fmla="*/ 1 w 50"/>
                <a:gd name="T1" fmla="*/ 0 h 205"/>
                <a:gd name="T2" fmla="*/ 1 w 50"/>
                <a:gd name="T3" fmla="*/ 2 h 205"/>
                <a:gd name="T4" fmla="*/ 3 w 50"/>
                <a:gd name="T5" fmla="*/ 8 h 205"/>
                <a:gd name="T6" fmla="*/ 10 w 50"/>
                <a:gd name="T7" fmla="*/ 29 h 205"/>
                <a:gd name="T8" fmla="*/ 30 w 50"/>
                <a:gd name="T9" fmla="*/ 101 h 205"/>
                <a:gd name="T10" fmla="*/ 45 w 50"/>
                <a:gd name="T11" fmla="*/ 174 h 205"/>
                <a:gd name="T12" fmla="*/ 49 w 50"/>
                <a:gd name="T13" fmla="*/ 196 h 205"/>
                <a:gd name="T14" fmla="*/ 50 w 50"/>
                <a:gd name="T15" fmla="*/ 203 h 205"/>
                <a:gd name="T16" fmla="*/ 50 w 50"/>
                <a:gd name="T17" fmla="*/ 205 h 205"/>
                <a:gd name="T18" fmla="*/ 49 w 50"/>
                <a:gd name="T19" fmla="*/ 203 h 205"/>
                <a:gd name="T20" fmla="*/ 48 w 50"/>
                <a:gd name="T21" fmla="*/ 197 h 205"/>
                <a:gd name="T22" fmla="*/ 44 w 50"/>
                <a:gd name="T23" fmla="*/ 174 h 205"/>
                <a:gd name="T24" fmla="*/ 28 w 50"/>
                <a:gd name="T25" fmla="*/ 102 h 205"/>
                <a:gd name="T26" fmla="*/ 9 w 50"/>
                <a:gd name="T27" fmla="*/ 29 h 205"/>
                <a:gd name="T28" fmla="*/ 3 w 50"/>
                <a:gd name="T29" fmla="*/ 8 h 205"/>
                <a:gd name="T30" fmla="*/ 1 w 50"/>
                <a:gd name="T31" fmla="*/ 2 h 205"/>
                <a:gd name="T32" fmla="*/ 1 w 50"/>
                <a:gd name="T33"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205">
                  <a:moveTo>
                    <a:pt x="1" y="0"/>
                  </a:moveTo>
                  <a:cubicBezTo>
                    <a:pt x="1" y="0"/>
                    <a:pt x="1" y="0"/>
                    <a:pt x="1" y="2"/>
                  </a:cubicBezTo>
                  <a:cubicBezTo>
                    <a:pt x="2" y="3"/>
                    <a:pt x="3" y="5"/>
                    <a:pt x="3" y="8"/>
                  </a:cubicBezTo>
                  <a:cubicBezTo>
                    <a:pt x="5" y="13"/>
                    <a:pt x="8" y="20"/>
                    <a:pt x="10" y="29"/>
                  </a:cubicBezTo>
                  <a:cubicBezTo>
                    <a:pt x="16" y="47"/>
                    <a:pt x="23" y="73"/>
                    <a:pt x="30" y="101"/>
                  </a:cubicBezTo>
                  <a:cubicBezTo>
                    <a:pt x="37" y="129"/>
                    <a:pt x="42" y="155"/>
                    <a:pt x="45" y="174"/>
                  </a:cubicBezTo>
                  <a:cubicBezTo>
                    <a:pt x="47" y="183"/>
                    <a:pt x="48" y="191"/>
                    <a:pt x="49" y="196"/>
                  </a:cubicBezTo>
                  <a:cubicBezTo>
                    <a:pt x="49" y="199"/>
                    <a:pt x="50" y="201"/>
                    <a:pt x="50" y="203"/>
                  </a:cubicBezTo>
                  <a:cubicBezTo>
                    <a:pt x="50" y="204"/>
                    <a:pt x="50" y="205"/>
                    <a:pt x="50" y="205"/>
                  </a:cubicBezTo>
                  <a:cubicBezTo>
                    <a:pt x="50" y="205"/>
                    <a:pt x="50" y="204"/>
                    <a:pt x="49" y="203"/>
                  </a:cubicBezTo>
                  <a:cubicBezTo>
                    <a:pt x="49" y="201"/>
                    <a:pt x="49" y="199"/>
                    <a:pt x="48" y="197"/>
                  </a:cubicBezTo>
                  <a:cubicBezTo>
                    <a:pt x="47" y="191"/>
                    <a:pt x="46" y="183"/>
                    <a:pt x="44" y="174"/>
                  </a:cubicBezTo>
                  <a:cubicBezTo>
                    <a:pt x="40" y="156"/>
                    <a:pt x="35" y="130"/>
                    <a:pt x="28" y="102"/>
                  </a:cubicBezTo>
                  <a:cubicBezTo>
                    <a:pt x="21" y="73"/>
                    <a:pt x="14" y="48"/>
                    <a:pt x="9" y="29"/>
                  </a:cubicBezTo>
                  <a:cubicBezTo>
                    <a:pt x="6" y="21"/>
                    <a:pt x="4" y="13"/>
                    <a:pt x="3" y="8"/>
                  </a:cubicBezTo>
                  <a:cubicBezTo>
                    <a:pt x="2" y="5"/>
                    <a:pt x="1" y="3"/>
                    <a:pt x="1" y="2"/>
                  </a:cubicBezTo>
                  <a:cubicBezTo>
                    <a:pt x="1" y="0"/>
                    <a:pt x="0" y="0"/>
                    <a:pt x="1" y="0"/>
                  </a:cubicBezTo>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61" name="任意多边形 129">
              <a:extLst>
                <a:ext uri="{FF2B5EF4-FFF2-40B4-BE49-F238E27FC236}">
                  <a16:creationId xmlns:a16="http://schemas.microsoft.com/office/drawing/2014/main" id="{87A9E44F-9868-7E73-2855-A26B945FF6C5}"/>
                </a:ext>
              </a:extLst>
            </p:cNvPr>
            <p:cNvSpPr/>
            <p:nvPr/>
          </p:nvSpPr>
          <p:spPr bwMode="auto">
            <a:xfrm>
              <a:off x="5101431" y="2541163"/>
              <a:ext cx="236538" cy="192088"/>
            </a:xfrm>
            <a:custGeom>
              <a:avLst/>
              <a:gdLst>
                <a:gd name="T0" fmla="*/ 0 w 94"/>
                <a:gd name="T1" fmla="*/ 77 h 77"/>
                <a:gd name="T2" fmla="*/ 46 w 94"/>
                <a:gd name="T3" fmla="*/ 38 h 77"/>
                <a:gd name="T4" fmla="*/ 94 w 94"/>
                <a:gd name="T5" fmla="*/ 0 h 77"/>
                <a:gd name="T6" fmla="*/ 47 w 94"/>
                <a:gd name="T7" fmla="*/ 39 h 77"/>
                <a:gd name="T8" fmla="*/ 0 w 94"/>
                <a:gd name="T9" fmla="*/ 77 h 77"/>
              </a:gdLst>
              <a:ahLst/>
              <a:cxnLst>
                <a:cxn ang="0">
                  <a:pos x="T0" y="T1"/>
                </a:cxn>
                <a:cxn ang="0">
                  <a:pos x="T2" y="T3"/>
                </a:cxn>
                <a:cxn ang="0">
                  <a:pos x="T4" y="T5"/>
                </a:cxn>
                <a:cxn ang="0">
                  <a:pos x="T6" y="T7"/>
                </a:cxn>
                <a:cxn ang="0">
                  <a:pos x="T8" y="T9"/>
                </a:cxn>
              </a:cxnLst>
              <a:rect l="0" t="0" r="r" b="b"/>
              <a:pathLst>
                <a:path w="94" h="77">
                  <a:moveTo>
                    <a:pt x="0" y="77"/>
                  </a:moveTo>
                  <a:cubicBezTo>
                    <a:pt x="0" y="76"/>
                    <a:pt x="20" y="59"/>
                    <a:pt x="46" y="38"/>
                  </a:cubicBezTo>
                  <a:cubicBezTo>
                    <a:pt x="72" y="16"/>
                    <a:pt x="93" y="0"/>
                    <a:pt x="94" y="0"/>
                  </a:cubicBezTo>
                  <a:cubicBezTo>
                    <a:pt x="94" y="1"/>
                    <a:pt x="73" y="18"/>
                    <a:pt x="47" y="39"/>
                  </a:cubicBezTo>
                  <a:cubicBezTo>
                    <a:pt x="22" y="60"/>
                    <a:pt x="0" y="77"/>
                    <a:pt x="0" y="77"/>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62" name="任意多边形 130">
              <a:extLst>
                <a:ext uri="{FF2B5EF4-FFF2-40B4-BE49-F238E27FC236}">
                  <a16:creationId xmlns:a16="http://schemas.microsoft.com/office/drawing/2014/main" id="{BC051F92-86AE-BE25-C7AC-E27A6D6D4BE6}"/>
                </a:ext>
              </a:extLst>
            </p:cNvPr>
            <p:cNvSpPr/>
            <p:nvPr/>
          </p:nvSpPr>
          <p:spPr bwMode="auto">
            <a:xfrm>
              <a:off x="4334669" y="2720551"/>
              <a:ext cx="77788" cy="190500"/>
            </a:xfrm>
            <a:custGeom>
              <a:avLst/>
              <a:gdLst>
                <a:gd name="T0" fmla="*/ 32 w 49"/>
                <a:gd name="T1" fmla="*/ 0 h 120"/>
                <a:gd name="T2" fmla="*/ 0 w 49"/>
                <a:gd name="T3" fmla="*/ 107 h 120"/>
                <a:gd name="T4" fmla="*/ 26 w 49"/>
                <a:gd name="T5" fmla="*/ 120 h 120"/>
                <a:gd name="T6" fmla="*/ 49 w 49"/>
                <a:gd name="T7" fmla="*/ 57 h 120"/>
                <a:gd name="T8" fmla="*/ 32 w 49"/>
                <a:gd name="T9" fmla="*/ 0 h 120"/>
              </a:gdLst>
              <a:ahLst/>
              <a:cxnLst>
                <a:cxn ang="0">
                  <a:pos x="T0" y="T1"/>
                </a:cxn>
                <a:cxn ang="0">
                  <a:pos x="T2" y="T3"/>
                </a:cxn>
                <a:cxn ang="0">
                  <a:pos x="T4" y="T5"/>
                </a:cxn>
                <a:cxn ang="0">
                  <a:pos x="T6" y="T7"/>
                </a:cxn>
                <a:cxn ang="0">
                  <a:pos x="T8" y="T9"/>
                </a:cxn>
              </a:cxnLst>
              <a:rect l="0" t="0" r="r" b="b"/>
              <a:pathLst>
                <a:path w="49" h="120">
                  <a:moveTo>
                    <a:pt x="32" y="0"/>
                  </a:moveTo>
                  <a:lnTo>
                    <a:pt x="0" y="107"/>
                  </a:lnTo>
                  <a:lnTo>
                    <a:pt x="26" y="120"/>
                  </a:lnTo>
                  <a:lnTo>
                    <a:pt x="49" y="57"/>
                  </a:lnTo>
                  <a:lnTo>
                    <a:pt x="32"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63" name="任意多边形 131">
              <a:extLst>
                <a:ext uri="{FF2B5EF4-FFF2-40B4-BE49-F238E27FC236}">
                  <a16:creationId xmlns:a16="http://schemas.microsoft.com/office/drawing/2014/main" id="{1B4A6D0E-4BF9-F21F-EDE5-A2DC7B238C4B}"/>
                </a:ext>
              </a:extLst>
            </p:cNvPr>
            <p:cNvSpPr/>
            <p:nvPr/>
          </p:nvSpPr>
          <p:spPr bwMode="auto">
            <a:xfrm>
              <a:off x="4334669" y="2720551"/>
              <a:ext cx="77788" cy="190500"/>
            </a:xfrm>
            <a:custGeom>
              <a:avLst/>
              <a:gdLst>
                <a:gd name="T0" fmla="*/ 32 w 49"/>
                <a:gd name="T1" fmla="*/ 0 h 120"/>
                <a:gd name="T2" fmla="*/ 0 w 49"/>
                <a:gd name="T3" fmla="*/ 107 h 120"/>
                <a:gd name="T4" fmla="*/ 26 w 49"/>
                <a:gd name="T5" fmla="*/ 120 h 120"/>
                <a:gd name="T6" fmla="*/ 49 w 49"/>
                <a:gd name="T7" fmla="*/ 57 h 120"/>
                <a:gd name="T8" fmla="*/ 32 w 49"/>
                <a:gd name="T9" fmla="*/ 0 h 120"/>
              </a:gdLst>
              <a:ahLst/>
              <a:cxnLst>
                <a:cxn ang="0">
                  <a:pos x="T0" y="T1"/>
                </a:cxn>
                <a:cxn ang="0">
                  <a:pos x="T2" y="T3"/>
                </a:cxn>
                <a:cxn ang="0">
                  <a:pos x="T4" y="T5"/>
                </a:cxn>
                <a:cxn ang="0">
                  <a:pos x="T6" y="T7"/>
                </a:cxn>
                <a:cxn ang="0">
                  <a:pos x="T8" y="T9"/>
                </a:cxn>
              </a:cxnLst>
              <a:rect l="0" t="0" r="r" b="b"/>
              <a:pathLst>
                <a:path w="49" h="120">
                  <a:moveTo>
                    <a:pt x="32" y="0"/>
                  </a:moveTo>
                  <a:lnTo>
                    <a:pt x="0" y="107"/>
                  </a:lnTo>
                  <a:lnTo>
                    <a:pt x="26" y="120"/>
                  </a:lnTo>
                  <a:lnTo>
                    <a:pt x="49" y="57"/>
                  </a:lnTo>
                  <a:lnTo>
                    <a:pt x="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64" name="任意多边形 132">
              <a:extLst>
                <a:ext uri="{FF2B5EF4-FFF2-40B4-BE49-F238E27FC236}">
                  <a16:creationId xmlns:a16="http://schemas.microsoft.com/office/drawing/2014/main" id="{F99F9C0E-5EAD-77BC-968B-FFB992D6FFA2}"/>
                </a:ext>
              </a:extLst>
            </p:cNvPr>
            <p:cNvSpPr/>
            <p:nvPr/>
          </p:nvSpPr>
          <p:spPr bwMode="auto">
            <a:xfrm>
              <a:off x="4385469" y="2541163"/>
              <a:ext cx="66675" cy="269875"/>
            </a:xfrm>
            <a:custGeom>
              <a:avLst/>
              <a:gdLst>
                <a:gd name="T0" fmla="*/ 22 w 27"/>
                <a:gd name="T1" fmla="*/ 0 h 108"/>
                <a:gd name="T2" fmla="*/ 0 w 27"/>
                <a:gd name="T3" fmla="*/ 72 h 108"/>
                <a:gd name="T4" fmla="*/ 11 w 27"/>
                <a:gd name="T5" fmla="*/ 108 h 108"/>
                <a:gd name="T6" fmla="*/ 22 w 27"/>
                <a:gd name="T7" fmla="*/ 0 h 108"/>
              </a:gdLst>
              <a:ahLst/>
              <a:cxnLst>
                <a:cxn ang="0">
                  <a:pos x="T0" y="T1"/>
                </a:cxn>
                <a:cxn ang="0">
                  <a:pos x="T2" y="T3"/>
                </a:cxn>
                <a:cxn ang="0">
                  <a:pos x="T4" y="T5"/>
                </a:cxn>
                <a:cxn ang="0">
                  <a:pos x="T6" y="T7"/>
                </a:cxn>
              </a:cxnLst>
              <a:rect l="0" t="0" r="r" b="b"/>
              <a:pathLst>
                <a:path w="27" h="108">
                  <a:moveTo>
                    <a:pt x="22" y="0"/>
                  </a:moveTo>
                  <a:cubicBezTo>
                    <a:pt x="0" y="72"/>
                    <a:pt x="0" y="72"/>
                    <a:pt x="0" y="72"/>
                  </a:cubicBezTo>
                  <a:cubicBezTo>
                    <a:pt x="11" y="108"/>
                    <a:pt x="11" y="108"/>
                    <a:pt x="11" y="108"/>
                  </a:cubicBezTo>
                  <a:cubicBezTo>
                    <a:pt x="11" y="108"/>
                    <a:pt x="27" y="26"/>
                    <a:pt x="22" y="0"/>
                  </a:cubicBezTo>
                </a:path>
              </a:pathLst>
            </a:custGeom>
            <a:solidFill>
              <a:srgbClr val="BA404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65" name="任意多边形 133">
              <a:extLst>
                <a:ext uri="{FF2B5EF4-FFF2-40B4-BE49-F238E27FC236}">
                  <a16:creationId xmlns:a16="http://schemas.microsoft.com/office/drawing/2014/main" id="{ACEC7820-636F-904E-3D45-80E2E92A3B6B}"/>
                </a:ext>
              </a:extLst>
            </p:cNvPr>
            <p:cNvSpPr/>
            <p:nvPr/>
          </p:nvSpPr>
          <p:spPr bwMode="auto">
            <a:xfrm>
              <a:off x="4887119" y="2276051"/>
              <a:ext cx="88900" cy="19050"/>
            </a:xfrm>
            <a:custGeom>
              <a:avLst/>
              <a:gdLst>
                <a:gd name="T0" fmla="*/ 0 w 36"/>
                <a:gd name="T1" fmla="*/ 0 h 8"/>
                <a:gd name="T2" fmla="*/ 0 w 36"/>
                <a:gd name="T3" fmla="*/ 0 h 8"/>
                <a:gd name="T4" fmla="*/ 36 w 36"/>
                <a:gd name="T5" fmla="*/ 8 h 8"/>
                <a:gd name="T6" fmla="*/ 0 w 36"/>
                <a:gd name="T7" fmla="*/ 0 h 8"/>
              </a:gdLst>
              <a:ahLst/>
              <a:cxnLst>
                <a:cxn ang="0">
                  <a:pos x="T0" y="T1"/>
                </a:cxn>
                <a:cxn ang="0">
                  <a:pos x="T2" y="T3"/>
                </a:cxn>
                <a:cxn ang="0">
                  <a:pos x="T4" y="T5"/>
                </a:cxn>
                <a:cxn ang="0">
                  <a:pos x="T6" y="T7"/>
                </a:cxn>
              </a:cxnLst>
              <a:rect l="0" t="0" r="r" b="b"/>
              <a:pathLst>
                <a:path w="36" h="8">
                  <a:moveTo>
                    <a:pt x="0" y="0"/>
                  </a:moveTo>
                  <a:cubicBezTo>
                    <a:pt x="0" y="0"/>
                    <a:pt x="0" y="0"/>
                    <a:pt x="0" y="0"/>
                  </a:cubicBezTo>
                  <a:cubicBezTo>
                    <a:pt x="4" y="1"/>
                    <a:pt x="18" y="3"/>
                    <a:pt x="36" y="8"/>
                  </a:cubicBezTo>
                  <a:cubicBezTo>
                    <a:pt x="28" y="5"/>
                    <a:pt x="8" y="2"/>
                    <a:pt x="0" y="0"/>
                  </a:cubicBezTo>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66" name="任意多边形 134">
              <a:extLst>
                <a:ext uri="{FF2B5EF4-FFF2-40B4-BE49-F238E27FC236}">
                  <a16:creationId xmlns:a16="http://schemas.microsoft.com/office/drawing/2014/main" id="{67DE3582-8A6B-AC12-1D7B-86CD82D33080}"/>
                </a:ext>
              </a:extLst>
            </p:cNvPr>
            <p:cNvSpPr/>
            <p:nvPr/>
          </p:nvSpPr>
          <p:spPr bwMode="auto">
            <a:xfrm>
              <a:off x="4874419" y="2276051"/>
              <a:ext cx="12700" cy="0"/>
            </a:xfrm>
            <a:custGeom>
              <a:avLst/>
              <a:gdLst>
                <a:gd name="T0" fmla="*/ 1 w 5"/>
                <a:gd name="T1" fmla="*/ 0 w 5"/>
                <a:gd name="T2" fmla="*/ 3 w 5"/>
                <a:gd name="T3" fmla="*/ 5 w 5"/>
                <a:gd name="T4" fmla="*/ 5 w 5"/>
                <a:gd name="T5" fmla="*/ 1 w 5"/>
              </a:gdLst>
              <a:ahLst/>
              <a:cxnLst>
                <a:cxn ang="0">
                  <a:pos x="T0" y="0"/>
                </a:cxn>
                <a:cxn ang="0">
                  <a:pos x="T1" y="0"/>
                </a:cxn>
                <a:cxn ang="0">
                  <a:pos x="T2" y="0"/>
                </a:cxn>
                <a:cxn ang="0">
                  <a:pos x="T3" y="0"/>
                </a:cxn>
                <a:cxn ang="0">
                  <a:pos x="T4" y="0"/>
                </a:cxn>
                <a:cxn ang="0">
                  <a:pos x="T5" y="0"/>
                </a:cxn>
              </a:cxnLst>
              <a:rect l="0" t="0" r="r" b="b"/>
              <a:pathLst>
                <a:path w="5">
                  <a:moveTo>
                    <a:pt x="1" y="0"/>
                  </a:moveTo>
                  <a:cubicBezTo>
                    <a:pt x="0" y="0"/>
                    <a:pt x="0" y="0"/>
                    <a:pt x="0" y="0"/>
                  </a:cubicBezTo>
                  <a:cubicBezTo>
                    <a:pt x="3" y="0"/>
                    <a:pt x="3" y="0"/>
                    <a:pt x="3" y="0"/>
                  </a:cubicBezTo>
                  <a:cubicBezTo>
                    <a:pt x="3" y="0"/>
                    <a:pt x="4" y="0"/>
                    <a:pt x="5" y="0"/>
                  </a:cubicBezTo>
                  <a:cubicBezTo>
                    <a:pt x="5" y="0"/>
                    <a:pt x="5" y="0"/>
                    <a:pt x="5" y="0"/>
                  </a:cubicBezTo>
                  <a:cubicBezTo>
                    <a:pt x="2" y="0"/>
                    <a:pt x="1" y="0"/>
                    <a:pt x="1" y="0"/>
                  </a:cubicBezTo>
                </a:path>
              </a:pathLst>
            </a:custGeom>
            <a:solidFill>
              <a:srgbClr val="CC98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67" name="任意多边形 135">
              <a:extLst>
                <a:ext uri="{FF2B5EF4-FFF2-40B4-BE49-F238E27FC236}">
                  <a16:creationId xmlns:a16="http://schemas.microsoft.com/office/drawing/2014/main" id="{86155542-75CA-358C-2ABB-F13411882623}"/>
                </a:ext>
              </a:extLst>
            </p:cNvPr>
            <p:cNvSpPr/>
            <p:nvPr/>
          </p:nvSpPr>
          <p:spPr bwMode="auto">
            <a:xfrm>
              <a:off x="4828381" y="2276051"/>
              <a:ext cx="206375" cy="122238"/>
            </a:xfrm>
            <a:custGeom>
              <a:avLst/>
              <a:gdLst>
                <a:gd name="T0" fmla="*/ 18 w 82"/>
                <a:gd name="T1" fmla="*/ 0 h 49"/>
                <a:gd name="T2" fmla="*/ 0 w 82"/>
                <a:gd name="T3" fmla="*/ 49 h 49"/>
                <a:gd name="T4" fmla="*/ 1 w 82"/>
                <a:gd name="T5" fmla="*/ 49 h 49"/>
                <a:gd name="T6" fmla="*/ 60 w 82"/>
                <a:gd name="T7" fmla="*/ 9 h 49"/>
                <a:gd name="T8" fmla="*/ 59 w 82"/>
                <a:gd name="T9" fmla="*/ 8 h 49"/>
                <a:gd name="T10" fmla="*/ 23 w 82"/>
                <a:gd name="T11" fmla="*/ 0 h 49"/>
                <a:gd name="T12" fmla="*/ 21 w 82"/>
                <a:gd name="T13" fmla="*/ 0 h 49"/>
                <a:gd name="T14" fmla="*/ 18 w 82"/>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49">
                  <a:moveTo>
                    <a:pt x="18" y="0"/>
                  </a:moveTo>
                  <a:cubicBezTo>
                    <a:pt x="0" y="49"/>
                    <a:pt x="0" y="49"/>
                    <a:pt x="0" y="49"/>
                  </a:cubicBezTo>
                  <a:cubicBezTo>
                    <a:pt x="0" y="49"/>
                    <a:pt x="0" y="49"/>
                    <a:pt x="1" y="49"/>
                  </a:cubicBezTo>
                  <a:cubicBezTo>
                    <a:pt x="27" y="49"/>
                    <a:pt x="82" y="21"/>
                    <a:pt x="60" y="9"/>
                  </a:cubicBezTo>
                  <a:cubicBezTo>
                    <a:pt x="60" y="9"/>
                    <a:pt x="59" y="8"/>
                    <a:pt x="59" y="8"/>
                  </a:cubicBezTo>
                  <a:cubicBezTo>
                    <a:pt x="41" y="3"/>
                    <a:pt x="27" y="1"/>
                    <a:pt x="23" y="0"/>
                  </a:cubicBezTo>
                  <a:cubicBezTo>
                    <a:pt x="22" y="0"/>
                    <a:pt x="21" y="0"/>
                    <a:pt x="21" y="0"/>
                  </a:cubicBezTo>
                  <a:cubicBezTo>
                    <a:pt x="18" y="0"/>
                    <a:pt x="18" y="0"/>
                    <a:pt x="18" y="0"/>
                  </a:cubicBezTo>
                </a:path>
              </a:pathLst>
            </a:custGeom>
            <a:solidFill>
              <a:srgbClr val="BA404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68" name="任意多边形 136">
              <a:extLst>
                <a:ext uri="{FF2B5EF4-FFF2-40B4-BE49-F238E27FC236}">
                  <a16:creationId xmlns:a16="http://schemas.microsoft.com/office/drawing/2014/main" id="{49F67607-8B86-F738-7A9D-BABE629530C5}"/>
                </a:ext>
              </a:extLst>
            </p:cNvPr>
            <p:cNvSpPr/>
            <p:nvPr/>
          </p:nvSpPr>
          <p:spPr bwMode="auto">
            <a:xfrm>
              <a:off x="4593431" y="2183976"/>
              <a:ext cx="315913" cy="288925"/>
            </a:xfrm>
            <a:custGeom>
              <a:avLst/>
              <a:gdLst>
                <a:gd name="T0" fmla="*/ 0 w 126"/>
                <a:gd name="T1" fmla="*/ 37 h 116"/>
                <a:gd name="T2" fmla="*/ 0 w 126"/>
                <a:gd name="T3" fmla="*/ 0 h 116"/>
                <a:gd name="T4" fmla="*/ 75 w 126"/>
                <a:gd name="T5" fmla="*/ 61 h 116"/>
                <a:gd name="T6" fmla="*/ 121 w 126"/>
                <a:gd name="T7" fmla="*/ 11 h 116"/>
                <a:gd name="T8" fmla="*/ 126 w 126"/>
                <a:gd name="T9" fmla="*/ 78 h 116"/>
                <a:gd name="T10" fmla="*/ 83 w 126"/>
                <a:gd name="T11" fmla="*/ 116 h 116"/>
                <a:gd name="T12" fmla="*/ 40 w 126"/>
                <a:gd name="T13" fmla="*/ 116 h 116"/>
                <a:gd name="T14" fmla="*/ 5 w 126"/>
                <a:gd name="T15" fmla="*/ 86 h 116"/>
                <a:gd name="T16" fmla="*/ 0 w 126"/>
                <a:gd name="T17" fmla="*/ 4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116">
                  <a:moveTo>
                    <a:pt x="0" y="37"/>
                  </a:moveTo>
                  <a:cubicBezTo>
                    <a:pt x="0" y="0"/>
                    <a:pt x="0" y="0"/>
                    <a:pt x="0" y="0"/>
                  </a:cubicBezTo>
                  <a:cubicBezTo>
                    <a:pt x="0" y="0"/>
                    <a:pt x="72" y="18"/>
                    <a:pt x="75" y="61"/>
                  </a:cubicBezTo>
                  <a:cubicBezTo>
                    <a:pt x="75" y="61"/>
                    <a:pt x="84" y="14"/>
                    <a:pt x="121" y="11"/>
                  </a:cubicBezTo>
                  <a:cubicBezTo>
                    <a:pt x="126" y="78"/>
                    <a:pt x="126" y="78"/>
                    <a:pt x="126" y="78"/>
                  </a:cubicBezTo>
                  <a:cubicBezTo>
                    <a:pt x="83" y="116"/>
                    <a:pt x="83" y="116"/>
                    <a:pt x="83" y="116"/>
                  </a:cubicBezTo>
                  <a:cubicBezTo>
                    <a:pt x="40" y="116"/>
                    <a:pt x="40" y="116"/>
                    <a:pt x="40" y="116"/>
                  </a:cubicBezTo>
                  <a:cubicBezTo>
                    <a:pt x="5" y="86"/>
                    <a:pt x="5" y="86"/>
                    <a:pt x="5" y="86"/>
                  </a:cubicBezTo>
                  <a:cubicBezTo>
                    <a:pt x="0" y="40"/>
                    <a:pt x="0" y="40"/>
                    <a:pt x="0" y="40"/>
                  </a:cubicBezTo>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69" name="任意多边形 137">
              <a:extLst>
                <a:ext uri="{FF2B5EF4-FFF2-40B4-BE49-F238E27FC236}">
                  <a16:creationId xmlns:a16="http://schemas.microsoft.com/office/drawing/2014/main" id="{2A3EDA6F-2D9A-FC82-91EE-BE3D898BE6E8}"/>
                </a:ext>
              </a:extLst>
            </p:cNvPr>
            <p:cNvSpPr/>
            <p:nvPr/>
          </p:nvSpPr>
          <p:spPr bwMode="auto">
            <a:xfrm>
              <a:off x="4780756" y="2353838"/>
              <a:ext cx="46038" cy="500063"/>
            </a:xfrm>
            <a:custGeom>
              <a:avLst/>
              <a:gdLst>
                <a:gd name="T0" fmla="*/ 16 w 18"/>
                <a:gd name="T1" fmla="*/ 200 h 200"/>
                <a:gd name="T2" fmla="*/ 16 w 18"/>
                <a:gd name="T3" fmla="*/ 198 h 200"/>
                <a:gd name="T4" fmla="*/ 16 w 18"/>
                <a:gd name="T5" fmla="*/ 192 h 200"/>
                <a:gd name="T6" fmla="*/ 16 w 18"/>
                <a:gd name="T7" fmla="*/ 170 h 200"/>
                <a:gd name="T8" fmla="*/ 14 w 18"/>
                <a:gd name="T9" fmla="*/ 99 h 200"/>
                <a:gd name="T10" fmla="*/ 5 w 18"/>
                <a:gd name="T11" fmla="*/ 29 h 200"/>
                <a:gd name="T12" fmla="*/ 1 w 18"/>
                <a:gd name="T13" fmla="*/ 8 h 200"/>
                <a:gd name="T14" fmla="*/ 0 w 18"/>
                <a:gd name="T15" fmla="*/ 2 h 200"/>
                <a:gd name="T16" fmla="*/ 0 w 18"/>
                <a:gd name="T17" fmla="*/ 0 h 200"/>
                <a:gd name="T18" fmla="*/ 0 w 18"/>
                <a:gd name="T19" fmla="*/ 2 h 200"/>
                <a:gd name="T20" fmla="*/ 2 w 18"/>
                <a:gd name="T21" fmla="*/ 7 h 200"/>
                <a:gd name="T22" fmla="*/ 6 w 18"/>
                <a:gd name="T23" fmla="*/ 29 h 200"/>
                <a:gd name="T24" fmla="*/ 16 w 18"/>
                <a:gd name="T25" fmla="*/ 99 h 200"/>
                <a:gd name="T26" fmla="*/ 18 w 18"/>
                <a:gd name="T27" fmla="*/ 170 h 200"/>
                <a:gd name="T28" fmla="*/ 17 w 18"/>
                <a:gd name="T29" fmla="*/ 192 h 200"/>
                <a:gd name="T30" fmla="*/ 17 w 18"/>
                <a:gd name="T31" fmla="*/ 198 h 200"/>
                <a:gd name="T32" fmla="*/ 16 w 18"/>
                <a:gd name="T33"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200">
                  <a:moveTo>
                    <a:pt x="16" y="200"/>
                  </a:moveTo>
                  <a:cubicBezTo>
                    <a:pt x="16" y="200"/>
                    <a:pt x="16" y="199"/>
                    <a:pt x="16" y="198"/>
                  </a:cubicBezTo>
                  <a:cubicBezTo>
                    <a:pt x="16" y="196"/>
                    <a:pt x="16" y="194"/>
                    <a:pt x="16" y="192"/>
                  </a:cubicBezTo>
                  <a:cubicBezTo>
                    <a:pt x="16" y="187"/>
                    <a:pt x="16" y="179"/>
                    <a:pt x="16" y="170"/>
                  </a:cubicBezTo>
                  <a:cubicBezTo>
                    <a:pt x="17" y="152"/>
                    <a:pt x="16" y="127"/>
                    <a:pt x="14" y="99"/>
                  </a:cubicBezTo>
                  <a:cubicBezTo>
                    <a:pt x="11" y="72"/>
                    <a:pt x="8" y="47"/>
                    <a:pt x="5" y="29"/>
                  </a:cubicBezTo>
                  <a:cubicBezTo>
                    <a:pt x="3" y="20"/>
                    <a:pt x="2" y="13"/>
                    <a:pt x="1" y="8"/>
                  </a:cubicBezTo>
                  <a:cubicBezTo>
                    <a:pt x="0" y="5"/>
                    <a:pt x="0" y="3"/>
                    <a:pt x="0" y="2"/>
                  </a:cubicBezTo>
                  <a:cubicBezTo>
                    <a:pt x="0" y="1"/>
                    <a:pt x="0" y="0"/>
                    <a:pt x="0" y="0"/>
                  </a:cubicBezTo>
                  <a:cubicBezTo>
                    <a:pt x="0" y="0"/>
                    <a:pt x="0" y="0"/>
                    <a:pt x="0" y="2"/>
                  </a:cubicBezTo>
                  <a:cubicBezTo>
                    <a:pt x="1" y="3"/>
                    <a:pt x="1" y="5"/>
                    <a:pt x="2" y="7"/>
                  </a:cubicBezTo>
                  <a:cubicBezTo>
                    <a:pt x="3" y="12"/>
                    <a:pt x="4" y="20"/>
                    <a:pt x="6" y="29"/>
                  </a:cubicBezTo>
                  <a:cubicBezTo>
                    <a:pt x="10" y="46"/>
                    <a:pt x="13" y="71"/>
                    <a:pt x="16" y="99"/>
                  </a:cubicBezTo>
                  <a:cubicBezTo>
                    <a:pt x="18" y="127"/>
                    <a:pt x="18" y="152"/>
                    <a:pt x="18" y="170"/>
                  </a:cubicBezTo>
                  <a:cubicBezTo>
                    <a:pt x="18" y="180"/>
                    <a:pt x="17" y="187"/>
                    <a:pt x="17" y="192"/>
                  </a:cubicBezTo>
                  <a:cubicBezTo>
                    <a:pt x="17" y="194"/>
                    <a:pt x="17" y="196"/>
                    <a:pt x="17" y="198"/>
                  </a:cubicBezTo>
                  <a:cubicBezTo>
                    <a:pt x="16" y="199"/>
                    <a:pt x="16" y="200"/>
                    <a:pt x="16" y="20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70" name="任意多边形 138">
              <a:extLst>
                <a:ext uri="{FF2B5EF4-FFF2-40B4-BE49-F238E27FC236}">
                  <a16:creationId xmlns:a16="http://schemas.microsoft.com/office/drawing/2014/main" id="{48E26145-73D5-6961-A3CE-15D70FE7E58B}"/>
                </a:ext>
              </a:extLst>
            </p:cNvPr>
            <p:cNvSpPr/>
            <p:nvPr/>
          </p:nvSpPr>
          <p:spPr bwMode="auto">
            <a:xfrm>
              <a:off x="4588669" y="2258588"/>
              <a:ext cx="184150" cy="174625"/>
            </a:xfrm>
            <a:custGeom>
              <a:avLst/>
              <a:gdLst>
                <a:gd name="T0" fmla="*/ 74 w 74"/>
                <a:gd name="T1" fmla="*/ 19 h 70"/>
                <a:gd name="T2" fmla="*/ 69 w 74"/>
                <a:gd name="T3" fmla="*/ 19 h 70"/>
                <a:gd name="T4" fmla="*/ 65 w 74"/>
                <a:gd name="T5" fmla="*/ 22 h 70"/>
                <a:gd name="T6" fmla="*/ 62 w 74"/>
                <a:gd name="T7" fmla="*/ 28 h 70"/>
                <a:gd name="T8" fmla="*/ 48 w 74"/>
                <a:gd name="T9" fmla="*/ 68 h 70"/>
                <a:gd name="T10" fmla="*/ 48 w 74"/>
                <a:gd name="T11" fmla="*/ 70 h 70"/>
                <a:gd name="T12" fmla="*/ 47 w 74"/>
                <a:gd name="T13" fmla="*/ 69 h 70"/>
                <a:gd name="T14" fmla="*/ 34 w 74"/>
                <a:gd name="T15" fmla="*/ 60 h 70"/>
                <a:gd name="T16" fmla="*/ 10 w 74"/>
                <a:gd name="T17" fmla="*/ 43 h 70"/>
                <a:gd name="T18" fmla="*/ 2 w 74"/>
                <a:gd name="T19" fmla="*/ 32 h 70"/>
                <a:gd name="T20" fmla="*/ 0 w 74"/>
                <a:gd name="T21" fmla="*/ 21 h 70"/>
                <a:gd name="T22" fmla="*/ 1 w 74"/>
                <a:gd name="T23" fmla="*/ 5 h 70"/>
                <a:gd name="T24" fmla="*/ 3 w 74"/>
                <a:gd name="T25" fmla="*/ 0 h 70"/>
                <a:gd name="T26" fmla="*/ 2 w 74"/>
                <a:gd name="T27" fmla="*/ 5 h 70"/>
                <a:gd name="T28" fmla="*/ 1 w 74"/>
                <a:gd name="T29" fmla="*/ 21 h 70"/>
                <a:gd name="T30" fmla="*/ 4 w 74"/>
                <a:gd name="T31" fmla="*/ 32 h 70"/>
                <a:gd name="T32" fmla="*/ 12 w 74"/>
                <a:gd name="T33" fmla="*/ 41 h 70"/>
                <a:gd name="T34" fmla="*/ 35 w 74"/>
                <a:gd name="T35" fmla="*/ 59 h 70"/>
                <a:gd name="T36" fmla="*/ 48 w 74"/>
                <a:gd name="T37" fmla="*/ 67 h 70"/>
                <a:gd name="T38" fmla="*/ 46 w 74"/>
                <a:gd name="T39" fmla="*/ 68 h 70"/>
                <a:gd name="T40" fmla="*/ 61 w 74"/>
                <a:gd name="T41" fmla="*/ 28 h 70"/>
                <a:gd name="T42" fmla="*/ 65 w 74"/>
                <a:gd name="T43" fmla="*/ 22 h 70"/>
                <a:gd name="T44" fmla="*/ 69 w 74"/>
                <a:gd name="T45" fmla="*/ 19 h 70"/>
                <a:gd name="T46" fmla="*/ 74 w 74"/>
                <a:gd name="T47" fmla="*/ 1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70">
                  <a:moveTo>
                    <a:pt x="74" y="19"/>
                  </a:moveTo>
                  <a:cubicBezTo>
                    <a:pt x="74" y="19"/>
                    <a:pt x="72" y="18"/>
                    <a:pt x="69" y="19"/>
                  </a:cubicBezTo>
                  <a:cubicBezTo>
                    <a:pt x="68" y="20"/>
                    <a:pt x="67" y="21"/>
                    <a:pt x="65" y="22"/>
                  </a:cubicBezTo>
                  <a:cubicBezTo>
                    <a:pt x="64" y="24"/>
                    <a:pt x="63" y="26"/>
                    <a:pt x="62" y="28"/>
                  </a:cubicBezTo>
                  <a:cubicBezTo>
                    <a:pt x="58" y="38"/>
                    <a:pt x="52" y="52"/>
                    <a:pt x="48" y="68"/>
                  </a:cubicBezTo>
                  <a:cubicBezTo>
                    <a:pt x="48" y="70"/>
                    <a:pt x="48" y="70"/>
                    <a:pt x="48" y="70"/>
                  </a:cubicBezTo>
                  <a:cubicBezTo>
                    <a:pt x="47" y="69"/>
                    <a:pt x="47" y="69"/>
                    <a:pt x="47" y="69"/>
                  </a:cubicBezTo>
                  <a:cubicBezTo>
                    <a:pt x="42" y="66"/>
                    <a:pt x="38" y="63"/>
                    <a:pt x="34" y="60"/>
                  </a:cubicBezTo>
                  <a:cubicBezTo>
                    <a:pt x="25" y="55"/>
                    <a:pt x="17" y="49"/>
                    <a:pt x="10" y="43"/>
                  </a:cubicBezTo>
                  <a:cubicBezTo>
                    <a:pt x="7" y="40"/>
                    <a:pt x="4" y="36"/>
                    <a:pt x="2" y="32"/>
                  </a:cubicBezTo>
                  <a:cubicBezTo>
                    <a:pt x="1" y="29"/>
                    <a:pt x="0" y="25"/>
                    <a:pt x="0" y="21"/>
                  </a:cubicBezTo>
                  <a:cubicBezTo>
                    <a:pt x="0" y="14"/>
                    <a:pt x="1" y="9"/>
                    <a:pt x="1" y="5"/>
                  </a:cubicBezTo>
                  <a:cubicBezTo>
                    <a:pt x="2" y="2"/>
                    <a:pt x="3" y="0"/>
                    <a:pt x="3" y="0"/>
                  </a:cubicBezTo>
                  <a:cubicBezTo>
                    <a:pt x="3" y="0"/>
                    <a:pt x="3" y="2"/>
                    <a:pt x="2" y="5"/>
                  </a:cubicBezTo>
                  <a:cubicBezTo>
                    <a:pt x="2" y="9"/>
                    <a:pt x="1" y="15"/>
                    <a:pt x="1" y="21"/>
                  </a:cubicBezTo>
                  <a:cubicBezTo>
                    <a:pt x="2" y="25"/>
                    <a:pt x="2" y="28"/>
                    <a:pt x="4" y="32"/>
                  </a:cubicBezTo>
                  <a:cubicBezTo>
                    <a:pt x="6" y="35"/>
                    <a:pt x="8" y="38"/>
                    <a:pt x="12" y="41"/>
                  </a:cubicBezTo>
                  <a:cubicBezTo>
                    <a:pt x="18" y="47"/>
                    <a:pt x="26" y="53"/>
                    <a:pt x="35" y="59"/>
                  </a:cubicBezTo>
                  <a:cubicBezTo>
                    <a:pt x="39" y="62"/>
                    <a:pt x="44" y="65"/>
                    <a:pt x="48" y="67"/>
                  </a:cubicBezTo>
                  <a:cubicBezTo>
                    <a:pt x="46" y="68"/>
                    <a:pt x="46" y="68"/>
                    <a:pt x="46" y="68"/>
                  </a:cubicBezTo>
                  <a:cubicBezTo>
                    <a:pt x="50" y="51"/>
                    <a:pt x="56" y="37"/>
                    <a:pt x="61" y="28"/>
                  </a:cubicBezTo>
                  <a:cubicBezTo>
                    <a:pt x="62" y="25"/>
                    <a:pt x="63" y="23"/>
                    <a:pt x="65" y="22"/>
                  </a:cubicBezTo>
                  <a:cubicBezTo>
                    <a:pt x="66" y="20"/>
                    <a:pt x="68" y="19"/>
                    <a:pt x="69" y="19"/>
                  </a:cubicBezTo>
                  <a:cubicBezTo>
                    <a:pt x="72" y="18"/>
                    <a:pt x="74" y="19"/>
                    <a:pt x="74" y="19"/>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71" name="任意多边形 139">
              <a:extLst>
                <a:ext uri="{FF2B5EF4-FFF2-40B4-BE49-F238E27FC236}">
                  <a16:creationId xmlns:a16="http://schemas.microsoft.com/office/drawing/2014/main" id="{ABAC2498-F202-1875-D325-321C2645FFFC}"/>
                </a:ext>
              </a:extLst>
            </p:cNvPr>
            <p:cNvSpPr/>
            <p:nvPr/>
          </p:nvSpPr>
          <p:spPr bwMode="auto">
            <a:xfrm>
              <a:off x="4793456" y="2210963"/>
              <a:ext cx="120650" cy="212725"/>
            </a:xfrm>
            <a:custGeom>
              <a:avLst/>
              <a:gdLst>
                <a:gd name="T0" fmla="*/ 41 w 48"/>
                <a:gd name="T1" fmla="*/ 0 h 85"/>
                <a:gd name="T2" fmla="*/ 42 w 48"/>
                <a:gd name="T3" fmla="*/ 6 h 85"/>
                <a:gd name="T4" fmla="*/ 43 w 48"/>
                <a:gd name="T5" fmla="*/ 22 h 85"/>
                <a:gd name="T6" fmla="*/ 46 w 48"/>
                <a:gd name="T7" fmla="*/ 45 h 85"/>
                <a:gd name="T8" fmla="*/ 46 w 48"/>
                <a:gd name="T9" fmla="*/ 59 h 85"/>
                <a:gd name="T10" fmla="*/ 37 w 48"/>
                <a:gd name="T11" fmla="*/ 71 h 85"/>
                <a:gd name="T12" fmla="*/ 21 w 48"/>
                <a:gd name="T13" fmla="*/ 83 h 85"/>
                <a:gd name="T14" fmla="*/ 20 w 48"/>
                <a:gd name="T15" fmla="*/ 85 h 85"/>
                <a:gd name="T16" fmla="*/ 19 w 48"/>
                <a:gd name="T17" fmla="*/ 82 h 85"/>
                <a:gd name="T18" fmla="*/ 9 w 48"/>
                <a:gd name="T19" fmla="*/ 47 h 85"/>
                <a:gd name="T20" fmla="*/ 1 w 48"/>
                <a:gd name="T21" fmla="*/ 34 h 85"/>
                <a:gd name="T22" fmla="*/ 3 w 48"/>
                <a:gd name="T23" fmla="*/ 37 h 85"/>
                <a:gd name="T24" fmla="*/ 10 w 48"/>
                <a:gd name="T25" fmla="*/ 46 h 85"/>
                <a:gd name="T26" fmla="*/ 21 w 48"/>
                <a:gd name="T27" fmla="*/ 82 h 85"/>
                <a:gd name="T28" fmla="*/ 20 w 48"/>
                <a:gd name="T29" fmla="*/ 82 h 85"/>
                <a:gd name="T30" fmla="*/ 36 w 48"/>
                <a:gd name="T31" fmla="*/ 69 h 85"/>
                <a:gd name="T32" fmla="*/ 44 w 48"/>
                <a:gd name="T33" fmla="*/ 59 h 85"/>
                <a:gd name="T34" fmla="*/ 44 w 48"/>
                <a:gd name="T35" fmla="*/ 45 h 85"/>
                <a:gd name="T36" fmla="*/ 41 w 48"/>
                <a:gd name="T37" fmla="*/ 22 h 85"/>
                <a:gd name="T38" fmla="*/ 41 w 48"/>
                <a:gd name="T39" fmla="*/ 6 h 85"/>
                <a:gd name="T40" fmla="*/ 41 w 48"/>
                <a:gd name="T4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85">
                  <a:moveTo>
                    <a:pt x="41" y="0"/>
                  </a:moveTo>
                  <a:cubicBezTo>
                    <a:pt x="41" y="0"/>
                    <a:pt x="42" y="2"/>
                    <a:pt x="42" y="6"/>
                  </a:cubicBezTo>
                  <a:cubicBezTo>
                    <a:pt x="42" y="10"/>
                    <a:pt x="42" y="16"/>
                    <a:pt x="43" y="22"/>
                  </a:cubicBezTo>
                  <a:cubicBezTo>
                    <a:pt x="43" y="28"/>
                    <a:pt x="44" y="36"/>
                    <a:pt x="46" y="45"/>
                  </a:cubicBezTo>
                  <a:cubicBezTo>
                    <a:pt x="46" y="49"/>
                    <a:pt x="48" y="54"/>
                    <a:pt x="46" y="59"/>
                  </a:cubicBezTo>
                  <a:cubicBezTo>
                    <a:pt x="45" y="64"/>
                    <a:pt x="41" y="68"/>
                    <a:pt x="37" y="71"/>
                  </a:cubicBezTo>
                  <a:cubicBezTo>
                    <a:pt x="31" y="75"/>
                    <a:pt x="25" y="78"/>
                    <a:pt x="21" y="83"/>
                  </a:cubicBezTo>
                  <a:cubicBezTo>
                    <a:pt x="20" y="85"/>
                    <a:pt x="20" y="85"/>
                    <a:pt x="20" y="85"/>
                  </a:cubicBezTo>
                  <a:cubicBezTo>
                    <a:pt x="19" y="82"/>
                    <a:pt x="19" y="82"/>
                    <a:pt x="19" y="82"/>
                  </a:cubicBezTo>
                  <a:cubicBezTo>
                    <a:pt x="18" y="67"/>
                    <a:pt x="13" y="55"/>
                    <a:pt x="9" y="47"/>
                  </a:cubicBezTo>
                  <a:cubicBezTo>
                    <a:pt x="4" y="38"/>
                    <a:pt x="0" y="34"/>
                    <a:pt x="1" y="34"/>
                  </a:cubicBezTo>
                  <a:cubicBezTo>
                    <a:pt x="1" y="34"/>
                    <a:pt x="2" y="35"/>
                    <a:pt x="3" y="37"/>
                  </a:cubicBezTo>
                  <a:cubicBezTo>
                    <a:pt x="5" y="39"/>
                    <a:pt x="7" y="42"/>
                    <a:pt x="10" y="46"/>
                  </a:cubicBezTo>
                  <a:cubicBezTo>
                    <a:pt x="15" y="54"/>
                    <a:pt x="20" y="67"/>
                    <a:pt x="21" y="82"/>
                  </a:cubicBezTo>
                  <a:cubicBezTo>
                    <a:pt x="20" y="82"/>
                    <a:pt x="20" y="82"/>
                    <a:pt x="20" y="82"/>
                  </a:cubicBezTo>
                  <a:cubicBezTo>
                    <a:pt x="24" y="77"/>
                    <a:pt x="30" y="73"/>
                    <a:pt x="36" y="69"/>
                  </a:cubicBezTo>
                  <a:cubicBezTo>
                    <a:pt x="40" y="66"/>
                    <a:pt x="43" y="63"/>
                    <a:pt x="44" y="59"/>
                  </a:cubicBezTo>
                  <a:cubicBezTo>
                    <a:pt x="45" y="54"/>
                    <a:pt x="44" y="50"/>
                    <a:pt x="44" y="45"/>
                  </a:cubicBezTo>
                  <a:cubicBezTo>
                    <a:pt x="42" y="37"/>
                    <a:pt x="42" y="29"/>
                    <a:pt x="41" y="22"/>
                  </a:cubicBezTo>
                  <a:cubicBezTo>
                    <a:pt x="41" y="15"/>
                    <a:pt x="41" y="10"/>
                    <a:pt x="41" y="6"/>
                  </a:cubicBezTo>
                  <a:cubicBezTo>
                    <a:pt x="41" y="2"/>
                    <a:pt x="41" y="0"/>
                    <a:pt x="41"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72" name="任意多边形 141">
              <a:extLst>
                <a:ext uri="{FF2B5EF4-FFF2-40B4-BE49-F238E27FC236}">
                  <a16:creationId xmlns:a16="http://schemas.microsoft.com/office/drawing/2014/main" id="{2C6920A2-F70D-BAE4-1831-6D644C7B2882}"/>
                </a:ext>
              </a:extLst>
            </p:cNvPr>
            <p:cNvSpPr/>
            <p:nvPr/>
          </p:nvSpPr>
          <p:spPr bwMode="auto">
            <a:xfrm>
              <a:off x="4239419" y="2390351"/>
              <a:ext cx="1193800" cy="876300"/>
            </a:xfrm>
            <a:custGeom>
              <a:avLst/>
              <a:gdLst>
                <a:gd name="T0" fmla="*/ 68 w 476"/>
                <a:gd name="T1" fmla="*/ 50 h 350"/>
                <a:gd name="T2" fmla="*/ 186 w 476"/>
                <a:gd name="T3" fmla="*/ 213 h 350"/>
                <a:gd name="T4" fmla="*/ 367 w 476"/>
                <a:gd name="T5" fmla="*/ 75 h 350"/>
                <a:gd name="T6" fmla="*/ 381 w 476"/>
                <a:gd name="T7" fmla="*/ 56 h 350"/>
                <a:gd name="T8" fmla="*/ 406 w 476"/>
                <a:gd name="T9" fmla="*/ 5 h 350"/>
                <a:gd name="T10" fmla="*/ 407 w 476"/>
                <a:gd name="T11" fmla="*/ 54 h 350"/>
                <a:gd name="T12" fmla="*/ 455 w 476"/>
                <a:gd name="T13" fmla="*/ 20 h 350"/>
                <a:gd name="T14" fmla="*/ 465 w 476"/>
                <a:gd name="T15" fmla="*/ 7 h 350"/>
                <a:gd name="T16" fmla="*/ 475 w 476"/>
                <a:gd name="T17" fmla="*/ 49 h 350"/>
                <a:gd name="T18" fmla="*/ 435 w 476"/>
                <a:gd name="T19" fmla="*/ 135 h 350"/>
                <a:gd name="T20" fmla="*/ 154 w 476"/>
                <a:gd name="T21" fmla="*/ 348 h 350"/>
                <a:gd name="T22" fmla="*/ 24 w 476"/>
                <a:gd name="T23" fmla="*/ 186 h 350"/>
                <a:gd name="T24" fmla="*/ 51 w 476"/>
                <a:gd name="T25" fmla="*/ 62 h 350"/>
                <a:gd name="T26" fmla="*/ 68 w 476"/>
                <a:gd name="T27" fmla="*/ 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6" h="350">
                  <a:moveTo>
                    <a:pt x="68" y="50"/>
                  </a:moveTo>
                  <a:cubicBezTo>
                    <a:pt x="68" y="50"/>
                    <a:pt x="180" y="210"/>
                    <a:pt x="186" y="213"/>
                  </a:cubicBezTo>
                  <a:cubicBezTo>
                    <a:pt x="200" y="219"/>
                    <a:pt x="352" y="88"/>
                    <a:pt x="367" y="75"/>
                  </a:cubicBezTo>
                  <a:cubicBezTo>
                    <a:pt x="369" y="72"/>
                    <a:pt x="373" y="67"/>
                    <a:pt x="381" y="56"/>
                  </a:cubicBezTo>
                  <a:cubicBezTo>
                    <a:pt x="381" y="56"/>
                    <a:pt x="393" y="0"/>
                    <a:pt x="406" y="5"/>
                  </a:cubicBezTo>
                  <a:cubicBezTo>
                    <a:pt x="419" y="9"/>
                    <a:pt x="399" y="33"/>
                    <a:pt x="407" y="54"/>
                  </a:cubicBezTo>
                  <a:cubicBezTo>
                    <a:pt x="416" y="75"/>
                    <a:pt x="454" y="25"/>
                    <a:pt x="455" y="20"/>
                  </a:cubicBezTo>
                  <a:cubicBezTo>
                    <a:pt x="465" y="7"/>
                    <a:pt x="465" y="7"/>
                    <a:pt x="465" y="7"/>
                  </a:cubicBezTo>
                  <a:cubicBezTo>
                    <a:pt x="465" y="7"/>
                    <a:pt x="476" y="37"/>
                    <a:pt x="475" y="49"/>
                  </a:cubicBezTo>
                  <a:cubicBezTo>
                    <a:pt x="473" y="88"/>
                    <a:pt x="435" y="135"/>
                    <a:pt x="435" y="135"/>
                  </a:cubicBezTo>
                  <a:cubicBezTo>
                    <a:pt x="435" y="135"/>
                    <a:pt x="269" y="342"/>
                    <a:pt x="154" y="348"/>
                  </a:cubicBezTo>
                  <a:cubicBezTo>
                    <a:pt x="121" y="350"/>
                    <a:pt x="63" y="256"/>
                    <a:pt x="24" y="186"/>
                  </a:cubicBezTo>
                  <a:cubicBezTo>
                    <a:pt x="0" y="144"/>
                    <a:pt x="12" y="91"/>
                    <a:pt x="51" y="62"/>
                  </a:cubicBezTo>
                  <a:lnTo>
                    <a:pt x="68" y="50"/>
                  </a:lnTo>
                  <a:close/>
                </a:path>
              </a:pathLst>
            </a:custGeom>
            <a:solidFill>
              <a:srgbClr val="FFBE9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73" name="任意多边形 142">
              <a:extLst>
                <a:ext uri="{FF2B5EF4-FFF2-40B4-BE49-F238E27FC236}">
                  <a16:creationId xmlns:a16="http://schemas.microsoft.com/office/drawing/2014/main" id="{EE4E309E-686B-E78F-07FC-CB9468640C3C}"/>
                </a:ext>
              </a:extLst>
            </p:cNvPr>
            <p:cNvSpPr/>
            <p:nvPr/>
          </p:nvSpPr>
          <p:spPr bwMode="auto">
            <a:xfrm>
              <a:off x="5382419" y="2458613"/>
              <a:ext cx="38100" cy="71438"/>
            </a:xfrm>
            <a:custGeom>
              <a:avLst/>
              <a:gdLst>
                <a:gd name="T0" fmla="*/ 0 w 15"/>
                <a:gd name="T1" fmla="*/ 29 h 29"/>
                <a:gd name="T2" fmla="*/ 7 w 15"/>
                <a:gd name="T3" fmla="*/ 14 h 29"/>
                <a:gd name="T4" fmla="*/ 15 w 15"/>
                <a:gd name="T5" fmla="*/ 0 h 29"/>
                <a:gd name="T6" fmla="*/ 9 w 15"/>
                <a:gd name="T7" fmla="*/ 15 h 29"/>
                <a:gd name="T8" fmla="*/ 0 w 15"/>
                <a:gd name="T9" fmla="*/ 29 h 29"/>
              </a:gdLst>
              <a:ahLst/>
              <a:cxnLst>
                <a:cxn ang="0">
                  <a:pos x="T0" y="T1"/>
                </a:cxn>
                <a:cxn ang="0">
                  <a:pos x="T2" y="T3"/>
                </a:cxn>
                <a:cxn ang="0">
                  <a:pos x="T4" y="T5"/>
                </a:cxn>
                <a:cxn ang="0">
                  <a:pos x="T6" y="T7"/>
                </a:cxn>
                <a:cxn ang="0">
                  <a:pos x="T8" y="T9"/>
                </a:cxn>
              </a:cxnLst>
              <a:rect l="0" t="0" r="r" b="b"/>
              <a:pathLst>
                <a:path w="15" h="29">
                  <a:moveTo>
                    <a:pt x="0" y="29"/>
                  </a:moveTo>
                  <a:cubicBezTo>
                    <a:pt x="0" y="29"/>
                    <a:pt x="3" y="22"/>
                    <a:pt x="7" y="14"/>
                  </a:cubicBezTo>
                  <a:cubicBezTo>
                    <a:pt x="11" y="6"/>
                    <a:pt x="14" y="0"/>
                    <a:pt x="15" y="0"/>
                  </a:cubicBezTo>
                  <a:cubicBezTo>
                    <a:pt x="15" y="0"/>
                    <a:pt x="13" y="7"/>
                    <a:pt x="9" y="15"/>
                  </a:cubicBezTo>
                  <a:cubicBezTo>
                    <a:pt x="5" y="23"/>
                    <a:pt x="0" y="29"/>
                    <a:pt x="0" y="29"/>
                  </a:cubicBezTo>
                  <a:close/>
                </a:path>
              </a:pathLst>
            </a:custGeom>
            <a:solidFill>
              <a:srgbClr val="EB99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74" name="任意多边形 143">
              <a:extLst>
                <a:ext uri="{FF2B5EF4-FFF2-40B4-BE49-F238E27FC236}">
                  <a16:creationId xmlns:a16="http://schemas.microsoft.com/office/drawing/2014/main" id="{B1ADE6D9-A6B4-89B3-19F3-738ED615C8A8}"/>
                </a:ext>
              </a:extLst>
            </p:cNvPr>
            <p:cNvSpPr/>
            <p:nvPr/>
          </p:nvSpPr>
          <p:spPr bwMode="auto">
            <a:xfrm>
              <a:off x="4064794" y="2318913"/>
              <a:ext cx="568325" cy="609600"/>
            </a:xfrm>
            <a:custGeom>
              <a:avLst/>
              <a:gdLst>
                <a:gd name="T0" fmla="*/ 119 w 227"/>
                <a:gd name="T1" fmla="*/ 0 h 244"/>
                <a:gd name="T2" fmla="*/ 89 w 227"/>
                <a:gd name="T3" fmla="*/ 244 h 244"/>
                <a:gd name="T4" fmla="*/ 227 w 227"/>
                <a:gd name="T5" fmla="*/ 161 h 244"/>
                <a:gd name="T6" fmla="*/ 207 w 227"/>
                <a:gd name="T7" fmla="*/ 114 h 244"/>
                <a:gd name="T8" fmla="*/ 119 w 227"/>
                <a:gd name="T9" fmla="*/ 0 h 244"/>
              </a:gdLst>
              <a:ahLst/>
              <a:cxnLst>
                <a:cxn ang="0">
                  <a:pos x="T0" y="T1"/>
                </a:cxn>
                <a:cxn ang="0">
                  <a:pos x="T2" y="T3"/>
                </a:cxn>
                <a:cxn ang="0">
                  <a:pos x="T4" y="T5"/>
                </a:cxn>
                <a:cxn ang="0">
                  <a:pos x="T6" y="T7"/>
                </a:cxn>
                <a:cxn ang="0">
                  <a:pos x="T8" y="T9"/>
                </a:cxn>
              </a:cxnLst>
              <a:rect l="0" t="0" r="r" b="b"/>
              <a:pathLst>
                <a:path w="227" h="244">
                  <a:moveTo>
                    <a:pt x="119" y="0"/>
                  </a:moveTo>
                  <a:cubicBezTo>
                    <a:pt x="119" y="0"/>
                    <a:pt x="0" y="43"/>
                    <a:pt x="89" y="244"/>
                  </a:cubicBezTo>
                  <a:cubicBezTo>
                    <a:pt x="227" y="161"/>
                    <a:pt x="227" y="161"/>
                    <a:pt x="227" y="161"/>
                  </a:cubicBezTo>
                  <a:cubicBezTo>
                    <a:pt x="207" y="114"/>
                    <a:pt x="207" y="114"/>
                    <a:pt x="207" y="114"/>
                  </a:cubicBezTo>
                  <a:lnTo>
                    <a:pt x="119" y="0"/>
                  </a:lnTo>
                  <a:close/>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sp>
          <p:nvSpPr>
            <p:cNvPr id="275" name="任意多边形 144">
              <a:extLst>
                <a:ext uri="{FF2B5EF4-FFF2-40B4-BE49-F238E27FC236}">
                  <a16:creationId xmlns:a16="http://schemas.microsoft.com/office/drawing/2014/main" id="{7FB2F792-E4D1-9CE8-60EB-D4918FA1BF3A}"/>
                </a:ext>
              </a:extLst>
            </p:cNvPr>
            <p:cNvSpPr/>
            <p:nvPr/>
          </p:nvSpPr>
          <p:spPr bwMode="auto">
            <a:xfrm>
              <a:off x="4287044" y="2328438"/>
              <a:ext cx="349250" cy="600075"/>
            </a:xfrm>
            <a:custGeom>
              <a:avLst/>
              <a:gdLst>
                <a:gd name="T0" fmla="*/ 21 w 139"/>
                <a:gd name="T1" fmla="*/ 0 h 240"/>
                <a:gd name="T2" fmla="*/ 22 w 139"/>
                <a:gd name="T3" fmla="*/ 0 h 240"/>
                <a:gd name="T4" fmla="*/ 25 w 139"/>
                <a:gd name="T5" fmla="*/ 0 h 240"/>
                <a:gd name="T6" fmla="*/ 36 w 139"/>
                <a:gd name="T7" fmla="*/ 1 h 240"/>
                <a:gd name="T8" fmla="*/ 51 w 139"/>
                <a:gd name="T9" fmla="*/ 8 h 240"/>
                <a:gd name="T10" fmla="*/ 69 w 139"/>
                <a:gd name="T11" fmla="*/ 22 h 240"/>
                <a:gd name="T12" fmla="*/ 101 w 139"/>
                <a:gd name="T13" fmla="*/ 71 h 240"/>
                <a:gd name="T14" fmla="*/ 130 w 139"/>
                <a:gd name="T15" fmla="*/ 136 h 240"/>
                <a:gd name="T16" fmla="*/ 139 w 139"/>
                <a:gd name="T17" fmla="*/ 156 h 240"/>
                <a:gd name="T18" fmla="*/ 139 w 139"/>
                <a:gd name="T19" fmla="*/ 157 h 240"/>
                <a:gd name="T20" fmla="*/ 138 w 139"/>
                <a:gd name="T21" fmla="*/ 158 h 240"/>
                <a:gd name="T22" fmla="*/ 39 w 139"/>
                <a:gd name="T23" fmla="*/ 215 h 240"/>
                <a:gd name="T24" fmla="*/ 10 w 139"/>
                <a:gd name="T25" fmla="*/ 233 h 240"/>
                <a:gd name="T26" fmla="*/ 2 w 139"/>
                <a:gd name="T27" fmla="*/ 238 h 240"/>
                <a:gd name="T28" fmla="*/ 0 w 139"/>
                <a:gd name="T29" fmla="*/ 240 h 240"/>
                <a:gd name="T30" fmla="*/ 2 w 139"/>
                <a:gd name="T31" fmla="*/ 238 h 240"/>
                <a:gd name="T32" fmla="*/ 10 w 139"/>
                <a:gd name="T33" fmla="*/ 233 h 240"/>
                <a:gd name="T34" fmla="*/ 38 w 139"/>
                <a:gd name="T35" fmla="*/ 214 h 240"/>
                <a:gd name="T36" fmla="*/ 137 w 139"/>
                <a:gd name="T37" fmla="*/ 156 h 240"/>
                <a:gd name="T38" fmla="*/ 137 w 139"/>
                <a:gd name="T39" fmla="*/ 157 h 240"/>
                <a:gd name="T40" fmla="*/ 128 w 139"/>
                <a:gd name="T41" fmla="*/ 137 h 240"/>
                <a:gd name="T42" fmla="*/ 99 w 139"/>
                <a:gd name="T43" fmla="*/ 71 h 240"/>
                <a:gd name="T44" fmla="*/ 68 w 139"/>
                <a:gd name="T45" fmla="*/ 23 h 240"/>
                <a:gd name="T46" fmla="*/ 51 w 139"/>
                <a:gd name="T47" fmla="*/ 9 h 240"/>
                <a:gd name="T48" fmla="*/ 35 w 139"/>
                <a:gd name="T49" fmla="*/ 2 h 240"/>
                <a:gd name="T50" fmla="*/ 21 w 139"/>
                <a:gd name="T51"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9" h="240">
                  <a:moveTo>
                    <a:pt x="21" y="0"/>
                  </a:moveTo>
                  <a:cubicBezTo>
                    <a:pt x="21" y="0"/>
                    <a:pt x="22" y="0"/>
                    <a:pt x="22" y="0"/>
                  </a:cubicBezTo>
                  <a:cubicBezTo>
                    <a:pt x="23" y="0"/>
                    <a:pt x="24" y="0"/>
                    <a:pt x="25" y="0"/>
                  </a:cubicBezTo>
                  <a:cubicBezTo>
                    <a:pt x="27" y="0"/>
                    <a:pt x="31" y="0"/>
                    <a:pt x="36" y="1"/>
                  </a:cubicBezTo>
                  <a:cubicBezTo>
                    <a:pt x="40" y="2"/>
                    <a:pt x="46" y="4"/>
                    <a:pt x="51" y="8"/>
                  </a:cubicBezTo>
                  <a:cubicBezTo>
                    <a:pt x="57" y="11"/>
                    <a:pt x="63" y="16"/>
                    <a:pt x="69" y="22"/>
                  </a:cubicBezTo>
                  <a:cubicBezTo>
                    <a:pt x="80" y="34"/>
                    <a:pt x="91" y="51"/>
                    <a:pt x="101" y="71"/>
                  </a:cubicBezTo>
                  <a:cubicBezTo>
                    <a:pt x="111" y="90"/>
                    <a:pt x="121" y="112"/>
                    <a:pt x="130" y="136"/>
                  </a:cubicBezTo>
                  <a:cubicBezTo>
                    <a:pt x="133" y="143"/>
                    <a:pt x="136" y="150"/>
                    <a:pt x="139" y="156"/>
                  </a:cubicBezTo>
                  <a:cubicBezTo>
                    <a:pt x="139" y="157"/>
                    <a:pt x="139" y="157"/>
                    <a:pt x="139" y="157"/>
                  </a:cubicBezTo>
                  <a:cubicBezTo>
                    <a:pt x="138" y="158"/>
                    <a:pt x="138" y="158"/>
                    <a:pt x="138" y="158"/>
                  </a:cubicBezTo>
                  <a:cubicBezTo>
                    <a:pt x="98" y="179"/>
                    <a:pt x="64" y="200"/>
                    <a:pt x="39" y="215"/>
                  </a:cubicBezTo>
                  <a:cubicBezTo>
                    <a:pt x="27" y="223"/>
                    <a:pt x="17" y="229"/>
                    <a:pt x="10" y="233"/>
                  </a:cubicBezTo>
                  <a:cubicBezTo>
                    <a:pt x="7" y="236"/>
                    <a:pt x="4" y="237"/>
                    <a:pt x="2" y="238"/>
                  </a:cubicBezTo>
                  <a:cubicBezTo>
                    <a:pt x="1" y="240"/>
                    <a:pt x="0" y="240"/>
                    <a:pt x="0" y="240"/>
                  </a:cubicBezTo>
                  <a:cubicBezTo>
                    <a:pt x="0" y="240"/>
                    <a:pt x="1" y="239"/>
                    <a:pt x="2" y="238"/>
                  </a:cubicBezTo>
                  <a:cubicBezTo>
                    <a:pt x="4" y="237"/>
                    <a:pt x="6" y="235"/>
                    <a:pt x="10" y="233"/>
                  </a:cubicBezTo>
                  <a:cubicBezTo>
                    <a:pt x="16" y="228"/>
                    <a:pt x="26" y="222"/>
                    <a:pt x="38" y="214"/>
                  </a:cubicBezTo>
                  <a:cubicBezTo>
                    <a:pt x="63" y="198"/>
                    <a:pt x="97" y="178"/>
                    <a:pt x="137" y="156"/>
                  </a:cubicBezTo>
                  <a:cubicBezTo>
                    <a:pt x="137" y="157"/>
                    <a:pt x="137" y="157"/>
                    <a:pt x="137" y="157"/>
                  </a:cubicBezTo>
                  <a:cubicBezTo>
                    <a:pt x="134" y="151"/>
                    <a:pt x="131" y="144"/>
                    <a:pt x="128" y="137"/>
                  </a:cubicBezTo>
                  <a:cubicBezTo>
                    <a:pt x="119" y="113"/>
                    <a:pt x="109" y="91"/>
                    <a:pt x="99" y="71"/>
                  </a:cubicBezTo>
                  <a:cubicBezTo>
                    <a:pt x="89" y="52"/>
                    <a:pt x="79" y="35"/>
                    <a:pt x="68" y="23"/>
                  </a:cubicBezTo>
                  <a:cubicBezTo>
                    <a:pt x="62" y="17"/>
                    <a:pt x="56" y="12"/>
                    <a:pt x="51" y="9"/>
                  </a:cubicBezTo>
                  <a:cubicBezTo>
                    <a:pt x="45" y="5"/>
                    <a:pt x="40" y="3"/>
                    <a:pt x="35" y="2"/>
                  </a:cubicBezTo>
                  <a:cubicBezTo>
                    <a:pt x="26" y="0"/>
                    <a:pt x="21" y="0"/>
                    <a:pt x="21"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字魂58号-创中黑"/>
                <a:cs typeface="+mn-cs"/>
              </a:endParaRPr>
            </a:p>
          </p:txBody>
        </p:sp>
      </p:grpSp>
      <p:sp>
        <p:nvSpPr>
          <p:cNvPr id="277" name="文本框 276">
            <a:extLst>
              <a:ext uri="{FF2B5EF4-FFF2-40B4-BE49-F238E27FC236}">
                <a16:creationId xmlns:a16="http://schemas.microsoft.com/office/drawing/2014/main" id="{1C7E5882-0E2E-4D78-B55E-96623451784D}"/>
              </a:ext>
            </a:extLst>
          </p:cNvPr>
          <p:cNvSpPr txBox="1"/>
          <p:nvPr/>
        </p:nvSpPr>
        <p:spPr>
          <a:xfrm>
            <a:off x="1238472" y="4135151"/>
            <a:ext cx="2709672" cy="1618713"/>
          </a:xfrm>
          <a:prstGeom prst="rect">
            <a:avLst/>
          </a:prstGeom>
          <a:noFill/>
        </p:spPr>
        <p:txBody>
          <a:bodyPr wrap="square" rtlCol="0">
            <a:spAutoFit/>
          </a:bodyPr>
          <a:lstStyle/>
          <a:p>
            <a:pPr lvl="0">
              <a:lnSpc>
                <a:spcPct val="120000"/>
              </a:lnSpc>
              <a:buClr>
                <a:srgbClr val="37CEFF"/>
              </a:buClr>
              <a:defRPr/>
            </a:pPr>
            <a:r>
              <a:rPr lang="en-US" altLang="zh-CN" sz="1400" b="1" dirty="0" err="1">
                <a:solidFill>
                  <a:srgbClr val="37CEFF"/>
                </a:solidFill>
                <a:latin typeface="Century Gothic" panose="020B0502020202020204" pitchFamily="34" charset="0"/>
              </a:rPr>
              <a:t>Fuga</a:t>
            </a:r>
            <a:r>
              <a:rPr lang="en-US" altLang="zh-CN" sz="1400" b="1" dirty="0">
                <a:solidFill>
                  <a:srgbClr val="37CEFF"/>
                </a:solidFill>
                <a:latin typeface="Century Gothic" panose="020B0502020202020204" pitchFamily="34" charset="0"/>
              </a:rPr>
              <a:t> de </a:t>
            </a:r>
            <a:r>
              <a:rPr lang="en-US" altLang="zh-CN" sz="1400" b="1" dirty="0" err="1">
                <a:solidFill>
                  <a:srgbClr val="37CEFF"/>
                </a:solidFill>
                <a:latin typeface="Century Gothic" panose="020B0502020202020204" pitchFamily="34" charset="0"/>
              </a:rPr>
              <a:t>datos</a:t>
            </a:r>
            <a:r>
              <a:rPr lang="en-US" altLang="zh-CN" sz="1400" b="1" dirty="0">
                <a:solidFill>
                  <a:srgbClr val="37CEFF"/>
                </a:solidFill>
                <a:latin typeface="Century Gothic" panose="020B0502020202020204" pitchFamily="34" charset="0"/>
              </a:rPr>
              <a:t> </a:t>
            </a:r>
            <a:r>
              <a:rPr lang="en-US" altLang="zh-CN" sz="1400" b="1" dirty="0" err="1">
                <a:solidFill>
                  <a:srgbClr val="37CEFF"/>
                </a:solidFill>
                <a:latin typeface="Century Gothic" panose="020B0502020202020204" pitchFamily="34" charset="0"/>
              </a:rPr>
              <a:t>por</a:t>
            </a:r>
            <a:r>
              <a:rPr lang="en-US" altLang="zh-CN" sz="1400" b="1" dirty="0">
                <a:solidFill>
                  <a:srgbClr val="37CEFF"/>
                </a:solidFill>
                <a:latin typeface="Century Gothic" panose="020B0502020202020204" pitchFamily="34" charset="0"/>
              </a:rPr>
              <a:t> </a:t>
            </a:r>
            <a:r>
              <a:rPr lang="en-US" altLang="zh-CN" sz="1400" b="1" dirty="0" err="1">
                <a:solidFill>
                  <a:srgbClr val="37CEFF"/>
                </a:solidFill>
                <a:latin typeface="Century Gothic" panose="020B0502020202020204" pitchFamily="34" charset="0"/>
              </a:rPr>
              <a:t>parte</a:t>
            </a:r>
            <a:r>
              <a:rPr lang="en-US" altLang="zh-CN" sz="1400" b="1" dirty="0">
                <a:solidFill>
                  <a:srgbClr val="37CEFF"/>
                </a:solidFill>
                <a:latin typeface="Century Gothic" panose="020B0502020202020204" pitchFamily="34" charset="0"/>
              </a:rPr>
              <a:t> de </a:t>
            </a:r>
            <a:r>
              <a:rPr lang="en-US" altLang="zh-CN" sz="1400" b="1" dirty="0" err="1">
                <a:solidFill>
                  <a:srgbClr val="37CEFF"/>
                </a:solidFill>
                <a:latin typeface="Century Gothic" panose="020B0502020202020204" pitchFamily="34" charset="0"/>
              </a:rPr>
              <a:t>los</a:t>
            </a:r>
            <a:r>
              <a:rPr lang="en-US" altLang="zh-CN" sz="1400" b="1" dirty="0">
                <a:solidFill>
                  <a:srgbClr val="37CEFF"/>
                </a:solidFill>
                <a:latin typeface="Century Gothic" panose="020B0502020202020204" pitchFamily="34" charset="0"/>
              </a:rPr>
              <a:t> </a:t>
            </a:r>
            <a:r>
              <a:rPr lang="en-US" altLang="zh-CN" sz="1400" b="1" dirty="0" err="1">
                <a:solidFill>
                  <a:srgbClr val="37CEFF"/>
                </a:solidFill>
                <a:latin typeface="Century Gothic" panose="020B0502020202020204" pitchFamily="34" charset="0"/>
              </a:rPr>
              <a:t>usuarios</a:t>
            </a:r>
            <a:endParaRPr kumimoji="0" lang="en-US" altLang="zh-CN" sz="300" b="1" i="0" u="none" strike="noStrike" kern="1200" cap="none" spc="0" normalizeH="0" baseline="0" noProof="0" dirty="0">
              <a:ln>
                <a:noFill/>
              </a:ln>
              <a:solidFill>
                <a:srgbClr val="37CEFF"/>
              </a:solidFill>
              <a:effectLst/>
              <a:uLnTx/>
              <a:uFillTx/>
              <a:latin typeface="Century Gothic" panose="020B0502020202020204" pitchFamily="34" charset="0"/>
              <a:cs typeface="+mn-cs"/>
            </a:endParaRPr>
          </a:p>
          <a:p>
            <a:pPr marL="285750" marR="0" lvl="0" indent="-285750" algn="l" defTabSz="914400" rtl="0" eaLnBrk="1" fontAlgn="auto" latinLnBrk="0" hangingPunct="1">
              <a:lnSpc>
                <a:spcPct val="120000"/>
              </a:lnSpc>
              <a:spcBef>
                <a:spcPts val="0"/>
              </a:spcBef>
              <a:spcAft>
                <a:spcPts val="0"/>
              </a:spcAft>
              <a:buClr>
                <a:srgbClr val="37CEFF"/>
              </a:buClr>
              <a:buSzTx/>
              <a:buFont typeface="Wingdings" panose="05000000000000000000" pitchFamily="2" charset="2"/>
              <a:buChar char="Ø"/>
              <a:tabLst/>
              <a:defRPr/>
            </a:pPr>
            <a:r>
              <a:rPr kumimoji="0" lang="en-US" altLang="zh-CN" sz="1400" b="0" i="0" u="none" strike="noStrike" kern="1200" cap="none" spc="0" normalizeH="0" baseline="0" noProof="0" dirty="0">
                <a:ln>
                  <a:noFill/>
                </a:ln>
                <a:solidFill>
                  <a:srgbClr val="FFFFFF"/>
                </a:solidFill>
                <a:effectLst/>
                <a:uLnTx/>
                <a:uFillTx/>
                <a:latin typeface="Century Gothic" panose="020B0502020202020204" pitchFamily="34" charset="0"/>
                <a:cs typeface="+mn-cs"/>
              </a:rPr>
              <a:t>USB</a:t>
            </a:r>
          </a:p>
          <a:p>
            <a:pPr marL="285750" marR="0" lvl="0" indent="-285750" algn="l" defTabSz="914400" rtl="0" eaLnBrk="1" fontAlgn="auto" latinLnBrk="0" hangingPunct="1">
              <a:lnSpc>
                <a:spcPct val="120000"/>
              </a:lnSpc>
              <a:spcBef>
                <a:spcPts val="0"/>
              </a:spcBef>
              <a:spcAft>
                <a:spcPts val="0"/>
              </a:spcAft>
              <a:buClr>
                <a:srgbClr val="37CEFF"/>
              </a:buClr>
              <a:buSzTx/>
              <a:buFont typeface="Wingdings" panose="05000000000000000000" pitchFamily="2" charset="2"/>
              <a:buChar char="Ø"/>
              <a:tabLst/>
              <a:defRPr/>
            </a:pPr>
            <a:r>
              <a:rPr kumimoji="0" lang="en-US" altLang="zh-CN" sz="1400" b="0" i="0" u="none" strike="noStrike" kern="1200" cap="none" spc="0" normalizeH="0" baseline="0" noProof="0" dirty="0">
                <a:ln>
                  <a:noFill/>
                </a:ln>
                <a:solidFill>
                  <a:srgbClr val="FFFFFF"/>
                </a:solidFill>
                <a:effectLst/>
                <a:uLnTx/>
                <a:uFillTx/>
                <a:latin typeface="Century Gothic" panose="020B0502020202020204" pitchFamily="34" charset="0"/>
                <a:cs typeface="+mn-cs"/>
              </a:rPr>
              <a:t>Export file</a:t>
            </a:r>
          </a:p>
          <a:p>
            <a:pPr marL="285750" marR="0" lvl="0" indent="-285750" algn="l" defTabSz="914400" rtl="0" eaLnBrk="1" fontAlgn="auto" latinLnBrk="0" hangingPunct="1">
              <a:lnSpc>
                <a:spcPct val="120000"/>
              </a:lnSpc>
              <a:spcBef>
                <a:spcPts val="0"/>
              </a:spcBef>
              <a:spcAft>
                <a:spcPts val="0"/>
              </a:spcAft>
              <a:buClr>
                <a:srgbClr val="37CEFF"/>
              </a:buClr>
              <a:buSzTx/>
              <a:buFont typeface="Wingdings" panose="05000000000000000000" pitchFamily="2" charset="2"/>
              <a:buChar char="Ø"/>
              <a:tabLst/>
              <a:defRPr/>
            </a:pPr>
            <a:r>
              <a:rPr kumimoji="0" lang="en-US" altLang="zh-CN" sz="1400" b="0" i="0" u="none" strike="noStrike" kern="1200" cap="none" spc="0" normalizeH="0" baseline="0" noProof="0" dirty="0">
                <a:ln>
                  <a:noFill/>
                </a:ln>
                <a:solidFill>
                  <a:srgbClr val="FFFFFF"/>
                </a:solidFill>
                <a:effectLst/>
                <a:uLnTx/>
                <a:uFillTx/>
                <a:latin typeface="Century Gothic" panose="020B0502020202020204" pitchFamily="34" charset="0"/>
                <a:cs typeface="+mn-cs"/>
              </a:rPr>
              <a:t>Screenshot</a:t>
            </a:r>
          </a:p>
          <a:p>
            <a:pPr marL="285750" marR="0" lvl="0" indent="-285750" algn="l" defTabSz="914400" rtl="0" eaLnBrk="1" fontAlgn="auto" latinLnBrk="0" hangingPunct="1">
              <a:lnSpc>
                <a:spcPct val="120000"/>
              </a:lnSpc>
              <a:spcBef>
                <a:spcPts val="0"/>
              </a:spcBef>
              <a:spcAft>
                <a:spcPts val="0"/>
              </a:spcAft>
              <a:buClr>
                <a:srgbClr val="37CEFF"/>
              </a:buClr>
              <a:buSzTx/>
              <a:buFont typeface="Wingdings" panose="05000000000000000000" pitchFamily="2" charset="2"/>
              <a:buChar char="Ø"/>
              <a:tabLst/>
              <a:defRPr/>
            </a:pPr>
            <a:r>
              <a:rPr kumimoji="0" lang="en-US" altLang="zh-CN" sz="1400" b="0" i="0" u="none" strike="noStrike" kern="1200" cap="none" spc="0" normalizeH="0" baseline="0" noProof="0" dirty="0">
                <a:ln>
                  <a:noFill/>
                </a:ln>
                <a:solidFill>
                  <a:srgbClr val="FFFFFF"/>
                </a:solidFill>
                <a:effectLst/>
                <a:uLnTx/>
                <a:uFillTx/>
                <a:latin typeface="Century Gothic" panose="020B0502020202020204" pitchFamily="34" charset="0"/>
                <a:cs typeface="+mn-cs"/>
              </a:rPr>
              <a:t>Send file</a:t>
            </a:r>
          </a:p>
        </p:txBody>
      </p:sp>
      <p:sp>
        <p:nvSpPr>
          <p:cNvPr id="278" name="文本框 277">
            <a:extLst>
              <a:ext uri="{FF2B5EF4-FFF2-40B4-BE49-F238E27FC236}">
                <a16:creationId xmlns:a16="http://schemas.microsoft.com/office/drawing/2014/main" id="{5C18BB87-244C-0919-771D-C961A1F60607}"/>
              </a:ext>
            </a:extLst>
          </p:cNvPr>
          <p:cNvSpPr txBox="1"/>
          <p:nvPr/>
        </p:nvSpPr>
        <p:spPr>
          <a:xfrm>
            <a:off x="9903227" y="4434380"/>
            <a:ext cx="1837903" cy="830997"/>
          </a:xfrm>
          <a:prstGeom prst="rect">
            <a:avLst/>
          </a:prstGeom>
          <a:noFill/>
        </p:spPr>
        <p:txBody>
          <a:bodyPr wrap="square" rtlCol="0">
            <a:spAutoFit/>
          </a:bodyPr>
          <a:lstStyle/>
          <a:p>
            <a:pPr lvl="0">
              <a:defRPr/>
            </a:pPr>
            <a:r>
              <a:rPr lang="en-US" altLang="zh-CN" sz="1600" b="1">
                <a:solidFill>
                  <a:srgbClr val="37CEFF"/>
                </a:solidFill>
                <a:latin typeface="Century Gothic" panose="020B0502020202020204" pitchFamily="34" charset="0"/>
              </a:rPr>
              <a:t>Error de disco
Pérdida de datos</a:t>
            </a:r>
            <a:endParaRPr kumimoji="0" lang="zh-CN" altLang="en-US" sz="1600" b="1" i="0" u="none" strike="noStrike" kern="1200" cap="none" spc="0" normalizeH="0" baseline="0" noProof="0" dirty="0">
              <a:ln>
                <a:noFill/>
              </a:ln>
              <a:solidFill>
                <a:srgbClr val="37CEFF"/>
              </a:solidFill>
              <a:effectLst/>
              <a:uLnTx/>
              <a:uFillTx/>
              <a:latin typeface="Century Gothic" panose="020B0502020202020204" pitchFamily="34" charset="0"/>
              <a:cs typeface="+mn-cs"/>
            </a:endParaRPr>
          </a:p>
        </p:txBody>
      </p:sp>
      <p:sp>
        <p:nvSpPr>
          <p:cNvPr id="279" name="右箭头 278">
            <a:extLst>
              <a:ext uri="{FF2B5EF4-FFF2-40B4-BE49-F238E27FC236}">
                <a16:creationId xmlns:a16="http://schemas.microsoft.com/office/drawing/2014/main" id="{AE925F45-2CED-46C8-1FCB-21EBE9BB1DC5}"/>
              </a:ext>
            </a:extLst>
          </p:cNvPr>
          <p:cNvSpPr/>
          <p:nvPr/>
        </p:nvSpPr>
        <p:spPr>
          <a:xfrm>
            <a:off x="8876373" y="4592146"/>
            <a:ext cx="1005172" cy="261715"/>
          </a:xfrm>
          <a:prstGeom prst="rightArrow">
            <a:avLst>
              <a:gd name="adj1" fmla="val 55230"/>
              <a:gd name="adj2" fmla="val 41798"/>
            </a:avLst>
          </a:prstGeom>
          <a:gradFill flip="none" rotWithShape="1">
            <a:gsLst>
              <a:gs pos="0">
                <a:srgbClr val="37CEFF">
                  <a:alpha val="0"/>
                </a:srgbClr>
              </a:gs>
              <a:gs pos="100000">
                <a:srgbClr val="37CE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280" name="右箭头 279">
            <a:extLst>
              <a:ext uri="{FF2B5EF4-FFF2-40B4-BE49-F238E27FC236}">
                <a16:creationId xmlns:a16="http://schemas.microsoft.com/office/drawing/2014/main" id="{60EA7747-8798-448C-E209-3B1C3C58A082}"/>
              </a:ext>
            </a:extLst>
          </p:cNvPr>
          <p:cNvSpPr/>
          <p:nvPr/>
        </p:nvSpPr>
        <p:spPr>
          <a:xfrm flipH="1">
            <a:off x="3366017" y="4592146"/>
            <a:ext cx="1005172" cy="261715"/>
          </a:xfrm>
          <a:prstGeom prst="rightArrow">
            <a:avLst>
              <a:gd name="adj1" fmla="val 55230"/>
              <a:gd name="adj2" fmla="val 41798"/>
            </a:avLst>
          </a:prstGeom>
          <a:gradFill flip="none" rotWithShape="1">
            <a:gsLst>
              <a:gs pos="0">
                <a:srgbClr val="37CEFF">
                  <a:alpha val="0"/>
                </a:srgbClr>
              </a:gs>
              <a:gs pos="100000">
                <a:srgbClr val="37CE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Tree>
    <p:custDataLst>
      <p:tags r:id="rId1"/>
    </p:custDataLst>
    <p:extLst>
      <p:ext uri="{BB962C8B-B14F-4D97-AF65-F5344CB8AC3E}">
        <p14:creationId xmlns:p14="http://schemas.microsoft.com/office/powerpoint/2010/main" val="889778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cxnSp>
        <p:nvCxnSpPr>
          <p:cNvPr id="53" name="直线连接符 52">
            <a:extLst>
              <a:ext uri="{FF2B5EF4-FFF2-40B4-BE49-F238E27FC236}">
                <a16:creationId xmlns:a16="http://schemas.microsoft.com/office/drawing/2014/main" id="{FF1B5B25-CEA8-FA4F-96AE-340CE8B6DF85}"/>
              </a:ext>
            </a:extLst>
          </p:cNvPr>
          <p:cNvCxnSpPr>
            <a:cxnSpLocks/>
          </p:cNvCxnSpPr>
          <p:nvPr/>
        </p:nvCxnSpPr>
        <p:spPr>
          <a:xfrm>
            <a:off x="1151164" y="829810"/>
            <a:ext cx="10606295" cy="0"/>
          </a:xfrm>
          <a:prstGeom prst="line">
            <a:avLst/>
          </a:prstGeom>
          <a:ln w="9525">
            <a:solidFill>
              <a:srgbClr val="11B5F2"/>
            </a:solidFill>
          </a:ln>
        </p:spPr>
        <p:style>
          <a:lnRef idx="1">
            <a:schemeClr val="accent1"/>
          </a:lnRef>
          <a:fillRef idx="0">
            <a:schemeClr val="accent1"/>
          </a:fillRef>
          <a:effectRef idx="0">
            <a:schemeClr val="accent1"/>
          </a:effectRef>
          <a:fontRef idx="minor">
            <a:schemeClr val="tx1"/>
          </a:fontRef>
        </p:style>
      </p:cxnSp>
      <p:pic>
        <p:nvPicPr>
          <p:cNvPr id="55" name="图片 54">
            <a:extLst>
              <a:ext uri="{FF2B5EF4-FFF2-40B4-BE49-F238E27FC236}">
                <a16:creationId xmlns:a16="http://schemas.microsoft.com/office/drawing/2014/main" id="{09296B3C-AE00-DF47-9D39-C5F7F05A1B2D}"/>
              </a:ext>
            </a:extLst>
          </p:cNvPr>
          <p:cNvPicPr>
            <a:picLocks noChangeAspect="1"/>
          </p:cNvPicPr>
          <p:nvPr/>
        </p:nvPicPr>
        <p:blipFill>
          <a:blip r:embed="rId5"/>
          <a:stretch>
            <a:fillRect/>
          </a:stretch>
        </p:blipFill>
        <p:spPr>
          <a:xfrm>
            <a:off x="9665739" y="-125344"/>
            <a:ext cx="2611769" cy="1154038"/>
          </a:xfrm>
          <a:prstGeom prst="rect">
            <a:avLst/>
          </a:prstGeom>
          <a:effectLst>
            <a:outerShdw blurRad="38100" dist="25400" dir="2700000" algn="tl" rotWithShape="0">
              <a:prstClr val="black">
                <a:alpha val="30000"/>
              </a:prstClr>
            </a:outerShdw>
          </a:effectLst>
        </p:spPr>
      </p:pic>
      <p:sp>
        <p:nvSpPr>
          <p:cNvPr id="28" name="矩形 27">
            <a:extLst>
              <a:ext uri="{FF2B5EF4-FFF2-40B4-BE49-F238E27FC236}">
                <a16:creationId xmlns:a16="http://schemas.microsoft.com/office/drawing/2014/main" id="{03863748-75FF-0649-8F55-99C7F40118A4}"/>
              </a:ext>
            </a:extLst>
          </p:cNvPr>
          <p:cNvSpPr/>
          <p:nvPr/>
        </p:nvSpPr>
        <p:spPr>
          <a:xfrm>
            <a:off x="0" y="6367174"/>
            <a:ext cx="12192000" cy="497076"/>
          </a:xfrm>
          <a:prstGeom prst="rect">
            <a:avLst/>
          </a:prstGeom>
          <a:gradFill>
            <a:gsLst>
              <a:gs pos="0">
                <a:srgbClr val="0E8EE7">
                  <a:alpha val="40000"/>
                </a:srgbClr>
              </a:gs>
              <a:gs pos="100000">
                <a:srgbClr val="0E8EE7">
                  <a:alpha val="1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字魂58号-创中黑"/>
              <a:cs typeface="+mn-cs"/>
            </a:endParaRPr>
          </a:p>
        </p:txBody>
      </p:sp>
      <p:sp>
        <p:nvSpPr>
          <p:cNvPr id="29" name="矩形 28">
            <a:extLst>
              <a:ext uri="{FF2B5EF4-FFF2-40B4-BE49-F238E27FC236}">
                <a16:creationId xmlns:a16="http://schemas.microsoft.com/office/drawing/2014/main" id="{1AF92433-627A-8F4E-B5EE-5E07C36E2142}"/>
              </a:ext>
            </a:extLst>
          </p:cNvPr>
          <p:cNvSpPr/>
          <p:nvPr/>
        </p:nvSpPr>
        <p:spPr>
          <a:xfrm>
            <a:off x="440326" y="6518843"/>
            <a:ext cx="162000" cy="162000"/>
          </a:xfrm>
          <a:prstGeom prst="rect">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30" name="矩形 29">
            <a:extLst>
              <a:ext uri="{FF2B5EF4-FFF2-40B4-BE49-F238E27FC236}">
                <a16:creationId xmlns:a16="http://schemas.microsoft.com/office/drawing/2014/main" id="{C9B0EC7F-C0A9-1B4F-BA61-6E7FF251DAF2}"/>
              </a:ext>
            </a:extLst>
          </p:cNvPr>
          <p:cNvSpPr/>
          <p:nvPr/>
        </p:nvSpPr>
        <p:spPr>
          <a:xfrm>
            <a:off x="11579131" y="6518843"/>
            <a:ext cx="162000" cy="162000"/>
          </a:xfrm>
          <a:prstGeom prst="rect">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31" name="日期占位符 1">
            <a:extLst>
              <a:ext uri="{FF2B5EF4-FFF2-40B4-BE49-F238E27FC236}">
                <a16:creationId xmlns:a16="http://schemas.microsoft.com/office/drawing/2014/main" id="{168C5C8F-E08D-0A48-A2A8-D674A0339CAD}"/>
              </a:ext>
            </a:extLst>
          </p:cNvPr>
          <p:cNvSpPr txBox="1">
            <a:spLocks/>
          </p:cNvSpPr>
          <p:nvPr/>
        </p:nvSpPr>
        <p:spPr>
          <a:xfrm>
            <a:off x="609896" y="6458759"/>
            <a:ext cx="27432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err="1">
                <a:ln>
                  <a:noFill/>
                </a:ln>
                <a:solidFill>
                  <a:srgbClr val="FFFFFF"/>
                </a:solidFill>
                <a:effectLst/>
                <a:uLnTx/>
                <a:uFillTx/>
                <a:latin typeface="Century Gothic" panose="020B0502020202020204" pitchFamily="34" charset="0"/>
                <a:cs typeface="+mn-cs"/>
              </a:rPr>
              <a:t>www.sangfor.com</a:t>
            </a:r>
            <a:endParaRPr kumimoji="0" lang="en-US" altLang="zh-CN" sz="12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32" name="页脚占位符 2">
            <a:extLst>
              <a:ext uri="{FF2B5EF4-FFF2-40B4-BE49-F238E27FC236}">
                <a16:creationId xmlns:a16="http://schemas.microsoft.com/office/drawing/2014/main" id="{80958FCD-092C-B644-90E4-0A3270E1731B}"/>
              </a:ext>
            </a:extLst>
          </p:cNvPr>
          <p:cNvSpPr txBox="1">
            <a:spLocks/>
          </p:cNvSpPr>
          <p:nvPr/>
        </p:nvSpPr>
        <p:spPr>
          <a:xfrm>
            <a:off x="4038600" y="6458759"/>
            <a:ext cx="41148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err="1">
                <a:ln>
                  <a:noFill/>
                </a:ln>
                <a:solidFill>
                  <a:srgbClr val="FFFFFF"/>
                </a:solidFill>
                <a:effectLst/>
                <a:uLnTx/>
                <a:uFillTx/>
                <a:latin typeface="Century Gothic" panose="020B0502020202020204" pitchFamily="34" charset="0"/>
                <a:ea typeface="微软雅黑" panose="020B0503020204020204" pitchFamily="34" charset="-122"/>
                <a:cs typeface="+mn-cs"/>
              </a:rPr>
              <a:t>Sangfor</a:t>
            </a:r>
            <a:r>
              <a:rPr kumimoji="0" lang="en-US" altLang="zh-CN" sz="1200" b="0" i="0" u="none" strike="noStrike" kern="1200" cap="none" spc="0" normalizeH="0" baseline="0" noProof="0">
                <a:ln>
                  <a:noFill/>
                </a:ln>
                <a:solidFill>
                  <a:srgbClr val="FFFFFF"/>
                </a:solidFill>
                <a:effectLst/>
                <a:uLnTx/>
                <a:uFillTx/>
                <a:latin typeface="Century Gothic" panose="020B0502020202020204" pitchFamily="34" charset="0"/>
                <a:ea typeface="微软雅黑" panose="020B0503020204020204" pitchFamily="34" charset="-122"/>
                <a:cs typeface="+mn-cs"/>
              </a:rPr>
              <a:t> Technologies</a:t>
            </a:r>
            <a:endParaRPr kumimoji="0" lang="zh-CN" altLang="en-US" sz="1200" b="0" i="0" u="none" strike="noStrike" kern="1200" cap="none" spc="0" normalizeH="0" baseline="0" noProof="0">
              <a:ln>
                <a:noFill/>
              </a:ln>
              <a:solidFill>
                <a:srgbClr val="FFFFFF"/>
              </a:solidFill>
              <a:effectLst/>
              <a:uLnTx/>
              <a:uFillTx/>
              <a:latin typeface="Century Gothic" panose="020B0502020202020204" pitchFamily="34" charset="0"/>
              <a:ea typeface="微软雅黑" panose="020B0503020204020204" pitchFamily="34" charset="-122"/>
              <a:cs typeface="+mn-cs"/>
            </a:endParaRPr>
          </a:p>
        </p:txBody>
      </p:sp>
      <p:sp>
        <p:nvSpPr>
          <p:cNvPr id="33" name="灯片编号占位符 3">
            <a:extLst>
              <a:ext uri="{FF2B5EF4-FFF2-40B4-BE49-F238E27FC236}">
                <a16:creationId xmlns:a16="http://schemas.microsoft.com/office/drawing/2014/main" id="{17CC9AE4-E32F-394E-9462-CA99F897484C}"/>
              </a:ext>
            </a:extLst>
          </p:cNvPr>
          <p:cNvSpPr txBox="1">
            <a:spLocks/>
          </p:cNvSpPr>
          <p:nvPr/>
        </p:nvSpPr>
        <p:spPr>
          <a:xfrm>
            <a:off x="8835931" y="6458759"/>
            <a:ext cx="27432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FFFFFF"/>
                </a:solidFill>
                <a:effectLst/>
                <a:uLnTx/>
                <a:uFillTx/>
                <a:latin typeface="Century Gothic" panose="020B0502020202020204" pitchFamily="34" charset="0"/>
                <a:cs typeface="+mn-cs"/>
              </a:rPr>
              <a:t>Page  </a:t>
            </a:r>
            <a:fld id="{6F6B6950-8D1A-4668-8374-25B44628E0DF}" type="slidenum">
              <a:rPr kumimoji="0" lang="zh-CN" altLang="en-US" sz="1200" b="0" i="0" u="none" strike="noStrike" kern="1200" cap="none" spc="0" normalizeH="0" baseline="0" noProof="0" smtClean="0">
                <a:ln>
                  <a:noFill/>
                </a:ln>
                <a:solidFill>
                  <a:srgbClr val="FFFFFF"/>
                </a:solidFill>
                <a:effectLst/>
                <a:uLnTx/>
                <a:uFillTx/>
                <a:latin typeface="Century Gothic" panose="020B0502020202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zh-CN" altLang="en-US" sz="12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pic>
        <p:nvPicPr>
          <p:cNvPr id="4" name="图片 3">
            <a:extLst>
              <a:ext uri="{FF2B5EF4-FFF2-40B4-BE49-F238E27FC236}">
                <a16:creationId xmlns:a16="http://schemas.microsoft.com/office/drawing/2014/main" id="{D679C0E1-676D-EB8F-836E-C7B869FEAF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702" y="17557"/>
            <a:ext cx="782818" cy="923850"/>
          </a:xfrm>
          <a:prstGeom prst="rect">
            <a:avLst/>
          </a:prstGeom>
        </p:spPr>
      </p:pic>
      <p:sp>
        <p:nvSpPr>
          <p:cNvPr id="2" name="文本占位符 1">
            <a:extLst>
              <a:ext uri="{FF2B5EF4-FFF2-40B4-BE49-F238E27FC236}">
                <a16:creationId xmlns:a16="http://schemas.microsoft.com/office/drawing/2014/main" id="{65256BF2-5D28-201F-6B78-9EAD149FEB8F}"/>
              </a:ext>
            </a:extLst>
          </p:cNvPr>
          <p:cNvSpPr txBox="1"/>
          <p:nvPr/>
        </p:nvSpPr>
        <p:spPr>
          <a:xfrm>
            <a:off x="1041900" y="250363"/>
            <a:ext cx="9015367" cy="472813"/>
          </a:xfrm>
          <a:prstGeom prst="rect">
            <a:avLst/>
          </a:prstGeom>
        </p:spPr>
        <p:txBody>
          <a:bodyPr vert="horz" wrap="square" lIns="90000" tIns="36000" rIns="91440" bIns="36000" rtlCol="0" anchor="t">
            <a:spAutoFit/>
          </a:bodyPr>
          <a:lstStyle>
            <a:lvl1pPr indent="0">
              <a:lnSpc>
                <a:spcPct val="90000"/>
              </a:lnSpc>
              <a:spcBef>
                <a:spcPts val="1000"/>
              </a:spcBef>
              <a:buFontTx/>
              <a:buNone/>
              <a:defRPr kumimoji="1" sz="2600" b="1">
                <a:solidFill>
                  <a:srgbClr val="184199"/>
                </a:solidFill>
                <a:latin typeface="微软雅黑"/>
                <a:ea typeface="微软雅黑"/>
                <a:cs typeface="微软雅黑"/>
              </a:defRPr>
            </a:lvl1pPr>
            <a:lvl2pPr indent="0">
              <a:lnSpc>
                <a:spcPct val="90000"/>
              </a:lnSpc>
              <a:spcBef>
                <a:spcPts val="500"/>
              </a:spcBef>
              <a:buFontTx/>
              <a:buNone/>
              <a:defRPr sz="2400"/>
            </a:lvl2pPr>
            <a:lvl3pPr indent="0">
              <a:lnSpc>
                <a:spcPct val="90000"/>
              </a:lnSpc>
              <a:spcBef>
                <a:spcPts val="500"/>
              </a:spcBef>
              <a:buFontTx/>
              <a:buNone/>
              <a:defRPr sz="2000"/>
            </a:lvl3pPr>
            <a:lvl4pPr indent="0">
              <a:lnSpc>
                <a:spcPct val="90000"/>
              </a:lnSpc>
              <a:spcBef>
                <a:spcPts val="500"/>
              </a:spcBef>
              <a:buFontTx/>
              <a:buNone/>
            </a:lvl4pPr>
            <a:lvl5pPr indent="0">
              <a:lnSpc>
                <a:spcPct val="90000"/>
              </a:lnSpc>
              <a:spcBef>
                <a:spcPts val="500"/>
              </a:spcBef>
              <a:buFontTx/>
              <a:buNone/>
            </a:lvl5pPr>
            <a:lvl6pPr marL="2514600" indent="-228600">
              <a:lnSpc>
                <a:spcPct val="90000"/>
              </a:lnSpc>
              <a:spcBef>
                <a:spcPts val="500"/>
              </a:spcBef>
              <a:buFont typeface="Arial" panose="020B0604020202090204"/>
              <a:buChar char="•"/>
            </a:lvl6pPr>
            <a:lvl7pPr marL="2971800" indent="-228600">
              <a:lnSpc>
                <a:spcPct val="90000"/>
              </a:lnSpc>
              <a:spcBef>
                <a:spcPts val="500"/>
              </a:spcBef>
              <a:buFont typeface="Arial" panose="020B0604020202090204"/>
              <a:buChar char="•"/>
            </a:lvl7pPr>
            <a:lvl8pPr marL="3429000" indent="-228600">
              <a:lnSpc>
                <a:spcPct val="90000"/>
              </a:lnSpc>
              <a:spcBef>
                <a:spcPts val="500"/>
              </a:spcBef>
              <a:buFont typeface="Arial" panose="020B0604020202090204"/>
              <a:buChar char="•"/>
            </a:lvl8pPr>
            <a:lvl9pPr marL="3886200" indent="-228600">
              <a:lnSpc>
                <a:spcPct val="90000"/>
              </a:lnSpc>
              <a:spcBef>
                <a:spcPts val="500"/>
              </a:spcBef>
              <a:buFont typeface="Arial" panose="020B0604020202090204"/>
              <a:buChar char="•"/>
            </a:lvl9pPr>
          </a:lstStyle>
          <a:p>
            <a:pPr lvl="0">
              <a:lnSpc>
                <a:spcPct val="100000"/>
              </a:lnSpc>
              <a:spcBef>
                <a:spcPct val="0"/>
              </a:spcBef>
              <a:defRPr/>
            </a:pPr>
            <a:r>
              <a:rPr lang="en-US" altLang="zh-CN">
                <a:solidFill>
                  <a:srgbClr val="FFFFFF"/>
                </a:solidFill>
                <a:latin typeface="Century Gothic"/>
                <a:ea typeface="等线 Light"/>
              </a:rPr>
              <a:t>Sangfor VDI VS PC tradicional</a:t>
            </a:r>
            <a:endParaRPr kumimoji="1" lang="zh-CN" altLang="en-US" sz="2600" b="1" i="0" u="none" strike="noStrike" kern="1200" cap="none" spc="0" normalizeH="0" baseline="0" noProof="0" dirty="0">
              <a:ln>
                <a:noFill/>
              </a:ln>
              <a:solidFill>
                <a:srgbClr val="FFFFFF"/>
              </a:solidFill>
              <a:effectLst/>
              <a:uLnTx/>
              <a:uFillTx/>
              <a:latin typeface="Century Gothic" panose="020B0502020202020204" pitchFamily="34" charset="0"/>
              <a:ea typeface="微软雅黑" panose="020B0503020204020204" pitchFamily="34" charset="-122"/>
            </a:endParaRPr>
          </a:p>
        </p:txBody>
      </p:sp>
      <p:graphicFrame>
        <p:nvGraphicFramePr>
          <p:cNvPr id="3" name="表格 39">
            <a:extLst>
              <a:ext uri="{FF2B5EF4-FFF2-40B4-BE49-F238E27FC236}">
                <a16:creationId xmlns:a16="http://schemas.microsoft.com/office/drawing/2014/main" id="{32C150D2-940C-2F1F-9803-35450A1F7625}"/>
              </a:ext>
            </a:extLst>
          </p:cNvPr>
          <p:cNvGraphicFramePr>
            <a:graphicFrameLocks noGrp="1"/>
          </p:cNvGraphicFramePr>
          <p:nvPr>
            <p:extLst>
              <p:ext uri="{D42A27DB-BD31-4B8C-83A1-F6EECF244321}">
                <p14:modId xmlns:p14="http://schemas.microsoft.com/office/powerpoint/2010/main" val="930969387"/>
              </p:ext>
            </p:extLst>
          </p:nvPr>
        </p:nvGraphicFramePr>
        <p:xfrm>
          <a:off x="845730" y="1359449"/>
          <a:ext cx="10500539" cy="4745296"/>
        </p:xfrm>
        <a:graphic>
          <a:graphicData uri="http://schemas.openxmlformats.org/drawingml/2006/table">
            <a:tbl>
              <a:tblPr firstRow="1" bandRow="1">
                <a:tableStyleId>{5C22544A-7EE6-4342-B048-85BDC9FD1C3A}</a:tableStyleId>
              </a:tblPr>
              <a:tblGrid>
                <a:gridCol w="3169049">
                  <a:extLst>
                    <a:ext uri="{9D8B030D-6E8A-4147-A177-3AD203B41FA5}">
                      <a16:colId xmlns:a16="http://schemas.microsoft.com/office/drawing/2014/main" val="2081962498"/>
                    </a:ext>
                  </a:extLst>
                </a:gridCol>
                <a:gridCol w="3815094">
                  <a:extLst>
                    <a:ext uri="{9D8B030D-6E8A-4147-A177-3AD203B41FA5}">
                      <a16:colId xmlns:a16="http://schemas.microsoft.com/office/drawing/2014/main" val="4194286459"/>
                    </a:ext>
                  </a:extLst>
                </a:gridCol>
                <a:gridCol w="3516396">
                  <a:extLst>
                    <a:ext uri="{9D8B030D-6E8A-4147-A177-3AD203B41FA5}">
                      <a16:colId xmlns:a16="http://schemas.microsoft.com/office/drawing/2014/main" val="2843183626"/>
                    </a:ext>
                  </a:extLst>
                </a:gridCol>
              </a:tblGrid>
              <a:tr h="417989">
                <a:tc>
                  <a:txBody>
                    <a:bodyPr/>
                    <a:lstStyle/>
                    <a:p>
                      <a:pPr algn="ctr"/>
                      <a:r>
                        <a:rPr lang="en-US" altLang="zh-CN" sz="1600" dirty="0" err="1">
                          <a:latin typeface="Century Gothic" panose="020B0502020202020204" pitchFamily="34" charset="0"/>
                        </a:rPr>
                        <a:t>Categoría</a:t>
                      </a:r>
                      <a:endParaRPr lang="zh-CN" altLang="en-US" sz="1600" dirty="0">
                        <a:latin typeface="Century Gothic" panose="020B0502020202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37CEFF"/>
                    </a:solidFill>
                  </a:tcPr>
                </a:tc>
                <a:tc>
                  <a:txBody>
                    <a:bodyPr/>
                    <a:lstStyle/>
                    <a:p>
                      <a:pPr algn="ctr"/>
                      <a:r>
                        <a:rPr lang="en-US" altLang="zh-CN" sz="1600" err="1">
                          <a:latin typeface="Century Gothic" panose="020B0502020202020204" pitchFamily="34" charset="0"/>
                        </a:rPr>
                        <a:t>Sangfor</a:t>
                      </a:r>
                      <a:r>
                        <a:rPr lang="en-US" altLang="zh-CN" sz="1600">
                          <a:latin typeface="Century Gothic" panose="020B0502020202020204" pitchFamily="34" charset="0"/>
                        </a:rPr>
                        <a:t> VDI</a:t>
                      </a:r>
                      <a:endParaRPr lang="zh-CN" altLang="en-US" sz="1600">
                        <a:latin typeface="Century Gothic" panose="020B0502020202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37CEFF"/>
                    </a:solidFill>
                  </a:tcPr>
                </a:tc>
                <a:tc>
                  <a:txBody>
                    <a:bodyPr/>
                    <a:lstStyle/>
                    <a:p>
                      <a:pPr algn="ctr"/>
                      <a:r>
                        <a:rPr lang="en-US" altLang="zh-CN" sz="1600">
                          <a:latin typeface="Century Gothic" panose="020B0502020202020204" pitchFamily="34" charset="0"/>
                        </a:rPr>
                        <a:t>Traditional PC</a:t>
                      </a:r>
                      <a:endParaRPr lang="zh-CN" altLang="en-US" sz="1600">
                        <a:latin typeface="Century Gothic" panose="020B0502020202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37CEFF"/>
                    </a:solidFill>
                  </a:tcPr>
                </a:tc>
                <a:extLst>
                  <a:ext uri="{0D108BD9-81ED-4DB2-BD59-A6C34878D82A}">
                    <a16:rowId xmlns:a16="http://schemas.microsoft.com/office/drawing/2014/main" val="941305057"/>
                  </a:ext>
                </a:extLst>
              </a:tr>
              <a:tr h="417989">
                <a:tc>
                  <a:txBody>
                    <a:bodyPr/>
                    <a:lstStyle/>
                    <a:p>
                      <a:pPr algn="ctr"/>
                      <a:r>
                        <a:rPr lang="en-US" altLang="zh-CN" sz="1400" dirty="0" err="1">
                          <a:solidFill>
                            <a:schemeClr val="bg1"/>
                          </a:solidFill>
                          <a:latin typeface="Century Gothic" panose="020B0502020202020204" pitchFamily="34" charset="0"/>
                        </a:rPr>
                        <a:t>Implementación</a:t>
                      </a:r>
                      <a:r>
                        <a:rPr lang="en-US" altLang="zh-CN" sz="1400" dirty="0">
                          <a:solidFill>
                            <a:schemeClr val="bg1"/>
                          </a:solidFill>
                          <a:latin typeface="Century Gothic" panose="020B0502020202020204" pitchFamily="34" charset="0"/>
                        </a:rPr>
                        <a:t> del </a:t>
                      </a:r>
                      <a:r>
                        <a:rPr lang="en-US" altLang="zh-CN" sz="1400" dirty="0" err="1">
                          <a:solidFill>
                            <a:schemeClr val="bg1"/>
                          </a:solidFill>
                          <a:latin typeface="Century Gothic" panose="020B0502020202020204" pitchFamily="34" charset="0"/>
                        </a:rPr>
                        <a:t>espacio</a:t>
                      </a:r>
                      <a:r>
                        <a:rPr lang="en-US" altLang="zh-CN" sz="1400" dirty="0">
                          <a:solidFill>
                            <a:schemeClr val="bg1"/>
                          </a:solidFill>
                          <a:latin typeface="Century Gothic" panose="020B0502020202020204" pitchFamily="34" charset="0"/>
                        </a:rPr>
                        <a:t> de </a:t>
                      </a:r>
                      <a:r>
                        <a:rPr lang="en-US" altLang="zh-CN" sz="1400" dirty="0" err="1">
                          <a:solidFill>
                            <a:schemeClr val="bg1"/>
                          </a:solidFill>
                          <a:latin typeface="Century Gothic" panose="020B0502020202020204" pitchFamily="34" charset="0"/>
                        </a:rPr>
                        <a:t>trabajo</a:t>
                      </a:r>
                      <a:endParaRPr lang="zh-CN" altLang="en-US" sz="1400" dirty="0">
                        <a:solidFill>
                          <a:schemeClr val="bg1"/>
                        </a:solidFill>
                        <a:latin typeface="Century Gothic" panose="020B0502020202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7BD4">
                        <a:alpha val="20000"/>
                      </a:srgbClr>
                    </a:solidFill>
                  </a:tcPr>
                </a:tc>
                <a:tc>
                  <a:txBody>
                    <a:bodyPr/>
                    <a:lstStyle/>
                    <a:p>
                      <a:pPr algn="ctr"/>
                      <a:r>
                        <a:rPr lang="en-US" altLang="zh-CN" sz="1400">
                          <a:solidFill>
                            <a:schemeClr val="bg1"/>
                          </a:solidFill>
                          <a:latin typeface="Century Gothic" panose="020B0502020202020204" pitchFamily="34" charset="0"/>
                        </a:rPr>
                        <a:t>100 VMs in 5 Mins</a:t>
                      </a:r>
                      <a:endParaRPr lang="zh-CN" altLang="en-US" sz="1400">
                        <a:solidFill>
                          <a:schemeClr val="bg1"/>
                        </a:solidFill>
                        <a:latin typeface="Century Gothic" panose="020B0502020202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7BD4">
                        <a:alpha val="20000"/>
                      </a:srgbClr>
                    </a:solidFill>
                  </a:tcPr>
                </a:tc>
                <a:tc>
                  <a:txBody>
                    <a:bodyPr/>
                    <a:lstStyle/>
                    <a:p>
                      <a:pPr algn="ctr"/>
                      <a:r>
                        <a:rPr lang="en-US" altLang="zh-CN" sz="1400" dirty="0">
                          <a:solidFill>
                            <a:schemeClr val="bg1"/>
                          </a:solidFill>
                          <a:latin typeface="Century Gothic" panose="020B0502020202020204" pitchFamily="34" charset="0"/>
                        </a:rPr>
                        <a:t>2 Horas </a:t>
                      </a:r>
                      <a:r>
                        <a:rPr lang="en-US" altLang="zh-CN" sz="1400" dirty="0" err="1">
                          <a:solidFill>
                            <a:schemeClr val="bg1"/>
                          </a:solidFill>
                          <a:latin typeface="Century Gothic" panose="020B0502020202020204" pitchFamily="34" charset="0"/>
                        </a:rPr>
                        <a:t>por</a:t>
                      </a:r>
                      <a:r>
                        <a:rPr lang="en-US" altLang="zh-CN" sz="1400" dirty="0">
                          <a:solidFill>
                            <a:schemeClr val="bg1"/>
                          </a:solidFill>
                          <a:latin typeface="Century Gothic" panose="020B0502020202020204" pitchFamily="34" charset="0"/>
                        </a:rPr>
                        <a:t> PC</a:t>
                      </a:r>
                      <a:endParaRPr lang="zh-CN" altLang="en-US" sz="1400" dirty="0">
                        <a:solidFill>
                          <a:schemeClr val="bg1"/>
                        </a:solidFill>
                        <a:latin typeface="Century Gothic" panose="020B0502020202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7BD4">
                        <a:alpha val="20000"/>
                      </a:srgbClr>
                    </a:solidFill>
                  </a:tcPr>
                </a:tc>
                <a:extLst>
                  <a:ext uri="{0D108BD9-81ED-4DB2-BD59-A6C34878D82A}">
                    <a16:rowId xmlns:a16="http://schemas.microsoft.com/office/drawing/2014/main" val="3082308249"/>
                  </a:ext>
                </a:extLst>
              </a:tr>
              <a:tr h="652750">
                <a:tc>
                  <a:txBody>
                    <a:bodyPr/>
                    <a:lstStyle/>
                    <a:p>
                      <a:pPr algn="ctr"/>
                      <a:r>
                        <a:rPr lang="en-US" altLang="zh-CN" sz="1400" dirty="0" err="1">
                          <a:solidFill>
                            <a:schemeClr val="bg1"/>
                          </a:solidFill>
                          <a:latin typeface="Century Gothic" panose="020B0502020202020204" pitchFamily="34" charset="0"/>
                        </a:rPr>
                        <a:t>Expansión</a:t>
                      </a:r>
                      <a:r>
                        <a:rPr lang="en-US" altLang="zh-CN" sz="1400" dirty="0">
                          <a:solidFill>
                            <a:schemeClr val="bg1"/>
                          </a:solidFill>
                          <a:latin typeface="Century Gothic" panose="020B0502020202020204" pitchFamily="34" charset="0"/>
                        </a:rPr>
                        <a:t> de </a:t>
                      </a:r>
                      <a:r>
                        <a:rPr lang="en-US" altLang="zh-CN" sz="1400" dirty="0" err="1">
                          <a:solidFill>
                            <a:schemeClr val="bg1"/>
                          </a:solidFill>
                          <a:latin typeface="Century Gothic" panose="020B0502020202020204" pitchFamily="34" charset="0"/>
                        </a:rPr>
                        <a:t>usuarios</a:t>
                      </a:r>
                      <a:endParaRPr lang="zh-CN" altLang="en-US" sz="1400" dirty="0">
                        <a:solidFill>
                          <a:schemeClr val="bg1"/>
                        </a:solidFill>
                        <a:latin typeface="Century Gothic" panose="020B0502020202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7BD4">
                        <a:alpha val="20000"/>
                      </a:srgbClr>
                    </a:solidFill>
                  </a:tcPr>
                </a:tc>
                <a:tc>
                  <a:txBody>
                    <a:bodyPr/>
                    <a:lstStyle/>
                    <a:p>
                      <a:pPr algn="ctr"/>
                      <a:r>
                        <a:rPr lang="en-US" altLang="zh-CN" sz="1400" dirty="0" err="1">
                          <a:solidFill>
                            <a:schemeClr val="bg1"/>
                          </a:solidFill>
                          <a:latin typeface="Century Gothic" panose="020B0502020202020204" pitchFamily="34" charset="0"/>
                        </a:rPr>
                        <a:t>Implemente</a:t>
                      </a:r>
                      <a:r>
                        <a:rPr lang="en-US" altLang="zh-CN" sz="1400" dirty="0">
                          <a:solidFill>
                            <a:schemeClr val="bg1"/>
                          </a:solidFill>
                          <a:latin typeface="Century Gothic" panose="020B0502020202020204" pitchFamily="34" charset="0"/>
                        </a:rPr>
                        <a:t> </a:t>
                      </a:r>
                      <a:r>
                        <a:rPr lang="en-US" altLang="zh-CN" sz="1400" dirty="0" err="1">
                          <a:solidFill>
                            <a:schemeClr val="bg1"/>
                          </a:solidFill>
                          <a:latin typeface="Century Gothic" panose="020B0502020202020204" pitchFamily="34" charset="0"/>
                        </a:rPr>
                        <a:t>expansión</a:t>
                      </a:r>
                      <a:r>
                        <a:rPr lang="en-US" altLang="zh-CN" sz="1400" dirty="0">
                          <a:solidFill>
                            <a:schemeClr val="bg1"/>
                          </a:solidFill>
                          <a:latin typeface="Century Gothic" panose="020B0502020202020204" pitchFamily="34" charset="0"/>
                        </a:rPr>
                        <a:t> lineal bajo </a:t>
                      </a:r>
                      <a:r>
                        <a:rPr lang="en-US" altLang="zh-CN" sz="1400" dirty="0" err="1">
                          <a:solidFill>
                            <a:schemeClr val="bg1"/>
                          </a:solidFill>
                          <a:latin typeface="Century Gothic" panose="020B0502020202020204" pitchFamily="34" charset="0"/>
                        </a:rPr>
                        <a:t>demanda</a:t>
                      </a:r>
                      <a:endParaRPr lang="zh-CN" altLang="en-US" sz="1400" dirty="0">
                        <a:solidFill>
                          <a:schemeClr val="bg1"/>
                        </a:solidFill>
                        <a:latin typeface="Century Gothic" panose="020B0502020202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7BD4">
                        <a:alpha val="20000"/>
                      </a:srgbClr>
                    </a:solidFill>
                  </a:tcPr>
                </a:tc>
                <a:tc>
                  <a:txBody>
                    <a:bodyPr/>
                    <a:lstStyle/>
                    <a:p>
                      <a:pPr algn="ctr"/>
                      <a:r>
                        <a:rPr lang="en-US" altLang="zh-CN" sz="1400" dirty="0" err="1">
                          <a:solidFill>
                            <a:schemeClr val="bg1"/>
                          </a:solidFill>
                          <a:latin typeface="Century Gothic" panose="020B0502020202020204" pitchFamily="34" charset="0"/>
                        </a:rPr>
                        <a:t>Activos</a:t>
                      </a:r>
                      <a:r>
                        <a:rPr lang="en-US" altLang="zh-CN" sz="1400" dirty="0">
                          <a:solidFill>
                            <a:schemeClr val="bg1"/>
                          </a:solidFill>
                          <a:latin typeface="Century Gothic" panose="020B0502020202020204" pitchFamily="34" charset="0"/>
                        </a:rPr>
                        <a:t> </a:t>
                      </a:r>
                      <a:r>
                        <a:rPr lang="en-US" altLang="zh-CN" sz="1400" dirty="0" err="1">
                          <a:solidFill>
                            <a:schemeClr val="bg1"/>
                          </a:solidFill>
                          <a:latin typeface="Century Gothic" panose="020B0502020202020204" pitchFamily="34" charset="0"/>
                        </a:rPr>
                        <a:t>pesados</a:t>
                      </a:r>
                      <a:r>
                        <a:rPr lang="en-US" altLang="zh-CN" sz="1400" dirty="0">
                          <a:solidFill>
                            <a:schemeClr val="bg1"/>
                          </a:solidFill>
                          <a:latin typeface="Century Gothic" panose="020B0502020202020204" pitchFamily="34" charset="0"/>
                        </a:rPr>
                        <a:t>, </a:t>
                      </a:r>
                      <a:r>
                        <a:rPr lang="en-US" altLang="zh-CN" sz="1400" dirty="0" err="1">
                          <a:solidFill>
                            <a:schemeClr val="bg1"/>
                          </a:solidFill>
                          <a:latin typeface="Century Gothic" panose="020B0502020202020204" pitchFamily="34" charset="0"/>
                        </a:rPr>
                        <a:t>activos</a:t>
                      </a:r>
                      <a:r>
                        <a:rPr lang="en-US" altLang="zh-CN" sz="1400" dirty="0">
                          <a:solidFill>
                            <a:schemeClr val="bg1"/>
                          </a:solidFill>
                          <a:latin typeface="Century Gothic" panose="020B0502020202020204" pitchFamily="34" charset="0"/>
                        </a:rPr>
                        <a:t> </a:t>
                      </a:r>
                      <a:r>
                        <a:rPr lang="en-US" altLang="zh-CN" sz="1400" dirty="0" err="1">
                          <a:solidFill>
                            <a:schemeClr val="bg1"/>
                          </a:solidFill>
                          <a:latin typeface="Century Gothic" panose="020B0502020202020204" pitchFamily="34" charset="0"/>
                        </a:rPr>
                        <a:t>inactivos</a:t>
                      </a:r>
                      <a:endParaRPr lang="zh-CN" altLang="en-US" sz="1400" dirty="0">
                        <a:solidFill>
                          <a:schemeClr val="bg1"/>
                        </a:solidFill>
                        <a:latin typeface="Century Gothic" panose="020B0502020202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7BD4">
                        <a:alpha val="20000"/>
                      </a:srgbClr>
                    </a:solidFill>
                  </a:tcPr>
                </a:tc>
                <a:extLst>
                  <a:ext uri="{0D108BD9-81ED-4DB2-BD59-A6C34878D82A}">
                    <a16:rowId xmlns:a16="http://schemas.microsoft.com/office/drawing/2014/main" val="2038367595"/>
                  </a:ext>
                </a:extLst>
              </a:tr>
              <a:tr h="417989">
                <a:tc>
                  <a:txBody>
                    <a:bodyPr/>
                    <a:lstStyle/>
                    <a:p>
                      <a:pPr algn="ctr"/>
                      <a:r>
                        <a:rPr lang="en-US" altLang="zh-CN" sz="1400" dirty="0">
                          <a:solidFill>
                            <a:schemeClr val="bg1"/>
                          </a:solidFill>
                          <a:latin typeface="Century Gothic" panose="020B0502020202020204" pitchFamily="34" charset="0"/>
                        </a:rPr>
                        <a:t>Tasa de </a:t>
                      </a:r>
                      <a:r>
                        <a:rPr lang="en-US" altLang="zh-CN" sz="1400" dirty="0" err="1">
                          <a:solidFill>
                            <a:schemeClr val="bg1"/>
                          </a:solidFill>
                          <a:latin typeface="Century Gothic" panose="020B0502020202020204" pitchFamily="34" charset="0"/>
                        </a:rPr>
                        <a:t>utilización</a:t>
                      </a:r>
                      <a:r>
                        <a:rPr lang="en-US" altLang="zh-CN" sz="1400" dirty="0">
                          <a:solidFill>
                            <a:schemeClr val="bg1"/>
                          </a:solidFill>
                          <a:latin typeface="Century Gothic" panose="020B0502020202020204" pitchFamily="34" charset="0"/>
                        </a:rPr>
                        <a:t> del hardware</a:t>
                      </a:r>
                      <a:endParaRPr lang="zh-CN" altLang="en-US" sz="1400" dirty="0">
                        <a:solidFill>
                          <a:schemeClr val="bg1"/>
                        </a:solidFill>
                        <a:latin typeface="Century Gothic" panose="020B0502020202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7BD4">
                        <a:alpha val="20000"/>
                      </a:srgbClr>
                    </a:solidFill>
                  </a:tcPr>
                </a:tc>
                <a:tc>
                  <a:txBody>
                    <a:bodyPr/>
                    <a:lstStyle/>
                    <a:p>
                      <a:pPr algn="ctr"/>
                      <a:r>
                        <a:rPr lang="en-US" altLang="zh-CN" sz="1400">
                          <a:solidFill>
                            <a:schemeClr val="bg1"/>
                          </a:solidFill>
                          <a:latin typeface="Century Gothic" panose="020B0502020202020204" pitchFamily="34" charset="0"/>
                        </a:rPr>
                        <a:t>Pool Mode, High</a:t>
                      </a:r>
                      <a:endParaRPr lang="zh-CN" altLang="en-US" sz="1400" dirty="0">
                        <a:solidFill>
                          <a:schemeClr val="bg1"/>
                        </a:solidFill>
                        <a:latin typeface="Century Gothic" panose="020B0502020202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7BD4">
                        <a:alpha val="20000"/>
                      </a:srgbClr>
                    </a:solidFill>
                  </a:tcPr>
                </a:tc>
                <a:tc>
                  <a:txBody>
                    <a:bodyPr/>
                    <a:lstStyle/>
                    <a:p>
                      <a:pPr algn="ctr"/>
                      <a:r>
                        <a:rPr lang="en-US" altLang="zh-CN" sz="1400" dirty="0">
                          <a:solidFill>
                            <a:schemeClr val="bg1"/>
                          </a:solidFill>
                          <a:latin typeface="Century Gothic" panose="020B0502020202020204" pitchFamily="34" charset="0"/>
                        </a:rPr>
                        <a:t>Bajo</a:t>
                      </a:r>
                      <a:endParaRPr lang="zh-CN" altLang="en-US" sz="1400" dirty="0">
                        <a:solidFill>
                          <a:schemeClr val="bg1"/>
                        </a:solidFill>
                        <a:latin typeface="Century Gothic" panose="020B0502020202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7BD4">
                        <a:alpha val="20000"/>
                      </a:srgbClr>
                    </a:solidFill>
                  </a:tcPr>
                </a:tc>
                <a:extLst>
                  <a:ext uri="{0D108BD9-81ED-4DB2-BD59-A6C34878D82A}">
                    <a16:rowId xmlns:a16="http://schemas.microsoft.com/office/drawing/2014/main" val="3462870117"/>
                  </a:ext>
                </a:extLst>
              </a:tr>
              <a:tr h="417989">
                <a:tc>
                  <a:txBody>
                    <a:bodyPr/>
                    <a:lstStyle/>
                    <a:p>
                      <a:pPr algn="ctr"/>
                      <a:r>
                        <a:rPr lang="en-US" altLang="zh-CN" sz="1400" dirty="0" err="1">
                          <a:solidFill>
                            <a:schemeClr val="bg1"/>
                          </a:solidFill>
                          <a:latin typeface="Century Gothic" panose="020B0502020202020204" pitchFamily="34" charset="0"/>
                        </a:rPr>
                        <a:t>Interrupción</a:t>
                      </a:r>
                      <a:r>
                        <a:rPr lang="en-US" altLang="zh-CN" sz="1400" dirty="0">
                          <a:solidFill>
                            <a:schemeClr val="bg1"/>
                          </a:solidFill>
                          <a:latin typeface="Century Gothic" panose="020B0502020202020204" pitchFamily="34" charset="0"/>
                        </a:rPr>
                        <a:t> del </a:t>
                      </a:r>
                      <a:r>
                        <a:rPr lang="en-US" altLang="zh-CN" sz="1400" dirty="0" err="1">
                          <a:solidFill>
                            <a:schemeClr val="bg1"/>
                          </a:solidFill>
                          <a:latin typeface="Century Gothic" panose="020B0502020202020204" pitchFamily="34" charset="0"/>
                        </a:rPr>
                        <a:t>negocio</a:t>
                      </a:r>
                      <a:endParaRPr lang="zh-CN" altLang="en-US" sz="1400" dirty="0">
                        <a:solidFill>
                          <a:schemeClr val="bg1"/>
                        </a:solidFill>
                        <a:latin typeface="Century Gothic" panose="020B0502020202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7BD4">
                        <a:alpha val="20000"/>
                      </a:srgbClr>
                    </a:solidFill>
                  </a:tcPr>
                </a:tc>
                <a:tc>
                  <a:txBody>
                    <a:bodyPr/>
                    <a:lstStyle/>
                    <a:p>
                      <a:pPr algn="ctr"/>
                      <a:r>
                        <a:rPr lang="en-US" altLang="zh-CN" sz="1400" dirty="0" err="1">
                          <a:solidFill>
                            <a:schemeClr val="bg1"/>
                          </a:solidFill>
                          <a:latin typeface="Century Gothic" panose="020B0502020202020204" pitchFamily="34" charset="0"/>
                        </a:rPr>
                        <a:t>Creación</a:t>
                      </a:r>
                      <a:r>
                        <a:rPr lang="en-US" altLang="zh-CN" sz="1400" dirty="0">
                          <a:solidFill>
                            <a:schemeClr val="bg1"/>
                          </a:solidFill>
                          <a:latin typeface="Century Gothic" panose="020B0502020202020204" pitchFamily="34" charset="0"/>
                        </a:rPr>
                        <a:t> </a:t>
                      </a:r>
                      <a:r>
                        <a:rPr lang="en-US" altLang="zh-CN" sz="1400" dirty="0" err="1">
                          <a:solidFill>
                            <a:schemeClr val="bg1"/>
                          </a:solidFill>
                          <a:latin typeface="Century Gothic" panose="020B0502020202020204" pitchFamily="34" charset="0"/>
                        </a:rPr>
                        <a:t>en</a:t>
                      </a:r>
                      <a:r>
                        <a:rPr lang="en-US" altLang="zh-CN" sz="1400" dirty="0">
                          <a:solidFill>
                            <a:schemeClr val="bg1"/>
                          </a:solidFill>
                          <a:latin typeface="Century Gothic" panose="020B0502020202020204" pitchFamily="34" charset="0"/>
                        </a:rPr>
                        <a:t> </a:t>
                      </a:r>
                      <a:r>
                        <a:rPr lang="en-US" altLang="zh-CN" sz="1400" dirty="0" err="1">
                          <a:solidFill>
                            <a:schemeClr val="bg1"/>
                          </a:solidFill>
                          <a:latin typeface="Century Gothic" panose="020B0502020202020204" pitchFamily="34" charset="0"/>
                        </a:rPr>
                        <a:t>Minutos</a:t>
                      </a:r>
                      <a:endParaRPr lang="zh-CN" altLang="en-US" sz="1400" dirty="0">
                        <a:solidFill>
                          <a:schemeClr val="bg1"/>
                        </a:solidFill>
                        <a:latin typeface="Century Gothic" panose="020B0502020202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7BD4">
                        <a:alpha val="20000"/>
                      </a:srgbClr>
                    </a:solidFill>
                  </a:tcPr>
                </a:tc>
                <a:tc>
                  <a:txBody>
                    <a:bodyPr/>
                    <a:lstStyle/>
                    <a:p>
                      <a:pPr algn="ctr"/>
                      <a:r>
                        <a:rPr lang="en-US" altLang="zh-CN" sz="1400" dirty="0">
                          <a:solidFill>
                            <a:schemeClr val="bg1"/>
                          </a:solidFill>
                          <a:latin typeface="Century Gothic" panose="020B0502020202020204" pitchFamily="34" charset="0"/>
                        </a:rPr>
                        <a:t>4-8 Horas </a:t>
                      </a:r>
                      <a:r>
                        <a:rPr lang="en-US" altLang="zh-CN" sz="1400" dirty="0" err="1">
                          <a:solidFill>
                            <a:schemeClr val="bg1"/>
                          </a:solidFill>
                          <a:latin typeface="Century Gothic" panose="020B0502020202020204" pitchFamily="34" charset="0"/>
                        </a:rPr>
                        <a:t>por</a:t>
                      </a:r>
                      <a:r>
                        <a:rPr lang="en-US" altLang="zh-CN" sz="1400" dirty="0">
                          <a:solidFill>
                            <a:schemeClr val="bg1"/>
                          </a:solidFill>
                          <a:latin typeface="Century Gothic" panose="020B0502020202020204" pitchFamily="34" charset="0"/>
                        </a:rPr>
                        <a:t> </a:t>
                      </a:r>
                      <a:r>
                        <a:rPr lang="en-US" altLang="zh-CN" sz="1400" dirty="0" err="1">
                          <a:solidFill>
                            <a:schemeClr val="bg1"/>
                          </a:solidFill>
                          <a:latin typeface="Century Gothic" panose="020B0502020202020204" pitchFamily="34" charset="0"/>
                        </a:rPr>
                        <a:t>año</a:t>
                      </a:r>
                      <a:endParaRPr lang="zh-CN" altLang="en-US" sz="1400" dirty="0">
                        <a:solidFill>
                          <a:schemeClr val="bg1"/>
                        </a:solidFill>
                        <a:latin typeface="Century Gothic" panose="020B0502020202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7BD4">
                        <a:alpha val="20000"/>
                      </a:srgbClr>
                    </a:solidFill>
                  </a:tcPr>
                </a:tc>
                <a:extLst>
                  <a:ext uri="{0D108BD9-81ED-4DB2-BD59-A6C34878D82A}">
                    <a16:rowId xmlns:a16="http://schemas.microsoft.com/office/drawing/2014/main" val="1347179224"/>
                  </a:ext>
                </a:extLst>
              </a:tr>
              <a:tr h="417989">
                <a:tc>
                  <a:txBody>
                    <a:bodyPr/>
                    <a:lstStyle/>
                    <a:p>
                      <a:pPr algn="ctr"/>
                      <a:r>
                        <a:rPr lang="en-US" altLang="zh-CN" sz="1400" dirty="0">
                          <a:solidFill>
                            <a:schemeClr val="bg1"/>
                          </a:solidFill>
                          <a:latin typeface="Century Gothic" panose="020B0502020202020204" pitchFamily="34" charset="0"/>
                        </a:rPr>
                        <a:t>Personal de TI</a:t>
                      </a:r>
                      <a:endParaRPr lang="zh-CN" altLang="en-US" sz="1400" dirty="0">
                        <a:solidFill>
                          <a:schemeClr val="bg1"/>
                        </a:solidFill>
                        <a:latin typeface="Century Gothic" panose="020B0502020202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7BD4">
                        <a:alpha val="20000"/>
                      </a:srgbClr>
                    </a:solidFill>
                  </a:tcPr>
                </a:tc>
                <a:tc>
                  <a:txBody>
                    <a:bodyPr/>
                    <a:lstStyle/>
                    <a:p>
                      <a:pPr algn="ctr"/>
                      <a:r>
                        <a:rPr lang="en-US" altLang="zh-CN" sz="1400" dirty="0">
                          <a:solidFill>
                            <a:schemeClr val="bg1"/>
                          </a:solidFill>
                          <a:latin typeface="Century Gothic" panose="020B0502020202020204" pitchFamily="34" charset="0"/>
                        </a:rPr>
                        <a:t>1 IT Engineer for 600-1000 Users </a:t>
                      </a:r>
                      <a:endParaRPr lang="zh-CN" altLang="en-US" sz="1400" dirty="0">
                        <a:solidFill>
                          <a:schemeClr val="bg1"/>
                        </a:solidFill>
                        <a:latin typeface="Century Gothic" panose="020B0502020202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7BD4">
                        <a:alpha val="20000"/>
                      </a:srgbClr>
                    </a:solidFill>
                  </a:tcPr>
                </a:tc>
                <a:tc>
                  <a:txBody>
                    <a:bodyPr/>
                    <a:lstStyle/>
                    <a:p>
                      <a:pPr algn="ctr"/>
                      <a:r>
                        <a:rPr lang="en-US" altLang="zh-CN" sz="1400">
                          <a:solidFill>
                            <a:schemeClr val="bg1"/>
                          </a:solidFill>
                          <a:latin typeface="Century Gothic" panose="020B0502020202020204" pitchFamily="34" charset="0"/>
                        </a:rPr>
                        <a:t>100 PCs per IT Engineer</a:t>
                      </a:r>
                      <a:endParaRPr lang="zh-CN" altLang="en-US" sz="1400">
                        <a:solidFill>
                          <a:schemeClr val="bg1"/>
                        </a:solidFill>
                        <a:latin typeface="Century Gothic" panose="020B0502020202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7BD4">
                        <a:alpha val="20000"/>
                      </a:srgbClr>
                    </a:solidFill>
                  </a:tcPr>
                </a:tc>
                <a:extLst>
                  <a:ext uri="{0D108BD9-81ED-4DB2-BD59-A6C34878D82A}">
                    <a16:rowId xmlns:a16="http://schemas.microsoft.com/office/drawing/2014/main" val="3348186028"/>
                  </a:ext>
                </a:extLst>
              </a:tr>
              <a:tr h="652750">
                <a:tc>
                  <a:txBody>
                    <a:bodyPr/>
                    <a:lstStyle/>
                    <a:p>
                      <a:pPr algn="ctr"/>
                      <a:r>
                        <a:rPr lang="en-US" altLang="zh-CN" sz="1400" dirty="0" err="1">
                          <a:solidFill>
                            <a:schemeClr val="bg1"/>
                          </a:solidFill>
                          <a:latin typeface="Century Gothic" panose="020B0502020202020204" pitchFamily="34" charset="0"/>
                        </a:rPr>
                        <a:t>Consumo</a:t>
                      </a:r>
                      <a:r>
                        <a:rPr lang="en-US" altLang="zh-CN" sz="1400" dirty="0">
                          <a:solidFill>
                            <a:schemeClr val="bg1"/>
                          </a:solidFill>
                          <a:latin typeface="Century Gothic" panose="020B0502020202020204" pitchFamily="34" charset="0"/>
                        </a:rPr>
                        <a:t> de </a:t>
                      </a:r>
                      <a:r>
                        <a:rPr lang="en-US" altLang="zh-CN" sz="1400" dirty="0" err="1">
                          <a:solidFill>
                            <a:schemeClr val="bg1"/>
                          </a:solidFill>
                          <a:latin typeface="Century Gothic" panose="020B0502020202020204" pitchFamily="34" charset="0"/>
                        </a:rPr>
                        <a:t>electricidad</a:t>
                      </a:r>
                      <a:endParaRPr lang="zh-CN" altLang="en-US" sz="1400" dirty="0">
                        <a:solidFill>
                          <a:schemeClr val="bg1"/>
                        </a:solidFill>
                        <a:latin typeface="Century Gothic" panose="020B0502020202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7BD4">
                        <a:alpha val="20000"/>
                      </a:srgbClr>
                    </a:solidFill>
                  </a:tcPr>
                </a:tc>
                <a:tc>
                  <a:txBody>
                    <a:bodyPr/>
                    <a:lstStyle/>
                    <a:p>
                      <a:pPr algn="ctr"/>
                      <a:r>
                        <a:rPr lang="en-US" altLang="zh-CN" sz="1400">
                          <a:solidFill>
                            <a:schemeClr val="bg1"/>
                          </a:solidFill>
                          <a:latin typeface="Century Gothic" panose="020B0502020202020204" pitchFamily="34" charset="0"/>
                        </a:rPr>
                        <a:t>Server: 600-1000W</a:t>
                      </a:r>
                    </a:p>
                    <a:p>
                      <a:pPr algn="ctr"/>
                      <a:r>
                        <a:rPr lang="en-US" altLang="zh-CN" sz="1400">
                          <a:solidFill>
                            <a:schemeClr val="bg1"/>
                          </a:solidFill>
                          <a:latin typeface="Century Gothic" panose="020B0502020202020204" pitchFamily="34" charset="0"/>
                        </a:rPr>
                        <a:t>Thin Client: 20W </a:t>
                      </a:r>
                      <a:endParaRPr lang="zh-CN" altLang="en-US" sz="1400">
                        <a:solidFill>
                          <a:schemeClr val="bg1"/>
                        </a:solidFill>
                        <a:latin typeface="Century Gothic" panose="020B0502020202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7BD4">
                        <a:alpha val="20000"/>
                      </a:srgbClr>
                    </a:solidFill>
                  </a:tcPr>
                </a:tc>
                <a:tc>
                  <a:txBody>
                    <a:bodyPr/>
                    <a:lstStyle/>
                    <a:p>
                      <a:pPr algn="ctr"/>
                      <a:r>
                        <a:rPr lang="en-US" altLang="zh-CN" sz="1400">
                          <a:solidFill>
                            <a:schemeClr val="bg1"/>
                          </a:solidFill>
                          <a:latin typeface="Century Gothic" panose="020B0502020202020204" pitchFamily="34" charset="0"/>
                        </a:rPr>
                        <a:t>PC: 350W</a:t>
                      </a:r>
                      <a:endParaRPr lang="zh-CN" altLang="en-US" sz="1400">
                        <a:solidFill>
                          <a:schemeClr val="bg1"/>
                        </a:solidFill>
                        <a:latin typeface="Century Gothic" panose="020B0502020202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7BD4">
                        <a:alpha val="20000"/>
                      </a:srgbClr>
                    </a:solidFill>
                  </a:tcPr>
                </a:tc>
                <a:extLst>
                  <a:ext uri="{0D108BD9-81ED-4DB2-BD59-A6C34878D82A}">
                    <a16:rowId xmlns:a16="http://schemas.microsoft.com/office/drawing/2014/main" val="3658365355"/>
                  </a:ext>
                </a:extLst>
              </a:tr>
              <a:tr h="417989">
                <a:tc>
                  <a:txBody>
                    <a:bodyPr/>
                    <a:lstStyle/>
                    <a:p>
                      <a:pPr algn="ctr"/>
                      <a:r>
                        <a:rPr lang="en-US" altLang="zh-CN" sz="1400" dirty="0" err="1">
                          <a:solidFill>
                            <a:schemeClr val="bg1"/>
                          </a:solidFill>
                          <a:latin typeface="Century Gothic" panose="020B0502020202020204" pitchFamily="34" charset="0"/>
                        </a:rPr>
                        <a:t>Seguridad</a:t>
                      </a:r>
                      <a:endParaRPr lang="zh-CN" altLang="en-US" sz="1400" dirty="0">
                        <a:solidFill>
                          <a:schemeClr val="bg1"/>
                        </a:solidFill>
                        <a:latin typeface="Century Gothic" panose="020B0502020202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7BD4">
                        <a:alpha val="20000"/>
                      </a:srgbClr>
                    </a:solidFill>
                  </a:tcPr>
                </a:tc>
                <a:tc>
                  <a:txBody>
                    <a:bodyPr/>
                    <a:lstStyle/>
                    <a:p>
                      <a:pPr algn="ctr"/>
                      <a:r>
                        <a:rPr lang="en-US" altLang="zh-CN" sz="1400" dirty="0" err="1">
                          <a:solidFill>
                            <a:schemeClr val="bg1"/>
                          </a:solidFill>
                          <a:latin typeface="Century Gothic" panose="020B0502020202020204" pitchFamily="34" charset="0"/>
                        </a:rPr>
                        <a:t>Diseño</a:t>
                      </a:r>
                      <a:r>
                        <a:rPr lang="en-US" altLang="zh-CN" sz="1400" dirty="0">
                          <a:solidFill>
                            <a:schemeClr val="bg1"/>
                          </a:solidFill>
                          <a:latin typeface="Century Gothic" panose="020B0502020202020204" pitchFamily="34" charset="0"/>
                        </a:rPr>
                        <a:t> de </a:t>
                      </a:r>
                      <a:r>
                        <a:rPr lang="en-US" altLang="zh-CN" sz="1400" dirty="0" err="1">
                          <a:solidFill>
                            <a:schemeClr val="bg1"/>
                          </a:solidFill>
                          <a:latin typeface="Century Gothic" panose="020B0502020202020204" pitchFamily="34" charset="0"/>
                        </a:rPr>
                        <a:t>seguridad</a:t>
                      </a:r>
                      <a:r>
                        <a:rPr lang="en-US" altLang="zh-CN" sz="1400" dirty="0">
                          <a:solidFill>
                            <a:schemeClr val="bg1"/>
                          </a:solidFill>
                          <a:latin typeface="Century Gothic" panose="020B0502020202020204" pitchFamily="34" charset="0"/>
                        </a:rPr>
                        <a:t> de </a:t>
                      </a:r>
                      <a:r>
                        <a:rPr lang="en-US" altLang="zh-CN" sz="1400" dirty="0" err="1">
                          <a:solidFill>
                            <a:schemeClr val="bg1"/>
                          </a:solidFill>
                          <a:latin typeface="Century Gothic" panose="020B0502020202020204" pitchFamily="34" charset="0"/>
                        </a:rPr>
                        <a:t>extremo</a:t>
                      </a:r>
                      <a:r>
                        <a:rPr lang="en-US" altLang="zh-CN" sz="1400" dirty="0">
                          <a:solidFill>
                            <a:schemeClr val="bg1"/>
                          </a:solidFill>
                          <a:latin typeface="Century Gothic" panose="020B0502020202020204" pitchFamily="34" charset="0"/>
                        </a:rPr>
                        <a:t> a </a:t>
                      </a:r>
                      <a:r>
                        <a:rPr lang="en-US" altLang="zh-CN" sz="1400" dirty="0" err="1">
                          <a:solidFill>
                            <a:schemeClr val="bg1"/>
                          </a:solidFill>
                          <a:latin typeface="Century Gothic" panose="020B0502020202020204" pitchFamily="34" charset="0"/>
                        </a:rPr>
                        <a:t>extremo</a:t>
                      </a:r>
                      <a:endParaRPr lang="zh-CN" altLang="en-US" sz="1400" dirty="0">
                        <a:solidFill>
                          <a:schemeClr val="bg1"/>
                        </a:solidFill>
                        <a:latin typeface="Century Gothic" panose="020B0502020202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7BD4">
                        <a:alpha val="20000"/>
                      </a:srgbClr>
                    </a:solidFill>
                  </a:tcPr>
                </a:tc>
                <a:tc>
                  <a:txBody>
                    <a:bodyPr/>
                    <a:lstStyle/>
                    <a:p>
                      <a:pPr algn="ctr"/>
                      <a:r>
                        <a:rPr lang="en-US" altLang="zh-CN" sz="1400">
                          <a:solidFill>
                            <a:schemeClr val="bg1"/>
                          </a:solidFill>
                          <a:latin typeface="Century Gothic" panose="020B0502020202020204" pitchFamily="34" charset="0"/>
                        </a:rPr>
                        <a:t>PC + Third-party AV</a:t>
                      </a:r>
                      <a:endParaRPr lang="zh-CN" altLang="en-US" sz="1400">
                        <a:solidFill>
                          <a:schemeClr val="bg1"/>
                        </a:solidFill>
                        <a:latin typeface="Century Gothic" panose="020B0502020202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7BD4">
                        <a:alpha val="20000"/>
                      </a:srgbClr>
                    </a:solidFill>
                  </a:tcPr>
                </a:tc>
                <a:extLst>
                  <a:ext uri="{0D108BD9-81ED-4DB2-BD59-A6C34878D82A}">
                    <a16:rowId xmlns:a16="http://schemas.microsoft.com/office/drawing/2014/main" val="2461914473"/>
                  </a:ext>
                </a:extLst>
              </a:tr>
              <a:tr h="652750">
                <a:tc>
                  <a:txBody>
                    <a:bodyPr/>
                    <a:lstStyle/>
                    <a:p>
                      <a:pPr algn="ctr"/>
                      <a:r>
                        <a:rPr lang="en-US" altLang="zh-CN" sz="1400" dirty="0" err="1">
                          <a:solidFill>
                            <a:schemeClr val="bg1"/>
                          </a:solidFill>
                          <a:latin typeface="Century Gothic" panose="020B0502020202020204" pitchFamily="34" charset="0"/>
                        </a:rPr>
                        <a:t>Soporte</a:t>
                      </a:r>
                      <a:r>
                        <a:rPr lang="en-US" altLang="zh-CN" sz="1400" dirty="0">
                          <a:solidFill>
                            <a:schemeClr val="bg1"/>
                          </a:solidFill>
                          <a:latin typeface="Century Gothic" panose="020B0502020202020204" pitchFamily="34" charset="0"/>
                        </a:rPr>
                        <a:t> de </a:t>
                      </a:r>
                      <a:r>
                        <a:rPr lang="en-US" altLang="zh-CN" sz="1400" dirty="0" err="1">
                          <a:solidFill>
                            <a:schemeClr val="bg1"/>
                          </a:solidFill>
                          <a:latin typeface="Century Gothic" panose="020B0502020202020204" pitchFamily="34" charset="0"/>
                        </a:rPr>
                        <a:t>trabajo</a:t>
                      </a:r>
                      <a:r>
                        <a:rPr lang="en-US" altLang="zh-CN" sz="1400" dirty="0">
                          <a:solidFill>
                            <a:schemeClr val="bg1"/>
                          </a:solidFill>
                          <a:latin typeface="Century Gothic" panose="020B0502020202020204" pitchFamily="34" charset="0"/>
                        </a:rPr>
                        <a:t> </a:t>
                      </a:r>
                      <a:r>
                        <a:rPr lang="en-US" altLang="zh-CN" sz="1400" dirty="0" err="1">
                          <a:solidFill>
                            <a:schemeClr val="bg1"/>
                          </a:solidFill>
                          <a:latin typeface="Century Gothic" panose="020B0502020202020204" pitchFamily="34" charset="0"/>
                        </a:rPr>
                        <a:t>remoto</a:t>
                      </a:r>
                      <a:endParaRPr lang="zh-CN" altLang="en-US" sz="1400" dirty="0">
                        <a:solidFill>
                          <a:schemeClr val="bg1"/>
                        </a:solidFill>
                        <a:latin typeface="Century Gothic" panose="020B0502020202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7BD4">
                        <a:alpha val="20000"/>
                      </a:srgbClr>
                    </a:solidFill>
                  </a:tcPr>
                </a:tc>
                <a:tc>
                  <a:txBody>
                    <a:bodyPr/>
                    <a:lstStyle/>
                    <a:p>
                      <a:pPr algn="ctr"/>
                      <a:r>
                        <a:rPr lang="en-US" altLang="zh-CN" sz="1400" dirty="0" err="1">
                          <a:solidFill>
                            <a:schemeClr val="bg1"/>
                          </a:solidFill>
                          <a:latin typeface="Century Gothic" panose="020B0502020202020204" pitchFamily="34" charset="0"/>
                        </a:rPr>
                        <a:t>Escritorio</a:t>
                      </a:r>
                      <a:r>
                        <a:rPr lang="en-US" altLang="zh-CN" sz="1400" dirty="0">
                          <a:solidFill>
                            <a:schemeClr val="bg1"/>
                          </a:solidFill>
                          <a:latin typeface="Century Gothic" panose="020B0502020202020204" pitchFamily="34" charset="0"/>
                        </a:rPr>
                        <a:t> virtual o </a:t>
                      </a:r>
                      <a:r>
                        <a:rPr lang="en-US" altLang="zh-CN" sz="1400" dirty="0" err="1">
                          <a:solidFill>
                            <a:schemeClr val="bg1"/>
                          </a:solidFill>
                          <a:latin typeface="Century Gothic" panose="020B0502020202020204" pitchFamily="34" charset="0"/>
                        </a:rPr>
                        <a:t>aplicación</a:t>
                      </a:r>
                      <a:r>
                        <a:rPr lang="en-US" altLang="zh-CN" sz="1400" dirty="0">
                          <a:solidFill>
                            <a:schemeClr val="bg1"/>
                          </a:solidFill>
                          <a:latin typeface="Century Gothic" panose="020B0502020202020204" pitchFamily="34" charset="0"/>
                        </a:rPr>
                        <a:t>, 
Seguro y suave</a:t>
                      </a:r>
                      <a:endParaRPr lang="zh-CN" altLang="en-US" sz="1400" dirty="0">
                        <a:solidFill>
                          <a:schemeClr val="bg1"/>
                        </a:solidFill>
                        <a:latin typeface="Century Gothic" panose="020B0502020202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7BD4">
                        <a:alpha val="20000"/>
                      </a:srgbClr>
                    </a:solidFill>
                  </a:tcPr>
                </a:tc>
                <a:tc>
                  <a:txBody>
                    <a:bodyPr/>
                    <a:lstStyle/>
                    <a:p>
                      <a:pPr algn="ctr"/>
                      <a:r>
                        <a:rPr lang="en-US" altLang="zh-CN" sz="1400" dirty="0">
                          <a:solidFill>
                            <a:schemeClr val="bg1"/>
                          </a:solidFill>
                          <a:latin typeface="Century Gothic" panose="020B0502020202020204" pitchFamily="34" charset="0"/>
                        </a:rPr>
                        <a:t>RDP, </a:t>
                      </a:r>
                    </a:p>
                    <a:p>
                      <a:pPr algn="ctr"/>
                      <a:r>
                        <a:rPr lang="en-US" altLang="zh-CN" sz="1400" dirty="0" err="1">
                          <a:solidFill>
                            <a:schemeClr val="bg1"/>
                          </a:solidFill>
                          <a:latin typeface="Century Gothic" panose="020B0502020202020204" pitchFamily="34" charset="0"/>
                        </a:rPr>
                        <a:t>Experiencia</a:t>
                      </a:r>
                      <a:r>
                        <a:rPr lang="en-US" altLang="zh-CN" sz="1400" dirty="0">
                          <a:solidFill>
                            <a:schemeClr val="bg1"/>
                          </a:solidFill>
                          <a:latin typeface="Century Gothic" panose="020B0502020202020204" pitchFamily="34" charset="0"/>
                        </a:rPr>
                        <a:t> de </a:t>
                      </a:r>
                      <a:r>
                        <a:rPr lang="en-US" altLang="zh-CN" sz="1400" dirty="0" err="1">
                          <a:solidFill>
                            <a:schemeClr val="bg1"/>
                          </a:solidFill>
                          <a:latin typeface="Century Gothic" panose="020B0502020202020204" pitchFamily="34" charset="0"/>
                        </a:rPr>
                        <a:t>usuario</a:t>
                      </a:r>
                      <a:r>
                        <a:rPr lang="en-US" altLang="zh-CN" sz="1400" dirty="0">
                          <a:solidFill>
                            <a:schemeClr val="bg1"/>
                          </a:solidFill>
                          <a:latin typeface="Century Gothic" panose="020B0502020202020204" pitchFamily="34" charset="0"/>
                        </a:rPr>
                        <a:t> </a:t>
                      </a:r>
                      <a:r>
                        <a:rPr lang="en-US" altLang="zh-CN" sz="1400" dirty="0" err="1">
                          <a:solidFill>
                            <a:schemeClr val="bg1"/>
                          </a:solidFill>
                          <a:latin typeface="Century Gothic" panose="020B0502020202020204" pitchFamily="34" charset="0"/>
                        </a:rPr>
                        <a:t>insegura</a:t>
                      </a:r>
                      <a:r>
                        <a:rPr lang="en-US" altLang="zh-CN" sz="1400" dirty="0">
                          <a:solidFill>
                            <a:schemeClr val="bg1"/>
                          </a:solidFill>
                          <a:latin typeface="Century Gothic" panose="020B0502020202020204" pitchFamily="34" charset="0"/>
                        </a:rPr>
                        <a:t> y </a:t>
                      </a:r>
                      <a:r>
                        <a:rPr lang="en-US" altLang="zh-CN" sz="1400" dirty="0" err="1">
                          <a:solidFill>
                            <a:schemeClr val="bg1"/>
                          </a:solidFill>
                          <a:latin typeface="Century Gothic" panose="020B0502020202020204" pitchFamily="34" charset="0"/>
                        </a:rPr>
                        <a:t>deficiente</a:t>
                      </a:r>
                      <a:endParaRPr lang="zh-CN" altLang="en-US" sz="1400" dirty="0">
                        <a:solidFill>
                          <a:schemeClr val="bg1"/>
                        </a:solidFill>
                        <a:latin typeface="Century Gothic" panose="020B0502020202020204" pitchFamily="34" charset="0"/>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7BD4">
                        <a:alpha val="20000"/>
                      </a:srgbClr>
                    </a:solidFill>
                  </a:tcPr>
                </a:tc>
                <a:extLst>
                  <a:ext uri="{0D108BD9-81ED-4DB2-BD59-A6C34878D82A}">
                    <a16:rowId xmlns:a16="http://schemas.microsoft.com/office/drawing/2014/main" val="1535743709"/>
                  </a:ext>
                </a:extLst>
              </a:tr>
            </a:tbl>
          </a:graphicData>
        </a:graphic>
      </p:graphicFrame>
    </p:spTree>
    <p:custDataLst>
      <p:tags r:id="rId1"/>
    </p:custDataLst>
    <p:extLst>
      <p:ext uri="{BB962C8B-B14F-4D97-AF65-F5344CB8AC3E}">
        <p14:creationId xmlns:p14="http://schemas.microsoft.com/office/powerpoint/2010/main" val="3015921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cxnSp>
        <p:nvCxnSpPr>
          <p:cNvPr id="53" name="直线连接符 52">
            <a:extLst>
              <a:ext uri="{FF2B5EF4-FFF2-40B4-BE49-F238E27FC236}">
                <a16:creationId xmlns:a16="http://schemas.microsoft.com/office/drawing/2014/main" id="{FF1B5B25-CEA8-FA4F-96AE-340CE8B6DF85}"/>
              </a:ext>
            </a:extLst>
          </p:cNvPr>
          <p:cNvCxnSpPr>
            <a:cxnSpLocks/>
          </p:cNvCxnSpPr>
          <p:nvPr/>
        </p:nvCxnSpPr>
        <p:spPr>
          <a:xfrm>
            <a:off x="1151164" y="829810"/>
            <a:ext cx="10606295" cy="0"/>
          </a:xfrm>
          <a:prstGeom prst="line">
            <a:avLst/>
          </a:prstGeom>
          <a:ln w="9525">
            <a:solidFill>
              <a:srgbClr val="11B5F2"/>
            </a:solidFill>
          </a:ln>
        </p:spPr>
        <p:style>
          <a:lnRef idx="1">
            <a:schemeClr val="accent1"/>
          </a:lnRef>
          <a:fillRef idx="0">
            <a:schemeClr val="accent1"/>
          </a:fillRef>
          <a:effectRef idx="0">
            <a:schemeClr val="accent1"/>
          </a:effectRef>
          <a:fontRef idx="minor">
            <a:schemeClr val="tx1"/>
          </a:fontRef>
        </p:style>
      </p:cxnSp>
      <p:pic>
        <p:nvPicPr>
          <p:cNvPr id="55" name="图片 54">
            <a:extLst>
              <a:ext uri="{FF2B5EF4-FFF2-40B4-BE49-F238E27FC236}">
                <a16:creationId xmlns:a16="http://schemas.microsoft.com/office/drawing/2014/main" id="{09296B3C-AE00-DF47-9D39-C5F7F05A1B2D}"/>
              </a:ext>
            </a:extLst>
          </p:cNvPr>
          <p:cNvPicPr>
            <a:picLocks noChangeAspect="1"/>
          </p:cNvPicPr>
          <p:nvPr/>
        </p:nvPicPr>
        <p:blipFill>
          <a:blip r:embed="rId5"/>
          <a:stretch>
            <a:fillRect/>
          </a:stretch>
        </p:blipFill>
        <p:spPr>
          <a:xfrm>
            <a:off x="9665739" y="-125344"/>
            <a:ext cx="2611769" cy="1154038"/>
          </a:xfrm>
          <a:prstGeom prst="rect">
            <a:avLst/>
          </a:prstGeom>
          <a:effectLst>
            <a:outerShdw blurRad="38100" dist="25400" dir="2700000" algn="tl" rotWithShape="0">
              <a:prstClr val="black">
                <a:alpha val="30000"/>
              </a:prstClr>
            </a:outerShdw>
          </a:effectLst>
        </p:spPr>
      </p:pic>
      <p:sp>
        <p:nvSpPr>
          <p:cNvPr id="28" name="矩形 27">
            <a:extLst>
              <a:ext uri="{FF2B5EF4-FFF2-40B4-BE49-F238E27FC236}">
                <a16:creationId xmlns:a16="http://schemas.microsoft.com/office/drawing/2014/main" id="{03863748-75FF-0649-8F55-99C7F40118A4}"/>
              </a:ext>
            </a:extLst>
          </p:cNvPr>
          <p:cNvSpPr/>
          <p:nvPr/>
        </p:nvSpPr>
        <p:spPr>
          <a:xfrm>
            <a:off x="0" y="6367174"/>
            <a:ext cx="12192000" cy="497076"/>
          </a:xfrm>
          <a:prstGeom prst="rect">
            <a:avLst/>
          </a:prstGeom>
          <a:gradFill>
            <a:gsLst>
              <a:gs pos="0">
                <a:srgbClr val="0E8EE7">
                  <a:alpha val="40000"/>
                </a:srgbClr>
              </a:gs>
              <a:gs pos="100000">
                <a:srgbClr val="0E8EE7">
                  <a:alpha val="1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字魂58号-创中黑"/>
              <a:cs typeface="+mn-cs"/>
            </a:endParaRPr>
          </a:p>
        </p:txBody>
      </p:sp>
      <p:sp>
        <p:nvSpPr>
          <p:cNvPr id="29" name="矩形 28">
            <a:extLst>
              <a:ext uri="{FF2B5EF4-FFF2-40B4-BE49-F238E27FC236}">
                <a16:creationId xmlns:a16="http://schemas.microsoft.com/office/drawing/2014/main" id="{1AF92433-627A-8F4E-B5EE-5E07C36E2142}"/>
              </a:ext>
            </a:extLst>
          </p:cNvPr>
          <p:cNvSpPr/>
          <p:nvPr/>
        </p:nvSpPr>
        <p:spPr>
          <a:xfrm>
            <a:off x="440326" y="6518843"/>
            <a:ext cx="162000" cy="162000"/>
          </a:xfrm>
          <a:prstGeom prst="rect">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30" name="矩形 29">
            <a:extLst>
              <a:ext uri="{FF2B5EF4-FFF2-40B4-BE49-F238E27FC236}">
                <a16:creationId xmlns:a16="http://schemas.microsoft.com/office/drawing/2014/main" id="{C9B0EC7F-C0A9-1B4F-BA61-6E7FF251DAF2}"/>
              </a:ext>
            </a:extLst>
          </p:cNvPr>
          <p:cNvSpPr/>
          <p:nvPr/>
        </p:nvSpPr>
        <p:spPr>
          <a:xfrm>
            <a:off x="11579131" y="6518843"/>
            <a:ext cx="162000" cy="162000"/>
          </a:xfrm>
          <a:prstGeom prst="rect">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31" name="日期占位符 1">
            <a:extLst>
              <a:ext uri="{FF2B5EF4-FFF2-40B4-BE49-F238E27FC236}">
                <a16:creationId xmlns:a16="http://schemas.microsoft.com/office/drawing/2014/main" id="{168C5C8F-E08D-0A48-A2A8-D674A0339CAD}"/>
              </a:ext>
            </a:extLst>
          </p:cNvPr>
          <p:cNvSpPr txBox="1">
            <a:spLocks/>
          </p:cNvSpPr>
          <p:nvPr/>
        </p:nvSpPr>
        <p:spPr>
          <a:xfrm>
            <a:off x="609896" y="6458759"/>
            <a:ext cx="27432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err="1">
                <a:ln>
                  <a:noFill/>
                </a:ln>
                <a:solidFill>
                  <a:srgbClr val="FFFFFF"/>
                </a:solidFill>
                <a:effectLst/>
                <a:uLnTx/>
                <a:uFillTx/>
                <a:latin typeface="Century Gothic" panose="020B0502020202020204" pitchFamily="34" charset="0"/>
                <a:cs typeface="+mn-cs"/>
              </a:rPr>
              <a:t>www.sangfor.com</a:t>
            </a:r>
            <a:endParaRPr kumimoji="0" lang="en-US" altLang="zh-CN" sz="12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32" name="页脚占位符 2">
            <a:extLst>
              <a:ext uri="{FF2B5EF4-FFF2-40B4-BE49-F238E27FC236}">
                <a16:creationId xmlns:a16="http://schemas.microsoft.com/office/drawing/2014/main" id="{80958FCD-092C-B644-90E4-0A3270E1731B}"/>
              </a:ext>
            </a:extLst>
          </p:cNvPr>
          <p:cNvSpPr txBox="1">
            <a:spLocks/>
          </p:cNvSpPr>
          <p:nvPr/>
        </p:nvSpPr>
        <p:spPr>
          <a:xfrm>
            <a:off x="4038600" y="6458759"/>
            <a:ext cx="41148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err="1">
                <a:ln>
                  <a:noFill/>
                </a:ln>
                <a:solidFill>
                  <a:srgbClr val="FFFFFF"/>
                </a:solidFill>
                <a:effectLst/>
                <a:uLnTx/>
                <a:uFillTx/>
                <a:latin typeface="Century Gothic" panose="020B0502020202020204" pitchFamily="34" charset="0"/>
                <a:ea typeface="微软雅黑" panose="020B0503020204020204" pitchFamily="34" charset="-122"/>
                <a:cs typeface="+mn-cs"/>
              </a:rPr>
              <a:t>Sangfor</a:t>
            </a:r>
            <a:r>
              <a:rPr kumimoji="0" lang="en-US" altLang="zh-CN" sz="1200" b="0" i="0" u="none" strike="noStrike" kern="1200" cap="none" spc="0" normalizeH="0" baseline="0" noProof="0">
                <a:ln>
                  <a:noFill/>
                </a:ln>
                <a:solidFill>
                  <a:srgbClr val="FFFFFF"/>
                </a:solidFill>
                <a:effectLst/>
                <a:uLnTx/>
                <a:uFillTx/>
                <a:latin typeface="Century Gothic" panose="020B0502020202020204" pitchFamily="34" charset="0"/>
                <a:ea typeface="微软雅黑" panose="020B0503020204020204" pitchFamily="34" charset="-122"/>
                <a:cs typeface="+mn-cs"/>
              </a:rPr>
              <a:t> Technologies</a:t>
            </a:r>
            <a:endParaRPr kumimoji="0" lang="zh-CN" altLang="en-US" sz="1200" b="0" i="0" u="none" strike="noStrike" kern="1200" cap="none" spc="0" normalizeH="0" baseline="0" noProof="0">
              <a:ln>
                <a:noFill/>
              </a:ln>
              <a:solidFill>
                <a:srgbClr val="FFFFFF"/>
              </a:solidFill>
              <a:effectLst/>
              <a:uLnTx/>
              <a:uFillTx/>
              <a:latin typeface="Century Gothic" panose="020B0502020202020204" pitchFamily="34" charset="0"/>
              <a:ea typeface="微软雅黑" panose="020B0503020204020204" pitchFamily="34" charset="-122"/>
              <a:cs typeface="+mn-cs"/>
            </a:endParaRPr>
          </a:p>
        </p:txBody>
      </p:sp>
      <p:sp>
        <p:nvSpPr>
          <p:cNvPr id="33" name="灯片编号占位符 3">
            <a:extLst>
              <a:ext uri="{FF2B5EF4-FFF2-40B4-BE49-F238E27FC236}">
                <a16:creationId xmlns:a16="http://schemas.microsoft.com/office/drawing/2014/main" id="{17CC9AE4-E32F-394E-9462-CA99F897484C}"/>
              </a:ext>
            </a:extLst>
          </p:cNvPr>
          <p:cNvSpPr txBox="1">
            <a:spLocks/>
          </p:cNvSpPr>
          <p:nvPr/>
        </p:nvSpPr>
        <p:spPr>
          <a:xfrm>
            <a:off x="8835931" y="6458759"/>
            <a:ext cx="27432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FFFFFF"/>
                </a:solidFill>
                <a:effectLst/>
                <a:uLnTx/>
                <a:uFillTx/>
                <a:latin typeface="Century Gothic" panose="020B0502020202020204" pitchFamily="34" charset="0"/>
                <a:cs typeface="+mn-cs"/>
              </a:rPr>
              <a:t>Page  </a:t>
            </a:r>
            <a:fld id="{6F6B6950-8D1A-4668-8374-25B44628E0DF}" type="slidenum">
              <a:rPr kumimoji="0" lang="zh-CN" altLang="en-US" sz="1200" b="0" i="0" u="none" strike="noStrike" kern="1200" cap="none" spc="0" normalizeH="0" baseline="0" noProof="0" smtClean="0">
                <a:ln>
                  <a:noFill/>
                </a:ln>
                <a:solidFill>
                  <a:srgbClr val="FFFFFF"/>
                </a:solidFill>
                <a:effectLst/>
                <a:uLnTx/>
                <a:uFillTx/>
                <a:latin typeface="Century Gothic" panose="020B0502020202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zh-CN" altLang="en-US" sz="1200" b="0"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pic>
        <p:nvPicPr>
          <p:cNvPr id="15" name="图片 14">
            <a:extLst>
              <a:ext uri="{FF2B5EF4-FFF2-40B4-BE49-F238E27FC236}">
                <a16:creationId xmlns:a16="http://schemas.microsoft.com/office/drawing/2014/main" id="{297ECCDA-ED00-42C6-0369-00A506BDB9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702" y="17557"/>
            <a:ext cx="782818" cy="923850"/>
          </a:xfrm>
          <a:prstGeom prst="rect">
            <a:avLst/>
          </a:prstGeom>
        </p:spPr>
      </p:pic>
      <p:sp>
        <p:nvSpPr>
          <p:cNvPr id="2140" name="文本占位符 1">
            <a:extLst>
              <a:ext uri="{FF2B5EF4-FFF2-40B4-BE49-F238E27FC236}">
                <a16:creationId xmlns:a16="http://schemas.microsoft.com/office/drawing/2014/main" id="{FD50E300-C84A-906D-68BC-6A580DFDB48C}"/>
              </a:ext>
            </a:extLst>
          </p:cNvPr>
          <p:cNvSpPr txBox="1"/>
          <p:nvPr/>
        </p:nvSpPr>
        <p:spPr>
          <a:xfrm>
            <a:off x="1041900" y="250363"/>
            <a:ext cx="9015367" cy="432802"/>
          </a:xfrm>
          <a:prstGeom prst="rect">
            <a:avLst/>
          </a:prstGeom>
        </p:spPr>
        <p:txBody>
          <a:bodyPr vert="horz" wrap="square" lIns="90000" tIns="36000" rIns="91440" bIns="36000" rtlCol="0" anchor="t">
            <a:spAutoFit/>
          </a:bodyPr>
          <a:lstStyle>
            <a:lvl1pPr indent="0">
              <a:lnSpc>
                <a:spcPct val="90000"/>
              </a:lnSpc>
              <a:spcBef>
                <a:spcPts val="1000"/>
              </a:spcBef>
              <a:buFontTx/>
              <a:buNone/>
              <a:defRPr kumimoji="1" sz="2600" b="1">
                <a:solidFill>
                  <a:srgbClr val="184199"/>
                </a:solidFill>
                <a:latin typeface="微软雅黑"/>
                <a:ea typeface="微软雅黑"/>
                <a:cs typeface="微软雅黑"/>
              </a:defRPr>
            </a:lvl1pPr>
            <a:lvl2pPr indent="0">
              <a:lnSpc>
                <a:spcPct val="90000"/>
              </a:lnSpc>
              <a:spcBef>
                <a:spcPts val="500"/>
              </a:spcBef>
              <a:buFontTx/>
              <a:buNone/>
              <a:defRPr sz="2400"/>
            </a:lvl2pPr>
            <a:lvl3pPr indent="0">
              <a:lnSpc>
                <a:spcPct val="90000"/>
              </a:lnSpc>
              <a:spcBef>
                <a:spcPts val="500"/>
              </a:spcBef>
              <a:buFontTx/>
              <a:buNone/>
              <a:defRPr sz="2000"/>
            </a:lvl3pPr>
            <a:lvl4pPr indent="0">
              <a:lnSpc>
                <a:spcPct val="90000"/>
              </a:lnSpc>
              <a:spcBef>
                <a:spcPts val="500"/>
              </a:spcBef>
              <a:buFontTx/>
              <a:buNone/>
            </a:lvl4pPr>
            <a:lvl5pPr indent="0">
              <a:lnSpc>
                <a:spcPct val="90000"/>
              </a:lnSpc>
              <a:spcBef>
                <a:spcPts val="500"/>
              </a:spcBef>
              <a:buFontTx/>
              <a:buNone/>
            </a:lvl5pPr>
            <a:lvl6pPr marL="2514600" indent="-228600">
              <a:lnSpc>
                <a:spcPct val="90000"/>
              </a:lnSpc>
              <a:spcBef>
                <a:spcPts val="500"/>
              </a:spcBef>
              <a:buFont typeface="Arial" panose="020B0604020202090204"/>
              <a:buChar char="•"/>
            </a:lvl6pPr>
            <a:lvl7pPr marL="2971800" indent="-228600">
              <a:lnSpc>
                <a:spcPct val="90000"/>
              </a:lnSpc>
              <a:spcBef>
                <a:spcPts val="500"/>
              </a:spcBef>
              <a:buFont typeface="Arial" panose="020B0604020202090204"/>
              <a:buChar char="•"/>
            </a:lvl7pPr>
            <a:lvl8pPr marL="3429000" indent="-228600">
              <a:lnSpc>
                <a:spcPct val="90000"/>
              </a:lnSpc>
              <a:spcBef>
                <a:spcPts val="500"/>
              </a:spcBef>
              <a:buFont typeface="Arial" panose="020B0604020202090204"/>
              <a:buChar char="•"/>
            </a:lvl8pPr>
            <a:lvl9pPr marL="3886200" indent="-228600">
              <a:lnSpc>
                <a:spcPct val="90000"/>
              </a:lnSpc>
              <a:spcBef>
                <a:spcPts val="500"/>
              </a:spcBef>
              <a:buFont typeface="Arial" panose="020B0604020202090204"/>
              <a:buChar char="•"/>
            </a:lvl9pPr>
          </a:lstStyle>
          <a:p>
            <a:pPr lvl="0">
              <a:defRPr/>
            </a:pPr>
            <a:r>
              <a:rPr lang="en-US" altLang="zh-CN">
                <a:solidFill>
                  <a:srgbClr val="FFFFFF"/>
                </a:solidFill>
                <a:latin typeface="Century Gothic" panose="020B0502020202020204" pitchFamily="34" charset="0"/>
                <a:ea typeface="微软雅黑" charset="-122"/>
              </a:rPr>
              <a:t>Diseño de seguridad de extremo a extremo</a:t>
            </a:r>
            <a:endParaRPr kumimoji="1" lang="en-US" altLang="zh-CN" sz="2600" b="1" i="0" u="none" strike="noStrike" kern="1200" cap="none" spc="0" normalizeH="0" baseline="0" noProof="0" dirty="0">
              <a:ln>
                <a:noFill/>
              </a:ln>
              <a:solidFill>
                <a:srgbClr val="FFFFFF"/>
              </a:solidFill>
              <a:effectLst/>
              <a:uLnTx/>
              <a:uFillTx/>
              <a:latin typeface="Century Gothic" panose="020B0502020202020204" pitchFamily="34" charset="0"/>
              <a:ea typeface="微软雅黑" charset="-122"/>
            </a:endParaRPr>
          </a:p>
        </p:txBody>
      </p:sp>
      <p:grpSp>
        <p:nvGrpSpPr>
          <p:cNvPr id="3" name="组合 2">
            <a:extLst>
              <a:ext uri="{FF2B5EF4-FFF2-40B4-BE49-F238E27FC236}">
                <a16:creationId xmlns:a16="http://schemas.microsoft.com/office/drawing/2014/main" id="{E238A9AF-2F3B-5943-F855-A08D91BFD2F9}"/>
              </a:ext>
            </a:extLst>
          </p:cNvPr>
          <p:cNvGrpSpPr/>
          <p:nvPr/>
        </p:nvGrpSpPr>
        <p:grpSpPr>
          <a:xfrm>
            <a:off x="757954" y="1308130"/>
            <a:ext cx="10676092" cy="2218063"/>
            <a:chOff x="910354" y="4021526"/>
            <a:chExt cx="10676092" cy="2218063"/>
          </a:xfrm>
        </p:grpSpPr>
        <p:sp>
          <p:nvSpPr>
            <p:cNvPr id="4" name="矩形 3">
              <a:extLst>
                <a:ext uri="{FF2B5EF4-FFF2-40B4-BE49-F238E27FC236}">
                  <a16:creationId xmlns:a16="http://schemas.microsoft.com/office/drawing/2014/main" id="{ADEF795E-FC3E-0724-8EA5-1A89C845FD67}"/>
                </a:ext>
              </a:extLst>
            </p:cNvPr>
            <p:cNvSpPr/>
            <p:nvPr/>
          </p:nvSpPr>
          <p:spPr>
            <a:xfrm>
              <a:off x="910354" y="4021526"/>
              <a:ext cx="2554244" cy="2218063"/>
            </a:xfrm>
            <a:prstGeom prst="rect">
              <a:avLst/>
            </a:prstGeom>
            <a:solidFill>
              <a:srgbClr val="146FFF">
                <a:alpha val="1613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字魂58号-创中黑"/>
                <a:cs typeface="+mn-cs"/>
              </a:endParaRPr>
            </a:p>
          </p:txBody>
        </p:sp>
        <p:sp>
          <p:nvSpPr>
            <p:cNvPr id="5" name="矩形 3">
              <a:extLst>
                <a:ext uri="{FF2B5EF4-FFF2-40B4-BE49-F238E27FC236}">
                  <a16:creationId xmlns:a16="http://schemas.microsoft.com/office/drawing/2014/main" id="{8A1258C6-80F9-3793-B583-7BEF6CEE3CCA}"/>
                </a:ext>
              </a:extLst>
            </p:cNvPr>
            <p:cNvSpPr/>
            <p:nvPr/>
          </p:nvSpPr>
          <p:spPr>
            <a:xfrm>
              <a:off x="915941" y="4022267"/>
              <a:ext cx="2554244" cy="32396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Century Gothic" panose="020B0502020202020204" pitchFamily="34" charset="0"/>
                  <a:cs typeface="+mn-cs"/>
                </a:rPr>
                <a:t>User</a:t>
              </a:r>
              <a:endParaRPr kumimoji="0" lang="zh-CN" altLang="en-US" sz="1400" b="1"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6" name="矩形 5">
              <a:extLst>
                <a:ext uri="{FF2B5EF4-FFF2-40B4-BE49-F238E27FC236}">
                  <a16:creationId xmlns:a16="http://schemas.microsoft.com/office/drawing/2014/main" id="{C002D31F-9A23-5D77-8C61-D3D920FB7355}"/>
                </a:ext>
              </a:extLst>
            </p:cNvPr>
            <p:cNvSpPr/>
            <p:nvPr/>
          </p:nvSpPr>
          <p:spPr>
            <a:xfrm>
              <a:off x="3616638" y="4021526"/>
              <a:ext cx="2554244" cy="2218063"/>
            </a:xfrm>
            <a:prstGeom prst="rect">
              <a:avLst/>
            </a:prstGeom>
            <a:solidFill>
              <a:srgbClr val="146FFF">
                <a:alpha val="1613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字魂58号-创中黑"/>
                <a:cs typeface="+mn-cs"/>
              </a:endParaRPr>
            </a:p>
          </p:txBody>
        </p:sp>
        <p:sp>
          <p:nvSpPr>
            <p:cNvPr id="7" name="矩形 3">
              <a:extLst>
                <a:ext uri="{FF2B5EF4-FFF2-40B4-BE49-F238E27FC236}">
                  <a16:creationId xmlns:a16="http://schemas.microsoft.com/office/drawing/2014/main" id="{7EBEC301-CD2E-4704-B9A1-A92079114D0E}"/>
                </a:ext>
              </a:extLst>
            </p:cNvPr>
            <p:cNvSpPr/>
            <p:nvPr/>
          </p:nvSpPr>
          <p:spPr>
            <a:xfrm>
              <a:off x="3622225" y="4022267"/>
              <a:ext cx="2554244" cy="323964"/>
            </a:xfrm>
            <a:prstGeom prst="rect">
              <a:avLst/>
            </a:prstGeom>
            <a:solidFill>
              <a:srgbClr val="92D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Century Gothic" panose="020B0502020202020204" pitchFamily="34" charset="0"/>
                  <a:cs typeface="+mn-cs"/>
                </a:rPr>
                <a:t>Client</a:t>
              </a:r>
              <a:endParaRPr kumimoji="0" lang="zh-CN" altLang="en-US" sz="1400" b="1"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9" name="矩形 8">
              <a:extLst>
                <a:ext uri="{FF2B5EF4-FFF2-40B4-BE49-F238E27FC236}">
                  <a16:creationId xmlns:a16="http://schemas.microsoft.com/office/drawing/2014/main" id="{4648F518-7C04-1635-BD04-774E93538EEE}"/>
                </a:ext>
              </a:extLst>
            </p:cNvPr>
            <p:cNvSpPr/>
            <p:nvPr/>
          </p:nvSpPr>
          <p:spPr>
            <a:xfrm>
              <a:off x="6322923" y="4021526"/>
              <a:ext cx="2554244" cy="2218063"/>
            </a:xfrm>
            <a:prstGeom prst="rect">
              <a:avLst/>
            </a:prstGeom>
            <a:solidFill>
              <a:srgbClr val="146FFF">
                <a:alpha val="1613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字魂58号-创中黑"/>
                <a:cs typeface="+mn-cs"/>
              </a:endParaRPr>
            </a:p>
          </p:txBody>
        </p:sp>
        <p:sp>
          <p:nvSpPr>
            <p:cNvPr id="10" name="矩形 3">
              <a:extLst>
                <a:ext uri="{FF2B5EF4-FFF2-40B4-BE49-F238E27FC236}">
                  <a16:creationId xmlns:a16="http://schemas.microsoft.com/office/drawing/2014/main" id="{A5DCAC88-D40E-9EF3-4467-74A96B91AA6F}"/>
                </a:ext>
              </a:extLst>
            </p:cNvPr>
            <p:cNvSpPr/>
            <p:nvPr/>
          </p:nvSpPr>
          <p:spPr>
            <a:xfrm>
              <a:off x="6328510" y="4022267"/>
              <a:ext cx="2554244" cy="323964"/>
            </a:xfrm>
            <a:prstGeom prst="rect">
              <a:avLst/>
            </a:prstGeom>
            <a:solidFill>
              <a:srgbClr val="006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Century Gothic" panose="020B0502020202020204" pitchFamily="34" charset="0"/>
                  <a:cs typeface="+mn-cs"/>
                </a:rPr>
                <a:t>VDC</a:t>
              </a:r>
              <a:endParaRPr kumimoji="0" lang="zh-CN" altLang="en-US" sz="1400" b="1"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16" name="矩形 15">
              <a:extLst>
                <a:ext uri="{FF2B5EF4-FFF2-40B4-BE49-F238E27FC236}">
                  <a16:creationId xmlns:a16="http://schemas.microsoft.com/office/drawing/2014/main" id="{0A7CB2AA-4AF6-D805-64DA-9E652075190D}"/>
                </a:ext>
              </a:extLst>
            </p:cNvPr>
            <p:cNvSpPr/>
            <p:nvPr/>
          </p:nvSpPr>
          <p:spPr>
            <a:xfrm>
              <a:off x="9026615" y="4021526"/>
              <a:ext cx="2554244" cy="2218063"/>
            </a:xfrm>
            <a:prstGeom prst="rect">
              <a:avLst/>
            </a:prstGeom>
            <a:solidFill>
              <a:srgbClr val="146FFF">
                <a:alpha val="1613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字魂58号-创中黑"/>
                <a:cs typeface="+mn-cs"/>
              </a:endParaRPr>
            </a:p>
          </p:txBody>
        </p:sp>
        <p:sp>
          <p:nvSpPr>
            <p:cNvPr id="17" name="矩形 3">
              <a:extLst>
                <a:ext uri="{FF2B5EF4-FFF2-40B4-BE49-F238E27FC236}">
                  <a16:creationId xmlns:a16="http://schemas.microsoft.com/office/drawing/2014/main" id="{9D01667E-477B-8B9F-A8A2-1FA4DFCC2E75}"/>
                </a:ext>
              </a:extLst>
            </p:cNvPr>
            <p:cNvSpPr/>
            <p:nvPr/>
          </p:nvSpPr>
          <p:spPr>
            <a:xfrm>
              <a:off x="9032202" y="4022267"/>
              <a:ext cx="2554244" cy="32396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Century Gothic" panose="020B0502020202020204" pitchFamily="34" charset="0"/>
                  <a:cs typeface="+mn-cs"/>
                </a:rPr>
                <a:t>Server &amp; Virtualization</a:t>
              </a:r>
              <a:endParaRPr kumimoji="0" lang="zh-CN" altLang="en-US" sz="1400" b="1"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grpSp>
      <p:grpSp>
        <p:nvGrpSpPr>
          <p:cNvPr id="23" name="组合 22">
            <a:extLst>
              <a:ext uri="{FF2B5EF4-FFF2-40B4-BE49-F238E27FC236}">
                <a16:creationId xmlns:a16="http://schemas.microsoft.com/office/drawing/2014/main" id="{8A162EA5-B173-794C-522F-DAC3632FDD66}"/>
              </a:ext>
            </a:extLst>
          </p:cNvPr>
          <p:cNvGrpSpPr/>
          <p:nvPr/>
        </p:nvGrpSpPr>
        <p:grpSpPr>
          <a:xfrm>
            <a:off x="757954" y="3737393"/>
            <a:ext cx="10676092" cy="2145563"/>
            <a:chOff x="757954" y="3869126"/>
            <a:chExt cx="10676092" cy="2145563"/>
          </a:xfrm>
        </p:grpSpPr>
        <p:grpSp>
          <p:nvGrpSpPr>
            <p:cNvPr id="34" name="组合 33">
              <a:extLst>
                <a:ext uri="{FF2B5EF4-FFF2-40B4-BE49-F238E27FC236}">
                  <a16:creationId xmlns:a16="http://schemas.microsoft.com/office/drawing/2014/main" id="{98E66845-0F99-1858-6673-19C49A945815}"/>
                </a:ext>
              </a:extLst>
            </p:cNvPr>
            <p:cNvGrpSpPr/>
            <p:nvPr/>
          </p:nvGrpSpPr>
          <p:grpSpPr>
            <a:xfrm>
              <a:off x="757954" y="3869126"/>
              <a:ext cx="10676092" cy="2145563"/>
              <a:chOff x="691915" y="4161985"/>
              <a:chExt cx="11536373" cy="2145563"/>
            </a:xfrm>
          </p:grpSpPr>
          <p:grpSp>
            <p:nvGrpSpPr>
              <p:cNvPr id="38" name="组合 37">
                <a:extLst>
                  <a:ext uri="{FF2B5EF4-FFF2-40B4-BE49-F238E27FC236}">
                    <a16:creationId xmlns:a16="http://schemas.microsoft.com/office/drawing/2014/main" id="{38F0474D-B2E5-425A-4E75-A3DE6A3EA1D1}"/>
                  </a:ext>
                </a:extLst>
              </p:cNvPr>
              <p:cNvGrpSpPr/>
              <p:nvPr/>
            </p:nvGrpSpPr>
            <p:grpSpPr>
              <a:xfrm>
                <a:off x="691915" y="4161985"/>
                <a:ext cx="8614817" cy="2145563"/>
                <a:chOff x="754392" y="4265372"/>
                <a:chExt cx="10910712" cy="2145563"/>
              </a:xfrm>
            </p:grpSpPr>
            <p:grpSp>
              <p:nvGrpSpPr>
                <p:cNvPr id="61" name="组合 60">
                  <a:extLst>
                    <a:ext uri="{FF2B5EF4-FFF2-40B4-BE49-F238E27FC236}">
                      <a16:creationId xmlns:a16="http://schemas.microsoft.com/office/drawing/2014/main" id="{D46A832F-37F3-3FB3-49DF-660266BD93F7}"/>
                    </a:ext>
                  </a:extLst>
                </p:cNvPr>
                <p:cNvGrpSpPr/>
                <p:nvPr/>
              </p:nvGrpSpPr>
              <p:grpSpPr>
                <a:xfrm>
                  <a:off x="754392" y="4265372"/>
                  <a:ext cx="3503284" cy="2145563"/>
                  <a:chOff x="754392" y="4265372"/>
                  <a:chExt cx="3503284" cy="2145563"/>
                </a:xfrm>
              </p:grpSpPr>
              <p:sp>
                <p:nvSpPr>
                  <p:cNvPr id="2055" name="矩形 2054">
                    <a:extLst>
                      <a:ext uri="{FF2B5EF4-FFF2-40B4-BE49-F238E27FC236}">
                        <a16:creationId xmlns:a16="http://schemas.microsoft.com/office/drawing/2014/main" id="{E7B3A726-4BDD-72EA-3CE7-0BEFFA69720D}"/>
                      </a:ext>
                    </a:extLst>
                  </p:cNvPr>
                  <p:cNvSpPr/>
                  <p:nvPr/>
                </p:nvSpPr>
                <p:spPr>
                  <a:xfrm>
                    <a:off x="754392" y="4265372"/>
                    <a:ext cx="3495638" cy="2145563"/>
                  </a:xfrm>
                  <a:prstGeom prst="rect">
                    <a:avLst/>
                  </a:prstGeom>
                  <a:solidFill>
                    <a:srgbClr val="146FFF">
                      <a:alpha val="16135"/>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字魂58号-创中黑"/>
                      <a:cs typeface="+mn-cs"/>
                    </a:endParaRPr>
                  </a:p>
                </p:txBody>
              </p:sp>
              <p:sp>
                <p:nvSpPr>
                  <p:cNvPr id="2060" name="矩形 3">
                    <a:extLst>
                      <a:ext uri="{FF2B5EF4-FFF2-40B4-BE49-F238E27FC236}">
                        <a16:creationId xmlns:a16="http://schemas.microsoft.com/office/drawing/2014/main" id="{9B738E05-EF6C-812A-FB9A-02659B85090E}"/>
                      </a:ext>
                    </a:extLst>
                  </p:cNvPr>
                  <p:cNvSpPr/>
                  <p:nvPr/>
                </p:nvSpPr>
                <p:spPr>
                  <a:xfrm>
                    <a:off x="762038" y="4266113"/>
                    <a:ext cx="3495638" cy="32396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1100" b="1">
                        <a:solidFill>
                          <a:srgbClr val="FFFFFF"/>
                        </a:solidFill>
                        <a:latin typeface="Century Gothic" panose="020B0502020202020204" pitchFamily="34" charset="0"/>
                      </a:rPr>
                      <a:t>Seguridad para el comportamiento</a:t>
                    </a:r>
                    <a:endParaRPr kumimoji="0" lang="zh-CN" altLang="en-US" sz="1100" b="1" i="0" u="none" strike="noStrike" kern="1200" cap="none" spc="0" normalizeH="0" baseline="0" noProof="0" dirty="0">
                      <a:ln>
                        <a:noFill/>
                      </a:ln>
                      <a:solidFill>
                        <a:srgbClr val="FFFFFF"/>
                      </a:solidFill>
                      <a:effectLst/>
                      <a:uLnTx/>
                      <a:uFillTx/>
                      <a:latin typeface="Century Gothic" panose="020B0502020202020204" pitchFamily="34" charset="0"/>
                      <a:cs typeface="+mn-cs"/>
                    </a:endParaRPr>
                  </a:p>
                </p:txBody>
              </p:sp>
              <p:sp>
                <p:nvSpPr>
                  <p:cNvPr id="2068" name="ïsľïďê">
                    <a:extLst>
                      <a:ext uri="{FF2B5EF4-FFF2-40B4-BE49-F238E27FC236}">
                        <a16:creationId xmlns:a16="http://schemas.microsoft.com/office/drawing/2014/main" id="{200B7BEF-6D2C-5B84-DAE6-EA4134EC6E80}"/>
                      </a:ext>
                    </a:extLst>
                  </p:cNvPr>
                  <p:cNvSpPr/>
                  <p:nvPr/>
                </p:nvSpPr>
                <p:spPr bwMode="auto">
                  <a:xfrm>
                    <a:off x="866457" y="4646469"/>
                    <a:ext cx="3383572" cy="1096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44000" lvl="0" indent="-144000">
                      <a:lnSpc>
                        <a:spcPct val="120000"/>
                      </a:lnSpc>
                      <a:buClr>
                        <a:srgbClr val="37CEFF"/>
                      </a:buClr>
                      <a:buFont typeface="Arial" panose="020B0604020202020204" pitchFamily="34" charset="0"/>
                      <a:buChar char="•"/>
                      <a:defRPr/>
                    </a:pPr>
                    <a:r>
                      <a:rPr lang="en-US" altLang="zh-CN" sz="1050" dirty="0">
                        <a:solidFill>
                          <a:srgbClr val="FFFFFF"/>
                        </a:solidFill>
                        <a:latin typeface="Century Gothic" panose="020B0502020202020204" pitchFamily="34" charset="0"/>
                      </a:rPr>
                      <a:t>Marca de </a:t>
                    </a:r>
                    <a:r>
                      <a:rPr lang="en-US" altLang="zh-CN" sz="1050" dirty="0" err="1">
                        <a:solidFill>
                          <a:srgbClr val="FFFFFF"/>
                        </a:solidFill>
                        <a:latin typeface="Century Gothic" panose="020B0502020202020204" pitchFamily="34" charset="0"/>
                      </a:rPr>
                      <a:t>agua</a:t>
                    </a:r>
                    <a:r>
                      <a:rPr lang="en-US" altLang="zh-CN" sz="1050" dirty="0">
                        <a:solidFill>
                          <a:srgbClr val="FFFFFF"/>
                        </a:solidFill>
                        <a:latin typeface="Century Gothic" panose="020B0502020202020204" pitchFamily="34" charset="0"/>
                      </a:rPr>
                      <a:t> de </a:t>
                    </a:r>
                    <a:r>
                      <a:rPr lang="en-US" altLang="zh-CN" sz="1050" dirty="0" err="1">
                        <a:solidFill>
                          <a:srgbClr val="FFFFFF"/>
                        </a:solidFill>
                        <a:latin typeface="Century Gothic" panose="020B0502020202020204" pitchFamily="34" charset="0"/>
                      </a:rPr>
                      <a:t>pantalla</a:t>
                    </a:r>
                    <a:r>
                      <a:rPr lang="en-US" altLang="zh-CN" sz="1050" dirty="0">
                        <a:solidFill>
                          <a:srgbClr val="FFFFFF"/>
                        </a:solidFill>
                        <a:latin typeface="Century Gothic" panose="020B0502020202020204" pitchFamily="34" charset="0"/>
                      </a:rPr>
                      <a:t>
Anti-</a:t>
                    </a:r>
                    <a:r>
                      <a:rPr lang="en-US" altLang="zh-CN" sz="1050" dirty="0" err="1">
                        <a:solidFill>
                          <a:srgbClr val="FFFFFF"/>
                        </a:solidFill>
                        <a:latin typeface="Century Gothic" panose="020B0502020202020204" pitchFamily="34" charset="0"/>
                      </a:rPr>
                      <a:t>captura</a:t>
                    </a:r>
                    <a:r>
                      <a:rPr lang="en-US" altLang="zh-CN" sz="1050" dirty="0">
                        <a:solidFill>
                          <a:srgbClr val="FFFFFF"/>
                        </a:solidFill>
                        <a:latin typeface="Century Gothic" panose="020B0502020202020204" pitchFamily="34" charset="0"/>
                      </a:rPr>
                      <a:t> de </a:t>
                    </a:r>
                    <a:r>
                      <a:rPr lang="en-US" altLang="zh-CN" sz="1050" dirty="0" err="1">
                        <a:solidFill>
                          <a:srgbClr val="FFFFFF"/>
                        </a:solidFill>
                        <a:latin typeface="Century Gothic" panose="020B0502020202020204" pitchFamily="34" charset="0"/>
                      </a:rPr>
                      <a:t>pantalla</a:t>
                    </a:r>
                    <a:r>
                      <a:rPr lang="en-US" altLang="zh-CN" sz="1050" dirty="0">
                        <a:solidFill>
                          <a:srgbClr val="FFFFFF"/>
                        </a:solidFill>
                        <a:latin typeface="Century Gothic" panose="020B0502020202020204" pitchFamily="34" charset="0"/>
                      </a:rPr>
                      <a:t>
</a:t>
                    </a:r>
                    <a:r>
                      <a:rPr lang="en-US" altLang="zh-CN" sz="1050" dirty="0" err="1">
                        <a:solidFill>
                          <a:srgbClr val="FFFFFF"/>
                        </a:solidFill>
                        <a:latin typeface="Century Gothic" panose="020B0502020202020204" pitchFamily="34" charset="0"/>
                      </a:rPr>
                      <a:t>Auditoría</a:t>
                    </a:r>
                    <a:r>
                      <a:rPr lang="en-US" altLang="zh-CN" sz="1050" dirty="0">
                        <a:solidFill>
                          <a:srgbClr val="FFFFFF"/>
                        </a:solidFill>
                        <a:latin typeface="Century Gothic" panose="020B0502020202020204" pitchFamily="34" charset="0"/>
                      </a:rPr>
                      <a:t> de </a:t>
                    </a:r>
                    <a:r>
                      <a:rPr lang="en-US" altLang="zh-CN" sz="1050" dirty="0" err="1">
                        <a:solidFill>
                          <a:srgbClr val="FFFFFF"/>
                        </a:solidFill>
                        <a:latin typeface="Century Gothic" panose="020B0502020202020204" pitchFamily="34" charset="0"/>
                      </a:rPr>
                      <a:t>documentos</a:t>
                    </a:r>
                    <a:r>
                      <a:rPr lang="en-US" altLang="zh-CN" sz="1050" dirty="0">
                        <a:solidFill>
                          <a:srgbClr val="FFFFFF"/>
                        </a:solidFill>
                        <a:latin typeface="Century Gothic" panose="020B0502020202020204" pitchFamily="34" charset="0"/>
                      </a:rPr>
                      <a:t> </a:t>
                    </a:r>
                    <a:r>
                      <a:rPr lang="en-US" altLang="zh-CN" sz="1050" dirty="0" err="1">
                        <a:solidFill>
                          <a:srgbClr val="FFFFFF"/>
                        </a:solidFill>
                        <a:latin typeface="Century Gothic" panose="020B0502020202020204" pitchFamily="34" charset="0"/>
                      </a:rPr>
                      <a:t>exportados</a:t>
                    </a:r>
                    <a:r>
                      <a:rPr lang="en-US" altLang="zh-CN" sz="1050" dirty="0">
                        <a:solidFill>
                          <a:srgbClr val="FFFFFF"/>
                        </a:solidFill>
                        <a:latin typeface="Century Gothic" panose="020B0502020202020204" pitchFamily="34" charset="0"/>
                      </a:rPr>
                      <a:t>
Control del </a:t>
                    </a:r>
                    <a:r>
                      <a:rPr lang="en-US" altLang="zh-CN" sz="1050" dirty="0" err="1">
                        <a:solidFill>
                          <a:srgbClr val="FFFFFF"/>
                        </a:solidFill>
                        <a:latin typeface="Century Gothic" panose="020B0502020202020204" pitchFamily="34" charset="0"/>
                      </a:rPr>
                      <a:t>portapapeles</a:t>
                    </a:r>
                    <a:r>
                      <a:rPr lang="en-US" altLang="zh-CN" sz="1050" dirty="0">
                        <a:solidFill>
                          <a:srgbClr val="FFFFFF"/>
                        </a:solidFill>
                        <a:latin typeface="Century Gothic" panose="020B0502020202020204" pitchFamily="34" charset="0"/>
                      </a:rPr>
                      <a:t>
Lista </a:t>
                    </a:r>
                    <a:r>
                      <a:rPr lang="en-US" altLang="zh-CN" sz="1050" dirty="0" err="1">
                        <a:solidFill>
                          <a:srgbClr val="FFFFFF"/>
                        </a:solidFill>
                        <a:latin typeface="Century Gothic" panose="020B0502020202020204" pitchFamily="34" charset="0"/>
                      </a:rPr>
                      <a:t>blanca</a:t>
                    </a:r>
                    <a:r>
                      <a:rPr lang="en-US" altLang="zh-CN" sz="1050" dirty="0">
                        <a:solidFill>
                          <a:srgbClr val="FFFFFF"/>
                        </a:solidFill>
                        <a:latin typeface="Century Gothic" panose="020B0502020202020204" pitchFamily="34" charset="0"/>
                      </a:rPr>
                      <a:t> USB
Lista </a:t>
                    </a:r>
                    <a:r>
                      <a:rPr lang="en-US" altLang="zh-CN" sz="1050" dirty="0" err="1">
                        <a:solidFill>
                          <a:srgbClr val="FFFFFF"/>
                        </a:solidFill>
                        <a:latin typeface="Century Gothic" panose="020B0502020202020204" pitchFamily="34" charset="0"/>
                      </a:rPr>
                      <a:t>blanca</a:t>
                    </a:r>
                    <a:r>
                      <a:rPr lang="en-US" altLang="zh-CN" sz="1050" dirty="0">
                        <a:solidFill>
                          <a:srgbClr val="FFFFFF"/>
                        </a:solidFill>
                        <a:latin typeface="Century Gothic" panose="020B0502020202020204" pitchFamily="34" charset="0"/>
                      </a:rPr>
                      <a:t> de </a:t>
                    </a:r>
                    <a:r>
                      <a:rPr lang="en-US" altLang="zh-CN" sz="1050" dirty="0" err="1">
                        <a:solidFill>
                          <a:srgbClr val="FFFFFF"/>
                        </a:solidFill>
                        <a:latin typeface="Century Gothic" panose="020B0502020202020204" pitchFamily="34" charset="0"/>
                      </a:rPr>
                      <a:t>aplicaciones</a:t>
                    </a:r>
                    <a:r>
                      <a:rPr lang="en-US" altLang="zh-CN" sz="1050" dirty="0">
                        <a:solidFill>
                          <a:srgbClr val="FFFFFF"/>
                        </a:solidFill>
                        <a:latin typeface="Century Gothic" panose="020B0502020202020204" pitchFamily="34" charset="0"/>
                      </a:rPr>
                      <a:t>
</a:t>
                    </a:r>
                    <a:r>
                      <a:rPr lang="en-US" altLang="zh-CN" sz="1050" dirty="0" err="1">
                        <a:solidFill>
                          <a:srgbClr val="FFFFFF"/>
                        </a:solidFill>
                        <a:latin typeface="Century Gothic" panose="020B0502020202020204" pitchFamily="34" charset="0"/>
                      </a:rPr>
                      <a:t>Grabación</a:t>
                    </a:r>
                    <a:r>
                      <a:rPr lang="en-US" altLang="zh-CN" sz="1050" dirty="0">
                        <a:solidFill>
                          <a:srgbClr val="FFFFFF"/>
                        </a:solidFill>
                        <a:latin typeface="Century Gothic" panose="020B0502020202020204" pitchFamily="34" charset="0"/>
                      </a:rPr>
                      <a:t> de </a:t>
                    </a:r>
                    <a:r>
                      <a:rPr lang="en-US" altLang="zh-CN" sz="1050" dirty="0" err="1">
                        <a:solidFill>
                          <a:srgbClr val="FFFFFF"/>
                        </a:solidFill>
                        <a:latin typeface="Century Gothic" panose="020B0502020202020204" pitchFamily="34" charset="0"/>
                      </a:rPr>
                      <a:t>pantalla</a:t>
                    </a:r>
                    <a:r>
                      <a:rPr lang="en-US" altLang="zh-CN" sz="1050" dirty="0">
                        <a:solidFill>
                          <a:srgbClr val="FFFFFF"/>
                        </a:solidFill>
                        <a:latin typeface="Century Gothic" panose="020B0502020202020204" pitchFamily="34" charset="0"/>
                      </a:rPr>
                      <a:t> (3ros)</a:t>
                    </a:r>
                    <a:endParaRPr kumimoji="0" lang="zh-CN" altLang="en-US" sz="1200" b="0" i="0" u="none" strike="noStrike" kern="1200" cap="none" spc="0" normalizeH="0" baseline="0" noProof="0" dirty="0">
                      <a:ln>
                        <a:noFill/>
                      </a:ln>
                      <a:solidFill>
                        <a:srgbClr val="FFFFFF"/>
                      </a:solidFill>
                      <a:effectLst/>
                      <a:uLnTx/>
                      <a:uFillTx/>
                      <a:latin typeface="Century Gothic" panose="020B0502020202020204" pitchFamily="34" charset="0"/>
                      <a:cs typeface="+mn-cs"/>
                    </a:endParaRPr>
                  </a:p>
                  <a:p>
                    <a:pPr marL="144000" marR="0" lvl="0" indent="-144000" algn="l" defTabSz="913765" rtl="0" eaLnBrk="1" fontAlgn="auto" latinLnBrk="0" hangingPunct="1">
                      <a:lnSpc>
                        <a:spcPct val="120000"/>
                      </a:lnSpc>
                      <a:spcBef>
                        <a:spcPts val="0"/>
                      </a:spcBef>
                      <a:spcAft>
                        <a:spcPts val="0"/>
                      </a:spcAft>
                      <a:buClr>
                        <a:srgbClr val="37CEFF"/>
                      </a:buClr>
                      <a:buSzTx/>
                      <a:buFontTx/>
                      <a:buNone/>
                      <a:tabLst/>
                      <a:defRPr/>
                    </a:pPr>
                    <a:endParaRPr kumimoji="0" lang="zh-CN" altLang="en-US" sz="1200" b="0" i="0" u="none" strike="noStrike" kern="1200" cap="none" spc="0" normalizeH="0" baseline="0" noProof="0" dirty="0">
                      <a:ln>
                        <a:noFill/>
                      </a:ln>
                      <a:solidFill>
                        <a:srgbClr val="FFFFFF"/>
                      </a:solidFill>
                      <a:effectLst/>
                      <a:uLnTx/>
                      <a:uFillTx/>
                      <a:latin typeface="Century Gothic" panose="020B0502020202020204" pitchFamily="34" charset="0"/>
                      <a:ea typeface="微软雅黑" panose="020B0503020204020204" pitchFamily="34" charset="-122"/>
                      <a:cs typeface="+mn-cs"/>
                    </a:endParaRPr>
                  </a:p>
                </p:txBody>
              </p:sp>
            </p:grpSp>
            <p:grpSp>
              <p:nvGrpSpPr>
                <p:cNvPr id="62" name="组合 61">
                  <a:extLst>
                    <a:ext uri="{FF2B5EF4-FFF2-40B4-BE49-F238E27FC236}">
                      <a16:creationId xmlns:a16="http://schemas.microsoft.com/office/drawing/2014/main" id="{C501C574-F3B4-BCB4-2768-0D6498C414F0}"/>
                    </a:ext>
                  </a:extLst>
                </p:cNvPr>
                <p:cNvGrpSpPr/>
                <p:nvPr/>
              </p:nvGrpSpPr>
              <p:grpSpPr>
                <a:xfrm>
                  <a:off x="4458106" y="4265372"/>
                  <a:ext cx="3503284" cy="2145563"/>
                  <a:chOff x="754392" y="4265372"/>
                  <a:chExt cx="3503284" cy="2145563"/>
                </a:xfrm>
              </p:grpSpPr>
              <p:sp>
                <p:nvSpPr>
                  <p:cNvPr id="2052" name="矩形 2051">
                    <a:extLst>
                      <a:ext uri="{FF2B5EF4-FFF2-40B4-BE49-F238E27FC236}">
                        <a16:creationId xmlns:a16="http://schemas.microsoft.com/office/drawing/2014/main" id="{C4F4F931-6972-AABF-5417-6EB787561D21}"/>
                      </a:ext>
                    </a:extLst>
                  </p:cNvPr>
                  <p:cNvSpPr/>
                  <p:nvPr/>
                </p:nvSpPr>
                <p:spPr>
                  <a:xfrm>
                    <a:off x="754392" y="4265372"/>
                    <a:ext cx="3495638" cy="2145563"/>
                  </a:xfrm>
                  <a:prstGeom prst="rect">
                    <a:avLst/>
                  </a:prstGeom>
                  <a:solidFill>
                    <a:srgbClr val="146FFF">
                      <a:alpha val="16135"/>
                    </a:srgbClr>
                  </a:solidFill>
                  <a:ln>
                    <a:solidFill>
                      <a:srgbClr val="92D1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字魂58号-创中黑"/>
                      <a:cs typeface="+mn-cs"/>
                    </a:endParaRPr>
                  </a:p>
                </p:txBody>
              </p:sp>
              <p:sp>
                <p:nvSpPr>
                  <p:cNvPr id="2053" name="矩形 3">
                    <a:extLst>
                      <a:ext uri="{FF2B5EF4-FFF2-40B4-BE49-F238E27FC236}">
                        <a16:creationId xmlns:a16="http://schemas.microsoft.com/office/drawing/2014/main" id="{EB31D0DF-3D19-FA9E-2D73-480B48A1D5BB}"/>
                      </a:ext>
                    </a:extLst>
                  </p:cNvPr>
                  <p:cNvSpPr/>
                  <p:nvPr/>
                </p:nvSpPr>
                <p:spPr>
                  <a:xfrm>
                    <a:off x="762038" y="4266113"/>
                    <a:ext cx="3495638" cy="323964"/>
                  </a:xfrm>
                  <a:prstGeom prst="rect">
                    <a:avLst/>
                  </a:prstGeom>
                  <a:solidFill>
                    <a:srgbClr val="92D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1400" b="1">
                        <a:solidFill>
                          <a:srgbClr val="FFFFFF"/>
                        </a:solidFill>
                        <a:latin typeface="Century Gothic" panose="020B0502020202020204" pitchFamily="34" charset="0"/>
                      </a:rPr>
                      <a:t>Seguridad de acceso</a:t>
                    </a:r>
                    <a:endParaRPr kumimoji="0" lang="zh-CN" altLang="en-US" sz="1400" b="1" i="0" u="none" strike="noStrike" kern="1200" cap="none" spc="0" normalizeH="0" baseline="0" noProof="0" dirty="0">
                      <a:ln>
                        <a:noFill/>
                      </a:ln>
                      <a:solidFill>
                        <a:srgbClr val="FFFFFF"/>
                      </a:solidFill>
                      <a:effectLst/>
                      <a:uLnTx/>
                      <a:uFillTx/>
                      <a:latin typeface="Century Gothic" panose="020B0502020202020204" pitchFamily="34" charset="0"/>
                      <a:cs typeface="+mn-cs"/>
                    </a:endParaRPr>
                  </a:p>
                </p:txBody>
              </p:sp>
              <p:sp>
                <p:nvSpPr>
                  <p:cNvPr id="2054" name="ïsľïďê">
                    <a:extLst>
                      <a:ext uri="{FF2B5EF4-FFF2-40B4-BE49-F238E27FC236}">
                        <a16:creationId xmlns:a16="http://schemas.microsoft.com/office/drawing/2014/main" id="{7244B0B8-769D-9FDE-7E05-F1A4535345D8}"/>
                      </a:ext>
                    </a:extLst>
                  </p:cNvPr>
                  <p:cNvSpPr/>
                  <p:nvPr/>
                </p:nvSpPr>
                <p:spPr bwMode="auto">
                  <a:xfrm>
                    <a:off x="866458" y="4646469"/>
                    <a:ext cx="3310852" cy="1096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44000" lvl="0" indent="-144000">
                      <a:lnSpc>
                        <a:spcPct val="120000"/>
                      </a:lnSpc>
                      <a:buClr>
                        <a:srgbClr val="92D14F"/>
                      </a:buClr>
                      <a:buFont typeface="Arial" panose="020B0604020202020204" pitchFamily="34" charset="0"/>
                      <a:buChar char="•"/>
                      <a:defRPr/>
                    </a:pPr>
                    <a:r>
                      <a:rPr lang="en-US" altLang="zh-CN" sz="1200" dirty="0" err="1">
                        <a:solidFill>
                          <a:srgbClr val="FFFFFF"/>
                        </a:solidFill>
                        <a:latin typeface="Century Gothic" panose="020B0502020202020204" pitchFamily="34" charset="0"/>
                      </a:rPr>
                      <a:t>Comprobación</a:t>
                    </a:r>
                    <a:r>
                      <a:rPr lang="en-US" altLang="zh-CN" sz="1200" dirty="0">
                        <a:solidFill>
                          <a:srgbClr val="FFFFFF"/>
                        </a:solidFill>
                        <a:latin typeface="Century Gothic" panose="020B0502020202020204" pitchFamily="34" charset="0"/>
                      </a:rPr>
                      <a:t> del </a:t>
                    </a:r>
                    <a:r>
                      <a:rPr lang="en-US" altLang="zh-CN" sz="1200" dirty="0" err="1">
                        <a:solidFill>
                          <a:srgbClr val="FFFFFF"/>
                        </a:solidFill>
                        <a:latin typeface="Century Gothic" panose="020B0502020202020204" pitchFamily="34" charset="0"/>
                      </a:rPr>
                      <a:t>entorno</a:t>
                    </a:r>
                    <a:r>
                      <a:rPr lang="en-US" altLang="zh-CN" sz="1200" dirty="0">
                        <a:solidFill>
                          <a:srgbClr val="FFFFFF"/>
                        </a:solidFill>
                        <a:latin typeface="Century Gothic" panose="020B0502020202020204" pitchFamily="34" charset="0"/>
                      </a:rPr>
                      <a:t> de endpoint
</a:t>
                    </a:r>
                    <a:r>
                      <a:rPr lang="en-US" altLang="zh-CN" sz="1200" dirty="0" err="1">
                        <a:solidFill>
                          <a:srgbClr val="FFFFFF"/>
                        </a:solidFill>
                        <a:latin typeface="Century Gothic" panose="020B0502020202020204" pitchFamily="34" charset="0"/>
                      </a:rPr>
                      <a:t>Autenticación</a:t>
                    </a:r>
                    <a:r>
                      <a:rPr lang="en-US" altLang="zh-CN" sz="1200" dirty="0">
                        <a:solidFill>
                          <a:srgbClr val="FFFFFF"/>
                        </a:solidFill>
                        <a:latin typeface="Century Gothic" panose="020B0502020202020204" pitchFamily="34" charset="0"/>
                      </a:rPr>
                      <a:t> multifactor
</a:t>
                    </a:r>
                    <a:r>
                      <a:rPr lang="en-US" altLang="zh-CN" sz="1200" dirty="0" err="1">
                        <a:solidFill>
                          <a:srgbClr val="FFFFFF"/>
                        </a:solidFill>
                        <a:latin typeface="Century Gothic" panose="020B0502020202020204" pitchFamily="34" charset="0"/>
                      </a:rPr>
                      <a:t>Ataque</a:t>
                    </a:r>
                    <a:r>
                      <a:rPr lang="en-US" altLang="zh-CN" sz="1200" dirty="0">
                        <a:solidFill>
                          <a:srgbClr val="FFFFFF"/>
                        </a:solidFill>
                        <a:latin typeface="Century Gothic" panose="020B0502020202020204" pitchFamily="34" charset="0"/>
                      </a:rPr>
                      <a:t> de </a:t>
                    </a:r>
                    <a:r>
                      <a:rPr lang="en-US" altLang="zh-CN" sz="1200" dirty="0" err="1">
                        <a:solidFill>
                          <a:srgbClr val="FFFFFF"/>
                        </a:solidFill>
                        <a:latin typeface="Century Gothic" panose="020B0502020202020204" pitchFamily="34" charset="0"/>
                      </a:rPr>
                      <a:t>fuerza</a:t>
                    </a:r>
                    <a:r>
                      <a:rPr lang="en-US" altLang="zh-CN" sz="1200" dirty="0">
                        <a:solidFill>
                          <a:srgbClr val="FFFFFF"/>
                        </a:solidFill>
                        <a:latin typeface="Century Gothic" panose="020B0502020202020204" pitchFamily="34" charset="0"/>
                      </a:rPr>
                      <a:t> </a:t>
                    </a:r>
                    <a:r>
                      <a:rPr lang="en-US" altLang="zh-CN" sz="1200" dirty="0" err="1">
                        <a:solidFill>
                          <a:srgbClr val="FFFFFF"/>
                        </a:solidFill>
                        <a:latin typeface="Century Gothic" panose="020B0502020202020204" pitchFamily="34" charset="0"/>
                      </a:rPr>
                      <a:t>bruta</a:t>
                    </a:r>
                    <a:r>
                      <a:rPr lang="en-US" altLang="zh-CN" sz="1200" dirty="0">
                        <a:solidFill>
                          <a:srgbClr val="FFFFFF"/>
                        </a:solidFill>
                        <a:latin typeface="Century Gothic" panose="020B0502020202020204" pitchFamily="34" charset="0"/>
                      </a:rPr>
                      <a:t>
</a:t>
                    </a:r>
                    <a:r>
                      <a:rPr lang="en-US" altLang="zh-CN" sz="1200" dirty="0" err="1">
                        <a:solidFill>
                          <a:srgbClr val="FFFFFF"/>
                        </a:solidFill>
                        <a:latin typeface="Century Gothic" panose="020B0502020202020204" pitchFamily="34" charset="0"/>
                      </a:rPr>
                      <a:t>Inicio</a:t>
                    </a:r>
                    <a:r>
                      <a:rPr lang="en-US" altLang="zh-CN" sz="1200" dirty="0">
                        <a:solidFill>
                          <a:srgbClr val="FFFFFF"/>
                        </a:solidFill>
                        <a:latin typeface="Century Gothic" panose="020B0502020202020204" pitchFamily="34" charset="0"/>
                      </a:rPr>
                      <a:t> de </a:t>
                    </a:r>
                    <a:r>
                      <a:rPr lang="en-US" altLang="zh-CN" sz="1200" dirty="0" err="1">
                        <a:solidFill>
                          <a:srgbClr val="FFFFFF"/>
                        </a:solidFill>
                        <a:latin typeface="Century Gothic" panose="020B0502020202020204" pitchFamily="34" charset="0"/>
                      </a:rPr>
                      <a:t>sesión</a:t>
                    </a:r>
                    <a:r>
                      <a:rPr lang="en-US" altLang="zh-CN" sz="1200" dirty="0">
                        <a:solidFill>
                          <a:srgbClr val="FFFFFF"/>
                        </a:solidFill>
                        <a:latin typeface="Century Gothic" panose="020B0502020202020204" pitchFamily="34" charset="0"/>
                      </a:rPr>
                      <a:t> </a:t>
                    </a:r>
                    <a:r>
                      <a:rPr lang="en-US" altLang="zh-CN" sz="1200" dirty="0" err="1">
                        <a:solidFill>
                          <a:srgbClr val="FFFFFF"/>
                        </a:solidFill>
                        <a:latin typeface="Century Gothic" panose="020B0502020202020204" pitchFamily="34" charset="0"/>
                      </a:rPr>
                      <a:t>único</a:t>
                    </a:r>
                    <a:r>
                      <a:rPr lang="en-US" altLang="zh-CN" sz="1200" dirty="0">
                        <a:solidFill>
                          <a:srgbClr val="FFFFFF"/>
                        </a:solidFill>
                        <a:latin typeface="Century Gothic" panose="020B0502020202020204" pitchFamily="34" charset="0"/>
                      </a:rPr>
                      <a:t> (SSO)</a:t>
                    </a:r>
                    <a:endParaRPr kumimoji="0" lang="en-US" altLang="zh-CN" sz="1200" b="0" i="0" u="none" strike="noStrike" kern="1200" cap="none" spc="0" normalizeH="0" baseline="0" noProof="0" dirty="0">
                      <a:ln>
                        <a:noFill/>
                      </a:ln>
                      <a:solidFill>
                        <a:srgbClr val="FFFFFF"/>
                      </a:solidFill>
                      <a:effectLst/>
                      <a:uLnTx/>
                      <a:uFillTx/>
                      <a:latin typeface="Century Gothic" panose="020B0502020202020204" pitchFamily="34" charset="0"/>
                      <a:cs typeface="+mn-cs"/>
                    </a:endParaRPr>
                  </a:p>
                </p:txBody>
              </p:sp>
            </p:grpSp>
            <p:grpSp>
              <p:nvGrpSpPr>
                <p:cNvPr id="63" name="组合 62">
                  <a:extLst>
                    <a:ext uri="{FF2B5EF4-FFF2-40B4-BE49-F238E27FC236}">
                      <a16:creationId xmlns:a16="http://schemas.microsoft.com/office/drawing/2014/main" id="{F62AE6E3-5604-6BE7-0FA2-5C318C653C2F}"/>
                    </a:ext>
                  </a:extLst>
                </p:cNvPr>
                <p:cNvGrpSpPr/>
                <p:nvPr/>
              </p:nvGrpSpPr>
              <p:grpSpPr>
                <a:xfrm>
                  <a:off x="8161820" y="4265372"/>
                  <a:ext cx="3503284" cy="2145563"/>
                  <a:chOff x="754392" y="4265372"/>
                  <a:chExt cx="3503284" cy="2145563"/>
                </a:xfrm>
              </p:grpSpPr>
              <p:sp>
                <p:nvSpPr>
                  <p:cNvPr id="2048" name="矩形 2047">
                    <a:extLst>
                      <a:ext uri="{FF2B5EF4-FFF2-40B4-BE49-F238E27FC236}">
                        <a16:creationId xmlns:a16="http://schemas.microsoft.com/office/drawing/2014/main" id="{F242EB6C-34B9-5D33-483B-CD868B9A23E5}"/>
                      </a:ext>
                    </a:extLst>
                  </p:cNvPr>
                  <p:cNvSpPr/>
                  <p:nvPr/>
                </p:nvSpPr>
                <p:spPr>
                  <a:xfrm>
                    <a:off x="754392" y="4265372"/>
                    <a:ext cx="3495638" cy="2145563"/>
                  </a:xfrm>
                  <a:prstGeom prst="rect">
                    <a:avLst/>
                  </a:prstGeom>
                  <a:solidFill>
                    <a:srgbClr val="146FFF">
                      <a:alpha val="16135"/>
                    </a:srgbClr>
                  </a:solidFill>
                  <a:ln>
                    <a:solidFill>
                      <a:srgbClr val="0062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字魂58号-创中黑"/>
                      <a:cs typeface="+mn-cs"/>
                    </a:endParaRPr>
                  </a:p>
                </p:txBody>
              </p:sp>
              <p:sp>
                <p:nvSpPr>
                  <p:cNvPr id="2049" name="矩形 3">
                    <a:extLst>
                      <a:ext uri="{FF2B5EF4-FFF2-40B4-BE49-F238E27FC236}">
                        <a16:creationId xmlns:a16="http://schemas.microsoft.com/office/drawing/2014/main" id="{2CF08694-0AD1-08E0-E926-FB20B99398E7}"/>
                      </a:ext>
                    </a:extLst>
                  </p:cNvPr>
                  <p:cNvSpPr/>
                  <p:nvPr/>
                </p:nvSpPr>
                <p:spPr>
                  <a:xfrm>
                    <a:off x="762038" y="4266113"/>
                    <a:ext cx="3495638" cy="323964"/>
                  </a:xfrm>
                  <a:prstGeom prst="rect">
                    <a:avLst/>
                  </a:prstGeom>
                  <a:solidFill>
                    <a:srgbClr val="006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1400" b="1">
                        <a:solidFill>
                          <a:srgbClr val="FFFFFF"/>
                        </a:solidFill>
                        <a:latin typeface="Century Gothic" panose="020B0502020202020204" pitchFamily="34" charset="0"/>
                      </a:rPr>
                      <a:t>Seguridad de red</a:t>
                    </a:r>
                    <a:endParaRPr kumimoji="0" lang="zh-CN" altLang="en-US" sz="1400" b="1" i="0" u="none" strike="noStrike" kern="1200" cap="none" spc="0" normalizeH="0" baseline="0" noProof="0">
                      <a:ln>
                        <a:noFill/>
                      </a:ln>
                      <a:solidFill>
                        <a:srgbClr val="FFFFFF"/>
                      </a:solidFill>
                      <a:effectLst/>
                      <a:uLnTx/>
                      <a:uFillTx/>
                      <a:latin typeface="Century Gothic" panose="020B0502020202020204" pitchFamily="34" charset="0"/>
                      <a:cs typeface="+mn-cs"/>
                    </a:endParaRPr>
                  </a:p>
                </p:txBody>
              </p:sp>
              <p:sp>
                <p:nvSpPr>
                  <p:cNvPr id="2051" name="ïsľïďê">
                    <a:extLst>
                      <a:ext uri="{FF2B5EF4-FFF2-40B4-BE49-F238E27FC236}">
                        <a16:creationId xmlns:a16="http://schemas.microsoft.com/office/drawing/2014/main" id="{0679330D-4D82-826A-7C67-0B5DCA4423C1}"/>
                      </a:ext>
                    </a:extLst>
                  </p:cNvPr>
                  <p:cNvSpPr/>
                  <p:nvPr/>
                </p:nvSpPr>
                <p:spPr bwMode="auto">
                  <a:xfrm>
                    <a:off x="866457" y="4646469"/>
                    <a:ext cx="3266064" cy="1096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44000" marR="0" lvl="0" indent="-144000" algn="l" defTabSz="913765" rtl="0" eaLnBrk="1" fontAlgn="auto" latinLnBrk="0" hangingPunct="1">
                      <a:lnSpc>
                        <a:spcPct val="120000"/>
                      </a:lnSpc>
                      <a:spcBef>
                        <a:spcPts val="0"/>
                      </a:spcBef>
                      <a:spcAft>
                        <a:spcPts val="0"/>
                      </a:spcAft>
                      <a:buClr>
                        <a:srgbClr val="146FFF"/>
                      </a:buClr>
                      <a:buSzTx/>
                      <a:buFont typeface="Arial" panose="020B0604020202020204" pitchFamily="34" charset="0"/>
                      <a:buChar char="•"/>
                      <a:tabLst/>
                      <a:defRPr/>
                    </a:pPr>
                    <a:r>
                      <a:rPr kumimoji="0" lang="en-US" altLang="zh-CN" sz="1200" b="0" i="0" u="none" strike="noStrike" kern="1200" cap="none" spc="0" normalizeH="0" baseline="0" noProof="0">
                        <a:ln>
                          <a:noFill/>
                        </a:ln>
                        <a:solidFill>
                          <a:srgbClr val="FFFFFF"/>
                        </a:solidFill>
                        <a:effectLst/>
                        <a:uLnTx/>
                        <a:uFillTx/>
                        <a:latin typeface="Century Gothic" panose="020B0502020202020204" pitchFamily="34" charset="0"/>
                        <a:cs typeface="+mn-cs"/>
                      </a:rPr>
                      <a:t>HTTPS Transmission</a:t>
                    </a:r>
                  </a:p>
                  <a:p>
                    <a:pPr marL="144000" marR="0" lvl="0" indent="-144000" algn="l" defTabSz="913765" rtl="0" eaLnBrk="1" fontAlgn="auto" latinLnBrk="0" hangingPunct="1">
                      <a:lnSpc>
                        <a:spcPct val="120000"/>
                      </a:lnSpc>
                      <a:spcBef>
                        <a:spcPts val="0"/>
                      </a:spcBef>
                      <a:spcAft>
                        <a:spcPts val="0"/>
                      </a:spcAft>
                      <a:buClr>
                        <a:srgbClr val="146FFF"/>
                      </a:buClr>
                      <a:buSzTx/>
                      <a:buFont typeface="Arial" panose="020B0604020202020204" pitchFamily="34" charset="0"/>
                      <a:buChar char="•"/>
                      <a:tabLst/>
                      <a:defRPr/>
                    </a:pPr>
                    <a:r>
                      <a:rPr kumimoji="0" lang="en-US" altLang="zh-CN" sz="1200" b="0" i="0" u="none" strike="noStrike" kern="1200" cap="none" spc="0" normalizeH="0" baseline="0" noProof="0">
                        <a:ln>
                          <a:noFill/>
                        </a:ln>
                        <a:solidFill>
                          <a:srgbClr val="FFFFFF"/>
                        </a:solidFill>
                        <a:effectLst/>
                        <a:uLnTx/>
                        <a:uFillTx/>
                        <a:latin typeface="Century Gothic" panose="020B0502020202020204" pitchFamily="34" charset="0"/>
                        <a:cs typeface="+mn-cs"/>
                      </a:rPr>
                      <a:t>Anti-Man-in-the-Middle Attack</a:t>
                    </a:r>
                  </a:p>
                  <a:p>
                    <a:pPr marL="144000" marR="0" lvl="0" indent="-144000" algn="l" defTabSz="913765" rtl="0" eaLnBrk="1" fontAlgn="auto" latinLnBrk="0" hangingPunct="1">
                      <a:lnSpc>
                        <a:spcPct val="120000"/>
                      </a:lnSpc>
                      <a:spcBef>
                        <a:spcPts val="0"/>
                      </a:spcBef>
                      <a:spcAft>
                        <a:spcPts val="0"/>
                      </a:spcAft>
                      <a:buClr>
                        <a:srgbClr val="146FFF"/>
                      </a:buClr>
                      <a:buSzTx/>
                      <a:buFont typeface="Arial" panose="020B0604020202020204" pitchFamily="34" charset="0"/>
                      <a:buChar char="•"/>
                      <a:tabLst/>
                      <a:defRPr/>
                    </a:pPr>
                    <a:r>
                      <a:rPr kumimoji="0" lang="en-US" altLang="zh-CN" sz="1200" b="0" i="0" u="none" strike="noStrike" kern="1200" cap="none" spc="0" normalizeH="0" baseline="0" noProof="0">
                        <a:ln>
                          <a:noFill/>
                        </a:ln>
                        <a:solidFill>
                          <a:srgbClr val="FFFFFF"/>
                        </a:solidFill>
                        <a:effectLst/>
                        <a:uLnTx/>
                        <a:uFillTx/>
                        <a:latin typeface="Century Gothic" panose="020B0502020202020204" pitchFamily="34" charset="0"/>
                        <a:cs typeface="+mn-cs"/>
                      </a:rPr>
                      <a:t>Anti-SWEET32 Birthday Attack</a:t>
                    </a:r>
                  </a:p>
                  <a:p>
                    <a:pPr marL="144000" marR="0" lvl="0" indent="-144000" algn="l" defTabSz="913765" rtl="0" eaLnBrk="1" fontAlgn="auto" latinLnBrk="0" hangingPunct="1">
                      <a:lnSpc>
                        <a:spcPct val="120000"/>
                      </a:lnSpc>
                      <a:spcBef>
                        <a:spcPts val="0"/>
                      </a:spcBef>
                      <a:spcAft>
                        <a:spcPts val="0"/>
                      </a:spcAft>
                      <a:buClr>
                        <a:srgbClr val="146FFF"/>
                      </a:buClr>
                      <a:buSzTx/>
                      <a:buFont typeface="Arial" panose="020B0604020202020204" pitchFamily="34" charset="0"/>
                      <a:buChar char="•"/>
                      <a:tabLst/>
                      <a:defRPr/>
                    </a:pPr>
                    <a:r>
                      <a:rPr kumimoji="0" lang="en-US" altLang="zh-CN" sz="1200" b="0" i="0" u="none" strike="noStrike" kern="1200" cap="none" spc="0" normalizeH="0" baseline="0" noProof="0">
                        <a:ln>
                          <a:noFill/>
                        </a:ln>
                        <a:solidFill>
                          <a:srgbClr val="FFFFFF"/>
                        </a:solidFill>
                        <a:effectLst/>
                        <a:uLnTx/>
                        <a:uFillTx/>
                        <a:latin typeface="Century Gothic" panose="020B0502020202020204" pitchFamily="34" charset="0"/>
                        <a:cs typeface="+mn-cs"/>
                      </a:rPr>
                      <a:t>Distributed Firewall</a:t>
                    </a:r>
                    <a:endParaRPr kumimoji="0" lang="zh-CN" altLang="en-US" sz="1200" b="0" i="0" u="none" strike="noStrike" kern="1200" cap="none" spc="0" normalizeH="0" baseline="0" noProof="0">
                      <a:ln>
                        <a:noFill/>
                      </a:ln>
                      <a:solidFill>
                        <a:srgbClr val="FFFFFF"/>
                      </a:solidFill>
                      <a:effectLst/>
                      <a:uLnTx/>
                      <a:uFillTx/>
                      <a:latin typeface="Century Gothic" panose="020B0502020202020204" pitchFamily="34" charset="0"/>
                      <a:ea typeface="微软雅黑" panose="020B0503020204020204" pitchFamily="34" charset="-122"/>
                      <a:cs typeface="+mn-cs"/>
                    </a:endParaRPr>
                  </a:p>
                  <a:p>
                    <a:pPr marL="144000" marR="0" lvl="0" indent="-144000" algn="l" defTabSz="913765" rtl="0" eaLnBrk="1" fontAlgn="auto" latinLnBrk="0" hangingPunct="1">
                      <a:lnSpc>
                        <a:spcPct val="120000"/>
                      </a:lnSpc>
                      <a:spcBef>
                        <a:spcPts val="0"/>
                      </a:spcBef>
                      <a:spcAft>
                        <a:spcPts val="0"/>
                      </a:spcAft>
                      <a:buClr>
                        <a:srgbClr val="146FFF"/>
                      </a:buClr>
                      <a:buSzTx/>
                      <a:buFontTx/>
                      <a:buNone/>
                      <a:tabLst/>
                      <a:defRPr/>
                    </a:pPr>
                    <a:endParaRPr kumimoji="0" lang="zh-CN" altLang="en-US" sz="1200" b="0" i="0" u="none" strike="noStrike" kern="1200" cap="none" spc="0" normalizeH="0" baseline="0" noProof="0" dirty="0">
                      <a:ln>
                        <a:noFill/>
                      </a:ln>
                      <a:solidFill>
                        <a:srgbClr val="FFFFFF"/>
                      </a:solidFill>
                      <a:effectLst/>
                      <a:uLnTx/>
                      <a:uFillTx/>
                      <a:latin typeface="Century Gothic" panose="020B0502020202020204" pitchFamily="34" charset="0"/>
                      <a:ea typeface="微软雅黑" panose="020B0503020204020204" pitchFamily="34" charset="-122"/>
                      <a:cs typeface="+mn-cs"/>
                    </a:endParaRPr>
                  </a:p>
                </p:txBody>
              </p:sp>
            </p:grpSp>
          </p:grpSp>
          <p:grpSp>
            <p:nvGrpSpPr>
              <p:cNvPr id="41" name="组合 40">
                <a:extLst>
                  <a:ext uri="{FF2B5EF4-FFF2-40B4-BE49-F238E27FC236}">
                    <a16:creationId xmlns:a16="http://schemas.microsoft.com/office/drawing/2014/main" id="{2237C2BA-B07E-B044-CCDC-702FC8488088}"/>
                  </a:ext>
                </a:extLst>
              </p:cNvPr>
              <p:cNvGrpSpPr/>
              <p:nvPr/>
            </p:nvGrpSpPr>
            <p:grpSpPr>
              <a:xfrm>
                <a:off x="9462185" y="4161985"/>
                <a:ext cx="2766103" cy="2145563"/>
                <a:chOff x="754392" y="4265372"/>
                <a:chExt cx="3503284" cy="2145563"/>
              </a:xfrm>
            </p:grpSpPr>
            <p:sp>
              <p:nvSpPr>
                <p:cNvPr id="47" name="矩形 46">
                  <a:extLst>
                    <a:ext uri="{FF2B5EF4-FFF2-40B4-BE49-F238E27FC236}">
                      <a16:creationId xmlns:a16="http://schemas.microsoft.com/office/drawing/2014/main" id="{9EB83336-7754-28DC-D5BE-5740EDFE0CD3}"/>
                    </a:ext>
                  </a:extLst>
                </p:cNvPr>
                <p:cNvSpPr/>
                <p:nvPr/>
              </p:nvSpPr>
              <p:spPr>
                <a:xfrm>
                  <a:off x="754392" y="4265372"/>
                  <a:ext cx="3495638" cy="2145563"/>
                </a:xfrm>
                <a:prstGeom prst="rect">
                  <a:avLst/>
                </a:prstGeom>
                <a:solidFill>
                  <a:srgbClr val="146FFF">
                    <a:alpha val="16135"/>
                  </a:srgb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字魂58号-创中黑"/>
                    <a:cs typeface="+mn-cs"/>
                  </a:endParaRPr>
                </a:p>
              </p:txBody>
            </p:sp>
            <p:sp>
              <p:nvSpPr>
                <p:cNvPr id="59" name="矩形 3">
                  <a:extLst>
                    <a:ext uri="{FF2B5EF4-FFF2-40B4-BE49-F238E27FC236}">
                      <a16:creationId xmlns:a16="http://schemas.microsoft.com/office/drawing/2014/main" id="{62F46871-82CA-B4D0-9699-E690C5BC913C}"/>
                    </a:ext>
                  </a:extLst>
                </p:cNvPr>
                <p:cNvSpPr/>
                <p:nvPr/>
              </p:nvSpPr>
              <p:spPr>
                <a:xfrm>
                  <a:off x="762038" y="4266113"/>
                  <a:ext cx="3495638" cy="32396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1400" b="1">
                      <a:solidFill>
                        <a:srgbClr val="FFFFFF"/>
                      </a:solidFill>
                      <a:latin typeface="Century Gothic" panose="020B0502020202020204" pitchFamily="34" charset="0"/>
                    </a:rPr>
                    <a:t>Seguridad integrada</a:t>
                  </a:r>
                  <a:endParaRPr kumimoji="0" lang="zh-CN" altLang="en-US" sz="1400" b="1" i="0" u="none" strike="noStrike" kern="1200" cap="none" spc="0" normalizeH="0" baseline="0" noProof="0" dirty="0">
                    <a:ln>
                      <a:noFill/>
                    </a:ln>
                    <a:solidFill>
                      <a:srgbClr val="FFFFFF"/>
                    </a:solidFill>
                    <a:effectLst/>
                    <a:uLnTx/>
                    <a:uFillTx/>
                    <a:latin typeface="Century Gothic" panose="020B0502020202020204" pitchFamily="34" charset="0"/>
                    <a:cs typeface="+mn-cs"/>
                  </a:endParaRPr>
                </a:p>
              </p:txBody>
            </p:sp>
            <p:sp>
              <p:nvSpPr>
                <p:cNvPr id="60" name="ïsľïďê">
                  <a:extLst>
                    <a:ext uri="{FF2B5EF4-FFF2-40B4-BE49-F238E27FC236}">
                      <a16:creationId xmlns:a16="http://schemas.microsoft.com/office/drawing/2014/main" id="{A2FCFC3C-DC90-BF01-E14F-408C05D94B69}"/>
                    </a:ext>
                  </a:extLst>
                </p:cNvPr>
                <p:cNvSpPr/>
                <p:nvPr/>
              </p:nvSpPr>
              <p:spPr bwMode="auto">
                <a:xfrm>
                  <a:off x="866457" y="4646469"/>
                  <a:ext cx="3153094" cy="1096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44000" lvl="0" indent="-144000">
                    <a:lnSpc>
                      <a:spcPct val="120000"/>
                    </a:lnSpc>
                    <a:buClr>
                      <a:srgbClr val="0E8EE7">
                        <a:lumMod val="40000"/>
                        <a:lumOff val="60000"/>
                      </a:srgbClr>
                    </a:buClr>
                    <a:buFont typeface="Arial" panose="020B0604020202020204" pitchFamily="34" charset="0"/>
                    <a:buChar char="•"/>
                    <a:defRPr/>
                  </a:pPr>
                  <a:r>
                    <a:rPr lang="en-US" altLang="zh-CN" sz="1050" dirty="0" err="1">
                      <a:solidFill>
                        <a:srgbClr val="FFFFFF"/>
                      </a:solidFill>
                      <a:latin typeface="Century Gothic" panose="020B0502020202020204" pitchFamily="34" charset="0"/>
                    </a:rPr>
                    <a:t>Múltiples</a:t>
                  </a:r>
                  <a:r>
                    <a:rPr lang="en-US" altLang="zh-CN" sz="1050" dirty="0">
                      <a:solidFill>
                        <a:srgbClr val="FFFFFF"/>
                      </a:solidFill>
                      <a:latin typeface="Century Gothic" panose="020B0502020202020204" pitchFamily="34" charset="0"/>
                    </a:rPr>
                    <a:t> </a:t>
                  </a:r>
                  <a:r>
                    <a:rPr lang="en-US" altLang="zh-CN" sz="1050" dirty="0" err="1">
                      <a:solidFill>
                        <a:srgbClr val="FFFFFF"/>
                      </a:solidFill>
                      <a:latin typeface="Century Gothic" panose="020B0502020202020204" pitchFamily="34" charset="0"/>
                    </a:rPr>
                    <a:t>copias</a:t>
                  </a:r>
                  <a:r>
                    <a:rPr lang="en-US" altLang="zh-CN" sz="1050" dirty="0">
                      <a:solidFill>
                        <a:srgbClr val="FFFFFF"/>
                      </a:solidFill>
                      <a:latin typeface="Century Gothic" panose="020B0502020202020204" pitchFamily="34" charset="0"/>
                    </a:rPr>
                    <a:t> de </a:t>
                  </a:r>
                  <a:r>
                    <a:rPr lang="en-US" altLang="zh-CN" sz="1050" dirty="0" err="1">
                      <a:solidFill>
                        <a:srgbClr val="FFFFFF"/>
                      </a:solidFill>
                      <a:latin typeface="Century Gothic" panose="020B0502020202020204" pitchFamily="34" charset="0"/>
                    </a:rPr>
                    <a:t>seguridad</a:t>
                  </a:r>
                  <a:r>
                    <a:rPr lang="en-US" altLang="zh-CN" sz="1050" dirty="0">
                      <a:solidFill>
                        <a:srgbClr val="FFFFFF"/>
                      </a:solidFill>
                      <a:latin typeface="Century Gothic" panose="020B0502020202020204" pitchFamily="34" charset="0"/>
                    </a:rPr>
                    <a:t>
WAF </a:t>
                  </a:r>
                  <a:r>
                    <a:rPr lang="en-US" altLang="zh-CN" sz="1050" dirty="0" err="1">
                      <a:solidFill>
                        <a:srgbClr val="FFFFFF"/>
                      </a:solidFill>
                      <a:latin typeface="Century Gothic" panose="020B0502020202020204" pitchFamily="34" charset="0"/>
                    </a:rPr>
                    <a:t>incorporado</a:t>
                  </a:r>
                  <a:r>
                    <a:rPr lang="en-US" altLang="zh-CN" sz="1050" dirty="0">
                      <a:solidFill>
                        <a:srgbClr val="FFFFFF"/>
                      </a:solidFill>
                      <a:latin typeface="Century Gothic" panose="020B0502020202020204" pitchFamily="34" charset="0"/>
                    </a:rPr>
                    <a:t>
</a:t>
                  </a:r>
                  <a:r>
                    <a:rPr lang="en-US" altLang="zh-CN" sz="1050" dirty="0" err="1">
                      <a:solidFill>
                        <a:srgbClr val="FFFFFF"/>
                      </a:solidFill>
                      <a:latin typeface="Century Gothic" panose="020B0502020202020204" pitchFamily="34" charset="0"/>
                    </a:rPr>
                    <a:t>Firma</a:t>
                  </a:r>
                  <a:r>
                    <a:rPr lang="en-US" altLang="zh-CN" sz="1050" dirty="0">
                      <a:solidFill>
                        <a:srgbClr val="FFFFFF"/>
                      </a:solidFill>
                      <a:latin typeface="Century Gothic" panose="020B0502020202020204" pitchFamily="34" charset="0"/>
                    </a:rPr>
                    <a:t> de disco 
</a:t>
                  </a:r>
                  <a:r>
                    <a:rPr lang="en-US" altLang="zh-CN" sz="1050" dirty="0" err="1">
                      <a:solidFill>
                        <a:srgbClr val="FFFFFF"/>
                      </a:solidFill>
                      <a:latin typeface="Century Gothic" panose="020B0502020202020204" pitchFamily="34" charset="0"/>
                    </a:rPr>
                    <a:t>Cifrado</a:t>
                  </a:r>
                  <a:r>
                    <a:rPr lang="en-US" altLang="zh-CN" sz="1050" dirty="0">
                      <a:solidFill>
                        <a:srgbClr val="FFFFFF"/>
                      </a:solidFill>
                      <a:latin typeface="Century Gothic" panose="020B0502020202020204" pitchFamily="34" charset="0"/>
                    </a:rPr>
                    <a:t> de disco</a:t>
                  </a:r>
                  <a:endParaRPr kumimoji="0" lang="en-US" altLang="zh-CN" sz="1200" b="0" i="0" u="none" strike="noStrike" kern="1200" cap="none" spc="0" normalizeH="0" baseline="0" noProof="0" dirty="0">
                    <a:ln>
                      <a:noFill/>
                    </a:ln>
                    <a:solidFill>
                      <a:srgbClr val="FFFFFF"/>
                    </a:solidFill>
                    <a:effectLst/>
                    <a:uLnTx/>
                    <a:uFillTx/>
                    <a:latin typeface="Century Gothic" panose="020B0502020202020204" pitchFamily="34" charset="0"/>
                    <a:cs typeface="+mn-cs"/>
                  </a:endParaRPr>
                </a:p>
              </p:txBody>
            </p:sp>
          </p:grpSp>
        </p:grpSp>
        <p:sp>
          <p:nvSpPr>
            <p:cNvPr id="35" name="矩形 3">
              <a:extLst>
                <a:ext uri="{FF2B5EF4-FFF2-40B4-BE49-F238E27FC236}">
                  <a16:creationId xmlns:a16="http://schemas.microsoft.com/office/drawing/2014/main" id="{9FCF5976-7E47-E3F0-4CEC-45857BD91DCE}"/>
                </a:ext>
              </a:extLst>
            </p:cNvPr>
            <p:cNvSpPr/>
            <p:nvPr/>
          </p:nvSpPr>
          <p:spPr>
            <a:xfrm>
              <a:off x="8876808" y="5270691"/>
              <a:ext cx="2554244" cy="32396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1400" b="1">
                  <a:solidFill>
                    <a:srgbClr val="FFFFFF"/>
                  </a:solidFill>
                  <a:latin typeface="Century Gothic" panose="020B0502020202020204" pitchFamily="34" charset="0"/>
                </a:rPr>
                <a:t>Seguridad integrada</a:t>
              </a:r>
              <a:endParaRPr kumimoji="0" lang="zh-CN" altLang="en-US" sz="1400" b="1" i="0" u="none" strike="noStrike" kern="1200" cap="none" spc="0" normalizeH="0" baseline="0" noProof="0" dirty="0">
                <a:ln>
                  <a:noFill/>
                </a:ln>
                <a:solidFill>
                  <a:srgbClr val="FFFFFF"/>
                </a:solidFill>
                <a:effectLst/>
                <a:uLnTx/>
                <a:uFillTx/>
                <a:latin typeface="Century Gothic" panose="020B0502020202020204" pitchFamily="34" charset="0"/>
                <a:cs typeface="+mn-cs"/>
              </a:endParaRPr>
            </a:p>
          </p:txBody>
        </p:sp>
        <p:sp>
          <p:nvSpPr>
            <p:cNvPr id="37" name="ïsľïďê">
              <a:extLst>
                <a:ext uri="{FF2B5EF4-FFF2-40B4-BE49-F238E27FC236}">
                  <a16:creationId xmlns:a16="http://schemas.microsoft.com/office/drawing/2014/main" id="{6011D0C9-3752-3196-E0E9-286EC5556E03}"/>
                </a:ext>
              </a:extLst>
            </p:cNvPr>
            <p:cNvSpPr/>
            <p:nvPr/>
          </p:nvSpPr>
          <p:spPr bwMode="auto">
            <a:xfrm>
              <a:off x="8956100" y="5618204"/>
              <a:ext cx="2303949" cy="32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44000" marR="0" lvl="0" indent="-144000" algn="l" defTabSz="913765" rtl="0" eaLnBrk="1" fontAlgn="auto" latinLnBrk="0" hangingPunct="1">
                <a:lnSpc>
                  <a:spcPct val="120000"/>
                </a:lnSpc>
                <a:spcBef>
                  <a:spcPts val="0"/>
                </a:spcBef>
                <a:spcAft>
                  <a:spcPts val="0"/>
                </a:spcAft>
                <a:buClr>
                  <a:srgbClr val="0E8EE7">
                    <a:lumMod val="40000"/>
                    <a:lumOff val="60000"/>
                  </a:srgbClr>
                </a:buClr>
                <a:buSzTx/>
                <a:buFont typeface="Arial" panose="020B0604020202020204" pitchFamily="34" charset="0"/>
                <a:buChar char="•"/>
                <a:tabLst/>
                <a:defRPr/>
              </a:pPr>
              <a:r>
                <a:rPr kumimoji="0" lang="en-US" altLang="zh-CN" sz="1200" b="0" i="0" u="none" strike="noStrike" kern="1200" cap="none" spc="0" normalizeH="0" baseline="0" noProof="0" err="1">
                  <a:ln>
                    <a:noFill/>
                  </a:ln>
                  <a:solidFill>
                    <a:srgbClr val="FFFFFF"/>
                  </a:solidFill>
                  <a:effectLst/>
                  <a:uLnTx/>
                  <a:uFillTx/>
                  <a:latin typeface="Century Gothic" panose="020B0502020202020204" pitchFamily="34" charset="0"/>
                  <a:cs typeface="+mn-cs"/>
                </a:rPr>
                <a:t>Sangfor</a:t>
              </a:r>
              <a:r>
                <a:rPr kumimoji="0" lang="en-US" altLang="zh-CN" sz="1200" b="0" i="0" u="none" strike="noStrike" kern="1200" cap="none" spc="0" normalizeH="0" baseline="0" noProof="0">
                  <a:ln>
                    <a:noFill/>
                  </a:ln>
                  <a:solidFill>
                    <a:srgbClr val="FFFFFF"/>
                  </a:solidFill>
                  <a:effectLst/>
                  <a:uLnTx/>
                  <a:uFillTx/>
                  <a:latin typeface="Century Gothic" panose="020B0502020202020204" pitchFamily="34" charset="0"/>
                  <a:cs typeface="+mn-cs"/>
                </a:rPr>
                <a:t> Endpoint Secure</a:t>
              </a:r>
            </a:p>
          </p:txBody>
        </p:sp>
      </p:grpSp>
      <p:cxnSp>
        <p:nvCxnSpPr>
          <p:cNvPr id="2076" name="直接连接符 26">
            <a:extLst>
              <a:ext uri="{FF2B5EF4-FFF2-40B4-BE49-F238E27FC236}">
                <a16:creationId xmlns:a16="http://schemas.microsoft.com/office/drawing/2014/main" id="{EC1A4899-B155-E3F2-57D3-2F014B73CA9B}"/>
              </a:ext>
            </a:extLst>
          </p:cNvPr>
          <p:cNvCxnSpPr>
            <a:cxnSpLocks/>
          </p:cNvCxnSpPr>
          <p:nvPr/>
        </p:nvCxnSpPr>
        <p:spPr>
          <a:xfrm>
            <a:off x="7863942" y="2624172"/>
            <a:ext cx="1764000" cy="0"/>
          </a:xfrm>
          <a:prstGeom prst="line">
            <a:avLst/>
          </a:prstGeom>
          <a:ln w="12700">
            <a:solidFill>
              <a:srgbClr val="0D70FF"/>
            </a:solidFill>
          </a:ln>
        </p:spPr>
        <p:style>
          <a:lnRef idx="1">
            <a:schemeClr val="accent1"/>
          </a:lnRef>
          <a:fillRef idx="0">
            <a:schemeClr val="accent1"/>
          </a:fillRef>
          <a:effectRef idx="0">
            <a:schemeClr val="accent1"/>
          </a:effectRef>
          <a:fontRef idx="minor">
            <a:schemeClr val="tx1"/>
          </a:fontRef>
        </p:style>
      </p:cxnSp>
      <p:grpSp>
        <p:nvGrpSpPr>
          <p:cNvPr id="2084" name="组合 2083">
            <a:extLst>
              <a:ext uri="{FF2B5EF4-FFF2-40B4-BE49-F238E27FC236}">
                <a16:creationId xmlns:a16="http://schemas.microsoft.com/office/drawing/2014/main" id="{D3BD7E2A-6829-FCC2-C765-BC9A391B7554}"/>
              </a:ext>
            </a:extLst>
          </p:cNvPr>
          <p:cNvGrpSpPr/>
          <p:nvPr/>
        </p:nvGrpSpPr>
        <p:grpSpPr>
          <a:xfrm>
            <a:off x="2022529" y="1966468"/>
            <a:ext cx="2813346" cy="1180550"/>
            <a:chOff x="2363094" y="1904476"/>
            <a:chExt cx="1143571" cy="1180550"/>
          </a:xfrm>
        </p:grpSpPr>
        <p:cxnSp>
          <p:nvCxnSpPr>
            <p:cNvPr id="2085" name="直接连接符 22">
              <a:extLst>
                <a:ext uri="{FF2B5EF4-FFF2-40B4-BE49-F238E27FC236}">
                  <a16:creationId xmlns:a16="http://schemas.microsoft.com/office/drawing/2014/main" id="{9DF2DFEA-73D5-3384-63A7-F09CE94B43D7}"/>
                </a:ext>
              </a:extLst>
            </p:cNvPr>
            <p:cNvCxnSpPr>
              <a:cxnSpLocks/>
            </p:cNvCxnSpPr>
            <p:nvPr/>
          </p:nvCxnSpPr>
          <p:spPr>
            <a:xfrm>
              <a:off x="2363094" y="1904476"/>
              <a:ext cx="1143571" cy="0"/>
            </a:xfrm>
            <a:prstGeom prst="line">
              <a:avLst/>
            </a:prstGeom>
            <a:ln w="12700">
              <a:solidFill>
                <a:srgbClr val="0D70FF"/>
              </a:solidFill>
              <a:prstDash val="solid"/>
            </a:ln>
          </p:spPr>
          <p:style>
            <a:lnRef idx="1">
              <a:schemeClr val="accent1"/>
            </a:lnRef>
            <a:fillRef idx="0">
              <a:schemeClr val="accent1"/>
            </a:fillRef>
            <a:effectRef idx="0">
              <a:schemeClr val="accent1"/>
            </a:effectRef>
            <a:fontRef idx="minor">
              <a:schemeClr val="tx1"/>
            </a:fontRef>
          </p:style>
        </p:cxnSp>
        <p:cxnSp>
          <p:nvCxnSpPr>
            <p:cNvPr id="2086" name="直接连接符 27">
              <a:extLst>
                <a:ext uri="{FF2B5EF4-FFF2-40B4-BE49-F238E27FC236}">
                  <a16:creationId xmlns:a16="http://schemas.microsoft.com/office/drawing/2014/main" id="{4B9CBCF1-77FD-1ECE-B155-294D7149C7A3}"/>
                </a:ext>
              </a:extLst>
            </p:cNvPr>
            <p:cNvCxnSpPr>
              <a:cxnSpLocks/>
            </p:cNvCxnSpPr>
            <p:nvPr/>
          </p:nvCxnSpPr>
          <p:spPr>
            <a:xfrm>
              <a:off x="2363094" y="2494751"/>
              <a:ext cx="1143571" cy="0"/>
            </a:xfrm>
            <a:prstGeom prst="line">
              <a:avLst/>
            </a:prstGeom>
            <a:ln w="12700">
              <a:solidFill>
                <a:srgbClr val="0D70FF"/>
              </a:solidFill>
              <a:prstDash val="solid"/>
            </a:ln>
          </p:spPr>
          <p:style>
            <a:lnRef idx="1">
              <a:schemeClr val="accent1"/>
            </a:lnRef>
            <a:fillRef idx="0">
              <a:schemeClr val="accent1"/>
            </a:fillRef>
            <a:effectRef idx="0">
              <a:schemeClr val="accent1"/>
            </a:effectRef>
            <a:fontRef idx="minor">
              <a:schemeClr val="tx1"/>
            </a:fontRef>
          </p:style>
        </p:cxnSp>
        <p:cxnSp>
          <p:nvCxnSpPr>
            <p:cNvPr id="2087" name="直接连接符 28">
              <a:extLst>
                <a:ext uri="{FF2B5EF4-FFF2-40B4-BE49-F238E27FC236}">
                  <a16:creationId xmlns:a16="http://schemas.microsoft.com/office/drawing/2014/main" id="{F125B9DD-E0DF-DBA7-6FDF-BA63F4E06422}"/>
                </a:ext>
              </a:extLst>
            </p:cNvPr>
            <p:cNvCxnSpPr>
              <a:cxnSpLocks/>
            </p:cNvCxnSpPr>
            <p:nvPr/>
          </p:nvCxnSpPr>
          <p:spPr>
            <a:xfrm>
              <a:off x="2363094" y="3085026"/>
              <a:ext cx="1143571" cy="0"/>
            </a:xfrm>
            <a:prstGeom prst="line">
              <a:avLst/>
            </a:prstGeom>
            <a:ln w="12700">
              <a:solidFill>
                <a:srgbClr val="0D70FF"/>
              </a:solidFill>
              <a:prstDash val="solid"/>
            </a:ln>
          </p:spPr>
          <p:style>
            <a:lnRef idx="1">
              <a:schemeClr val="accent1"/>
            </a:lnRef>
            <a:fillRef idx="0">
              <a:schemeClr val="accent1"/>
            </a:fillRef>
            <a:effectRef idx="0">
              <a:schemeClr val="accent1"/>
            </a:effectRef>
            <a:fontRef idx="minor">
              <a:schemeClr val="tx1"/>
            </a:fontRef>
          </p:style>
        </p:cxnSp>
      </p:grpSp>
      <p:grpSp>
        <p:nvGrpSpPr>
          <p:cNvPr id="2088" name="组合 2087">
            <a:extLst>
              <a:ext uri="{FF2B5EF4-FFF2-40B4-BE49-F238E27FC236}">
                <a16:creationId xmlns:a16="http://schemas.microsoft.com/office/drawing/2014/main" id="{92CE7C53-515E-5770-91C8-34CFC903ED8D}"/>
              </a:ext>
            </a:extLst>
          </p:cNvPr>
          <p:cNvGrpSpPr/>
          <p:nvPr/>
        </p:nvGrpSpPr>
        <p:grpSpPr>
          <a:xfrm>
            <a:off x="9436396" y="1764923"/>
            <a:ext cx="1545957" cy="1630394"/>
            <a:chOff x="8867872" y="1550461"/>
            <a:chExt cx="1763277" cy="1859584"/>
          </a:xfrm>
        </p:grpSpPr>
        <p:pic>
          <p:nvPicPr>
            <p:cNvPr id="2089" name="图片 2088">
              <a:extLst>
                <a:ext uri="{FF2B5EF4-FFF2-40B4-BE49-F238E27FC236}">
                  <a16:creationId xmlns:a16="http://schemas.microsoft.com/office/drawing/2014/main" id="{CE16160A-76CC-1414-51C4-4D849869782F}"/>
                </a:ext>
              </a:extLst>
            </p:cNvPr>
            <p:cNvPicPr>
              <a:picLocks noChangeAspect="1"/>
            </p:cNvPicPr>
            <p:nvPr/>
          </p:nvPicPr>
          <p:blipFill>
            <a:blip r:embed="rId7"/>
            <a:srcRect/>
            <a:stretch>
              <a:fillRect/>
            </a:stretch>
          </p:blipFill>
          <p:spPr>
            <a:xfrm>
              <a:off x="9006690" y="2239234"/>
              <a:ext cx="1135511" cy="656381"/>
            </a:xfrm>
            <a:prstGeom prst="rect">
              <a:avLst/>
            </a:prstGeom>
          </p:spPr>
        </p:pic>
        <p:pic>
          <p:nvPicPr>
            <p:cNvPr id="2090" name="图片 2089">
              <a:extLst>
                <a:ext uri="{FF2B5EF4-FFF2-40B4-BE49-F238E27FC236}">
                  <a16:creationId xmlns:a16="http://schemas.microsoft.com/office/drawing/2014/main" id="{967C67A4-41A9-9A03-5DB2-E5A4635A122D}"/>
                </a:ext>
              </a:extLst>
            </p:cNvPr>
            <p:cNvPicPr>
              <a:picLocks noChangeAspect="1"/>
            </p:cNvPicPr>
            <p:nvPr/>
          </p:nvPicPr>
          <p:blipFill>
            <a:blip r:embed="rId8"/>
            <a:srcRect/>
            <a:stretch>
              <a:fillRect/>
            </a:stretch>
          </p:blipFill>
          <p:spPr>
            <a:xfrm>
              <a:off x="8867872" y="1550461"/>
              <a:ext cx="442300" cy="688773"/>
            </a:xfrm>
            <a:prstGeom prst="rect">
              <a:avLst/>
            </a:prstGeom>
          </p:spPr>
        </p:pic>
        <p:pic>
          <p:nvPicPr>
            <p:cNvPr id="2091" name="图片 2090">
              <a:extLst>
                <a:ext uri="{FF2B5EF4-FFF2-40B4-BE49-F238E27FC236}">
                  <a16:creationId xmlns:a16="http://schemas.microsoft.com/office/drawing/2014/main" id="{13134562-1C32-F0FB-4E78-E8D2ADB1C53D}"/>
                </a:ext>
              </a:extLst>
            </p:cNvPr>
            <p:cNvPicPr>
              <a:picLocks noChangeAspect="1"/>
            </p:cNvPicPr>
            <p:nvPr/>
          </p:nvPicPr>
          <p:blipFill>
            <a:blip r:embed="rId8"/>
            <a:srcRect/>
            <a:stretch>
              <a:fillRect/>
            </a:stretch>
          </p:blipFill>
          <p:spPr>
            <a:xfrm>
              <a:off x="9353296" y="1608568"/>
              <a:ext cx="442300" cy="688773"/>
            </a:xfrm>
            <a:prstGeom prst="rect">
              <a:avLst/>
            </a:prstGeom>
          </p:spPr>
        </p:pic>
        <p:pic>
          <p:nvPicPr>
            <p:cNvPr id="2092" name="图片 2091">
              <a:extLst>
                <a:ext uri="{FF2B5EF4-FFF2-40B4-BE49-F238E27FC236}">
                  <a16:creationId xmlns:a16="http://schemas.microsoft.com/office/drawing/2014/main" id="{9326DCBE-87C7-1AA2-28F2-427965514104}"/>
                </a:ext>
              </a:extLst>
            </p:cNvPr>
            <p:cNvPicPr>
              <a:picLocks noChangeAspect="1"/>
            </p:cNvPicPr>
            <p:nvPr/>
          </p:nvPicPr>
          <p:blipFill>
            <a:blip r:embed="rId8"/>
            <a:srcRect/>
            <a:stretch>
              <a:fillRect/>
            </a:stretch>
          </p:blipFill>
          <p:spPr>
            <a:xfrm>
              <a:off x="9860294" y="1681986"/>
              <a:ext cx="442300" cy="688773"/>
            </a:xfrm>
            <a:prstGeom prst="rect">
              <a:avLst/>
            </a:prstGeom>
          </p:spPr>
        </p:pic>
        <p:pic>
          <p:nvPicPr>
            <p:cNvPr id="2093" name="图片 2092">
              <a:extLst>
                <a:ext uri="{FF2B5EF4-FFF2-40B4-BE49-F238E27FC236}">
                  <a16:creationId xmlns:a16="http://schemas.microsoft.com/office/drawing/2014/main" id="{CBEFF460-20E6-B666-D37C-702DF4F5E73E}"/>
                </a:ext>
              </a:extLst>
            </p:cNvPr>
            <p:cNvPicPr>
              <a:picLocks noChangeAspect="1"/>
            </p:cNvPicPr>
            <p:nvPr/>
          </p:nvPicPr>
          <p:blipFill>
            <a:blip r:embed="rId9"/>
            <a:srcRect/>
            <a:stretch>
              <a:fillRect/>
            </a:stretch>
          </p:blipFill>
          <p:spPr>
            <a:xfrm>
              <a:off x="9254386" y="2819643"/>
              <a:ext cx="536729" cy="590402"/>
            </a:xfrm>
            <a:prstGeom prst="rect">
              <a:avLst/>
            </a:prstGeom>
          </p:spPr>
        </p:pic>
        <p:pic>
          <p:nvPicPr>
            <p:cNvPr id="2094" name="图片 2093">
              <a:extLst>
                <a:ext uri="{FF2B5EF4-FFF2-40B4-BE49-F238E27FC236}">
                  <a16:creationId xmlns:a16="http://schemas.microsoft.com/office/drawing/2014/main" id="{AFD2FFD0-C2FB-FDBF-E9D8-C18ADFDFC96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7728"/>
            <a:stretch/>
          </p:blipFill>
          <p:spPr>
            <a:xfrm>
              <a:off x="10064602" y="2096070"/>
              <a:ext cx="566547" cy="466110"/>
            </a:xfrm>
            <a:prstGeom prst="rect">
              <a:avLst/>
            </a:prstGeom>
          </p:spPr>
        </p:pic>
      </p:grpSp>
      <p:grpSp>
        <p:nvGrpSpPr>
          <p:cNvPr id="2095" name="组合 2094">
            <a:extLst>
              <a:ext uri="{FF2B5EF4-FFF2-40B4-BE49-F238E27FC236}">
                <a16:creationId xmlns:a16="http://schemas.microsoft.com/office/drawing/2014/main" id="{B12CE8E2-89B3-B591-53B7-BE9D7B171B64}"/>
              </a:ext>
            </a:extLst>
          </p:cNvPr>
          <p:cNvGrpSpPr/>
          <p:nvPr/>
        </p:nvGrpSpPr>
        <p:grpSpPr>
          <a:xfrm>
            <a:off x="4835875" y="2019342"/>
            <a:ext cx="2274075" cy="1168553"/>
            <a:chOff x="5106973" y="1831707"/>
            <a:chExt cx="1854656" cy="1463731"/>
          </a:xfrm>
        </p:grpSpPr>
        <p:cxnSp>
          <p:nvCxnSpPr>
            <p:cNvPr id="2096" name="直接连接符 23">
              <a:extLst>
                <a:ext uri="{FF2B5EF4-FFF2-40B4-BE49-F238E27FC236}">
                  <a16:creationId xmlns:a16="http://schemas.microsoft.com/office/drawing/2014/main" id="{BB28564F-1BF4-4938-89F4-26FF9C15586B}"/>
                </a:ext>
              </a:extLst>
            </p:cNvPr>
            <p:cNvCxnSpPr>
              <a:cxnSpLocks/>
            </p:cNvCxnSpPr>
            <p:nvPr/>
          </p:nvCxnSpPr>
          <p:spPr>
            <a:xfrm>
              <a:off x="5413905" y="2540067"/>
              <a:ext cx="1547724" cy="0"/>
            </a:xfrm>
            <a:prstGeom prst="line">
              <a:avLst/>
            </a:prstGeom>
            <a:ln w="12700">
              <a:solidFill>
                <a:srgbClr val="0D70FF"/>
              </a:solidFill>
            </a:ln>
          </p:spPr>
          <p:style>
            <a:lnRef idx="1">
              <a:schemeClr val="accent1"/>
            </a:lnRef>
            <a:fillRef idx="0">
              <a:schemeClr val="accent1"/>
            </a:fillRef>
            <a:effectRef idx="0">
              <a:schemeClr val="accent1"/>
            </a:effectRef>
            <a:fontRef idx="minor">
              <a:schemeClr val="tx1"/>
            </a:fontRef>
          </p:style>
        </p:cxnSp>
        <p:grpSp>
          <p:nvGrpSpPr>
            <p:cNvPr id="2097" name="组合 2096">
              <a:extLst>
                <a:ext uri="{FF2B5EF4-FFF2-40B4-BE49-F238E27FC236}">
                  <a16:creationId xmlns:a16="http://schemas.microsoft.com/office/drawing/2014/main" id="{7BA1A50D-55A1-708D-40E3-AA428AB38D06}"/>
                </a:ext>
              </a:extLst>
            </p:cNvPr>
            <p:cNvGrpSpPr/>
            <p:nvPr/>
          </p:nvGrpSpPr>
          <p:grpSpPr>
            <a:xfrm>
              <a:off x="5106973" y="1831707"/>
              <a:ext cx="1854656" cy="1463731"/>
              <a:chOff x="5064984" y="1831707"/>
              <a:chExt cx="1854656" cy="1463731"/>
            </a:xfrm>
          </p:grpSpPr>
          <p:cxnSp>
            <p:nvCxnSpPr>
              <p:cNvPr id="2098" name="直接连接符 25">
                <a:extLst>
                  <a:ext uri="{FF2B5EF4-FFF2-40B4-BE49-F238E27FC236}">
                    <a16:creationId xmlns:a16="http://schemas.microsoft.com/office/drawing/2014/main" id="{1C6A9173-6BD3-5A50-7B88-6E884AB745F0}"/>
                  </a:ext>
                </a:extLst>
              </p:cNvPr>
              <p:cNvCxnSpPr>
                <a:cxnSpLocks/>
              </p:cNvCxnSpPr>
              <p:nvPr/>
            </p:nvCxnSpPr>
            <p:spPr>
              <a:xfrm flipV="1">
                <a:off x="5064984" y="2672800"/>
                <a:ext cx="1854656" cy="622638"/>
              </a:xfrm>
              <a:prstGeom prst="line">
                <a:avLst/>
              </a:prstGeom>
              <a:ln w="12700">
                <a:solidFill>
                  <a:srgbClr val="0D70FF"/>
                </a:solidFill>
              </a:ln>
            </p:spPr>
            <p:style>
              <a:lnRef idx="1">
                <a:schemeClr val="accent1"/>
              </a:lnRef>
              <a:fillRef idx="0">
                <a:schemeClr val="accent1"/>
              </a:fillRef>
              <a:effectRef idx="0">
                <a:schemeClr val="accent1"/>
              </a:effectRef>
              <a:fontRef idx="minor">
                <a:schemeClr val="tx1"/>
              </a:fontRef>
            </p:style>
          </p:cxnSp>
          <p:cxnSp>
            <p:nvCxnSpPr>
              <p:cNvPr id="2099" name="直接连接符 25">
                <a:extLst>
                  <a:ext uri="{FF2B5EF4-FFF2-40B4-BE49-F238E27FC236}">
                    <a16:creationId xmlns:a16="http://schemas.microsoft.com/office/drawing/2014/main" id="{73C37388-375E-79F8-2E4C-C1CF51A79B01}"/>
                  </a:ext>
                </a:extLst>
              </p:cNvPr>
              <p:cNvCxnSpPr>
                <a:cxnSpLocks/>
                <a:stCxn id="2102" idx="3"/>
              </p:cNvCxnSpPr>
              <p:nvPr/>
            </p:nvCxnSpPr>
            <p:spPr>
              <a:xfrm>
                <a:off x="5230296" y="1831707"/>
                <a:ext cx="1689344" cy="575628"/>
              </a:xfrm>
              <a:prstGeom prst="line">
                <a:avLst/>
              </a:prstGeom>
              <a:ln w="12700">
                <a:solidFill>
                  <a:srgbClr val="0D70FF"/>
                </a:solidFill>
              </a:ln>
            </p:spPr>
            <p:style>
              <a:lnRef idx="1">
                <a:schemeClr val="accent1"/>
              </a:lnRef>
              <a:fillRef idx="0">
                <a:schemeClr val="accent1"/>
              </a:fillRef>
              <a:effectRef idx="0">
                <a:schemeClr val="accent1"/>
              </a:effectRef>
              <a:fontRef idx="minor">
                <a:schemeClr val="tx1"/>
              </a:fontRef>
            </p:style>
          </p:cxnSp>
        </p:grpSp>
      </p:grpSp>
      <p:grpSp>
        <p:nvGrpSpPr>
          <p:cNvPr id="2100" name="组合 2099">
            <a:extLst>
              <a:ext uri="{FF2B5EF4-FFF2-40B4-BE49-F238E27FC236}">
                <a16:creationId xmlns:a16="http://schemas.microsoft.com/office/drawing/2014/main" id="{D8CC605F-2486-17C8-3FB3-E2FD06E89C08}"/>
              </a:ext>
            </a:extLst>
          </p:cNvPr>
          <p:cNvGrpSpPr/>
          <p:nvPr/>
        </p:nvGrpSpPr>
        <p:grpSpPr>
          <a:xfrm>
            <a:off x="4153204" y="1708922"/>
            <a:ext cx="1154609" cy="1737941"/>
            <a:chOff x="4085317" y="1710970"/>
            <a:chExt cx="1154609" cy="1737941"/>
          </a:xfrm>
        </p:grpSpPr>
        <p:grpSp>
          <p:nvGrpSpPr>
            <p:cNvPr id="2101" name="组合 2100">
              <a:extLst>
                <a:ext uri="{FF2B5EF4-FFF2-40B4-BE49-F238E27FC236}">
                  <a16:creationId xmlns:a16="http://schemas.microsoft.com/office/drawing/2014/main" id="{0D1D09DF-2543-CE54-0B78-0876B12D6B70}"/>
                </a:ext>
              </a:extLst>
            </p:cNvPr>
            <p:cNvGrpSpPr/>
            <p:nvPr/>
          </p:nvGrpSpPr>
          <p:grpSpPr>
            <a:xfrm>
              <a:off x="4085317" y="2266074"/>
              <a:ext cx="1154609" cy="721370"/>
              <a:chOff x="3787930" y="2304969"/>
              <a:chExt cx="1144412" cy="714999"/>
            </a:xfrm>
          </p:grpSpPr>
          <p:pic>
            <p:nvPicPr>
              <p:cNvPr id="2104" name="图片 2103">
                <a:extLst>
                  <a:ext uri="{FF2B5EF4-FFF2-40B4-BE49-F238E27FC236}">
                    <a16:creationId xmlns:a16="http://schemas.microsoft.com/office/drawing/2014/main" id="{54A52F82-51A4-3104-F976-5C2B64A8870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87930" y="2404613"/>
                <a:ext cx="615356" cy="615355"/>
              </a:xfrm>
              <a:prstGeom prst="rect">
                <a:avLst/>
              </a:prstGeom>
            </p:spPr>
          </p:pic>
          <p:pic>
            <p:nvPicPr>
              <p:cNvPr id="2105" name="图片 2104">
                <a:extLst>
                  <a:ext uri="{FF2B5EF4-FFF2-40B4-BE49-F238E27FC236}">
                    <a16:creationId xmlns:a16="http://schemas.microsoft.com/office/drawing/2014/main" id="{B8AA9BC2-D91B-00BE-A027-C159658BAD9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16986" y="2304969"/>
                <a:ext cx="615356" cy="615355"/>
              </a:xfrm>
              <a:prstGeom prst="rect">
                <a:avLst/>
              </a:prstGeom>
            </p:spPr>
          </p:pic>
        </p:grpSp>
        <p:pic>
          <p:nvPicPr>
            <p:cNvPr id="2102" name="图片 2101">
              <a:extLst>
                <a:ext uri="{FF2B5EF4-FFF2-40B4-BE49-F238E27FC236}">
                  <a16:creationId xmlns:a16="http://schemas.microsoft.com/office/drawing/2014/main" id="{7CCC3EBB-5E88-1967-3DB2-17E099F5412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49845" y="1710970"/>
              <a:ext cx="620839" cy="620839"/>
            </a:xfrm>
            <a:prstGeom prst="rect">
              <a:avLst/>
            </a:prstGeom>
          </p:spPr>
        </p:pic>
        <p:pic>
          <p:nvPicPr>
            <p:cNvPr id="2103" name="图片 2102">
              <a:extLst>
                <a:ext uri="{FF2B5EF4-FFF2-40B4-BE49-F238E27FC236}">
                  <a16:creationId xmlns:a16="http://schemas.microsoft.com/office/drawing/2014/main" id="{DAB8A898-1E77-07B6-05AF-2F2EA6C7680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49846" y="2833555"/>
              <a:ext cx="615356" cy="615356"/>
            </a:xfrm>
            <a:prstGeom prst="rect">
              <a:avLst/>
            </a:prstGeom>
          </p:spPr>
        </p:pic>
      </p:grpSp>
      <p:pic>
        <p:nvPicPr>
          <p:cNvPr id="2106" name="图片 2105">
            <a:extLst>
              <a:ext uri="{FF2B5EF4-FFF2-40B4-BE49-F238E27FC236}">
                <a16:creationId xmlns:a16="http://schemas.microsoft.com/office/drawing/2014/main" id="{66467C4E-2B87-59F3-EF26-D1F4A1AC539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853420" y="2035321"/>
            <a:ext cx="1177702" cy="1177702"/>
          </a:xfrm>
          <a:prstGeom prst="rect">
            <a:avLst/>
          </a:prstGeom>
        </p:spPr>
      </p:pic>
      <p:grpSp>
        <p:nvGrpSpPr>
          <p:cNvPr id="2107" name="组合 2106">
            <a:extLst>
              <a:ext uri="{FF2B5EF4-FFF2-40B4-BE49-F238E27FC236}">
                <a16:creationId xmlns:a16="http://schemas.microsoft.com/office/drawing/2014/main" id="{48682398-4B1B-AF25-8C7E-23B217D7D455}"/>
              </a:ext>
            </a:extLst>
          </p:cNvPr>
          <p:cNvGrpSpPr/>
          <p:nvPr/>
        </p:nvGrpSpPr>
        <p:grpSpPr>
          <a:xfrm>
            <a:off x="1725901" y="1658791"/>
            <a:ext cx="615355" cy="1795905"/>
            <a:chOff x="1725901" y="1658791"/>
            <a:chExt cx="615355" cy="1795905"/>
          </a:xfrm>
        </p:grpSpPr>
        <p:pic>
          <p:nvPicPr>
            <p:cNvPr id="2108" name="图片 2107">
              <a:extLst>
                <a:ext uri="{FF2B5EF4-FFF2-40B4-BE49-F238E27FC236}">
                  <a16:creationId xmlns:a16="http://schemas.microsoft.com/office/drawing/2014/main" id="{ACCF0221-C081-562A-D69D-79864968891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25901" y="1658791"/>
              <a:ext cx="615355" cy="615355"/>
            </a:xfrm>
            <a:prstGeom prst="rect">
              <a:avLst/>
            </a:prstGeom>
          </p:spPr>
        </p:pic>
        <p:pic>
          <p:nvPicPr>
            <p:cNvPr id="2109" name="图片 2108">
              <a:extLst>
                <a:ext uri="{FF2B5EF4-FFF2-40B4-BE49-F238E27FC236}">
                  <a16:creationId xmlns:a16="http://schemas.microsoft.com/office/drawing/2014/main" id="{D7A3BDC4-D619-C65C-C10A-201C008F675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25901" y="2249066"/>
              <a:ext cx="615355" cy="615355"/>
            </a:xfrm>
            <a:prstGeom prst="rect">
              <a:avLst/>
            </a:prstGeom>
          </p:spPr>
        </p:pic>
        <p:pic>
          <p:nvPicPr>
            <p:cNvPr id="2110" name="图片 2109">
              <a:extLst>
                <a:ext uri="{FF2B5EF4-FFF2-40B4-BE49-F238E27FC236}">
                  <a16:creationId xmlns:a16="http://schemas.microsoft.com/office/drawing/2014/main" id="{B6D803FF-BC87-1AAB-7E6E-532A8EE66CA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25901" y="2839341"/>
              <a:ext cx="615355" cy="615355"/>
            </a:xfrm>
            <a:prstGeom prst="rect">
              <a:avLst/>
            </a:prstGeom>
          </p:spPr>
        </p:pic>
      </p:grpSp>
    </p:spTree>
    <p:custDataLst>
      <p:tags r:id="rId1"/>
    </p:custDataLst>
    <p:extLst>
      <p:ext uri="{BB962C8B-B14F-4D97-AF65-F5344CB8AC3E}">
        <p14:creationId xmlns:p14="http://schemas.microsoft.com/office/powerpoint/2010/main" val="637011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cxnSp>
        <p:nvCxnSpPr>
          <p:cNvPr id="53" name="直线连接符 52">
            <a:extLst>
              <a:ext uri="{FF2B5EF4-FFF2-40B4-BE49-F238E27FC236}">
                <a16:creationId xmlns:a16="http://schemas.microsoft.com/office/drawing/2014/main" id="{FF1B5B25-CEA8-FA4F-96AE-340CE8B6DF85}"/>
              </a:ext>
            </a:extLst>
          </p:cNvPr>
          <p:cNvCxnSpPr>
            <a:cxnSpLocks/>
          </p:cNvCxnSpPr>
          <p:nvPr/>
        </p:nvCxnSpPr>
        <p:spPr>
          <a:xfrm>
            <a:off x="1151164" y="829810"/>
            <a:ext cx="10606295" cy="0"/>
          </a:xfrm>
          <a:prstGeom prst="line">
            <a:avLst/>
          </a:prstGeom>
          <a:ln w="9525">
            <a:solidFill>
              <a:srgbClr val="11B5F2"/>
            </a:solidFill>
          </a:ln>
        </p:spPr>
        <p:style>
          <a:lnRef idx="1">
            <a:schemeClr val="accent1"/>
          </a:lnRef>
          <a:fillRef idx="0">
            <a:schemeClr val="accent1"/>
          </a:fillRef>
          <a:effectRef idx="0">
            <a:schemeClr val="accent1"/>
          </a:effectRef>
          <a:fontRef idx="minor">
            <a:schemeClr val="tx1"/>
          </a:fontRef>
        </p:style>
      </p:cxnSp>
      <p:pic>
        <p:nvPicPr>
          <p:cNvPr id="55" name="图片 54">
            <a:extLst>
              <a:ext uri="{FF2B5EF4-FFF2-40B4-BE49-F238E27FC236}">
                <a16:creationId xmlns:a16="http://schemas.microsoft.com/office/drawing/2014/main" id="{09296B3C-AE00-DF47-9D39-C5F7F05A1B2D}"/>
              </a:ext>
            </a:extLst>
          </p:cNvPr>
          <p:cNvPicPr>
            <a:picLocks noChangeAspect="1"/>
          </p:cNvPicPr>
          <p:nvPr/>
        </p:nvPicPr>
        <p:blipFill>
          <a:blip r:embed="rId5"/>
          <a:stretch>
            <a:fillRect/>
          </a:stretch>
        </p:blipFill>
        <p:spPr>
          <a:xfrm>
            <a:off x="9665739" y="-125344"/>
            <a:ext cx="2611769" cy="1154038"/>
          </a:xfrm>
          <a:prstGeom prst="rect">
            <a:avLst/>
          </a:prstGeom>
          <a:effectLst>
            <a:outerShdw blurRad="38100" dist="25400" dir="2700000" algn="tl" rotWithShape="0">
              <a:prstClr val="black">
                <a:alpha val="30000"/>
              </a:prstClr>
            </a:outerShdw>
          </a:effectLst>
        </p:spPr>
      </p:pic>
      <p:sp>
        <p:nvSpPr>
          <p:cNvPr id="28" name="矩形 27">
            <a:extLst>
              <a:ext uri="{FF2B5EF4-FFF2-40B4-BE49-F238E27FC236}">
                <a16:creationId xmlns:a16="http://schemas.microsoft.com/office/drawing/2014/main" id="{03863748-75FF-0649-8F55-99C7F40118A4}"/>
              </a:ext>
            </a:extLst>
          </p:cNvPr>
          <p:cNvSpPr/>
          <p:nvPr/>
        </p:nvSpPr>
        <p:spPr>
          <a:xfrm>
            <a:off x="0" y="6367174"/>
            <a:ext cx="12192000" cy="497076"/>
          </a:xfrm>
          <a:prstGeom prst="rect">
            <a:avLst/>
          </a:prstGeom>
          <a:gradFill>
            <a:gsLst>
              <a:gs pos="0">
                <a:srgbClr val="0E8EE7">
                  <a:alpha val="40000"/>
                </a:srgbClr>
              </a:gs>
              <a:gs pos="100000">
                <a:srgbClr val="0E8EE7">
                  <a:alpha val="1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s-ES_tradnl" altLang="zh-CN" sz="1800" b="0" i="0" u="none" strike="noStrike" kern="1200" cap="none" spc="0" normalizeH="0" baseline="0" noProof="0" dirty="0">
              <a:ln>
                <a:noFill/>
              </a:ln>
              <a:solidFill>
                <a:srgbClr val="FFFFFF"/>
              </a:solidFill>
              <a:effectLst/>
              <a:uLnTx/>
              <a:uFillTx/>
              <a:latin typeface="字魂58号-创中黑"/>
              <a:cs typeface="+mn-cs"/>
            </a:endParaRPr>
          </a:p>
        </p:txBody>
      </p:sp>
      <p:sp>
        <p:nvSpPr>
          <p:cNvPr id="29" name="矩形 28">
            <a:extLst>
              <a:ext uri="{FF2B5EF4-FFF2-40B4-BE49-F238E27FC236}">
                <a16:creationId xmlns:a16="http://schemas.microsoft.com/office/drawing/2014/main" id="{1AF92433-627A-8F4E-B5EE-5E07C36E2142}"/>
              </a:ext>
            </a:extLst>
          </p:cNvPr>
          <p:cNvSpPr/>
          <p:nvPr/>
        </p:nvSpPr>
        <p:spPr>
          <a:xfrm>
            <a:off x="440326" y="6518843"/>
            <a:ext cx="162000" cy="162000"/>
          </a:xfrm>
          <a:prstGeom prst="rect">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s-ES_tradnl" altLang="zh-CN" sz="1800" b="0" i="0" u="none" strike="noStrike" kern="1200" cap="none" spc="0" normalizeH="0" baseline="0" noProof="0" dirty="0">
              <a:ln>
                <a:noFill/>
              </a:ln>
              <a:solidFill>
                <a:srgbClr val="FFFFFF"/>
              </a:solidFill>
              <a:effectLst/>
              <a:uLnTx/>
              <a:uFillTx/>
              <a:latin typeface="Century Gothic" panose="020B0502020202020204" pitchFamily="34" charset="0"/>
              <a:cs typeface="+mn-cs"/>
            </a:endParaRPr>
          </a:p>
        </p:txBody>
      </p:sp>
      <p:sp>
        <p:nvSpPr>
          <p:cNvPr id="30" name="矩形 29">
            <a:extLst>
              <a:ext uri="{FF2B5EF4-FFF2-40B4-BE49-F238E27FC236}">
                <a16:creationId xmlns:a16="http://schemas.microsoft.com/office/drawing/2014/main" id="{C9B0EC7F-C0A9-1B4F-BA61-6E7FF251DAF2}"/>
              </a:ext>
            </a:extLst>
          </p:cNvPr>
          <p:cNvSpPr/>
          <p:nvPr/>
        </p:nvSpPr>
        <p:spPr>
          <a:xfrm>
            <a:off x="11579131" y="6518843"/>
            <a:ext cx="162000" cy="162000"/>
          </a:xfrm>
          <a:prstGeom prst="rect">
            <a:avLst/>
          </a:prstGeom>
          <a:gradFill>
            <a:gsLst>
              <a:gs pos="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s-ES_tradnl" altLang="zh-CN" sz="1800" b="0" i="0" u="none" strike="noStrike" kern="1200" cap="none" spc="0" normalizeH="0" baseline="0" noProof="0" dirty="0">
              <a:ln>
                <a:noFill/>
              </a:ln>
              <a:solidFill>
                <a:srgbClr val="FFFFFF"/>
              </a:solidFill>
              <a:effectLst/>
              <a:uLnTx/>
              <a:uFillTx/>
              <a:latin typeface="Century Gothic" panose="020B0502020202020204" pitchFamily="34" charset="0"/>
              <a:cs typeface="+mn-cs"/>
            </a:endParaRPr>
          </a:p>
        </p:txBody>
      </p:sp>
      <p:sp>
        <p:nvSpPr>
          <p:cNvPr id="31" name="日期占位符 1">
            <a:extLst>
              <a:ext uri="{FF2B5EF4-FFF2-40B4-BE49-F238E27FC236}">
                <a16:creationId xmlns:a16="http://schemas.microsoft.com/office/drawing/2014/main" id="{168C5C8F-E08D-0A48-A2A8-D674A0339CAD}"/>
              </a:ext>
            </a:extLst>
          </p:cNvPr>
          <p:cNvSpPr txBox="1">
            <a:spLocks/>
          </p:cNvSpPr>
          <p:nvPr/>
        </p:nvSpPr>
        <p:spPr>
          <a:xfrm>
            <a:off x="609896" y="6458759"/>
            <a:ext cx="27432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altLang="zh-CN" sz="1200" b="0" i="0" u="none" strike="noStrike" kern="1200" cap="none" spc="0" normalizeH="0" baseline="0" noProof="0" dirty="0" err="1">
                <a:ln>
                  <a:noFill/>
                </a:ln>
                <a:solidFill>
                  <a:srgbClr val="FFFFFF"/>
                </a:solidFill>
                <a:effectLst/>
                <a:uLnTx/>
                <a:uFillTx/>
                <a:latin typeface="Century Gothic" panose="020B0502020202020204" pitchFamily="34" charset="0"/>
                <a:cs typeface="+mn-cs"/>
              </a:rPr>
              <a:t>www.sangfor.com</a:t>
            </a:r>
            <a:endParaRPr kumimoji="0" lang="es-ES_tradnl" altLang="zh-CN" sz="1200" b="0" i="0" u="none" strike="noStrike" kern="1200" cap="none" spc="0" normalizeH="0" baseline="0" noProof="0" dirty="0">
              <a:ln>
                <a:noFill/>
              </a:ln>
              <a:solidFill>
                <a:srgbClr val="FFFFFF"/>
              </a:solidFill>
              <a:effectLst/>
              <a:uLnTx/>
              <a:uFillTx/>
              <a:latin typeface="Century Gothic" panose="020B0502020202020204" pitchFamily="34" charset="0"/>
              <a:cs typeface="+mn-cs"/>
            </a:endParaRPr>
          </a:p>
        </p:txBody>
      </p:sp>
      <p:sp>
        <p:nvSpPr>
          <p:cNvPr id="32" name="页脚占位符 2">
            <a:extLst>
              <a:ext uri="{FF2B5EF4-FFF2-40B4-BE49-F238E27FC236}">
                <a16:creationId xmlns:a16="http://schemas.microsoft.com/office/drawing/2014/main" id="{80958FCD-092C-B644-90E4-0A3270E1731B}"/>
              </a:ext>
            </a:extLst>
          </p:cNvPr>
          <p:cNvSpPr txBox="1">
            <a:spLocks/>
          </p:cNvSpPr>
          <p:nvPr/>
        </p:nvSpPr>
        <p:spPr>
          <a:xfrm>
            <a:off x="4038600" y="6458759"/>
            <a:ext cx="41148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zh-CN" sz="1200" b="0" i="0" u="none" strike="noStrike" kern="1200" cap="none" spc="0" normalizeH="0" baseline="0" noProof="0" dirty="0">
                <a:ln>
                  <a:noFill/>
                </a:ln>
                <a:solidFill>
                  <a:srgbClr val="FFFFFF"/>
                </a:solidFill>
                <a:effectLst/>
                <a:uLnTx/>
                <a:uFillTx/>
                <a:latin typeface="Century Gothic" panose="020B0502020202020204" pitchFamily="34" charset="0"/>
                <a:ea typeface="微软雅黑" panose="020B0503020204020204" pitchFamily="34" charset="-122"/>
                <a:cs typeface="+mn-cs"/>
              </a:rPr>
              <a:t>Sangfor Technologies</a:t>
            </a:r>
          </a:p>
        </p:txBody>
      </p:sp>
      <p:sp>
        <p:nvSpPr>
          <p:cNvPr id="33" name="灯片编号占位符 3">
            <a:extLst>
              <a:ext uri="{FF2B5EF4-FFF2-40B4-BE49-F238E27FC236}">
                <a16:creationId xmlns:a16="http://schemas.microsoft.com/office/drawing/2014/main" id="{17CC9AE4-E32F-394E-9462-CA99F897484C}"/>
              </a:ext>
            </a:extLst>
          </p:cNvPr>
          <p:cNvSpPr txBox="1">
            <a:spLocks/>
          </p:cNvSpPr>
          <p:nvPr/>
        </p:nvSpPr>
        <p:spPr>
          <a:xfrm>
            <a:off x="8835931" y="6458759"/>
            <a:ext cx="2743200" cy="28216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_tradnl" altLang="zh-CN" sz="1200" b="0" i="0" u="none" strike="noStrike" kern="1200" cap="none" spc="0" normalizeH="0" baseline="0" noProof="0" dirty="0">
                <a:ln>
                  <a:noFill/>
                </a:ln>
                <a:solidFill>
                  <a:srgbClr val="FFFFFF"/>
                </a:solidFill>
                <a:effectLst/>
                <a:uLnTx/>
                <a:uFillTx/>
                <a:latin typeface="Century Gothic" panose="020B0502020202020204" pitchFamily="34" charset="0"/>
                <a:cs typeface="+mn-cs"/>
              </a:rPr>
              <a:t>Page  </a:t>
            </a:r>
            <a:fld id="{6F6B6950-8D1A-4668-8374-25B44628E0DF}" type="slidenum">
              <a:rPr kumimoji="0" lang="es-ES_tradnl" altLang="zh-CN" sz="1200" b="0" i="0" u="none" strike="noStrike" kern="1200" cap="none" spc="0" normalizeH="0" baseline="0" noProof="0" smtClean="0">
                <a:ln>
                  <a:noFill/>
                </a:ln>
                <a:solidFill>
                  <a:srgbClr val="FFFFFF"/>
                </a:solidFill>
                <a:effectLst/>
                <a:uLnTx/>
                <a:uFillTx/>
                <a:latin typeface="Century Gothic" panose="020B0502020202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s-ES_tradnl" altLang="zh-CN" sz="1200" b="0" i="0" u="none" strike="noStrike" kern="1200" cap="none" spc="0" normalizeH="0" baseline="0" noProof="0" dirty="0">
              <a:ln>
                <a:noFill/>
              </a:ln>
              <a:solidFill>
                <a:srgbClr val="FFFFFF"/>
              </a:solidFill>
              <a:effectLst/>
              <a:uLnTx/>
              <a:uFillTx/>
              <a:latin typeface="Century Gothic" panose="020B0502020202020204" pitchFamily="34" charset="0"/>
              <a:cs typeface="+mn-cs"/>
            </a:endParaRPr>
          </a:p>
        </p:txBody>
      </p:sp>
      <p:pic>
        <p:nvPicPr>
          <p:cNvPr id="6" name="图片 5">
            <a:extLst>
              <a:ext uri="{FF2B5EF4-FFF2-40B4-BE49-F238E27FC236}">
                <a16:creationId xmlns:a16="http://schemas.microsoft.com/office/drawing/2014/main" id="{39BDE2D0-3526-E744-FB0A-D4EB622BB4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702" y="17557"/>
            <a:ext cx="782818" cy="923850"/>
          </a:xfrm>
          <a:prstGeom prst="rect">
            <a:avLst/>
          </a:prstGeom>
        </p:spPr>
      </p:pic>
      <p:grpSp>
        <p:nvGrpSpPr>
          <p:cNvPr id="2553" name="组合 2552">
            <a:extLst>
              <a:ext uri="{FF2B5EF4-FFF2-40B4-BE49-F238E27FC236}">
                <a16:creationId xmlns:a16="http://schemas.microsoft.com/office/drawing/2014/main" id="{49D57423-DD3B-E3B0-3498-D94DD2968460}"/>
              </a:ext>
            </a:extLst>
          </p:cNvPr>
          <p:cNvGrpSpPr/>
          <p:nvPr/>
        </p:nvGrpSpPr>
        <p:grpSpPr>
          <a:xfrm>
            <a:off x="6380471" y="1329243"/>
            <a:ext cx="4924554" cy="3557123"/>
            <a:chOff x="6242332" y="1516655"/>
            <a:chExt cx="5113478" cy="3557123"/>
          </a:xfrm>
        </p:grpSpPr>
        <p:sp>
          <p:nvSpPr>
            <p:cNvPr id="8" name="任意形状 10">
              <a:extLst>
                <a:ext uri="{FF2B5EF4-FFF2-40B4-BE49-F238E27FC236}">
                  <a16:creationId xmlns:a16="http://schemas.microsoft.com/office/drawing/2014/main" id="{8686FB1F-C129-D1CD-8755-700C2C2E2C0F}"/>
                </a:ext>
              </a:extLst>
            </p:cNvPr>
            <p:cNvSpPr/>
            <p:nvPr/>
          </p:nvSpPr>
          <p:spPr>
            <a:xfrm>
              <a:off x="6242761" y="1912654"/>
              <a:ext cx="5112652" cy="258764"/>
            </a:xfrm>
            <a:custGeom>
              <a:avLst/>
              <a:gdLst>
                <a:gd name="connsiteX0" fmla="*/ 1716329 w 1921229"/>
                <a:gd name="connsiteY0" fmla="*/ 376958 h 376957"/>
                <a:gd name="connsiteX1" fmla="*/ 204901 w 1921229"/>
                <a:gd name="connsiteY1" fmla="*/ 376958 h 376957"/>
                <a:gd name="connsiteX2" fmla="*/ 0 w 1921229"/>
                <a:gd name="connsiteY2" fmla="*/ 0 h 376957"/>
                <a:gd name="connsiteX3" fmla="*/ 1921230 w 1921229"/>
                <a:gd name="connsiteY3" fmla="*/ 0 h 376957"/>
              </a:gdLst>
              <a:ahLst/>
              <a:cxnLst>
                <a:cxn ang="0">
                  <a:pos x="connsiteX0" y="connsiteY0"/>
                </a:cxn>
                <a:cxn ang="0">
                  <a:pos x="connsiteX1" y="connsiteY1"/>
                </a:cxn>
                <a:cxn ang="0">
                  <a:pos x="connsiteX2" y="connsiteY2"/>
                </a:cxn>
                <a:cxn ang="0">
                  <a:pos x="connsiteX3" y="connsiteY3"/>
                </a:cxn>
              </a:cxnLst>
              <a:rect l="l" t="t" r="r" b="b"/>
              <a:pathLst>
                <a:path w="1921229" h="376957">
                  <a:moveTo>
                    <a:pt x="1716329" y="376958"/>
                  </a:moveTo>
                  <a:lnTo>
                    <a:pt x="204901" y="376958"/>
                  </a:lnTo>
                  <a:lnTo>
                    <a:pt x="0" y="0"/>
                  </a:lnTo>
                  <a:lnTo>
                    <a:pt x="1921230" y="0"/>
                  </a:lnTo>
                  <a:close/>
                </a:path>
              </a:pathLst>
            </a:custGeom>
            <a:gradFill>
              <a:gsLst>
                <a:gs pos="0">
                  <a:schemeClr val="accent1">
                    <a:lumMod val="5000"/>
                    <a:lumOff val="95000"/>
                  </a:schemeClr>
                </a:gs>
                <a:gs pos="0">
                  <a:srgbClr val="87D333">
                    <a:alpha val="0"/>
                  </a:srgbClr>
                </a:gs>
                <a:gs pos="99000">
                  <a:srgbClr val="87D333">
                    <a:alpha val="30000"/>
                  </a:srgbClr>
                </a:gs>
              </a:gsLst>
              <a:lin ang="5400000" scaled="1"/>
            </a:gradFill>
            <a:ln w="142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altLang="zh-CN" sz="1600" b="1" i="0" u="none" strike="noStrike" kern="1200" cap="none" spc="0" normalizeH="0" baseline="0" noProof="0" dirty="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sp>
          <p:nvSpPr>
            <p:cNvPr id="9" name="任意形状 11">
              <a:extLst>
                <a:ext uri="{FF2B5EF4-FFF2-40B4-BE49-F238E27FC236}">
                  <a16:creationId xmlns:a16="http://schemas.microsoft.com/office/drawing/2014/main" id="{57247B28-06A1-2F36-E2FC-E3561F31889A}"/>
                </a:ext>
              </a:extLst>
            </p:cNvPr>
            <p:cNvSpPr/>
            <p:nvPr/>
          </p:nvSpPr>
          <p:spPr>
            <a:xfrm>
              <a:off x="6242782" y="1516655"/>
              <a:ext cx="5113028" cy="396000"/>
            </a:xfrm>
            <a:custGeom>
              <a:avLst/>
              <a:gdLst>
                <a:gd name="connsiteX0" fmla="*/ 0 w 1921371"/>
                <a:gd name="connsiteY0" fmla="*/ 0 h 293725"/>
                <a:gd name="connsiteX1" fmla="*/ 1921372 w 1921371"/>
                <a:gd name="connsiteY1" fmla="*/ 0 h 293725"/>
                <a:gd name="connsiteX2" fmla="*/ 1921372 w 1921371"/>
                <a:gd name="connsiteY2" fmla="*/ 293726 h 293725"/>
                <a:gd name="connsiteX3" fmla="*/ 0 w 1921371"/>
                <a:gd name="connsiteY3" fmla="*/ 293726 h 293725"/>
              </a:gdLst>
              <a:ahLst/>
              <a:cxnLst>
                <a:cxn ang="0">
                  <a:pos x="connsiteX0" y="connsiteY0"/>
                </a:cxn>
                <a:cxn ang="0">
                  <a:pos x="connsiteX1" y="connsiteY1"/>
                </a:cxn>
                <a:cxn ang="0">
                  <a:pos x="connsiteX2" y="connsiteY2"/>
                </a:cxn>
                <a:cxn ang="0">
                  <a:pos x="connsiteX3" y="connsiteY3"/>
                </a:cxn>
              </a:cxnLst>
              <a:rect l="l" t="t" r="r" b="b"/>
              <a:pathLst>
                <a:path w="1921371" h="293725">
                  <a:moveTo>
                    <a:pt x="0" y="0"/>
                  </a:moveTo>
                  <a:lnTo>
                    <a:pt x="1921372" y="0"/>
                  </a:lnTo>
                  <a:lnTo>
                    <a:pt x="1921372" y="293726"/>
                  </a:lnTo>
                  <a:lnTo>
                    <a:pt x="0" y="293726"/>
                  </a:lnTo>
                  <a:close/>
                </a:path>
              </a:pathLst>
            </a:custGeom>
            <a:solidFill>
              <a:srgbClr val="87D333"/>
            </a:solidFill>
            <a:ln w="14215" cap="flat">
              <a:noFill/>
              <a:prstDash val="solid"/>
              <a:miter/>
            </a:ln>
          </p:spPr>
          <p:txBody>
            <a:bodyPr rtlCol="0" anchor="ctr"/>
            <a:lstStyle/>
            <a:p>
              <a:pPr lvl="0" algn="ctr">
                <a:defRPr/>
              </a:pPr>
              <a:r>
                <a:rPr lang="es-ES_tradnl" altLang="zh-CN" sz="1600" b="1" dirty="0">
                  <a:solidFill>
                    <a:srgbClr val="FFFFFF"/>
                  </a:solidFill>
                  <a:latin typeface="Century Gothic" panose="020B0502020202020204" pitchFamily="34" charset="0"/>
                </a:rPr>
                <a:t>Actualizar</a:t>
              </a:r>
              <a:endParaRPr kumimoji="0" lang="es-ES_tradnl" altLang="zh-CN" sz="1600" b="1" i="0" u="none" strike="noStrike" kern="1200" cap="none" spc="0" normalizeH="0" baseline="0" noProof="0" dirty="0">
                <a:ln>
                  <a:noFill/>
                </a:ln>
                <a:solidFill>
                  <a:srgbClr val="FFFFFF"/>
                </a:solidFill>
                <a:effectLst/>
                <a:uLnTx/>
                <a:uFillTx/>
                <a:latin typeface="Century Gothic" panose="020B0502020202020204" pitchFamily="34" charset="0"/>
              </a:endParaRPr>
            </a:p>
          </p:txBody>
        </p:sp>
        <p:sp>
          <p:nvSpPr>
            <p:cNvPr id="10" name="矩形 9">
              <a:extLst>
                <a:ext uri="{FF2B5EF4-FFF2-40B4-BE49-F238E27FC236}">
                  <a16:creationId xmlns:a16="http://schemas.microsoft.com/office/drawing/2014/main" id="{8C67CFD9-AA1E-A708-2480-C610D3B4FF49}"/>
                </a:ext>
              </a:extLst>
            </p:cNvPr>
            <p:cNvSpPr/>
            <p:nvPr/>
          </p:nvSpPr>
          <p:spPr>
            <a:xfrm>
              <a:off x="6242332" y="2171420"/>
              <a:ext cx="5112650" cy="2902358"/>
            </a:xfrm>
            <a:prstGeom prst="rect">
              <a:avLst/>
            </a:prstGeom>
            <a:solidFill>
              <a:srgbClr val="0070C0">
                <a:alpha val="20000"/>
              </a:srgbClr>
            </a:solidFill>
            <a:ln w="12700">
              <a:solidFill>
                <a:srgbClr val="78BE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s-ES_tradnl" altLang="zh-CN" sz="1600" b="1" i="0" u="none" strike="noStrike" kern="1200" cap="none" spc="0" normalizeH="0" baseline="0" noProof="0" dirty="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grpSp>
      <p:grpSp>
        <p:nvGrpSpPr>
          <p:cNvPr id="2552" name="组合 2551">
            <a:extLst>
              <a:ext uri="{FF2B5EF4-FFF2-40B4-BE49-F238E27FC236}">
                <a16:creationId xmlns:a16="http://schemas.microsoft.com/office/drawing/2014/main" id="{B07F8FFE-4278-837D-D9CB-B2A8E080C63D}"/>
              </a:ext>
            </a:extLst>
          </p:cNvPr>
          <p:cNvGrpSpPr/>
          <p:nvPr/>
        </p:nvGrpSpPr>
        <p:grpSpPr>
          <a:xfrm>
            <a:off x="907955" y="1329242"/>
            <a:ext cx="4924144" cy="3557123"/>
            <a:chOff x="836189" y="1516654"/>
            <a:chExt cx="5113052" cy="3557123"/>
          </a:xfrm>
        </p:grpSpPr>
        <p:sp>
          <p:nvSpPr>
            <p:cNvPr id="2" name="任意形状 7">
              <a:extLst>
                <a:ext uri="{FF2B5EF4-FFF2-40B4-BE49-F238E27FC236}">
                  <a16:creationId xmlns:a16="http://schemas.microsoft.com/office/drawing/2014/main" id="{5D8321AA-81E9-7B9A-FD87-7DB553389FCE}"/>
                </a:ext>
              </a:extLst>
            </p:cNvPr>
            <p:cNvSpPr/>
            <p:nvPr/>
          </p:nvSpPr>
          <p:spPr>
            <a:xfrm>
              <a:off x="836213" y="1516654"/>
              <a:ext cx="5113028" cy="396000"/>
            </a:xfrm>
            <a:custGeom>
              <a:avLst/>
              <a:gdLst>
                <a:gd name="connsiteX0" fmla="*/ 0 w 1921371"/>
                <a:gd name="connsiteY0" fmla="*/ 0 h 293725"/>
                <a:gd name="connsiteX1" fmla="*/ 1921372 w 1921371"/>
                <a:gd name="connsiteY1" fmla="*/ 0 h 293725"/>
                <a:gd name="connsiteX2" fmla="*/ 1921372 w 1921371"/>
                <a:gd name="connsiteY2" fmla="*/ 293726 h 293725"/>
                <a:gd name="connsiteX3" fmla="*/ 0 w 1921371"/>
                <a:gd name="connsiteY3" fmla="*/ 293726 h 293725"/>
              </a:gdLst>
              <a:ahLst/>
              <a:cxnLst>
                <a:cxn ang="0">
                  <a:pos x="connsiteX0" y="connsiteY0"/>
                </a:cxn>
                <a:cxn ang="0">
                  <a:pos x="connsiteX1" y="connsiteY1"/>
                </a:cxn>
                <a:cxn ang="0">
                  <a:pos x="connsiteX2" y="connsiteY2"/>
                </a:cxn>
                <a:cxn ang="0">
                  <a:pos x="connsiteX3" y="connsiteY3"/>
                </a:cxn>
              </a:cxnLst>
              <a:rect l="l" t="t" r="r" b="b"/>
              <a:pathLst>
                <a:path w="1921371" h="293725">
                  <a:moveTo>
                    <a:pt x="0" y="0"/>
                  </a:moveTo>
                  <a:lnTo>
                    <a:pt x="1921372" y="0"/>
                  </a:lnTo>
                  <a:lnTo>
                    <a:pt x="1921372" y="293726"/>
                  </a:lnTo>
                  <a:lnTo>
                    <a:pt x="0" y="293726"/>
                  </a:lnTo>
                  <a:close/>
                </a:path>
              </a:pathLst>
            </a:custGeom>
            <a:solidFill>
              <a:srgbClr val="00B0F0"/>
            </a:solidFill>
            <a:ln w="14215" cap="flat">
              <a:noFill/>
              <a:prstDash val="solid"/>
              <a:miter/>
            </a:ln>
          </p:spPr>
          <p:txBody>
            <a:bodyPr rtlCol="0" anchor="ctr"/>
            <a:lstStyle/>
            <a:p>
              <a:pPr lvl="0" algn="ctr">
                <a:defRPr/>
              </a:pPr>
              <a:r>
                <a:rPr lang="es-ES_tradnl" altLang="zh-CN" sz="1600" b="1" dirty="0">
                  <a:solidFill>
                    <a:srgbClr val="FFFFFF"/>
                  </a:solidFill>
                  <a:latin typeface="Century Gothic" panose="020B0502020202020204" pitchFamily="34" charset="0"/>
                </a:rPr>
                <a:t>Descargar e instalar</a:t>
              </a:r>
              <a:endParaRPr kumimoji="0" lang="es-ES_tradnl" altLang="zh-CN" sz="1600" b="1" i="0" u="none" strike="noStrike" kern="1200" cap="none" spc="0" normalizeH="0" baseline="0" noProof="0" dirty="0">
                <a:ln>
                  <a:noFill/>
                </a:ln>
                <a:solidFill>
                  <a:srgbClr val="FFFFFF"/>
                </a:solidFill>
                <a:effectLst/>
                <a:uLnTx/>
                <a:uFillTx/>
                <a:latin typeface="Century Gothic" panose="020B0502020202020204" pitchFamily="34" charset="0"/>
              </a:endParaRPr>
            </a:p>
          </p:txBody>
        </p:sp>
        <p:sp>
          <p:nvSpPr>
            <p:cNvPr id="7" name="任意形状 8">
              <a:extLst>
                <a:ext uri="{FF2B5EF4-FFF2-40B4-BE49-F238E27FC236}">
                  <a16:creationId xmlns:a16="http://schemas.microsoft.com/office/drawing/2014/main" id="{5EC77D39-AC14-3DD4-CD53-E8AFB4EB7FC9}"/>
                </a:ext>
              </a:extLst>
            </p:cNvPr>
            <p:cNvSpPr/>
            <p:nvPr/>
          </p:nvSpPr>
          <p:spPr>
            <a:xfrm>
              <a:off x="836213" y="1912653"/>
              <a:ext cx="5113028" cy="258764"/>
            </a:xfrm>
            <a:custGeom>
              <a:avLst/>
              <a:gdLst>
                <a:gd name="connsiteX0" fmla="*/ 1716329 w 1921371"/>
                <a:gd name="connsiteY0" fmla="*/ 376958 h 376957"/>
                <a:gd name="connsiteX1" fmla="*/ 205043 w 1921371"/>
                <a:gd name="connsiteY1" fmla="*/ 376958 h 376957"/>
                <a:gd name="connsiteX2" fmla="*/ 0 w 1921371"/>
                <a:gd name="connsiteY2" fmla="*/ 0 h 376957"/>
                <a:gd name="connsiteX3" fmla="*/ 1921372 w 1921371"/>
                <a:gd name="connsiteY3" fmla="*/ 0 h 376957"/>
              </a:gdLst>
              <a:ahLst/>
              <a:cxnLst>
                <a:cxn ang="0">
                  <a:pos x="connsiteX0" y="connsiteY0"/>
                </a:cxn>
                <a:cxn ang="0">
                  <a:pos x="connsiteX1" y="connsiteY1"/>
                </a:cxn>
                <a:cxn ang="0">
                  <a:pos x="connsiteX2" y="connsiteY2"/>
                </a:cxn>
                <a:cxn ang="0">
                  <a:pos x="connsiteX3" y="connsiteY3"/>
                </a:cxn>
              </a:cxnLst>
              <a:rect l="l" t="t" r="r" b="b"/>
              <a:pathLst>
                <a:path w="1921371" h="376957">
                  <a:moveTo>
                    <a:pt x="1716329" y="376958"/>
                  </a:moveTo>
                  <a:lnTo>
                    <a:pt x="205043" y="376958"/>
                  </a:lnTo>
                  <a:lnTo>
                    <a:pt x="0" y="0"/>
                  </a:lnTo>
                  <a:lnTo>
                    <a:pt x="1921372" y="0"/>
                  </a:lnTo>
                  <a:close/>
                </a:path>
              </a:pathLst>
            </a:custGeom>
            <a:gradFill>
              <a:gsLst>
                <a:gs pos="0">
                  <a:schemeClr val="accent1">
                    <a:lumMod val="5000"/>
                    <a:lumOff val="95000"/>
                  </a:schemeClr>
                </a:gs>
                <a:gs pos="0">
                  <a:srgbClr val="00B0F0">
                    <a:alpha val="0"/>
                  </a:srgbClr>
                </a:gs>
                <a:gs pos="100000">
                  <a:srgbClr val="00B0F0">
                    <a:alpha val="30000"/>
                  </a:srgbClr>
                </a:gs>
              </a:gsLst>
              <a:lin ang="5400000" scaled="1"/>
            </a:gradFill>
            <a:ln w="142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altLang="zh-CN" sz="1600" b="1" i="0" u="none" strike="noStrike" kern="1200" cap="none" spc="0" normalizeH="0" baseline="0" noProof="0" dirty="0">
                <a:ln>
                  <a:noFill/>
                </a:ln>
                <a:solidFill>
                  <a:prstClr val="black"/>
                </a:solidFill>
                <a:effectLst/>
                <a:uLnTx/>
                <a:uFillTx/>
                <a:latin typeface="Century Gothic" panose="020B0502020202020204" pitchFamily="34" charset="0"/>
                <a:ea typeface="等线" panose="02010600030101010101" pitchFamily="2" charset="-122"/>
                <a:cs typeface="+mn-cs"/>
              </a:endParaRPr>
            </a:p>
          </p:txBody>
        </p:sp>
        <p:sp>
          <p:nvSpPr>
            <p:cNvPr id="11" name="矩形 10">
              <a:extLst>
                <a:ext uri="{FF2B5EF4-FFF2-40B4-BE49-F238E27FC236}">
                  <a16:creationId xmlns:a16="http://schemas.microsoft.com/office/drawing/2014/main" id="{3C686E24-B3E7-D213-15B4-8C85CF809236}"/>
                </a:ext>
              </a:extLst>
            </p:cNvPr>
            <p:cNvSpPr/>
            <p:nvPr/>
          </p:nvSpPr>
          <p:spPr>
            <a:xfrm>
              <a:off x="836189" y="2171418"/>
              <a:ext cx="5112652" cy="2902359"/>
            </a:xfrm>
            <a:prstGeom prst="rect">
              <a:avLst/>
            </a:prstGeom>
            <a:solidFill>
              <a:srgbClr val="0070C0">
                <a:alpha val="20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s-ES_tradnl" altLang="zh-CN" sz="1600" b="1" i="0" u="none" strike="noStrike" kern="1200" cap="none" spc="0" normalizeH="0" baseline="0" noProof="0" dirty="0">
                <a:ln>
                  <a:noFill/>
                </a:ln>
                <a:solidFill>
                  <a:prstClr val="white"/>
                </a:solidFill>
                <a:effectLst/>
                <a:uLnTx/>
                <a:uFillTx/>
                <a:latin typeface="Century Gothic" panose="020B0502020202020204" pitchFamily="34" charset="0"/>
                <a:ea typeface="等线" panose="02010600030101010101" pitchFamily="2" charset="-122"/>
                <a:cs typeface="+mn-cs"/>
              </a:endParaRPr>
            </a:p>
          </p:txBody>
        </p:sp>
      </p:grpSp>
      <p:grpSp>
        <p:nvGrpSpPr>
          <p:cNvPr id="2099" name="组合 2098">
            <a:extLst>
              <a:ext uri="{FF2B5EF4-FFF2-40B4-BE49-F238E27FC236}">
                <a16:creationId xmlns:a16="http://schemas.microsoft.com/office/drawing/2014/main" id="{778D5555-9CAE-A6A8-7806-803490ABBD52}"/>
              </a:ext>
            </a:extLst>
          </p:cNvPr>
          <p:cNvGrpSpPr/>
          <p:nvPr/>
        </p:nvGrpSpPr>
        <p:grpSpPr>
          <a:xfrm>
            <a:off x="6957075" y="2162473"/>
            <a:ext cx="3771347" cy="2525136"/>
            <a:chOff x="3636963" y="1179301"/>
            <a:chExt cx="4918075" cy="4499399"/>
          </a:xfrm>
        </p:grpSpPr>
        <p:sp>
          <p:nvSpPr>
            <p:cNvPr id="2100" name="椭圆 2099">
              <a:extLst>
                <a:ext uri="{FF2B5EF4-FFF2-40B4-BE49-F238E27FC236}">
                  <a16:creationId xmlns:a16="http://schemas.microsoft.com/office/drawing/2014/main" id="{8B6FA66F-4CF8-88F0-B44F-9486258F9168}"/>
                </a:ext>
              </a:extLst>
            </p:cNvPr>
            <p:cNvSpPr/>
            <p:nvPr/>
          </p:nvSpPr>
          <p:spPr bwMode="auto">
            <a:xfrm>
              <a:off x="3636963" y="5036973"/>
              <a:ext cx="1029323" cy="162718"/>
            </a:xfrm>
            <a:prstGeom prst="ellipse">
              <a:avLst/>
            </a:prstGeom>
            <a:solidFill>
              <a:srgbClr val="6EC0E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101" name="椭圆 2100">
              <a:extLst>
                <a:ext uri="{FF2B5EF4-FFF2-40B4-BE49-F238E27FC236}">
                  <a16:creationId xmlns:a16="http://schemas.microsoft.com/office/drawing/2014/main" id="{CBA01B53-C9D4-E275-46AA-1D2DD86E6971}"/>
                </a:ext>
              </a:extLst>
            </p:cNvPr>
            <p:cNvSpPr/>
            <p:nvPr/>
          </p:nvSpPr>
          <p:spPr bwMode="auto">
            <a:xfrm>
              <a:off x="5871122" y="3389692"/>
              <a:ext cx="2683916" cy="409535"/>
            </a:xfrm>
            <a:prstGeom prst="ellipse">
              <a:avLst/>
            </a:prstGeom>
            <a:solidFill>
              <a:srgbClr val="6EC0E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102" name="任意多边形 7">
              <a:extLst>
                <a:ext uri="{FF2B5EF4-FFF2-40B4-BE49-F238E27FC236}">
                  <a16:creationId xmlns:a16="http://schemas.microsoft.com/office/drawing/2014/main" id="{A520611D-7D6D-8C79-66E4-DB3C736AE272}"/>
                </a:ext>
              </a:extLst>
            </p:cNvPr>
            <p:cNvSpPr/>
            <p:nvPr/>
          </p:nvSpPr>
          <p:spPr bwMode="auto">
            <a:xfrm>
              <a:off x="5929627" y="3237945"/>
              <a:ext cx="2565078" cy="413191"/>
            </a:xfrm>
            <a:custGeom>
              <a:avLst/>
              <a:gdLst>
                <a:gd name="T0" fmla="*/ 671 w 675"/>
                <a:gd name="T1" fmla="*/ 44 h 109"/>
                <a:gd name="T2" fmla="*/ 633 w 675"/>
                <a:gd name="T3" fmla="*/ 0 h 109"/>
                <a:gd name="T4" fmla="*/ 17 w 675"/>
                <a:gd name="T5" fmla="*/ 16 h 109"/>
                <a:gd name="T6" fmla="*/ 1 w 675"/>
                <a:gd name="T7" fmla="*/ 55 h 109"/>
                <a:gd name="T8" fmla="*/ 1 w 675"/>
                <a:gd name="T9" fmla="*/ 56 h 109"/>
                <a:gd name="T10" fmla="*/ 1 w 675"/>
                <a:gd name="T11" fmla="*/ 58 h 109"/>
                <a:gd name="T12" fmla="*/ 1 w 675"/>
                <a:gd name="T13" fmla="*/ 59 h 109"/>
                <a:gd name="T14" fmla="*/ 1 w 675"/>
                <a:gd name="T15" fmla="*/ 60 h 109"/>
                <a:gd name="T16" fmla="*/ 1 w 675"/>
                <a:gd name="T17" fmla="*/ 61 h 109"/>
                <a:gd name="T18" fmla="*/ 1 w 675"/>
                <a:gd name="T19" fmla="*/ 63 h 109"/>
                <a:gd name="T20" fmla="*/ 1 w 675"/>
                <a:gd name="T21" fmla="*/ 64 h 109"/>
                <a:gd name="T22" fmla="*/ 1 w 675"/>
                <a:gd name="T23" fmla="*/ 65 h 109"/>
                <a:gd name="T24" fmla="*/ 1 w 675"/>
                <a:gd name="T25" fmla="*/ 66 h 109"/>
                <a:gd name="T26" fmla="*/ 1 w 675"/>
                <a:gd name="T27" fmla="*/ 68 h 109"/>
                <a:gd name="T28" fmla="*/ 1 w 675"/>
                <a:gd name="T29" fmla="*/ 69 h 109"/>
                <a:gd name="T30" fmla="*/ 1 w 675"/>
                <a:gd name="T31" fmla="*/ 70 h 109"/>
                <a:gd name="T32" fmla="*/ 1 w 675"/>
                <a:gd name="T33" fmla="*/ 71 h 109"/>
                <a:gd name="T34" fmla="*/ 1 w 675"/>
                <a:gd name="T35" fmla="*/ 73 h 109"/>
                <a:gd name="T36" fmla="*/ 1 w 675"/>
                <a:gd name="T37" fmla="*/ 74 h 109"/>
                <a:gd name="T38" fmla="*/ 1 w 675"/>
                <a:gd name="T39" fmla="*/ 75 h 109"/>
                <a:gd name="T40" fmla="*/ 1 w 675"/>
                <a:gd name="T41" fmla="*/ 76 h 109"/>
                <a:gd name="T42" fmla="*/ 1 w 675"/>
                <a:gd name="T43" fmla="*/ 78 h 109"/>
                <a:gd name="T44" fmla="*/ 1 w 675"/>
                <a:gd name="T45" fmla="*/ 79 h 109"/>
                <a:gd name="T46" fmla="*/ 1 w 675"/>
                <a:gd name="T47" fmla="*/ 80 h 109"/>
                <a:gd name="T48" fmla="*/ 646 w 675"/>
                <a:gd name="T49" fmla="*/ 109 h 109"/>
                <a:gd name="T50" fmla="*/ 674 w 675"/>
                <a:gd name="T51" fmla="*/ 79 h 109"/>
                <a:gd name="T52" fmla="*/ 674 w 675"/>
                <a:gd name="T53" fmla="*/ 78 h 109"/>
                <a:gd name="T54" fmla="*/ 674 w 675"/>
                <a:gd name="T55" fmla="*/ 77 h 109"/>
                <a:gd name="T56" fmla="*/ 674 w 675"/>
                <a:gd name="T57" fmla="*/ 76 h 109"/>
                <a:gd name="T58" fmla="*/ 674 w 675"/>
                <a:gd name="T59" fmla="*/ 74 h 109"/>
                <a:gd name="T60" fmla="*/ 674 w 675"/>
                <a:gd name="T61" fmla="*/ 73 h 109"/>
                <a:gd name="T62" fmla="*/ 674 w 675"/>
                <a:gd name="T63" fmla="*/ 72 h 109"/>
                <a:gd name="T64" fmla="*/ 674 w 675"/>
                <a:gd name="T65" fmla="*/ 71 h 109"/>
                <a:gd name="T66" fmla="*/ 674 w 675"/>
                <a:gd name="T67" fmla="*/ 70 h 109"/>
                <a:gd name="T68" fmla="*/ 674 w 675"/>
                <a:gd name="T69" fmla="*/ 68 h 109"/>
                <a:gd name="T70" fmla="*/ 674 w 675"/>
                <a:gd name="T71" fmla="*/ 67 h 109"/>
                <a:gd name="T72" fmla="*/ 674 w 675"/>
                <a:gd name="T73" fmla="*/ 66 h 109"/>
                <a:gd name="T74" fmla="*/ 674 w 675"/>
                <a:gd name="T75" fmla="*/ 65 h 109"/>
                <a:gd name="T76" fmla="*/ 674 w 675"/>
                <a:gd name="T77" fmla="*/ 63 h 109"/>
                <a:gd name="T78" fmla="*/ 674 w 675"/>
                <a:gd name="T79" fmla="*/ 62 h 109"/>
                <a:gd name="T80" fmla="*/ 674 w 675"/>
                <a:gd name="T81" fmla="*/ 61 h 109"/>
                <a:gd name="T82" fmla="*/ 674 w 675"/>
                <a:gd name="T83" fmla="*/ 60 h 109"/>
                <a:gd name="T84" fmla="*/ 674 w 675"/>
                <a:gd name="T85" fmla="*/ 58 h 109"/>
                <a:gd name="T86" fmla="*/ 674 w 675"/>
                <a:gd name="T87" fmla="*/ 57 h 109"/>
                <a:gd name="T88" fmla="*/ 674 w 675"/>
                <a:gd name="T89"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75" h="109">
                  <a:moveTo>
                    <a:pt x="674" y="55"/>
                  </a:moveTo>
                  <a:cubicBezTo>
                    <a:pt x="674" y="52"/>
                    <a:pt x="673" y="48"/>
                    <a:pt x="671" y="44"/>
                  </a:cubicBezTo>
                  <a:cubicBezTo>
                    <a:pt x="658" y="16"/>
                    <a:pt x="658" y="16"/>
                    <a:pt x="658" y="16"/>
                  </a:cubicBezTo>
                  <a:cubicBezTo>
                    <a:pt x="653" y="6"/>
                    <a:pt x="644" y="0"/>
                    <a:pt x="633" y="0"/>
                  </a:cubicBezTo>
                  <a:cubicBezTo>
                    <a:pt x="42" y="0"/>
                    <a:pt x="42" y="0"/>
                    <a:pt x="42" y="0"/>
                  </a:cubicBezTo>
                  <a:cubicBezTo>
                    <a:pt x="32" y="0"/>
                    <a:pt x="22" y="6"/>
                    <a:pt x="17" y="16"/>
                  </a:cubicBezTo>
                  <a:cubicBezTo>
                    <a:pt x="4" y="44"/>
                    <a:pt x="4" y="44"/>
                    <a:pt x="4" y="44"/>
                  </a:cubicBezTo>
                  <a:cubicBezTo>
                    <a:pt x="2" y="48"/>
                    <a:pt x="1" y="52"/>
                    <a:pt x="1" y="55"/>
                  </a:cubicBezTo>
                  <a:cubicBezTo>
                    <a:pt x="1" y="55"/>
                    <a:pt x="1" y="56"/>
                    <a:pt x="1" y="56"/>
                  </a:cubicBezTo>
                  <a:cubicBezTo>
                    <a:pt x="1" y="56"/>
                    <a:pt x="1" y="56"/>
                    <a:pt x="1" y="56"/>
                  </a:cubicBezTo>
                  <a:cubicBezTo>
                    <a:pt x="1" y="57"/>
                    <a:pt x="1" y="57"/>
                    <a:pt x="1" y="57"/>
                  </a:cubicBezTo>
                  <a:cubicBezTo>
                    <a:pt x="1" y="57"/>
                    <a:pt x="1" y="58"/>
                    <a:pt x="1" y="58"/>
                  </a:cubicBezTo>
                  <a:cubicBezTo>
                    <a:pt x="1" y="58"/>
                    <a:pt x="1" y="58"/>
                    <a:pt x="1" y="58"/>
                  </a:cubicBezTo>
                  <a:cubicBezTo>
                    <a:pt x="1" y="59"/>
                    <a:pt x="1" y="59"/>
                    <a:pt x="1" y="59"/>
                  </a:cubicBezTo>
                  <a:cubicBezTo>
                    <a:pt x="1" y="59"/>
                    <a:pt x="1" y="59"/>
                    <a:pt x="1" y="60"/>
                  </a:cubicBezTo>
                  <a:cubicBezTo>
                    <a:pt x="1" y="60"/>
                    <a:pt x="1" y="60"/>
                    <a:pt x="1" y="60"/>
                  </a:cubicBezTo>
                  <a:cubicBezTo>
                    <a:pt x="1" y="60"/>
                    <a:pt x="1" y="61"/>
                    <a:pt x="1" y="61"/>
                  </a:cubicBezTo>
                  <a:cubicBezTo>
                    <a:pt x="1" y="61"/>
                    <a:pt x="1" y="61"/>
                    <a:pt x="1" y="61"/>
                  </a:cubicBezTo>
                  <a:cubicBezTo>
                    <a:pt x="1" y="62"/>
                    <a:pt x="1" y="62"/>
                    <a:pt x="1" y="62"/>
                  </a:cubicBezTo>
                  <a:cubicBezTo>
                    <a:pt x="1" y="62"/>
                    <a:pt x="1" y="62"/>
                    <a:pt x="1" y="63"/>
                  </a:cubicBezTo>
                  <a:cubicBezTo>
                    <a:pt x="1" y="63"/>
                    <a:pt x="1" y="63"/>
                    <a:pt x="1" y="63"/>
                  </a:cubicBezTo>
                  <a:cubicBezTo>
                    <a:pt x="1" y="64"/>
                    <a:pt x="1" y="64"/>
                    <a:pt x="1" y="64"/>
                  </a:cubicBezTo>
                  <a:cubicBezTo>
                    <a:pt x="1" y="64"/>
                    <a:pt x="1" y="64"/>
                    <a:pt x="1" y="65"/>
                  </a:cubicBezTo>
                  <a:cubicBezTo>
                    <a:pt x="1" y="65"/>
                    <a:pt x="1" y="65"/>
                    <a:pt x="1" y="65"/>
                  </a:cubicBezTo>
                  <a:cubicBezTo>
                    <a:pt x="1" y="65"/>
                    <a:pt x="1" y="66"/>
                    <a:pt x="1" y="66"/>
                  </a:cubicBezTo>
                  <a:cubicBezTo>
                    <a:pt x="1" y="66"/>
                    <a:pt x="1" y="66"/>
                    <a:pt x="1" y="66"/>
                  </a:cubicBezTo>
                  <a:cubicBezTo>
                    <a:pt x="1" y="67"/>
                    <a:pt x="1" y="67"/>
                    <a:pt x="1" y="67"/>
                  </a:cubicBezTo>
                  <a:cubicBezTo>
                    <a:pt x="1" y="67"/>
                    <a:pt x="1" y="67"/>
                    <a:pt x="1" y="68"/>
                  </a:cubicBezTo>
                  <a:cubicBezTo>
                    <a:pt x="1" y="68"/>
                    <a:pt x="1" y="68"/>
                    <a:pt x="1" y="68"/>
                  </a:cubicBezTo>
                  <a:cubicBezTo>
                    <a:pt x="1" y="68"/>
                    <a:pt x="1" y="69"/>
                    <a:pt x="1" y="69"/>
                  </a:cubicBezTo>
                  <a:cubicBezTo>
                    <a:pt x="1" y="69"/>
                    <a:pt x="1" y="69"/>
                    <a:pt x="1" y="70"/>
                  </a:cubicBezTo>
                  <a:cubicBezTo>
                    <a:pt x="1" y="70"/>
                    <a:pt x="1" y="70"/>
                    <a:pt x="1" y="70"/>
                  </a:cubicBezTo>
                  <a:cubicBezTo>
                    <a:pt x="1" y="70"/>
                    <a:pt x="1" y="71"/>
                    <a:pt x="1" y="71"/>
                  </a:cubicBezTo>
                  <a:cubicBezTo>
                    <a:pt x="1" y="71"/>
                    <a:pt x="1" y="71"/>
                    <a:pt x="1" y="71"/>
                  </a:cubicBezTo>
                  <a:cubicBezTo>
                    <a:pt x="1" y="72"/>
                    <a:pt x="1" y="72"/>
                    <a:pt x="1" y="72"/>
                  </a:cubicBezTo>
                  <a:cubicBezTo>
                    <a:pt x="1" y="72"/>
                    <a:pt x="1" y="72"/>
                    <a:pt x="1" y="73"/>
                  </a:cubicBezTo>
                  <a:cubicBezTo>
                    <a:pt x="1" y="73"/>
                    <a:pt x="1" y="73"/>
                    <a:pt x="1" y="73"/>
                  </a:cubicBezTo>
                  <a:cubicBezTo>
                    <a:pt x="1" y="73"/>
                    <a:pt x="1" y="74"/>
                    <a:pt x="1" y="74"/>
                  </a:cubicBezTo>
                  <a:cubicBezTo>
                    <a:pt x="1" y="74"/>
                    <a:pt x="1" y="74"/>
                    <a:pt x="1" y="74"/>
                  </a:cubicBezTo>
                  <a:cubicBezTo>
                    <a:pt x="1" y="75"/>
                    <a:pt x="1" y="75"/>
                    <a:pt x="1" y="75"/>
                  </a:cubicBezTo>
                  <a:cubicBezTo>
                    <a:pt x="1" y="75"/>
                    <a:pt x="1" y="76"/>
                    <a:pt x="1" y="76"/>
                  </a:cubicBezTo>
                  <a:cubicBezTo>
                    <a:pt x="1" y="76"/>
                    <a:pt x="1" y="76"/>
                    <a:pt x="1" y="76"/>
                  </a:cubicBezTo>
                  <a:cubicBezTo>
                    <a:pt x="1" y="77"/>
                    <a:pt x="1" y="77"/>
                    <a:pt x="1" y="77"/>
                  </a:cubicBezTo>
                  <a:cubicBezTo>
                    <a:pt x="1" y="77"/>
                    <a:pt x="1" y="77"/>
                    <a:pt x="1" y="78"/>
                  </a:cubicBezTo>
                  <a:cubicBezTo>
                    <a:pt x="1" y="78"/>
                    <a:pt x="1" y="78"/>
                    <a:pt x="1" y="78"/>
                  </a:cubicBezTo>
                  <a:cubicBezTo>
                    <a:pt x="1" y="78"/>
                    <a:pt x="1" y="79"/>
                    <a:pt x="1" y="79"/>
                  </a:cubicBezTo>
                  <a:cubicBezTo>
                    <a:pt x="1" y="79"/>
                    <a:pt x="1" y="79"/>
                    <a:pt x="1" y="79"/>
                  </a:cubicBezTo>
                  <a:cubicBezTo>
                    <a:pt x="1" y="80"/>
                    <a:pt x="1" y="80"/>
                    <a:pt x="1" y="80"/>
                  </a:cubicBezTo>
                  <a:cubicBezTo>
                    <a:pt x="0" y="95"/>
                    <a:pt x="12" y="109"/>
                    <a:pt x="29" y="109"/>
                  </a:cubicBezTo>
                  <a:cubicBezTo>
                    <a:pt x="646" y="109"/>
                    <a:pt x="646" y="109"/>
                    <a:pt x="646" y="109"/>
                  </a:cubicBezTo>
                  <a:cubicBezTo>
                    <a:pt x="663" y="109"/>
                    <a:pt x="675" y="95"/>
                    <a:pt x="674" y="80"/>
                  </a:cubicBezTo>
                  <a:cubicBezTo>
                    <a:pt x="674" y="80"/>
                    <a:pt x="674" y="80"/>
                    <a:pt x="674" y="79"/>
                  </a:cubicBezTo>
                  <a:cubicBezTo>
                    <a:pt x="674" y="79"/>
                    <a:pt x="674" y="79"/>
                    <a:pt x="674" y="79"/>
                  </a:cubicBezTo>
                  <a:cubicBezTo>
                    <a:pt x="674" y="79"/>
                    <a:pt x="674" y="78"/>
                    <a:pt x="674" y="78"/>
                  </a:cubicBezTo>
                  <a:cubicBezTo>
                    <a:pt x="674" y="78"/>
                    <a:pt x="674" y="78"/>
                    <a:pt x="674" y="78"/>
                  </a:cubicBezTo>
                  <a:cubicBezTo>
                    <a:pt x="674" y="77"/>
                    <a:pt x="674" y="77"/>
                    <a:pt x="674" y="77"/>
                  </a:cubicBezTo>
                  <a:cubicBezTo>
                    <a:pt x="674" y="77"/>
                    <a:pt x="674" y="77"/>
                    <a:pt x="674" y="76"/>
                  </a:cubicBezTo>
                  <a:cubicBezTo>
                    <a:pt x="674" y="76"/>
                    <a:pt x="674" y="76"/>
                    <a:pt x="674" y="76"/>
                  </a:cubicBezTo>
                  <a:cubicBezTo>
                    <a:pt x="674" y="76"/>
                    <a:pt x="674" y="75"/>
                    <a:pt x="674" y="75"/>
                  </a:cubicBezTo>
                  <a:cubicBezTo>
                    <a:pt x="674" y="75"/>
                    <a:pt x="674" y="75"/>
                    <a:pt x="674" y="74"/>
                  </a:cubicBezTo>
                  <a:cubicBezTo>
                    <a:pt x="674" y="74"/>
                    <a:pt x="674" y="74"/>
                    <a:pt x="674" y="74"/>
                  </a:cubicBezTo>
                  <a:cubicBezTo>
                    <a:pt x="674" y="74"/>
                    <a:pt x="674" y="73"/>
                    <a:pt x="674" y="73"/>
                  </a:cubicBezTo>
                  <a:cubicBezTo>
                    <a:pt x="674" y="73"/>
                    <a:pt x="674" y="73"/>
                    <a:pt x="674" y="73"/>
                  </a:cubicBezTo>
                  <a:cubicBezTo>
                    <a:pt x="674" y="72"/>
                    <a:pt x="674" y="72"/>
                    <a:pt x="674" y="72"/>
                  </a:cubicBezTo>
                  <a:cubicBezTo>
                    <a:pt x="674" y="72"/>
                    <a:pt x="674" y="72"/>
                    <a:pt x="674" y="71"/>
                  </a:cubicBezTo>
                  <a:cubicBezTo>
                    <a:pt x="674" y="71"/>
                    <a:pt x="674" y="71"/>
                    <a:pt x="674" y="71"/>
                  </a:cubicBezTo>
                  <a:cubicBezTo>
                    <a:pt x="674" y="71"/>
                    <a:pt x="674" y="70"/>
                    <a:pt x="674" y="70"/>
                  </a:cubicBezTo>
                  <a:cubicBezTo>
                    <a:pt x="674" y="70"/>
                    <a:pt x="674" y="70"/>
                    <a:pt x="674" y="70"/>
                  </a:cubicBezTo>
                  <a:cubicBezTo>
                    <a:pt x="674" y="69"/>
                    <a:pt x="674" y="69"/>
                    <a:pt x="674" y="69"/>
                  </a:cubicBezTo>
                  <a:cubicBezTo>
                    <a:pt x="674" y="69"/>
                    <a:pt x="674" y="68"/>
                    <a:pt x="674" y="68"/>
                  </a:cubicBezTo>
                  <a:cubicBezTo>
                    <a:pt x="674" y="68"/>
                    <a:pt x="674" y="68"/>
                    <a:pt x="674" y="68"/>
                  </a:cubicBezTo>
                  <a:cubicBezTo>
                    <a:pt x="674" y="67"/>
                    <a:pt x="674" y="67"/>
                    <a:pt x="674" y="67"/>
                  </a:cubicBezTo>
                  <a:cubicBezTo>
                    <a:pt x="674" y="67"/>
                    <a:pt x="674" y="67"/>
                    <a:pt x="674" y="66"/>
                  </a:cubicBezTo>
                  <a:cubicBezTo>
                    <a:pt x="674" y="66"/>
                    <a:pt x="674" y="66"/>
                    <a:pt x="674" y="66"/>
                  </a:cubicBezTo>
                  <a:cubicBezTo>
                    <a:pt x="674" y="66"/>
                    <a:pt x="674" y="65"/>
                    <a:pt x="674" y="65"/>
                  </a:cubicBezTo>
                  <a:cubicBezTo>
                    <a:pt x="674" y="65"/>
                    <a:pt x="674" y="65"/>
                    <a:pt x="674" y="65"/>
                  </a:cubicBezTo>
                  <a:cubicBezTo>
                    <a:pt x="674" y="64"/>
                    <a:pt x="674" y="64"/>
                    <a:pt x="674" y="64"/>
                  </a:cubicBezTo>
                  <a:cubicBezTo>
                    <a:pt x="674" y="64"/>
                    <a:pt x="674" y="64"/>
                    <a:pt x="674" y="63"/>
                  </a:cubicBezTo>
                  <a:cubicBezTo>
                    <a:pt x="674" y="63"/>
                    <a:pt x="674" y="63"/>
                    <a:pt x="674" y="63"/>
                  </a:cubicBezTo>
                  <a:cubicBezTo>
                    <a:pt x="674" y="62"/>
                    <a:pt x="674" y="62"/>
                    <a:pt x="674" y="62"/>
                  </a:cubicBezTo>
                  <a:cubicBezTo>
                    <a:pt x="674" y="62"/>
                    <a:pt x="674" y="62"/>
                    <a:pt x="674" y="61"/>
                  </a:cubicBezTo>
                  <a:cubicBezTo>
                    <a:pt x="674" y="61"/>
                    <a:pt x="674" y="61"/>
                    <a:pt x="674" y="61"/>
                  </a:cubicBezTo>
                  <a:cubicBezTo>
                    <a:pt x="674" y="61"/>
                    <a:pt x="674" y="60"/>
                    <a:pt x="674" y="60"/>
                  </a:cubicBezTo>
                  <a:cubicBezTo>
                    <a:pt x="674" y="60"/>
                    <a:pt x="674" y="60"/>
                    <a:pt x="674" y="60"/>
                  </a:cubicBezTo>
                  <a:cubicBezTo>
                    <a:pt x="674" y="59"/>
                    <a:pt x="674" y="59"/>
                    <a:pt x="674" y="59"/>
                  </a:cubicBezTo>
                  <a:cubicBezTo>
                    <a:pt x="674" y="59"/>
                    <a:pt x="674" y="59"/>
                    <a:pt x="674" y="58"/>
                  </a:cubicBezTo>
                  <a:cubicBezTo>
                    <a:pt x="674" y="58"/>
                    <a:pt x="674" y="58"/>
                    <a:pt x="674" y="58"/>
                  </a:cubicBezTo>
                  <a:cubicBezTo>
                    <a:pt x="674" y="58"/>
                    <a:pt x="674" y="57"/>
                    <a:pt x="674" y="57"/>
                  </a:cubicBezTo>
                  <a:cubicBezTo>
                    <a:pt x="674" y="57"/>
                    <a:pt x="674" y="57"/>
                    <a:pt x="674" y="56"/>
                  </a:cubicBezTo>
                  <a:cubicBezTo>
                    <a:pt x="674" y="56"/>
                    <a:pt x="674" y="56"/>
                    <a:pt x="674" y="56"/>
                  </a:cubicBezTo>
                  <a:cubicBezTo>
                    <a:pt x="674" y="56"/>
                    <a:pt x="674" y="55"/>
                    <a:pt x="674" y="55"/>
                  </a:cubicBezTo>
                  <a:close/>
                </a:path>
              </a:pathLst>
            </a:custGeom>
            <a:solidFill>
              <a:srgbClr val="19679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103" name="任意多边形 8">
              <a:extLst>
                <a:ext uri="{FF2B5EF4-FFF2-40B4-BE49-F238E27FC236}">
                  <a16:creationId xmlns:a16="http://schemas.microsoft.com/office/drawing/2014/main" id="{6E33F5A6-6C08-9E30-3D79-94803CCC549C}"/>
                </a:ext>
              </a:extLst>
            </p:cNvPr>
            <p:cNvSpPr/>
            <p:nvPr/>
          </p:nvSpPr>
          <p:spPr bwMode="auto">
            <a:xfrm>
              <a:off x="6024698" y="1605290"/>
              <a:ext cx="2374937" cy="1632655"/>
            </a:xfrm>
            <a:custGeom>
              <a:avLst/>
              <a:gdLst>
                <a:gd name="T0" fmla="*/ 0 w 625"/>
                <a:gd name="T1" fmla="*/ 399 h 430"/>
                <a:gd name="T2" fmla="*/ 0 w 625"/>
                <a:gd name="T3" fmla="*/ 31 h 430"/>
                <a:gd name="T4" fmla="*/ 22 w 625"/>
                <a:gd name="T5" fmla="*/ 0 h 430"/>
                <a:gd name="T6" fmla="*/ 603 w 625"/>
                <a:gd name="T7" fmla="*/ 0 h 430"/>
                <a:gd name="T8" fmla="*/ 625 w 625"/>
                <a:gd name="T9" fmla="*/ 31 h 430"/>
                <a:gd name="T10" fmla="*/ 625 w 625"/>
                <a:gd name="T11" fmla="*/ 399 h 430"/>
                <a:gd name="T12" fmla="*/ 603 w 625"/>
                <a:gd name="T13" fmla="*/ 430 h 430"/>
                <a:gd name="T14" fmla="*/ 22 w 625"/>
                <a:gd name="T15" fmla="*/ 430 h 430"/>
                <a:gd name="T16" fmla="*/ 0 w 625"/>
                <a:gd name="T17" fmla="*/ 399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5" h="430">
                  <a:moveTo>
                    <a:pt x="0" y="399"/>
                  </a:moveTo>
                  <a:cubicBezTo>
                    <a:pt x="0" y="31"/>
                    <a:pt x="0" y="31"/>
                    <a:pt x="0" y="31"/>
                  </a:cubicBezTo>
                  <a:cubicBezTo>
                    <a:pt x="0" y="14"/>
                    <a:pt x="10" y="0"/>
                    <a:pt x="22" y="0"/>
                  </a:cubicBezTo>
                  <a:cubicBezTo>
                    <a:pt x="603" y="0"/>
                    <a:pt x="603" y="0"/>
                    <a:pt x="603" y="0"/>
                  </a:cubicBezTo>
                  <a:cubicBezTo>
                    <a:pt x="615" y="0"/>
                    <a:pt x="625" y="14"/>
                    <a:pt x="625" y="31"/>
                  </a:cubicBezTo>
                  <a:cubicBezTo>
                    <a:pt x="625" y="399"/>
                    <a:pt x="625" y="399"/>
                    <a:pt x="625" y="399"/>
                  </a:cubicBezTo>
                  <a:cubicBezTo>
                    <a:pt x="625" y="416"/>
                    <a:pt x="615" y="430"/>
                    <a:pt x="603" y="430"/>
                  </a:cubicBezTo>
                  <a:cubicBezTo>
                    <a:pt x="22" y="430"/>
                    <a:pt x="22" y="430"/>
                    <a:pt x="22" y="430"/>
                  </a:cubicBezTo>
                  <a:cubicBezTo>
                    <a:pt x="10" y="430"/>
                    <a:pt x="0" y="417"/>
                    <a:pt x="0" y="399"/>
                  </a:cubicBezTo>
                  <a:close/>
                </a:path>
              </a:pathLst>
            </a:custGeom>
            <a:solidFill>
              <a:srgbClr val="19679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104" name="任意多边形 9">
              <a:extLst>
                <a:ext uri="{FF2B5EF4-FFF2-40B4-BE49-F238E27FC236}">
                  <a16:creationId xmlns:a16="http://schemas.microsoft.com/office/drawing/2014/main" id="{EF753897-CE08-6F99-4C00-5E4CBDBD7917}"/>
                </a:ext>
              </a:extLst>
            </p:cNvPr>
            <p:cNvSpPr/>
            <p:nvPr/>
          </p:nvSpPr>
          <p:spPr bwMode="auto">
            <a:xfrm>
              <a:off x="6092345" y="1682078"/>
              <a:ext cx="2237816" cy="1479080"/>
            </a:xfrm>
            <a:custGeom>
              <a:avLst/>
              <a:gdLst>
                <a:gd name="T0" fmla="*/ 0 w 589"/>
                <a:gd name="T1" fmla="*/ 369 h 390"/>
                <a:gd name="T2" fmla="*/ 0 w 589"/>
                <a:gd name="T3" fmla="*/ 21 h 390"/>
                <a:gd name="T4" fmla="*/ 16 w 589"/>
                <a:gd name="T5" fmla="*/ 0 h 390"/>
                <a:gd name="T6" fmla="*/ 573 w 589"/>
                <a:gd name="T7" fmla="*/ 0 h 390"/>
                <a:gd name="T8" fmla="*/ 589 w 589"/>
                <a:gd name="T9" fmla="*/ 21 h 390"/>
                <a:gd name="T10" fmla="*/ 589 w 589"/>
                <a:gd name="T11" fmla="*/ 369 h 390"/>
                <a:gd name="T12" fmla="*/ 573 w 589"/>
                <a:gd name="T13" fmla="*/ 390 h 390"/>
                <a:gd name="T14" fmla="*/ 16 w 589"/>
                <a:gd name="T15" fmla="*/ 390 h 390"/>
                <a:gd name="T16" fmla="*/ 0 w 589"/>
                <a:gd name="T17" fmla="*/ 369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9" h="390">
                  <a:moveTo>
                    <a:pt x="0" y="369"/>
                  </a:moveTo>
                  <a:cubicBezTo>
                    <a:pt x="0" y="21"/>
                    <a:pt x="0" y="21"/>
                    <a:pt x="0" y="21"/>
                  </a:cubicBezTo>
                  <a:cubicBezTo>
                    <a:pt x="0" y="10"/>
                    <a:pt x="7" y="0"/>
                    <a:pt x="16" y="0"/>
                  </a:cubicBezTo>
                  <a:cubicBezTo>
                    <a:pt x="573" y="0"/>
                    <a:pt x="573" y="0"/>
                    <a:pt x="573" y="0"/>
                  </a:cubicBezTo>
                  <a:cubicBezTo>
                    <a:pt x="582" y="0"/>
                    <a:pt x="589" y="10"/>
                    <a:pt x="589" y="21"/>
                  </a:cubicBezTo>
                  <a:cubicBezTo>
                    <a:pt x="589" y="369"/>
                    <a:pt x="589" y="369"/>
                    <a:pt x="589" y="369"/>
                  </a:cubicBezTo>
                  <a:cubicBezTo>
                    <a:pt x="589" y="381"/>
                    <a:pt x="582" y="390"/>
                    <a:pt x="573" y="390"/>
                  </a:cubicBezTo>
                  <a:cubicBezTo>
                    <a:pt x="16" y="390"/>
                    <a:pt x="16" y="390"/>
                    <a:pt x="16" y="390"/>
                  </a:cubicBezTo>
                  <a:cubicBezTo>
                    <a:pt x="7" y="390"/>
                    <a:pt x="0" y="381"/>
                    <a:pt x="0" y="369"/>
                  </a:cubicBezTo>
                  <a:close/>
                </a:path>
              </a:pathLst>
            </a:custGeom>
            <a:solidFill>
              <a:srgbClr val="75D0F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105" name="任意多边形 10">
              <a:extLst>
                <a:ext uri="{FF2B5EF4-FFF2-40B4-BE49-F238E27FC236}">
                  <a16:creationId xmlns:a16="http://schemas.microsoft.com/office/drawing/2014/main" id="{A1FE62AC-F262-7464-8E9A-0366E0C5C525}"/>
                </a:ext>
              </a:extLst>
            </p:cNvPr>
            <p:cNvSpPr/>
            <p:nvPr/>
          </p:nvSpPr>
          <p:spPr bwMode="auto">
            <a:xfrm>
              <a:off x="6103314" y="1682078"/>
              <a:ext cx="2226846" cy="1479080"/>
            </a:xfrm>
            <a:custGeom>
              <a:avLst/>
              <a:gdLst>
                <a:gd name="T0" fmla="*/ 570 w 586"/>
                <a:gd name="T1" fmla="*/ 390 h 390"/>
                <a:gd name="T2" fmla="*/ 13 w 586"/>
                <a:gd name="T3" fmla="*/ 390 h 390"/>
                <a:gd name="T4" fmla="*/ 0 w 586"/>
                <a:gd name="T5" fmla="*/ 382 h 390"/>
                <a:gd name="T6" fmla="*/ 513 w 586"/>
                <a:gd name="T7" fmla="*/ 0 h 390"/>
                <a:gd name="T8" fmla="*/ 570 w 586"/>
                <a:gd name="T9" fmla="*/ 0 h 390"/>
                <a:gd name="T10" fmla="*/ 586 w 586"/>
                <a:gd name="T11" fmla="*/ 21 h 390"/>
                <a:gd name="T12" fmla="*/ 586 w 586"/>
                <a:gd name="T13" fmla="*/ 369 h 390"/>
                <a:gd name="T14" fmla="*/ 570 w 586"/>
                <a:gd name="T15" fmla="*/ 390 h 3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6" h="390">
                  <a:moveTo>
                    <a:pt x="570" y="390"/>
                  </a:moveTo>
                  <a:cubicBezTo>
                    <a:pt x="13" y="390"/>
                    <a:pt x="13" y="390"/>
                    <a:pt x="13" y="390"/>
                  </a:cubicBezTo>
                  <a:cubicBezTo>
                    <a:pt x="8" y="390"/>
                    <a:pt x="3" y="387"/>
                    <a:pt x="0" y="382"/>
                  </a:cubicBezTo>
                  <a:cubicBezTo>
                    <a:pt x="188" y="302"/>
                    <a:pt x="359" y="165"/>
                    <a:pt x="513" y="0"/>
                  </a:cubicBezTo>
                  <a:cubicBezTo>
                    <a:pt x="570" y="0"/>
                    <a:pt x="570" y="0"/>
                    <a:pt x="570" y="0"/>
                  </a:cubicBezTo>
                  <a:cubicBezTo>
                    <a:pt x="579" y="0"/>
                    <a:pt x="586" y="10"/>
                    <a:pt x="586" y="21"/>
                  </a:cubicBezTo>
                  <a:cubicBezTo>
                    <a:pt x="586" y="369"/>
                    <a:pt x="586" y="369"/>
                    <a:pt x="586" y="369"/>
                  </a:cubicBezTo>
                  <a:cubicBezTo>
                    <a:pt x="586" y="381"/>
                    <a:pt x="579" y="390"/>
                    <a:pt x="570" y="390"/>
                  </a:cubicBezTo>
                  <a:close/>
                </a:path>
              </a:pathLst>
            </a:custGeom>
            <a:solidFill>
              <a:srgbClr val="49BAE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106" name="任意多边形 11">
              <a:extLst>
                <a:ext uri="{FF2B5EF4-FFF2-40B4-BE49-F238E27FC236}">
                  <a16:creationId xmlns:a16="http://schemas.microsoft.com/office/drawing/2014/main" id="{5DD2FA84-0E33-5BEC-44D4-2D58E1511462}"/>
                </a:ext>
              </a:extLst>
            </p:cNvPr>
            <p:cNvSpPr/>
            <p:nvPr/>
          </p:nvSpPr>
          <p:spPr bwMode="auto">
            <a:xfrm>
              <a:off x="6092345" y="1682078"/>
              <a:ext cx="866605" cy="921453"/>
            </a:xfrm>
            <a:custGeom>
              <a:avLst/>
              <a:gdLst>
                <a:gd name="T0" fmla="*/ 73 w 228"/>
                <a:gd name="T1" fmla="*/ 134 h 243"/>
                <a:gd name="T2" fmla="*/ 9 w 228"/>
                <a:gd name="T3" fmla="*/ 221 h 243"/>
                <a:gd name="T4" fmla="*/ 0 w 228"/>
                <a:gd name="T5" fmla="*/ 243 h 243"/>
                <a:gd name="T6" fmla="*/ 0 w 228"/>
                <a:gd name="T7" fmla="*/ 21 h 243"/>
                <a:gd name="T8" fmla="*/ 16 w 228"/>
                <a:gd name="T9" fmla="*/ 0 h 243"/>
                <a:gd name="T10" fmla="*/ 228 w 228"/>
                <a:gd name="T11" fmla="*/ 0 h 243"/>
                <a:gd name="T12" fmla="*/ 73 w 228"/>
                <a:gd name="T13" fmla="*/ 134 h 243"/>
              </a:gdLst>
              <a:ahLst/>
              <a:cxnLst>
                <a:cxn ang="0">
                  <a:pos x="T0" y="T1"/>
                </a:cxn>
                <a:cxn ang="0">
                  <a:pos x="T2" y="T3"/>
                </a:cxn>
                <a:cxn ang="0">
                  <a:pos x="T4" y="T5"/>
                </a:cxn>
                <a:cxn ang="0">
                  <a:pos x="T6" y="T7"/>
                </a:cxn>
                <a:cxn ang="0">
                  <a:pos x="T8" y="T9"/>
                </a:cxn>
                <a:cxn ang="0">
                  <a:pos x="T10" y="T11"/>
                </a:cxn>
                <a:cxn ang="0">
                  <a:pos x="T12" y="T13"/>
                </a:cxn>
              </a:cxnLst>
              <a:rect l="0" t="0" r="r" b="b"/>
              <a:pathLst>
                <a:path w="228" h="243">
                  <a:moveTo>
                    <a:pt x="73" y="134"/>
                  </a:moveTo>
                  <a:cubicBezTo>
                    <a:pt x="49" y="160"/>
                    <a:pt x="26" y="187"/>
                    <a:pt x="9" y="221"/>
                  </a:cubicBezTo>
                  <a:cubicBezTo>
                    <a:pt x="6" y="229"/>
                    <a:pt x="3" y="236"/>
                    <a:pt x="0" y="243"/>
                  </a:cubicBezTo>
                  <a:cubicBezTo>
                    <a:pt x="0" y="21"/>
                    <a:pt x="0" y="21"/>
                    <a:pt x="0" y="21"/>
                  </a:cubicBezTo>
                  <a:cubicBezTo>
                    <a:pt x="0" y="10"/>
                    <a:pt x="7" y="0"/>
                    <a:pt x="16" y="0"/>
                  </a:cubicBezTo>
                  <a:cubicBezTo>
                    <a:pt x="228" y="0"/>
                    <a:pt x="228" y="0"/>
                    <a:pt x="228" y="0"/>
                  </a:cubicBezTo>
                  <a:cubicBezTo>
                    <a:pt x="173" y="36"/>
                    <a:pt x="121" y="83"/>
                    <a:pt x="73" y="134"/>
                  </a:cubicBezTo>
                  <a:close/>
                </a:path>
              </a:pathLst>
            </a:custGeom>
            <a:solidFill>
              <a:srgbClr val="ABE0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107" name="任意多边形 12">
              <a:extLst>
                <a:ext uri="{FF2B5EF4-FFF2-40B4-BE49-F238E27FC236}">
                  <a16:creationId xmlns:a16="http://schemas.microsoft.com/office/drawing/2014/main" id="{70C0EA67-901F-4F79-4704-E380C33C35E3}"/>
                </a:ext>
              </a:extLst>
            </p:cNvPr>
            <p:cNvSpPr/>
            <p:nvPr/>
          </p:nvSpPr>
          <p:spPr bwMode="auto">
            <a:xfrm>
              <a:off x="5909516" y="3237945"/>
              <a:ext cx="2603472" cy="318121"/>
            </a:xfrm>
            <a:custGeom>
              <a:avLst/>
              <a:gdLst>
                <a:gd name="T0" fmla="*/ 34 w 685"/>
                <a:gd name="T1" fmla="*/ 84 h 84"/>
                <a:gd name="T2" fmla="*/ 651 w 685"/>
                <a:gd name="T3" fmla="*/ 84 h 84"/>
                <a:gd name="T4" fmla="*/ 676 w 685"/>
                <a:gd name="T5" fmla="*/ 44 h 84"/>
                <a:gd name="T6" fmla="*/ 663 w 685"/>
                <a:gd name="T7" fmla="*/ 16 h 84"/>
                <a:gd name="T8" fmla="*/ 638 w 685"/>
                <a:gd name="T9" fmla="*/ 0 h 84"/>
                <a:gd name="T10" fmla="*/ 47 w 685"/>
                <a:gd name="T11" fmla="*/ 0 h 84"/>
                <a:gd name="T12" fmla="*/ 22 w 685"/>
                <a:gd name="T13" fmla="*/ 16 h 84"/>
                <a:gd name="T14" fmla="*/ 9 w 685"/>
                <a:gd name="T15" fmla="*/ 44 h 84"/>
                <a:gd name="T16" fmla="*/ 34 w 685"/>
                <a:gd name="T17"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5" h="84">
                  <a:moveTo>
                    <a:pt x="34" y="84"/>
                  </a:moveTo>
                  <a:cubicBezTo>
                    <a:pt x="651" y="84"/>
                    <a:pt x="651" y="84"/>
                    <a:pt x="651" y="84"/>
                  </a:cubicBezTo>
                  <a:cubicBezTo>
                    <a:pt x="672" y="84"/>
                    <a:pt x="685" y="63"/>
                    <a:pt x="676" y="44"/>
                  </a:cubicBezTo>
                  <a:cubicBezTo>
                    <a:pt x="663" y="16"/>
                    <a:pt x="663" y="16"/>
                    <a:pt x="663" y="16"/>
                  </a:cubicBezTo>
                  <a:cubicBezTo>
                    <a:pt x="658" y="6"/>
                    <a:pt x="649" y="0"/>
                    <a:pt x="638" y="0"/>
                  </a:cubicBezTo>
                  <a:cubicBezTo>
                    <a:pt x="47" y="0"/>
                    <a:pt x="47" y="0"/>
                    <a:pt x="47" y="0"/>
                  </a:cubicBezTo>
                  <a:cubicBezTo>
                    <a:pt x="37" y="0"/>
                    <a:pt x="27" y="6"/>
                    <a:pt x="22" y="16"/>
                  </a:cubicBezTo>
                  <a:cubicBezTo>
                    <a:pt x="9" y="44"/>
                    <a:pt x="9" y="44"/>
                    <a:pt x="9" y="44"/>
                  </a:cubicBezTo>
                  <a:cubicBezTo>
                    <a:pt x="0" y="63"/>
                    <a:pt x="13" y="84"/>
                    <a:pt x="34" y="84"/>
                  </a:cubicBezTo>
                  <a:close/>
                </a:path>
              </a:pathLst>
            </a:custGeom>
            <a:solidFill>
              <a:srgbClr val="2A96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108" name="任意多边形 13">
              <a:extLst>
                <a:ext uri="{FF2B5EF4-FFF2-40B4-BE49-F238E27FC236}">
                  <a16:creationId xmlns:a16="http://schemas.microsoft.com/office/drawing/2014/main" id="{AFCD8F3B-F7DF-DC30-C0A4-443346271079}"/>
                </a:ext>
              </a:extLst>
            </p:cNvPr>
            <p:cNvSpPr/>
            <p:nvPr/>
          </p:nvSpPr>
          <p:spPr bwMode="auto">
            <a:xfrm>
              <a:off x="6053950" y="3252571"/>
              <a:ext cx="2318260" cy="38394"/>
            </a:xfrm>
            <a:custGeom>
              <a:avLst/>
              <a:gdLst>
                <a:gd name="T0" fmla="*/ 0 w 610"/>
                <a:gd name="T1" fmla="*/ 10 h 10"/>
                <a:gd name="T2" fmla="*/ 610 w 610"/>
                <a:gd name="T3" fmla="*/ 10 h 10"/>
                <a:gd name="T4" fmla="*/ 604 w 610"/>
                <a:gd name="T5" fmla="*/ 2 h 10"/>
                <a:gd name="T6" fmla="*/ 601 w 610"/>
                <a:gd name="T7" fmla="*/ 0 h 10"/>
                <a:gd name="T8" fmla="*/ 8 w 610"/>
                <a:gd name="T9" fmla="*/ 0 h 10"/>
                <a:gd name="T10" fmla="*/ 5 w 610"/>
                <a:gd name="T11" fmla="*/ 2 h 10"/>
                <a:gd name="T12" fmla="*/ 0 w 610"/>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610" h="10">
                  <a:moveTo>
                    <a:pt x="0" y="10"/>
                  </a:moveTo>
                  <a:cubicBezTo>
                    <a:pt x="610" y="10"/>
                    <a:pt x="610" y="10"/>
                    <a:pt x="610" y="10"/>
                  </a:cubicBezTo>
                  <a:cubicBezTo>
                    <a:pt x="604" y="2"/>
                    <a:pt x="604" y="2"/>
                    <a:pt x="604" y="2"/>
                  </a:cubicBezTo>
                  <a:cubicBezTo>
                    <a:pt x="604" y="1"/>
                    <a:pt x="603" y="0"/>
                    <a:pt x="601" y="0"/>
                  </a:cubicBezTo>
                  <a:cubicBezTo>
                    <a:pt x="8" y="0"/>
                    <a:pt x="8" y="0"/>
                    <a:pt x="8" y="0"/>
                  </a:cubicBezTo>
                  <a:cubicBezTo>
                    <a:pt x="7" y="0"/>
                    <a:pt x="6" y="1"/>
                    <a:pt x="5" y="2"/>
                  </a:cubicBezTo>
                  <a:lnTo>
                    <a:pt x="0" y="10"/>
                  </a:lnTo>
                  <a:close/>
                </a:path>
              </a:pathLst>
            </a:custGeom>
            <a:solidFill>
              <a:srgbClr val="62B7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109" name="任意多边形 14">
              <a:extLst>
                <a:ext uri="{FF2B5EF4-FFF2-40B4-BE49-F238E27FC236}">
                  <a16:creationId xmlns:a16="http://schemas.microsoft.com/office/drawing/2014/main" id="{474572A2-4800-2BC7-74BD-824EDFBCBEA3}"/>
                </a:ext>
              </a:extLst>
            </p:cNvPr>
            <p:cNvSpPr/>
            <p:nvPr/>
          </p:nvSpPr>
          <p:spPr bwMode="auto">
            <a:xfrm>
              <a:off x="6024698" y="3305591"/>
              <a:ext cx="2374937" cy="34738"/>
            </a:xfrm>
            <a:custGeom>
              <a:avLst/>
              <a:gdLst>
                <a:gd name="T0" fmla="*/ 0 w 625"/>
                <a:gd name="T1" fmla="*/ 9 h 9"/>
                <a:gd name="T2" fmla="*/ 625 w 625"/>
                <a:gd name="T3" fmla="*/ 9 h 9"/>
                <a:gd name="T4" fmla="*/ 620 w 625"/>
                <a:gd name="T5" fmla="*/ 2 h 9"/>
                <a:gd name="T6" fmla="*/ 617 w 625"/>
                <a:gd name="T7" fmla="*/ 0 h 9"/>
                <a:gd name="T8" fmla="*/ 9 w 625"/>
                <a:gd name="T9" fmla="*/ 0 h 9"/>
                <a:gd name="T10" fmla="*/ 6 w 625"/>
                <a:gd name="T11" fmla="*/ 2 h 9"/>
                <a:gd name="T12" fmla="*/ 0 w 625"/>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625" h="9">
                  <a:moveTo>
                    <a:pt x="0" y="9"/>
                  </a:moveTo>
                  <a:cubicBezTo>
                    <a:pt x="625" y="9"/>
                    <a:pt x="625" y="9"/>
                    <a:pt x="625" y="9"/>
                  </a:cubicBezTo>
                  <a:cubicBezTo>
                    <a:pt x="620" y="2"/>
                    <a:pt x="620" y="2"/>
                    <a:pt x="620" y="2"/>
                  </a:cubicBezTo>
                  <a:cubicBezTo>
                    <a:pt x="619" y="1"/>
                    <a:pt x="618" y="0"/>
                    <a:pt x="617" y="0"/>
                  </a:cubicBezTo>
                  <a:cubicBezTo>
                    <a:pt x="9" y="0"/>
                    <a:pt x="9" y="0"/>
                    <a:pt x="9" y="0"/>
                  </a:cubicBezTo>
                  <a:cubicBezTo>
                    <a:pt x="7" y="0"/>
                    <a:pt x="6" y="1"/>
                    <a:pt x="6" y="2"/>
                  </a:cubicBezTo>
                  <a:lnTo>
                    <a:pt x="0" y="9"/>
                  </a:lnTo>
                  <a:close/>
                </a:path>
              </a:pathLst>
            </a:custGeom>
            <a:solidFill>
              <a:srgbClr val="62B7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110" name="任意多边形 15">
              <a:extLst>
                <a:ext uri="{FF2B5EF4-FFF2-40B4-BE49-F238E27FC236}">
                  <a16:creationId xmlns:a16="http://schemas.microsoft.com/office/drawing/2014/main" id="{E5568F0E-CB4C-C856-458A-F5BA09162EDD}"/>
                </a:ext>
              </a:extLst>
            </p:cNvPr>
            <p:cNvSpPr/>
            <p:nvPr/>
          </p:nvSpPr>
          <p:spPr bwMode="auto">
            <a:xfrm>
              <a:off x="5993617" y="3358611"/>
              <a:ext cx="2435270" cy="34738"/>
            </a:xfrm>
            <a:custGeom>
              <a:avLst/>
              <a:gdLst>
                <a:gd name="T0" fmla="*/ 0 w 641"/>
                <a:gd name="T1" fmla="*/ 9 h 9"/>
                <a:gd name="T2" fmla="*/ 641 w 641"/>
                <a:gd name="T3" fmla="*/ 9 h 9"/>
                <a:gd name="T4" fmla="*/ 635 w 641"/>
                <a:gd name="T5" fmla="*/ 1 h 9"/>
                <a:gd name="T6" fmla="*/ 632 w 641"/>
                <a:gd name="T7" fmla="*/ 0 h 9"/>
                <a:gd name="T8" fmla="*/ 9 w 641"/>
                <a:gd name="T9" fmla="*/ 0 h 9"/>
                <a:gd name="T10" fmla="*/ 6 w 641"/>
                <a:gd name="T11" fmla="*/ 1 h 9"/>
                <a:gd name="T12" fmla="*/ 0 w 641"/>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641" h="9">
                  <a:moveTo>
                    <a:pt x="0" y="9"/>
                  </a:moveTo>
                  <a:cubicBezTo>
                    <a:pt x="641" y="9"/>
                    <a:pt x="641" y="9"/>
                    <a:pt x="641" y="9"/>
                  </a:cubicBezTo>
                  <a:cubicBezTo>
                    <a:pt x="635" y="1"/>
                    <a:pt x="635" y="1"/>
                    <a:pt x="635" y="1"/>
                  </a:cubicBezTo>
                  <a:cubicBezTo>
                    <a:pt x="635" y="0"/>
                    <a:pt x="634" y="0"/>
                    <a:pt x="632" y="0"/>
                  </a:cubicBezTo>
                  <a:cubicBezTo>
                    <a:pt x="9" y="0"/>
                    <a:pt x="9" y="0"/>
                    <a:pt x="9" y="0"/>
                  </a:cubicBezTo>
                  <a:cubicBezTo>
                    <a:pt x="8" y="0"/>
                    <a:pt x="6" y="0"/>
                    <a:pt x="6" y="1"/>
                  </a:cubicBezTo>
                  <a:lnTo>
                    <a:pt x="0" y="9"/>
                  </a:lnTo>
                  <a:close/>
                </a:path>
              </a:pathLst>
            </a:custGeom>
            <a:solidFill>
              <a:srgbClr val="62B7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111" name="任意多边形 16">
              <a:extLst>
                <a:ext uri="{FF2B5EF4-FFF2-40B4-BE49-F238E27FC236}">
                  <a16:creationId xmlns:a16="http://schemas.microsoft.com/office/drawing/2014/main" id="{3D260530-6FA5-AA1C-A01C-4593D1E5BAAB}"/>
                </a:ext>
              </a:extLst>
            </p:cNvPr>
            <p:cNvSpPr/>
            <p:nvPr/>
          </p:nvSpPr>
          <p:spPr bwMode="auto">
            <a:xfrm>
              <a:off x="5969849" y="3407974"/>
              <a:ext cx="2482805" cy="34738"/>
            </a:xfrm>
            <a:custGeom>
              <a:avLst/>
              <a:gdLst>
                <a:gd name="T0" fmla="*/ 0 w 653"/>
                <a:gd name="T1" fmla="*/ 9 h 9"/>
                <a:gd name="T2" fmla="*/ 653 w 653"/>
                <a:gd name="T3" fmla="*/ 9 h 9"/>
                <a:gd name="T4" fmla="*/ 648 w 653"/>
                <a:gd name="T5" fmla="*/ 2 h 9"/>
                <a:gd name="T6" fmla="*/ 644 w 653"/>
                <a:gd name="T7" fmla="*/ 0 h 9"/>
                <a:gd name="T8" fmla="*/ 9 w 653"/>
                <a:gd name="T9" fmla="*/ 0 h 9"/>
                <a:gd name="T10" fmla="*/ 6 w 653"/>
                <a:gd name="T11" fmla="*/ 2 h 9"/>
                <a:gd name="T12" fmla="*/ 0 w 653"/>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653" h="9">
                  <a:moveTo>
                    <a:pt x="0" y="9"/>
                  </a:moveTo>
                  <a:cubicBezTo>
                    <a:pt x="653" y="9"/>
                    <a:pt x="653" y="9"/>
                    <a:pt x="653" y="9"/>
                  </a:cubicBezTo>
                  <a:cubicBezTo>
                    <a:pt x="648" y="2"/>
                    <a:pt x="648" y="2"/>
                    <a:pt x="648" y="2"/>
                  </a:cubicBezTo>
                  <a:cubicBezTo>
                    <a:pt x="647" y="1"/>
                    <a:pt x="646" y="0"/>
                    <a:pt x="644" y="0"/>
                  </a:cubicBezTo>
                  <a:cubicBezTo>
                    <a:pt x="9" y="0"/>
                    <a:pt x="9" y="0"/>
                    <a:pt x="9" y="0"/>
                  </a:cubicBezTo>
                  <a:cubicBezTo>
                    <a:pt x="8" y="0"/>
                    <a:pt x="6" y="1"/>
                    <a:pt x="6" y="2"/>
                  </a:cubicBezTo>
                  <a:lnTo>
                    <a:pt x="0" y="9"/>
                  </a:lnTo>
                  <a:close/>
                </a:path>
              </a:pathLst>
            </a:custGeom>
            <a:solidFill>
              <a:srgbClr val="62B7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368" name="任意多边形 17">
              <a:extLst>
                <a:ext uri="{FF2B5EF4-FFF2-40B4-BE49-F238E27FC236}">
                  <a16:creationId xmlns:a16="http://schemas.microsoft.com/office/drawing/2014/main" id="{1A5B86D4-EFF0-6185-F592-9497B1547F8B}"/>
                </a:ext>
              </a:extLst>
            </p:cNvPr>
            <p:cNvSpPr/>
            <p:nvPr/>
          </p:nvSpPr>
          <p:spPr bwMode="auto">
            <a:xfrm>
              <a:off x="6057607" y="3241601"/>
              <a:ext cx="126152" cy="219394"/>
            </a:xfrm>
            <a:custGeom>
              <a:avLst/>
              <a:gdLst>
                <a:gd name="T0" fmla="*/ 11 w 69"/>
                <a:gd name="T1" fmla="*/ 120 h 120"/>
                <a:gd name="T2" fmla="*/ 0 w 69"/>
                <a:gd name="T3" fmla="*/ 116 h 120"/>
                <a:gd name="T4" fmla="*/ 58 w 69"/>
                <a:gd name="T5" fmla="*/ 0 h 120"/>
                <a:gd name="T6" fmla="*/ 69 w 69"/>
                <a:gd name="T7" fmla="*/ 4 h 120"/>
                <a:gd name="T8" fmla="*/ 11 w 69"/>
                <a:gd name="T9" fmla="*/ 120 h 120"/>
              </a:gdLst>
              <a:ahLst/>
              <a:cxnLst>
                <a:cxn ang="0">
                  <a:pos x="T0" y="T1"/>
                </a:cxn>
                <a:cxn ang="0">
                  <a:pos x="T2" y="T3"/>
                </a:cxn>
                <a:cxn ang="0">
                  <a:pos x="T4" y="T5"/>
                </a:cxn>
                <a:cxn ang="0">
                  <a:pos x="T6" y="T7"/>
                </a:cxn>
                <a:cxn ang="0">
                  <a:pos x="T8" y="T9"/>
                </a:cxn>
              </a:cxnLst>
              <a:rect l="0" t="0" r="r" b="b"/>
              <a:pathLst>
                <a:path w="69" h="120">
                  <a:moveTo>
                    <a:pt x="11" y="120"/>
                  </a:moveTo>
                  <a:lnTo>
                    <a:pt x="0" y="116"/>
                  </a:lnTo>
                  <a:lnTo>
                    <a:pt x="58" y="0"/>
                  </a:lnTo>
                  <a:lnTo>
                    <a:pt x="69" y="4"/>
                  </a:lnTo>
                  <a:lnTo>
                    <a:pt x="11" y="120"/>
                  </a:lnTo>
                  <a:close/>
                </a:path>
              </a:pathLst>
            </a:custGeom>
            <a:solidFill>
              <a:srgbClr val="2A96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369" name="任意多边形 18">
              <a:extLst>
                <a:ext uri="{FF2B5EF4-FFF2-40B4-BE49-F238E27FC236}">
                  <a16:creationId xmlns:a16="http://schemas.microsoft.com/office/drawing/2014/main" id="{D396FA95-9C36-AAAB-9BED-4BA29CE24DF6}"/>
                </a:ext>
              </a:extLst>
            </p:cNvPr>
            <p:cNvSpPr/>
            <p:nvPr/>
          </p:nvSpPr>
          <p:spPr bwMode="auto">
            <a:xfrm>
              <a:off x="6198385" y="3241601"/>
              <a:ext cx="129809" cy="219394"/>
            </a:xfrm>
            <a:custGeom>
              <a:avLst/>
              <a:gdLst>
                <a:gd name="T0" fmla="*/ 11 w 71"/>
                <a:gd name="T1" fmla="*/ 120 h 120"/>
                <a:gd name="T2" fmla="*/ 0 w 71"/>
                <a:gd name="T3" fmla="*/ 116 h 120"/>
                <a:gd name="T4" fmla="*/ 58 w 71"/>
                <a:gd name="T5" fmla="*/ 0 h 120"/>
                <a:gd name="T6" fmla="*/ 71 w 71"/>
                <a:gd name="T7" fmla="*/ 4 h 120"/>
                <a:gd name="T8" fmla="*/ 11 w 71"/>
                <a:gd name="T9" fmla="*/ 120 h 120"/>
              </a:gdLst>
              <a:ahLst/>
              <a:cxnLst>
                <a:cxn ang="0">
                  <a:pos x="T0" y="T1"/>
                </a:cxn>
                <a:cxn ang="0">
                  <a:pos x="T2" y="T3"/>
                </a:cxn>
                <a:cxn ang="0">
                  <a:pos x="T4" y="T5"/>
                </a:cxn>
                <a:cxn ang="0">
                  <a:pos x="T6" y="T7"/>
                </a:cxn>
                <a:cxn ang="0">
                  <a:pos x="T8" y="T9"/>
                </a:cxn>
              </a:cxnLst>
              <a:rect l="0" t="0" r="r" b="b"/>
              <a:pathLst>
                <a:path w="71" h="120">
                  <a:moveTo>
                    <a:pt x="11" y="120"/>
                  </a:moveTo>
                  <a:lnTo>
                    <a:pt x="0" y="116"/>
                  </a:lnTo>
                  <a:lnTo>
                    <a:pt x="58" y="0"/>
                  </a:lnTo>
                  <a:lnTo>
                    <a:pt x="71" y="4"/>
                  </a:lnTo>
                  <a:lnTo>
                    <a:pt x="11" y="120"/>
                  </a:lnTo>
                  <a:close/>
                </a:path>
              </a:pathLst>
            </a:custGeom>
            <a:solidFill>
              <a:srgbClr val="2A96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370" name="任意多边形 19">
              <a:extLst>
                <a:ext uri="{FF2B5EF4-FFF2-40B4-BE49-F238E27FC236}">
                  <a16:creationId xmlns:a16="http://schemas.microsoft.com/office/drawing/2014/main" id="{A6232A2E-B9CC-618D-313A-C6CBE1F1220C}"/>
                </a:ext>
              </a:extLst>
            </p:cNvPr>
            <p:cNvSpPr/>
            <p:nvPr/>
          </p:nvSpPr>
          <p:spPr bwMode="auto">
            <a:xfrm>
              <a:off x="6339162" y="3241601"/>
              <a:ext cx="129809" cy="219394"/>
            </a:xfrm>
            <a:custGeom>
              <a:avLst/>
              <a:gdLst>
                <a:gd name="T0" fmla="*/ 10 w 71"/>
                <a:gd name="T1" fmla="*/ 120 h 120"/>
                <a:gd name="T2" fmla="*/ 0 w 71"/>
                <a:gd name="T3" fmla="*/ 116 h 120"/>
                <a:gd name="T4" fmla="*/ 60 w 71"/>
                <a:gd name="T5" fmla="*/ 0 h 120"/>
                <a:gd name="T6" fmla="*/ 71 w 71"/>
                <a:gd name="T7" fmla="*/ 4 h 120"/>
                <a:gd name="T8" fmla="*/ 10 w 71"/>
                <a:gd name="T9" fmla="*/ 120 h 120"/>
              </a:gdLst>
              <a:ahLst/>
              <a:cxnLst>
                <a:cxn ang="0">
                  <a:pos x="T0" y="T1"/>
                </a:cxn>
                <a:cxn ang="0">
                  <a:pos x="T2" y="T3"/>
                </a:cxn>
                <a:cxn ang="0">
                  <a:pos x="T4" y="T5"/>
                </a:cxn>
                <a:cxn ang="0">
                  <a:pos x="T6" y="T7"/>
                </a:cxn>
                <a:cxn ang="0">
                  <a:pos x="T8" y="T9"/>
                </a:cxn>
              </a:cxnLst>
              <a:rect l="0" t="0" r="r" b="b"/>
              <a:pathLst>
                <a:path w="71" h="120">
                  <a:moveTo>
                    <a:pt x="10" y="120"/>
                  </a:moveTo>
                  <a:lnTo>
                    <a:pt x="0" y="116"/>
                  </a:lnTo>
                  <a:lnTo>
                    <a:pt x="60" y="0"/>
                  </a:lnTo>
                  <a:lnTo>
                    <a:pt x="71" y="4"/>
                  </a:lnTo>
                  <a:lnTo>
                    <a:pt x="10" y="120"/>
                  </a:lnTo>
                  <a:close/>
                </a:path>
              </a:pathLst>
            </a:custGeom>
            <a:solidFill>
              <a:srgbClr val="2A96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371" name="任意多边形 20">
              <a:extLst>
                <a:ext uri="{FF2B5EF4-FFF2-40B4-BE49-F238E27FC236}">
                  <a16:creationId xmlns:a16="http://schemas.microsoft.com/office/drawing/2014/main" id="{86FAB929-4622-684C-FD2A-6CB60675C473}"/>
                </a:ext>
              </a:extLst>
            </p:cNvPr>
            <p:cNvSpPr/>
            <p:nvPr/>
          </p:nvSpPr>
          <p:spPr bwMode="auto">
            <a:xfrm>
              <a:off x="6483597" y="3241601"/>
              <a:ext cx="126152" cy="219394"/>
            </a:xfrm>
            <a:custGeom>
              <a:avLst/>
              <a:gdLst>
                <a:gd name="T0" fmla="*/ 10 w 69"/>
                <a:gd name="T1" fmla="*/ 120 h 120"/>
                <a:gd name="T2" fmla="*/ 0 w 69"/>
                <a:gd name="T3" fmla="*/ 116 h 120"/>
                <a:gd name="T4" fmla="*/ 58 w 69"/>
                <a:gd name="T5" fmla="*/ 0 h 120"/>
                <a:gd name="T6" fmla="*/ 69 w 69"/>
                <a:gd name="T7" fmla="*/ 4 h 120"/>
                <a:gd name="T8" fmla="*/ 10 w 69"/>
                <a:gd name="T9" fmla="*/ 120 h 120"/>
              </a:gdLst>
              <a:ahLst/>
              <a:cxnLst>
                <a:cxn ang="0">
                  <a:pos x="T0" y="T1"/>
                </a:cxn>
                <a:cxn ang="0">
                  <a:pos x="T2" y="T3"/>
                </a:cxn>
                <a:cxn ang="0">
                  <a:pos x="T4" y="T5"/>
                </a:cxn>
                <a:cxn ang="0">
                  <a:pos x="T6" y="T7"/>
                </a:cxn>
                <a:cxn ang="0">
                  <a:pos x="T8" y="T9"/>
                </a:cxn>
              </a:cxnLst>
              <a:rect l="0" t="0" r="r" b="b"/>
              <a:pathLst>
                <a:path w="69" h="120">
                  <a:moveTo>
                    <a:pt x="10" y="120"/>
                  </a:moveTo>
                  <a:lnTo>
                    <a:pt x="0" y="116"/>
                  </a:lnTo>
                  <a:lnTo>
                    <a:pt x="58" y="0"/>
                  </a:lnTo>
                  <a:lnTo>
                    <a:pt x="69" y="4"/>
                  </a:lnTo>
                  <a:lnTo>
                    <a:pt x="10" y="120"/>
                  </a:lnTo>
                  <a:close/>
                </a:path>
              </a:pathLst>
            </a:custGeom>
            <a:solidFill>
              <a:srgbClr val="2A96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372" name="任意多边形 21">
              <a:extLst>
                <a:ext uri="{FF2B5EF4-FFF2-40B4-BE49-F238E27FC236}">
                  <a16:creationId xmlns:a16="http://schemas.microsoft.com/office/drawing/2014/main" id="{A278385E-6F4F-C203-356B-28F8713D983A}"/>
                </a:ext>
              </a:extLst>
            </p:cNvPr>
            <p:cNvSpPr/>
            <p:nvPr/>
          </p:nvSpPr>
          <p:spPr bwMode="auto">
            <a:xfrm>
              <a:off x="6624374" y="3241601"/>
              <a:ext cx="126152" cy="219394"/>
            </a:xfrm>
            <a:custGeom>
              <a:avLst/>
              <a:gdLst>
                <a:gd name="T0" fmla="*/ 10 w 69"/>
                <a:gd name="T1" fmla="*/ 120 h 120"/>
                <a:gd name="T2" fmla="*/ 0 w 69"/>
                <a:gd name="T3" fmla="*/ 116 h 120"/>
                <a:gd name="T4" fmla="*/ 58 w 69"/>
                <a:gd name="T5" fmla="*/ 0 h 120"/>
                <a:gd name="T6" fmla="*/ 69 w 69"/>
                <a:gd name="T7" fmla="*/ 4 h 120"/>
                <a:gd name="T8" fmla="*/ 10 w 69"/>
                <a:gd name="T9" fmla="*/ 120 h 120"/>
              </a:gdLst>
              <a:ahLst/>
              <a:cxnLst>
                <a:cxn ang="0">
                  <a:pos x="T0" y="T1"/>
                </a:cxn>
                <a:cxn ang="0">
                  <a:pos x="T2" y="T3"/>
                </a:cxn>
                <a:cxn ang="0">
                  <a:pos x="T4" y="T5"/>
                </a:cxn>
                <a:cxn ang="0">
                  <a:pos x="T6" y="T7"/>
                </a:cxn>
                <a:cxn ang="0">
                  <a:pos x="T8" y="T9"/>
                </a:cxn>
              </a:cxnLst>
              <a:rect l="0" t="0" r="r" b="b"/>
              <a:pathLst>
                <a:path w="69" h="120">
                  <a:moveTo>
                    <a:pt x="10" y="120"/>
                  </a:moveTo>
                  <a:lnTo>
                    <a:pt x="0" y="116"/>
                  </a:lnTo>
                  <a:lnTo>
                    <a:pt x="58" y="0"/>
                  </a:lnTo>
                  <a:lnTo>
                    <a:pt x="69" y="4"/>
                  </a:lnTo>
                  <a:lnTo>
                    <a:pt x="10" y="120"/>
                  </a:lnTo>
                  <a:close/>
                </a:path>
              </a:pathLst>
            </a:custGeom>
            <a:solidFill>
              <a:srgbClr val="2A96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373" name="任意多边形 22">
              <a:extLst>
                <a:ext uri="{FF2B5EF4-FFF2-40B4-BE49-F238E27FC236}">
                  <a16:creationId xmlns:a16="http://schemas.microsoft.com/office/drawing/2014/main" id="{09867B9B-4010-8FE9-AEE4-AA1CE93077DB}"/>
                </a:ext>
              </a:extLst>
            </p:cNvPr>
            <p:cNvSpPr/>
            <p:nvPr/>
          </p:nvSpPr>
          <p:spPr bwMode="auto">
            <a:xfrm>
              <a:off x="6765152" y="3241601"/>
              <a:ext cx="124323" cy="219394"/>
            </a:xfrm>
            <a:custGeom>
              <a:avLst/>
              <a:gdLst>
                <a:gd name="T0" fmla="*/ 10 w 68"/>
                <a:gd name="T1" fmla="*/ 120 h 120"/>
                <a:gd name="T2" fmla="*/ 0 w 68"/>
                <a:gd name="T3" fmla="*/ 116 h 120"/>
                <a:gd name="T4" fmla="*/ 58 w 68"/>
                <a:gd name="T5" fmla="*/ 0 h 120"/>
                <a:gd name="T6" fmla="*/ 68 w 68"/>
                <a:gd name="T7" fmla="*/ 4 h 120"/>
                <a:gd name="T8" fmla="*/ 10 w 68"/>
                <a:gd name="T9" fmla="*/ 120 h 120"/>
              </a:gdLst>
              <a:ahLst/>
              <a:cxnLst>
                <a:cxn ang="0">
                  <a:pos x="T0" y="T1"/>
                </a:cxn>
                <a:cxn ang="0">
                  <a:pos x="T2" y="T3"/>
                </a:cxn>
                <a:cxn ang="0">
                  <a:pos x="T4" y="T5"/>
                </a:cxn>
                <a:cxn ang="0">
                  <a:pos x="T6" y="T7"/>
                </a:cxn>
                <a:cxn ang="0">
                  <a:pos x="T8" y="T9"/>
                </a:cxn>
              </a:cxnLst>
              <a:rect l="0" t="0" r="r" b="b"/>
              <a:pathLst>
                <a:path w="68" h="120">
                  <a:moveTo>
                    <a:pt x="10" y="120"/>
                  </a:moveTo>
                  <a:lnTo>
                    <a:pt x="0" y="116"/>
                  </a:lnTo>
                  <a:lnTo>
                    <a:pt x="58" y="0"/>
                  </a:lnTo>
                  <a:lnTo>
                    <a:pt x="68" y="4"/>
                  </a:lnTo>
                  <a:lnTo>
                    <a:pt x="10" y="120"/>
                  </a:lnTo>
                  <a:close/>
                </a:path>
              </a:pathLst>
            </a:custGeom>
            <a:solidFill>
              <a:srgbClr val="2A96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374" name="任意多边形 23">
              <a:extLst>
                <a:ext uri="{FF2B5EF4-FFF2-40B4-BE49-F238E27FC236}">
                  <a16:creationId xmlns:a16="http://schemas.microsoft.com/office/drawing/2014/main" id="{89550136-388A-B574-783D-A42B9660775F}"/>
                </a:ext>
              </a:extLst>
            </p:cNvPr>
            <p:cNvSpPr/>
            <p:nvPr/>
          </p:nvSpPr>
          <p:spPr bwMode="auto">
            <a:xfrm>
              <a:off x="6905929" y="3241601"/>
              <a:ext cx="127980" cy="219394"/>
            </a:xfrm>
            <a:custGeom>
              <a:avLst/>
              <a:gdLst>
                <a:gd name="T0" fmla="*/ 10 w 70"/>
                <a:gd name="T1" fmla="*/ 120 h 120"/>
                <a:gd name="T2" fmla="*/ 0 w 70"/>
                <a:gd name="T3" fmla="*/ 116 h 120"/>
                <a:gd name="T4" fmla="*/ 58 w 70"/>
                <a:gd name="T5" fmla="*/ 0 h 120"/>
                <a:gd name="T6" fmla="*/ 70 w 70"/>
                <a:gd name="T7" fmla="*/ 4 h 120"/>
                <a:gd name="T8" fmla="*/ 10 w 70"/>
                <a:gd name="T9" fmla="*/ 120 h 120"/>
              </a:gdLst>
              <a:ahLst/>
              <a:cxnLst>
                <a:cxn ang="0">
                  <a:pos x="T0" y="T1"/>
                </a:cxn>
                <a:cxn ang="0">
                  <a:pos x="T2" y="T3"/>
                </a:cxn>
                <a:cxn ang="0">
                  <a:pos x="T4" y="T5"/>
                </a:cxn>
                <a:cxn ang="0">
                  <a:pos x="T6" y="T7"/>
                </a:cxn>
                <a:cxn ang="0">
                  <a:pos x="T8" y="T9"/>
                </a:cxn>
              </a:cxnLst>
              <a:rect l="0" t="0" r="r" b="b"/>
              <a:pathLst>
                <a:path w="70" h="120">
                  <a:moveTo>
                    <a:pt x="10" y="120"/>
                  </a:moveTo>
                  <a:lnTo>
                    <a:pt x="0" y="116"/>
                  </a:lnTo>
                  <a:lnTo>
                    <a:pt x="58" y="0"/>
                  </a:lnTo>
                  <a:lnTo>
                    <a:pt x="70" y="4"/>
                  </a:lnTo>
                  <a:lnTo>
                    <a:pt x="10" y="120"/>
                  </a:lnTo>
                  <a:close/>
                </a:path>
              </a:pathLst>
            </a:custGeom>
            <a:solidFill>
              <a:srgbClr val="2A96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375" name="任意多边形 24">
              <a:extLst>
                <a:ext uri="{FF2B5EF4-FFF2-40B4-BE49-F238E27FC236}">
                  <a16:creationId xmlns:a16="http://schemas.microsoft.com/office/drawing/2014/main" id="{A8CB4444-8234-03DB-A8D8-33DD2831EE3C}"/>
                </a:ext>
              </a:extLst>
            </p:cNvPr>
            <p:cNvSpPr/>
            <p:nvPr/>
          </p:nvSpPr>
          <p:spPr bwMode="auto">
            <a:xfrm>
              <a:off x="7088757" y="3245258"/>
              <a:ext cx="53021" cy="212081"/>
            </a:xfrm>
            <a:custGeom>
              <a:avLst/>
              <a:gdLst>
                <a:gd name="T0" fmla="*/ 12 w 29"/>
                <a:gd name="T1" fmla="*/ 116 h 116"/>
                <a:gd name="T2" fmla="*/ 0 w 29"/>
                <a:gd name="T3" fmla="*/ 116 h 116"/>
                <a:gd name="T4" fmla="*/ 16 w 29"/>
                <a:gd name="T5" fmla="*/ 0 h 116"/>
                <a:gd name="T6" fmla="*/ 29 w 29"/>
                <a:gd name="T7" fmla="*/ 2 h 116"/>
                <a:gd name="T8" fmla="*/ 12 w 29"/>
                <a:gd name="T9" fmla="*/ 116 h 116"/>
              </a:gdLst>
              <a:ahLst/>
              <a:cxnLst>
                <a:cxn ang="0">
                  <a:pos x="T0" y="T1"/>
                </a:cxn>
                <a:cxn ang="0">
                  <a:pos x="T2" y="T3"/>
                </a:cxn>
                <a:cxn ang="0">
                  <a:pos x="T4" y="T5"/>
                </a:cxn>
                <a:cxn ang="0">
                  <a:pos x="T6" y="T7"/>
                </a:cxn>
                <a:cxn ang="0">
                  <a:pos x="T8" y="T9"/>
                </a:cxn>
              </a:cxnLst>
              <a:rect l="0" t="0" r="r" b="b"/>
              <a:pathLst>
                <a:path w="29" h="116">
                  <a:moveTo>
                    <a:pt x="12" y="116"/>
                  </a:moveTo>
                  <a:lnTo>
                    <a:pt x="0" y="116"/>
                  </a:lnTo>
                  <a:lnTo>
                    <a:pt x="16" y="0"/>
                  </a:lnTo>
                  <a:lnTo>
                    <a:pt x="29" y="2"/>
                  </a:lnTo>
                  <a:lnTo>
                    <a:pt x="12" y="116"/>
                  </a:lnTo>
                  <a:close/>
                </a:path>
              </a:pathLst>
            </a:custGeom>
            <a:solidFill>
              <a:srgbClr val="2A96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376" name="任意多边形 25">
              <a:extLst>
                <a:ext uri="{FF2B5EF4-FFF2-40B4-BE49-F238E27FC236}">
                  <a16:creationId xmlns:a16="http://schemas.microsoft.com/office/drawing/2014/main" id="{6B4E9AFB-2E55-A0FA-7F45-2C0D8418091F}"/>
                </a:ext>
              </a:extLst>
            </p:cNvPr>
            <p:cNvSpPr/>
            <p:nvPr/>
          </p:nvSpPr>
          <p:spPr bwMode="auto">
            <a:xfrm>
              <a:off x="8194867" y="3241601"/>
              <a:ext cx="124323" cy="219394"/>
            </a:xfrm>
            <a:custGeom>
              <a:avLst/>
              <a:gdLst>
                <a:gd name="T0" fmla="*/ 58 w 68"/>
                <a:gd name="T1" fmla="*/ 120 h 120"/>
                <a:gd name="T2" fmla="*/ 0 w 68"/>
                <a:gd name="T3" fmla="*/ 4 h 120"/>
                <a:gd name="T4" fmla="*/ 10 w 68"/>
                <a:gd name="T5" fmla="*/ 0 h 120"/>
                <a:gd name="T6" fmla="*/ 68 w 68"/>
                <a:gd name="T7" fmla="*/ 116 h 120"/>
                <a:gd name="T8" fmla="*/ 58 w 68"/>
                <a:gd name="T9" fmla="*/ 120 h 120"/>
              </a:gdLst>
              <a:ahLst/>
              <a:cxnLst>
                <a:cxn ang="0">
                  <a:pos x="T0" y="T1"/>
                </a:cxn>
                <a:cxn ang="0">
                  <a:pos x="T2" y="T3"/>
                </a:cxn>
                <a:cxn ang="0">
                  <a:pos x="T4" y="T5"/>
                </a:cxn>
                <a:cxn ang="0">
                  <a:pos x="T6" y="T7"/>
                </a:cxn>
                <a:cxn ang="0">
                  <a:pos x="T8" y="T9"/>
                </a:cxn>
              </a:cxnLst>
              <a:rect l="0" t="0" r="r" b="b"/>
              <a:pathLst>
                <a:path w="68" h="120">
                  <a:moveTo>
                    <a:pt x="58" y="120"/>
                  </a:moveTo>
                  <a:lnTo>
                    <a:pt x="0" y="4"/>
                  </a:lnTo>
                  <a:lnTo>
                    <a:pt x="10" y="0"/>
                  </a:lnTo>
                  <a:lnTo>
                    <a:pt x="68" y="116"/>
                  </a:lnTo>
                  <a:lnTo>
                    <a:pt x="58" y="120"/>
                  </a:lnTo>
                  <a:close/>
                </a:path>
              </a:pathLst>
            </a:custGeom>
            <a:solidFill>
              <a:srgbClr val="2A96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377" name="任意多边形 26">
              <a:extLst>
                <a:ext uri="{FF2B5EF4-FFF2-40B4-BE49-F238E27FC236}">
                  <a16:creationId xmlns:a16="http://schemas.microsoft.com/office/drawing/2014/main" id="{70ED660F-6C54-63DE-7826-D68E803C0FB8}"/>
                </a:ext>
              </a:extLst>
            </p:cNvPr>
            <p:cNvSpPr/>
            <p:nvPr/>
          </p:nvSpPr>
          <p:spPr bwMode="auto">
            <a:xfrm>
              <a:off x="8054089" y="3241601"/>
              <a:ext cx="124323" cy="219394"/>
            </a:xfrm>
            <a:custGeom>
              <a:avLst/>
              <a:gdLst>
                <a:gd name="T0" fmla="*/ 58 w 68"/>
                <a:gd name="T1" fmla="*/ 120 h 120"/>
                <a:gd name="T2" fmla="*/ 0 w 68"/>
                <a:gd name="T3" fmla="*/ 4 h 120"/>
                <a:gd name="T4" fmla="*/ 10 w 68"/>
                <a:gd name="T5" fmla="*/ 0 h 120"/>
                <a:gd name="T6" fmla="*/ 68 w 68"/>
                <a:gd name="T7" fmla="*/ 116 h 120"/>
                <a:gd name="T8" fmla="*/ 58 w 68"/>
                <a:gd name="T9" fmla="*/ 120 h 120"/>
              </a:gdLst>
              <a:ahLst/>
              <a:cxnLst>
                <a:cxn ang="0">
                  <a:pos x="T0" y="T1"/>
                </a:cxn>
                <a:cxn ang="0">
                  <a:pos x="T2" y="T3"/>
                </a:cxn>
                <a:cxn ang="0">
                  <a:pos x="T4" y="T5"/>
                </a:cxn>
                <a:cxn ang="0">
                  <a:pos x="T6" y="T7"/>
                </a:cxn>
                <a:cxn ang="0">
                  <a:pos x="T8" y="T9"/>
                </a:cxn>
              </a:cxnLst>
              <a:rect l="0" t="0" r="r" b="b"/>
              <a:pathLst>
                <a:path w="68" h="120">
                  <a:moveTo>
                    <a:pt x="58" y="120"/>
                  </a:moveTo>
                  <a:lnTo>
                    <a:pt x="0" y="4"/>
                  </a:lnTo>
                  <a:lnTo>
                    <a:pt x="10" y="0"/>
                  </a:lnTo>
                  <a:lnTo>
                    <a:pt x="68" y="116"/>
                  </a:lnTo>
                  <a:lnTo>
                    <a:pt x="58" y="120"/>
                  </a:lnTo>
                  <a:close/>
                </a:path>
              </a:pathLst>
            </a:custGeom>
            <a:solidFill>
              <a:srgbClr val="2A96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378" name="任意多边形 27">
              <a:extLst>
                <a:ext uri="{FF2B5EF4-FFF2-40B4-BE49-F238E27FC236}">
                  <a16:creationId xmlns:a16="http://schemas.microsoft.com/office/drawing/2014/main" id="{41BF0C39-C152-7F07-DED2-D8A8184292F7}"/>
                </a:ext>
              </a:extLst>
            </p:cNvPr>
            <p:cNvSpPr/>
            <p:nvPr/>
          </p:nvSpPr>
          <p:spPr bwMode="auto">
            <a:xfrm>
              <a:off x="7913312" y="3241601"/>
              <a:ext cx="124323" cy="219394"/>
            </a:xfrm>
            <a:custGeom>
              <a:avLst/>
              <a:gdLst>
                <a:gd name="T0" fmla="*/ 58 w 68"/>
                <a:gd name="T1" fmla="*/ 120 h 120"/>
                <a:gd name="T2" fmla="*/ 0 w 68"/>
                <a:gd name="T3" fmla="*/ 4 h 120"/>
                <a:gd name="T4" fmla="*/ 10 w 68"/>
                <a:gd name="T5" fmla="*/ 0 h 120"/>
                <a:gd name="T6" fmla="*/ 68 w 68"/>
                <a:gd name="T7" fmla="*/ 116 h 120"/>
                <a:gd name="T8" fmla="*/ 58 w 68"/>
                <a:gd name="T9" fmla="*/ 120 h 120"/>
              </a:gdLst>
              <a:ahLst/>
              <a:cxnLst>
                <a:cxn ang="0">
                  <a:pos x="T0" y="T1"/>
                </a:cxn>
                <a:cxn ang="0">
                  <a:pos x="T2" y="T3"/>
                </a:cxn>
                <a:cxn ang="0">
                  <a:pos x="T4" y="T5"/>
                </a:cxn>
                <a:cxn ang="0">
                  <a:pos x="T6" y="T7"/>
                </a:cxn>
                <a:cxn ang="0">
                  <a:pos x="T8" y="T9"/>
                </a:cxn>
              </a:cxnLst>
              <a:rect l="0" t="0" r="r" b="b"/>
              <a:pathLst>
                <a:path w="68" h="120">
                  <a:moveTo>
                    <a:pt x="58" y="120"/>
                  </a:moveTo>
                  <a:lnTo>
                    <a:pt x="0" y="4"/>
                  </a:lnTo>
                  <a:lnTo>
                    <a:pt x="10" y="0"/>
                  </a:lnTo>
                  <a:lnTo>
                    <a:pt x="68" y="116"/>
                  </a:lnTo>
                  <a:lnTo>
                    <a:pt x="58" y="120"/>
                  </a:lnTo>
                  <a:close/>
                </a:path>
              </a:pathLst>
            </a:custGeom>
            <a:solidFill>
              <a:srgbClr val="2A96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379" name="任意多边形 28">
              <a:extLst>
                <a:ext uri="{FF2B5EF4-FFF2-40B4-BE49-F238E27FC236}">
                  <a16:creationId xmlns:a16="http://schemas.microsoft.com/office/drawing/2014/main" id="{01506D50-BE91-98CC-328B-181615A556A2}"/>
                </a:ext>
              </a:extLst>
            </p:cNvPr>
            <p:cNvSpPr/>
            <p:nvPr/>
          </p:nvSpPr>
          <p:spPr bwMode="auto">
            <a:xfrm>
              <a:off x="7768877" y="3241601"/>
              <a:ext cx="127980" cy="219394"/>
            </a:xfrm>
            <a:custGeom>
              <a:avLst/>
              <a:gdLst>
                <a:gd name="T0" fmla="*/ 60 w 70"/>
                <a:gd name="T1" fmla="*/ 120 h 120"/>
                <a:gd name="T2" fmla="*/ 0 w 70"/>
                <a:gd name="T3" fmla="*/ 4 h 120"/>
                <a:gd name="T4" fmla="*/ 10 w 70"/>
                <a:gd name="T5" fmla="*/ 0 h 120"/>
                <a:gd name="T6" fmla="*/ 70 w 70"/>
                <a:gd name="T7" fmla="*/ 116 h 120"/>
                <a:gd name="T8" fmla="*/ 60 w 70"/>
                <a:gd name="T9" fmla="*/ 120 h 120"/>
              </a:gdLst>
              <a:ahLst/>
              <a:cxnLst>
                <a:cxn ang="0">
                  <a:pos x="T0" y="T1"/>
                </a:cxn>
                <a:cxn ang="0">
                  <a:pos x="T2" y="T3"/>
                </a:cxn>
                <a:cxn ang="0">
                  <a:pos x="T4" y="T5"/>
                </a:cxn>
                <a:cxn ang="0">
                  <a:pos x="T6" y="T7"/>
                </a:cxn>
                <a:cxn ang="0">
                  <a:pos x="T8" y="T9"/>
                </a:cxn>
              </a:cxnLst>
              <a:rect l="0" t="0" r="r" b="b"/>
              <a:pathLst>
                <a:path w="70" h="120">
                  <a:moveTo>
                    <a:pt x="60" y="120"/>
                  </a:moveTo>
                  <a:lnTo>
                    <a:pt x="0" y="4"/>
                  </a:lnTo>
                  <a:lnTo>
                    <a:pt x="10" y="0"/>
                  </a:lnTo>
                  <a:lnTo>
                    <a:pt x="70" y="116"/>
                  </a:lnTo>
                  <a:lnTo>
                    <a:pt x="60" y="120"/>
                  </a:lnTo>
                  <a:close/>
                </a:path>
              </a:pathLst>
            </a:custGeom>
            <a:solidFill>
              <a:srgbClr val="2A96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380" name="任意多边形 29">
              <a:extLst>
                <a:ext uri="{FF2B5EF4-FFF2-40B4-BE49-F238E27FC236}">
                  <a16:creationId xmlns:a16="http://schemas.microsoft.com/office/drawing/2014/main" id="{8797CB71-3C18-79C2-28F1-C8E109FCCBFB}"/>
                </a:ext>
              </a:extLst>
            </p:cNvPr>
            <p:cNvSpPr/>
            <p:nvPr/>
          </p:nvSpPr>
          <p:spPr bwMode="auto">
            <a:xfrm>
              <a:off x="7628100" y="3241601"/>
              <a:ext cx="124323" cy="219394"/>
            </a:xfrm>
            <a:custGeom>
              <a:avLst/>
              <a:gdLst>
                <a:gd name="T0" fmla="*/ 58 w 68"/>
                <a:gd name="T1" fmla="*/ 120 h 120"/>
                <a:gd name="T2" fmla="*/ 0 w 68"/>
                <a:gd name="T3" fmla="*/ 4 h 120"/>
                <a:gd name="T4" fmla="*/ 10 w 68"/>
                <a:gd name="T5" fmla="*/ 0 h 120"/>
                <a:gd name="T6" fmla="*/ 68 w 68"/>
                <a:gd name="T7" fmla="*/ 116 h 120"/>
                <a:gd name="T8" fmla="*/ 58 w 68"/>
                <a:gd name="T9" fmla="*/ 120 h 120"/>
              </a:gdLst>
              <a:ahLst/>
              <a:cxnLst>
                <a:cxn ang="0">
                  <a:pos x="T0" y="T1"/>
                </a:cxn>
                <a:cxn ang="0">
                  <a:pos x="T2" y="T3"/>
                </a:cxn>
                <a:cxn ang="0">
                  <a:pos x="T4" y="T5"/>
                </a:cxn>
                <a:cxn ang="0">
                  <a:pos x="T6" y="T7"/>
                </a:cxn>
                <a:cxn ang="0">
                  <a:pos x="T8" y="T9"/>
                </a:cxn>
              </a:cxnLst>
              <a:rect l="0" t="0" r="r" b="b"/>
              <a:pathLst>
                <a:path w="68" h="120">
                  <a:moveTo>
                    <a:pt x="58" y="120"/>
                  </a:moveTo>
                  <a:lnTo>
                    <a:pt x="0" y="4"/>
                  </a:lnTo>
                  <a:lnTo>
                    <a:pt x="10" y="0"/>
                  </a:lnTo>
                  <a:lnTo>
                    <a:pt x="68" y="116"/>
                  </a:lnTo>
                  <a:lnTo>
                    <a:pt x="58" y="120"/>
                  </a:lnTo>
                  <a:close/>
                </a:path>
              </a:pathLst>
            </a:custGeom>
            <a:solidFill>
              <a:srgbClr val="2A96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381" name="任意多边形 30">
              <a:extLst>
                <a:ext uri="{FF2B5EF4-FFF2-40B4-BE49-F238E27FC236}">
                  <a16:creationId xmlns:a16="http://schemas.microsoft.com/office/drawing/2014/main" id="{1317F0F8-A00F-34EF-564A-724F4E45D779}"/>
                </a:ext>
              </a:extLst>
            </p:cNvPr>
            <p:cNvSpPr/>
            <p:nvPr/>
          </p:nvSpPr>
          <p:spPr bwMode="auto">
            <a:xfrm>
              <a:off x="7487322" y="3241601"/>
              <a:ext cx="124323" cy="219394"/>
            </a:xfrm>
            <a:custGeom>
              <a:avLst/>
              <a:gdLst>
                <a:gd name="T0" fmla="*/ 58 w 68"/>
                <a:gd name="T1" fmla="*/ 120 h 120"/>
                <a:gd name="T2" fmla="*/ 0 w 68"/>
                <a:gd name="T3" fmla="*/ 4 h 120"/>
                <a:gd name="T4" fmla="*/ 10 w 68"/>
                <a:gd name="T5" fmla="*/ 0 h 120"/>
                <a:gd name="T6" fmla="*/ 68 w 68"/>
                <a:gd name="T7" fmla="*/ 116 h 120"/>
                <a:gd name="T8" fmla="*/ 58 w 68"/>
                <a:gd name="T9" fmla="*/ 120 h 120"/>
              </a:gdLst>
              <a:ahLst/>
              <a:cxnLst>
                <a:cxn ang="0">
                  <a:pos x="T0" y="T1"/>
                </a:cxn>
                <a:cxn ang="0">
                  <a:pos x="T2" y="T3"/>
                </a:cxn>
                <a:cxn ang="0">
                  <a:pos x="T4" y="T5"/>
                </a:cxn>
                <a:cxn ang="0">
                  <a:pos x="T6" y="T7"/>
                </a:cxn>
                <a:cxn ang="0">
                  <a:pos x="T8" y="T9"/>
                </a:cxn>
              </a:cxnLst>
              <a:rect l="0" t="0" r="r" b="b"/>
              <a:pathLst>
                <a:path w="68" h="120">
                  <a:moveTo>
                    <a:pt x="58" y="120"/>
                  </a:moveTo>
                  <a:lnTo>
                    <a:pt x="0" y="4"/>
                  </a:lnTo>
                  <a:lnTo>
                    <a:pt x="10" y="0"/>
                  </a:lnTo>
                  <a:lnTo>
                    <a:pt x="68" y="116"/>
                  </a:lnTo>
                  <a:lnTo>
                    <a:pt x="58" y="120"/>
                  </a:lnTo>
                  <a:close/>
                </a:path>
              </a:pathLst>
            </a:custGeom>
            <a:solidFill>
              <a:srgbClr val="2A96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382" name="任意多边形 31">
              <a:extLst>
                <a:ext uri="{FF2B5EF4-FFF2-40B4-BE49-F238E27FC236}">
                  <a16:creationId xmlns:a16="http://schemas.microsoft.com/office/drawing/2014/main" id="{3FBC178B-39A7-C00D-0011-59678D56EE92}"/>
                </a:ext>
              </a:extLst>
            </p:cNvPr>
            <p:cNvSpPr/>
            <p:nvPr/>
          </p:nvSpPr>
          <p:spPr bwMode="auto">
            <a:xfrm>
              <a:off x="7346545" y="3241601"/>
              <a:ext cx="126152" cy="219394"/>
            </a:xfrm>
            <a:custGeom>
              <a:avLst/>
              <a:gdLst>
                <a:gd name="T0" fmla="*/ 58 w 69"/>
                <a:gd name="T1" fmla="*/ 120 h 120"/>
                <a:gd name="T2" fmla="*/ 0 w 69"/>
                <a:gd name="T3" fmla="*/ 4 h 120"/>
                <a:gd name="T4" fmla="*/ 10 w 69"/>
                <a:gd name="T5" fmla="*/ 0 h 120"/>
                <a:gd name="T6" fmla="*/ 69 w 69"/>
                <a:gd name="T7" fmla="*/ 116 h 120"/>
                <a:gd name="T8" fmla="*/ 58 w 69"/>
                <a:gd name="T9" fmla="*/ 120 h 120"/>
              </a:gdLst>
              <a:ahLst/>
              <a:cxnLst>
                <a:cxn ang="0">
                  <a:pos x="T0" y="T1"/>
                </a:cxn>
                <a:cxn ang="0">
                  <a:pos x="T2" y="T3"/>
                </a:cxn>
                <a:cxn ang="0">
                  <a:pos x="T4" y="T5"/>
                </a:cxn>
                <a:cxn ang="0">
                  <a:pos x="T6" y="T7"/>
                </a:cxn>
                <a:cxn ang="0">
                  <a:pos x="T8" y="T9"/>
                </a:cxn>
              </a:cxnLst>
              <a:rect l="0" t="0" r="r" b="b"/>
              <a:pathLst>
                <a:path w="69" h="120">
                  <a:moveTo>
                    <a:pt x="58" y="120"/>
                  </a:moveTo>
                  <a:lnTo>
                    <a:pt x="0" y="4"/>
                  </a:lnTo>
                  <a:lnTo>
                    <a:pt x="10" y="0"/>
                  </a:lnTo>
                  <a:lnTo>
                    <a:pt x="69" y="116"/>
                  </a:lnTo>
                  <a:lnTo>
                    <a:pt x="58" y="120"/>
                  </a:lnTo>
                  <a:close/>
                </a:path>
              </a:pathLst>
            </a:custGeom>
            <a:solidFill>
              <a:srgbClr val="2A96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383" name="任意多边形 32">
              <a:extLst>
                <a:ext uri="{FF2B5EF4-FFF2-40B4-BE49-F238E27FC236}">
                  <a16:creationId xmlns:a16="http://schemas.microsoft.com/office/drawing/2014/main" id="{FAE72C15-8612-C963-B3EA-AF21421247E2}"/>
                </a:ext>
              </a:extLst>
            </p:cNvPr>
            <p:cNvSpPr/>
            <p:nvPr/>
          </p:nvSpPr>
          <p:spPr bwMode="auto">
            <a:xfrm>
              <a:off x="7233192" y="3245258"/>
              <a:ext cx="60334" cy="215737"/>
            </a:xfrm>
            <a:custGeom>
              <a:avLst/>
              <a:gdLst>
                <a:gd name="T0" fmla="*/ 20 w 33"/>
                <a:gd name="T1" fmla="*/ 118 h 118"/>
                <a:gd name="T2" fmla="*/ 0 w 33"/>
                <a:gd name="T3" fmla="*/ 2 h 118"/>
                <a:gd name="T4" fmla="*/ 10 w 33"/>
                <a:gd name="T5" fmla="*/ 0 h 118"/>
                <a:gd name="T6" fmla="*/ 33 w 33"/>
                <a:gd name="T7" fmla="*/ 114 h 118"/>
                <a:gd name="T8" fmla="*/ 20 w 33"/>
                <a:gd name="T9" fmla="*/ 118 h 118"/>
              </a:gdLst>
              <a:ahLst/>
              <a:cxnLst>
                <a:cxn ang="0">
                  <a:pos x="T0" y="T1"/>
                </a:cxn>
                <a:cxn ang="0">
                  <a:pos x="T2" y="T3"/>
                </a:cxn>
                <a:cxn ang="0">
                  <a:pos x="T4" y="T5"/>
                </a:cxn>
                <a:cxn ang="0">
                  <a:pos x="T6" y="T7"/>
                </a:cxn>
                <a:cxn ang="0">
                  <a:pos x="T8" y="T9"/>
                </a:cxn>
              </a:cxnLst>
              <a:rect l="0" t="0" r="r" b="b"/>
              <a:pathLst>
                <a:path w="33" h="118">
                  <a:moveTo>
                    <a:pt x="20" y="118"/>
                  </a:moveTo>
                  <a:lnTo>
                    <a:pt x="0" y="2"/>
                  </a:lnTo>
                  <a:lnTo>
                    <a:pt x="10" y="0"/>
                  </a:lnTo>
                  <a:lnTo>
                    <a:pt x="33" y="114"/>
                  </a:lnTo>
                  <a:lnTo>
                    <a:pt x="20" y="118"/>
                  </a:lnTo>
                  <a:close/>
                </a:path>
              </a:pathLst>
            </a:custGeom>
            <a:solidFill>
              <a:srgbClr val="2A96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384" name="任意多边形 33">
              <a:extLst>
                <a:ext uri="{FF2B5EF4-FFF2-40B4-BE49-F238E27FC236}">
                  <a16:creationId xmlns:a16="http://schemas.microsoft.com/office/drawing/2014/main" id="{5B5F5680-192D-DD2E-4704-D21C485E8A8C}"/>
                </a:ext>
              </a:extLst>
            </p:cNvPr>
            <p:cNvSpPr/>
            <p:nvPr/>
          </p:nvSpPr>
          <p:spPr bwMode="auto">
            <a:xfrm>
              <a:off x="6909585" y="3457339"/>
              <a:ext cx="603333" cy="73131"/>
            </a:xfrm>
            <a:custGeom>
              <a:avLst/>
              <a:gdLst>
                <a:gd name="T0" fmla="*/ 0 w 330"/>
                <a:gd name="T1" fmla="*/ 40 h 40"/>
                <a:gd name="T2" fmla="*/ 330 w 330"/>
                <a:gd name="T3" fmla="*/ 40 h 40"/>
                <a:gd name="T4" fmla="*/ 312 w 330"/>
                <a:gd name="T5" fmla="*/ 0 h 40"/>
                <a:gd name="T6" fmla="*/ 19 w 330"/>
                <a:gd name="T7" fmla="*/ 0 h 40"/>
                <a:gd name="T8" fmla="*/ 0 w 330"/>
                <a:gd name="T9" fmla="*/ 40 h 40"/>
              </a:gdLst>
              <a:ahLst/>
              <a:cxnLst>
                <a:cxn ang="0">
                  <a:pos x="T0" y="T1"/>
                </a:cxn>
                <a:cxn ang="0">
                  <a:pos x="T2" y="T3"/>
                </a:cxn>
                <a:cxn ang="0">
                  <a:pos x="T4" y="T5"/>
                </a:cxn>
                <a:cxn ang="0">
                  <a:pos x="T6" y="T7"/>
                </a:cxn>
                <a:cxn ang="0">
                  <a:pos x="T8" y="T9"/>
                </a:cxn>
              </a:cxnLst>
              <a:rect l="0" t="0" r="r" b="b"/>
              <a:pathLst>
                <a:path w="330" h="40">
                  <a:moveTo>
                    <a:pt x="0" y="40"/>
                  </a:moveTo>
                  <a:lnTo>
                    <a:pt x="330" y="40"/>
                  </a:lnTo>
                  <a:lnTo>
                    <a:pt x="312" y="0"/>
                  </a:lnTo>
                  <a:lnTo>
                    <a:pt x="19" y="0"/>
                  </a:lnTo>
                  <a:lnTo>
                    <a:pt x="0" y="40"/>
                  </a:lnTo>
                  <a:close/>
                </a:path>
              </a:pathLst>
            </a:custGeom>
            <a:solidFill>
              <a:srgbClr val="62B7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385" name="任意多边形 34">
              <a:extLst>
                <a:ext uri="{FF2B5EF4-FFF2-40B4-BE49-F238E27FC236}">
                  <a16:creationId xmlns:a16="http://schemas.microsoft.com/office/drawing/2014/main" id="{8AF1F00F-EF21-D361-7AAA-3DA13A5108AB}"/>
                </a:ext>
              </a:extLst>
            </p:cNvPr>
            <p:cNvSpPr/>
            <p:nvPr/>
          </p:nvSpPr>
          <p:spPr bwMode="auto">
            <a:xfrm>
              <a:off x="6825484" y="2080643"/>
              <a:ext cx="767878" cy="586879"/>
            </a:xfrm>
            <a:custGeom>
              <a:avLst/>
              <a:gdLst>
                <a:gd name="T0" fmla="*/ 104 w 202"/>
                <a:gd name="T1" fmla="*/ 4 h 155"/>
                <a:gd name="T2" fmla="*/ 92 w 202"/>
                <a:gd name="T3" fmla="*/ 20 h 155"/>
                <a:gd name="T4" fmla="*/ 84 w 202"/>
                <a:gd name="T5" fmla="*/ 24 h 155"/>
                <a:gd name="T6" fmla="*/ 10 w 202"/>
                <a:gd name="T7" fmla="*/ 24 h 155"/>
                <a:gd name="T8" fmla="*/ 1 w 202"/>
                <a:gd name="T9" fmla="*/ 35 h 155"/>
                <a:gd name="T10" fmla="*/ 7 w 202"/>
                <a:gd name="T11" fmla="*/ 145 h 155"/>
                <a:gd name="T12" fmla="*/ 16 w 202"/>
                <a:gd name="T13" fmla="*/ 155 h 155"/>
                <a:gd name="T14" fmla="*/ 186 w 202"/>
                <a:gd name="T15" fmla="*/ 155 h 155"/>
                <a:gd name="T16" fmla="*/ 196 w 202"/>
                <a:gd name="T17" fmla="*/ 145 h 155"/>
                <a:gd name="T18" fmla="*/ 202 w 202"/>
                <a:gd name="T19" fmla="*/ 11 h 155"/>
                <a:gd name="T20" fmla="*/ 192 w 202"/>
                <a:gd name="T21" fmla="*/ 0 h 155"/>
                <a:gd name="T22" fmla="*/ 112 w 202"/>
                <a:gd name="T23" fmla="*/ 0 h 155"/>
                <a:gd name="T24" fmla="*/ 104 w 202"/>
                <a:gd name="T25" fmla="*/ 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 h="155">
                  <a:moveTo>
                    <a:pt x="104" y="4"/>
                  </a:moveTo>
                  <a:cubicBezTo>
                    <a:pt x="92" y="20"/>
                    <a:pt x="92" y="20"/>
                    <a:pt x="92" y="20"/>
                  </a:cubicBezTo>
                  <a:cubicBezTo>
                    <a:pt x="90" y="22"/>
                    <a:pt x="87" y="24"/>
                    <a:pt x="84" y="24"/>
                  </a:cubicBezTo>
                  <a:cubicBezTo>
                    <a:pt x="10" y="24"/>
                    <a:pt x="10" y="24"/>
                    <a:pt x="10" y="24"/>
                  </a:cubicBezTo>
                  <a:cubicBezTo>
                    <a:pt x="5" y="24"/>
                    <a:pt x="0" y="29"/>
                    <a:pt x="1" y="35"/>
                  </a:cubicBezTo>
                  <a:cubicBezTo>
                    <a:pt x="7" y="145"/>
                    <a:pt x="7" y="145"/>
                    <a:pt x="7" y="145"/>
                  </a:cubicBezTo>
                  <a:cubicBezTo>
                    <a:pt x="7" y="151"/>
                    <a:pt x="11" y="155"/>
                    <a:pt x="16" y="155"/>
                  </a:cubicBezTo>
                  <a:cubicBezTo>
                    <a:pt x="186" y="155"/>
                    <a:pt x="186" y="155"/>
                    <a:pt x="186" y="155"/>
                  </a:cubicBezTo>
                  <a:cubicBezTo>
                    <a:pt x="191" y="155"/>
                    <a:pt x="195" y="150"/>
                    <a:pt x="196" y="145"/>
                  </a:cubicBezTo>
                  <a:cubicBezTo>
                    <a:pt x="202" y="11"/>
                    <a:pt x="202" y="11"/>
                    <a:pt x="202" y="11"/>
                  </a:cubicBezTo>
                  <a:cubicBezTo>
                    <a:pt x="202" y="5"/>
                    <a:pt x="198" y="0"/>
                    <a:pt x="192" y="0"/>
                  </a:cubicBezTo>
                  <a:cubicBezTo>
                    <a:pt x="112" y="0"/>
                    <a:pt x="112" y="0"/>
                    <a:pt x="112" y="0"/>
                  </a:cubicBezTo>
                  <a:cubicBezTo>
                    <a:pt x="109" y="0"/>
                    <a:pt x="106" y="2"/>
                    <a:pt x="104" y="4"/>
                  </a:cubicBezTo>
                  <a:close/>
                </a:path>
              </a:pathLst>
            </a:custGeom>
            <a:solidFill>
              <a:srgbClr val="F6A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386" name="任意多边形 35">
              <a:extLst>
                <a:ext uri="{FF2B5EF4-FFF2-40B4-BE49-F238E27FC236}">
                  <a16:creationId xmlns:a16="http://schemas.microsoft.com/office/drawing/2014/main" id="{EEE0A272-88A2-CC7E-25CB-4C9F388E228A}"/>
                </a:ext>
              </a:extLst>
            </p:cNvPr>
            <p:cNvSpPr/>
            <p:nvPr/>
          </p:nvSpPr>
          <p:spPr bwMode="auto">
            <a:xfrm>
              <a:off x="6825484" y="2140977"/>
              <a:ext cx="767878" cy="588706"/>
            </a:xfrm>
            <a:custGeom>
              <a:avLst/>
              <a:gdLst>
                <a:gd name="T0" fmla="*/ 104 w 202"/>
                <a:gd name="T1" fmla="*/ 4 h 155"/>
                <a:gd name="T2" fmla="*/ 92 w 202"/>
                <a:gd name="T3" fmla="*/ 20 h 155"/>
                <a:gd name="T4" fmla="*/ 84 w 202"/>
                <a:gd name="T5" fmla="*/ 23 h 155"/>
                <a:gd name="T6" fmla="*/ 10 w 202"/>
                <a:gd name="T7" fmla="*/ 23 h 155"/>
                <a:gd name="T8" fmla="*/ 1 w 202"/>
                <a:gd name="T9" fmla="*/ 34 h 155"/>
                <a:gd name="T10" fmla="*/ 7 w 202"/>
                <a:gd name="T11" fmla="*/ 145 h 155"/>
                <a:gd name="T12" fmla="*/ 16 w 202"/>
                <a:gd name="T13" fmla="*/ 155 h 155"/>
                <a:gd name="T14" fmla="*/ 186 w 202"/>
                <a:gd name="T15" fmla="*/ 155 h 155"/>
                <a:gd name="T16" fmla="*/ 196 w 202"/>
                <a:gd name="T17" fmla="*/ 145 h 155"/>
                <a:gd name="T18" fmla="*/ 202 w 202"/>
                <a:gd name="T19" fmla="*/ 11 h 155"/>
                <a:gd name="T20" fmla="*/ 192 w 202"/>
                <a:gd name="T21" fmla="*/ 0 h 155"/>
                <a:gd name="T22" fmla="*/ 112 w 202"/>
                <a:gd name="T23" fmla="*/ 0 h 155"/>
                <a:gd name="T24" fmla="*/ 104 w 202"/>
                <a:gd name="T25" fmla="*/ 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 h="155">
                  <a:moveTo>
                    <a:pt x="104" y="4"/>
                  </a:moveTo>
                  <a:cubicBezTo>
                    <a:pt x="92" y="20"/>
                    <a:pt x="92" y="20"/>
                    <a:pt x="92" y="20"/>
                  </a:cubicBezTo>
                  <a:cubicBezTo>
                    <a:pt x="90" y="22"/>
                    <a:pt x="87" y="23"/>
                    <a:pt x="84" y="23"/>
                  </a:cubicBezTo>
                  <a:cubicBezTo>
                    <a:pt x="10" y="23"/>
                    <a:pt x="10" y="23"/>
                    <a:pt x="10" y="23"/>
                  </a:cubicBezTo>
                  <a:cubicBezTo>
                    <a:pt x="5" y="23"/>
                    <a:pt x="0" y="28"/>
                    <a:pt x="1" y="34"/>
                  </a:cubicBezTo>
                  <a:cubicBezTo>
                    <a:pt x="7" y="145"/>
                    <a:pt x="7" y="145"/>
                    <a:pt x="7" y="145"/>
                  </a:cubicBezTo>
                  <a:cubicBezTo>
                    <a:pt x="7" y="150"/>
                    <a:pt x="11" y="155"/>
                    <a:pt x="16" y="155"/>
                  </a:cubicBezTo>
                  <a:cubicBezTo>
                    <a:pt x="186" y="155"/>
                    <a:pt x="186" y="155"/>
                    <a:pt x="186" y="155"/>
                  </a:cubicBezTo>
                  <a:cubicBezTo>
                    <a:pt x="191" y="155"/>
                    <a:pt x="195" y="150"/>
                    <a:pt x="196" y="145"/>
                  </a:cubicBezTo>
                  <a:cubicBezTo>
                    <a:pt x="202" y="11"/>
                    <a:pt x="202" y="11"/>
                    <a:pt x="202" y="11"/>
                  </a:cubicBezTo>
                  <a:cubicBezTo>
                    <a:pt x="202" y="5"/>
                    <a:pt x="198" y="0"/>
                    <a:pt x="192" y="0"/>
                  </a:cubicBezTo>
                  <a:cubicBezTo>
                    <a:pt x="112" y="0"/>
                    <a:pt x="112" y="0"/>
                    <a:pt x="112" y="0"/>
                  </a:cubicBezTo>
                  <a:cubicBezTo>
                    <a:pt x="109" y="0"/>
                    <a:pt x="106" y="1"/>
                    <a:pt x="104" y="4"/>
                  </a:cubicBezTo>
                  <a:close/>
                </a:path>
              </a:pathLst>
            </a:custGeom>
            <a:solidFill>
              <a:srgbClr val="F68C3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387" name="任意多边形 36">
              <a:extLst>
                <a:ext uri="{FF2B5EF4-FFF2-40B4-BE49-F238E27FC236}">
                  <a16:creationId xmlns:a16="http://schemas.microsoft.com/office/drawing/2014/main" id="{46F1A025-33E4-C027-6B09-BF18EA6E7C2D}"/>
                </a:ext>
              </a:extLst>
            </p:cNvPr>
            <p:cNvSpPr/>
            <p:nvPr/>
          </p:nvSpPr>
          <p:spPr bwMode="auto">
            <a:xfrm>
              <a:off x="6882162" y="2197653"/>
              <a:ext cx="650868" cy="250475"/>
            </a:xfrm>
            <a:custGeom>
              <a:avLst/>
              <a:gdLst>
                <a:gd name="T0" fmla="*/ 164 w 171"/>
                <a:gd name="T1" fmla="*/ 65 h 66"/>
                <a:gd name="T2" fmla="*/ 3 w 171"/>
                <a:gd name="T3" fmla="*/ 56 h 66"/>
                <a:gd name="T4" fmla="*/ 0 w 171"/>
                <a:gd name="T5" fmla="*/ 52 h 66"/>
                <a:gd name="T6" fmla="*/ 3 w 171"/>
                <a:gd name="T7" fmla="*/ 3 h 66"/>
                <a:gd name="T8" fmla="*/ 6 w 171"/>
                <a:gd name="T9" fmla="*/ 0 h 66"/>
                <a:gd name="T10" fmla="*/ 168 w 171"/>
                <a:gd name="T11" fmla="*/ 10 h 66"/>
                <a:gd name="T12" fmla="*/ 171 w 171"/>
                <a:gd name="T13" fmla="*/ 14 h 66"/>
                <a:gd name="T14" fmla="*/ 168 w 171"/>
                <a:gd name="T15" fmla="*/ 62 h 66"/>
                <a:gd name="T16" fmla="*/ 164 w 171"/>
                <a:gd name="T17" fmla="*/ 6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66">
                  <a:moveTo>
                    <a:pt x="164" y="65"/>
                  </a:moveTo>
                  <a:cubicBezTo>
                    <a:pt x="3" y="56"/>
                    <a:pt x="3" y="56"/>
                    <a:pt x="3" y="56"/>
                  </a:cubicBezTo>
                  <a:cubicBezTo>
                    <a:pt x="1" y="55"/>
                    <a:pt x="0" y="54"/>
                    <a:pt x="0" y="52"/>
                  </a:cubicBezTo>
                  <a:cubicBezTo>
                    <a:pt x="3" y="3"/>
                    <a:pt x="3" y="3"/>
                    <a:pt x="3" y="3"/>
                  </a:cubicBezTo>
                  <a:cubicBezTo>
                    <a:pt x="3" y="2"/>
                    <a:pt x="5" y="0"/>
                    <a:pt x="6" y="0"/>
                  </a:cubicBezTo>
                  <a:cubicBezTo>
                    <a:pt x="168" y="10"/>
                    <a:pt x="168" y="10"/>
                    <a:pt x="168" y="10"/>
                  </a:cubicBezTo>
                  <a:cubicBezTo>
                    <a:pt x="169" y="10"/>
                    <a:pt x="171" y="12"/>
                    <a:pt x="171" y="14"/>
                  </a:cubicBezTo>
                  <a:cubicBezTo>
                    <a:pt x="168" y="62"/>
                    <a:pt x="168" y="62"/>
                    <a:pt x="168" y="62"/>
                  </a:cubicBezTo>
                  <a:cubicBezTo>
                    <a:pt x="167" y="64"/>
                    <a:pt x="166" y="66"/>
                    <a:pt x="164" y="65"/>
                  </a:cubicBezTo>
                  <a:close/>
                </a:path>
              </a:pathLst>
            </a:custGeom>
            <a:solidFill>
              <a:srgbClr val="DDE6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388" name="任意多边形 37">
              <a:extLst>
                <a:ext uri="{FF2B5EF4-FFF2-40B4-BE49-F238E27FC236}">
                  <a16:creationId xmlns:a16="http://schemas.microsoft.com/office/drawing/2014/main" id="{0C39AF36-CB8B-8646-7BB8-0B3471E58CCC}"/>
                </a:ext>
              </a:extLst>
            </p:cNvPr>
            <p:cNvSpPr/>
            <p:nvPr/>
          </p:nvSpPr>
          <p:spPr bwMode="auto">
            <a:xfrm>
              <a:off x="6867536" y="2232391"/>
              <a:ext cx="638071" cy="212081"/>
            </a:xfrm>
            <a:custGeom>
              <a:avLst/>
              <a:gdLst>
                <a:gd name="T0" fmla="*/ 165 w 168"/>
                <a:gd name="T1" fmla="*/ 56 h 56"/>
                <a:gd name="T2" fmla="*/ 4 w 168"/>
                <a:gd name="T3" fmla="*/ 56 h 56"/>
                <a:gd name="T4" fmla="*/ 0 w 168"/>
                <a:gd name="T5" fmla="*/ 53 h 56"/>
                <a:gd name="T6" fmla="*/ 0 w 168"/>
                <a:gd name="T7" fmla="*/ 4 h 56"/>
                <a:gd name="T8" fmla="*/ 4 w 168"/>
                <a:gd name="T9" fmla="*/ 0 h 56"/>
                <a:gd name="T10" fmla="*/ 165 w 168"/>
                <a:gd name="T11" fmla="*/ 0 h 56"/>
                <a:gd name="T12" fmla="*/ 168 w 168"/>
                <a:gd name="T13" fmla="*/ 4 h 56"/>
                <a:gd name="T14" fmla="*/ 168 w 168"/>
                <a:gd name="T15" fmla="*/ 53 h 56"/>
                <a:gd name="T16" fmla="*/ 165 w 168"/>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 h="56">
                  <a:moveTo>
                    <a:pt x="165" y="56"/>
                  </a:moveTo>
                  <a:cubicBezTo>
                    <a:pt x="4" y="56"/>
                    <a:pt x="4" y="56"/>
                    <a:pt x="4" y="56"/>
                  </a:cubicBezTo>
                  <a:cubicBezTo>
                    <a:pt x="2" y="56"/>
                    <a:pt x="0" y="54"/>
                    <a:pt x="0" y="53"/>
                  </a:cubicBezTo>
                  <a:cubicBezTo>
                    <a:pt x="0" y="4"/>
                    <a:pt x="0" y="4"/>
                    <a:pt x="0" y="4"/>
                  </a:cubicBezTo>
                  <a:cubicBezTo>
                    <a:pt x="0" y="2"/>
                    <a:pt x="2" y="0"/>
                    <a:pt x="4" y="0"/>
                  </a:cubicBezTo>
                  <a:cubicBezTo>
                    <a:pt x="165" y="0"/>
                    <a:pt x="165" y="0"/>
                    <a:pt x="165" y="0"/>
                  </a:cubicBezTo>
                  <a:cubicBezTo>
                    <a:pt x="167" y="0"/>
                    <a:pt x="168" y="2"/>
                    <a:pt x="168" y="4"/>
                  </a:cubicBezTo>
                  <a:cubicBezTo>
                    <a:pt x="168" y="53"/>
                    <a:pt x="168" y="53"/>
                    <a:pt x="168" y="53"/>
                  </a:cubicBezTo>
                  <a:cubicBezTo>
                    <a:pt x="168" y="54"/>
                    <a:pt x="167" y="56"/>
                    <a:pt x="165" y="56"/>
                  </a:cubicBezTo>
                  <a:close/>
                </a:path>
              </a:pathLst>
            </a:custGeom>
            <a:solidFill>
              <a:srgbClr val="F9FC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389" name="任意多边形 38">
              <a:extLst>
                <a:ext uri="{FF2B5EF4-FFF2-40B4-BE49-F238E27FC236}">
                  <a16:creationId xmlns:a16="http://schemas.microsoft.com/office/drawing/2014/main" id="{13B11696-252D-0A3C-2095-213AFC7124D1}"/>
                </a:ext>
              </a:extLst>
            </p:cNvPr>
            <p:cNvSpPr/>
            <p:nvPr/>
          </p:nvSpPr>
          <p:spPr bwMode="auto">
            <a:xfrm>
              <a:off x="6803545" y="2175713"/>
              <a:ext cx="813585" cy="583222"/>
            </a:xfrm>
            <a:custGeom>
              <a:avLst/>
              <a:gdLst>
                <a:gd name="T0" fmla="*/ 110 w 214"/>
                <a:gd name="T1" fmla="*/ 4 h 154"/>
                <a:gd name="T2" fmla="*/ 97 w 214"/>
                <a:gd name="T3" fmla="*/ 19 h 154"/>
                <a:gd name="T4" fmla="*/ 89 w 214"/>
                <a:gd name="T5" fmla="*/ 23 h 154"/>
                <a:gd name="T6" fmla="*/ 11 w 214"/>
                <a:gd name="T7" fmla="*/ 23 h 154"/>
                <a:gd name="T8" fmla="*/ 0 w 214"/>
                <a:gd name="T9" fmla="*/ 34 h 154"/>
                <a:gd name="T10" fmla="*/ 7 w 214"/>
                <a:gd name="T11" fmla="*/ 144 h 154"/>
                <a:gd name="T12" fmla="*/ 17 w 214"/>
                <a:gd name="T13" fmla="*/ 154 h 154"/>
                <a:gd name="T14" fmla="*/ 197 w 214"/>
                <a:gd name="T15" fmla="*/ 154 h 154"/>
                <a:gd name="T16" fmla="*/ 207 w 214"/>
                <a:gd name="T17" fmla="*/ 144 h 154"/>
                <a:gd name="T18" fmla="*/ 214 w 214"/>
                <a:gd name="T19" fmla="*/ 11 h 154"/>
                <a:gd name="T20" fmla="*/ 204 w 214"/>
                <a:gd name="T21" fmla="*/ 0 h 154"/>
                <a:gd name="T22" fmla="*/ 118 w 214"/>
                <a:gd name="T23" fmla="*/ 0 h 154"/>
                <a:gd name="T24" fmla="*/ 110 w 214"/>
                <a:gd name="T25" fmla="*/ 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4" h="154">
                  <a:moveTo>
                    <a:pt x="110" y="4"/>
                  </a:moveTo>
                  <a:cubicBezTo>
                    <a:pt x="97" y="19"/>
                    <a:pt x="97" y="19"/>
                    <a:pt x="97" y="19"/>
                  </a:cubicBezTo>
                  <a:cubicBezTo>
                    <a:pt x="95" y="22"/>
                    <a:pt x="92" y="23"/>
                    <a:pt x="89" y="23"/>
                  </a:cubicBezTo>
                  <a:cubicBezTo>
                    <a:pt x="11" y="23"/>
                    <a:pt x="11" y="23"/>
                    <a:pt x="11" y="23"/>
                  </a:cubicBezTo>
                  <a:cubicBezTo>
                    <a:pt x="5" y="23"/>
                    <a:pt x="0" y="28"/>
                    <a:pt x="0" y="34"/>
                  </a:cubicBezTo>
                  <a:cubicBezTo>
                    <a:pt x="7" y="144"/>
                    <a:pt x="7" y="144"/>
                    <a:pt x="7" y="144"/>
                  </a:cubicBezTo>
                  <a:cubicBezTo>
                    <a:pt x="7" y="150"/>
                    <a:pt x="12" y="154"/>
                    <a:pt x="17" y="154"/>
                  </a:cubicBezTo>
                  <a:cubicBezTo>
                    <a:pt x="197" y="154"/>
                    <a:pt x="197" y="154"/>
                    <a:pt x="197" y="154"/>
                  </a:cubicBezTo>
                  <a:cubicBezTo>
                    <a:pt x="203" y="154"/>
                    <a:pt x="207" y="150"/>
                    <a:pt x="207" y="144"/>
                  </a:cubicBezTo>
                  <a:cubicBezTo>
                    <a:pt x="214" y="11"/>
                    <a:pt x="214" y="11"/>
                    <a:pt x="214" y="11"/>
                  </a:cubicBezTo>
                  <a:cubicBezTo>
                    <a:pt x="214" y="5"/>
                    <a:pt x="210" y="0"/>
                    <a:pt x="204" y="0"/>
                  </a:cubicBezTo>
                  <a:cubicBezTo>
                    <a:pt x="118" y="0"/>
                    <a:pt x="118" y="0"/>
                    <a:pt x="118" y="0"/>
                  </a:cubicBezTo>
                  <a:cubicBezTo>
                    <a:pt x="115" y="0"/>
                    <a:pt x="112" y="1"/>
                    <a:pt x="110" y="4"/>
                  </a:cubicBezTo>
                  <a:close/>
                </a:path>
              </a:pathLst>
            </a:custGeom>
            <a:solidFill>
              <a:srgbClr val="FFD6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390" name="任意多边形 39">
              <a:extLst>
                <a:ext uri="{FF2B5EF4-FFF2-40B4-BE49-F238E27FC236}">
                  <a16:creationId xmlns:a16="http://schemas.microsoft.com/office/drawing/2014/main" id="{EFA427B8-414A-B5CF-8F88-6D283280B733}"/>
                </a:ext>
              </a:extLst>
            </p:cNvPr>
            <p:cNvSpPr/>
            <p:nvPr/>
          </p:nvSpPr>
          <p:spPr bwMode="auto">
            <a:xfrm>
              <a:off x="6836454" y="2179370"/>
              <a:ext cx="780676" cy="579566"/>
            </a:xfrm>
            <a:custGeom>
              <a:avLst/>
              <a:gdLst>
                <a:gd name="T0" fmla="*/ 198 w 205"/>
                <a:gd name="T1" fmla="*/ 143 h 153"/>
                <a:gd name="T2" fmla="*/ 205 w 205"/>
                <a:gd name="T3" fmla="*/ 10 h 153"/>
                <a:gd name="T4" fmla="*/ 200 w 205"/>
                <a:gd name="T5" fmla="*/ 0 h 153"/>
                <a:gd name="T6" fmla="*/ 119 w 205"/>
                <a:gd name="T7" fmla="*/ 87 h 153"/>
                <a:gd name="T8" fmla="*/ 0 w 205"/>
                <a:gd name="T9" fmla="*/ 148 h 153"/>
                <a:gd name="T10" fmla="*/ 8 w 205"/>
                <a:gd name="T11" fmla="*/ 153 h 153"/>
                <a:gd name="T12" fmla="*/ 188 w 205"/>
                <a:gd name="T13" fmla="*/ 153 h 153"/>
                <a:gd name="T14" fmla="*/ 198 w 205"/>
                <a:gd name="T15" fmla="*/ 143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5" h="153">
                  <a:moveTo>
                    <a:pt x="198" y="143"/>
                  </a:moveTo>
                  <a:cubicBezTo>
                    <a:pt x="205" y="10"/>
                    <a:pt x="205" y="10"/>
                    <a:pt x="205" y="10"/>
                  </a:cubicBezTo>
                  <a:cubicBezTo>
                    <a:pt x="205" y="6"/>
                    <a:pt x="203" y="2"/>
                    <a:pt x="200" y="0"/>
                  </a:cubicBezTo>
                  <a:cubicBezTo>
                    <a:pt x="179" y="34"/>
                    <a:pt x="151" y="63"/>
                    <a:pt x="119" y="87"/>
                  </a:cubicBezTo>
                  <a:cubicBezTo>
                    <a:pt x="83" y="114"/>
                    <a:pt x="42" y="134"/>
                    <a:pt x="0" y="148"/>
                  </a:cubicBezTo>
                  <a:cubicBezTo>
                    <a:pt x="1" y="151"/>
                    <a:pt x="5" y="153"/>
                    <a:pt x="8" y="153"/>
                  </a:cubicBezTo>
                  <a:cubicBezTo>
                    <a:pt x="188" y="153"/>
                    <a:pt x="188" y="153"/>
                    <a:pt x="188" y="153"/>
                  </a:cubicBezTo>
                  <a:cubicBezTo>
                    <a:pt x="194" y="153"/>
                    <a:pt x="198" y="149"/>
                    <a:pt x="198" y="143"/>
                  </a:cubicBezTo>
                  <a:close/>
                </a:path>
              </a:pathLst>
            </a:custGeom>
            <a:solidFill>
              <a:srgbClr val="FDBE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391" name="任意多边形 40">
              <a:extLst>
                <a:ext uri="{FF2B5EF4-FFF2-40B4-BE49-F238E27FC236}">
                  <a16:creationId xmlns:a16="http://schemas.microsoft.com/office/drawing/2014/main" id="{4A4B4012-AB40-5B99-FA7D-5BD60F319DBF}"/>
                </a:ext>
              </a:extLst>
            </p:cNvPr>
            <p:cNvSpPr/>
            <p:nvPr/>
          </p:nvSpPr>
          <p:spPr bwMode="auto">
            <a:xfrm>
              <a:off x="7178343" y="1784461"/>
              <a:ext cx="45708" cy="98727"/>
            </a:xfrm>
            <a:custGeom>
              <a:avLst/>
              <a:gdLst>
                <a:gd name="T0" fmla="*/ 12 w 12"/>
                <a:gd name="T1" fmla="*/ 5 h 26"/>
                <a:gd name="T2" fmla="*/ 6 w 12"/>
                <a:gd name="T3" fmla="*/ 0 h 26"/>
                <a:gd name="T4" fmla="*/ 0 w 12"/>
                <a:gd name="T5" fmla="*/ 5 h 26"/>
                <a:gd name="T6" fmla="*/ 0 w 12"/>
                <a:gd name="T7" fmla="*/ 17 h 26"/>
                <a:gd name="T8" fmla="*/ 0 w 12"/>
                <a:gd name="T9" fmla="*/ 21 h 26"/>
                <a:gd name="T10" fmla="*/ 6 w 12"/>
                <a:gd name="T11" fmla="*/ 26 h 26"/>
                <a:gd name="T12" fmla="*/ 12 w 12"/>
                <a:gd name="T13" fmla="*/ 21 h 26"/>
                <a:gd name="T14" fmla="*/ 12 w 12"/>
                <a:gd name="T15" fmla="*/ 17 h 26"/>
                <a:gd name="T16" fmla="*/ 12 w 12"/>
                <a:gd name="T17"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6">
                  <a:moveTo>
                    <a:pt x="12" y="5"/>
                  </a:moveTo>
                  <a:cubicBezTo>
                    <a:pt x="12" y="2"/>
                    <a:pt x="9" y="0"/>
                    <a:pt x="6" y="0"/>
                  </a:cubicBezTo>
                  <a:cubicBezTo>
                    <a:pt x="3" y="0"/>
                    <a:pt x="0" y="2"/>
                    <a:pt x="0" y="5"/>
                  </a:cubicBezTo>
                  <a:cubicBezTo>
                    <a:pt x="0" y="9"/>
                    <a:pt x="0" y="13"/>
                    <a:pt x="0" y="17"/>
                  </a:cubicBezTo>
                  <a:cubicBezTo>
                    <a:pt x="0" y="18"/>
                    <a:pt x="0" y="19"/>
                    <a:pt x="0" y="21"/>
                  </a:cubicBezTo>
                  <a:cubicBezTo>
                    <a:pt x="0" y="24"/>
                    <a:pt x="3" y="26"/>
                    <a:pt x="6" y="26"/>
                  </a:cubicBezTo>
                  <a:cubicBezTo>
                    <a:pt x="9" y="26"/>
                    <a:pt x="12" y="24"/>
                    <a:pt x="12" y="21"/>
                  </a:cubicBezTo>
                  <a:cubicBezTo>
                    <a:pt x="12" y="19"/>
                    <a:pt x="12" y="18"/>
                    <a:pt x="12" y="17"/>
                  </a:cubicBezTo>
                  <a:cubicBezTo>
                    <a:pt x="12" y="13"/>
                    <a:pt x="12" y="9"/>
                    <a:pt x="12"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392" name="任意多边形 41">
              <a:extLst>
                <a:ext uri="{FF2B5EF4-FFF2-40B4-BE49-F238E27FC236}">
                  <a16:creationId xmlns:a16="http://schemas.microsoft.com/office/drawing/2014/main" id="{87495204-9824-5CD5-FEA9-83665CA5489C}"/>
                </a:ext>
              </a:extLst>
            </p:cNvPr>
            <p:cNvSpPr/>
            <p:nvPr/>
          </p:nvSpPr>
          <p:spPr bwMode="auto">
            <a:xfrm>
              <a:off x="7178343" y="2952733"/>
              <a:ext cx="45708" cy="98727"/>
            </a:xfrm>
            <a:custGeom>
              <a:avLst/>
              <a:gdLst>
                <a:gd name="T0" fmla="*/ 12 w 12"/>
                <a:gd name="T1" fmla="*/ 5 h 26"/>
                <a:gd name="T2" fmla="*/ 6 w 12"/>
                <a:gd name="T3" fmla="*/ 0 h 26"/>
                <a:gd name="T4" fmla="*/ 0 w 12"/>
                <a:gd name="T5" fmla="*/ 5 h 26"/>
                <a:gd name="T6" fmla="*/ 0 w 12"/>
                <a:gd name="T7" fmla="*/ 17 h 26"/>
                <a:gd name="T8" fmla="*/ 0 w 12"/>
                <a:gd name="T9" fmla="*/ 21 h 26"/>
                <a:gd name="T10" fmla="*/ 6 w 12"/>
                <a:gd name="T11" fmla="*/ 26 h 26"/>
                <a:gd name="T12" fmla="*/ 12 w 12"/>
                <a:gd name="T13" fmla="*/ 21 h 26"/>
                <a:gd name="T14" fmla="*/ 12 w 12"/>
                <a:gd name="T15" fmla="*/ 17 h 26"/>
                <a:gd name="T16" fmla="*/ 12 w 12"/>
                <a:gd name="T17"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6">
                  <a:moveTo>
                    <a:pt x="12" y="5"/>
                  </a:moveTo>
                  <a:cubicBezTo>
                    <a:pt x="12" y="1"/>
                    <a:pt x="9" y="0"/>
                    <a:pt x="6" y="0"/>
                  </a:cubicBezTo>
                  <a:cubicBezTo>
                    <a:pt x="3" y="0"/>
                    <a:pt x="0" y="1"/>
                    <a:pt x="0" y="5"/>
                  </a:cubicBezTo>
                  <a:cubicBezTo>
                    <a:pt x="0" y="9"/>
                    <a:pt x="0" y="13"/>
                    <a:pt x="0" y="17"/>
                  </a:cubicBezTo>
                  <a:cubicBezTo>
                    <a:pt x="0" y="18"/>
                    <a:pt x="0" y="19"/>
                    <a:pt x="0" y="21"/>
                  </a:cubicBezTo>
                  <a:cubicBezTo>
                    <a:pt x="0" y="24"/>
                    <a:pt x="3" y="26"/>
                    <a:pt x="6" y="26"/>
                  </a:cubicBezTo>
                  <a:cubicBezTo>
                    <a:pt x="9" y="26"/>
                    <a:pt x="12" y="24"/>
                    <a:pt x="12" y="21"/>
                  </a:cubicBezTo>
                  <a:cubicBezTo>
                    <a:pt x="12" y="19"/>
                    <a:pt x="12" y="18"/>
                    <a:pt x="12" y="17"/>
                  </a:cubicBezTo>
                  <a:cubicBezTo>
                    <a:pt x="12" y="13"/>
                    <a:pt x="12" y="9"/>
                    <a:pt x="12"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393" name="任意多边形 42">
              <a:extLst>
                <a:ext uri="{FF2B5EF4-FFF2-40B4-BE49-F238E27FC236}">
                  <a16:creationId xmlns:a16="http://schemas.microsoft.com/office/drawing/2014/main" id="{30FA13F6-35CA-C410-CB5C-479353353261}"/>
                </a:ext>
              </a:extLst>
            </p:cNvPr>
            <p:cNvSpPr/>
            <p:nvPr/>
          </p:nvSpPr>
          <p:spPr bwMode="auto">
            <a:xfrm>
              <a:off x="7571423" y="1958149"/>
              <a:ext cx="89586" cy="91414"/>
            </a:xfrm>
            <a:custGeom>
              <a:avLst/>
              <a:gdLst>
                <a:gd name="T0" fmla="*/ 21 w 24"/>
                <a:gd name="T1" fmla="*/ 11 h 24"/>
                <a:gd name="T2" fmla="*/ 21 w 24"/>
                <a:gd name="T3" fmla="*/ 3 h 24"/>
                <a:gd name="T4" fmla="*/ 13 w 24"/>
                <a:gd name="T5" fmla="*/ 2 h 24"/>
                <a:gd name="T6" fmla="*/ 5 w 24"/>
                <a:gd name="T7" fmla="*/ 11 h 24"/>
                <a:gd name="T8" fmla="*/ 2 w 24"/>
                <a:gd name="T9" fmla="*/ 14 h 24"/>
                <a:gd name="T10" fmla="*/ 3 w 24"/>
                <a:gd name="T11" fmla="*/ 21 h 24"/>
                <a:gd name="T12" fmla="*/ 10 w 24"/>
                <a:gd name="T13" fmla="*/ 22 h 24"/>
                <a:gd name="T14" fmla="*/ 13 w 24"/>
                <a:gd name="T15" fmla="*/ 19 h 24"/>
                <a:gd name="T16" fmla="*/ 21 w 24"/>
                <a:gd name="T17"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4">
                  <a:moveTo>
                    <a:pt x="21" y="11"/>
                  </a:moveTo>
                  <a:cubicBezTo>
                    <a:pt x="24" y="8"/>
                    <a:pt x="23" y="5"/>
                    <a:pt x="21" y="3"/>
                  </a:cubicBezTo>
                  <a:cubicBezTo>
                    <a:pt x="19" y="0"/>
                    <a:pt x="16" y="0"/>
                    <a:pt x="13" y="2"/>
                  </a:cubicBezTo>
                  <a:cubicBezTo>
                    <a:pt x="10" y="5"/>
                    <a:pt x="7" y="8"/>
                    <a:pt x="5" y="11"/>
                  </a:cubicBezTo>
                  <a:cubicBezTo>
                    <a:pt x="4" y="12"/>
                    <a:pt x="3" y="13"/>
                    <a:pt x="2" y="14"/>
                  </a:cubicBezTo>
                  <a:cubicBezTo>
                    <a:pt x="0" y="16"/>
                    <a:pt x="0" y="19"/>
                    <a:pt x="3" y="21"/>
                  </a:cubicBezTo>
                  <a:cubicBezTo>
                    <a:pt x="5" y="23"/>
                    <a:pt x="8" y="24"/>
                    <a:pt x="10" y="22"/>
                  </a:cubicBezTo>
                  <a:cubicBezTo>
                    <a:pt x="11" y="21"/>
                    <a:pt x="12" y="20"/>
                    <a:pt x="13" y="19"/>
                  </a:cubicBezTo>
                  <a:cubicBezTo>
                    <a:pt x="16" y="16"/>
                    <a:pt x="19" y="13"/>
                    <a:pt x="2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394" name="任意多边形 43">
              <a:extLst>
                <a:ext uri="{FF2B5EF4-FFF2-40B4-BE49-F238E27FC236}">
                  <a16:creationId xmlns:a16="http://schemas.microsoft.com/office/drawing/2014/main" id="{5405D247-37FB-33A7-F624-B309D484556E}"/>
                </a:ext>
              </a:extLst>
            </p:cNvPr>
            <p:cNvSpPr/>
            <p:nvPr/>
          </p:nvSpPr>
          <p:spPr bwMode="auto">
            <a:xfrm>
              <a:off x="6741384" y="2782702"/>
              <a:ext cx="95071" cy="95071"/>
            </a:xfrm>
            <a:custGeom>
              <a:avLst/>
              <a:gdLst>
                <a:gd name="T0" fmla="*/ 22 w 25"/>
                <a:gd name="T1" fmla="*/ 12 h 25"/>
                <a:gd name="T2" fmla="*/ 22 w 25"/>
                <a:gd name="T3" fmla="*/ 3 h 25"/>
                <a:gd name="T4" fmla="*/ 13 w 25"/>
                <a:gd name="T5" fmla="*/ 3 h 25"/>
                <a:gd name="T6" fmla="*/ 6 w 25"/>
                <a:gd name="T7" fmla="*/ 11 h 25"/>
                <a:gd name="T8" fmla="*/ 3 w 25"/>
                <a:gd name="T9" fmla="*/ 14 h 25"/>
                <a:gd name="T10" fmla="*/ 3 w 25"/>
                <a:gd name="T11" fmla="*/ 22 h 25"/>
                <a:gd name="T12" fmla="*/ 11 w 25"/>
                <a:gd name="T13" fmla="*/ 22 h 25"/>
                <a:gd name="T14" fmla="*/ 14 w 25"/>
                <a:gd name="T15" fmla="*/ 19 h 25"/>
                <a:gd name="T16" fmla="*/ 22 w 25"/>
                <a:gd name="T1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25">
                  <a:moveTo>
                    <a:pt x="22" y="12"/>
                  </a:moveTo>
                  <a:cubicBezTo>
                    <a:pt x="25" y="9"/>
                    <a:pt x="24" y="5"/>
                    <a:pt x="22" y="3"/>
                  </a:cubicBezTo>
                  <a:cubicBezTo>
                    <a:pt x="19" y="1"/>
                    <a:pt x="16" y="0"/>
                    <a:pt x="13" y="3"/>
                  </a:cubicBezTo>
                  <a:cubicBezTo>
                    <a:pt x="11" y="6"/>
                    <a:pt x="8" y="8"/>
                    <a:pt x="6" y="11"/>
                  </a:cubicBezTo>
                  <a:cubicBezTo>
                    <a:pt x="5" y="12"/>
                    <a:pt x="4" y="13"/>
                    <a:pt x="3" y="14"/>
                  </a:cubicBezTo>
                  <a:cubicBezTo>
                    <a:pt x="0" y="17"/>
                    <a:pt x="1" y="20"/>
                    <a:pt x="3" y="22"/>
                  </a:cubicBezTo>
                  <a:cubicBezTo>
                    <a:pt x="5" y="24"/>
                    <a:pt x="8" y="25"/>
                    <a:pt x="11" y="22"/>
                  </a:cubicBezTo>
                  <a:cubicBezTo>
                    <a:pt x="12" y="21"/>
                    <a:pt x="13" y="20"/>
                    <a:pt x="14" y="19"/>
                  </a:cubicBezTo>
                  <a:cubicBezTo>
                    <a:pt x="17" y="17"/>
                    <a:pt x="19" y="14"/>
                    <a:pt x="22"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395" name="任意多边形 44">
              <a:extLst>
                <a:ext uri="{FF2B5EF4-FFF2-40B4-BE49-F238E27FC236}">
                  <a16:creationId xmlns:a16="http://schemas.microsoft.com/office/drawing/2014/main" id="{3D19A342-67E5-4A7E-DB58-2295F2025432}"/>
                </a:ext>
              </a:extLst>
            </p:cNvPr>
            <p:cNvSpPr/>
            <p:nvPr/>
          </p:nvSpPr>
          <p:spPr bwMode="auto">
            <a:xfrm>
              <a:off x="7737797" y="2395107"/>
              <a:ext cx="98727" cy="45708"/>
            </a:xfrm>
            <a:custGeom>
              <a:avLst/>
              <a:gdLst>
                <a:gd name="T0" fmla="*/ 21 w 26"/>
                <a:gd name="T1" fmla="*/ 12 h 12"/>
                <a:gd name="T2" fmla="*/ 26 w 26"/>
                <a:gd name="T3" fmla="*/ 6 h 12"/>
                <a:gd name="T4" fmla="*/ 21 w 26"/>
                <a:gd name="T5" fmla="*/ 0 h 12"/>
                <a:gd name="T6" fmla="*/ 9 w 26"/>
                <a:gd name="T7" fmla="*/ 0 h 12"/>
                <a:gd name="T8" fmla="*/ 5 w 26"/>
                <a:gd name="T9" fmla="*/ 0 h 12"/>
                <a:gd name="T10" fmla="*/ 0 w 26"/>
                <a:gd name="T11" fmla="*/ 6 h 12"/>
                <a:gd name="T12" fmla="*/ 5 w 26"/>
                <a:gd name="T13" fmla="*/ 11 h 12"/>
                <a:gd name="T14" fmla="*/ 9 w 26"/>
                <a:gd name="T15" fmla="*/ 12 h 12"/>
                <a:gd name="T16" fmla="*/ 21 w 26"/>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2">
                  <a:moveTo>
                    <a:pt x="21" y="12"/>
                  </a:moveTo>
                  <a:cubicBezTo>
                    <a:pt x="24" y="12"/>
                    <a:pt x="26" y="9"/>
                    <a:pt x="26" y="6"/>
                  </a:cubicBezTo>
                  <a:cubicBezTo>
                    <a:pt x="26" y="3"/>
                    <a:pt x="24" y="0"/>
                    <a:pt x="21" y="0"/>
                  </a:cubicBezTo>
                  <a:cubicBezTo>
                    <a:pt x="17" y="0"/>
                    <a:pt x="13" y="0"/>
                    <a:pt x="9" y="0"/>
                  </a:cubicBezTo>
                  <a:cubicBezTo>
                    <a:pt x="8" y="0"/>
                    <a:pt x="7" y="0"/>
                    <a:pt x="5" y="0"/>
                  </a:cubicBezTo>
                  <a:cubicBezTo>
                    <a:pt x="1" y="0"/>
                    <a:pt x="0" y="3"/>
                    <a:pt x="0" y="6"/>
                  </a:cubicBezTo>
                  <a:cubicBezTo>
                    <a:pt x="0" y="9"/>
                    <a:pt x="1" y="12"/>
                    <a:pt x="5" y="11"/>
                  </a:cubicBezTo>
                  <a:cubicBezTo>
                    <a:pt x="7" y="12"/>
                    <a:pt x="8" y="12"/>
                    <a:pt x="9" y="12"/>
                  </a:cubicBezTo>
                  <a:cubicBezTo>
                    <a:pt x="13" y="12"/>
                    <a:pt x="17" y="12"/>
                    <a:pt x="21"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396" name="任意多边形 45">
              <a:extLst>
                <a:ext uri="{FF2B5EF4-FFF2-40B4-BE49-F238E27FC236}">
                  <a16:creationId xmlns:a16="http://schemas.microsoft.com/office/drawing/2014/main" id="{562D4222-A6A6-79D2-447E-0E76E0135B34}"/>
                </a:ext>
              </a:extLst>
            </p:cNvPr>
            <p:cNvSpPr/>
            <p:nvPr/>
          </p:nvSpPr>
          <p:spPr bwMode="auto">
            <a:xfrm>
              <a:off x="6567697" y="2395107"/>
              <a:ext cx="98727" cy="45708"/>
            </a:xfrm>
            <a:custGeom>
              <a:avLst/>
              <a:gdLst>
                <a:gd name="T0" fmla="*/ 21 w 26"/>
                <a:gd name="T1" fmla="*/ 12 h 12"/>
                <a:gd name="T2" fmla="*/ 26 w 26"/>
                <a:gd name="T3" fmla="*/ 6 h 12"/>
                <a:gd name="T4" fmla="*/ 21 w 26"/>
                <a:gd name="T5" fmla="*/ 0 h 12"/>
                <a:gd name="T6" fmla="*/ 9 w 26"/>
                <a:gd name="T7" fmla="*/ 0 h 12"/>
                <a:gd name="T8" fmla="*/ 5 w 26"/>
                <a:gd name="T9" fmla="*/ 0 h 12"/>
                <a:gd name="T10" fmla="*/ 0 w 26"/>
                <a:gd name="T11" fmla="*/ 6 h 12"/>
                <a:gd name="T12" fmla="*/ 5 w 26"/>
                <a:gd name="T13" fmla="*/ 11 h 12"/>
                <a:gd name="T14" fmla="*/ 9 w 26"/>
                <a:gd name="T15" fmla="*/ 12 h 12"/>
                <a:gd name="T16" fmla="*/ 21 w 26"/>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2">
                  <a:moveTo>
                    <a:pt x="21" y="12"/>
                  </a:moveTo>
                  <a:cubicBezTo>
                    <a:pt x="25" y="12"/>
                    <a:pt x="26" y="9"/>
                    <a:pt x="26" y="6"/>
                  </a:cubicBezTo>
                  <a:cubicBezTo>
                    <a:pt x="26" y="3"/>
                    <a:pt x="25" y="0"/>
                    <a:pt x="21" y="0"/>
                  </a:cubicBezTo>
                  <a:cubicBezTo>
                    <a:pt x="17" y="0"/>
                    <a:pt x="13" y="0"/>
                    <a:pt x="9" y="0"/>
                  </a:cubicBezTo>
                  <a:cubicBezTo>
                    <a:pt x="8" y="0"/>
                    <a:pt x="7" y="0"/>
                    <a:pt x="5" y="0"/>
                  </a:cubicBezTo>
                  <a:cubicBezTo>
                    <a:pt x="2" y="0"/>
                    <a:pt x="0" y="3"/>
                    <a:pt x="0" y="6"/>
                  </a:cubicBezTo>
                  <a:cubicBezTo>
                    <a:pt x="0" y="9"/>
                    <a:pt x="2" y="12"/>
                    <a:pt x="5" y="11"/>
                  </a:cubicBezTo>
                  <a:cubicBezTo>
                    <a:pt x="7" y="12"/>
                    <a:pt x="8" y="12"/>
                    <a:pt x="9" y="12"/>
                  </a:cubicBezTo>
                  <a:cubicBezTo>
                    <a:pt x="13" y="12"/>
                    <a:pt x="17" y="12"/>
                    <a:pt x="21"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397" name="任意多边形 46">
              <a:extLst>
                <a:ext uri="{FF2B5EF4-FFF2-40B4-BE49-F238E27FC236}">
                  <a16:creationId xmlns:a16="http://schemas.microsoft.com/office/drawing/2014/main" id="{02A94DBD-F515-9FBA-2447-F7B76292938F}"/>
                </a:ext>
              </a:extLst>
            </p:cNvPr>
            <p:cNvSpPr/>
            <p:nvPr/>
          </p:nvSpPr>
          <p:spPr bwMode="auto">
            <a:xfrm>
              <a:off x="7571423" y="2786359"/>
              <a:ext cx="89586" cy="91414"/>
            </a:xfrm>
            <a:custGeom>
              <a:avLst/>
              <a:gdLst>
                <a:gd name="T0" fmla="*/ 13 w 24"/>
                <a:gd name="T1" fmla="*/ 21 h 24"/>
                <a:gd name="T2" fmla="*/ 21 w 24"/>
                <a:gd name="T3" fmla="*/ 21 h 24"/>
                <a:gd name="T4" fmla="*/ 21 w 24"/>
                <a:gd name="T5" fmla="*/ 13 h 24"/>
                <a:gd name="T6" fmla="*/ 13 w 24"/>
                <a:gd name="T7" fmla="*/ 5 h 24"/>
                <a:gd name="T8" fmla="*/ 10 w 24"/>
                <a:gd name="T9" fmla="*/ 2 h 24"/>
                <a:gd name="T10" fmla="*/ 3 w 24"/>
                <a:gd name="T11" fmla="*/ 2 h 24"/>
                <a:gd name="T12" fmla="*/ 2 w 24"/>
                <a:gd name="T13" fmla="*/ 10 h 24"/>
                <a:gd name="T14" fmla="*/ 5 w 24"/>
                <a:gd name="T15" fmla="*/ 13 h 24"/>
                <a:gd name="T16" fmla="*/ 13 w 24"/>
                <a:gd name="T1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4">
                  <a:moveTo>
                    <a:pt x="13" y="21"/>
                  </a:moveTo>
                  <a:cubicBezTo>
                    <a:pt x="16" y="24"/>
                    <a:pt x="19" y="23"/>
                    <a:pt x="21" y="21"/>
                  </a:cubicBezTo>
                  <a:cubicBezTo>
                    <a:pt x="23" y="19"/>
                    <a:pt x="24" y="16"/>
                    <a:pt x="21" y="13"/>
                  </a:cubicBezTo>
                  <a:cubicBezTo>
                    <a:pt x="19" y="10"/>
                    <a:pt x="16" y="7"/>
                    <a:pt x="13" y="5"/>
                  </a:cubicBezTo>
                  <a:cubicBezTo>
                    <a:pt x="12" y="4"/>
                    <a:pt x="11" y="3"/>
                    <a:pt x="10" y="2"/>
                  </a:cubicBezTo>
                  <a:cubicBezTo>
                    <a:pt x="8" y="0"/>
                    <a:pt x="5" y="0"/>
                    <a:pt x="3" y="2"/>
                  </a:cubicBezTo>
                  <a:cubicBezTo>
                    <a:pt x="0" y="4"/>
                    <a:pt x="0" y="8"/>
                    <a:pt x="2" y="10"/>
                  </a:cubicBezTo>
                  <a:cubicBezTo>
                    <a:pt x="3" y="11"/>
                    <a:pt x="4" y="12"/>
                    <a:pt x="5" y="13"/>
                  </a:cubicBezTo>
                  <a:cubicBezTo>
                    <a:pt x="7" y="16"/>
                    <a:pt x="10" y="19"/>
                    <a:pt x="13"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398" name="任意多边形 47">
              <a:extLst>
                <a:ext uri="{FF2B5EF4-FFF2-40B4-BE49-F238E27FC236}">
                  <a16:creationId xmlns:a16="http://schemas.microsoft.com/office/drawing/2014/main" id="{36DDDF0B-7ED7-B213-D517-89D86DA352F0}"/>
                </a:ext>
              </a:extLst>
            </p:cNvPr>
            <p:cNvSpPr/>
            <p:nvPr/>
          </p:nvSpPr>
          <p:spPr bwMode="auto">
            <a:xfrm>
              <a:off x="6741384" y="1958149"/>
              <a:ext cx="95071" cy="91414"/>
            </a:xfrm>
            <a:custGeom>
              <a:avLst/>
              <a:gdLst>
                <a:gd name="T0" fmla="*/ 13 w 25"/>
                <a:gd name="T1" fmla="*/ 22 h 24"/>
                <a:gd name="T2" fmla="*/ 22 w 25"/>
                <a:gd name="T3" fmla="*/ 21 h 24"/>
                <a:gd name="T4" fmla="*/ 22 w 25"/>
                <a:gd name="T5" fmla="*/ 13 h 24"/>
                <a:gd name="T6" fmla="*/ 14 w 25"/>
                <a:gd name="T7" fmla="*/ 5 h 24"/>
                <a:gd name="T8" fmla="*/ 11 w 25"/>
                <a:gd name="T9" fmla="*/ 2 h 24"/>
                <a:gd name="T10" fmla="*/ 3 w 25"/>
                <a:gd name="T11" fmla="*/ 3 h 24"/>
                <a:gd name="T12" fmla="*/ 3 w 25"/>
                <a:gd name="T13" fmla="*/ 10 h 24"/>
                <a:gd name="T14" fmla="*/ 6 w 25"/>
                <a:gd name="T15" fmla="*/ 13 h 24"/>
                <a:gd name="T16" fmla="*/ 13 w 25"/>
                <a:gd name="T17"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24">
                  <a:moveTo>
                    <a:pt x="13" y="22"/>
                  </a:moveTo>
                  <a:cubicBezTo>
                    <a:pt x="16" y="24"/>
                    <a:pt x="19" y="24"/>
                    <a:pt x="22" y="21"/>
                  </a:cubicBezTo>
                  <a:cubicBezTo>
                    <a:pt x="24" y="19"/>
                    <a:pt x="25" y="16"/>
                    <a:pt x="22" y="13"/>
                  </a:cubicBezTo>
                  <a:cubicBezTo>
                    <a:pt x="19" y="11"/>
                    <a:pt x="17" y="8"/>
                    <a:pt x="14" y="5"/>
                  </a:cubicBezTo>
                  <a:cubicBezTo>
                    <a:pt x="13" y="4"/>
                    <a:pt x="12" y="3"/>
                    <a:pt x="11" y="2"/>
                  </a:cubicBezTo>
                  <a:cubicBezTo>
                    <a:pt x="8" y="0"/>
                    <a:pt x="5" y="1"/>
                    <a:pt x="3" y="3"/>
                  </a:cubicBezTo>
                  <a:cubicBezTo>
                    <a:pt x="1" y="5"/>
                    <a:pt x="0" y="8"/>
                    <a:pt x="3" y="10"/>
                  </a:cubicBezTo>
                  <a:cubicBezTo>
                    <a:pt x="4" y="11"/>
                    <a:pt x="5" y="12"/>
                    <a:pt x="6" y="13"/>
                  </a:cubicBezTo>
                  <a:cubicBezTo>
                    <a:pt x="8" y="16"/>
                    <a:pt x="11" y="19"/>
                    <a:pt x="13"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399" name="任意多边形 48">
              <a:extLst>
                <a:ext uri="{FF2B5EF4-FFF2-40B4-BE49-F238E27FC236}">
                  <a16:creationId xmlns:a16="http://schemas.microsoft.com/office/drawing/2014/main" id="{3A3F5F6A-5BB8-18E3-B18B-B02A60B391B2}"/>
                </a:ext>
              </a:extLst>
            </p:cNvPr>
            <p:cNvSpPr/>
            <p:nvPr/>
          </p:nvSpPr>
          <p:spPr bwMode="auto">
            <a:xfrm>
              <a:off x="3713751" y="3446369"/>
              <a:ext cx="870262" cy="1682018"/>
            </a:xfrm>
            <a:custGeom>
              <a:avLst/>
              <a:gdLst>
                <a:gd name="T0" fmla="*/ 212 w 229"/>
                <a:gd name="T1" fmla="*/ 0 h 443"/>
                <a:gd name="T2" fmla="*/ 16 w 229"/>
                <a:gd name="T3" fmla="*/ 0 h 443"/>
                <a:gd name="T4" fmla="*/ 0 w 229"/>
                <a:gd name="T5" fmla="*/ 16 h 443"/>
                <a:gd name="T6" fmla="*/ 0 w 229"/>
                <a:gd name="T7" fmla="*/ 427 h 443"/>
                <a:gd name="T8" fmla="*/ 16 w 229"/>
                <a:gd name="T9" fmla="*/ 443 h 443"/>
                <a:gd name="T10" fmla="*/ 212 w 229"/>
                <a:gd name="T11" fmla="*/ 443 h 443"/>
                <a:gd name="T12" fmla="*/ 229 w 229"/>
                <a:gd name="T13" fmla="*/ 427 h 443"/>
                <a:gd name="T14" fmla="*/ 229 w 229"/>
                <a:gd name="T15" fmla="*/ 16 h 443"/>
                <a:gd name="T16" fmla="*/ 212 w 229"/>
                <a:gd name="T17"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 h="443">
                  <a:moveTo>
                    <a:pt x="212" y="0"/>
                  </a:moveTo>
                  <a:cubicBezTo>
                    <a:pt x="16" y="0"/>
                    <a:pt x="16" y="0"/>
                    <a:pt x="16" y="0"/>
                  </a:cubicBezTo>
                  <a:cubicBezTo>
                    <a:pt x="7" y="0"/>
                    <a:pt x="0" y="7"/>
                    <a:pt x="0" y="16"/>
                  </a:cubicBezTo>
                  <a:cubicBezTo>
                    <a:pt x="0" y="427"/>
                    <a:pt x="0" y="427"/>
                    <a:pt x="0" y="427"/>
                  </a:cubicBezTo>
                  <a:cubicBezTo>
                    <a:pt x="0" y="436"/>
                    <a:pt x="7" y="443"/>
                    <a:pt x="16" y="443"/>
                  </a:cubicBezTo>
                  <a:cubicBezTo>
                    <a:pt x="212" y="443"/>
                    <a:pt x="212" y="443"/>
                    <a:pt x="212" y="443"/>
                  </a:cubicBezTo>
                  <a:cubicBezTo>
                    <a:pt x="221" y="443"/>
                    <a:pt x="229" y="436"/>
                    <a:pt x="229" y="427"/>
                  </a:cubicBezTo>
                  <a:cubicBezTo>
                    <a:pt x="229" y="16"/>
                    <a:pt x="229" y="16"/>
                    <a:pt x="229" y="16"/>
                  </a:cubicBezTo>
                  <a:cubicBezTo>
                    <a:pt x="229" y="7"/>
                    <a:pt x="221" y="0"/>
                    <a:pt x="212" y="0"/>
                  </a:cubicBezTo>
                  <a:close/>
                </a:path>
              </a:pathLst>
            </a:custGeom>
            <a:solidFill>
              <a:srgbClr val="19679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00" name="任意多边形 49">
              <a:extLst>
                <a:ext uri="{FF2B5EF4-FFF2-40B4-BE49-F238E27FC236}">
                  <a16:creationId xmlns:a16="http://schemas.microsoft.com/office/drawing/2014/main" id="{5476ADB3-94B4-B6A1-03D2-17026D76CA3E}"/>
                </a:ext>
              </a:extLst>
            </p:cNvPr>
            <p:cNvSpPr/>
            <p:nvPr/>
          </p:nvSpPr>
          <p:spPr bwMode="auto">
            <a:xfrm>
              <a:off x="3753973" y="3495732"/>
              <a:ext cx="787990" cy="1583291"/>
            </a:xfrm>
            <a:custGeom>
              <a:avLst/>
              <a:gdLst>
                <a:gd name="T0" fmla="*/ 196 w 207"/>
                <a:gd name="T1" fmla="*/ 0 h 417"/>
                <a:gd name="T2" fmla="*/ 11 w 207"/>
                <a:gd name="T3" fmla="*/ 0 h 417"/>
                <a:gd name="T4" fmla="*/ 0 w 207"/>
                <a:gd name="T5" fmla="*/ 11 h 417"/>
                <a:gd name="T6" fmla="*/ 0 w 207"/>
                <a:gd name="T7" fmla="*/ 406 h 417"/>
                <a:gd name="T8" fmla="*/ 11 w 207"/>
                <a:gd name="T9" fmla="*/ 417 h 417"/>
                <a:gd name="T10" fmla="*/ 196 w 207"/>
                <a:gd name="T11" fmla="*/ 417 h 417"/>
                <a:gd name="T12" fmla="*/ 207 w 207"/>
                <a:gd name="T13" fmla="*/ 406 h 417"/>
                <a:gd name="T14" fmla="*/ 207 w 207"/>
                <a:gd name="T15" fmla="*/ 11 h 417"/>
                <a:gd name="T16" fmla="*/ 196 w 207"/>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417">
                  <a:moveTo>
                    <a:pt x="196" y="0"/>
                  </a:moveTo>
                  <a:cubicBezTo>
                    <a:pt x="11" y="0"/>
                    <a:pt x="11" y="0"/>
                    <a:pt x="11" y="0"/>
                  </a:cubicBezTo>
                  <a:cubicBezTo>
                    <a:pt x="5" y="0"/>
                    <a:pt x="0" y="5"/>
                    <a:pt x="0" y="11"/>
                  </a:cubicBezTo>
                  <a:cubicBezTo>
                    <a:pt x="0" y="406"/>
                    <a:pt x="0" y="406"/>
                    <a:pt x="0" y="406"/>
                  </a:cubicBezTo>
                  <a:cubicBezTo>
                    <a:pt x="0" y="412"/>
                    <a:pt x="5" y="417"/>
                    <a:pt x="11" y="417"/>
                  </a:cubicBezTo>
                  <a:cubicBezTo>
                    <a:pt x="196" y="417"/>
                    <a:pt x="196" y="417"/>
                    <a:pt x="196" y="417"/>
                  </a:cubicBezTo>
                  <a:cubicBezTo>
                    <a:pt x="202" y="417"/>
                    <a:pt x="207" y="412"/>
                    <a:pt x="207" y="406"/>
                  </a:cubicBezTo>
                  <a:cubicBezTo>
                    <a:pt x="207" y="11"/>
                    <a:pt x="207" y="11"/>
                    <a:pt x="207" y="11"/>
                  </a:cubicBezTo>
                  <a:cubicBezTo>
                    <a:pt x="207" y="5"/>
                    <a:pt x="202" y="0"/>
                    <a:pt x="196" y="0"/>
                  </a:cubicBezTo>
                  <a:close/>
                </a:path>
              </a:pathLst>
            </a:custGeom>
            <a:solidFill>
              <a:srgbClr val="75D0F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01" name="任意多边形 50">
              <a:extLst>
                <a:ext uri="{FF2B5EF4-FFF2-40B4-BE49-F238E27FC236}">
                  <a16:creationId xmlns:a16="http://schemas.microsoft.com/office/drawing/2014/main" id="{B2A34795-32C3-4910-11F7-9925FBF66DC7}"/>
                </a:ext>
              </a:extLst>
            </p:cNvPr>
            <p:cNvSpPr/>
            <p:nvPr/>
          </p:nvSpPr>
          <p:spPr bwMode="auto">
            <a:xfrm>
              <a:off x="3753973" y="3503045"/>
              <a:ext cx="787990" cy="1575978"/>
            </a:xfrm>
            <a:custGeom>
              <a:avLst/>
              <a:gdLst>
                <a:gd name="T0" fmla="*/ 207 w 207"/>
                <a:gd name="T1" fmla="*/ 404 h 415"/>
                <a:gd name="T2" fmla="*/ 207 w 207"/>
                <a:gd name="T3" fmla="*/ 9 h 415"/>
                <a:gd name="T4" fmla="*/ 202 w 207"/>
                <a:gd name="T5" fmla="*/ 0 h 415"/>
                <a:gd name="T6" fmla="*/ 0 w 207"/>
                <a:gd name="T7" fmla="*/ 363 h 415"/>
                <a:gd name="T8" fmla="*/ 0 w 207"/>
                <a:gd name="T9" fmla="*/ 404 h 415"/>
                <a:gd name="T10" fmla="*/ 11 w 207"/>
                <a:gd name="T11" fmla="*/ 415 h 415"/>
                <a:gd name="T12" fmla="*/ 196 w 207"/>
                <a:gd name="T13" fmla="*/ 415 h 415"/>
                <a:gd name="T14" fmla="*/ 207 w 207"/>
                <a:gd name="T15" fmla="*/ 404 h 4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415">
                  <a:moveTo>
                    <a:pt x="207" y="404"/>
                  </a:moveTo>
                  <a:cubicBezTo>
                    <a:pt x="207" y="9"/>
                    <a:pt x="207" y="9"/>
                    <a:pt x="207" y="9"/>
                  </a:cubicBezTo>
                  <a:cubicBezTo>
                    <a:pt x="207" y="6"/>
                    <a:pt x="205" y="2"/>
                    <a:pt x="202" y="0"/>
                  </a:cubicBezTo>
                  <a:cubicBezTo>
                    <a:pt x="160" y="133"/>
                    <a:pt x="87" y="254"/>
                    <a:pt x="0" y="363"/>
                  </a:cubicBezTo>
                  <a:cubicBezTo>
                    <a:pt x="0" y="404"/>
                    <a:pt x="0" y="404"/>
                    <a:pt x="0" y="404"/>
                  </a:cubicBezTo>
                  <a:cubicBezTo>
                    <a:pt x="0" y="410"/>
                    <a:pt x="5" y="415"/>
                    <a:pt x="11" y="415"/>
                  </a:cubicBezTo>
                  <a:cubicBezTo>
                    <a:pt x="196" y="415"/>
                    <a:pt x="196" y="415"/>
                    <a:pt x="196" y="415"/>
                  </a:cubicBezTo>
                  <a:cubicBezTo>
                    <a:pt x="202" y="415"/>
                    <a:pt x="207" y="410"/>
                    <a:pt x="207" y="404"/>
                  </a:cubicBezTo>
                  <a:close/>
                </a:path>
              </a:pathLst>
            </a:custGeom>
            <a:solidFill>
              <a:srgbClr val="49BAE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02" name="任意多边形 51">
              <a:extLst>
                <a:ext uri="{FF2B5EF4-FFF2-40B4-BE49-F238E27FC236}">
                  <a16:creationId xmlns:a16="http://schemas.microsoft.com/office/drawing/2014/main" id="{691607E1-400E-2F17-3D58-8A2909885EF9}"/>
                </a:ext>
              </a:extLst>
            </p:cNvPr>
            <p:cNvSpPr/>
            <p:nvPr/>
          </p:nvSpPr>
          <p:spPr bwMode="auto">
            <a:xfrm>
              <a:off x="3922175" y="4077125"/>
              <a:ext cx="455242" cy="349202"/>
            </a:xfrm>
            <a:custGeom>
              <a:avLst/>
              <a:gdLst>
                <a:gd name="T0" fmla="*/ 61 w 120"/>
                <a:gd name="T1" fmla="*/ 2 h 92"/>
                <a:gd name="T2" fmla="*/ 54 w 120"/>
                <a:gd name="T3" fmla="*/ 12 h 92"/>
                <a:gd name="T4" fmla="*/ 50 w 120"/>
                <a:gd name="T5" fmla="*/ 14 h 92"/>
                <a:gd name="T6" fmla="*/ 6 w 120"/>
                <a:gd name="T7" fmla="*/ 14 h 92"/>
                <a:gd name="T8" fmla="*/ 0 w 120"/>
                <a:gd name="T9" fmla="*/ 21 h 92"/>
                <a:gd name="T10" fmla="*/ 4 w 120"/>
                <a:gd name="T11" fmla="*/ 86 h 92"/>
                <a:gd name="T12" fmla="*/ 9 w 120"/>
                <a:gd name="T13" fmla="*/ 92 h 92"/>
                <a:gd name="T14" fmla="*/ 110 w 120"/>
                <a:gd name="T15" fmla="*/ 92 h 92"/>
                <a:gd name="T16" fmla="*/ 116 w 120"/>
                <a:gd name="T17" fmla="*/ 86 h 92"/>
                <a:gd name="T18" fmla="*/ 119 w 120"/>
                <a:gd name="T19" fmla="*/ 7 h 92"/>
                <a:gd name="T20" fmla="*/ 114 w 120"/>
                <a:gd name="T21" fmla="*/ 0 h 92"/>
                <a:gd name="T22" fmla="*/ 66 w 120"/>
                <a:gd name="T23" fmla="*/ 0 h 92"/>
                <a:gd name="T24" fmla="*/ 61 w 120"/>
                <a:gd name="T25" fmla="*/ 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92">
                  <a:moveTo>
                    <a:pt x="61" y="2"/>
                  </a:moveTo>
                  <a:cubicBezTo>
                    <a:pt x="54" y="12"/>
                    <a:pt x="54" y="12"/>
                    <a:pt x="54" y="12"/>
                  </a:cubicBezTo>
                  <a:cubicBezTo>
                    <a:pt x="53" y="13"/>
                    <a:pt x="51" y="14"/>
                    <a:pt x="50" y="14"/>
                  </a:cubicBezTo>
                  <a:cubicBezTo>
                    <a:pt x="6" y="14"/>
                    <a:pt x="6" y="14"/>
                    <a:pt x="6" y="14"/>
                  </a:cubicBezTo>
                  <a:cubicBezTo>
                    <a:pt x="2" y="14"/>
                    <a:pt x="0" y="17"/>
                    <a:pt x="0" y="21"/>
                  </a:cubicBezTo>
                  <a:cubicBezTo>
                    <a:pt x="4" y="86"/>
                    <a:pt x="4" y="86"/>
                    <a:pt x="4" y="86"/>
                  </a:cubicBezTo>
                  <a:cubicBezTo>
                    <a:pt x="4" y="89"/>
                    <a:pt x="6" y="92"/>
                    <a:pt x="9" y="92"/>
                  </a:cubicBezTo>
                  <a:cubicBezTo>
                    <a:pt x="110" y="92"/>
                    <a:pt x="110" y="92"/>
                    <a:pt x="110" y="92"/>
                  </a:cubicBezTo>
                  <a:cubicBezTo>
                    <a:pt x="113" y="92"/>
                    <a:pt x="116" y="89"/>
                    <a:pt x="116" y="86"/>
                  </a:cubicBezTo>
                  <a:cubicBezTo>
                    <a:pt x="119" y="7"/>
                    <a:pt x="119" y="7"/>
                    <a:pt x="119" y="7"/>
                  </a:cubicBezTo>
                  <a:cubicBezTo>
                    <a:pt x="120" y="3"/>
                    <a:pt x="117" y="0"/>
                    <a:pt x="114" y="0"/>
                  </a:cubicBezTo>
                  <a:cubicBezTo>
                    <a:pt x="66" y="0"/>
                    <a:pt x="66" y="0"/>
                    <a:pt x="66" y="0"/>
                  </a:cubicBezTo>
                  <a:cubicBezTo>
                    <a:pt x="64" y="0"/>
                    <a:pt x="62" y="1"/>
                    <a:pt x="61" y="2"/>
                  </a:cubicBezTo>
                  <a:close/>
                </a:path>
              </a:pathLst>
            </a:custGeom>
            <a:solidFill>
              <a:srgbClr val="F6A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03" name="任意多边形 52">
              <a:extLst>
                <a:ext uri="{FF2B5EF4-FFF2-40B4-BE49-F238E27FC236}">
                  <a16:creationId xmlns:a16="http://schemas.microsoft.com/office/drawing/2014/main" id="{A7F79EEE-62DE-EB73-9158-67A6C00968BC}"/>
                </a:ext>
              </a:extLst>
            </p:cNvPr>
            <p:cNvSpPr/>
            <p:nvPr/>
          </p:nvSpPr>
          <p:spPr bwMode="auto">
            <a:xfrm>
              <a:off x="3922175" y="4110034"/>
              <a:ext cx="455242" cy="349202"/>
            </a:xfrm>
            <a:custGeom>
              <a:avLst/>
              <a:gdLst>
                <a:gd name="T0" fmla="*/ 61 w 120"/>
                <a:gd name="T1" fmla="*/ 3 h 92"/>
                <a:gd name="T2" fmla="*/ 54 w 120"/>
                <a:gd name="T3" fmla="*/ 12 h 92"/>
                <a:gd name="T4" fmla="*/ 50 w 120"/>
                <a:gd name="T5" fmla="*/ 14 h 92"/>
                <a:gd name="T6" fmla="*/ 6 w 120"/>
                <a:gd name="T7" fmla="*/ 14 h 92"/>
                <a:gd name="T8" fmla="*/ 0 w 120"/>
                <a:gd name="T9" fmla="*/ 21 h 92"/>
                <a:gd name="T10" fmla="*/ 4 w 120"/>
                <a:gd name="T11" fmla="*/ 86 h 92"/>
                <a:gd name="T12" fmla="*/ 9 w 120"/>
                <a:gd name="T13" fmla="*/ 92 h 92"/>
                <a:gd name="T14" fmla="*/ 110 w 120"/>
                <a:gd name="T15" fmla="*/ 92 h 92"/>
                <a:gd name="T16" fmla="*/ 116 w 120"/>
                <a:gd name="T17" fmla="*/ 86 h 92"/>
                <a:gd name="T18" fmla="*/ 119 w 120"/>
                <a:gd name="T19" fmla="*/ 7 h 92"/>
                <a:gd name="T20" fmla="*/ 114 w 120"/>
                <a:gd name="T21" fmla="*/ 0 h 92"/>
                <a:gd name="T22" fmla="*/ 66 w 120"/>
                <a:gd name="T23" fmla="*/ 0 h 92"/>
                <a:gd name="T24" fmla="*/ 61 w 120"/>
                <a:gd name="T25" fmla="*/ 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92">
                  <a:moveTo>
                    <a:pt x="61" y="3"/>
                  </a:moveTo>
                  <a:cubicBezTo>
                    <a:pt x="54" y="12"/>
                    <a:pt x="54" y="12"/>
                    <a:pt x="54" y="12"/>
                  </a:cubicBezTo>
                  <a:cubicBezTo>
                    <a:pt x="53" y="13"/>
                    <a:pt x="51" y="14"/>
                    <a:pt x="50" y="14"/>
                  </a:cubicBezTo>
                  <a:cubicBezTo>
                    <a:pt x="6" y="14"/>
                    <a:pt x="6" y="14"/>
                    <a:pt x="6" y="14"/>
                  </a:cubicBezTo>
                  <a:cubicBezTo>
                    <a:pt x="2" y="14"/>
                    <a:pt x="0" y="17"/>
                    <a:pt x="0" y="21"/>
                  </a:cubicBezTo>
                  <a:cubicBezTo>
                    <a:pt x="4" y="86"/>
                    <a:pt x="4" y="86"/>
                    <a:pt x="4" y="86"/>
                  </a:cubicBezTo>
                  <a:cubicBezTo>
                    <a:pt x="4" y="90"/>
                    <a:pt x="6" y="92"/>
                    <a:pt x="9" y="92"/>
                  </a:cubicBezTo>
                  <a:cubicBezTo>
                    <a:pt x="110" y="92"/>
                    <a:pt x="110" y="92"/>
                    <a:pt x="110" y="92"/>
                  </a:cubicBezTo>
                  <a:cubicBezTo>
                    <a:pt x="113" y="92"/>
                    <a:pt x="116" y="90"/>
                    <a:pt x="116" y="86"/>
                  </a:cubicBezTo>
                  <a:cubicBezTo>
                    <a:pt x="119" y="7"/>
                    <a:pt x="119" y="7"/>
                    <a:pt x="119" y="7"/>
                  </a:cubicBezTo>
                  <a:cubicBezTo>
                    <a:pt x="120" y="3"/>
                    <a:pt x="117" y="0"/>
                    <a:pt x="114" y="0"/>
                  </a:cubicBezTo>
                  <a:cubicBezTo>
                    <a:pt x="66" y="0"/>
                    <a:pt x="66" y="0"/>
                    <a:pt x="66" y="0"/>
                  </a:cubicBezTo>
                  <a:cubicBezTo>
                    <a:pt x="64" y="0"/>
                    <a:pt x="62" y="1"/>
                    <a:pt x="61" y="3"/>
                  </a:cubicBezTo>
                  <a:close/>
                </a:path>
              </a:pathLst>
            </a:custGeom>
            <a:solidFill>
              <a:srgbClr val="F68C3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04" name="任意多边形 53">
              <a:extLst>
                <a:ext uri="{FF2B5EF4-FFF2-40B4-BE49-F238E27FC236}">
                  <a16:creationId xmlns:a16="http://schemas.microsoft.com/office/drawing/2014/main" id="{5B74BB6A-69E5-CCB3-74BE-8C43A61331C5}"/>
                </a:ext>
              </a:extLst>
            </p:cNvPr>
            <p:cNvSpPr/>
            <p:nvPr/>
          </p:nvSpPr>
          <p:spPr bwMode="auto">
            <a:xfrm>
              <a:off x="3956913" y="4148429"/>
              <a:ext cx="383939" cy="144435"/>
            </a:xfrm>
            <a:custGeom>
              <a:avLst/>
              <a:gdLst>
                <a:gd name="T0" fmla="*/ 96 w 101"/>
                <a:gd name="T1" fmla="*/ 38 h 38"/>
                <a:gd name="T2" fmla="*/ 3 w 101"/>
                <a:gd name="T3" fmla="*/ 32 h 38"/>
                <a:gd name="T4" fmla="*/ 0 w 101"/>
                <a:gd name="T5" fmla="*/ 29 h 38"/>
                <a:gd name="T6" fmla="*/ 1 w 101"/>
                <a:gd name="T7" fmla="*/ 3 h 38"/>
                <a:gd name="T8" fmla="*/ 5 w 101"/>
                <a:gd name="T9" fmla="*/ 0 h 38"/>
                <a:gd name="T10" fmla="*/ 98 w 101"/>
                <a:gd name="T11" fmla="*/ 5 h 38"/>
                <a:gd name="T12" fmla="*/ 101 w 101"/>
                <a:gd name="T13" fmla="*/ 9 h 38"/>
                <a:gd name="T14" fmla="*/ 99 w 101"/>
                <a:gd name="T15" fmla="*/ 35 h 38"/>
                <a:gd name="T16" fmla="*/ 96 w 101"/>
                <a:gd name="T1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38">
                  <a:moveTo>
                    <a:pt x="96" y="38"/>
                  </a:moveTo>
                  <a:cubicBezTo>
                    <a:pt x="3" y="32"/>
                    <a:pt x="3" y="32"/>
                    <a:pt x="3" y="32"/>
                  </a:cubicBezTo>
                  <a:cubicBezTo>
                    <a:pt x="1" y="32"/>
                    <a:pt x="0" y="31"/>
                    <a:pt x="0" y="29"/>
                  </a:cubicBezTo>
                  <a:cubicBezTo>
                    <a:pt x="1" y="3"/>
                    <a:pt x="1" y="3"/>
                    <a:pt x="1" y="3"/>
                  </a:cubicBezTo>
                  <a:cubicBezTo>
                    <a:pt x="1" y="1"/>
                    <a:pt x="3" y="0"/>
                    <a:pt x="5" y="0"/>
                  </a:cubicBezTo>
                  <a:cubicBezTo>
                    <a:pt x="98" y="5"/>
                    <a:pt x="98" y="5"/>
                    <a:pt x="98" y="5"/>
                  </a:cubicBezTo>
                  <a:cubicBezTo>
                    <a:pt x="99" y="5"/>
                    <a:pt x="101" y="7"/>
                    <a:pt x="101" y="9"/>
                  </a:cubicBezTo>
                  <a:cubicBezTo>
                    <a:pt x="99" y="35"/>
                    <a:pt x="99" y="35"/>
                    <a:pt x="99" y="35"/>
                  </a:cubicBezTo>
                  <a:cubicBezTo>
                    <a:pt x="99" y="37"/>
                    <a:pt x="97" y="38"/>
                    <a:pt x="96" y="38"/>
                  </a:cubicBezTo>
                  <a:close/>
                </a:path>
              </a:pathLst>
            </a:custGeom>
            <a:solidFill>
              <a:srgbClr val="DDE6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05" name="任意多边形 54">
              <a:extLst>
                <a:ext uri="{FF2B5EF4-FFF2-40B4-BE49-F238E27FC236}">
                  <a16:creationId xmlns:a16="http://schemas.microsoft.com/office/drawing/2014/main" id="{9663F029-BE26-29AB-01EC-23356B0D5836}"/>
                </a:ext>
              </a:extLst>
            </p:cNvPr>
            <p:cNvSpPr/>
            <p:nvPr/>
          </p:nvSpPr>
          <p:spPr bwMode="auto">
            <a:xfrm>
              <a:off x="3944114" y="4168539"/>
              <a:ext cx="380282" cy="124323"/>
            </a:xfrm>
            <a:custGeom>
              <a:avLst/>
              <a:gdLst>
                <a:gd name="T0" fmla="*/ 97 w 100"/>
                <a:gd name="T1" fmla="*/ 33 h 33"/>
                <a:gd name="T2" fmla="*/ 4 w 100"/>
                <a:gd name="T3" fmla="*/ 33 h 33"/>
                <a:gd name="T4" fmla="*/ 0 w 100"/>
                <a:gd name="T5" fmla="*/ 30 h 33"/>
                <a:gd name="T6" fmla="*/ 0 w 100"/>
                <a:gd name="T7" fmla="*/ 3 h 33"/>
                <a:gd name="T8" fmla="*/ 4 w 100"/>
                <a:gd name="T9" fmla="*/ 0 h 33"/>
                <a:gd name="T10" fmla="*/ 97 w 100"/>
                <a:gd name="T11" fmla="*/ 0 h 33"/>
                <a:gd name="T12" fmla="*/ 100 w 100"/>
                <a:gd name="T13" fmla="*/ 3 h 33"/>
                <a:gd name="T14" fmla="*/ 100 w 100"/>
                <a:gd name="T15" fmla="*/ 30 h 33"/>
                <a:gd name="T16" fmla="*/ 97 w 100"/>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33">
                  <a:moveTo>
                    <a:pt x="97" y="33"/>
                  </a:moveTo>
                  <a:cubicBezTo>
                    <a:pt x="4" y="33"/>
                    <a:pt x="4" y="33"/>
                    <a:pt x="4" y="33"/>
                  </a:cubicBezTo>
                  <a:cubicBezTo>
                    <a:pt x="2" y="33"/>
                    <a:pt x="0" y="31"/>
                    <a:pt x="0" y="30"/>
                  </a:cubicBezTo>
                  <a:cubicBezTo>
                    <a:pt x="0" y="3"/>
                    <a:pt x="0" y="3"/>
                    <a:pt x="0" y="3"/>
                  </a:cubicBezTo>
                  <a:cubicBezTo>
                    <a:pt x="0" y="1"/>
                    <a:pt x="2" y="0"/>
                    <a:pt x="4" y="0"/>
                  </a:cubicBezTo>
                  <a:cubicBezTo>
                    <a:pt x="97" y="0"/>
                    <a:pt x="97" y="0"/>
                    <a:pt x="97" y="0"/>
                  </a:cubicBezTo>
                  <a:cubicBezTo>
                    <a:pt x="98" y="0"/>
                    <a:pt x="100" y="1"/>
                    <a:pt x="100" y="3"/>
                  </a:cubicBezTo>
                  <a:cubicBezTo>
                    <a:pt x="100" y="30"/>
                    <a:pt x="100" y="30"/>
                    <a:pt x="100" y="30"/>
                  </a:cubicBezTo>
                  <a:cubicBezTo>
                    <a:pt x="100" y="31"/>
                    <a:pt x="98" y="33"/>
                    <a:pt x="97" y="33"/>
                  </a:cubicBezTo>
                  <a:close/>
                </a:path>
              </a:pathLst>
            </a:custGeom>
            <a:solidFill>
              <a:srgbClr val="F9FC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06" name="任意多边形 55">
              <a:extLst>
                <a:ext uri="{FF2B5EF4-FFF2-40B4-BE49-F238E27FC236}">
                  <a16:creationId xmlns:a16="http://schemas.microsoft.com/office/drawing/2014/main" id="{430CF859-BD69-0512-7A00-C2B1B385BD79}"/>
                </a:ext>
              </a:extLst>
            </p:cNvPr>
            <p:cNvSpPr/>
            <p:nvPr/>
          </p:nvSpPr>
          <p:spPr bwMode="auto">
            <a:xfrm>
              <a:off x="3907549" y="4133802"/>
              <a:ext cx="482666" cy="345546"/>
            </a:xfrm>
            <a:custGeom>
              <a:avLst/>
              <a:gdLst>
                <a:gd name="T0" fmla="*/ 65 w 127"/>
                <a:gd name="T1" fmla="*/ 2 h 91"/>
                <a:gd name="T2" fmla="*/ 58 w 127"/>
                <a:gd name="T3" fmla="*/ 11 h 91"/>
                <a:gd name="T4" fmla="*/ 53 w 127"/>
                <a:gd name="T5" fmla="*/ 13 h 91"/>
                <a:gd name="T6" fmla="*/ 7 w 127"/>
                <a:gd name="T7" fmla="*/ 13 h 91"/>
                <a:gd name="T8" fmla="*/ 0 w 127"/>
                <a:gd name="T9" fmla="*/ 20 h 91"/>
                <a:gd name="T10" fmla="*/ 4 w 127"/>
                <a:gd name="T11" fmla="*/ 85 h 91"/>
                <a:gd name="T12" fmla="*/ 10 w 127"/>
                <a:gd name="T13" fmla="*/ 91 h 91"/>
                <a:gd name="T14" fmla="*/ 117 w 127"/>
                <a:gd name="T15" fmla="*/ 91 h 91"/>
                <a:gd name="T16" fmla="*/ 123 w 127"/>
                <a:gd name="T17" fmla="*/ 85 h 91"/>
                <a:gd name="T18" fmla="*/ 127 w 127"/>
                <a:gd name="T19" fmla="*/ 6 h 91"/>
                <a:gd name="T20" fmla="*/ 121 w 127"/>
                <a:gd name="T21" fmla="*/ 0 h 91"/>
                <a:gd name="T22" fmla="*/ 70 w 127"/>
                <a:gd name="T23" fmla="*/ 0 h 91"/>
                <a:gd name="T24" fmla="*/ 65 w 127"/>
                <a:gd name="T25" fmla="*/ 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91">
                  <a:moveTo>
                    <a:pt x="65" y="2"/>
                  </a:moveTo>
                  <a:cubicBezTo>
                    <a:pt x="58" y="11"/>
                    <a:pt x="58" y="11"/>
                    <a:pt x="58" y="11"/>
                  </a:cubicBezTo>
                  <a:cubicBezTo>
                    <a:pt x="57" y="13"/>
                    <a:pt x="55" y="13"/>
                    <a:pt x="53" y="13"/>
                  </a:cubicBezTo>
                  <a:cubicBezTo>
                    <a:pt x="7" y="13"/>
                    <a:pt x="7" y="13"/>
                    <a:pt x="7" y="13"/>
                  </a:cubicBezTo>
                  <a:cubicBezTo>
                    <a:pt x="3" y="13"/>
                    <a:pt x="0" y="16"/>
                    <a:pt x="0" y="20"/>
                  </a:cubicBezTo>
                  <a:cubicBezTo>
                    <a:pt x="4" y="85"/>
                    <a:pt x="4" y="85"/>
                    <a:pt x="4" y="85"/>
                  </a:cubicBezTo>
                  <a:cubicBezTo>
                    <a:pt x="4" y="89"/>
                    <a:pt x="7" y="91"/>
                    <a:pt x="10" y="91"/>
                  </a:cubicBezTo>
                  <a:cubicBezTo>
                    <a:pt x="117" y="91"/>
                    <a:pt x="117" y="91"/>
                    <a:pt x="117" y="91"/>
                  </a:cubicBezTo>
                  <a:cubicBezTo>
                    <a:pt x="120" y="91"/>
                    <a:pt x="123" y="89"/>
                    <a:pt x="123" y="85"/>
                  </a:cubicBezTo>
                  <a:cubicBezTo>
                    <a:pt x="127" y="6"/>
                    <a:pt x="127" y="6"/>
                    <a:pt x="127" y="6"/>
                  </a:cubicBezTo>
                  <a:cubicBezTo>
                    <a:pt x="127" y="3"/>
                    <a:pt x="124" y="0"/>
                    <a:pt x="121" y="0"/>
                  </a:cubicBezTo>
                  <a:cubicBezTo>
                    <a:pt x="70" y="0"/>
                    <a:pt x="70" y="0"/>
                    <a:pt x="70" y="0"/>
                  </a:cubicBezTo>
                  <a:cubicBezTo>
                    <a:pt x="68" y="0"/>
                    <a:pt x="67" y="0"/>
                    <a:pt x="65" y="2"/>
                  </a:cubicBezTo>
                  <a:close/>
                </a:path>
              </a:pathLst>
            </a:custGeom>
            <a:solidFill>
              <a:srgbClr val="FFD6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07" name="任意多边形 56">
              <a:extLst>
                <a:ext uri="{FF2B5EF4-FFF2-40B4-BE49-F238E27FC236}">
                  <a16:creationId xmlns:a16="http://schemas.microsoft.com/office/drawing/2014/main" id="{18454D43-6AD3-5DE2-7D23-E03A47188842}"/>
                </a:ext>
              </a:extLst>
            </p:cNvPr>
            <p:cNvSpPr/>
            <p:nvPr/>
          </p:nvSpPr>
          <p:spPr bwMode="auto">
            <a:xfrm>
              <a:off x="3925831" y="4137459"/>
              <a:ext cx="464383" cy="341889"/>
            </a:xfrm>
            <a:custGeom>
              <a:avLst/>
              <a:gdLst>
                <a:gd name="T0" fmla="*/ 118 w 122"/>
                <a:gd name="T1" fmla="*/ 84 h 90"/>
                <a:gd name="T2" fmla="*/ 122 w 122"/>
                <a:gd name="T3" fmla="*/ 5 h 90"/>
                <a:gd name="T4" fmla="*/ 119 w 122"/>
                <a:gd name="T5" fmla="*/ 0 h 90"/>
                <a:gd name="T6" fmla="*/ 71 w 122"/>
                <a:gd name="T7" fmla="*/ 51 h 90"/>
                <a:gd name="T8" fmla="*/ 0 w 122"/>
                <a:gd name="T9" fmla="*/ 87 h 90"/>
                <a:gd name="T10" fmla="*/ 5 w 122"/>
                <a:gd name="T11" fmla="*/ 90 h 90"/>
                <a:gd name="T12" fmla="*/ 112 w 122"/>
                <a:gd name="T13" fmla="*/ 90 h 90"/>
                <a:gd name="T14" fmla="*/ 118 w 12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90">
                  <a:moveTo>
                    <a:pt x="118" y="84"/>
                  </a:moveTo>
                  <a:cubicBezTo>
                    <a:pt x="122" y="5"/>
                    <a:pt x="122" y="5"/>
                    <a:pt x="122" y="5"/>
                  </a:cubicBezTo>
                  <a:cubicBezTo>
                    <a:pt x="122" y="3"/>
                    <a:pt x="121" y="1"/>
                    <a:pt x="119" y="0"/>
                  </a:cubicBezTo>
                  <a:cubicBezTo>
                    <a:pt x="106" y="19"/>
                    <a:pt x="90" y="37"/>
                    <a:pt x="71" y="51"/>
                  </a:cubicBezTo>
                  <a:cubicBezTo>
                    <a:pt x="50" y="67"/>
                    <a:pt x="25" y="79"/>
                    <a:pt x="0" y="87"/>
                  </a:cubicBezTo>
                  <a:cubicBezTo>
                    <a:pt x="1" y="89"/>
                    <a:pt x="3" y="90"/>
                    <a:pt x="5" y="90"/>
                  </a:cubicBezTo>
                  <a:cubicBezTo>
                    <a:pt x="112" y="90"/>
                    <a:pt x="112" y="90"/>
                    <a:pt x="112" y="90"/>
                  </a:cubicBezTo>
                  <a:cubicBezTo>
                    <a:pt x="115" y="90"/>
                    <a:pt x="118" y="88"/>
                    <a:pt x="118" y="84"/>
                  </a:cubicBezTo>
                  <a:close/>
                </a:path>
              </a:pathLst>
            </a:custGeom>
            <a:solidFill>
              <a:srgbClr val="FDBE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08" name="任意多边形 57">
              <a:extLst>
                <a:ext uri="{FF2B5EF4-FFF2-40B4-BE49-F238E27FC236}">
                  <a16:creationId xmlns:a16="http://schemas.microsoft.com/office/drawing/2014/main" id="{D5FDBD1A-53E3-1719-B7D2-B96BD31BE216}"/>
                </a:ext>
              </a:extLst>
            </p:cNvPr>
            <p:cNvSpPr/>
            <p:nvPr/>
          </p:nvSpPr>
          <p:spPr bwMode="auto">
            <a:xfrm>
              <a:off x="3753973" y="3495732"/>
              <a:ext cx="491808" cy="614302"/>
            </a:xfrm>
            <a:custGeom>
              <a:avLst/>
              <a:gdLst>
                <a:gd name="T0" fmla="*/ 71 w 129"/>
                <a:gd name="T1" fmla="*/ 52 h 162"/>
                <a:gd name="T2" fmla="*/ 117 w 129"/>
                <a:gd name="T3" fmla="*/ 7 h 162"/>
                <a:gd name="T4" fmla="*/ 129 w 129"/>
                <a:gd name="T5" fmla="*/ 0 h 162"/>
                <a:gd name="T6" fmla="*/ 11 w 129"/>
                <a:gd name="T7" fmla="*/ 0 h 162"/>
                <a:gd name="T8" fmla="*/ 0 w 129"/>
                <a:gd name="T9" fmla="*/ 11 h 162"/>
                <a:gd name="T10" fmla="*/ 0 w 129"/>
                <a:gd name="T11" fmla="*/ 162 h 162"/>
                <a:gd name="T12" fmla="*/ 71 w 129"/>
                <a:gd name="T13" fmla="*/ 52 h 162"/>
              </a:gdLst>
              <a:ahLst/>
              <a:cxnLst>
                <a:cxn ang="0">
                  <a:pos x="T0" y="T1"/>
                </a:cxn>
                <a:cxn ang="0">
                  <a:pos x="T2" y="T3"/>
                </a:cxn>
                <a:cxn ang="0">
                  <a:pos x="T4" y="T5"/>
                </a:cxn>
                <a:cxn ang="0">
                  <a:pos x="T6" y="T7"/>
                </a:cxn>
                <a:cxn ang="0">
                  <a:pos x="T8" y="T9"/>
                </a:cxn>
                <a:cxn ang="0">
                  <a:pos x="T10" y="T11"/>
                </a:cxn>
                <a:cxn ang="0">
                  <a:pos x="T12" y="T13"/>
                </a:cxn>
              </a:cxnLst>
              <a:rect l="0" t="0" r="r" b="b"/>
              <a:pathLst>
                <a:path w="129" h="162">
                  <a:moveTo>
                    <a:pt x="71" y="52"/>
                  </a:moveTo>
                  <a:cubicBezTo>
                    <a:pt x="84" y="35"/>
                    <a:pt x="99" y="18"/>
                    <a:pt x="117" y="7"/>
                  </a:cubicBezTo>
                  <a:cubicBezTo>
                    <a:pt x="121" y="4"/>
                    <a:pt x="125" y="2"/>
                    <a:pt x="129" y="0"/>
                  </a:cubicBezTo>
                  <a:cubicBezTo>
                    <a:pt x="11" y="0"/>
                    <a:pt x="11" y="0"/>
                    <a:pt x="11" y="0"/>
                  </a:cubicBezTo>
                  <a:cubicBezTo>
                    <a:pt x="5" y="0"/>
                    <a:pt x="0" y="5"/>
                    <a:pt x="0" y="11"/>
                  </a:cubicBezTo>
                  <a:cubicBezTo>
                    <a:pt x="0" y="162"/>
                    <a:pt x="0" y="162"/>
                    <a:pt x="0" y="162"/>
                  </a:cubicBezTo>
                  <a:cubicBezTo>
                    <a:pt x="19" y="123"/>
                    <a:pt x="44" y="86"/>
                    <a:pt x="71" y="52"/>
                  </a:cubicBezTo>
                  <a:close/>
                </a:path>
              </a:pathLst>
            </a:custGeom>
            <a:solidFill>
              <a:srgbClr val="ABE0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09" name="任意多边形 58">
              <a:extLst>
                <a:ext uri="{FF2B5EF4-FFF2-40B4-BE49-F238E27FC236}">
                  <a16:creationId xmlns:a16="http://schemas.microsoft.com/office/drawing/2014/main" id="{0FB9ACF2-B6DC-8D71-36B1-EACC9859650E}"/>
                </a:ext>
              </a:extLst>
            </p:cNvPr>
            <p:cNvSpPr/>
            <p:nvPr/>
          </p:nvSpPr>
          <p:spPr bwMode="auto">
            <a:xfrm>
              <a:off x="4130599" y="3897954"/>
              <a:ext cx="27425" cy="60334"/>
            </a:xfrm>
            <a:custGeom>
              <a:avLst/>
              <a:gdLst>
                <a:gd name="T0" fmla="*/ 7 w 7"/>
                <a:gd name="T1" fmla="*/ 4 h 16"/>
                <a:gd name="T2" fmla="*/ 3 w 7"/>
                <a:gd name="T3" fmla="*/ 0 h 16"/>
                <a:gd name="T4" fmla="*/ 0 w 7"/>
                <a:gd name="T5" fmla="*/ 4 h 16"/>
                <a:gd name="T6" fmla="*/ 0 w 7"/>
                <a:gd name="T7" fmla="*/ 10 h 16"/>
                <a:gd name="T8" fmla="*/ 0 w 7"/>
                <a:gd name="T9" fmla="*/ 13 h 16"/>
                <a:gd name="T10" fmla="*/ 3 w 7"/>
                <a:gd name="T11" fmla="*/ 16 h 16"/>
                <a:gd name="T12" fmla="*/ 7 w 7"/>
                <a:gd name="T13" fmla="*/ 13 h 16"/>
                <a:gd name="T14" fmla="*/ 7 w 7"/>
                <a:gd name="T15" fmla="*/ 10 h 16"/>
                <a:gd name="T16" fmla="*/ 7 w 7"/>
                <a:gd name="T17"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6">
                  <a:moveTo>
                    <a:pt x="7" y="4"/>
                  </a:moveTo>
                  <a:cubicBezTo>
                    <a:pt x="7" y="1"/>
                    <a:pt x="5" y="0"/>
                    <a:pt x="3" y="0"/>
                  </a:cubicBezTo>
                  <a:cubicBezTo>
                    <a:pt x="2" y="0"/>
                    <a:pt x="0" y="1"/>
                    <a:pt x="0" y="4"/>
                  </a:cubicBezTo>
                  <a:cubicBezTo>
                    <a:pt x="0" y="6"/>
                    <a:pt x="0" y="8"/>
                    <a:pt x="0" y="10"/>
                  </a:cubicBezTo>
                  <a:cubicBezTo>
                    <a:pt x="0" y="11"/>
                    <a:pt x="0" y="12"/>
                    <a:pt x="0" y="13"/>
                  </a:cubicBezTo>
                  <a:cubicBezTo>
                    <a:pt x="0" y="15"/>
                    <a:pt x="2" y="16"/>
                    <a:pt x="3" y="16"/>
                  </a:cubicBezTo>
                  <a:cubicBezTo>
                    <a:pt x="5" y="16"/>
                    <a:pt x="7" y="15"/>
                    <a:pt x="7" y="13"/>
                  </a:cubicBezTo>
                  <a:cubicBezTo>
                    <a:pt x="7" y="12"/>
                    <a:pt x="7" y="11"/>
                    <a:pt x="7" y="10"/>
                  </a:cubicBezTo>
                  <a:cubicBezTo>
                    <a:pt x="7" y="8"/>
                    <a:pt x="7" y="6"/>
                    <a:pt x="7"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10" name="任意多边形 59">
              <a:extLst>
                <a:ext uri="{FF2B5EF4-FFF2-40B4-BE49-F238E27FC236}">
                  <a16:creationId xmlns:a16="http://schemas.microsoft.com/office/drawing/2014/main" id="{1336C805-089B-081D-463E-C3C386BC0033}"/>
                </a:ext>
              </a:extLst>
            </p:cNvPr>
            <p:cNvSpPr/>
            <p:nvPr/>
          </p:nvSpPr>
          <p:spPr bwMode="auto">
            <a:xfrm>
              <a:off x="4130599" y="4607326"/>
              <a:ext cx="27425" cy="62162"/>
            </a:xfrm>
            <a:custGeom>
              <a:avLst/>
              <a:gdLst>
                <a:gd name="T0" fmla="*/ 7 w 7"/>
                <a:gd name="T1" fmla="*/ 3 h 16"/>
                <a:gd name="T2" fmla="*/ 3 w 7"/>
                <a:gd name="T3" fmla="*/ 0 h 16"/>
                <a:gd name="T4" fmla="*/ 0 w 7"/>
                <a:gd name="T5" fmla="*/ 3 h 16"/>
                <a:gd name="T6" fmla="*/ 0 w 7"/>
                <a:gd name="T7" fmla="*/ 10 h 16"/>
                <a:gd name="T8" fmla="*/ 0 w 7"/>
                <a:gd name="T9" fmla="*/ 12 h 16"/>
                <a:gd name="T10" fmla="*/ 3 w 7"/>
                <a:gd name="T11" fmla="*/ 16 h 16"/>
                <a:gd name="T12" fmla="*/ 7 w 7"/>
                <a:gd name="T13" fmla="*/ 12 h 16"/>
                <a:gd name="T14" fmla="*/ 7 w 7"/>
                <a:gd name="T15" fmla="*/ 10 h 16"/>
                <a:gd name="T16" fmla="*/ 7 w 7"/>
                <a:gd name="T17"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6">
                  <a:moveTo>
                    <a:pt x="7" y="3"/>
                  </a:moveTo>
                  <a:cubicBezTo>
                    <a:pt x="7" y="1"/>
                    <a:pt x="5" y="0"/>
                    <a:pt x="3" y="0"/>
                  </a:cubicBezTo>
                  <a:cubicBezTo>
                    <a:pt x="2" y="0"/>
                    <a:pt x="0" y="1"/>
                    <a:pt x="0" y="3"/>
                  </a:cubicBezTo>
                  <a:cubicBezTo>
                    <a:pt x="0" y="5"/>
                    <a:pt x="0" y="8"/>
                    <a:pt x="0" y="10"/>
                  </a:cubicBezTo>
                  <a:cubicBezTo>
                    <a:pt x="0" y="11"/>
                    <a:pt x="0" y="12"/>
                    <a:pt x="0" y="12"/>
                  </a:cubicBezTo>
                  <a:cubicBezTo>
                    <a:pt x="0" y="15"/>
                    <a:pt x="2" y="16"/>
                    <a:pt x="3" y="16"/>
                  </a:cubicBezTo>
                  <a:cubicBezTo>
                    <a:pt x="5" y="16"/>
                    <a:pt x="7" y="15"/>
                    <a:pt x="7" y="12"/>
                  </a:cubicBezTo>
                  <a:cubicBezTo>
                    <a:pt x="7" y="12"/>
                    <a:pt x="7" y="11"/>
                    <a:pt x="7" y="10"/>
                  </a:cubicBezTo>
                  <a:cubicBezTo>
                    <a:pt x="7" y="8"/>
                    <a:pt x="7" y="5"/>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11" name="任意多边形 60">
              <a:extLst>
                <a:ext uri="{FF2B5EF4-FFF2-40B4-BE49-F238E27FC236}">
                  <a16:creationId xmlns:a16="http://schemas.microsoft.com/office/drawing/2014/main" id="{1EC70838-E966-C228-708C-A1043963A0C6}"/>
                </a:ext>
              </a:extLst>
            </p:cNvPr>
            <p:cNvSpPr/>
            <p:nvPr/>
          </p:nvSpPr>
          <p:spPr bwMode="auto">
            <a:xfrm>
              <a:off x="4366448" y="4003994"/>
              <a:ext cx="56677" cy="56677"/>
            </a:xfrm>
            <a:custGeom>
              <a:avLst/>
              <a:gdLst>
                <a:gd name="T0" fmla="*/ 13 w 15"/>
                <a:gd name="T1" fmla="*/ 7 h 15"/>
                <a:gd name="T2" fmla="*/ 13 w 15"/>
                <a:gd name="T3" fmla="*/ 2 h 15"/>
                <a:gd name="T4" fmla="*/ 8 w 15"/>
                <a:gd name="T5" fmla="*/ 2 h 15"/>
                <a:gd name="T6" fmla="*/ 3 w 15"/>
                <a:gd name="T7" fmla="*/ 7 h 15"/>
                <a:gd name="T8" fmla="*/ 2 w 15"/>
                <a:gd name="T9" fmla="*/ 8 h 15"/>
                <a:gd name="T10" fmla="*/ 2 w 15"/>
                <a:gd name="T11" fmla="*/ 13 h 15"/>
                <a:gd name="T12" fmla="*/ 6 w 15"/>
                <a:gd name="T13" fmla="*/ 13 h 15"/>
                <a:gd name="T14" fmla="*/ 8 w 15"/>
                <a:gd name="T15" fmla="*/ 12 h 15"/>
                <a:gd name="T16" fmla="*/ 13 w 15"/>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13" y="7"/>
                  </a:moveTo>
                  <a:cubicBezTo>
                    <a:pt x="15" y="5"/>
                    <a:pt x="14" y="3"/>
                    <a:pt x="13" y="2"/>
                  </a:cubicBezTo>
                  <a:cubicBezTo>
                    <a:pt x="12" y="0"/>
                    <a:pt x="10" y="0"/>
                    <a:pt x="8" y="2"/>
                  </a:cubicBezTo>
                  <a:cubicBezTo>
                    <a:pt x="7" y="3"/>
                    <a:pt x="5" y="5"/>
                    <a:pt x="3" y="7"/>
                  </a:cubicBezTo>
                  <a:cubicBezTo>
                    <a:pt x="3" y="7"/>
                    <a:pt x="2" y="8"/>
                    <a:pt x="2" y="8"/>
                  </a:cubicBezTo>
                  <a:cubicBezTo>
                    <a:pt x="0" y="10"/>
                    <a:pt x="0" y="12"/>
                    <a:pt x="2" y="13"/>
                  </a:cubicBezTo>
                  <a:cubicBezTo>
                    <a:pt x="3" y="14"/>
                    <a:pt x="5" y="15"/>
                    <a:pt x="6" y="13"/>
                  </a:cubicBezTo>
                  <a:cubicBezTo>
                    <a:pt x="7" y="13"/>
                    <a:pt x="8" y="12"/>
                    <a:pt x="8" y="12"/>
                  </a:cubicBezTo>
                  <a:cubicBezTo>
                    <a:pt x="10" y="10"/>
                    <a:pt x="12" y="8"/>
                    <a:pt x="13"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12" name="任意多边形 61">
              <a:extLst>
                <a:ext uri="{FF2B5EF4-FFF2-40B4-BE49-F238E27FC236}">
                  <a16:creationId xmlns:a16="http://schemas.microsoft.com/office/drawing/2014/main" id="{869251F9-2E8A-731B-CC6F-58224A73F941}"/>
                </a:ext>
              </a:extLst>
            </p:cNvPr>
            <p:cNvSpPr/>
            <p:nvPr/>
          </p:nvSpPr>
          <p:spPr bwMode="auto">
            <a:xfrm>
              <a:off x="3865499" y="4504943"/>
              <a:ext cx="56677" cy="58505"/>
            </a:xfrm>
            <a:custGeom>
              <a:avLst/>
              <a:gdLst>
                <a:gd name="T0" fmla="*/ 13 w 15"/>
                <a:gd name="T1" fmla="*/ 7 h 15"/>
                <a:gd name="T2" fmla="*/ 13 w 15"/>
                <a:gd name="T3" fmla="*/ 2 h 15"/>
                <a:gd name="T4" fmla="*/ 8 w 15"/>
                <a:gd name="T5" fmla="*/ 2 h 15"/>
                <a:gd name="T6" fmla="*/ 3 w 15"/>
                <a:gd name="T7" fmla="*/ 7 h 15"/>
                <a:gd name="T8" fmla="*/ 2 w 15"/>
                <a:gd name="T9" fmla="*/ 8 h 15"/>
                <a:gd name="T10" fmla="*/ 2 w 15"/>
                <a:gd name="T11" fmla="*/ 13 h 15"/>
                <a:gd name="T12" fmla="*/ 7 w 15"/>
                <a:gd name="T13" fmla="*/ 13 h 15"/>
                <a:gd name="T14" fmla="*/ 8 w 15"/>
                <a:gd name="T15" fmla="*/ 11 h 15"/>
                <a:gd name="T16" fmla="*/ 13 w 15"/>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13" y="7"/>
                  </a:moveTo>
                  <a:cubicBezTo>
                    <a:pt x="15" y="5"/>
                    <a:pt x="14" y="3"/>
                    <a:pt x="13" y="2"/>
                  </a:cubicBezTo>
                  <a:cubicBezTo>
                    <a:pt x="12" y="0"/>
                    <a:pt x="10" y="0"/>
                    <a:pt x="8" y="2"/>
                  </a:cubicBezTo>
                  <a:cubicBezTo>
                    <a:pt x="7" y="3"/>
                    <a:pt x="5" y="5"/>
                    <a:pt x="3" y="7"/>
                  </a:cubicBezTo>
                  <a:cubicBezTo>
                    <a:pt x="3" y="7"/>
                    <a:pt x="2" y="8"/>
                    <a:pt x="2" y="8"/>
                  </a:cubicBezTo>
                  <a:cubicBezTo>
                    <a:pt x="0" y="10"/>
                    <a:pt x="1" y="12"/>
                    <a:pt x="2" y="13"/>
                  </a:cubicBezTo>
                  <a:cubicBezTo>
                    <a:pt x="3" y="14"/>
                    <a:pt x="5" y="15"/>
                    <a:pt x="7" y="13"/>
                  </a:cubicBezTo>
                  <a:cubicBezTo>
                    <a:pt x="7" y="13"/>
                    <a:pt x="8" y="12"/>
                    <a:pt x="8" y="11"/>
                  </a:cubicBezTo>
                  <a:cubicBezTo>
                    <a:pt x="10" y="10"/>
                    <a:pt x="12" y="8"/>
                    <a:pt x="13"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13" name="任意多边形 62">
              <a:extLst>
                <a:ext uri="{FF2B5EF4-FFF2-40B4-BE49-F238E27FC236}">
                  <a16:creationId xmlns:a16="http://schemas.microsoft.com/office/drawing/2014/main" id="{6243F4B3-AC97-8041-E1B2-80DF4561F225}"/>
                </a:ext>
              </a:extLst>
            </p:cNvPr>
            <p:cNvSpPr/>
            <p:nvPr/>
          </p:nvSpPr>
          <p:spPr bwMode="auto">
            <a:xfrm>
              <a:off x="4468831" y="4270923"/>
              <a:ext cx="62162" cy="25596"/>
            </a:xfrm>
            <a:custGeom>
              <a:avLst/>
              <a:gdLst>
                <a:gd name="T0" fmla="*/ 12 w 16"/>
                <a:gd name="T1" fmla="*/ 7 h 7"/>
                <a:gd name="T2" fmla="*/ 16 w 16"/>
                <a:gd name="T3" fmla="*/ 3 h 7"/>
                <a:gd name="T4" fmla="*/ 12 w 16"/>
                <a:gd name="T5" fmla="*/ 0 h 7"/>
                <a:gd name="T6" fmla="*/ 5 w 16"/>
                <a:gd name="T7" fmla="*/ 0 h 7"/>
                <a:gd name="T8" fmla="*/ 3 w 16"/>
                <a:gd name="T9" fmla="*/ 0 h 7"/>
                <a:gd name="T10" fmla="*/ 0 w 16"/>
                <a:gd name="T11" fmla="*/ 3 h 7"/>
                <a:gd name="T12" fmla="*/ 3 w 16"/>
                <a:gd name="T13" fmla="*/ 7 h 7"/>
                <a:gd name="T14" fmla="*/ 5 w 16"/>
                <a:gd name="T15" fmla="*/ 7 h 7"/>
                <a:gd name="T16" fmla="*/ 12 w 16"/>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7">
                  <a:moveTo>
                    <a:pt x="12" y="7"/>
                  </a:moveTo>
                  <a:cubicBezTo>
                    <a:pt x="15" y="7"/>
                    <a:pt x="16" y="5"/>
                    <a:pt x="16" y="3"/>
                  </a:cubicBezTo>
                  <a:cubicBezTo>
                    <a:pt x="16" y="2"/>
                    <a:pt x="15" y="0"/>
                    <a:pt x="12" y="0"/>
                  </a:cubicBezTo>
                  <a:cubicBezTo>
                    <a:pt x="10" y="0"/>
                    <a:pt x="8" y="0"/>
                    <a:pt x="5" y="0"/>
                  </a:cubicBezTo>
                  <a:cubicBezTo>
                    <a:pt x="5" y="0"/>
                    <a:pt x="4" y="0"/>
                    <a:pt x="3" y="0"/>
                  </a:cubicBezTo>
                  <a:cubicBezTo>
                    <a:pt x="1" y="0"/>
                    <a:pt x="0" y="2"/>
                    <a:pt x="0" y="3"/>
                  </a:cubicBezTo>
                  <a:cubicBezTo>
                    <a:pt x="0" y="5"/>
                    <a:pt x="1" y="7"/>
                    <a:pt x="3" y="7"/>
                  </a:cubicBezTo>
                  <a:cubicBezTo>
                    <a:pt x="4" y="7"/>
                    <a:pt x="5" y="7"/>
                    <a:pt x="5" y="7"/>
                  </a:cubicBezTo>
                  <a:cubicBezTo>
                    <a:pt x="8" y="7"/>
                    <a:pt x="10" y="7"/>
                    <a:pt x="12"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14" name="任意多边形 63">
              <a:extLst>
                <a:ext uri="{FF2B5EF4-FFF2-40B4-BE49-F238E27FC236}">
                  <a16:creationId xmlns:a16="http://schemas.microsoft.com/office/drawing/2014/main" id="{AACB7DF0-F988-6266-D2EC-5848A7D5AA77}"/>
                </a:ext>
              </a:extLst>
            </p:cNvPr>
            <p:cNvSpPr/>
            <p:nvPr/>
          </p:nvSpPr>
          <p:spPr bwMode="auto">
            <a:xfrm>
              <a:off x="3759458" y="4270923"/>
              <a:ext cx="60334" cy="25596"/>
            </a:xfrm>
            <a:custGeom>
              <a:avLst/>
              <a:gdLst>
                <a:gd name="T0" fmla="*/ 13 w 16"/>
                <a:gd name="T1" fmla="*/ 7 h 7"/>
                <a:gd name="T2" fmla="*/ 16 w 16"/>
                <a:gd name="T3" fmla="*/ 3 h 7"/>
                <a:gd name="T4" fmla="*/ 13 w 16"/>
                <a:gd name="T5" fmla="*/ 0 h 7"/>
                <a:gd name="T6" fmla="*/ 6 w 16"/>
                <a:gd name="T7" fmla="*/ 0 h 7"/>
                <a:gd name="T8" fmla="*/ 3 w 16"/>
                <a:gd name="T9" fmla="*/ 0 h 7"/>
                <a:gd name="T10" fmla="*/ 0 w 16"/>
                <a:gd name="T11" fmla="*/ 3 h 7"/>
                <a:gd name="T12" fmla="*/ 3 w 16"/>
                <a:gd name="T13" fmla="*/ 7 h 7"/>
                <a:gd name="T14" fmla="*/ 6 w 16"/>
                <a:gd name="T15" fmla="*/ 7 h 7"/>
                <a:gd name="T16" fmla="*/ 13 w 16"/>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7">
                  <a:moveTo>
                    <a:pt x="13" y="7"/>
                  </a:moveTo>
                  <a:cubicBezTo>
                    <a:pt x="15" y="7"/>
                    <a:pt x="16" y="5"/>
                    <a:pt x="16" y="3"/>
                  </a:cubicBezTo>
                  <a:cubicBezTo>
                    <a:pt x="16" y="2"/>
                    <a:pt x="15" y="0"/>
                    <a:pt x="13" y="0"/>
                  </a:cubicBezTo>
                  <a:cubicBezTo>
                    <a:pt x="10" y="0"/>
                    <a:pt x="8" y="0"/>
                    <a:pt x="6" y="0"/>
                  </a:cubicBezTo>
                  <a:cubicBezTo>
                    <a:pt x="5" y="0"/>
                    <a:pt x="4" y="0"/>
                    <a:pt x="3" y="0"/>
                  </a:cubicBezTo>
                  <a:cubicBezTo>
                    <a:pt x="1" y="0"/>
                    <a:pt x="0" y="2"/>
                    <a:pt x="0" y="3"/>
                  </a:cubicBezTo>
                  <a:cubicBezTo>
                    <a:pt x="0" y="5"/>
                    <a:pt x="1" y="7"/>
                    <a:pt x="3" y="7"/>
                  </a:cubicBezTo>
                  <a:cubicBezTo>
                    <a:pt x="4" y="7"/>
                    <a:pt x="5" y="7"/>
                    <a:pt x="6" y="7"/>
                  </a:cubicBezTo>
                  <a:cubicBezTo>
                    <a:pt x="8" y="7"/>
                    <a:pt x="10" y="7"/>
                    <a:pt x="13"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15" name="任意多边形 64">
              <a:extLst>
                <a:ext uri="{FF2B5EF4-FFF2-40B4-BE49-F238E27FC236}">
                  <a16:creationId xmlns:a16="http://schemas.microsoft.com/office/drawing/2014/main" id="{C4E63301-329B-590F-D585-142E0E4C214A}"/>
                </a:ext>
              </a:extLst>
            </p:cNvPr>
            <p:cNvSpPr/>
            <p:nvPr/>
          </p:nvSpPr>
          <p:spPr bwMode="auto">
            <a:xfrm>
              <a:off x="4366448" y="4504943"/>
              <a:ext cx="56677" cy="58505"/>
            </a:xfrm>
            <a:custGeom>
              <a:avLst/>
              <a:gdLst>
                <a:gd name="T0" fmla="*/ 8 w 15"/>
                <a:gd name="T1" fmla="*/ 13 h 15"/>
                <a:gd name="T2" fmla="*/ 13 w 15"/>
                <a:gd name="T3" fmla="*/ 13 h 15"/>
                <a:gd name="T4" fmla="*/ 13 w 15"/>
                <a:gd name="T5" fmla="*/ 8 h 15"/>
                <a:gd name="T6" fmla="*/ 8 w 15"/>
                <a:gd name="T7" fmla="*/ 3 h 15"/>
                <a:gd name="T8" fmla="*/ 6 w 15"/>
                <a:gd name="T9" fmla="*/ 2 h 15"/>
                <a:gd name="T10" fmla="*/ 2 w 15"/>
                <a:gd name="T11" fmla="*/ 2 h 15"/>
                <a:gd name="T12" fmla="*/ 2 w 15"/>
                <a:gd name="T13" fmla="*/ 6 h 15"/>
                <a:gd name="T14" fmla="*/ 3 w 15"/>
                <a:gd name="T15" fmla="*/ 8 h 15"/>
                <a:gd name="T16" fmla="*/ 8 w 15"/>
                <a:gd name="T17"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8" y="13"/>
                  </a:moveTo>
                  <a:cubicBezTo>
                    <a:pt x="10" y="15"/>
                    <a:pt x="12" y="14"/>
                    <a:pt x="13" y="13"/>
                  </a:cubicBezTo>
                  <a:cubicBezTo>
                    <a:pt x="14" y="12"/>
                    <a:pt x="15" y="10"/>
                    <a:pt x="13" y="8"/>
                  </a:cubicBezTo>
                  <a:cubicBezTo>
                    <a:pt x="12" y="6"/>
                    <a:pt x="10" y="5"/>
                    <a:pt x="8" y="3"/>
                  </a:cubicBezTo>
                  <a:cubicBezTo>
                    <a:pt x="8" y="3"/>
                    <a:pt x="7" y="2"/>
                    <a:pt x="6" y="2"/>
                  </a:cubicBezTo>
                  <a:cubicBezTo>
                    <a:pt x="5" y="0"/>
                    <a:pt x="3" y="0"/>
                    <a:pt x="2" y="2"/>
                  </a:cubicBezTo>
                  <a:cubicBezTo>
                    <a:pt x="0" y="3"/>
                    <a:pt x="0" y="5"/>
                    <a:pt x="2" y="6"/>
                  </a:cubicBezTo>
                  <a:cubicBezTo>
                    <a:pt x="2" y="7"/>
                    <a:pt x="3" y="8"/>
                    <a:pt x="3" y="8"/>
                  </a:cubicBezTo>
                  <a:cubicBezTo>
                    <a:pt x="5" y="10"/>
                    <a:pt x="7" y="12"/>
                    <a:pt x="8"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16" name="任意多边形 65">
              <a:extLst>
                <a:ext uri="{FF2B5EF4-FFF2-40B4-BE49-F238E27FC236}">
                  <a16:creationId xmlns:a16="http://schemas.microsoft.com/office/drawing/2014/main" id="{EDF944D3-7986-927C-6624-D2804678A7F1}"/>
                </a:ext>
              </a:extLst>
            </p:cNvPr>
            <p:cNvSpPr/>
            <p:nvPr/>
          </p:nvSpPr>
          <p:spPr bwMode="auto">
            <a:xfrm>
              <a:off x="3865499" y="4003994"/>
              <a:ext cx="56677" cy="56677"/>
            </a:xfrm>
            <a:custGeom>
              <a:avLst/>
              <a:gdLst>
                <a:gd name="T0" fmla="*/ 8 w 15"/>
                <a:gd name="T1" fmla="*/ 13 h 15"/>
                <a:gd name="T2" fmla="*/ 13 w 15"/>
                <a:gd name="T3" fmla="*/ 13 h 15"/>
                <a:gd name="T4" fmla="*/ 13 w 15"/>
                <a:gd name="T5" fmla="*/ 8 h 15"/>
                <a:gd name="T6" fmla="*/ 8 w 15"/>
                <a:gd name="T7" fmla="*/ 3 h 15"/>
                <a:gd name="T8" fmla="*/ 7 w 15"/>
                <a:gd name="T9" fmla="*/ 2 h 15"/>
                <a:gd name="T10" fmla="*/ 2 w 15"/>
                <a:gd name="T11" fmla="*/ 2 h 15"/>
                <a:gd name="T12" fmla="*/ 2 w 15"/>
                <a:gd name="T13" fmla="*/ 6 h 15"/>
                <a:gd name="T14" fmla="*/ 3 w 15"/>
                <a:gd name="T15" fmla="*/ 8 h 15"/>
                <a:gd name="T16" fmla="*/ 8 w 15"/>
                <a:gd name="T17"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8" y="13"/>
                  </a:moveTo>
                  <a:cubicBezTo>
                    <a:pt x="10" y="15"/>
                    <a:pt x="12" y="14"/>
                    <a:pt x="13" y="13"/>
                  </a:cubicBezTo>
                  <a:cubicBezTo>
                    <a:pt x="14" y="12"/>
                    <a:pt x="15" y="10"/>
                    <a:pt x="13" y="8"/>
                  </a:cubicBezTo>
                  <a:cubicBezTo>
                    <a:pt x="12" y="7"/>
                    <a:pt x="10" y="5"/>
                    <a:pt x="8" y="3"/>
                  </a:cubicBezTo>
                  <a:cubicBezTo>
                    <a:pt x="8" y="3"/>
                    <a:pt x="7" y="2"/>
                    <a:pt x="7" y="2"/>
                  </a:cubicBezTo>
                  <a:cubicBezTo>
                    <a:pt x="5" y="0"/>
                    <a:pt x="3" y="1"/>
                    <a:pt x="2" y="2"/>
                  </a:cubicBezTo>
                  <a:cubicBezTo>
                    <a:pt x="1" y="3"/>
                    <a:pt x="0" y="5"/>
                    <a:pt x="2" y="6"/>
                  </a:cubicBezTo>
                  <a:cubicBezTo>
                    <a:pt x="2" y="7"/>
                    <a:pt x="3" y="8"/>
                    <a:pt x="3" y="8"/>
                  </a:cubicBezTo>
                  <a:cubicBezTo>
                    <a:pt x="5" y="10"/>
                    <a:pt x="7" y="12"/>
                    <a:pt x="8"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17" name="任意多边形 66">
              <a:extLst>
                <a:ext uri="{FF2B5EF4-FFF2-40B4-BE49-F238E27FC236}">
                  <a16:creationId xmlns:a16="http://schemas.microsoft.com/office/drawing/2014/main" id="{DB6614CD-49A6-686F-E17C-1557037DA802}"/>
                </a:ext>
              </a:extLst>
            </p:cNvPr>
            <p:cNvSpPr/>
            <p:nvPr/>
          </p:nvSpPr>
          <p:spPr bwMode="auto">
            <a:xfrm>
              <a:off x="4211043" y="1965462"/>
              <a:ext cx="1528443" cy="1181069"/>
            </a:xfrm>
            <a:custGeom>
              <a:avLst/>
              <a:gdLst>
                <a:gd name="T0" fmla="*/ 394 w 402"/>
                <a:gd name="T1" fmla="*/ 77 h 311"/>
                <a:gd name="T2" fmla="*/ 268 w 402"/>
                <a:gd name="T3" fmla="*/ 5 h 311"/>
                <a:gd name="T4" fmla="*/ 250 w 402"/>
                <a:gd name="T5" fmla="*/ 15 h 311"/>
                <a:gd name="T6" fmla="*/ 250 w 402"/>
                <a:gd name="T7" fmla="*/ 52 h 311"/>
                <a:gd name="T8" fmla="*/ 2 w 402"/>
                <a:gd name="T9" fmla="*/ 299 h 311"/>
                <a:gd name="T10" fmla="*/ 14 w 402"/>
                <a:gd name="T11" fmla="*/ 305 h 311"/>
                <a:gd name="T12" fmla="*/ 250 w 402"/>
                <a:gd name="T13" fmla="*/ 125 h 311"/>
                <a:gd name="T14" fmla="*/ 250 w 402"/>
                <a:gd name="T15" fmla="*/ 160 h 311"/>
                <a:gd name="T16" fmla="*/ 268 w 402"/>
                <a:gd name="T17" fmla="*/ 171 h 311"/>
                <a:gd name="T18" fmla="*/ 394 w 402"/>
                <a:gd name="T19" fmla="*/ 98 h 311"/>
                <a:gd name="T20" fmla="*/ 394 w 402"/>
                <a:gd name="T21" fmla="*/ 77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2" h="311">
                  <a:moveTo>
                    <a:pt x="394" y="77"/>
                  </a:moveTo>
                  <a:cubicBezTo>
                    <a:pt x="268" y="5"/>
                    <a:pt x="268" y="5"/>
                    <a:pt x="268" y="5"/>
                  </a:cubicBezTo>
                  <a:cubicBezTo>
                    <a:pt x="260" y="0"/>
                    <a:pt x="250" y="6"/>
                    <a:pt x="250" y="15"/>
                  </a:cubicBezTo>
                  <a:cubicBezTo>
                    <a:pt x="250" y="52"/>
                    <a:pt x="250" y="52"/>
                    <a:pt x="250" y="52"/>
                  </a:cubicBezTo>
                  <a:cubicBezTo>
                    <a:pt x="95" y="52"/>
                    <a:pt x="26" y="222"/>
                    <a:pt x="2" y="299"/>
                  </a:cubicBezTo>
                  <a:cubicBezTo>
                    <a:pt x="0" y="306"/>
                    <a:pt x="10" y="311"/>
                    <a:pt x="14" y="305"/>
                  </a:cubicBezTo>
                  <a:cubicBezTo>
                    <a:pt x="108" y="171"/>
                    <a:pt x="178" y="125"/>
                    <a:pt x="250" y="125"/>
                  </a:cubicBezTo>
                  <a:cubicBezTo>
                    <a:pt x="250" y="160"/>
                    <a:pt x="250" y="160"/>
                    <a:pt x="250" y="160"/>
                  </a:cubicBezTo>
                  <a:cubicBezTo>
                    <a:pt x="250" y="170"/>
                    <a:pt x="260" y="175"/>
                    <a:pt x="268" y="171"/>
                  </a:cubicBezTo>
                  <a:cubicBezTo>
                    <a:pt x="394" y="98"/>
                    <a:pt x="394" y="98"/>
                    <a:pt x="394" y="98"/>
                  </a:cubicBezTo>
                  <a:cubicBezTo>
                    <a:pt x="402" y="93"/>
                    <a:pt x="402" y="82"/>
                    <a:pt x="394" y="77"/>
                  </a:cubicBezTo>
                  <a:close/>
                </a:path>
              </a:pathLst>
            </a:custGeom>
            <a:solidFill>
              <a:srgbClr val="19679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18" name="任意多边形 67">
              <a:extLst>
                <a:ext uri="{FF2B5EF4-FFF2-40B4-BE49-F238E27FC236}">
                  <a16:creationId xmlns:a16="http://schemas.microsoft.com/office/drawing/2014/main" id="{C357EF6F-FFC7-F841-63F7-1B0FA122199F}"/>
                </a:ext>
              </a:extLst>
            </p:cNvPr>
            <p:cNvSpPr/>
            <p:nvPr/>
          </p:nvSpPr>
          <p:spPr bwMode="auto">
            <a:xfrm>
              <a:off x="4823518" y="3883327"/>
              <a:ext cx="1526615" cy="1181069"/>
            </a:xfrm>
            <a:custGeom>
              <a:avLst/>
              <a:gdLst>
                <a:gd name="T0" fmla="*/ 8 w 402"/>
                <a:gd name="T1" fmla="*/ 234 h 311"/>
                <a:gd name="T2" fmla="*/ 134 w 402"/>
                <a:gd name="T3" fmla="*/ 307 h 311"/>
                <a:gd name="T4" fmla="*/ 152 w 402"/>
                <a:gd name="T5" fmla="*/ 296 h 311"/>
                <a:gd name="T6" fmla="*/ 152 w 402"/>
                <a:gd name="T7" fmla="*/ 259 h 311"/>
                <a:gd name="T8" fmla="*/ 399 w 402"/>
                <a:gd name="T9" fmla="*/ 12 h 311"/>
                <a:gd name="T10" fmla="*/ 387 w 402"/>
                <a:gd name="T11" fmla="*/ 6 h 311"/>
                <a:gd name="T12" fmla="*/ 152 w 402"/>
                <a:gd name="T13" fmla="*/ 186 h 311"/>
                <a:gd name="T14" fmla="*/ 152 w 402"/>
                <a:gd name="T15" fmla="*/ 151 h 311"/>
                <a:gd name="T16" fmla="*/ 134 w 402"/>
                <a:gd name="T17" fmla="*/ 140 h 311"/>
                <a:gd name="T18" fmla="*/ 8 w 402"/>
                <a:gd name="T19" fmla="*/ 213 h 311"/>
                <a:gd name="T20" fmla="*/ 8 w 402"/>
                <a:gd name="T21" fmla="*/ 234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2" h="311">
                  <a:moveTo>
                    <a:pt x="8" y="234"/>
                  </a:moveTo>
                  <a:cubicBezTo>
                    <a:pt x="134" y="307"/>
                    <a:pt x="134" y="307"/>
                    <a:pt x="134" y="307"/>
                  </a:cubicBezTo>
                  <a:cubicBezTo>
                    <a:pt x="142" y="311"/>
                    <a:pt x="152" y="305"/>
                    <a:pt x="152" y="296"/>
                  </a:cubicBezTo>
                  <a:cubicBezTo>
                    <a:pt x="152" y="259"/>
                    <a:pt x="152" y="259"/>
                    <a:pt x="152" y="259"/>
                  </a:cubicBezTo>
                  <a:cubicBezTo>
                    <a:pt x="306" y="259"/>
                    <a:pt x="376" y="89"/>
                    <a:pt x="399" y="12"/>
                  </a:cubicBezTo>
                  <a:cubicBezTo>
                    <a:pt x="402" y="5"/>
                    <a:pt x="392" y="0"/>
                    <a:pt x="387" y="6"/>
                  </a:cubicBezTo>
                  <a:cubicBezTo>
                    <a:pt x="293" y="140"/>
                    <a:pt x="223" y="186"/>
                    <a:pt x="152" y="186"/>
                  </a:cubicBezTo>
                  <a:cubicBezTo>
                    <a:pt x="152" y="151"/>
                    <a:pt x="152" y="151"/>
                    <a:pt x="152" y="151"/>
                  </a:cubicBezTo>
                  <a:cubicBezTo>
                    <a:pt x="152" y="141"/>
                    <a:pt x="142" y="136"/>
                    <a:pt x="134" y="140"/>
                  </a:cubicBezTo>
                  <a:cubicBezTo>
                    <a:pt x="8" y="213"/>
                    <a:pt x="8" y="213"/>
                    <a:pt x="8" y="213"/>
                  </a:cubicBezTo>
                  <a:cubicBezTo>
                    <a:pt x="0" y="218"/>
                    <a:pt x="0" y="229"/>
                    <a:pt x="8" y="234"/>
                  </a:cubicBezTo>
                  <a:close/>
                </a:path>
              </a:pathLst>
            </a:custGeom>
            <a:solidFill>
              <a:srgbClr val="19679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19" name="任意多边形 68">
              <a:extLst>
                <a:ext uri="{FF2B5EF4-FFF2-40B4-BE49-F238E27FC236}">
                  <a16:creationId xmlns:a16="http://schemas.microsoft.com/office/drawing/2014/main" id="{A089A832-6301-3F16-4014-E292CC111FB8}"/>
                </a:ext>
              </a:extLst>
            </p:cNvPr>
            <p:cNvSpPr/>
            <p:nvPr/>
          </p:nvSpPr>
          <p:spPr bwMode="auto">
            <a:xfrm>
              <a:off x="6448859" y="3742550"/>
              <a:ext cx="775191" cy="778848"/>
            </a:xfrm>
            <a:custGeom>
              <a:avLst/>
              <a:gdLst>
                <a:gd name="T0" fmla="*/ 197 w 204"/>
                <a:gd name="T1" fmla="*/ 135 h 205"/>
                <a:gd name="T2" fmla="*/ 83 w 204"/>
                <a:gd name="T3" fmla="*/ 202 h 205"/>
                <a:gd name="T4" fmla="*/ 69 w 204"/>
                <a:gd name="T5" fmla="*/ 198 h 205"/>
                <a:gd name="T6" fmla="*/ 2 w 204"/>
                <a:gd name="T7" fmla="*/ 84 h 205"/>
                <a:gd name="T8" fmla="*/ 6 w 204"/>
                <a:gd name="T9" fmla="*/ 70 h 205"/>
                <a:gd name="T10" fmla="*/ 120 w 204"/>
                <a:gd name="T11" fmla="*/ 3 h 205"/>
                <a:gd name="T12" fmla="*/ 134 w 204"/>
                <a:gd name="T13" fmla="*/ 7 h 205"/>
                <a:gd name="T14" fmla="*/ 201 w 204"/>
                <a:gd name="T15" fmla="*/ 121 h 205"/>
                <a:gd name="T16" fmla="*/ 197 w 204"/>
                <a:gd name="T17" fmla="*/ 13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 h="205">
                  <a:moveTo>
                    <a:pt x="197" y="135"/>
                  </a:moveTo>
                  <a:cubicBezTo>
                    <a:pt x="83" y="202"/>
                    <a:pt x="83" y="202"/>
                    <a:pt x="83" y="202"/>
                  </a:cubicBezTo>
                  <a:cubicBezTo>
                    <a:pt x="78" y="205"/>
                    <a:pt x="72" y="203"/>
                    <a:pt x="69" y="198"/>
                  </a:cubicBezTo>
                  <a:cubicBezTo>
                    <a:pt x="2" y="84"/>
                    <a:pt x="2" y="84"/>
                    <a:pt x="2" y="84"/>
                  </a:cubicBezTo>
                  <a:cubicBezTo>
                    <a:pt x="0" y="79"/>
                    <a:pt x="1" y="73"/>
                    <a:pt x="6" y="70"/>
                  </a:cubicBezTo>
                  <a:cubicBezTo>
                    <a:pt x="120" y="3"/>
                    <a:pt x="120" y="3"/>
                    <a:pt x="120" y="3"/>
                  </a:cubicBezTo>
                  <a:cubicBezTo>
                    <a:pt x="125" y="0"/>
                    <a:pt x="131" y="2"/>
                    <a:pt x="134" y="7"/>
                  </a:cubicBezTo>
                  <a:cubicBezTo>
                    <a:pt x="201" y="121"/>
                    <a:pt x="201" y="121"/>
                    <a:pt x="201" y="121"/>
                  </a:cubicBezTo>
                  <a:cubicBezTo>
                    <a:pt x="204" y="126"/>
                    <a:pt x="202" y="132"/>
                    <a:pt x="197" y="135"/>
                  </a:cubicBezTo>
                  <a:close/>
                </a:path>
              </a:pathLst>
            </a:custGeom>
            <a:solidFill>
              <a:schemeClr val="bg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20" name="任意多边形 69">
              <a:extLst>
                <a:ext uri="{FF2B5EF4-FFF2-40B4-BE49-F238E27FC236}">
                  <a16:creationId xmlns:a16="http://schemas.microsoft.com/office/drawing/2014/main" id="{F91C47EF-C5B5-C380-DB60-D82B291A0A10}"/>
                </a:ext>
              </a:extLst>
            </p:cNvPr>
            <p:cNvSpPr/>
            <p:nvPr/>
          </p:nvSpPr>
          <p:spPr bwMode="auto">
            <a:xfrm>
              <a:off x="6670081" y="3826651"/>
              <a:ext cx="380282" cy="579566"/>
            </a:xfrm>
            <a:custGeom>
              <a:avLst/>
              <a:gdLst>
                <a:gd name="T0" fmla="*/ 80 w 100"/>
                <a:gd name="T1" fmla="*/ 43 h 153"/>
                <a:gd name="T2" fmla="*/ 62 w 100"/>
                <a:gd name="T3" fmla="*/ 14 h 153"/>
                <a:gd name="T4" fmla="*/ 24 w 100"/>
                <a:gd name="T5" fmla="*/ 35 h 153"/>
                <a:gd name="T6" fmla="*/ 2 w 100"/>
                <a:gd name="T7" fmla="*/ 66 h 153"/>
                <a:gd name="T8" fmla="*/ 19 w 100"/>
                <a:gd name="T9" fmla="*/ 94 h 153"/>
                <a:gd name="T10" fmla="*/ 27 w 100"/>
                <a:gd name="T11" fmla="*/ 110 h 153"/>
                <a:gd name="T12" fmla="*/ 13 w 100"/>
                <a:gd name="T13" fmla="*/ 145 h 153"/>
                <a:gd name="T14" fmla="*/ 38 w 100"/>
                <a:gd name="T15" fmla="*/ 144 h 153"/>
                <a:gd name="T16" fmla="*/ 44 w 100"/>
                <a:gd name="T17" fmla="*/ 112 h 153"/>
                <a:gd name="T18" fmla="*/ 30 w 100"/>
                <a:gd name="T19" fmla="*/ 88 h 153"/>
                <a:gd name="T20" fmla="*/ 13 w 100"/>
                <a:gd name="T21" fmla="*/ 62 h 153"/>
                <a:gd name="T22" fmla="*/ 56 w 100"/>
                <a:gd name="T23" fmla="*/ 24 h 153"/>
                <a:gd name="T24" fmla="*/ 70 w 100"/>
                <a:gd name="T25" fmla="*/ 50 h 153"/>
                <a:gd name="T26" fmla="*/ 77 w 100"/>
                <a:gd name="T27" fmla="*/ 65 h 153"/>
                <a:gd name="T28" fmla="*/ 64 w 100"/>
                <a:gd name="T29" fmla="*/ 101 h 153"/>
                <a:gd name="T30" fmla="*/ 89 w 100"/>
                <a:gd name="T31" fmla="*/ 100 h 153"/>
                <a:gd name="T32" fmla="*/ 95 w 100"/>
                <a:gd name="T33" fmla="*/ 68 h 153"/>
                <a:gd name="T34" fmla="*/ 80 w 100"/>
                <a:gd name="T35" fmla="*/ 4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153">
                  <a:moveTo>
                    <a:pt x="80" y="43"/>
                  </a:moveTo>
                  <a:cubicBezTo>
                    <a:pt x="74" y="34"/>
                    <a:pt x="68" y="24"/>
                    <a:pt x="62" y="14"/>
                  </a:cubicBezTo>
                  <a:cubicBezTo>
                    <a:pt x="53" y="0"/>
                    <a:pt x="31" y="27"/>
                    <a:pt x="24" y="35"/>
                  </a:cubicBezTo>
                  <a:cubicBezTo>
                    <a:pt x="16" y="43"/>
                    <a:pt x="0" y="52"/>
                    <a:pt x="2" y="66"/>
                  </a:cubicBezTo>
                  <a:cubicBezTo>
                    <a:pt x="4" y="76"/>
                    <a:pt x="14" y="85"/>
                    <a:pt x="19" y="94"/>
                  </a:cubicBezTo>
                  <a:cubicBezTo>
                    <a:pt x="21" y="99"/>
                    <a:pt x="24" y="105"/>
                    <a:pt x="27" y="110"/>
                  </a:cubicBezTo>
                  <a:cubicBezTo>
                    <a:pt x="14" y="116"/>
                    <a:pt x="3" y="134"/>
                    <a:pt x="13" y="145"/>
                  </a:cubicBezTo>
                  <a:cubicBezTo>
                    <a:pt x="20" y="153"/>
                    <a:pt x="31" y="151"/>
                    <a:pt x="38" y="144"/>
                  </a:cubicBezTo>
                  <a:cubicBezTo>
                    <a:pt x="45" y="138"/>
                    <a:pt x="50" y="120"/>
                    <a:pt x="44" y="112"/>
                  </a:cubicBezTo>
                  <a:cubicBezTo>
                    <a:pt x="42" y="103"/>
                    <a:pt x="35" y="95"/>
                    <a:pt x="30" y="88"/>
                  </a:cubicBezTo>
                  <a:cubicBezTo>
                    <a:pt x="24" y="79"/>
                    <a:pt x="19" y="70"/>
                    <a:pt x="13" y="62"/>
                  </a:cubicBezTo>
                  <a:cubicBezTo>
                    <a:pt x="28" y="52"/>
                    <a:pt x="43" y="38"/>
                    <a:pt x="56" y="24"/>
                  </a:cubicBezTo>
                  <a:cubicBezTo>
                    <a:pt x="61" y="33"/>
                    <a:pt x="65" y="41"/>
                    <a:pt x="70" y="50"/>
                  </a:cubicBezTo>
                  <a:cubicBezTo>
                    <a:pt x="72" y="55"/>
                    <a:pt x="75" y="60"/>
                    <a:pt x="77" y="65"/>
                  </a:cubicBezTo>
                  <a:cubicBezTo>
                    <a:pt x="65" y="71"/>
                    <a:pt x="54" y="89"/>
                    <a:pt x="64" y="101"/>
                  </a:cubicBezTo>
                  <a:cubicBezTo>
                    <a:pt x="70" y="109"/>
                    <a:pt x="82" y="106"/>
                    <a:pt x="89" y="100"/>
                  </a:cubicBezTo>
                  <a:cubicBezTo>
                    <a:pt x="96" y="93"/>
                    <a:pt x="100" y="76"/>
                    <a:pt x="95" y="68"/>
                  </a:cubicBezTo>
                  <a:cubicBezTo>
                    <a:pt x="92" y="59"/>
                    <a:pt x="85" y="51"/>
                    <a:pt x="80" y="43"/>
                  </a:cubicBezTo>
                  <a:close/>
                </a:path>
              </a:pathLst>
            </a:custGeom>
            <a:solidFill>
              <a:srgbClr val="19679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21" name="任意多边形 70">
              <a:extLst>
                <a:ext uri="{FF2B5EF4-FFF2-40B4-BE49-F238E27FC236}">
                  <a16:creationId xmlns:a16="http://schemas.microsoft.com/office/drawing/2014/main" id="{8E24757D-E2FA-0626-CF07-A5F184BE7195}"/>
                </a:ext>
              </a:extLst>
            </p:cNvPr>
            <p:cNvSpPr/>
            <p:nvPr/>
          </p:nvSpPr>
          <p:spPr bwMode="auto">
            <a:xfrm>
              <a:off x="6156334" y="4669488"/>
              <a:ext cx="683777" cy="678293"/>
            </a:xfrm>
            <a:custGeom>
              <a:avLst/>
              <a:gdLst>
                <a:gd name="T0" fmla="*/ 171 w 180"/>
                <a:gd name="T1" fmla="*/ 150 h 179"/>
                <a:gd name="T2" fmla="*/ 41 w 180"/>
                <a:gd name="T3" fmla="*/ 178 h 179"/>
                <a:gd name="T4" fmla="*/ 29 w 180"/>
                <a:gd name="T5" fmla="*/ 170 h 179"/>
                <a:gd name="T6" fmla="*/ 1 w 180"/>
                <a:gd name="T7" fmla="*/ 41 h 179"/>
                <a:gd name="T8" fmla="*/ 9 w 180"/>
                <a:gd name="T9" fmla="*/ 29 h 179"/>
                <a:gd name="T10" fmla="*/ 138 w 180"/>
                <a:gd name="T11" fmla="*/ 1 h 179"/>
                <a:gd name="T12" fmla="*/ 150 w 180"/>
                <a:gd name="T13" fmla="*/ 9 h 179"/>
                <a:gd name="T14" fmla="*/ 178 w 180"/>
                <a:gd name="T15" fmla="*/ 138 h 179"/>
                <a:gd name="T16" fmla="*/ 171 w 180"/>
                <a:gd name="T17" fmla="*/ 15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0" h="179">
                  <a:moveTo>
                    <a:pt x="171" y="150"/>
                  </a:moveTo>
                  <a:cubicBezTo>
                    <a:pt x="41" y="178"/>
                    <a:pt x="41" y="178"/>
                    <a:pt x="41" y="178"/>
                  </a:cubicBezTo>
                  <a:cubicBezTo>
                    <a:pt x="36" y="179"/>
                    <a:pt x="31" y="176"/>
                    <a:pt x="29" y="170"/>
                  </a:cubicBezTo>
                  <a:cubicBezTo>
                    <a:pt x="1" y="41"/>
                    <a:pt x="1" y="41"/>
                    <a:pt x="1" y="41"/>
                  </a:cubicBezTo>
                  <a:cubicBezTo>
                    <a:pt x="0" y="36"/>
                    <a:pt x="4" y="30"/>
                    <a:pt x="9" y="29"/>
                  </a:cubicBezTo>
                  <a:cubicBezTo>
                    <a:pt x="138" y="1"/>
                    <a:pt x="138" y="1"/>
                    <a:pt x="138" y="1"/>
                  </a:cubicBezTo>
                  <a:cubicBezTo>
                    <a:pt x="144" y="0"/>
                    <a:pt x="149" y="4"/>
                    <a:pt x="150" y="9"/>
                  </a:cubicBezTo>
                  <a:cubicBezTo>
                    <a:pt x="178" y="138"/>
                    <a:pt x="178" y="138"/>
                    <a:pt x="178" y="138"/>
                  </a:cubicBezTo>
                  <a:cubicBezTo>
                    <a:pt x="180" y="144"/>
                    <a:pt x="176" y="149"/>
                    <a:pt x="171" y="150"/>
                  </a:cubicBezTo>
                  <a:close/>
                </a:path>
              </a:pathLst>
            </a:custGeom>
            <a:solidFill>
              <a:schemeClr val="bg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22" name="任意多边形 71">
              <a:extLst>
                <a:ext uri="{FF2B5EF4-FFF2-40B4-BE49-F238E27FC236}">
                  <a16:creationId xmlns:a16="http://schemas.microsoft.com/office/drawing/2014/main" id="{06E43645-CF27-6B1D-FB51-6BA697FE7D42}"/>
                </a:ext>
              </a:extLst>
            </p:cNvPr>
            <p:cNvSpPr/>
            <p:nvPr/>
          </p:nvSpPr>
          <p:spPr bwMode="auto">
            <a:xfrm>
              <a:off x="6384869" y="4896195"/>
              <a:ext cx="250475" cy="257788"/>
            </a:xfrm>
            <a:custGeom>
              <a:avLst/>
              <a:gdLst>
                <a:gd name="T0" fmla="*/ 9 w 66"/>
                <a:gd name="T1" fmla="*/ 1 h 68"/>
                <a:gd name="T2" fmla="*/ 60 w 66"/>
                <a:gd name="T3" fmla="*/ 18 h 68"/>
                <a:gd name="T4" fmla="*/ 63 w 66"/>
                <a:gd name="T5" fmla="*/ 28 h 68"/>
                <a:gd name="T6" fmla="*/ 23 w 66"/>
                <a:gd name="T7" fmla="*/ 64 h 68"/>
                <a:gd name="T8" fmla="*/ 12 w 66"/>
                <a:gd name="T9" fmla="*/ 61 h 68"/>
                <a:gd name="T10" fmla="*/ 1 w 66"/>
                <a:gd name="T11" fmla="*/ 8 h 68"/>
                <a:gd name="T12" fmla="*/ 9 w 66"/>
                <a:gd name="T13" fmla="*/ 1 h 68"/>
              </a:gdLst>
              <a:ahLst/>
              <a:cxnLst>
                <a:cxn ang="0">
                  <a:pos x="T0" y="T1"/>
                </a:cxn>
                <a:cxn ang="0">
                  <a:pos x="T2" y="T3"/>
                </a:cxn>
                <a:cxn ang="0">
                  <a:pos x="T4" y="T5"/>
                </a:cxn>
                <a:cxn ang="0">
                  <a:pos x="T6" y="T7"/>
                </a:cxn>
                <a:cxn ang="0">
                  <a:pos x="T8" y="T9"/>
                </a:cxn>
                <a:cxn ang="0">
                  <a:pos x="T10" y="T11"/>
                </a:cxn>
                <a:cxn ang="0">
                  <a:pos x="T12" y="T13"/>
                </a:cxn>
              </a:cxnLst>
              <a:rect l="0" t="0" r="r" b="b"/>
              <a:pathLst>
                <a:path w="66" h="68">
                  <a:moveTo>
                    <a:pt x="9" y="1"/>
                  </a:moveTo>
                  <a:cubicBezTo>
                    <a:pt x="60" y="18"/>
                    <a:pt x="60" y="18"/>
                    <a:pt x="60" y="18"/>
                  </a:cubicBezTo>
                  <a:cubicBezTo>
                    <a:pt x="65" y="19"/>
                    <a:pt x="66" y="25"/>
                    <a:pt x="63" y="28"/>
                  </a:cubicBezTo>
                  <a:cubicBezTo>
                    <a:pt x="23" y="64"/>
                    <a:pt x="23" y="64"/>
                    <a:pt x="23" y="64"/>
                  </a:cubicBezTo>
                  <a:cubicBezTo>
                    <a:pt x="19" y="68"/>
                    <a:pt x="13" y="66"/>
                    <a:pt x="12" y="61"/>
                  </a:cubicBezTo>
                  <a:cubicBezTo>
                    <a:pt x="1" y="8"/>
                    <a:pt x="1" y="8"/>
                    <a:pt x="1" y="8"/>
                  </a:cubicBezTo>
                  <a:cubicBezTo>
                    <a:pt x="0" y="4"/>
                    <a:pt x="4" y="0"/>
                    <a:pt x="9" y="1"/>
                  </a:cubicBezTo>
                  <a:close/>
                </a:path>
              </a:pathLst>
            </a:custGeom>
            <a:solidFill>
              <a:srgbClr val="19679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23" name="任意多边形 72">
              <a:extLst>
                <a:ext uri="{FF2B5EF4-FFF2-40B4-BE49-F238E27FC236}">
                  <a16:creationId xmlns:a16="http://schemas.microsoft.com/office/drawing/2014/main" id="{01C4D469-1A38-BDA6-4902-D8D8A95DD8CF}"/>
                </a:ext>
              </a:extLst>
            </p:cNvPr>
            <p:cNvSpPr/>
            <p:nvPr/>
          </p:nvSpPr>
          <p:spPr bwMode="auto">
            <a:xfrm>
              <a:off x="6267859" y="4779185"/>
              <a:ext cx="458899" cy="458899"/>
            </a:xfrm>
            <a:custGeom>
              <a:avLst/>
              <a:gdLst>
                <a:gd name="T0" fmla="*/ 49 w 121"/>
                <a:gd name="T1" fmla="*/ 7 h 121"/>
                <a:gd name="T2" fmla="*/ 7 w 121"/>
                <a:gd name="T3" fmla="*/ 72 h 121"/>
                <a:gd name="T4" fmla="*/ 73 w 121"/>
                <a:gd name="T5" fmla="*/ 115 h 121"/>
                <a:gd name="T6" fmla="*/ 115 w 121"/>
                <a:gd name="T7" fmla="*/ 49 h 121"/>
                <a:gd name="T8" fmla="*/ 49 w 121"/>
                <a:gd name="T9" fmla="*/ 7 h 121"/>
                <a:gd name="T10" fmla="*/ 71 w 121"/>
                <a:gd name="T11" fmla="*/ 106 h 121"/>
                <a:gd name="T12" fmla="*/ 15 w 121"/>
                <a:gd name="T13" fmla="*/ 71 h 121"/>
                <a:gd name="T14" fmla="*/ 51 w 121"/>
                <a:gd name="T15" fmla="*/ 15 h 121"/>
                <a:gd name="T16" fmla="*/ 107 w 121"/>
                <a:gd name="T17" fmla="*/ 51 h 121"/>
                <a:gd name="T18" fmla="*/ 71 w 121"/>
                <a:gd name="T19" fmla="*/ 10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21">
                  <a:moveTo>
                    <a:pt x="49" y="7"/>
                  </a:moveTo>
                  <a:cubicBezTo>
                    <a:pt x="19" y="13"/>
                    <a:pt x="0" y="43"/>
                    <a:pt x="7" y="72"/>
                  </a:cubicBezTo>
                  <a:cubicBezTo>
                    <a:pt x="13" y="102"/>
                    <a:pt x="43" y="121"/>
                    <a:pt x="73" y="115"/>
                  </a:cubicBezTo>
                  <a:cubicBezTo>
                    <a:pt x="102" y="108"/>
                    <a:pt x="121" y="79"/>
                    <a:pt x="115" y="49"/>
                  </a:cubicBezTo>
                  <a:cubicBezTo>
                    <a:pt x="109" y="19"/>
                    <a:pt x="79" y="0"/>
                    <a:pt x="49" y="7"/>
                  </a:cubicBezTo>
                  <a:close/>
                  <a:moveTo>
                    <a:pt x="71" y="106"/>
                  </a:moveTo>
                  <a:cubicBezTo>
                    <a:pt x="46" y="112"/>
                    <a:pt x="21" y="96"/>
                    <a:pt x="15" y="71"/>
                  </a:cubicBezTo>
                  <a:cubicBezTo>
                    <a:pt x="10" y="45"/>
                    <a:pt x="26" y="21"/>
                    <a:pt x="51" y="15"/>
                  </a:cubicBezTo>
                  <a:cubicBezTo>
                    <a:pt x="76" y="10"/>
                    <a:pt x="101" y="26"/>
                    <a:pt x="107" y="51"/>
                  </a:cubicBezTo>
                  <a:cubicBezTo>
                    <a:pt x="112" y="76"/>
                    <a:pt x="96" y="101"/>
                    <a:pt x="71" y="106"/>
                  </a:cubicBezTo>
                  <a:close/>
                </a:path>
              </a:pathLst>
            </a:custGeom>
            <a:solidFill>
              <a:srgbClr val="FFD6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24" name="任意多边形 73">
              <a:extLst>
                <a:ext uri="{FF2B5EF4-FFF2-40B4-BE49-F238E27FC236}">
                  <a16:creationId xmlns:a16="http://schemas.microsoft.com/office/drawing/2014/main" id="{68651074-6F5D-34BC-84D0-247BE01CBC19}"/>
                </a:ext>
              </a:extLst>
            </p:cNvPr>
            <p:cNvSpPr/>
            <p:nvPr/>
          </p:nvSpPr>
          <p:spPr bwMode="auto">
            <a:xfrm>
              <a:off x="4419467" y="2758935"/>
              <a:ext cx="745939" cy="747767"/>
            </a:xfrm>
            <a:custGeom>
              <a:avLst/>
              <a:gdLst>
                <a:gd name="T0" fmla="*/ 129 w 196"/>
                <a:gd name="T1" fmla="*/ 195 h 197"/>
                <a:gd name="T2" fmla="*/ 8 w 196"/>
                <a:gd name="T3" fmla="*/ 143 h 197"/>
                <a:gd name="T4" fmla="*/ 2 w 196"/>
                <a:gd name="T5" fmla="*/ 130 h 197"/>
                <a:gd name="T6" fmla="*/ 54 w 196"/>
                <a:gd name="T7" fmla="*/ 8 h 197"/>
                <a:gd name="T8" fmla="*/ 67 w 196"/>
                <a:gd name="T9" fmla="*/ 3 h 197"/>
                <a:gd name="T10" fmla="*/ 189 w 196"/>
                <a:gd name="T11" fmla="*/ 54 h 197"/>
                <a:gd name="T12" fmla="*/ 194 w 196"/>
                <a:gd name="T13" fmla="*/ 67 h 197"/>
                <a:gd name="T14" fmla="*/ 143 w 196"/>
                <a:gd name="T15" fmla="*/ 189 h 197"/>
                <a:gd name="T16" fmla="*/ 129 w 196"/>
                <a:gd name="T17" fmla="*/ 19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197">
                  <a:moveTo>
                    <a:pt x="129" y="195"/>
                  </a:moveTo>
                  <a:cubicBezTo>
                    <a:pt x="8" y="143"/>
                    <a:pt x="8" y="143"/>
                    <a:pt x="8" y="143"/>
                  </a:cubicBezTo>
                  <a:cubicBezTo>
                    <a:pt x="2" y="141"/>
                    <a:pt x="0" y="135"/>
                    <a:pt x="2" y="130"/>
                  </a:cubicBezTo>
                  <a:cubicBezTo>
                    <a:pt x="54" y="8"/>
                    <a:pt x="54" y="8"/>
                    <a:pt x="54" y="8"/>
                  </a:cubicBezTo>
                  <a:cubicBezTo>
                    <a:pt x="56" y="3"/>
                    <a:pt x="62" y="0"/>
                    <a:pt x="67" y="3"/>
                  </a:cubicBezTo>
                  <a:cubicBezTo>
                    <a:pt x="189" y="54"/>
                    <a:pt x="189" y="54"/>
                    <a:pt x="189" y="54"/>
                  </a:cubicBezTo>
                  <a:cubicBezTo>
                    <a:pt x="194" y="56"/>
                    <a:pt x="196" y="62"/>
                    <a:pt x="194" y="67"/>
                  </a:cubicBezTo>
                  <a:cubicBezTo>
                    <a:pt x="143" y="189"/>
                    <a:pt x="143" y="189"/>
                    <a:pt x="143" y="189"/>
                  </a:cubicBezTo>
                  <a:cubicBezTo>
                    <a:pt x="141" y="194"/>
                    <a:pt x="135" y="197"/>
                    <a:pt x="129" y="195"/>
                  </a:cubicBezTo>
                  <a:close/>
                </a:path>
              </a:pathLst>
            </a:custGeom>
            <a:solidFill>
              <a:schemeClr val="bg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25" name="任意多边形 74">
              <a:extLst>
                <a:ext uri="{FF2B5EF4-FFF2-40B4-BE49-F238E27FC236}">
                  <a16:creationId xmlns:a16="http://schemas.microsoft.com/office/drawing/2014/main" id="{FE60A5F4-3C5D-F733-9272-E65C56D197FE}"/>
                </a:ext>
              </a:extLst>
            </p:cNvPr>
            <p:cNvSpPr/>
            <p:nvPr/>
          </p:nvSpPr>
          <p:spPr bwMode="auto">
            <a:xfrm>
              <a:off x="4746730" y="2885086"/>
              <a:ext cx="330919" cy="155404"/>
            </a:xfrm>
            <a:custGeom>
              <a:avLst/>
              <a:gdLst>
                <a:gd name="T0" fmla="*/ 81 w 87"/>
                <a:gd name="T1" fmla="*/ 40 h 41"/>
                <a:gd name="T2" fmla="*/ 3 w 87"/>
                <a:gd name="T3" fmla="*/ 7 h 41"/>
                <a:gd name="T4" fmla="*/ 1 w 87"/>
                <a:gd name="T5" fmla="*/ 2 h 41"/>
                <a:gd name="T6" fmla="*/ 1 w 87"/>
                <a:gd name="T7" fmla="*/ 2 h 41"/>
                <a:gd name="T8" fmla="*/ 5 w 87"/>
                <a:gd name="T9" fmla="*/ 0 h 41"/>
                <a:gd name="T10" fmla="*/ 84 w 87"/>
                <a:gd name="T11" fmla="*/ 34 h 41"/>
                <a:gd name="T12" fmla="*/ 86 w 87"/>
                <a:gd name="T13" fmla="*/ 38 h 41"/>
                <a:gd name="T14" fmla="*/ 86 w 87"/>
                <a:gd name="T15" fmla="*/ 38 h 41"/>
                <a:gd name="T16" fmla="*/ 81 w 87"/>
                <a:gd name="T17" fmla="*/ 4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41">
                  <a:moveTo>
                    <a:pt x="81" y="40"/>
                  </a:moveTo>
                  <a:cubicBezTo>
                    <a:pt x="3" y="7"/>
                    <a:pt x="3" y="7"/>
                    <a:pt x="3" y="7"/>
                  </a:cubicBezTo>
                  <a:cubicBezTo>
                    <a:pt x="1" y="6"/>
                    <a:pt x="0" y="4"/>
                    <a:pt x="1" y="2"/>
                  </a:cubicBezTo>
                  <a:cubicBezTo>
                    <a:pt x="1" y="2"/>
                    <a:pt x="1" y="2"/>
                    <a:pt x="1" y="2"/>
                  </a:cubicBezTo>
                  <a:cubicBezTo>
                    <a:pt x="1" y="0"/>
                    <a:pt x="4" y="0"/>
                    <a:pt x="5" y="0"/>
                  </a:cubicBezTo>
                  <a:cubicBezTo>
                    <a:pt x="84" y="34"/>
                    <a:pt x="84" y="34"/>
                    <a:pt x="84" y="34"/>
                  </a:cubicBezTo>
                  <a:cubicBezTo>
                    <a:pt x="86" y="35"/>
                    <a:pt x="87" y="37"/>
                    <a:pt x="86" y="38"/>
                  </a:cubicBezTo>
                  <a:cubicBezTo>
                    <a:pt x="86" y="38"/>
                    <a:pt x="86" y="38"/>
                    <a:pt x="86" y="38"/>
                  </a:cubicBezTo>
                  <a:cubicBezTo>
                    <a:pt x="85" y="40"/>
                    <a:pt x="83" y="41"/>
                    <a:pt x="81" y="40"/>
                  </a:cubicBezTo>
                  <a:close/>
                </a:path>
              </a:pathLst>
            </a:custGeom>
            <a:solidFill>
              <a:srgbClr val="19679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26" name="任意多边形 75">
              <a:extLst>
                <a:ext uri="{FF2B5EF4-FFF2-40B4-BE49-F238E27FC236}">
                  <a16:creationId xmlns:a16="http://schemas.microsoft.com/office/drawing/2014/main" id="{73792F57-5B7F-D1FB-A2DD-C939E7AEFAC6}"/>
                </a:ext>
              </a:extLst>
            </p:cNvPr>
            <p:cNvSpPr/>
            <p:nvPr/>
          </p:nvSpPr>
          <p:spPr bwMode="auto">
            <a:xfrm>
              <a:off x="4644346" y="2910682"/>
              <a:ext cx="405878" cy="193798"/>
            </a:xfrm>
            <a:custGeom>
              <a:avLst/>
              <a:gdLst>
                <a:gd name="T0" fmla="*/ 101 w 107"/>
                <a:gd name="T1" fmla="*/ 50 h 51"/>
                <a:gd name="T2" fmla="*/ 2 w 107"/>
                <a:gd name="T3" fmla="*/ 8 h 51"/>
                <a:gd name="T4" fmla="*/ 0 w 107"/>
                <a:gd name="T5" fmla="*/ 3 h 51"/>
                <a:gd name="T6" fmla="*/ 0 w 107"/>
                <a:gd name="T7" fmla="*/ 3 h 51"/>
                <a:gd name="T8" fmla="*/ 5 w 107"/>
                <a:gd name="T9" fmla="*/ 1 h 51"/>
                <a:gd name="T10" fmla="*/ 104 w 107"/>
                <a:gd name="T11" fmla="*/ 43 h 51"/>
                <a:gd name="T12" fmla="*/ 106 w 107"/>
                <a:gd name="T13" fmla="*/ 48 h 51"/>
                <a:gd name="T14" fmla="*/ 106 w 107"/>
                <a:gd name="T15" fmla="*/ 48 h 51"/>
                <a:gd name="T16" fmla="*/ 101 w 107"/>
                <a:gd name="T17" fmla="*/ 5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51">
                  <a:moveTo>
                    <a:pt x="101" y="50"/>
                  </a:moveTo>
                  <a:cubicBezTo>
                    <a:pt x="2" y="8"/>
                    <a:pt x="2" y="8"/>
                    <a:pt x="2" y="8"/>
                  </a:cubicBezTo>
                  <a:cubicBezTo>
                    <a:pt x="0" y="7"/>
                    <a:pt x="0" y="5"/>
                    <a:pt x="0" y="3"/>
                  </a:cubicBezTo>
                  <a:cubicBezTo>
                    <a:pt x="0" y="3"/>
                    <a:pt x="0" y="3"/>
                    <a:pt x="0" y="3"/>
                  </a:cubicBezTo>
                  <a:cubicBezTo>
                    <a:pt x="1" y="1"/>
                    <a:pt x="3" y="0"/>
                    <a:pt x="5" y="1"/>
                  </a:cubicBezTo>
                  <a:cubicBezTo>
                    <a:pt x="104" y="43"/>
                    <a:pt x="104" y="43"/>
                    <a:pt x="104" y="43"/>
                  </a:cubicBezTo>
                  <a:cubicBezTo>
                    <a:pt x="106" y="44"/>
                    <a:pt x="107" y="46"/>
                    <a:pt x="106" y="48"/>
                  </a:cubicBezTo>
                  <a:cubicBezTo>
                    <a:pt x="106" y="48"/>
                    <a:pt x="106" y="48"/>
                    <a:pt x="106" y="48"/>
                  </a:cubicBezTo>
                  <a:cubicBezTo>
                    <a:pt x="105" y="50"/>
                    <a:pt x="103" y="51"/>
                    <a:pt x="101" y="50"/>
                  </a:cubicBezTo>
                  <a:close/>
                </a:path>
              </a:pathLst>
            </a:custGeom>
            <a:solidFill>
              <a:srgbClr val="FFD6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27" name="任意多边形 76">
              <a:extLst>
                <a:ext uri="{FF2B5EF4-FFF2-40B4-BE49-F238E27FC236}">
                  <a16:creationId xmlns:a16="http://schemas.microsoft.com/office/drawing/2014/main" id="{1DC28C52-C8EB-468B-6EFD-5EBCD17E56D9}"/>
                </a:ext>
              </a:extLst>
            </p:cNvPr>
            <p:cNvSpPr/>
            <p:nvPr/>
          </p:nvSpPr>
          <p:spPr bwMode="auto">
            <a:xfrm>
              <a:off x="4616921" y="2976500"/>
              <a:ext cx="407707" cy="188313"/>
            </a:xfrm>
            <a:custGeom>
              <a:avLst/>
              <a:gdLst>
                <a:gd name="T0" fmla="*/ 102 w 107"/>
                <a:gd name="T1" fmla="*/ 49 h 50"/>
                <a:gd name="T2" fmla="*/ 2 w 107"/>
                <a:gd name="T3" fmla="*/ 7 h 50"/>
                <a:gd name="T4" fmla="*/ 0 w 107"/>
                <a:gd name="T5" fmla="*/ 2 h 50"/>
                <a:gd name="T6" fmla="*/ 0 w 107"/>
                <a:gd name="T7" fmla="*/ 2 h 50"/>
                <a:gd name="T8" fmla="*/ 5 w 107"/>
                <a:gd name="T9" fmla="*/ 0 h 50"/>
                <a:gd name="T10" fmla="*/ 104 w 107"/>
                <a:gd name="T11" fmla="*/ 43 h 50"/>
                <a:gd name="T12" fmla="*/ 106 w 107"/>
                <a:gd name="T13" fmla="*/ 47 h 50"/>
                <a:gd name="T14" fmla="*/ 106 w 107"/>
                <a:gd name="T15" fmla="*/ 47 h 50"/>
                <a:gd name="T16" fmla="*/ 102 w 107"/>
                <a:gd name="T17" fmla="*/ 4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50">
                  <a:moveTo>
                    <a:pt x="102" y="49"/>
                  </a:moveTo>
                  <a:cubicBezTo>
                    <a:pt x="2" y="7"/>
                    <a:pt x="2" y="7"/>
                    <a:pt x="2" y="7"/>
                  </a:cubicBezTo>
                  <a:cubicBezTo>
                    <a:pt x="0" y="6"/>
                    <a:pt x="0" y="4"/>
                    <a:pt x="0" y="2"/>
                  </a:cubicBezTo>
                  <a:cubicBezTo>
                    <a:pt x="0" y="2"/>
                    <a:pt x="0" y="2"/>
                    <a:pt x="0" y="2"/>
                  </a:cubicBezTo>
                  <a:cubicBezTo>
                    <a:pt x="1" y="1"/>
                    <a:pt x="3" y="0"/>
                    <a:pt x="5" y="0"/>
                  </a:cubicBezTo>
                  <a:cubicBezTo>
                    <a:pt x="104" y="43"/>
                    <a:pt x="104" y="43"/>
                    <a:pt x="104" y="43"/>
                  </a:cubicBezTo>
                  <a:cubicBezTo>
                    <a:pt x="106" y="43"/>
                    <a:pt x="107" y="45"/>
                    <a:pt x="106" y="47"/>
                  </a:cubicBezTo>
                  <a:cubicBezTo>
                    <a:pt x="106" y="47"/>
                    <a:pt x="106" y="47"/>
                    <a:pt x="106" y="47"/>
                  </a:cubicBezTo>
                  <a:cubicBezTo>
                    <a:pt x="106" y="49"/>
                    <a:pt x="103" y="50"/>
                    <a:pt x="102" y="49"/>
                  </a:cubicBezTo>
                  <a:close/>
                </a:path>
              </a:pathLst>
            </a:custGeom>
            <a:solidFill>
              <a:srgbClr val="FFD6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28" name="任意多边形 77">
              <a:extLst>
                <a:ext uri="{FF2B5EF4-FFF2-40B4-BE49-F238E27FC236}">
                  <a16:creationId xmlns:a16="http://schemas.microsoft.com/office/drawing/2014/main" id="{887B78A2-767A-F8D9-4C69-970755278566}"/>
                </a:ext>
              </a:extLst>
            </p:cNvPr>
            <p:cNvSpPr/>
            <p:nvPr/>
          </p:nvSpPr>
          <p:spPr bwMode="auto">
            <a:xfrm>
              <a:off x="4591326" y="3036834"/>
              <a:ext cx="405878" cy="190141"/>
            </a:xfrm>
            <a:custGeom>
              <a:avLst/>
              <a:gdLst>
                <a:gd name="T0" fmla="*/ 102 w 107"/>
                <a:gd name="T1" fmla="*/ 50 h 50"/>
                <a:gd name="T2" fmla="*/ 2 w 107"/>
                <a:gd name="T3" fmla="*/ 8 h 50"/>
                <a:gd name="T4" fmla="*/ 0 w 107"/>
                <a:gd name="T5" fmla="*/ 3 h 50"/>
                <a:gd name="T6" fmla="*/ 0 w 107"/>
                <a:gd name="T7" fmla="*/ 3 h 50"/>
                <a:gd name="T8" fmla="*/ 5 w 107"/>
                <a:gd name="T9" fmla="*/ 1 h 50"/>
                <a:gd name="T10" fmla="*/ 104 w 107"/>
                <a:gd name="T11" fmla="*/ 43 h 50"/>
                <a:gd name="T12" fmla="*/ 106 w 107"/>
                <a:gd name="T13" fmla="*/ 48 h 50"/>
                <a:gd name="T14" fmla="*/ 106 w 107"/>
                <a:gd name="T15" fmla="*/ 48 h 50"/>
                <a:gd name="T16" fmla="*/ 102 w 107"/>
                <a:gd name="T17"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50">
                  <a:moveTo>
                    <a:pt x="102" y="50"/>
                  </a:moveTo>
                  <a:cubicBezTo>
                    <a:pt x="2" y="8"/>
                    <a:pt x="2" y="8"/>
                    <a:pt x="2" y="8"/>
                  </a:cubicBezTo>
                  <a:cubicBezTo>
                    <a:pt x="0" y="7"/>
                    <a:pt x="0" y="5"/>
                    <a:pt x="0" y="3"/>
                  </a:cubicBezTo>
                  <a:cubicBezTo>
                    <a:pt x="0" y="3"/>
                    <a:pt x="0" y="3"/>
                    <a:pt x="0" y="3"/>
                  </a:cubicBezTo>
                  <a:cubicBezTo>
                    <a:pt x="1" y="1"/>
                    <a:pt x="3" y="0"/>
                    <a:pt x="5" y="1"/>
                  </a:cubicBezTo>
                  <a:cubicBezTo>
                    <a:pt x="104" y="43"/>
                    <a:pt x="104" y="43"/>
                    <a:pt x="104" y="43"/>
                  </a:cubicBezTo>
                  <a:cubicBezTo>
                    <a:pt x="106" y="44"/>
                    <a:pt x="107" y="46"/>
                    <a:pt x="106" y="48"/>
                  </a:cubicBezTo>
                  <a:cubicBezTo>
                    <a:pt x="106" y="48"/>
                    <a:pt x="106" y="48"/>
                    <a:pt x="106" y="48"/>
                  </a:cubicBezTo>
                  <a:cubicBezTo>
                    <a:pt x="106" y="50"/>
                    <a:pt x="103" y="50"/>
                    <a:pt x="102" y="50"/>
                  </a:cubicBezTo>
                  <a:close/>
                </a:path>
              </a:pathLst>
            </a:custGeom>
            <a:solidFill>
              <a:srgbClr val="19679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29" name="任意多边形 78">
              <a:extLst>
                <a:ext uri="{FF2B5EF4-FFF2-40B4-BE49-F238E27FC236}">
                  <a16:creationId xmlns:a16="http://schemas.microsoft.com/office/drawing/2014/main" id="{85A68A52-377F-921B-B05D-8D93565C3E5C}"/>
                </a:ext>
              </a:extLst>
            </p:cNvPr>
            <p:cNvSpPr/>
            <p:nvPr/>
          </p:nvSpPr>
          <p:spPr bwMode="auto">
            <a:xfrm>
              <a:off x="4563902" y="3097167"/>
              <a:ext cx="407707" cy="193798"/>
            </a:xfrm>
            <a:custGeom>
              <a:avLst/>
              <a:gdLst>
                <a:gd name="T0" fmla="*/ 102 w 107"/>
                <a:gd name="T1" fmla="*/ 50 h 51"/>
                <a:gd name="T2" fmla="*/ 2 w 107"/>
                <a:gd name="T3" fmla="*/ 8 h 51"/>
                <a:gd name="T4" fmla="*/ 0 w 107"/>
                <a:gd name="T5" fmla="*/ 3 h 51"/>
                <a:gd name="T6" fmla="*/ 0 w 107"/>
                <a:gd name="T7" fmla="*/ 3 h 51"/>
                <a:gd name="T8" fmla="*/ 5 w 107"/>
                <a:gd name="T9" fmla="*/ 1 h 51"/>
                <a:gd name="T10" fmla="*/ 104 w 107"/>
                <a:gd name="T11" fmla="*/ 43 h 51"/>
                <a:gd name="T12" fmla="*/ 106 w 107"/>
                <a:gd name="T13" fmla="*/ 48 h 51"/>
                <a:gd name="T14" fmla="*/ 106 w 107"/>
                <a:gd name="T15" fmla="*/ 48 h 51"/>
                <a:gd name="T16" fmla="*/ 102 w 107"/>
                <a:gd name="T17" fmla="*/ 5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51">
                  <a:moveTo>
                    <a:pt x="102" y="50"/>
                  </a:moveTo>
                  <a:cubicBezTo>
                    <a:pt x="2" y="8"/>
                    <a:pt x="2" y="8"/>
                    <a:pt x="2" y="8"/>
                  </a:cubicBezTo>
                  <a:cubicBezTo>
                    <a:pt x="1" y="7"/>
                    <a:pt x="0" y="5"/>
                    <a:pt x="0" y="3"/>
                  </a:cubicBezTo>
                  <a:cubicBezTo>
                    <a:pt x="0" y="3"/>
                    <a:pt x="0" y="3"/>
                    <a:pt x="0" y="3"/>
                  </a:cubicBezTo>
                  <a:cubicBezTo>
                    <a:pt x="1" y="1"/>
                    <a:pt x="3" y="0"/>
                    <a:pt x="5" y="1"/>
                  </a:cubicBezTo>
                  <a:cubicBezTo>
                    <a:pt x="104" y="43"/>
                    <a:pt x="104" y="43"/>
                    <a:pt x="104" y="43"/>
                  </a:cubicBezTo>
                  <a:cubicBezTo>
                    <a:pt x="106" y="44"/>
                    <a:pt x="107" y="46"/>
                    <a:pt x="106" y="48"/>
                  </a:cubicBezTo>
                  <a:cubicBezTo>
                    <a:pt x="106" y="48"/>
                    <a:pt x="106" y="48"/>
                    <a:pt x="106" y="48"/>
                  </a:cubicBezTo>
                  <a:cubicBezTo>
                    <a:pt x="106" y="50"/>
                    <a:pt x="104" y="51"/>
                    <a:pt x="102" y="50"/>
                  </a:cubicBezTo>
                  <a:close/>
                </a:path>
              </a:pathLst>
            </a:custGeom>
            <a:solidFill>
              <a:srgbClr val="FFD6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30" name="任意多边形 79">
              <a:extLst>
                <a:ext uri="{FF2B5EF4-FFF2-40B4-BE49-F238E27FC236}">
                  <a16:creationId xmlns:a16="http://schemas.microsoft.com/office/drawing/2014/main" id="{6704A069-1E85-B81E-336E-8B7519DF8274}"/>
                </a:ext>
              </a:extLst>
            </p:cNvPr>
            <p:cNvSpPr/>
            <p:nvPr/>
          </p:nvSpPr>
          <p:spPr bwMode="auto">
            <a:xfrm>
              <a:off x="4538306" y="3161157"/>
              <a:ext cx="405878" cy="190141"/>
            </a:xfrm>
            <a:custGeom>
              <a:avLst/>
              <a:gdLst>
                <a:gd name="T0" fmla="*/ 102 w 107"/>
                <a:gd name="T1" fmla="*/ 49 h 50"/>
                <a:gd name="T2" fmla="*/ 2 w 107"/>
                <a:gd name="T3" fmla="*/ 7 h 50"/>
                <a:gd name="T4" fmla="*/ 1 w 107"/>
                <a:gd name="T5" fmla="*/ 3 h 50"/>
                <a:gd name="T6" fmla="*/ 1 w 107"/>
                <a:gd name="T7" fmla="*/ 3 h 50"/>
                <a:gd name="T8" fmla="*/ 5 w 107"/>
                <a:gd name="T9" fmla="*/ 1 h 50"/>
                <a:gd name="T10" fmla="*/ 105 w 107"/>
                <a:gd name="T11" fmla="*/ 43 h 50"/>
                <a:gd name="T12" fmla="*/ 106 w 107"/>
                <a:gd name="T13" fmla="*/ 47 h 50"/>
                <a:gd name="T14" fmla="*/ 106 w 107"/>
                <a:gd name="T15" fmla="*/ 47 h 50"/>
                <a:gd name="T16" fmla="*/ 102 w 107"/>
                <a:gd name="T17" fmla="*/ 4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50">
                  <a:moveTo>
                    <a:pt x="102" y="49"/>
                  </a:moveTo>
                  <a:cubicBezTo>
                    <a:pt x="2" y="7"/>
                    <a:pt x="2" y="7"/>
                    <a:pt x="2" y="7"/>
                  </a:cubicBezTo>
                  <a:cubicBezTo>
                    <a:pt x="1" y="7"/>
                    <a:pt x="0" y="4"/>
                    <a:pt x="1" y="3"/>
                  </a:cubicBezTo>
                  <a:cubicBezTo>
                    <a:pt x="1" y="3"/>
                    <a:pt x="1" y="3"/>
                    <a:pt x="1" y="3"/>
                  </a:cubicBezTo>
                  <a:cubicBezTo>
                    <a:pt x="1" y="1"/>
                    <a:pt x="3" y="0"/>
                    <a:pt x="5" y="1"/>
                  </a:cubicBezTo>
                  <a:cubicBezTo>
                    <a:pt x="105" y="43"/>
                    <a:pt x="105" y="43"/>
                    <a:pt x="105" y="43"/>
                  </a:cubicBezTo>
                  <a:cubicBezTo>
                    <a:pt x="106" y="43"/>
                    <a:pt x="107" y="46"/>
                    <a:pt x="106" y="47"/>
                  </a:cubicBezTo>
                  <a:cubicBezTo>
                    <a:pt x="106" y="47"/>
                    <a:pt x="106" y="47"/>
                    <a:pt x="106" y="47"/>
                  </a:cubicBezTo>
                  <a:cubicBezTo>
                    <a:pt x="106" y="49"/>
                    <a:pt x="104" y="50"/>
                    <a:pt x="102" y="49"/>
                  </a:cubicBezTo>
                  <a:close/>
                </a:path>
              </a:pathLst>
            </a:custGeom>
            <a:solidFill>
              <a:srgbClr val="19679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31" name="任意多边形 80">
              <a:extLst>
                <a:ext uri="{FF2B5EF4-FFF2-40B4-BE49-F238E27FC236}">
                  <a16:creationId xmlns:a16="http://schemas.microsoft.com/office/drawing/2014/main" id="{976530AB-32AF-9014-2835-7775242675F3}"/>
                </a:ext>
              </a:extLst>
            </p:cNvPr>
            <p:cNvSpPr/>
            <p:nvPr/>
          </p:nvSpPr>
          <p:spPr bwMode="auto">
            <a:xfrm>
              <a:off x="4510881" y="3223319"/>
              <a:ext cx="407707" cy="191970"/>
            </a:xfrm>
            <a:custGeom>
              <a:avLst/>
              <a:gdLst>
                <a:gd name="T0" fmla="*/ 102 w 107"/>
                <a:gd name="T1" fmla="*/ 50 h 51"/>
                <a:gd name="T2" fmla="*/ 2 w 107"/>
                <a:gd name="T3" fmla="*/ 8 h 51"/>
                <a:gd name="T4" fmla="*/ 1 w 107"/>
                <a:gd name="T5" fmla="*/ 3 h 51"/>
                <a:gd name="T6" fmla="*/ 1 w 107"/>
                <a:gd name="T7" fmla="*/ 3 h 51"/>
                <a:gd name="T8" fmla="*/ 5 w 107"/>
                <a:gd name="T9" fmla="*/ 1 h 51"/>
                <a:gd name="T10" fmla="*/ 105 w 107"/>
                <a:gd name="T11" fmla="*/ 43 h 51"/>
                <a:gd name="T12" fmla="*/ 107 w 107"/>
                <a:gd name="T13" fmla="*/ 48 h 51"/>
                <a:gd name="T14" fmla="*/ 107 w 107"/>
                <a:gd name="T15" fmla="*/ 48 h 51"/>
                <a:gd name="T16" fmla="*/ 102 w 107"/>
                <a:gd name="T17" fmla="*/ 5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51">
                  <a:moveTo>
                    <a:pt x="102" y="50"/>
                  </a:moveTo>
                  <a:cubicBezTo>
                    <a:pt x="2" y="8"/>
                    <a:pt x="2" y="8"/>
                    <a:pt x="2" y="8"/>
                  </a:cubicBezTo>
                  <a:cubicBezTo>
                    <a:pt x="1" y="7"/>
                    <a:pt x="0" y="5"/>
                    <a:pt x="1" y="3"/>
                  </a:cubicBezTo>
                  <a:cubicBezTo>
                    <a:pt x="1" y="3"/>
                    <a:pt x="1" y="3"/>
                    <a:pt x="1" y="3"/>
                  </a:cubicBezTo>
                  <a:cubicBezTo>
                    <a:pt x="1" y="1"/>
                    <a:pt x="3" y="0"/>
                    <a:pt x="5" y="1"/>
                  </a:cubicBezTo>
                  <a:cubicBezTo>
                    <a:pt x="105" y="43"/>
                    <a:pt x="105" y="43"/>
                    <a:pt x="105" y="43"/>
                  </a:cubicBezTo>
                  <a:cubicBezTo>
                    <a:pt x="106" y="44"/>
                    <a:pt x="107" y="46"/>
                    <a:pt x="107" y="48"/>
                  </a:cubicBezTo>
                  <a:cubicBezTo>
                    <a:pt x="107" y="48"/>
                    <a:pt x="107" y="48"/>
                    <a:pt x="107" y="48"/>
                  </a:cubicBezTo>
                  <a:cubicBezTo>
                    <a:pt x="106" y="50"/>
                    <a:pt x="104" y="51"/>
                    <a:pt x="102" y="50"/>
                  </a:cubicBezTo>
                  <a:close/>
                </a:path>
              </a:pathLst>
            </a:custGeom>
            <a:solidFill>
              <a:srgbClr val="FFD6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32" name="任意多边形 81">
              <a:extLst>
                <a:ext uri="{FF2B5EF4-FFF2-40B4-BE49-F238E27FC236}">
                  <a16:creationId xmlns:a16="http://schemas.microsoft.com/office/drawing/2014/main" id="{086001F1-83C9-D585-802E-CD877E5AFD6D}"/>
                </a:ext>
              </a:extLst>
            </p:cNvPr>
            <p:cNvSpPr/>
            <p:nvPr/>
          </p:nvSpPr>
          <p:spPr bwMode="auto">
            <a:xfrm>
              <a:off x="5331780" y="4916306"/>
              <a:ext cx="764221" cy="762394"/>
            </a:xfrm>
            <a:custGeom>
              <a:avLst/>
              <a:gdLst>
                <a:gd name="T0" fmla="*/ 124 w 201"/>
                <a:gd name="T1" fmla="*/ 198 h 201"/>
                <a:gd name="T2" fmla="*/ 7 w 201"/>
                <a:gd name="T3" fmla="*/ 138 h 201"/>
                <a:gd name="T4" fmla="*/ 2 w 201"/>
                <a:gd name="T5" fmla="*/ 125 h 201"/>
                <a:gd name="T6" fmla="*/ 62 w 201"/>
                <a:gd name="T7" fmla="*/ 7 h 201"/>
                <a:gd name="T8" fmla="*/ 76 w 201"/>
                <a:gd name="T9" fmla="*/ 3 h 201"/>
                <a:gd name="T10" fmla="*/ 194 w 201"/>
                <a:gd name="T11" fmla="*/ 63 h 201"/>
                <a:gd name="T12" fmla="*/ 198 w 201"/>
                <a:gd name="T13" fmla="*/ 76 h 201"/>
                <a:gd name="T14" fmla="*/ 138 w 201"/>
                <a:gd name="T15" fmla="*/ 194 h 201"/>
                <a:gd name="T16" fmla="*/ 124 w 201"/>
                <a:gd name="T17"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24" y="198"/>
                  </a:moveTo>
                  <a:cubicBezTo>
                    <a:pt x="7" y="138"/>
                    <a:pt x="7" y="138"/>
                    <a:pt x="7" y="138"/>
                  </a:cubicBezTo>
                  <a:cubicBezTo>
                    <a:pt x="2" y="136"/>
                    <a:pt x="0" y="130"/>
                    <a:pt x="2" y="125"/>
                  </a:cubicBezTo>
                  <a:cubicBezTo>
                    <a:pt x="62" y="7"/>
                    <a:pt x="62" y="7"/>
                    <a:pt x="62" y="7"/>
                  </a:cubicBezTo>
                  <a:cubicBezTo>
                    <a:pt x="65" y="2"/>
                    <a:pt x="71" y="0"/>
                    <a:pt x="76" y="3"/>
                  </a:cubicBezTo>
                  <a:cubicBezTo>
                    <a:pt x="194" y="63"/>
                    <a:pt x="194" y="63"/>
                    <a:pt x="194" y="63"/>
                  </a:cubicBezTo>
                  <a:cubicBezTo>
                    <a:pt x="199" y="65"/>
                    <a:pt x="201" y="71"/>
                    <a:pt x="198" y="76"/>
                  </a:cubicBezTo>
                  <a:cubicBezTo>
                    <a:pt x="138" y="194"/>
                    <a:pt x="138" y="194"/>
                    <a:pt x="138" y="194"/>
                  </a:cubicBezTo>
                  <a:cubicBezTo>
                    <a:pt x="135" y="199"/>
                    <a:pt x="129" y="201"/>
                    <a:pt x="124" y="198"/>
                  </a:cubicBezTo>
                  <a:close/>
                </a:path>
              </a:pathLst>
            </a:custGeom>
            <a:solidFill>
              <a:schemeClr val="bg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33" name="任意多边形 82">
              <a:extLst>
                <a:ext uri="{FF2B5EF4-FFF2-40B4-BE49-F238E27FC236}">
                  <a16:creationId xmlns:a16="http://schemas.microsoft.com/office/drawing/2014/main" id="{44C9AE72-24AE-FBA8-EAE6-9129F67A5F47}"/>
                </a:ext>
              </a:extLst>
            </p:cNvPr>
            <p:cNvSpPr/>
            <p:nvPr/>
          </p:nvSpPr>
          <p:spPr bwMode="auto">
            <a:xfrm>
              <a:off x="5525578" y="5002235"/>
              <a:ext cx="312637" cy="296181"/>
            </a:xfrm>
            <a:custGeom>
              <a:avLst/>
              <a:gdLst>
                <a:gd name="T0" fmla="*/ 54 w 82"/>
                <a:gd name="T1" fmla="*/ 76 h 78"/>
                <a:gd name="T2" fmla="*/ 3 w 82"/>
                <a:gd name="T3" fmla="*/ 50 h 78"/>
                <a:gd name="T4" fmla="*/ 1 w 82"/>
                <a:gd name="T5" fmla="*/ 44 h 78"/>
                <a:gd name="T6" fmla="*/ 21 w 82"/>
                <a:gd name="T7" fmla="*/ 4 h 78"/>
                <a:gd name="T8" fmla="*/ 28 w 82"/>
                <a:gd name="T9" fmla="*/ 2 h 78"/>
                <a:gd name="T10" fmla="*/ 79 w 82"/>
                <a:gd name="T11" fmla="*/ 28 h 78"/>
                <a:gd name="T12" fmla="*/ 81 w 82"/>
                <a:gd name="T13" fmla="*/ 34 h 78"/>
                <a:gd name="T14" fmla="*/ 60 w 82"/>
                <a:gd name="T15" fmla="*/ 74 h 78"/>
                <a:gd name="T16" fmla="*/ 54 w 82"/>
                <a:gd name="T17" fmla="*/ 7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78">
                  <a:moveTo>
                    <a:pt x="54" y="76"/>
                  </a:moveTo>
                  <a:cubicBezTo>
                    <a:pt x="3" y="50"/>
                    <a:pt x="3" y="50"/>
                    <a:pt x="3" y="50"/>
                  </a:cubicBezTo>
                  <a:cubicBezTo>
                    <a:pt x="0" y="49"/>
                    <a:pt x="0" y="46"/>
                    <a:pt x="1" y="44"/>
                  </a:cubicBezTo>
                  <a:cubicBezTo>
                    <a:pt x="21" y="4"/>
                    <a:pt x="21" y="4"/>
                    <a:pt x="21" y="4"/>
                  </a:cubicBezTo>
                  <a:cubicBezTo>
                    <a:pt x="22" y="1"/>
                    <a:pt x="25" y="0"/>
                    <a:pt x="28" y="2"/>
                  </a:cubicBezTo>
                  <a:cubicBezTo>
                    <a:pt x="79" y="28"/>
                    <a:pt x="79" y="28"/>
                    <a:pt x="79" y="28"/>
                  </a:cubicBezTo>
                  <a:cubicBezTo>
                    <a:pt x="81" y="29"/>
                    <a:pt x="82" y="32"/>
                    <a:pt x="81" y="34"/>
                  </a:cubicBezTo>
                  <a:cubicBezTo>
                    <a:pt x="60" y="74"/>
                    <a:pt x="60" y="74"/>
                    <a:pt x="60" y="74"/>
                  </a:cubicBezTo>
                  <a:cubicBezTo>
                    <a:pt x="59" y="77"/>
                    <a:pt x="56" y="78"/>
                    <a:pt x="54" y="76"/>
                  </a:cubicBezTo>
                  <a:close/>
                </a:path>
              </a:pathLst>
            </a:custGeom>
            <a:solidFill>
              <a:srgbClr val="FFD6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34" name="任意多边形 83">
              <a:extLst>
                <a:ext uri="{FF2B5EF4-FFF2-40B4-BE49-F238E27FC236}">
                  <a16:creationId xmlns:a16="http://schemas.microsoft.com/office/drawing/2014/main" id="{EBF03C0B-CD76-85E0-0232-8FA15CCF570E}"/>
                </a:ext>
              </a:extLst>
            </p:cNvPr>
            <p:cNvSpPr/>
            <p:nvPr/>
          </p:nvSpPr>
          <p:spPr bwMode="auto">
            <a:xfrm>
              <a:off x="5871122" y="5170437"/>
              <a:ext cx="118839" cy="78617"/>
            </a:xfrm>
            <a:custGeom>
              <a:avLst/>
              <a:gdLst>
                <a:gd name="T0" fmla="*/ 31 w 31"/>
                <a:gd name="T1" fmla="*/ 15 h 21"/>
                <a:gd name="T2" fmla="*/ 25 w 31"/>
                <a:gd name="T3" fmla="*/ 19 h 21"/>
                <a:gd name="T4" fmla="*/ 2 w 31"/>
                <a:gd name="T5" fmla="*/ 8 h 21"/>
                <a:gd name="T6" fmla="*/ 1 w 31"/>
                <a:gd name="T7" fmla="*/ 3 h 21"/>
                <a:gd name="T8" fmla="*/ 1 w 31"/>
                <a:gd name="T9" fmla="*/ 3 h 21"/>
                <a:gd name="T10" fmla="*/ 6 w 31"/>
                <a:gd name="T11" fmla="*/ 1 h 21"/>
                <a:gd name="T12" fmla="*/ 31 w 31"/>
                <a:gd name="T13" fmla="*/ 14 h 21"/>
                <a:gd name="T14" fmla="*/ 31 w 31"/>
                <a:gd name="T15" fmla="*/ 15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21">
                  <a:moveTo>
                    <a:pt x="31" y="15"/>
                  </a:moveTo>
                  <a:cubicBezTo>
                    <a:pt x="31" y="19"/>
                    <a:pt x="29" y="21"/>
                    <a:pt x="25" y="19"/>
                  </a:cubicBezTo>
                  <a:cubicBezTo>
                    <a:pt x="2" y="8"/>
                    <a:pt x="2" y="8"/>
                    <a:pt x="2" y="8"/>
                  </a:cubicBezTo>
                  <a:cubicBezTo>
                    <a:pt x="1" y="7"/>
                    <a:pt x="0" y="4"/>
                    <a:pt x="1" y="3"/>
                  </a:cubicBezTo>
                  <a:cubicBezTo>
                    <a:pt x="1" y="3"/>
                    <a:pt x="1" y="3"/>
                    <a:pt x="1" y="3"/>
                  </a:cubicBezTo>
                  <a:cubicBezTo>
                    <a:pt x="2" y="1"/>
                    <a:pt x="4" y="0"/>
                    <a:pt x="6" y="1"/>
                  </a:cubicBezTo>
                  <a:cubicBezTo>
                    <a:pt x="31" y="14"/>
                    <a:pt x="31" y="14"/>
                    <a:pt x="31" y="14"/>
                  </a:cubicBezTo>
                  <a:cubicBezTo>
                    <a:pt x="31" y="14"/>
                    <a:pt x="31" y="15"/>
                    <a:pt x="31" y="15"/>
                  </a:cubicBezTo>
                  <a:close/>
                </a:path>
              </a:pathLst>
            </a:custGeom>
            <a:solidFill>
              <a:srgbClr val="19679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35" name="任意多边形 84">
              <a:extLst>
                <a:ext uri="{FF2B5EF4-FFF2-40B4-BE49-F238E27FC236}">
                  <a16:creationId xmlns:a16="http://schemas.microsoft.com/office/drawing/2014/main" id="{BB71B2D8-FC11-06FF-C1BA-C3E2A1F61A31}"/>
                </a:ext>
              </a:extLst>
            </p:cNvPr>
            <p:cNvSpPr/>
            <p:nvPr/>
          </p:nvSpPr>
          <p:spPr bwMode="auto">
            <a:xfrm>
              <a:off x="5829072" y="5208831"/>
              <a:ext cx="140778" cy="85930"/>
            </a:xfrm>
            <a:custGeom>
              <a:avLst/>
              <a:gdLst>
                <a:gd name="T0" fmla="*/ 31 w 37"/>
                <a:gd name="T1" fmla="*/ 22 h 23"/>
                <a:gd name="T2" fmla="*/ 2 w 37"/>
                <a:gd name="T3" fmla="*/ 8 h 23"/>
                <a:gd name="T4" fmla="*/ 0 w 37"/>
                <a:gd name="T5" fmla="*/ 3 h 23"/>
                <a:gd name="T6" fmla="*/ 0 w 37"/>
                <a:gd name="T7" fmla="*/ 3 h 23"/>
                <a:gd name="T8" fmla="*/ 5 w 37"/>
                <a:gd name="T9" fmla="*/ 1 h 23"/>
                <a:gd name="T10" fmla="*/ 34 w 37"/>
                <a:gd name="T11" fmla="*/ 16 h 23"/>
                <a:gd name="T12" fmla="*/ 36 w 37"/>
                <a:gd name="T13" fmla="*/ 21 h 23"/>
                <a:gd name="T14" fmla="*/ 36 w 37"/>
                <a:gd name="T15" fmla="*/ 21 h 23"/>
                <a:gd name="T16" fmla="*/ 31 w 37"/>
                <a:gd name="T1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3">
                  <a:moveTo>
                    <a:pt x="31" y="22"/>
                  </a:moveTo>
                  <a:cubicBezTo>
                    <a:pt x="2" y="8"/>
                    <a:pt x="2" y="8"/>
                    <a:pt x="2" y="8"/>
                  </a:cubicBezTo>
                  <a:cubicBezTo>
                    <a:pt x="0" y="7"/>
                    <a:pt x="0" y="5"/>
                    <a:pt x="0" y="3"/>
                  </a:cubicBezTo>
                  <a:cubicBezTo>
                    <a:pt x="0" y="3"/>
                    <a:pt x="0" y="3"/>
                    <a:pt x="0" y="3"/>
                  </a:cubicBezTo>
                  <a:cubicBezTo>
                    <a:pt x="1" y="1"/>
                    <a:pt x="4" y="0"/>
                    <a:pt x="5" y="1"/>
                  </a:cubicBezTo>
                  <a:cubicBezTo>
                    <a:pt x="34" y="16"/>
                    <a:pt x="34" y="16"/>
                    <a:pt x="34" y="16"/>
                  </a:cubicBezTo>
                  <a:cubicBezTo>
                    <a:pt x="36" y="17"/>
                    <a:pt x="37" y="19"/>
                    <a:pt x="36" y="21"/>
                  </a:cubicBezTo>
                  <a:cubicBezTo>
                    <a:pt x="36" y="21"/>
                    <a:pt x="36" y="21"/>
                    <a:pt x="36" y="21"/>
                  </a:cubicBezTo>
                  <a:cubicBezTo>
                    <a:pt x="35" y="23"/>
                    <a:pt x="33" y="23"/>
                    <a:pt x="31" y="22"/>
                  </a:cubicBezTo>
                  <a:close/>
                </a:path>
              </a:pathLst>
            </a:custGeom>
            <a:solidFill>
              <a:srgbClr val="19679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36" name="任意多边形 85">
              <a:extLst>
                <a:ext uri="{FF2B5EF4-FFF2-40B4-BE49-F238E27FC236}">
                  <a16:creationId xmlns:a16="http://schemas.microsoft.com/office/drawing/2014/main" id="{0481086B-79FC-0226-77D3-4EDE194B72F6}"/>
                </a:ext>
              </a:extLst>
            </p:cNvPr>
            <p:cNvSpPr/>
            <p:nvPr/>
          </p:nvSpPr>
          <p:spPr bwMode="auto">
            <a:xfrm>
              <a:off x="5807133" y="5252710"/>
              <a:ext cx="140778" cy="87757"/>
            </a:xfrm>
            <a:custGeom>
              <a:avLst/>
              <a:gdLst>
                <a:gd name="T0" fmla="*/ 31 w 37"/>
                <a:gd name="T1" fmla="*/ 22 h 23"/>
                <a:gd name="T2" fmla="*/ 2 w 37"/>
                <a:gd name="T3" fmla="*/ 7 h 23"/>
                <a:gd name="T4" fmla="*/ 1 w 37"/>
                <a:gd name="T5" fmla="*/ 2 h 23"/>
                <a:gd name="T6" fmla="*/ 1 w 37"/>
                <a:gd name="T7" fmla="*/ 2 h 23"/>
                <a:gd name="T8" fmla="*/ 5 w 37"/>
                <a:gd name="T9" fmla="*/ 1 h 23"/>
                <a:gd name="T10" fmla="*/ 35 w 37"/>
                <a:gd name="T11" fmla="*/ 16 h 23"/>
                <a:gd name="T12" fmla="*/ 36 w 37"/>
                <a:gd name="T13" fmla="*/ 20 h 23"/>
                <a:gd name="T14" fmla="*/ 36 w 37"/>
                <a:gd name="T15" fmla="*/ 20 h 23"/>
                <a:gd name="T16" fmla="*/ 31 w 37"/>
                <a:gd name="T1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3">
                  <a:moveTo>
                    <a:pt x="31" y="22"/>
                  </a:moveTo>
                  <a:cubicBezTo>
                    <a:pt x="2" y="7"/>
                    <a:pt x="2" y="7"/>
                    <a:pt x="2" y="7"/>
                  </a:cubicBezTo>
                  <a:cubicBezTo>
                    <a:pt x="0" y="6"/>
                    <a:pt x="0" y="4"/>
                    <a:pt x="1" y="2"/>
                  </a:cubicBezTo>
                  <a:cubicBezTo>
                    <a:pt x="1" y="2"/>
                    <a:pt x="1" y="2"/>
                    <a:pt x="1" y="2"/>
                  </a:cubicBezTo>
                  <a:cubicBezTo>
                    <a:pt x="1" y="0"/>
                    <a:pt x="4" y="0"/>
                    <a:pt x="5" y="1"/>
                  </a:cubicBezTo>
                  <a:cubicBezTo>
                    <a:pt x="35" y="16"/>
                    <a:pt x="35" y="16"/>
                    <a:pt x="35" y="16"/>
                  </a:cubicBezTo>
                  <a:cubicBezTo>
                    <a:pt x="36" y="17"/>
                    <a:pt x="37" y="19"/>
                    <a:pt x="36" y="20"/>
                  </a:cubicBezTo>
                  <a:cubicBezTo>
                    <a:pt x="36" y="20"/>
                    <a:pt x="36" y="20"/>
                    <a:pt x="36" y="20"/>
                  </a:cubicBezTo>
                  <a:cubicBezTo>
                    <a:pt x="35" y="22"/>
                    <a:pt x="33" y="23"/>
                    <a:pt x="31" y="22"/>
                  </a:cubicBezTo>
                  <a:close/>
                </a:path>
              </a:pathLst>
            </a:custGeom>
            <a:solidFill>
              <a:srgbClr val="19679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37" name="任意多边形 86">
              <a:extLst>
                <a:ext uri="{FF2B5EF4-FFF2-40B4-BE49-F238E27FC236}">
                  <a16:creationId xmlns:a16="http://schemas.microsoft.com/office/drawing/2014/main" id="{41AFB78C-D1ED-CDD6-5EB9-F561484E0F40}"/>
                </a:ext>
              </a:extLst>
            </p:cNvPr>
            <p:cNvSpPr/>
            <p:nvPr/>
          </p:nvSpPr>
          <p:spPr bwMode="auto">
            <a:xfrm>
              <a:off x="5788850" y="5291103"/>
              <a:ext cx="135293" cy="91414"/>
            </a:xfrm>
            <a:custGeom>
              <a:avLst/>
              <a:gdLst>
                <a:gd name="T0" fmla="*/ 31 w 36"/>
                <a:gd name="T1" fmla="*/ 23 h 24"/>
                <a:gd name="T2" fmla="*/ 1 w 36"/>
                <a:gd name="T3" fmla="*/ 8 h 24"/>
                <a:gd name="T4" fmla="*/ 0 w 36"/>
                <a:gd name="T5" fmla="*/ 6 h 24"/>
                <a:gd name="T6" fmla="*/ 0 w 36"/>
                <a:gd name="T7" fmla="*/ 2 h 24"/>
                <a:gd name="T8" fmla="*/ 2 w 36"/>
                <a:gd name="T9" fmla="*/ 0 h 24"/>
                <a:gd name="T10" fmla="*/ 34 w 36"/>
                <a:gd name="T11" fmla="*/ 17 h 24"/>
                <a:gd name="T12" fmla="*/ 36 w 36"/>
                <a:gd name="T13" fmla="*/ 21 h 24"/>
                <a:gd name="T14" fmla="*/ 36 w 36"/>
                <a:gd name="T15" fmla="*/ 21 h 24"/>
                <a:gd name="T16" fmla="*/ 31 w 36"/>
                <a:gd name="T17"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24">
                  <a:moveTo>
                    <a:pt x="31" y="23"/>
                  </a:moveTo>
                  <a:cubicBezTo>
                    <a:pt x="1" y="8"/>
                    <a:pt x="1" y="8"/>
                    <a:pt x="1" y="8"/>
                  </a:cubicBezTo>
                  <a:cubicBezTo>
                    <a:pt x="0" y="8"/>
                    <a:pt x="0" y="7"/>
                    <a:pt x="0" y="6"/>
                  </a:cubicBezTo>
                  <a:cubicBezTo>
                    <a:pt x="0" y="2"/>
                    <a:pt x="0" y="2"/>
                    <a:pt x="0" y="2"/>
                  </a:cubicBezTo>
                  <a:cubicBezTo>
                    <a:pt x="0" y="1"/>
                    <a:pt x="1" y="0"/>
                    <a:pt x="2" y="0"/>
                  </a:cubicBezTo>
                  <a:cubicBezTo>
                    <a:pt x="34" y="17"/>
                    <a:pt x="34" y="17"/>
                    <a:pt x="34" y="17"/>
                  </a:cubicBezTo>
                  <a:cubicBezTo>
                    <a:pt x="36" y="17"/>
                    <a:pt x="36" y="20"/>
                    <a:pt x="36" y="21"/>
                  </a:cubicBezTo>
                  <a:cubicBezTo>
                    <a:pt x="36" y="21"/>
                    <a:pt x="36" y="21"/>
                    <a:pt x="36" y="21"/>
                  </a:cubicBezTo>
                  <a:cubicBezTo>
                    <a:pt x="35" y="23"/>
                    <a:pt x="32" y="24"/>
                    <a:pt x="31" y="23"/>
                  </a:cubicBezTo>
                  <a:close/>
                </a:path>
              </a:pathLst>
            </a:custGeom>
            <a:solidFill>
              <a:srgbClr val="FFD6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38" name="任意多边形 87">
              <a:extLst>
                <a:ext uri="{FF2B5EF4-FFF2-40B4-BE49-F238E27FC236}">
                  <a16:creationId xmlns:a16="http://schemas.microsoft.com/office/drawing/2014/main" id="{02F4EF28-60AF-744F-4C3B-DD0078FD5E14}"/>
                </a:ext>
              </a:extLst>
            </p:cNvPr>
            <p:cNvSpPr/>
            <p:nvPr/>
          </p:nvSpPr>
          <p:spPr bwMode="auto">
            <a:xfrm>
              <a:off x="5503638" y="5216144"/>
              <a:ext cx="394909" cy="215737"/>
            </a:xfrm>
            <a:custGeom>
              <a:avLst/>
              <a:gdLst>
                <a:gd name="T0" fmla="*/ 98 w 104"/>
                <a:gd name="T1" fmla="*/ 56 h 57"/>
                <a:gd name="T2" fmla="*/ 2 w 104"/>
                <a:gd name="T3" fmla="*/ 7 h 57"/>
                <a:gd name="T4" fmla="*/ 1 w 104"/>
                <a:gd name="T5" fmla="*/ 2 h 57"/>
                <a:gd name="T6" fmla="*/ 1 w 104"/>
                <a:gd name="T7" fmla="*/ 2 h 57"/>
                <a:gd name="T8" fmla="*/ 5 w 104"/>
                <a:gd name="T9" fmla="*/ 0 h 57"/>
                <a:gd name="T10" fmla="*/ 101 w 104"/>
                <a:gd name="T11" fmla="*/ 49 h 57"/>
                <a:gd name="T12" fmla="*/ 103 w 104"/>
                <a:gd name="T13" fmla="*/ 54 h 57"/>
                <a:gd name="T14" fmla="*/ 103 w 104"/>
                <a:gd name="T15" fmla="*/ 54 h 57"/>
                <a:gd name="T16" fmla="*/ 98 w 104"/>
                <a:gd name="T17" fmla="*/ 5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57">
                  <a:moveTo>
                    <a:pt x="98" y="56"/>
                  </a:moveTo>
                  <a:cubicBezTo>
                    <a:pt x="2" y="7"/>
                    <a:pt x="2" y="7"/>
                    <a:pt x="2" y="7"/>
                  </a:cubicBezTo>
                  <a:cubicBezTo>
                    <a:pt x="0" y="6"/>
                    <a:pt x="0" y="4"/>
                    <a:pt x="1" y="2"/>
                  </a:cubicBezTo>
                  <a:cubicBezTo>
                    <a:pt x="1" y="2"/>
                    <a:pt x="1" y="2"/>
                    <a:pt x="1" y="2"/>
                  </a:cubicBezTo>
                  <a:cubicBezTo>
                    <a:pt x="1" y="0"/>
                    <a:pt x="4" y="0"/>
                    <a:pt x="5" y="0"/>
                  </a:cubicBezTo>
                  <a:cubicBezTo>
                    <a:pt x="101" y="49"/>
                    <a:pt x="101" y="49"/>
                    <a:pt x="101" y="49"/>
                  </a:cubicBezTo>
                  <a:cubicBezTo>
                    <a:pt x="103" y="50"/>
                    <a:pt x="104" y="53"/>
                    <a:pt x="103" y="54"/>
                  </a:cubicBezTo>
                  <a:cubicBezTo>
                    <a:pt x="103" y="54"/>
                    <a:pt x="103" y="54"/>
                    <a:pt x="103" y="54"/>
                  </a:cubicBezTo>
                  <a:cubicBezTo>
                    <a:pt x="102" y="56"/>
                    <a:pt x="100" y="57"/>
                    <a:pt x="98" y="56"/>
                  </a:cubicBezTo>
                  <a:close/>
                </a:path>
              </a:pathLst>
            </a:custGeom>
            <a:solidFill>
              <a:srgbClr val="19679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39" name="任意多边形 88">
              <a:extLst>
                <a:ext uri="{FF2B5EF4-FFF2-40B4-BE49-F238E27FC236}">
                  <a16:creationId xmlns:a16="http://schemas.microsoft.com/office/drawing/2014/main" id="{C19D3A17-47F7-0132-7CA1-15335C415A91}"/>
                </a:ext>
              </a:extLst>
            </p:cNvPr>
            <p:cNvSpPr/>
            <p:nvPr/>
          </p:nvSpPr>
          <p:spPr bwMode="auto">
            <a:xfrm>
              <a:off x="5476213" y="5265507"/>
              <a:ext cx="394909" cy="219394"/>
            </a:xfrm>
            <a:custGeom>
              <a:avLst/>
              <a:gdLst>
                <a:gd name="T0" fmla="*/ 98 w 104"/>
                <a:gd name="T1" fmla="*/ 57 h 58"/>
                <a:gd name="T2" fmla="*/ 2 w 104"/>
                <a:gd name="T3" fmla="*/ 8 h 58"/>
                <a:gd name="T4" fmla="*/ 0 w 104"/>
                <a:gd name="T5" fmla="*/ 3 h 58"/>
                <a:gd name="T6" fmla="*/ 0 w 104"/>
                <a:gd name="T7" fmla="*/ 3 h 58"/>
                <a:gd name="T8" fmla="*/ 5 w 104"/>
                <a:gd name="T9" fmla="*/ 1 h 58"/>
                <a:gd name="T10" fmla="*/ 101 w 104"/>
                <a:gd name="T11" fmla="*/ 50 h 58"/>
                <a:gd name="T12" fmla="*/ 103 w 104"/>
                <a:gd name="T13" fmla="*/ 55 h 58"/>
                <a:gd name="T14" fmla="*/ 103 w 104"/>
                <a:gd name="T15" fmla="*/ 55 h 58"/>
                <a:gd name="T16" fmla="*/ 98 w 104"/>
                <a:gd name="T17" fmla="*/ 5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58">
                  <a:moveTo>
                    <a:pt x="98" y="57"/>
                  </a:moveTo>
                  <a:cubicBezTo>
                    <a:pt x="2" y="8"/>
                    <a:pt x="2" y="8"/>
                    <a:pt x="2" y="8"/>
                  </a:cubicBezTo>
                  <a:cubicBezTo>
                    <a:pt x="0" y="7"/>
                    <a:pt x="0" y="5"/>
                    <a:pt x="0" y="3"/>
                  </a:cubicBezTo>
                  <a:cubicBezTo>
                    <a:pt x="0" y="3"/>
                    <a:pt x="0" y="3"/>
                    <a:pt x="0" y="3"/>
                  </a:cubicBezTo>
                  <a:cubicBezTo>
                    <a:pt x="1" y="1"/>
                    <a:pt x="4" y="0"/>
                    <a:pt x="5" y="1"/>
                  </a:cubicBezTo>
                  <a:cubicBezTo>
                    <a:pt x="101" y="50"/>
                    <a:pt x="101" y="50"/>
                    <a:pt x="101" y="50"/>
                  </a:cubicBezTo>
                  <a:cubicBezTo>
                    <a:pt x="103" y="51"/>
                    <a:pt x="104" y="53"/>
                    <a:pt x="103" y="55"/>
                  </a:cubicBezTo>
                  <a:cubicBezTo>
                    <a:pt x="103" y="55"/>
                    <a:pt x="103" y="55"/>
                    <a:pt x="103" y="55"/>
                  </a:cubicBezTo>
                  <a:cubicBezTo>
                    <a:pt x="102" y="57"/>
                    <a:pt x="100" y="58"/>
                    <a:pt x="98" y="57"/>
                  </a:cubicBezTo>
                  <a:close/>
                </a:path>
              </a:pathLst>
            </a:custGeom>
            <a:solidFill>
              <a:srgbClr val="FFD6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40" name="任意多边形 89">
              <a:extLst>
                <a:ext uri="{FF2B5EF4-FFF2-40B4-BE49-F238E27FC236}">
                  <a16:creationId xmlns:a16="http://schemas.microsoft.com/office/drawing/2014/main" id="{55D36B1F-E768-0B65-678F-090DFBDC52F8}"/>
                </a:ext>
              </a:extLst>
            </p:cNvPr>
            <p:cNvSpPr/>
            <p:nvPr/>
          </p:nvSpPr>
          <p:spPr bwMode="auto">
            <a:xfrm>
              <a:off x="5446961" y="5318528"/>
              <a:ext cx="398565" cy="219394"/>
            </a:xfrm>
            <a:custGeom>
              <a:avLst/>
              <a:gdLst>
                <a:gd name="T0" fmla="*/ 99 w 105"/>
                <a:gd name="T1" fmla="*/ 57 h 58"/>
                <a:gd name="T2" fmla="*/ 3 w 105"/>
                <a:gd name="T3" fmla="*/ 8 h 58"/>
                <a:gd name="T4" fmla="*/ 1 w 105"/>
                <a:gd name="T5" fmla="*/ 3 h 58"/>
                <a:gd name="T6" fmla="*/ 1 w 105"/>
                <a:gd name="T7" fmla="*/ 3 h 58"/>
                <a:gd name="T8" fmla="*/ 6 w 105"/>
                <a:gd name="T9" fmla="*/ 1 h 58"/>
                <a:gd name="T10" fmla="*/ 102 w 105"/>
                <a:gd name="T11" fmla="*/ 50 h 58"/>
                <a:gd name="T12" fmla="*/ 104 w 105"/>
                <a:gd name="T13" fmla="*/ 55 h 58"/>
                <a:gd name="T14" fmla="*/ 104 w 105"/>
                <a:gd name="T15" fmla="*/ 55 h 58"/>
                <a:gd name="T16" fmla="*/ 99 w 105"/>
                <a:gd name="T17" fmla="*/ 5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58">
                  <a:moveTo>
                    <a:pt x="99" y="57"/>
                  </a:moveTo>
                  <a:cubicBezTo>
                    <a:pt x="3" y="8"/>
                    <a:pt x="3" y="8"/>
                    <a:pt x="3" y="8"/>
                  </a:cubicBezTo>
                  <a:cubicBezTo>
                    <a:pt x="1" y="7"/>
                    <a:pt x="0" y="4"/>
                    <a:pt x="1" y="3"/>
                  </a:cubicBezTo>
                  <a:cubicBezTo>
                    <a:pt x="1" y="3"/>
                    <a:pt x="1" y="3"/>
                    <a:pt x="1" y="3"/>
                  </a:cubicBezTo>
                  <a:cubicBezTo>
                    <a:pt x="2" y="1"/>
                    <a:pt x="4" y="0"/>
                    <a:pt x="6" y="1"/>
                  </a:cubicBezTo>
                  <a:cubicBezTo>
                    <a:pt x="102" y="50"/>
                    <a:pt x="102" y="50"/>
                    <a:pt x="102" y="50"/>
                  </a:cubicBezTo>
                  <a:cubicBezTo>
                    <a:pt x="104" y="51"/>
                    <a:pt x="105" y="53"/>
                    <a:pt x="104" y="55"/>
                  </a:cubicBezTo>
                  <a:cubicBezTo>
                    <a:pt x="104" y="55"/>
                    <a:pt x="104" y="55"/>
                    <a:pt x="104" y="55"/>
                  </a:cubicBezTo>
                  <a:cubicBezTo>
                    <a:pt x="103" y="57"/>
                    <a:pt x="101" y="58"/>
                    <a:pt x="99" y="57"/>
                  </a:cubicBezTo>
                  <a:close/>
                </a:path>
              </a:pathLst>
            </a:custGeom>
            <a:solidFill>
              <a:srgbClr val="19679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41" name="任意多边形 90">
              <a:extLst>
                <a:ext uri="{FF2B5EF4-FFF2-40B4-BE49-F238E27FC236}">
                  <a16:creationId xmlns:a16="http://schemas.microsoft.com/office/drawing/2014/main" id="{7AD774B2-5352-8EF5-39F1-C577B20FABF2}"/>
                </a:ext>
              </a:extLst>
            </p:cNvPr>
            <p:cNvSpPr/>
            <p:nvPr/>
          </p:nvSpPr>
          <p:spPr bwMode="auto">
            <a:xfrm>
              <a:off x="5419537" y="5371548"/>
              <a:ext cx="398565" cy="215737"/>
            </a:xfrm>
            <a:custGeom>
              <a:avLst/>
              <a:gdLst>
                <a:gd name="T0" fmla="*/ 99 w 105"/>
                <a:gd name="T1" fmla="*/ 56 h 57"/>
                <a:gd name="T2" fmla="*/ 3 w 105"/>
                <a:gd name="T3" fmla="*/ 7 h 57"/>
                <a:gd name="T4" fmla="*/ 1 w 105"/>
                <a:gd name="T5" fmla="*/ 3 h 57"/>
                <a:gd name="T6" fmla="*/ 1 w 105"/>
                <a:gd name="T7" fmla="*/ 3 h 57"/>
                <a:gd name="T8" fmla="*/ 6 w 105"/>
                <a:gd name="T9" fmla="*/ 1 h 57"/>
                <a:gd name="T10" fmla="*/ 102 w 105"/>
                <a:gd name="T11" fmla="*/ 50 h 57"/>
                <a:gd name="T12" fmla="*/ 104 w 105"/>
                <a:gd name="T13" fmla="*/ 55 h 57"/>
                <a:gd name="T14" fmla="*/ 104 w 105"/>
                <a:gd name="T15" fmla="*/ 55 h 57"/>
                <a:gd name="T16" fmla="*/ 99 w 105"/>
                <a:gd name="T17" fmla="*/ 5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57">
                  <a:moveTo>
                    <a:pt x="99" y="56"/>
                  </a:moveTo>
                  <a:cubicBezTo>
                    <a:pt x="3" y="7"/>
                    <a:pt x="3" y="7"/>
                    <a:pt x="3" y="7"/>
                  </a:cubicBezTo>
                  <a:cubicBezTo>
                    <a:pt x="1" y="7"/>
                    <a:pt x="0" y="4"/>
                    <a:pt x="1" y="3"/>
                  </a:cubicBezTo>
                  <a:cubicBezTo>
                    <a:pt x="1" y="3"/>
                    <a:pt x="1" y="3"/>
                    <a:pt x="1" y="3"/>
                  </a:cubicBezTo>
                  <a:cubicBezTo>
                    <a:pt x="2" y="1"/>
                    <a:pt x="4" y="0"/>
                    <a:pt x="6" y="1"/>
                  </a:cubicBezTo>
                  <a:cubicBezTo>
                    <a:pt x="102" y="50"/>
                    <a:pt x="102" y="50"/>
                    <a:pt x="102" y="50"/>
                  </a:cubicBezTo>
                  <a:cubicBezTo>
                    <a:pt x="104" y="51"/>
                    <a:pt x="105" y="53"/>
                    <a:pt x="104" y="55"/>
                  </a:cubicBezTo>
                  <a:cubicBezTo>
                    <a:pt x="104" y="55"/>
                    <a:pt x="104" y="55"/>
                    <a:pt x="104" y="55"/>
                  </a:cubicBezTo>
                  <a:cubicBezTo>
                    <a:pt x="103" y="57"/>
                    <a:pt x="101" y="57"/>
                    <a:pt x="99" y="56"/>
                  </a:cubicBezTo>
                  <a:close/>
                </a:path>
              </a:pathLst>
            </a:custGeom>
            <a:solidFill>
              <a:srgbClr val="FFD6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42" name="任意多边形 91">
              <a:extLst>
                <a:ext uri="{FF2B5EF4-FFF2-40B4-BE49-F238E27FC236}">
                  <a16:creationId xmlns:a16="http://schemas.microsoft.com/office/drawing/2014/main" id="{935E3ACA-53DC-7CD4-F9F2-ABC81452AD70}"/>
                </a:ext>
              </a:extLst>
            </p:cNvPr>
            <p:cNvSpPr/>
            <p:nvPr/>
          </p:nvSpPr>
          <p:spPr bwMode="auto">
            <a:xfrm>
              <a:off x="5201971" y="2543198"/>
              <a:ext cx="764221" cy="762394"/>
            </a:xfrm>
            <a:custGeom>
              <a:avLst/>
              <a:gdLst>
                <a:gd name="T0" fmla="*/ 194 w 201"/>
                <a:gd name="T1" fmla="*/ 138 h 201"/>
                <a:gd name="T2" fmla="*/ 77 w 201"/>
                <a:gd name="T3" fmla="*/ 198 h 201"/>
                <a:gd name="T4" fmla="*/ 63 w 201"/>
                <a:gd name="T5" fmla="*/ 194 h 201"/>
                <a:gd name="T6" fmla="*/ 3 w 201"/>
                <a:gd name="T7" fmla="*/ 76 h 201"/>
                <a:gd name="T8" fmla="*/ 7 w 201"/>
                <a:gd name="T9" fmla="*/ 62 h 201"/>
                <a:gd name="T10" fmla="*/ 125 w 201"/>
                <a:gd name="T11" fmla="*/ 2 h 201"/>
                <a:gd name="T12" fmla="*/ 139 w 201"/>
                <a:gd name="T13" fmla="*/ 7 h 201"/>
                <a:gd name="T14" fmla="*/ 199 w 201"/>
                <a:gd name="T15" fmla="*/ 124 h 201"/>
                <a:gd name="T16" fmla="*/ 194 w 201"/>
                <a:gd name="T17" fmla="*/ 13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94" y="138"/>
                  </a:moveTo>
                  <a:cubicBezTo>
                    <a:pt x="77" y="198"/>
                    <a:pt x="77" y="198"/>
                    <a:pt x="77" y="198"/>
                  </a:cubicBezTo>
                  <a:cubicBezTo>
                    <a:pt x="72" y="201"/>
                    <a:pt x="65" y="199"/>
                    <a:pt x="63" y="194"/>
                  </a:cubicBezTo>
                  <a:cubicBezTo>
                    <a:pt x="3" y="76"/>
                    <a:pt x="3" y="76"/>
                    <a:pt x="3" y="76"/>
                  </a:cubicBezTo>
                  <a:cubicBezTo>
                    <a:pt x="0" y="71"/>
                    <a:pt x="2" y="65"/>
                    <a:pt x="7" y="62"/>
                  </a:cubicBezTo>
                  <a:cubicBezTo>
                    <a:pt x="125" y="2"/>
                    <a:pt x="125" y="2"/>
                    <a:pt x="125" y="2"/>
                  </a:cubicBezTo>
                  <a:cubicBezTo>
                    <a:pt x="130" y="0"/>
                    <a:pt x="136" y="2"/>
                    <a:pt x="139" y="7"/>
                  </a:cubicBezTo>
                  <a:cubicBezTo>
                    <a:pt x="199" y="124"/>
                    <a:pt x="199" y="124"/>
                    <a:pt x="199" y="124"/>
                  </a:cubicBezTo>
                  <a:cubicBezTo>
                    <a:pt x="201" y="129"/>
                    <a:pt x="199" y="135"/>
                    <a:pt x="194" y="138"/>
                  </a:cubicBezTo>
                  <a:close/>
                </a:path>
              </a:pathLst>
            </a:custGeom>
            <a:solidFill>
              <a:schemeClr val="bg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43" name="任意多边形 92">
              <a:extLst>
                <a:ext uri="{FF2B5EF4-FFF2-40B4-BE49-F238E27FC236}">
                  <a16:creationId xmlns:a16="http://schemas.microsoft.com/office/drawing/2014/main" id="{79CCDC24-7A7D-2262-E36E-E187EB10CA86}"/>
                </a:ext>
              </a:extLst>
            </p:cNvPr>
            <p:cNvSpPr/>
            <p:nvPr/>
          </p:nvSpPr>
          <p:spPr bwMode="auto">
            <a:xfrm>
              <a:off x="5472557" y="2790016"/>
              <a:ext cx="140778" cy="120667"/>
            </a:xfrm>
            <a:custGeom>
              <a:avLst/>
              <a:gdLst>
                <a:gd name="T0" fmla="*/ 5 w 37"/>
                <a:gd name="T1" fmla="*/ 0 h 32"/>
                <a:gd name="T2" fmla="*/ 33 w 37"/>
                <a:gd name="T3" fmla="*/ 1 h 32"/>
                <a:gd name="T4" fmla="*/ 35 w 37"/>
                <a:gd name="T5" fmla="*/ 6 h 32"/>
                <a:gd name="T6" fmla="*/ 20 w 37"/>
                <a:gd name="T7" fmla="*/ 30 h 32"/>
                <a:gd name="T8" fmla="*/ 14 w 37"/>
                <a:gd name="T9" fmla="*/ 30 h 32"/>
                <a:gd name="T10" fmla="*/ 1 w 37"/>
                <a:gd name="T11" fmla="*/ 5 h 32"/>
                <a:gd name="T12" fmla="*/ 5 w 37"/>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37" h="32">
                  <a:moveTo>
                    <a:pt x="5" y="0"/>
                  </a:moveTo>
                  <a:cubicBezTo>
                    <a:pt x="33" y="1"/>
                    <a:pt x="33" y="1"/>
                    <a:pt x="33" y="1"/>
                  </a:cubicBezTo>
                  <a:cubicBezTo>
                    <a:pt x="35" y="2"/>
                    <a:pt x="37" y="4"/>
                    <a:pt x="35" y="6"/>
                  </a:cubicBezTo>
                  <a:cubicBezTo>
                    <a:pt x="20" y="30"/>
                    <a:pt x="20" y="30"/>
                    <a:pt x="20" y="30"/>
                  </a:cubicBezTo>
                  <a:cubicBezTo>
                    <a:pt x="19" y="32"/>
                    <a:pt x="15" y="32"/>
                    <a:pt x="14" y="30"/>
                  </a:cubicBezTo>
                  <a:cubicBezTo>
                    <a:pt x="1" y="5"/>
                    <a:pt x="1" y="5"/>
                    <a:pt x="1" y="5"/>
                  </a:cubicBezTo>
                  <a:cubicBezTo>
                    <a:pt x="0" y="3"/>
                    <a:pt x="2" y="0"/>
                    <a:pt x="5" y="0"/>
                  </a:cubicBezTo>
                  <a:close/>
                </a:path>
              </a:pathLst>
            </a:custGeom>
            <a:solidFill>
              <a:srgbClr val="19679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44" name="任意多边形 93">
              <a:extLst>
                <a:ext uri="{FF2B5EF4-FFF2-40B4-BE49-F238E27FC236}">
                  <a16:creationId xmlns:a16="http://schemas.microsoft.com/office/drawing/2014/main" id="{45F2D4E3-8929-1B48-D62B-80C89978C9A2}"/>
                </a:ext>
              </a:extLst>
            </p:cNvPr>
            <p:cNvSpPr/>
            <p:nvPr/>
          </p:nvSpPr>
          <p:spPr bwMode="auto">
            <a:xfrm>
              <a:off x="5419537" y="2709571"/>
              <a:ext cx="250475" cy="250475"/>
            </a:xfrm>
            <a:custGeom>
              <a:avLst/>
              <a:gdLst>
                <a:gd name="T0" fmla="*/ 20 w 66"/>
                <a:gd name="T1" fmla="*/ 7 h 66"/>
                <a:gd name="T2" fmla="*/ 7 w 66"/>
                <a:gd name="T3" fmla="*/ 46 h 66"/>
                <a:gd name="T4" fmla="*/ 46 w 66"/>
                <a:gd name="T5" fmla="*/ 58 h 66"/>
                <a:gd name="T6" fmla="*/ 59 w 66"/>
                <a:gd name="T7" fmla="*/ 19 h 66"/>
                <a:gd name="T8" fmla="*/ 20 w 66"/>
                <a:gd name="T9" fmla="*/ 7 h 66"/>
                <a:gd name="T10" fmla="*/ 44 w 66"/>
                <a:gd name="T11" fmla="*/ 54 h 66"/>
                <a:gd name="T12" fmla="*/ 11 w 66"/>
                <a:gd name="T13" fmla="*/ 44 h 66"/>
                <a:gd name="T14" fmla="*/ 22 w 66"/>
                <a:gd name="T15" fmla="*/ 11 h 66"/>
                <a:gd name="T16" fmla="*/ 55 w 66"/>
                <a:gd name="T17" fmla="*/ 22 h 66"/>
                <a:gd name="T18" fmla="*/ 44 w 66"/>
                <a:gd name="T19"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66">
                  <a:moveTo>
                    <a:pt x="20" y="7"/>
                  </a:moveTo>
                  <a:cubicBezTo>
                    <a:pt x="6" y="14"/>
                    <a:pt x="0" y="32"/>
                    <a:pt x="7" y="46"/>
                  </a:cubicBezTo>
                  <a:cubicBezTo>
                    <a:pt x="14" y="60"/>
                    <a:pt x="32" y="66"/>
                    <a:pt x="46" y="58"/>
                  </a:cubicBezTo>
                  <a:cubicBezTo>
                    <a:pt x="60" y="51"/>
                    <a:pt x="66" y="34"/>
                    <a:pt x="59" y="19"/>
                  </a:cubicBezTo>
                  <a:cubicBezTo>
                    <a:pt x="51" y="5"/>
                    <a:pt x="34" y="0"/>
                    <a:pt x="20" y="7"/>
                  </a:cubicBezTo>
                  <a:close/>
                  <a:moveTo>
                    <a:pt x="44" y="54"/>
                  </a:moveTo>
                  <a:cubicBezTo>
                    <a:pt x="32" y="61"/>
                    <a:pt x="17" y="56"/>
                    <a:pt x="11" y="44"/>
                  </a:cubicBezTo>
                  <a:cubicBezTo>
                    <a:pt x="5" y="32"/>
                    <a:pt x="10" y="17"/>
                    <a:pt x="22" y="11"/>
                  </a:cubicBezTo>
                  <a:cubicBezTo>
                    <a:pt x="34" y="5"/>
                    <a:pt x="49" y="10"/>
                    <a:pt x="55" y="22"/>
                  </a:cubicBezTo>
                  <a:cubicBezTo>
                    <a:pt x="61" y="34"/>
                    <a:pt x="56" y="48"/>
                    <a:pt x="44" y="54"/>
                  </a:cubicBezTo>
                  <a:close/>
                </a:path>
              </a:pathLst>
            </a:custGeom>
            <a:solidFill>
              <a:srgbClr val="FFD6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45" name="任意多边形 94">
              <a:extLst>
                <a:ext uri="{FF2B5EF4-FFF2-40B4-BE49-F238E27FC236}">
                  <a16:creationId xmlns:a16="http://schemas.microsoft.com/office/drawing/2014/main" id="{2887CD09-854B-FB4F-0B05-69945C5ED36E}"/>
                </a:ext>
              </a:extLst>
            </p:cNvPr>
            <p:cNvSpPr/>
            <p:nvPr/>
          </p:nvSpPr>
          <p:spPr bwMode="auto">
            <a:xfrm>
              <a:off x="5454274" y="2885086"/>
              <a:ext cx="318121" cy="181000"/>
            </a:xfrm>
            <a:custGeom>
              <a:avLst/>
              <a:gdLst>
                <a:gd name="T0" fmla="*/ 82 w 84"/>
                <a:gd name="T1" fmla="*/ 8 h 48"/>
                <a:gd name="T2" fmla="*/ 5 w 84"/>
                <a:gd name="T3" fmla="*/ 47 h 48"/>
                <a:gd name="T4" fmla="*/ 1 w 84"/>
                <a:gd name="T5" fmla="*/ 45 h 48"/>
                <a:gd name="T6" fmla="*/ 1 w 84"/>
                <a:gd name="T7" fmla="*/ 45 h 48"/>
                <a:gd name="T8" fmla="*/ 2 w 84"/>
                <a:gd name="T9" fmla="*/ 40 h 48"/>
                <a:gd name="T10" fmla="*/ 78 w 84"/>
                <a:gd name="T11" fmla="*/ 1 h 48"/>
                <a:gd name="T12" fmla="*/ 83 w 84"/>
                <a:gd name="T13" fmla="*/ 3 h 48"/>
                <a:gd name="T14" fmla="*/ 83 w 84"/>
                <a:gd name="T15" fmla="*/ 3 h 48"/>
                <a:gd name="T16" fmla="*/ 82 w 84"/>
                <a:gd name="T17"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48">
                  <a:moveTo>
                    <a:pt x="82" y="8"/>
                  </a:moveTo>
                  <a:cubicBezTo>
                    <a:pt x="5" y="47"/>
                    <a:pt x="5" y="47"/>
                    <a:pt x="5" y="47"/>
                  </a:cubicBezTo>
                  <a:cubicBezTo>
                    <a:pt x="4" y="48"/>
                    <a:pt x="1" y="47"/>
                    <a:pt x="1" y="45"/>
                  </a:cubicBezTo>
                  <a:cubicBezTo>
                    <a:pt x="1" y="45"/>
                    <a:pt x="1" y="45"/>
                    <a:pt x="1" y="45"/>
                  </a:cubicBezTo>
                  <a:cubicBezTo>
                    <a:pt x="0" y="43"/>
                    <a:pt x="0" y="41"/>
                    <a:pt x="2" y="40"/>
                  </a:cubicBezTo>
                  <a:cubicBezTo>
                    <a:pt x="78" y="1"/>
                    <a:pt x="78" y="1"/>
                    <a:pt x="78" y="1"/>
                  </a:cubicBezTo>
                  <a:cubicBezTo>
                    <a:pt x="80" y="0"/>
                    <a:pt x="82" y="1"/>
                    <a:pt x="83" y="3"/>
                  </a:cubicBezTo>
                  <a:cubicBezTo>
                    <a:pt x="83" y="3"/>
                    <a:pt x="83" y="3"/>
                    <a:pt x="83" y="3"/>
                  </a:cubicBezTo>
                  <a:cubicBezTo>
                    <a:pt x="84" y="5"/>
                    <a:pt x="84" y="7"/>
                    <a:pt x="82" y="8"/>
                  </a:cubicBezTo>
                  <a:close/>
                </a:path>
              </a:pathLst>
            </a:custGeom>
            <a:solidFill>
              <a:srgbClr val="FFD6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46" name="任意多边形 95">
              <a:extLst>
                <a:ext uri="{FF2B5EF4-FFF2-40B4-BE49-F238E27FC236}">
                  <a16:creationId xmlns:a16="http://schemas.microsoft.com/office/drawing/2014/main" id="{5174F845-E4F3-68AF-65EC-54A6CE695F60}"/>
                </a:ext>
              </a:extLst>
            </p:cNvPr>
            <p:cNvSpPr/>
            <p:nvPr/>
          </p:nvSpPr>
          <p:spPr bwMode="auto">
            <a:xfrm>
              <a:off x="5446961" y="2930794"/>
              <a:ext cx="394909" cy="215737"/>
            </a:xfrm>
            <a:custGeom>
              <a:avLst/>
              <a:gdLst>
                <a:gd name="T0" fmla="*/ 102 w 104"/>
                <a:gd name="T1" fmla="*/ 7 h 57"/>
                <a:gd name="T2" fmla="*/ 6 w 104"/>
                <a:gd name="T3" fmla="*/ 56 h 57"/>
                <a:gd name="T4" fmla="*/ 1 w 104"/>
                <a:gd name="T5" fmla="*/ 55 h 57"/>
                <a:gd name="T6" fmla="*/ 1 w 104"/>
                <a:gd name="T7" fmla="*/ 55 h 57"/>
                <a:gd name="T8" fmla="*/ 3 w 104"/>
                <a:gd name="T9" fmla="*/ 50 h 57"/>
                <a:gd name="T10" fmla="*/ 99 w 104"/>
                <a:gd name="T11" fmla="*/ 1 h 57"/>
                <a:gd name="T12" fmla="*/ 103 w 104"/>
                <a:gd name="T13" fmla="*/ 2 h 57"/>
                <a:gd name="T14" fmla="*/ 103 w 104"/>
                <a:gd name="T15" fmla="*/ 2 h 57"/>
                <a:gd name="T16" fmla="*/ 102 w 104"/>
                <a:gd name="T17" fmla="*/ 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57">
                  <a:moveTo>
                    <a:pt x="102" y="7"/>
                  </a:moveTo>
                  <a:cubicBezTo>
                    <a:pt x="6" y="56"/>
                    <a:pt x="6" y="56"/>
                    <a:pt x="6" y="56"/>
                  </a:cubicBezTo>
                  <a:cubicBezTo>
                    <a:pt x="4" y="57"/>
                    <a:pt x="2" y="56"/>
                    <a:pt x="1" y="55"/>
                  </a:cubicBezTo>
                  <a:cubicBezTo>
                    <a:pt x="1" y="55"/>
                    <a:pt x="1" y="55"/>
                    <a:pt x="1" y="55"/>
                  </a:cubicBezTo>
                  <a:cubicBezTo>
                    <a:pt x="0" y="53"/>
                    <a:pt x="1" y="51"/>
                    <a:pt x="3" y="50"/>
                  </a:cubicBezTo>
                  <a:cubicBezTo>
                    <a:pt x="99" y="1"/>
                    <a:pt x="99" y="1"/>
                    <a:pt x="99" y="1"/>
                  </a:cubicBezTo>
                  <a:cubicBezTo>
                    <a:pt x="100" y="0"/>
                    <a:pt x="103" y="1"/>
                    <a:pt x="103" y="2"/>
                  </a:cubicBezTo>
                  <a:cubicBezTo>
                    <a:pt x="103" y="2"/>
                    <a:pt x="103" y="2"/>
                    <a:pt x="103" y="2"/>
                  </a:cubicBezTo>
                  <a:cubicBezTo>
                    <a:pt x="104" y="4"/>
                    <a:pt x="104" y="6"/>
                    <a:pt x="102" y="7"/>
                  </a:cubicBezTo>
                  <a:close/>
                </a:path>
              </a:pathLst>
            </a:custGeom>
            <a:solidFill>
              <a:srgbClr val="19679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47" name="任意多边形 96">
              <a:extLst>
                <a:ext uri="{FF2B5EF4-FFF2-40B4-BE49-F238E27FC236}">
                  <a16:creationId xmlns:a16="http://schemas.microsoft.com/office/drawing/2014/main" id="{B251D89F-F94B-CEA0-88F8-52239E8CE93B}"/>
                </a:ext>
              </a:extLst>
            </p:cNvPr>
            <p:cNvSpPr/>
            <p:nvPr/>
          </p:nvSpPr>
          <p:spPr bwMode="auto">
            <a:xfrm>
              <a:off x="5476213" y="2987470"/>
              <a:ext cx="394909" cy="215737"/>
            </a:xfrm>
            <a:custGeom>
              <a:avLst/>
              <a:gdLst>
                <a:gd name="T0" fmla="*/ 102 w 104"/>
                <a:gd name="T1" fmla="*/ 7 h 57"/>
                <a:gd name="T2" fmla="*/ 6 w 104"/>
                <a:gd name="T3" fmla="*/ 56 h 57"/>
                <a:gd name="T4" fmla="*/ 1 w 104"/>
                <a:gd name="T5" fmla="*/ 55 h 57"/>
                <a:gd name="T6" fmla="*/ 1 w 104"/>
                <a:gd name="T7" fmla="*/ 55 h 57"/>
                <a:gd name="T8" fmla="*/ 2 w 104"/>
                <a:gd name="T9" fmla="*/ 50 h 57"/>
                <a:gd name="T10" fmla="*/ 98 w 104"/>
                <a:gd name="T11" fmla="*/ 1 h 57"/>
                <a:gd name="T12" fmla="*/ 103 w 104"/>
                <a:gd name="T13" fmla="*/ 2 h 57"/>
                <a:gd name="T14" fmla="*/ 103 w 104"/>
                <a:gd name="T15" fmla="*/ 2 h 57"/>
                <a:gd name="T16" fmla="*/ 102 w 104"/>
                <a:gd name="T17" fmla="*/ 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57">
                  <a:moveTo>
                    <a:pt x="102" y="7"/>
                  </a:moveTo>
                  <a:cubicBezTo>
                    <a:pt x="6" y="56"/>
                    <a:pt x="6" y="56"/>
                    <a:pt x="6" y="56"/>
                  </a:cubicBezTo>
                  <a:cubicBezTo>
                    <a:pt x="4" y="57"/>
                    <a:pt x="2" y="56"/>
                    <a:pt x="1" y="55"/>
                  </a:cubicBezTo>
                  <a:cubicBezTo>
                    <a:pt x="1" y="55"/>
                    <a:pt x="1" y="55"/>
                    <a:pt x="1" y="55"/>
                  </a:cubicBezTo>
                  <a:cubicBezTo>
                    <a:pt x="0" y="53"/>
                    <a:pt x="1" y="51"/>
                    <a:pt x="2" y="50"/>
                  </a:cubicBezTo>
                  <a:cubicBezTo>
                    <a:pt x="98" y="1"/>
                    <a:pt x="98" y="1"/>
                    <a:pt x="98" y="1"/>
                  </a:cubicBezTo>
                  <a:cubicBezTo>
                    <a:pt x="100" y="0"/>
                    <a:pt x="102" y="1"/>
                    <a:pt x="103" y="2"/>
                  </a:cubicBezTo>
                  <a:cubicBezTo>
                    <a:pt x="103" y="2"/>
                    <a:pt x="103" y="2"/>
                    <a:pt x="103" y="2"/>
                  </a:cubicBezTo>
                  <a:cubicBezTo>
                    <a:pt x="104" y="4"/>
                    <a:pt x="103" y="6"/>
                    <a:pt x="102" y="7"/>
                  </a:cubicBezTo>
                  <a:close/>
                </a:path>
              </a:pathLst>
            </a:custGeom>
            <a:solidFill>
              <a:srgbClr val="19679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48" name="任意多边形 97">
              <a:extLst>
                <a:ext uri="{FF2B5EF4-FFF2-40B4-BE49-F238E27FC236}">
                  <a16:creationId xmlns:a16="http://schemas.microsoft.com/office/drawing/2014/main" id="{9D6EEC82-D7C2-F974-05F5-BAA663C654CF}"/>
                </a:ext>
              </a:extLst>
            </p:cNvPr>
            <p:cNvSpPr/>
            <p:nvPr/>
          </p:nvSpPr>
          <p:spPr bwMode="auto">
            <a:xfrm>
              <a:off x="4302457" y="5143013"/>
              <a:ext cx="983615" cy="444273"/>
            </a:xfrm>
            <a:custGeom>
              <a:avLst/>
              <a:gdLst>
                <a:gd name="T0" fmla="*/ 0 w 259"/>
                <a:gd name="T1" fmla="*/ 29 h 117"/>
                <a:gd name="T2" fmla="*/ 38 w 259"/>
                <a:gd name="T3" fmla="*/ 79 h 117"/>
                <a:gd name="T4" fmla="*/ 163 w 259"/>
                <a:gd name="T5" fmla="*/ 66 h 117"/>
                <a:gd name="T6" fmla="*/ 175 w 259"/>
                <a:gd name="T7" fmla="*/ 26 h 117"/>
                <a:gd name="T8" fmla="*/ 145 w 259"/>
                <a:gd name="T9" fmla="*/ 2 h 117"/>
                <a:gd name="T10" fmla="*/ 121 w 259"/>
                <a:gd name="T11" fmla="*/ 37 h 117"/>
                <a:gd name="T12" fmla="*/ 170 w 259"/>
                <a:gd name="T13" fmla="*/ 105 h 117"/>
                <a:gd name="T14" fmla="*/ 259 w 259"/>
                <a:gd name="T15" fmla="*/ 110 h 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 h="117">
                  <a:moveTo>
                    <a:pt x="0" y="29"/>
                  </a:moveTo>
                  <a:cubicBezTo>
                    <a:pt x="11" y="47"/>
                    <a:pt x="21" y="66"/>
                    <a:pt x="38" y="79"/>
                  </a:cubicBezTo>
                  <a:cubicBezTo>
                    <a:pt x="74" y="109"/>
                    <a:pt x="134" y="102"/>
                    <a:pt x="163" y="66"/>
                  </a:cubicBezTo>
                  <a:cubicBezTo>
                    <a:pt x="171" y="54"/>
                    <a:pt x="177" y="40"/>
                    <a:pt x="175" y="26"/>
                  </a:cubicBezTo>
                  <a:cubicBezTo>
                    <a:pt x="172" y="12"/>
                    <a:pt x="159" y="0"/>
                    <a:pt x="145" y="2"/>
                  </a:cubicBezTo>
                  <a:cubicBezTo>
                    <a:pt x="130" y="4"/>
                    <a:pt x="121" y="21"/>
                    <a:pt x="121" y="37"/>
                  </a:cubicBezTo>
                  <a:cubicBezTo>
                    <a:pt x="121" y="66"/>
                    <a:pt x="143" y="93"/>
                    <a:pt x="170" y="105"/>
                  </a:cubicBezTo>
                  <a:cubicBezTo>
                    <a:pt x="198" y="117"/>
                    <a:pt x="229" y="116"/>
                    <a:pt x="259" y="110"/>
                  </a:cubicBezTo>
                </a:path>
              </a:pathLst>
            </a:custGeom>
            <a:noFill/>
            <a:ln w="12700" cap="rnd">
              <a:solidFill>
                <a:schemeClr val="bg1">
                  <a:lumMod val="85000"/>
                </a:scheme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49" name="任意多边形 98">
              <a:extLst>
                <a:ext uri="{FF2B5EF4-FFF2-40B4-BE49-F238E27FC236}">
                  <a16:creationId xmlns:a16="http://schemas.microsoft.com/office/drawing/2014/main" id="{DA0C93AB-8490-52AC-B305-E83AF6C4C098}"/>
                </a:ext>
              </a:extLst>
            </p:cNvPr>
            <p:cNvSpPr/>
            <p:nvPr/>
          </p:nvSpPr>
          <p:spPr bwMode="auto">
            <a:xfrm>
              <a:off x="4719305" y="3269025"/>
              <a:ext cx="495465" cy="727656"/>
            </a:xfrm>
            <a:custGeom>
              <a:avLst/>
              <a:gdLst>
                <a:gd name="T0" fmla="*/ 0 w 130"/>
                <a:gd name="T1" fmla="*/ 192 h 192"/>
                <a:gd name="T2" fmla="*/ 89 w 130"/>
                <a:gd name="T3" fmla="*/ 155 h 192"/>
                <a:gd name="T4" fmla="*/ 130 w 130"/>
                <a:gd name="T5" fmla="*/ 70 h 192"/>
                <a:gd name="T6" fmla="*/ 110 w 130"/>
                <a:gd name="T7" fmla="*/ 0 h 192"/>
              </a:gdLst>
              <a:ahLst/>
              <a:cxnLst>
                <a:cxn ang="0">
                  <a:pos x="T0" y="T1"/>
                </a:cxn>
                <a:cxn ang="0">
                  <a:pos x="T2" y="T3"/>
                </a:cxn>
                <a:cxn ang="0">
                  <a:pos x="T4" y="T5"/>
                </a:cxn>
                <a:cxn ang="0">
                  <a:pos x="T6" y="T7"/>
                </a:cxn>
              </a:cxnLst>
              <a:rect l="0" t="0" r="r" b="b"/>
              <a:pathLst>
                <a:path w="130" h="192">
                  <a:moveTo>
                    <a:pt x="0" y="192"/>
                  </a:moveTo>
                  <a:cubicBezTo>
                    <a:pt x="32" y="188"/>
                    <a:pt x="64" y="176"/>
                    <a:pt x="89" y="155"/>
                  </a:cubicBezTo>
                  <a:cubicBezTo>
                    <a:pt x="113" y="134"/>
                    <a:pt x="130" y="102"/>
                    <a:pt x="130" y="70"/>
                  </a:cubicBezTo>
                  <a:cubicBezTo>
                    <a:pt x="130" y="45"/>
                    <a:pt x="120" y="22"/>
                    <a:pt x="110" y="0"/>
                  </a:cubicBezTo>
                </a:path>
              </a:pathLst>
            </a:custGeom>
            <a:noFill/>
            <a:ln w="12700" cap="rnd">
              <a:solidFill>
                <a:schemeClr val="bg1">
                  <a:lumMod val="85000"/>
                </a:scheme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50" name="任意多边形 99">
              <a:extLst>
                <a:ext uri="{FF2B5EF4-FFF2-40B4-BE49-F238E27FC236}">
                  <a16:creationId xmlns:a16="http://schemas.microsoft.com/office/drawing/2014/main" id="{78B171B7-AFBF-355D-E0C5-DC21518F2023}"/>
                </a:ext>
              </a:extLst>
            </p:cNvPr>
            <p:cNvSpPr/>
            <p:nvPr/>
          </p:nvSpPr>
          <p:spPr bwMode="auto">
            <a:xfrm>
              <a:off x="4982578" y="2539542"/>
              <a:ext cx="21939" cy="276071"/>
            </a:xfrm>
            <a:custGeom>
              <a:avLst/>
              <a:gdLst>
                <a:gd name="T0" fmla="*/ 6 w 6"/>
                <a:gd name="T1" fmla="*/ 73 h 73"/>
                <a:gd name="T2" fmla="*/ 4 w 6"/>
                <a:gd name="T3" fmla="*/ 0 h 73"/>
              </a:gdLst>
              <a:ahLst/>
              <a:cxnLst>
                <a:cxn ang="0">
                  <a:pos x="T0" y="T1"/>
                </a:cxn>
                <a:cxn ang="0">
                  <a:pos x="T2" y="T3"/>
                </a:cxn>
              </a:cxnLst>
              <a:rect l="0" t="0" r="r" b="b"/>
              <a:pathLst>
                <a:path w="6" h="73">
                  <a:moveTo>
                    <a:pt x="6" y="73"/>
                  </a:moveTo>
                  <a:cubicBezTo>
                    <a:pt x="0" y="49"/>
                    <a:pt x="0" y="24"/>
                    <a:pt x="4" y="0"/>
                  </a:cubicBezTo>
                </a:path>
              </a:pathLst>
            </a:custGeom>
            <a:noFill/>
            <a:ln w="12700" cap="rnd">
              <a:solidFill>
                <a:schemeClr val="bg1">
                  <a:lumMod val="85000"/>
                </a:scheme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51" name="任意多边形 100">
              <a:extLst>
                <a:ext uri="{FF2B5EF4-FFF2-40B4-BE49-F238E27FC236}">
                  <a16:creationId xmlns:a16="http://schemas.microsoft.com/office/drawing/2014/main" id="{DD876B96-988A-D856-2CE5-7F486146504E}"/>
                </a:ext>
              </a:extLst>
            </p:cNvPr>
            <p:cNvSpPr/>
            <p:nvPr/>
          </p:nvSpPr>
          <p:spPr bwMode="auto">
            <a:xfrm>
              <a:off x="5271446" y="1179301"/>
              <a:ext cx="1557695" cy="771534"/>
            </a:xfrm>
            <a:custGeom>
              <a:avLst/>
              <a:gdLst>
                <a:gd name="T0" fmla="*/ 0 w 410"/>
                <a:gd name="T1" fmla="*/ 203 h 203"/>
                <a:gd name="T2" fmla="*/ 48 w 410"/>
                <a:gd name="T3" fmla="*/ 132 h 203"/>
                <a:gd name="T4" fmla="*/ 101 w 410"/>
                <a:gd name="T5" fmla="*/ 117 h 203"/>
                <a:gd name="T6" fmla="*/ 122 w 410"/>
                <a:gd name="T7" fmla="*/ 132 h 203"/>
                <a:gd name="T8" fmla="*/ 136 w 410"/>
                <a:gd name="T9" fmla="*/ 173 h 203"/>
                <a:gd name="T10" fmla="*/ 102 w 410"/>
                <a:gd name="T11" fmla="*/ 191 h 203"/>
                <a:gd name="T12" fmla="*/ 124 w 410"/>
                <a:gd name="T13" fmla="*/ 81 h 203"/>
                <a:gd name="T14" fmla="*/ 224 w 410"/>
                <a:gd name="T15" fmla="*/ 20 h 203"/>
                <a:gd name="T16" fmla="*/ 345 w 410"/>
                <a:gd name="T17" fmla="*/ 16 h 203"/>
                <a:gd name="T18" fmla="*/ 392 w 410"/>
                <a:gd name="T19" fmla="*/ 46 h 203"/>
                <a:gd name="T20" fmla="*/ 406 w 410"/>
                <a:gd name="T21" fmla="*/ 7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0" h="203">
                  <a:moveTo>
                    <a:pt x="0" y="203"/>
                  </a:moveTo>
                  <a:cubicBezTo>
                    <a:pt x="8" y="175"/>
                    <a:pt x="25" y="150"/>
                    <a:pt x="48" y="132"/>
                  </a:cubicBezTo>
                  <a:cubicBezTo>
                    <a:pt x="63" y="120"/>
                    <a:pt x="83" y="111"/>
                    <a:pt x="101" y="117"/>
                  </a:cubicBezTo>
                  <a:cubicBezTo>
                    <a:pt x="109" y="120"/>
                    <a:pt x="116" y="126"/>
                    <a:pt x="122" y="132"/>
                  </a:cubicBezTo>
                  <a:cubicBezTo>
                    <a:pt x="132" y="144"/>
                    <a:pt x="140" y="159"/>
                    <a:pt x="136" y="173"/>
                  </a:cubicBezTo>
                  <a:cubicBezTo>
                    <a:pt x="133" y="188"/>
                    <a:pt x="115" y="199"/>
                    <a:pt x="102" y="191"/>
                  </a:cubicBezTo>
                  <a:cubicBezTo>
                    <a:pt x="87" y="155"/>
                    <a:pt x="99" y="111"/>
                    <a:pt x="124" y="81"/>
                  </a:cubicBezTo>
                  <a:cubicBezTo>
                    <a:pt x="150" y="51"/>
                    <a:pt x="186" y="33"/>
                    <a:pt x="224" y="20"/>
                  </a:cubicBezTo>
                  <a:cubicBezTo>
                    <a:pt x="263" y="7"/>
                    <a:pt x="307" y="0"/>
                    <a:pt x="345" y="16"/>
                  </a:cubicBezTo>
                  <a:cubicBezTo>
                    <a:pt x="362" y="23"/>
                    <a:pt x="377" y="35"/>
                    <a:pt x="392" y="46"/>
                  </a:cubicBezTo>
                  <a:cubicBezTo>
                    <a:pt x="401" y="53"/>
                    <a:pt x="410" y="63"/>
                    <a:pt x="406" y="73"/>
                  </a:cubicBezTo>
                </a:path>
              </a:pathLst>
            </a:custGeom>
            <a:noFill/>
            <a:ln w="12700" cap="rnd">
              <a:solidFill>
                <a:schemeClr val="bg1">
                  <a:lumMod val="85000"/>
                </a:scheme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52" name="任意多边形 101">
              <a:extLst>
                <a:ext uri="{FF2B5EF4-FFF2-40B4-BE49-F238E27FC236}">
                  <a16:creationId xmlns:a16="http://schemas.microsoft.com/office/drawing/2014/main" id="{91ACF762-C5DC-7C6D-5D55-C75E4DFF56FF}"/>
                </a:ext>
              </a:extLst>
            </p:cNvPr>
            <p:cNvSpPr/>
            <p:nvPr/>
          </p:nvSpPr>
          <p:spPr bwMode="auto">
            <a:xfrm>
              <a:off x="5814446" y="4801124"/>
              <a:ext cx="224879" cy="148091"/>
            </a:xfrm>
            <a:custGeom>
              <a:avLst/>
              <a:gdLst>
                <a:gd name="T0" fmla="*/ 0 w 123"/>
                <a:gd name="T1" fmla="*/ 81 h 81"/>
                <a:gd name="T2" fmla="*/ 13 w 123"/>
                <a:gd name="T3" fmla="*/ 50 h 81"/>
                <a:gd name="T4" fmla="*/ 31 w 123"/>
                <a:gd name="T5" fmla="*/ 25 h 81"/>
                <a:gd name="T6" fmla="*/ 60 w 123"/>
                <a:gd name="T7" fmla="*/ 11 h 81"/>
                <a:gd name="T8" fmla="*/ 92 w 123"/>
                <a:gd name="T9" fmla="*/ 0 h 81"/>
                <a:gd name="T10" fmla="*/ 123 w 123"/>
                <a:gd name="T11" fmla="*/ 11 h 81"/>
              </a:gdLst>
              <a:ahLst/>
              <a:cxnLst>
                <a:cxn ang="0">
                  <a:pos x="T0" y="T1"/>
                </a:cxn>
                <a:cxn ang="0">
                  <a:pos x="T2" y="T3"/>
                </a:cxn>
                <a:cxn ang="0">
                  <a:pos x="T4" y="T5"/>
                </a:cxn>
                <a:cxn ang="0">
                  <a:pos x="T6" y="T7"/>
                </a:cxn>
                <a:cxn ang="0">
                  <a:pos x="T8" y="T9"/>
                </a:cxn>
                <a:cxn ang="0">
                  <a:pos x="T10" y="T11"/>
                </a:cxn>
              </a:cxnLst>
              <a:rect l="0" t="0" r="r" b="b"/>
              <a:pathLst>
                <a:path w="123" h="81">
                  <a:moveTo>
                    <a:pt x="0" y="81"/>
                  </a:moveTo>
                  <a:lnTo>
                    <a:pt x="13" y="50"/>
                  </a:lnTo>
                  <a:moveTo>
                    <a:pt x="31" y="25"/>
                  </a:moveTo>
                  <a:lnTo>
                    <a:pt x="60" y="11"/>
                  </a:lnTo>
                  <a:moveTo>
                    <a:pt x="92" y="0"/>
                  </a:moveTo>
                  <a:lnTo>
                    <a:pt x="123" y="11"/>
                  </a:lnTo>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53" name="任意多边形 102">
              <a:extLst>
                <a:ext uri="{FF2B5EF4-FFF2-40B4-BE49-F238E27FC236}">
                  <a16:creationId xmlns:a16="http://schemas.microsoft.com/office/drawing/2014/main" id="{12D67E7A-601C-0057-608A-D3948061CBBC}"/>
                </a:ext>
              </a:extLst>
            </p:cNvPr>
            <p:cNvSpPr/>
            <p:nvPr/>
          </p:nvSpPr>
          <p:spPr bwMode="auto">
            <a:xfrm>
              <a:off x="6894959" y="3760833"/>
              <a:ext cx="1005554" cy="1117080"/>
            </a:xfrm>
            <a:custGeom>
              <a:avLst/>
              <a:gdLst>
                <a:gd name="T0" fmla="*/ 0 w 265"/>
                <a:gd name="T1" fmla="*/ 292 h 294"/>
                <a:gd name="T2" fmla="*/ 69 w 265"/>
                <a:gd name="T3" fmla="*/ 284 h 294"/>
                <a:gd name="T4" fmla="*/ 118 w 265"/>
                <a:gd name="T5" fmla="*/ 237 h 294"/>
                <a:gd name="T6" fmla="*/ 118 w 265"/>
                <a:gd name="T7" fmla="*/ 199 h 294"/>
                <a:gd name="T8" fmla="*/ 87 w 265"/>
                <a:gd name="T9" fmla="*/ 179 h 294"/>
                <a:gd name="T10" fmla="*/ 65 w 265"/>
                <a:gd name="T11" fmla="*/ 207 h 294"/>
                <a:gd name="T12" fmla="*/ 94 w 265"/>
                <a:gd name="T13" fmla="*/ 229 h 294"/>
                <a:gd name="T14" fmla="*/ 230 w 265"/>
                <a:gd name="T15" fmla="*/ 159 h 294"/>
                <a:gd name="T16" fmla="*/ 265 w 265"/>
                <a:gd name="T17"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5" h="294">
                  <a:moveTo>
                    <a:pt x="0" y="292"/>
                  </a:moveTo>
                  <a:cubicBezTo>
                    <a:pt x="23" y="294"/>
                    <a:pt x="47" y="292"/>
                    <a:pt x="69" y="284"/>
                  </a:cubicBezTo>
                  <a:cubicBezTo>
                    <a:pt x="91" y="275"/>
                    <a:pt x="110" y="259"/>
                    <a:pt x="118" y="237"/>
                  </a:cubicBezTo>
                  <a:cubicBezTo>
                    <a:pt x="123" y="225"/>
                    <a:pt x="124" y="211"/>
                    <a:pt x="118" y="199"/>
                  </a:cubicBezTo>
                  <a:cubicBezTo>
                    <a:pt x="113" y="187"/>
                    <a:pt x="100" y="178"/>
                    <a:pt x="87" y="179"/>
                  </a:cubicBezTo>
                  <a:cubicBezTo>
                    <a:pt x="74" y="181"/>
                    <a:pt x="63" y="194"/>
                    <a:pt x="65" y="207"/>
                  </a:cubicBezTo>
                  <a:cubicBezTo>
                    <a:pt x="68" y="219"/>
                    <a:pt x="81" y="226"/>
                    <a:pt x="94" y="229"/>
                  </a:cubicBezTo>
                  <a:cubicBezTo>
                    <a:pt x="147" y="242"/>
                    <a:pt x="202" y="206"/>
                    <a:pt x="230" y="159"/>
                  </a:cubicBezTo>
                  <a:cubicBezTo>
                    <a:pt x="257" y="111"/>
                    <a:pt x="262" y="55"/>
                    <a:pt x="265" y="0"/>
                  </a:cubicBezTo>
                </a:path>
              </a:pathLst>
            </a:custGeom>
            <a:noFill/>
            <a:ln w="12700" cap="rnd">
              <a:solidFill>
                <a:schemeClr val="bg1">
                  <a:lumMod val="85000"/>
                </a:schemeClr>
              </a:solidFill>
              <a:prstDash val="dash"/>
              <a:round/>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grpSp>
      <p:grpSp>
        <p:nvGrpSpPr>
          <p:cNvPr id="2551" name="组合 2550">
            <a:extLst>
              <a:ext uri="{FF2B5EF4-FFF2-40B4-BE49-F238E27FC236}">
                <a16:creationId xmlns:a16="http://schemas.microsoft.com/office/drawing/2014/main" id="{33BE647E-1FAE-9A7C-6200-C01077C122C4}"/>
              </a:ext>
            </a:extLst>
          </p:cNvPr>
          <p:cNvGrpSpPr/>
          <p:nvPr/>
        </p:nvGrpSpPr>
        <p:grpSpPr>
          <a:xfrm>
            <a:off x="1402219" y="2149868"/>
            <a:ext cx="3935617" cy="2598706"/>
            <a:chOff x="849210" y="2160064"/>
            <a:chExt cx="4580780" cy="3024710"/>
          </a:xfrm>
        </p:grpSpPr>
        <p:grpSp>
          <p:nvGrpSpPr>
            <p:cNvPr id="2454" name="组合 2"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C235E016-C804-DC1A-008A-3D6CA1AF7835}"/>
                </a:ext>
              </a:extLst>
            </p:cNvPr>
            <p:cNvGrpSpPr>
              <a:grpSpLocks noChangeAspect="1"/>
            </p:cNvGrpSpPr>
            <p:nvPr/>
          </p:nvGrpSpPr>
          <p:grpSpPr>
            <a:xfrm>
              <a:off x="849210" y="2160064"/>
              <a:ext cx="4580780" cy="3024710"/>
              <a:chOff x="2602706" y="1362076"/>
              <a:chExt cx="6986588" cy="4613275"/>
            </a:xfrm>
          </p:grpSpPr>
          <p:sp>
            <p:nvSpPr>
              <p:cNvPr id="2455" name="ïsḷíḋe">
                <a:extLst>
                  <a:ext uri="{FF2B5EF4-FFF2-40B4-BE49-F238E27FC236}">
                    <a16:creationId xmlns:a16="http://schemas.microsoft.com/office/drawing/2014/main" id="{57E5DF12-2E9A-FDB2-4898-78660CC87F3A}"/>
                  </a:ext>
                </a:extLst>
              </p:cNvPr>
              <p:cNvSpPr/>
              <p:nvPr/>
            </p:nvSpPr>
            <p:spPr bwMode="auto">
              <a:xfrm>
                <a:off x="3182144" y="4159251"/>
                <a:ext cx="1089025" cy="1084263"/>
              </a:xfrm>
              <a:prstGeom prst="ellipse">
                <a:avLst/>
              </a:prstGeom>
              <a:solidFill>
                <a:srgbClr val="5896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56" name="iṡľïďé">
                <a:extLst>
                  <a:ext uri="{FF2B5EF4-FFF2-40B4-BE49-F238E27FC236}">
                    <a16:creationId xmlns:a16="http://schemas.microsoft.com/office/drawing/2014/main" id="{297FFE3F-C275-5F83-80A1-735B603C087F}"/>
                  </a:ext>
                </a:extLst>
              </p:cNvPr>
              <p:cNvSpPr/>
              <p:nvPr/>
            </p:nvSpPr>
            <p:spPr bwMode="auto">
              <a:xfrm>
                <a:off x="3391694" y="4554539"/>
                <a:ext cx="485775" cy="420688"/>
              </a:xfrm>
              <a:custGeom>
                <a:avLst/>
                <a:gdLst>
                  <a:gd name="T0" fmla="*/ 31 w 306"/>
                  <a:gd name="T1" fmla="*/ 265 h 265"/>
                  <a:gd name="T2" fmla="*/ 84 w 306"/>
                  <a:gd name="T3" fmla="*/ 207 h 265"/>
                  <a:gd name="T4" fmla="*/ 306 w 306"/>
                  <a:gd name="T5" fmla="*/ 207 h 265"/>
                  <a:gd name="T6" fmla="*/ 306 w 306"/>
                  <a:gd name="T7" fmla="*/ 148 h 265"/>
                  <a:gd name="T8" fmla="*/ 105 w 306"/>
                  <a:gd name="T9" fmla="*/ 148 h 265"/>
                  <a:gd name="T10" fmla="*/ 95 w 306"/>
                  <a:gd name="T11" fmla="*/ 148 h 265"/>
                  <a:gd name="T12" fmla="*/ 95 w 306"/>
                  <a:gd name="T13" fmla="*/ 138 h 265"/>
                  <a:gd name="T14" fmla="*/ 95 w 306"/>
                  <a:gd name="T15" fmla="*/ 0 h 265"/>
                  <a:gd name="T16" fmla="*/ 0 w 306"/>
                  <a:gd name="T17" fmla="*/ 0 h 265"/>
                  <a:gd name="T18" fmla="*/ 0 w 306"/>
                  <a:gd name="T19" fmla="*/ 207 h 265"/>
                  <a:gd name="T20" fmla="*/ 31 w 306"/>
                  <a:gd name="T21" fmla="*/ 207 h 265"/>
                  <a:gd name="T22" fmla="*/ 31 w 306"/>
                  <a:gd name="T23"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6" h="265">
                    <a:moveTo>
                      <a:pt x="31" y="265"/>
                    </a:moveTo>
                    <a:lnTo>
                      <a:pt x="84" y="207"/>
                    </a:lnTo>
                    <a:lnTo>
                      <a:pt x="306" y="207"/>
                    </a:lnTo>
                    <a:lnTo>
                      <a:pt x="306" y="148"/>
                    </a:lnTo>
                    <a:lnTo>
                      <a:pt x="105" y="148"/>
                    </a:lnTo>
                    <a:lnTo>
                      <a:pt x="95" y="148"/>
                    </a:lnTo>
                    <a:lnTo>
                      <a:pt x="95" y="138"/>
                    </a:lnTo>
                    <a:lnTo>
                      <a:pt x="95" y="0"/>
                    </a:lnTo>
                    <a:lnTo>
                      <a:pt x="0" y="0"/>
                    </a:lnTo>
                    <a:lnTo>
                      <a:pt x="0" y="207"/>
                    </a:lnTo>
                    <a:lnTo>
                      <a:pt x="31" y="207"/>
                    </a:lnTo>
                    <a:lnTo>
                      <a:pt x="31" y="2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57" name="i$1îďè">
                <a:extLst>
                  <a:ext uri="{FF2B5EF4-FFF2-40B4-BE49-F238E27FC236}">
                    <a16:creationId xmlns:a16="http://schemas.microsoft.com/office/drawing/2014/main" id="{3B4ABA49-07F8-1993-0B56-CC78203448FB}"/>
                  </a:ext>
                </a:extLst>
              </p:cNvPr>
              <p:cNvSpPr/>
              <p:nvPr/>
            </p:nvSpPr>
            <p:spPr bwMode="auto">
              <a:xfrm>
                <a:off x="3558381" y="4429126"/>
                <a:ext cx="512763" cy="436563"/>
              </a:xfrm>
              <a:custGeom>
                <a:avLst/>
                <a:gdLst>
                  <a:gd name="T0" fmla="*/ 323 w 323"/>
                  <a:gd name="T1" fmla="*/ 0 h 275"/>
                  <a:gd name="T2" fmla="*/ 0 w 323"/>
                  <a:gd name="T3" fmla="*/ 0 h 275"/>
                  <a:gd name="T4" fmla="*/ 0 w 323"/>
                  <a:gd name="T5" fmla="*/ 79 h 275"/>
                  <a:gd name="T6" fmla="*/ 0 w 323"/>
                  <a:gd name="T7" fmla="*/ 217 h 275"/>
                  <a:gd name="T8" fmla="*/ 201 w 323"/>
                  <a:gd name="T9" fmla="*/ 217 h 275"/>
                  <a:gd name="T10" fmla="*/ 233 w 323"/>
                  <a:gd name="T11" fmla="*/ 217 h 275"/>
                  <a:gd name="T12" fmla="*/ 286 w 323"/>
                  <a:gd name="T13" fmla="*/ 275 h 275"/>
                  <a:gd name="T14" fmla="*/ 286 w 323"/>
                  <a:gd name="T15" fmla="*/ 217 h 275"/>
                  <a:gd name="T16" fmla="*/ 323 w 323"/>
                  <a:gd name="T17" fmla="*/ 217 h 275"/>
                  <a:gd name="T18" fmla="*/ 323 w 323"/>
                  <a:gd name="T19" fmla="*/ 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3" h="275">
                    <a:moveTo>
                      <a:pt x="323" y="0"/>
                    </a:moveTo>
                    <a:lnTo>
                      <a:pt x="0" y="0"/>
                    </a:lnTo>
                    <a:lnTo>
                      <a:pt x="0" y="79"/>
                    </a:lnTo>
                    <a:lnTo>
                      <a:pt x="0" y="217"/>
                    </a:lnTo>
                    <a:lnTo>
                      <a:pt x="201" y="217"/>
                    </a:lnTo>
                    <a:lnTo>
                      <a:pt x="233" y="217"/>
                    </a:lnTo>
                    <a:lnTo>
                      <a:pt x="286" y="275"/>
                    </a:lnTo>
                    <a:lnTo>
                      <a:pt x="286" y="217"/>
                    </a:lnTo>
                    <a:lnTo>
                      <a:pt x="323" y="217"/>
                    </a:lnTo>
                    <a:lnTo>
                      <a:pt x="32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58" name="í$lïdè">
                <a:extLst>
                  <a:ext uri="{FF2B5EF4-FFF2-40B4-BE49-F238E27FC236}">
                    <a16:creationId xmlns:a16="http://schemas.microsoft.com/office/drawing/2014/main" id="{1E2D7C4D-71E9-6A27-7F09-FDA2C5B8FA08}"/>
                  </a:ext>
                </a:extLst>
              </p:cNvPr>
              <p:cNvSpPr/>
              <p:nvPr/>
            </p:nvSpPr>
            <p:spPr bwMode="auto">
              <a:xfrm>
                <a:off x="8506619" y="3101976"/>
                <a:ext cx="1082675" cy="1082675"/>
              </a:xfrm>
              <a:prstGeom prst="ellipse">
                <a:avLst/>
              </a:prstGeom>
              <a:solidFill>
                <a:srgbClr val="FA989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59" name="işḷíďê">
                <a:extLst>
                  <a:ext uri="{FF2B5EF4-FFF2-40B4-BE49-F238E27FC236}">
                    <a16:creationId xmlns:a16="http://schemas.microsoft.com/office/drawing/2014/main" id="{D7D0AF18-B369-30A0-AAE8-BFE1588599EA}"/>
                  </a:ext>
                </a:extLst>
              </p:cNvPr>
              <p:cNvSpPr/>
              <p:nvPr/>
            </p:nvSpPr>
            <p:spPr bwMode="auto">
              <a:xfrm>
                <a:off x="8733631" y="3462339"/>
                <a:ext cx="184150" cy="361950"/>
              </a:xfrm>
              <a:custGeom>
                <a:avLst/>
                <a:gdLst>
                  <a:gd name="T0" fmla="*/ 0 w 116"/>
                  <a:gd name="T1" fmla="*/ 228 h 228"/>
                  <a:gd name="T2" fmla="*/ 116 w 116"/>
                  <a:gd name="T3" fmla="*/ 90 h 228"/>
                  <a:gd name="T4" fmla="*/ 0 w 116"/>
                  <a:gd name="T5" fmla="*/ 0 h 228"/>
                  <a:gd name="T6" fmla="*/ 0 w 116"/>
                  <a:gd name="T7" fmla="*/ 228 h 228"/>
                </a:gdLst>
                <a:ahLst/>
                <a:cxnLst>
                  <a:cxn ang="0">
                    <a:pos x="T0" y="T1"/>
                  </a:cxn>
                  <a:cxn ang="0">
                    <a:pos x="T2" y="T3"/>
                  </a:cxn>
                  <a:cxn ang="0">
                    <a:pos x="T4" y="T5"/>
                  </a:cxn>
                  <a:cxn ang="0">
                    <a:pos x="T6" y="T7"/>
                  </a:cxn>
                </a:cxnLst>
                <a:rect l="0" t="0" r="r" b="b"/>
                <a:pathLst>
                  <a:path w="116" h="228">
                    <a:moveTo>
                      <a:pt x="0" y="228"/>
                    </a:moveTo>
                    <a:lnTo>
                      <a:pt x="116" y="90"/>
                    </a:lnTo>
                    <a:lnTo>
                      <a:pt x="0" y="0"/>
                    </a:lnTo>
                    <a:lnTo>
                      <a:pt x="0" y="2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60" name="ïS1iḓè">
                <a:extLst>
                  <a:ext uri="{FF2B5EF4-FFF2-40B4-BE49-F238E27FC236}">
                    <a16:creationId xmlns:a16="http://schemas.microsoft.com/office/drawing/2014/main" id="{0699EB7C-F031-0134-2993-EF200E39E2DC}"/>
                  </a:ext>
                </a:extLst>
              </p:cNvPr>
              <p:cNvSpPr/>
              <p:nvPr/>
            </p:nvSpPr>
            <p:spPr bwMode="auto">
              <a:xfrm>
                <a:off x="9178131" y="3462339"/>
                <a:ext cx="176213" cy="361950"/>
              </a:xfrm>
              <a:custGeom>
                <a:avLst/>
                <a:gdLst>
                  <a:gd name="T0" fmla="*/ 111 w 111"/>
                  <a:gd name="T1" fmla="*/ 228 h 228"/>
                  <a:gd name="T2" fmla="*/ 111 w 111"/>
                  <a:gd name="T3" fmla="*/ 0 h 228"/>
                  <a:gd name="T4" fmla="*/ 0 w 111"/>
                  <a:gd name="T5" fmla="*/ 90 h 228"/>
                  <a:gd name="T6" fmla="*/ 111 w 111"/>
                  <a:gd name="T7" fmla="*/ 228 h 228"/>
                </a:gdLst>
                <a:ahLst/>
                <a:cxnLst>
                  <a:cxn ang="0">
                    <a:pos x="T0" y="T1"/>
                  </a:cxn>
                  <a:cxn ang="0">
                    <a:pos x="T2" y="T3"/>
                  </a:cxn>
                  <a:cxn ang="0">
                    <a:pos x="T4" y="T5"/>
                  </a:cxn>
                  <a:cxn ang="0">
                    <a:pos x="T6" y="T7"/>
                  </a:cxn>
                </a:cxnLst>
                <a:rect l="0" t="0" r="r" b="b"/>
                <a:pathLst>
                  <a:path w="111" h="228">
                    <a:moveTo>
                      <a:pt x="111" y="228"/>
                    </a:moveTo>
                    <a:lnTo>
                      <a:pt x="111" y="0"/>
                    </a:lnTo>
                    <a:lnTo>
                      <a:pt x="0" y="90"/>
                    </a:lnTo>
                    <a:lnTo>
                      <a:pt x="111" y="2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61" name="îsḷídè">
                <a:extLst>
                  <a:ext uri="{FF2B5EF4-FFF2-40B4-BE49-F238E27FC236}">
                    <a16:creationId xmlns:a16="http://schemas.microsoft.com/office/drawing/2014/main" id="{08DF1A2D-88A0-E320-874A-B8D5F264A632}"/>
                  </a:ext>
                </a:extLst>
              </p:cNvPr>
              <p:cNvSpPr/>
              <p:nvPr/>
            </p:nvSpPr>
            <p:spPr bwMode="auto">
              <a:xfrm>
                <a:off x="9354344" y="3840164"/>
                <a:ext cx="1588"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62" name="ïṧ1iḑè">
                <a:extLst>
                  <a:ext uri="{FF2B5EF4-FFF2-40B4-BE49-F238E27FC236}">
                    <a16:creationId xmlns:a16="http://schemas.microsoft.com/office/drawing/2014/main" id="{2FCABAD3-22DF-322E-7F57-460F42FB7E59}"/>
                  </a:ext>
                </a:extLst>
              </p:cNvPr>
              <p:cNvSpPr/>
              <p:nvPr/>
            </p:nvSpPr>
            <p:spPr bwMode="auto">
              <a:xfrm>
                <a:off x="8733631" y="3840164"/>
                <a:ext cx="7938" cy="0"/>
              </a:xfrm>
              <a:custGeom>
                <a:avLst/>
                <a:gdLst>
                  <a:gd name="T0" fmla="*/ 0 w 5"/>
                  <a:gd name="T1" fmla="*/ 5 w 5"/>
                  <a:gd name="T2" fmla="*/ 0 w 5"/>
                  <a:gd name="T3" fmla="*/ 0 w 5"/>
                </a:gdLst>
                <a:ahLst/>
                <a:cxnLst>
                  <a:cxn ang="0">
                    <a:pos x="T0" y="0"/>
                  </a:cxn>
                  <a:cxn ang="0">
                    <a:pos x="T1" y="0"/>
                  </a:cxn>
                  <a:cxn ang="0">
                    <a:pos x="T2" y="0"/>
                  </a:cxn>
                  <a:cxn ang="0">
                    <a:pos x="T3" y="0"/>
                  </a:cxn>
                </a:cxnLst>
                <a:rect l="0" t="0" r="r" b="b"/>
                <a:pathLst>
                  <a:path w="5">
                    <a:moveTo>
                      <a:pt x="0" y="0"/>
                    </a:moveTo>
                    <a:lnTo>
                      <a:pt x="5" y="0"/>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63" name="íšļíḓe">
                <a:extLst>
                  <a:ext uri="{FF2B5EF4-FFF2-40B4-BE49-F238E27FC236}">
                    <a16:creationId xmlns:a16="http://schemas.microsoft.com/office/drawing/2014/main" id="{5C8EDC78-260A-09E5-968B-92E32FCE1EDB}"/>
                  </a:ext>
                </a:extLst>
              </p:cNvPr>
              <p:cNvSpPr/>
              <p:nvPr/>
            </p:nvSpPr>
            <p:spPr bwMode="auto">
              <a:xfrm>
                <a:off x="8749506" y="3613151"/>
                <a:ext cx="595313" cy="227013"/>
              </a:xfrm>
              <a:custGeom>
                <a:avLst/>
                <a:gdLst>
                  <a:gd name="T0" fmla="*/ 375 w 375"/>
                  <a:gd name="T1" fmla="*/ 143 h 143"/>
                  <a:gd name="T2" fmla="*/ 375 w 375"/>
                  <a:gd name="T3" fmla="*/ 143 h 143"/>
                  <a:gd name="T4" fmla="*/ 259 w 375"/>
                  <a:gd name="T5" fmla="*/ 0 h 143"/>
                  <a:gd name="T6" fmla="*/ 185 w 375"/>
                  <a:gd name="T7" fmla="*/ 59 h 143"/>
                  <a:gd name="T8" fmla="*/ 117 w 375"/>
                  <a:gd name="T9" fmla="*/ 0 h 143"/>
                  <a:gd name="T10" fmla="*/ 0 w 375"/>
                  <a:gd name="T11" fmla="*/ 143 h 143"/>
                  <a:gd name="T12" fmla="*/ 0 w 375"/>
                  <a:gd name="T13" fmla="*/ 143 h 143"/>
                  <a:gd name="T14" fmla="*/ 375 w 375"/>
                  <a:gd name="T15" fmla="*/ 143 h 1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5" h="143">
                    <a:moveTo>
                      <a:pt x="375" y="143"/>
                    </a:moveTo>
                    <a:lnTo>
                      <a:pt x="375" y="143"/>
                    </a:lnTo>
                    <a:lnTo>
                      <a:pt x="259" y="0"/>
                    </a:lnTo>
                    <a:lnTo>
                      <a:pt x="185" y="59"/>
                    </a:lnTo>
                    <a:lnTo>
                      <a:pt x="117" y="0"/>
                    </a:lnTo>
                    <a:lnTo>
                      <a:pt x="0" y="143"/>
                    </a:lnTo>
                    <a:lnTo>
                      <a:pt x="0" y="143"/>
                    </a:lnTo>
                    <a:lnTo>
                      <a:pt x="375"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64" name="išḻíḋè">
                <a:extLst>
                  <a:ext uri="{FF2B5EF4-FFF2-40B4-BE49-F238E27FC236}">
                    <a16:creationId xmlns:a16="http://schemas.microsoft.com/office/drawing/2014/main" id="{8F7E4001-ABB4-88C7-A581-1D1045295734}"/>
                  </a:ext>
                </a:extLst>
              </p:cNvPr>
              <p:cNvSpPr/>
              <p:nvPr/>
            </p:nvSpPr>
            <p:spPr bwMode="auto">
              <a:xfrm>
                <a:off x="8749506" y="3446464"/>
                <a:ext cx="595313" cy="242888"/>
              </a:xfrm>
              <a:custGeom>
                <a:avLst/>
                <a:gdLst>
                  <a:gd name="T0" fmla="*/ 117 w 375"/>
                  <a:gd name="T1" fmla="*/ 90 h 153"/>
                  <a:gd name="T2" fmla="*/ 117 w 375"/>
                  <a:gd name="T3" fmla="*/ 95 h 153"/>
                  <a:gd name="T4" fmla="*/ 122 w 375"/>
                  <a:gd name="T5" fmla="*/ 100 h 153"/>
                  <a:gd name="T6" fmla="*/ 185 w 375"/>
                  <a:gd name="T7" fmla="*/ 153 h 153"/>
                  <a:gd name="T8" fmla="*/ 254 w 375"/>
                  <a:gd name="T9" fmla="*/ 100 h 153"/>
                  <a:gd name="T10" fmla="*/ 259 w 375"/>
                  <a:gd name="T11" fmla="*/ 95 h 153"/>
                  <a:gd name="T12" fmla="*/ 259 w 375"/>
                  <a:gd name="T13" fmla="*/ 90 h 153"/>
                  <a:gd name="T14" fmla="*/ 375 w 375"/>
                  <a:gd name="T15" fmla="*/ 0 h 153"/>
                  <a:gd name="T16" fmla="*/ 0 w 375"/>
                  <a:gd name="T17" fmla="*/ 0 h 153"/>
                  <a:gd name="T18" fmla="*/ 117 w 375"/>
                  <a:gd name="T19" fmla="*/ 9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5" h="153">
                    <a:moveTo>
                      <a:pt x="117" y="90"/>
                    </a:moveTo>
                    <a:lnTo>
                      <a:pt x="117" y="95"/>
                    </a:lnTo>
                    <a:lnTo>
                      <a:pt x="122" y="100"/>
                    </a:lnTo>
                    <a:lnTo>
                      <a:pt x="185" y="153"/>
                    </a:lnTo>
                    <a:lnTo>
                      <a:pt x="254" y="100"/>
                    </a:lnTo>
                    <a:lnTo>
                      <a:pt x="259" y="95"/>
                    </a:lnTo>
                    <a:lnTo>
                      <a:pt x="259" y="90"/>
                    </a:lnTo>
                    <a:lnTo>
                      <a:pt x="375" y="0"/>
                    </a:lnTo>
                    <a:lnTo>
                      <a:pt x="0" y="0"/>
                    </a:lnTo>
                    <a:lnTo>
                      <a:pt x="117" y="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65" name="iŝľîďê">
                <a:extLst>
                  <a:ext uri="{FF2B5EF4-FFF2-40B4-BE49-F238E27FC236}">
                    <a16:creationId xmlns:a16="http://schemas.microsoft.com/office/drawing/2014/main" id="{9119279C-426B-31F5-1D73-352FAB21F2F0}"/>
                  </a:ext>
                </a:extLst>
              </p:cNvPr>
              <p:cNvSpPr/>
              <p:nvPr/>
            </p:nvSpPr>
            <p:spPr bwMode="auto">
              <a:xfrm>
                <a:off x="6779419" y="1563689"/>
                <a:ext cx="1090613" cy="1092200"/>
              </a:xfrm>
              <a:prstGeom prst="ellipse">
                <a:avLst/>
              </a:prstGeom>
              <a:solidFill>
                <a:srgbClr val="FFD47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66" name="îsľïḓê">
                <a:extLst>
                  <a:ext uri="{FF2B5EF4-FFF2-40B4-BE49-F238E27FC236}">
                    <a16:creationId xmlns:a16="http://schemas.microsoft.com/office/drawing/2014/main" id="{4B8413BA-BC71-C0FE-21B9-A5F2CCE32703}"/>
                  </a:ext>
                </a:extLst>
              </p:cNvPr>
              <p:cNvSpPr/>
              <p:nvPr/>
            </p:nvSpPr>
            <p:spPr bwMode="auto">
              <a:xfrm>
                <a:off x="7450931" y="1849439"/>
                <a:ext cx="115888" cy="412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67" name="ïş1ïdè">
                <a:extLst>
                  <a:ext uri="{FF2B5EF4-FFF2-40B4-BE49-F238E27FC236}">
                    <a16:creationId xmlns:a16="http://schemas.microsoft.com/office/drawing/2014/main" id="{84A4F05F-82CD-4F34-3809-5DE926E8B463}"/>
                  </a:ext>
                </a:extLst>
              </p:cNvPr>
              <p:cNvSpPr/>
              <p:nvPr/>
            </p:nvSpPr>
            <p:spPr bwMode="auto">
              <a:xfrm>
                <a:off x="7006431" y="1916114"/>
                <a:ext cx="636588" cy="454025"/>
              </a:xfrm>
              <a:custGeom>
                <a:avLst/>
                <a:gdLst>
                  <a:gd name="T0" fmla="*/ 38 w 76"/>
                  <a:gd name="T1" fmla="*/ 54 h 54"/>
                  <a:gd name="T2" fmla="*/ 76 w 76"/>
                  <a:gd name="T3" fmla="*/ 54 h 54"/>
                  <a:gd name="T4" fmla="*/ 76 w 76"/>
                  <a:gd name="T5" fmla="*/ 0 h 54"/>
                  <a:gd name="T6" fmla="*/ 38 w 76"/>
                  <a:gd name="T7" fmla="*/ 0 h 54"/>
                  <a:gd name="T8" fmla="*/ 38 w 76"/>
                  <a:gd name="T9" fmla="*/ 6 h 54"/>
                  <a:gd name="T10" fmla="*/ 38 w 76"/>
                  <a:gd name="T11" fmla="*/ 6 h 54"/>
                  <a:gd name="T12" fmla="*/ 38 w 76"/>
                  <a:gd name="T13" fmla="*/ 6 h 54"/>
                  <a:gd name="T14" fmla="*/ 59 w 76"/>
                  <a:gd name="T15" fmla="*/ 27 h 54"/>
                  <a:gd name="T16" fmla="*/ 38 w 76"/>
                  <a:gd name="T17" fmla="*/ 48 h 54"/>
                  <a:gd name="T18" fmla="*/ 38 w 76"/>
                  <a:gd name="T19" fmla="*/ 48 h 54"/>
                  <a:gd name="T20" fmla="*/ 38 w 76"/>
                  <a:gd name="T21" fmla="*/ 54 h 54"/>
                  <a:gd name="T22" fmla="*/ 0 w 76"/>
                  <a:gd name="T23" fmla="*/ 54 h 54"/>
                  <a:gd name="T24" fmla="*/ 38 w 76"/>
                  <a:gd name="T25" fmla="*/ 54 h 54"/>
                  <a:gd name="T26" fmla="*/ 38 w 76"/>
                  <a:gd name="T27" fmla="*/ 48 h 54"/>
                  <a:gd name="T28" fmla="*/ 17 w 76"/>
                  <a:gd name="T29" fmla="*/ 27 h 54"/>
                  <a:gd name="T30" fmla="*/ 38 w 76"/>
                  <a:gd name="T31" fmla="*/ 6 h 54"/>
                  <a:gd name="T32" fmla="*/ 38 w 76"/>
                  <a:gd name="T33" fmla="*/ 0 h 54"/>
                  <a:gd name="T34" fmla="*/ 0 w 76"/>
                  <a:gd name="T35" fmla="*/ 0 h 54"/>
                  <a:gd name="T36" fmla="*/ 0 w 76"/>
                  <a:gd name="T3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 h="54">
                    <a:moveTo>
                      <a:pt x="38" y="54"/>
                    </a:moveTo>
                    <a:cubicBezTo>
                      <a:pt x="76" y="54"/>
                      <a:pt x="76" y="54"/>
                      <a:pt x="76" y="54"/>
                    </a:cubicBezTo>
                    <a:cubicBezTo>
                      <a:pt x="76" y="0"/>
                      <a:pt x="76" y="0"/>
                      <a:pt x="76" y="0"/>
                    </a:cubicBezTo>
                    <a:cubicBezTo>
                      <a:pt x="38" y="0"/>
                      <a:pt x="38" y="0"/>
                      <a:pt x="38" y="0"/>
                    </a:cubicBezTo>
                    <a:cubicBezTo>
                      <a:pt x="38" y="6"/>
                      <a:pt x="38" y="6"/>
                      <a:pt x="38" y="6"/>
                    </a:cubicBezTo>
                    <a:cubicBezTo>
                      <a:pt x="38" y="6"/>
                      <a:pt x="38" y="6"/>
                      <a:pt x="38" y="6"/>
                    </a:cubicBezTo>
                    <a:cubicBezTo>
                      <a:pt x="38" y="6"/>
                      <a:pt x="38" y="6"/>
                      <a:pt x="38" y="6"/>
                    </a:cubicBezTo>
                    <a:cubicBezTo>
                      <a:pt x="50" y="6"/>
                      <a:pt x="59" y="15"/>
                      <a:pt x="59" y="27"/>
                    </a:cubicBezTo>
                    <a:cubicBezTo>
                      <a:pt x="59" y="38"/>
                      <a:pt x="50" y="48"/>
                      <a:pt x="38" y="48"/>
                    </a:cubicBezTo>
                    <a:cubicBezTo>
                      <a:pt x="38" y="48"/>
                      <a:pt x="38" y="48"/>
                      <a:pt x="38" y="48"/>
                    </a:cubicBezTo>
                    <a:lnTo>
                      <a:pt x="38" y="54"/>
                    </a:lnTo>
                    <a:close/>
                    <a:moveTo>
                      <a:pt x="0" y="54"/>
                    </a:moveTo>
                    <a:cubicBezTo>
                      <a:pt x="38" y="54"/>
                      <a:pt x="38" y="54"/>
                      <a:pt x="38" y="54"/>
                    </a:cubicBezTo>
                    <a:cubicBezTo>
                      <a:pt x="38" y="48"/>
                      <a:pt x="38" y="48"/>
                      <a:pt x="38" y="48"/>
                    </a:cubicBezTo>
                    <a:cubicBezTo>
                      <a:pt x="26" y="48"/>
                      <a:pt x="17" y="38"/>
                      <a:pt x="17" y="27"/>
                    </a:cubicBezTo>
                    <a:cubicBezTo>
                      <a:pt x="17" y="15"/>
                      <a:pt x="26" y="6"/>
                      <a:pt x="38" y="6"/>
                    </a:cubicBezTo>
                    <a:cubicBezTo>
                      <a:pt x="38" y="0"/>
                      <a:pt x="38" y="0"/>
                      <a:pt x="38" y="0"/>
                    </a:cubicBezTo>
                    <a:cubicBezTo>
                      <a:pt x="0" y="0"/>
                      <a:pt x="0" y="0"/>
                      <a:pt x="0" y="0"/>
                    </a:cubicBezTo>
                    <a:lnTo>
                      <a:pt x="0" y="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68" name="íšlíde">
                <a:extLst>
                  <a:ext uri="{FF2B5EF4-FFF2-40B4-BE49-F238E27FC236}">
                    <a16:creationId xmlns:a16="http://schemas.microsoft.com/office/drawing/2014/main" id="{A664626C-5A25-C194-2B2A-9C20D99C6ED0}"/>
                  </a:ext>
                </a:extLst>
              </p:cNvPr>
              <p:cNvSpPr/>
              <p:nvPr/>
            </p:nvSpPr>
            <p:spPr bwMode="auto">
              <a:xfrm>
                <a:off x="7206456" y="2025651"/>
                <a:ext cx="234950" cy="2349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69" name="iṥľïdê">
                <a:extLst>
                  <a:ext uri="{FF2B5EF4-FFF2-40B4-BE49-F238E27FC236}">
                    <a16:creationId xmlns:a16="http://schemas.microsoft.com/office/drawing/2014/main" id="{42386986-960A-08D3-9379-84E2B7EDAB7B}"/>
                  </a:ext>
                </a:extLst>
              </p:cNvPr>
              <p:cNvSpPr/>
              <p:nvPr/>
            </p:nvSpPr>
            <p:spPr bwMode="auto">
              <a:xfrm>
                <a:off x="5537994" y="1362076"/>
                <a:ext cx="1090613" cy="1092200"/>
              </a:xfrm>
              <a:prstGeom prst="ellipse">
                <a:avLst/>
              </a:prstGeom>
              <a:solidFill>
                <a:srgbClr val="5896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70" name="íṩḻíḋè">
                <a:extLst>
                  <a:ext uri="{FF2B5EF4-FFF2-40B4-BE49-F238E27FC236}">
                    <a16:creationId xmlns:a16="http://schemas.microsoft.com/office/drawing/2014/main" id="{D5FC8485-F593-5EA5-E602-5436DE1D1099}"/>
                  </a:ext>
                </a:extLst>
              </p:cNvPr>
              <p:cNvSpPr/>
              <p:nvPr/>
            </p:nvSpPr>
            <p:spPr bwMode="auto">
              <a:xfrm>
                <a:off x="5731669" y="1614489"/>
                <a:ext cx="603250" cy="571500"/>
              </a:xfrm>
              <a:custGeom>
                <a:avLst/>
                <a:gdLst>
                  <a:gd name="T0" fmla="*/ 43 w 72"/>
                  <a:gd name="T1" fmla="*/ 34 h 68"/>
                  <a:gd name="T2" fmla="*/ 55 w 72"/>
                  <a:gd name="T3" fmla="*/ 24 h 68"/>
                  <a:gd name="T4" fmla="*/ 58 w 72"/>
                  <a:gd name="T5" fmla="*/ 24 h 68"/>
                  <a:gd name="T6" fmla="*/ 66 w 72"/>
                  <a:gd name="T7" fmla="*/ 30 h 68"/>
                  <a:gd name="T8" fmla="*/ 71 w 72"/>
                  <a:gd name="T9" fmla="*/ 28 h 68"/>
                  <a:gd name="T10" fmla="*/ 71 w 72"/>
                  <a:gd name="T11" fmla="*/ 17 h 68"/>
                  <a:gd name="T12" fmla="*/ 48 w 72"/>
                  <a:gd name="T13" fmla="*/ 3 h 68"/>
                  <a:gd name="T14" fmla="*/ 34 w 72"/>
                  <a:gd name="T15" fmla="*/ 15 h 68"/>
                  <a:gd name="T16" fmla="*/ 16 w 72"/>
                  <a:gd name="T17" fmla="*/ 10 h 68"/>
                  <a:gd name="T18" fmla="*/ 2 w 72"/>
                  <a:gd name="T19" fmla="*/ 32 h 68"/>
                  <a:gd name="T20" fmla="*/ 46 w 72"/>
                  <a:gd name="T21" fmla="*/ 68 h 68"/>
                  <a:gd name="T22" fmla="*/ 53 w 72"/>
                  <a:gd name="T23" fmla="*/ 61 h 68"/>
                  <a:gd name="T24" fmla="*/ 43 w 72"/>
                  <a:gd name="T25" fmla="*/ 3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68">
                    <a:moveTo>
                      <a:pt x="43" y="34"/>
                    </a:moveTo>
                    <a:cubicBezTo>
                      <a:pt x="44" y="28"/>
                      <a:pt x="49" y="24"/>
                      <a:pt x="55" y="24"/>
                    </a:cubicBezTo>
                    <a:cubicBezTo>
                      <a:pt x="56" y="24"/>
                      <a:pt x="57" y="24"/>
                      <a:pt x="58" y="24"/>
                    </a:cubicBezTo>
                    <a:cubicBezTo>
                      <a:pt x="61" y="25"/>
                      <a:pt x="64" y="27"/>
                      <a:pt x="66" y="30"/>
                    </a:cubicBezTo>
                    <a:cubicBezTo>
                      <a:pt x="67" y="29"/>
                      <a:pt x="69" y="28"/>
                      <a:pt x="71" y="28"/>
                    </a:cubicBezTo>
                    <a:cubicBezTo>
                      <a:pt x="72" y="21"/>
                      <a:pt x="71" y="17"/>
                      <a:pt x="71" y="17"/>
                    </a:cubicBezTo>
                    <a:cubicBezTo>
                      <a:pt x="68" y="7"/>
                      <a:pt x="58" y="0"/>
                      <a:pt x="48" y="3"/>
                    </a:cubicBezTo>
                    <a:cubicBezTo>
                      <a:pt x="41" y="4"/>
                      <a:pt x="36" y="9"/>
                      <a:pt x="34" y="15"/>
                    </a:cubicBezTo>
                    <a:cubicBezTo>
                      <a:pt x="30" y="11"/>
                      <a:pt x="23" y="8"/>
                      <a:pt x="16" y="10"/>
                    </a:cubicBezTo>
                    <a:cubicBezTo>
                      <a:pt x="6" y="12"/>
                      <a:pt x="0" y="22"/>
                      <a:pt x="2" y="32"/>
                    </a:cubicBezTo>
                    <a:cubicBezTo>
                      <a:pt x="2" y="32"/>
                      <a:pt x="6" y="57"/>
                      <a:pt x="46" y="68"/>
                    </a:cubicBezTo>
                    <a:cubicBezTo>
                      <a:pt x="49" y="65"/>
                      <a:pt x="51" y="63"/>
                      <a:pt x="53" y="61"/>
                    </a:cubicBezTo>
                    <a:cubicBezTo>
                      <a:pt x="39" y="47"/>
                      <a:pt x="42" y="35"/>
                      <a:pt x="43"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71" name="ïśḷiḑé">
                <a:extLst>
                  <a:ext uri="{FF2B5EF4-FFF2-40B4-BE49-F238E27FC236}">
                    <a16:creationId xmlns:a16="http://schemas.microsoft.com/office/drawing/2014/main" id="{4906AB5C-4F5C-1E07-75EB-9B1ABCD1A8BB}"/>
                  </a:ext>
                </a:extLst>
              </p:cNvPr>
              <p:cNvSpPr/>
              <p:nvPr/>
            </p:nvSpPr>
            <p:spPr bwMode="auto">
              <a:xfrm>
                <a:off x="6074569" y="1831976"/>
                <a:ext cx="360363" cy="303213"/>
              </a:xfrm>
              <a:custGeom>
                <a:avLst/>
                <a:gdLst>
                  <a:gd name="T0" fmla="*/ 34 w 43"/>
                  <a:gd name="T1" fmla="*/ 4 h 36"/>
                  <a:gd name="T2" fmla="*/ 32 w 43"/>
                  <a:gd name="T3" fmla="*/ 4 h 36"/>
                  <a:gd name="T4" fmla="*/ 30 w 43"/>
                  <a:gd name="T5" fmla="*/ 4 h 36"/>
                  <a:gd name="T6" fmla="*/ 24 w 43"/>
                  <a:gd name="T7" fmla="*/ 7 h 36"/>
                  <a:gd name="T8" fmla="*/ 16 w 43"/>
                  <a:gd name="T9" fmla="*/ 0 h 36"/>
                  <a:gd name="T10" fmla="*/ 14 w 43"/>
                  <a:gd name="T11" fmla="*/ 0 h 36"/>
                  <a:gd name="T12" fmla="*/ 4 w 43"/>
                  <a:gd name="T13" fmla="*/ 8 h 36"/>
                  <a:gd name="T14" fmla="*/ 14 w 43"/>
                  <a:gd name="T15" fmla="*/ 33 h 36"/>
                  <a:gd name="T16" fmla="*/ 17 w 43"/>
                  <a:gd name="T17" fmla="*/ 36 h 36"/>
                  <a:gd name="T18" fmla="*/ 42 w 43"/>
                  <a:gd name="T19" fmla="*/ 17 h 36"/>
                  <a:gd name="T20" fmla="*/ 34 w 43"/>
                  <a:gd name="T21" fmla="*/ 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36">
                    <a:moveTo>
                      <a:pt x="34" y="4"/>
                    </a:moveTo>
                    <a:cubicBezTo>
                      <a:pt x="33" y="4"/>
                      <a:pt x="32" y="4"/>
                      <a:pt x="32" y="4"/>
                    </a:cubicBezTo>
                    <a:cubicBezTo>
                      <a:pt x="31" y="4"/>
                      <a:pt x="30" y="4"/>
                      <a:pt x="30" y="4"/>
                    </a:cubicBezTo>
                    <a:cubicBezTo>
                      <a:pt x="27" y="5"/>
                      <a:pt x="25" y="6"/>
                      <a:pt x="24" y="7"/>
                    </a:cubicBezTo>
                    <a:cubicBezTo>
                      <a:pt x="23" y="4"/>
                      <a:pt x="20" y="1"/>
                      <a:pt x="16" y="0"/>
                    </a:cubicBezTo>
                    <a:cubicBezTo>
                      <a:pt x="15" y="0"/>
                      <a:pt x="15" y="0"/>
                      <a:pt x="14" y="0"/>
                    </a:cubicBezTo>
                    <a:cubicBezTo>
                      <a:pt x="9" y="0"/>
                      <a:pt x="5" y="3"/>
                      <a:pt x="4" y="8"/>
                    </a:cubicBezTo>
                    <a:cubicBezTo>
                      <a:pt x="4" y="8"/>
                      <a:pt x="0" y="20"/>
                      <a:pt x="14" y="33"/>
                    </a:cubicBezTo>
                    <a:cubicBezTo>
                      <a:pt x="15" y="34"/>
                      <a:pt x="16" y="35"/>
                      <a:pt x="17" y="36"/>
                    </a:cubicBezTo>
                    <a:cubicBezTo>
                      <a:pt x="39" y="31"/>
                      <a:pt x="42" y="17"/>
                      <a:pt x="42" y="17"/>
                    </a:cubicBezTo>
                    <a:cubicBezTo>
                      <a:pt x="43" y="11"/>
                      <a:pt x="40" y="6"/>
                      <a:pt x="3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72" name="iṥ1ïḑé">
                <a:extLst>
                  <a:ext uri="{FF2B5EF4-FFF2-40B4-BE49-F238E27FC236}">
                    <a16:creationId xmlns:a16="http://schemas.microsoft.com/office/drawing/2014/main" id="{98147614-72DC-4C52-D154-4E299F5C77C4}"/>
                  </a:ext>
                </a:extLst>
              </p:cNvPr>
              <p:cNvSpPr/>
              <p:nvPr/>
            </p:nvSpPr>
            <p:spPr bwMode="auto">
              <a:xfrm>
                <a:off x="3182144" y="2043114"/>
                <a:ext cx="1089025" cy="1082675"/>
              </a:xfrm>
              <a:prstGeom prst="ellipse">
                <a:avLst/>
              </a:prstGeom>
              <a:solidFill>
                <a:srgbClr val="A2C9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73" name="iSḷîďè">
                <a:extLst>
                  <a:ext uri="{FF2B5EF4-FFF2-40B4-BE49-F238E27FC236}">
                    <a16:creationId xmlns:a16="http://schemas.microsoft.com/office/drawing/2014/main" id="{51A7AF63-9CBD-4DA2-F293-AEDC519E9C76}"/>
                  </a:ext>
                </a:extLst>
              </p:cNvPr>
              <p:cNvSpPr/>
              <p:nvPr/>
            </p:nvSpPr>
            <p:spPr bwMode="auto">
              <a:xfrm>
                <a:off x="3399631" y="2638426"/>
                <a:ext cx="654050" cy="168275"/>
              </a:xfrm>
              <a:custGeom>
                <a:avLst/>
                <a:gdLst>
                  <a:gd name="T0" fmla="*/ 269 w 412"/>
                  <a:gd name="T1" fmla="*/ 53 h 106"/>
                  <a:gd name="T2" fmla="*/ 143 w 412"/>
                  <a:gd name="T3" fmla="*/ 53 h 106"/>
                  <a:gd name="T4" fmla="*/ 143 w 412"/>
                  <a:gd name="T5" fmla="*/ 0 h 106"/>
                  <a:gd name="T6" fmla="*/ 0 w 412"/>
                  <a:gd name="T7" fmla="*/ 0 h 106"/>
                  <a:gd name="T8" fmla="*/ 0 w 412"/>
                  <a:gd name="T9" fmla="*/ 106 h 106"/>
                  <a:gd name="T10" fmla="*/ 412 w 412"/>
                  <a:gd name="T11" fmla="*/ 106 h 106"/>
                  <a:gd name="T12" fmla="*/ 412 w 412"/>
                  <a:gd name="T13" fmla="*/ 0 h 106"/>
                  <a:gd name="T14" fmla="*/ 269 w 412"/>
                  <a:gd name="T15" fmla="*/ 0 h 106"/>
                  <a:gd name="T16" fmla="*/ 269 w 412"/>
                  <a:gd name="T17" fmla="*/ 5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2" h="106">
                    <a:moveTo>
                      <a:pt x="269" y="53"/>
                    </a:moveTo>
                    <a:lnTo>
                      <a:pt x="143" y="53"/>
                    </a:lnTo>
                    <a:lnTo>
                      <a:pt x="143" y="0"/>
                    </a:lnTo>
                    <a:lnTo>
                      <a:pt x="0" y="0"/>
                    </a:lnTo>
                    <a:lnTo>
                      <a:pt x="0" y="106"/>
                    </a:lnTo>
                    <a:lnTo>
                      <a:pt x="412" y="106"/>
                    </a:lnTo>
                    <a:lnTo>
                      <a:pt x="412" y="0"/>
                    </a:lnTo>
                    <a:lnTo>
                      <a:pt x="269" y="0"/>
                    </a:lnTo>
                    <a:lnTo>
                      <a:pt x="269"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74" name="iṧļíḍè">
                <a:extLst>
                  <a:ext uri="{FF2B5EF4-FFF2-40B4-BE49-F238E27FC236}">
                    <a16:creationId xmlns:a16="http://schemas.microsoft.com/office/drawing/2014/main" id="{32CE31C0-DEDD-4A42-B5B6-ACB803FFE10C}"/>
                  </a:ext>
                </a:extLst>
              </p:cNvPr>
              <p:cNvSpPr/>
              <p:nvPr/>
            </p:nvSpPr>
            <p:spPr bwMode="auto">
              <a:xfrm>
                <a:off x="3659981" y="2638426"/>
                <a:ext cx="133350" cy="50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75" name="îṣ1îḍè">
                <a:extLst>
                  <a:ext uri="{FF2B5EF4-FFF2-40B4-BE49-F238E27FC236}">
                    <a16:creationId xmlns:a16="http://schemas.microsoft.com/office/drawing/2014/main" id="{661C0891-D018-A68F-D7A4-74351ECADD53}"/>
                  </a:ext>
                </a:extLst>
              </p:cNvPr>
              <p:cNvSpPr/>
              <p:nvPr/>
            </p:nvSpPr>
            <p:spPr bwMode="auto">
              <a:xfrm>
                <a:off x="3399631" y="2252664"/>
                <a:ext cx="654050" cy="344488"/>
              </a:xfrm>
              <a:custGeom>
                <a:avLst/>
                <a:gdLst>
                  <a:gd name="T0" fmla="*/ 306 w 412"/>
                  <a:gd name="T1" fmla="*/ 0 h 217"/>
                  <a:gd name="T2" fmla="*/ 206 w 412"/>
                  <a:gd name="T3" fmla="*/ 0 h 217"/>
                  <a:gd name="T4" fmla="*/ 206 w 412"/>
                  <a:gd name="T5" fmla="*/ 37 h 217"/>
                  <a:gd name="T6" fmla="*/ 275 w 412"/>
                  <a:gd name="T7" fmla="*/ 37 h 217"/>
                  <a:gd name="T8" fmla="*/ 275 w 412"/>
                  <a:gd name="T9" fmla="*/ 79 h 217"/>
                  <a:gd name="T10" fmla="*/ 206 w 412"/>
                  <a:gd name="T11" fmla="*/ 79 h 217"/>
                  <a:gd name="T12" fmla="*/ 206 w 412"/>
                  <a:gd name="T13" fmla="*/ 217 h 217"/>
                  <a:gd name="T14" fmla="*/ 269 w 412"/>
                  <a:gd name="T15" fmla="*/ 217 h 217"/>
                  <a:gd name="T16" fmla="*/ 412 w 412"/>
                  <a:gd name="T17" fmla="*/ 217 h 217"/>
                  <a:gd name="T18" fmla="*/ 412 w 412"/>
                  <a:gd name="T19" fmla="*/ 79 h 217"/>
                  <a:gd name="T20" fmla="*/ 306 w 412"/>
                  <a:gd name="T21" fmla="*/ 79 h 217"/>
                  <a:gd name="T22" fmla="*/ 306 w 412"/>
                  <a:gd name="T23" fmla="*/ 0 h 217"/>
                  <a:gd name="T24" fmla="*/ 206 w 412"/>
                  <a:gd name="T25" fmla="*/ 0 h 217"/>
                  <a:gd name="T26" fmla="*/ 106 w 412"/>
                  <a:gd name="T27" fmla="*/ 0 h 217"/>
                  <a:gd name="T28" fmla="*/ 106 w 412"/>
                  <a:gd name="T29" fmla="*/ 79 h 217"/>
                  <a:gd name="T30" fmla="*/ 0 w 412"/>
                  <a:gd name="T31" fmla="*/ 79 h 217"/>
                  <a:gd name="T32" fmla="*/ 0 w 412"/>
                  <a:gd name="T33" fmla="*/ 217 h 217"/>
                  <a:gd name="T34" fmla="*/ 143 w 412"/>
                  <a:gd name="T35" fmla="*/ 217 h 217"/>
                  <a:gd name="T36" fmla="*/ 206 w 412"/>
                  <a:gd name="T37" fmla="*/ 217 h 217"/>
                  <a:gd name="T38" fmla="*/ 206 w 412"/>
                  <a:gd name="T39" fmla="*/ 79 h 217"/>
                  <a:gd name="T40" fmla="*/ 137 w 412"/>
                  <a:gd name="T41" fmla="*/ 79 h 217"/>
                  <a:gd name="T42" fmla="*/ 137 w 412"/>
                  <a:gd name="T43" fmla="*/ 79 h 217"/>
                  <a:gd name="T44" fmla="*/ 137 w 412"/>
                  <a:gd name="T45" fmla="*/ 37 h 217"/>
                  <a:gd name="T46" fmla="*/ 206 w 412"/>
                  <a:gd name="T47" fmla="*/ 37 h 217"/>
                  <a:gd name="T48" fmla="*/ 206 w 412"/>
                  <a:gd name="T4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2" h="217">
                    <a:moveTo>
                      <a:pt x="306" y="0"/>
                    </a:moveTo>
                    <a:lnTo>
                      <a:pt x="206" y="0"/>
                    </a:lnTo>
                    <a:lnTo>
                      <a:pt x="206" y="37"/>
                    </a:lnTo>
                    <a:lnTo>
                      <a:pt x="275" y="37"/>
                    </a:lnTo>
                    <a:lnTo>
                      <a:pt x="275" y="79"/>
                    </a:lnTo>
                    <a:lnTo>
                      <a:pt x="206" y="79"/>
                    </a:lnTo>
                    <a:lnTo>
                      <a:pt x="206" y="217"/>
                    </a:lnTo>
                    <a:lnTo>
                      <a:pt x="269" y="217"/>
                    </a:lnTo>
                    <a:lnTo>
                      <a:pt x="412" y="217"/>
                    </a:lnTo>
                    <a:lnTo>
                      <a:pt x="412" y="79"/>
                    </a:lnTo>
                    <a:lnTo>
                      <a:pt x="306" y="79"/>
                    </a:lnTo>
                    <a:lnTo>
                      <a:pt x="306" y="0"/>
                    </a:lnTo>
                    <a:close/>
                    <a:moveTo>
                      <a:pt x="206" y="0"/>
                    </a:moveTo>
                    <a:lnTo>
                      <a:pt x="106" y="0"/>
                    </a:lnTo>
                    <a:lnTo>
                      <a:pt x="106" y="79"/>
                    </a:lnTo>
                    <a:lnTo>
                      <a:pt x="0" y="79"/>
                    </a:lnTo>
                    <a:lnTo>
                      <a:pt x="0" y="217"/>
                    </a:lnTo>
                    <a:lnTo>
                      <a:pt x="143" y="217"/>
                    </a:lnTo>
                    <a:lnTo>
                      <a:pt x="206" y="217"/>
                    </a:lnTo>
                    <a:lnTo>
                      <a:pt x="206" y="79"/>
                    </a:lnTo>
                    <a:lnTo>
                      <a:pt x="137" y="79"/>
                    </a:lnTo>
                    <a:lnTo>
                      <a:pt x="137" y="79"/>
                    </a:lnTo>
                    <a:lnTo>
                      <a:pt x="137" y="37"/>
                    </a:lnTo>
                    <a:lnTo>
                      <a:pt x="206" y="37"/>
                    </a:lnTo>
                    <a:lnTo>
                      <a:pt x="20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76" name="ïṡḷîdê">
                <a:extLst>
                  <a:ext uri="{FF2B5EF4-FFF2-40B4-BE49-F238E27FC236}">
                    <a16:creationId xmlns:a16="http://schemas.microsoft.com/office/drawing/2014/main" id="{C58246E7-AD38-6910-463C-C6B2A74EE514}"/>
                  </a:ext>
                </a:extLst>
              </p:cNvPr>
              <p:cNvSpPr/>
              <p:nvPr/>
            </p:nvSpPr>
            <p:spPr bwMode="auto">
              <a:xfrm>
                <a:off x="7911306" y="4125914"/>
                <a:ext cx="1090613" cy="1084263"/>
              </a:xfrm>
              <a:prstGeom prst="ellipse">
                <a:avLst/>
              </a:prstGeom>
              <a:solidFill>
                <a:srgbClr val="5896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77" name="î$lîḋé">
                <a:extLst>
                  <a:ext uri="{FF2B5EF4-FFF2-40B4-BE49-F238E27FC236}">
                    <a16:creationId xmlns:a16="http://schemas.microsoft.com/office/drawing/2014/main" id="{E899F4AB-B58D-871F-14DE-FC3F64276946}"/>
                  </a:ext>
                </a:extLst>
              </p:cNvPr>
              <p:cNvSpPr/>
              <p:nvPr/>
            </p:nvSpPr>
            <p:spPr bwMode="auto">
              <a:xfrm>
                <a:off x="8271669" y="4362451"/>
                <a:ext cx="377825" cy="612775"/>
              </a:xfrm>
              <a:custGeom>
                <a:avLst/>
                <a:gdLst>
                  <a:gd name="T0" fmla="*/ 238 w 238"/>
                  <a:gd name="T1" fmla="*/ 386 h 386"/>
                  <a:gd name="T2" fmla="*/ 212 w 238"/>
                  <a:gd name="T3" fmla="*/ 5 h 386"/>
                  <a:gd name="T4" fmla="*/ 190 w 238"/>
                  <a:gd name="T5" fmla="*/ 0 h 386"/>
                  <a:gd name="T6" fmla="*/ 212 w 238"/>
                  <a:gd name="T7" fmla="*/ 31 h 386"/>
                  <a:gd name="T8" fmla="*/ 212 w 238"/>
                  <a:gd name="T9" fmla="*/ 248 h 386"/>
                  <a:gd name="T10" fmla="*/ 190 w 238"/>
                  <a:gd name="T11" fmla="*/ 275 h 386"/>
                  <a:gd name="T12" fmla="*/ 212 w 238"/>
                  <a:gd name="T13" fmla="*/ 307 h 386"/>
                  <a:gd name="T14" fmla="*/ 190 w 238"/>
                  <a:gd name="T15" fmla="*/ 307 h 386"/>
                  <a:gd name="T16" fmla="*/ 212 w 238"/>
                  <a:gd name="T17" fmla="*/ 328 h 386"/>
                  <a:gd name="T18" fmla="*/ 212 w 238"/>
                  <a:gd name="T19" fmla="*/ 359 h 386"/>
                  <a:gd name="T20" fmla="*/ 190 w 238"/>
                  <a:gd name="T21" fmla="*/ 386 h 386"/>
                  <a:gd name="T22" fmla="*/ 164 w 238"/>
                  <a:gd name="T23" fmla="*/ 5 h 386"/>
                  <a:gd name="T24" fmla="*/ 116 w 238"/>
                  <a:gd name="T25" fmla="*/ 31 h 386"/>
                  <a:gd name="T26" fmla="*/ 190 w 238"/>
                  <a:gd name="T27" fmla="*/ 0 h 386"/>
                  <a:gd name="T28" fmla="*/ 164 w 238"/>
                  <a:gd name="T29" fmla="*/ 0 h 386"/>
                  <a:gd name="T30" fmla="*/ 190 w 238"/>
                  <a:gd name="T31" fmla="*/ 386 h 386"/>
                  <a:gd name="T32" fmla="*/ 164 w 238"/>
                  <a:gd name="T33" fmla="*/ 359 h 386"/>
                  <a:gd name="T34" fmla="*/ 190 w 238"/>
                  <a:gd name="T35" fmla="*/ 328 h 386"/>
                  <a:gd name="T36" fmla="*/ 164 w 238"/>
                  <a:gd name="T37" fmla="*/ 307 h 386"/>
                  <a:gd name="T38" fmla="*/ 190 w 238"/>
                  <a:gd name="T39" fmla="*/ 275 h 386"/>
                  <a:gd name="T40" fmla="*/ 116 w 238"/>
                  <a:gd name="T41" fmla="*/ 248 h 386"/>
                  <a:gd name="T42" fmla="*/ 143 w 238"/>
                  <a:gd name="T43" fmla="*/ 275 h 386"/>
                  <a:gd name="T44" fmla="*/ 143 w 238"/>
                  <a:gd name="T45" fmla="*/ 307 h 386"/>
                  <a:gd name="T46" fmla="*/ 116 w 238"/>
                  <a:gd name="T47" fmla="*/ 328 h 386"/>
                  <a:gd name="T48" fmla="*/ 143 w 238"/>
                  <a:gd name="T49" fmla="*/ 359 h 386"/>
                  <a:gd name="T50" fmla="*/ 116 w 238"/>
                  <a:gd name="T51" fmla="*/ 359 h 386"/>
                  <a:gd name="T52" fmla="*/ 116 w 238"/>
                  <a:gd name="T53" fmla="*/ 5 h 386"/>
                  <a:gd name="T54" fmla="*/ 48 w 238"/>
                  <a:gd name="T55" fmla="*/ 31 h 386"/>
                  <a:gd name="T56" fmla="*/ 116 w 238"/>
                  <a:gd name="T57" fmla="*/ 5 h 386"/>
                  <a:gd name="T58" fmla="*/ 48 w 238"/>
                  <a:gd name="T59" fmla="*/ 386 h 386"/>
                  <a:gd name="T60" fmla="*/ 116 w 238"/>
                  <a:gd name="T61" fmla="*/ 359 h 386"/>
                  <a:gd name="T62" fmla="*/ 95 w 238"/>
                  <a:gd name="T63" fmla="*/ 328 h 386"/>
                  <a:gd name="T64" fmla="*/ 116 w 238"/>
                  <a:gd name="T65" fmla="*/ 307 h 386"/>
                  <a:gd name="T66" fmla="*/ 95 w 238"/>
                  <a:gd name="T67" fmla="*/ 275 h 386"/>
                  <a:gd name="T68" fmla="*/ 116 w 238"/>
                  <a:gd name="T69" fmla="*/ 248 h 386"/>
                  <a:gd name="T70" fmla="*/ 48 w 238"/>
                  <a:gd name="T71" fmla="*/ 275 h 386"/>
                  <a:gd name="T72" fmla="*/ 69 w 238"/>
                  <a:gd name="T73" fmla="*/ 307 h 386"/>
                  <a:gd name="T74" fmla="*/ 48 w 238"/>
                  <a:gd name="T75" fmla="*/ 307 h 386"/>
                  <a:gd name="T76" fmla="*/ 69 w 238"/>
                  <a:gd name="T77" fmla="*/ 328 h 386"/>
                  <a:gd name="T78" fmla="*/ 69 w 238"/>
                  <a:gd name="T79" fmla="*/ 359 h 386"/>
                  <a:gd name="T80" fmla="*/ 48 w 238"/>
                  <a:gd name="T81" fmla="*/ 386 h 386"/>
                  <a:gd name="T82" fmla="*/ 0 w 238"/>
                  <a:gd name="T83" fmla="*/ 5 h 386"/>
                  <a:gd name="T84" fmla="*/ 48 w 238"/>
                  <a:gd name="T85" fmla="*/ 386 h 386"/>
                  <a:gd name="T86" fmla="*/ 27 w 238"/>
                  <a:gd name="T87" fmla="*/ 359 h 386"/>
                  <a:gd name="T88" fmla="*/ 48 w 238"/>
                  <a:gd name="T89" fmla="*/ 328 h 386"/>
                  <a:gd name="T90" fmla="*/ 27 w 238"/>
                  <a:gd name="T91" fmla="*/ 307 h 386"/>
                  <a:gd name="T92" fmla="*/ 48 w 238"/>
                  <a:gd name="T93" fmla="*/ 275 h 386"/>
                  <a:gd name="T94" fmla="*/ 27 w 238"/>
                  <a:gd name="T95" fmla="*/ 248 h 386"/>
                  <a:gd name="T96" fmla="*/ 48 w 238"/>
                  <a:gd name="T97" fmla="*/ 31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8" h="386">
                    <a:moveTo>
                      <a:pt x="190" y="386"/>
                    </a:moveTo>
                    <a:lnTo>
                      <a:pt x="238" y="386"/>
                    </a:lnTo>
                    <a:lnTo>
                      <a:pt x="238" y="5"/>
                    </a:lnTo>
                    <a:lnTo>
                      <a:pt x="212" y="5"/>
                    </a:lnTo>
                    <a:lnTo>
                      <a:pt x="212" y="0"/>
                    </a:lnTo>
                    <a:lnTo>
                      <a:pt x="190" y="0"/>
                    </a:lnTo>
                    <a:lnTo>
                      <a:pt x="190" y="31"/>
                    </a:lnTo>
                    <a:lnTo>
                      <a:pt x="212" y="31"/>
                    </a:lnTo>
                    <a:lnTo>
                      <a:pt x="212" y="248"/>
                    </a:lnTo>
                    <a:lnTo>
                      <a:pt x="212" y="248"/>
                    </a:lnTo>
                    <a:lnTo>
                      <a:pt x="190" y="248"/>
                    </a:lnTo>
                    <a:lnTo>
                      <a:pt x="190" y="275"/>
                    </a:lnTo>
                    <a:lnTo>
                      <a:pt x="212" y="275"/>
                    </a:lnTo>
                    <a:lnTo>
                      <a:pt x="212" y="307"/>
                    </a:lnTo>
                    <a:lnTo>
                      <a:pt x="212" y="307"/>
                    </a:lnTo>
                    <a:lnTo>
                      <a:pt x="190" y="307"/>
                    </a:lnTo>
                    <a:lnTo>
                      <a:pt x="190" y="328"/>
                    </a:lnTo>
                    <a:lnTo>
                      <a:pt x="212" y="328"/>
                    </a:lnTo>
                    <a:lnTo>
                      <a:pt x="212" y="359"/>
                    </a:lnTo>
                    <a:lnTo>
                      <a:pt x="212" y="359"/>
                    </a:lnTo>
                    <a:lnTo>
                      <a:pt x="190" y="359"/>
                    </a:lnTo>
                    <a:lnTo>
                      <a:pt x="190" y="386"/>
                    </a:lnTo>
                    <a:close/>
                    <a:moveTo>
                      <a:pt x="164" y="0"/>
                    </a:moveTo>
                    <a:lnTo>
                      <a:pt x="164" y="5"/>
                    </a:lnTo>
                    <a:lnTo>
                      <a:pt x="116" y="5"/>
                    </a:lnTo>
                    <a:lnTo>
                      <a:pt x="116" y="31"/>
                    </a:lnTo>
                    <a:lnTo>
                      <a:pt x="190" y="31"/>
                    </a:lnTo>
                    <a:lnTo>
                      <a:pt x="190" y="0"/>
                    </a:lnTo>
                    <a:lnTo>
                      <a:pt x="164" y="0"/>
                    </a:lnTo>
                    <a:lnTo>
                      <a:pt x="164" y="0"/>
                    </a:lnTo>
                    <a:close/>
                    <a:moveTo>
                      <a:pt x="116" y="386"/>
                    </a:moveTo>
                    <a:lnTo>
                      <a:pt x="190" y="386"/>
                    </a:lnTo>
                    <a:lnTo>
                      <a:pt x="190" y="359"/>
                    </a:lnTo>
                    <a:lnTo>
                      <a:pt x="164" y="359"/>
                    </a:lnTo>
                    <a:lnTo>
                      <a:pt x="164" y="328"/>
                    </a:lnTo>
                    <a:lnTo>
                      <a:pt x="190" y="328"/>
                    </a:lnTo>
                    <a:lnTo>
                      <a:pt x="190" y="307"/>
                    </a:lnTo>
                    <a:lnTo>
                      <a:pt x="164" y="307"/>
                    </a:lnTo>
                    <a:lnTo>
                      <a:pt x="164" y="275"/>
                    </a:lnTo>
                    <a:lnTo>
                      <a:pt x="190" y="275"/>
                    </a:lnTo>
                    <a:lnTo>
                      <a:pt x="190" y="248"/>
                    </a:lnTo>
                    <a:lnTo>
                      <a:pt x="116" y="248"/>
                    </a:lnTo>
                    <a:lnTo>
                      <a:pt x="116" y="275"/>
                    </a:lnTo>
                    <a:lnTo>
                      <a:pt x="143" y="275"/>
                    </a:lnTo>
                    <a:lnTo>
                      <a:pt x="143" y="307"/>
                    </a:lnTo>
                    <a:lnTo>
                      <a:pt x="143" y="307"/>
                    </a:lnTo>
                    <a:lnTo>
                      <a:pt x="116" y="307"/>
                    </a:lnTo>
                    <a:lnTo>
                      <a:pt x="116" y="328"/>
                    </a:lnTo>
                    <a:lnTo>
                      <a:pt x="143" y="328"/>
                    </a:lnTo>
                    <a:lnTo>
                      <a:pt x="143" y="359"/>
                    </a:lnTo>
                    <a:lnTo>
                      <a:pt x="143" y="359"/>
                    </a:lnTo>
                    <a:lnTo>
                      <a:pt x="116" y="359"/>
                    </a:lnTo>
                    <a:lnTo>
                      <a:pt x="116" y="386"/>
                    </a:lnTo>
                    <a:close/>
                    <a:moveTo>
                      <a:pt x="116" y="5"/>
                    </a:moveTo>
                    <a:lnTo>
                      <a:pt x="48" y="5"/>
                    </a:lnTo>
                    <a:lnTo>
                      <a:pt x="48" y="31"/>
                    </a:lnTo>
                    <a:lnTo>
                      <a:pt x="116" y="31"/>
                    </a:lnTo>
                    <a:lnTo>
                      <a:pt x="116" y="5"/>
                    </a:lnTo>
                    <a:lnTo>
                      <a:pt x="116" y="5"/>
                    </a:lnTo>
                    <a:close/>
                    <a:moveTo>
                      <a:pt x="48" y="386"/>
                    </a:moveTo>
                    <a:lnTo>
                      <a:pt x="116" y="386"/>
                    </a:lnTo>
                    <a:lnTo>
                      <a:pt x="116" y="359"/>
                    </a:lnTo>
                    <a:lnTo>
                      <a:pt x="95" y="359"/>
                    </a:lnTo>
                    <a:lnTo>
                      <a:pt x="95" y="328"/>
                    </a:lnTo>
                    <a:lnTo>
                      <a:pt x="116" y="328"/>
                    </a:lnTo>
                    <a:lnTo>
                      <a:pt x="116" y="307"/>
                    </a:lnTo>
                    <a:lnTo>
                      <a:pt x="95" y="307"/>
                    </a:lnTo>
                    <a:lnTo>
                      <a:pt x="95" y="275"/>
                    </a:lnTo>
                    <a:lnTo>
                      <a:pt x="116" y="275"/>
                    </a:lnTo>
                    <a:lnTo>
                      <a:pt x="116" y="248"/>
                    </a:lnTo>
                    <a:lnTo>
                      <a:pt x="48" y="248"/>
                    </a:lnTo>
                    <a:lnTo>
                      <a:pt x="48" y="275"/>
                    </a:lnTo>
                    <a:lnTo>
                      <a:pt x="69" y="275"/>
                    </a:lnTo>
                    <a:lnTo>
                      <a:pt x="69" y="307"/>
                    </a:lnTo>
                    <a:lnTo>
                      <a:pt x="69" y="307"/>
                    </a:lnTo>
                    <a:lnTo>
                      <a:pt x="48" y="307"/>
                    </a:lnTo>
                    <a:lnTo>
                      <a:pt x="48" y="328"/>
                    </a:lnTo>
                    <a:lnTo>
                      <a:pt x="69" y="328"/>
                    </a:lnTo>
                    <a:lnTo>
                      <a:pt x="69" y="359"/>
                    </a:lnTo>
                    <a:lnTo>
                      <a:pt x="69" y="359"/>
                    </a:lnTo>
                    <a:lnTo>
                      <a:pt x="48" y="359"/>
                    </a:lnTo>
                    <a:lnTo>
                      <a:pt x="48" y="386"/>
                    </a:lnTo>
                    <a:close/>
                    <a:moveTo>
                      <a:pt x="48" y="5"/>
                    </a:moveTo>
                    <a:lnTo>
                      <a:pt x="0" y="5"/>
                    </a:lnTo>
                    <a:lnTo>
                      <a:pt x="0" y="386"/>
                    </a:lnTo>
                    <a:lnTo>
                      <a:pt x="48" y="386"/>
                    </a:lnTo>
                    <a:lnTo>
                      <a:pt x="48" y="359"/>
                    </a:lnTo>
                    <a:lnTo>
                      <a:pt x="27" y="359"/>
                    </a:lnTo>
                    <a:lnTo>
                      <a:pt x="27" y="328"/>
                    </a:lnTo>
                    <a:lnTo>
                      <a:pt x="48" y="328"/>
                    </a:lnTo>
                    <a:lnTo>
                      <a:pt x="48" y="307"/>
                    </a:lnTo>
                    <a:lnTo>
                      <a:pt x="27" y="307"/>
                    </a:lnTo>
                    <a:lnTo>
                      <a:pt x="27" y="275"/>
                    </a:lnTo>
                    <a:lnTo>
                      <a:pt x="48" y="275"/>
                    </a:lnTo>
                    <a:lnTo>
                      <a:pt x="48" y="248"/>
                    </a:lnTo>
                    <a:lnTo>
                      <a:pt x="27" y="248"/>
                    </a:lnTo>
                    <a:lnTo>
                      <a:pt x="27" y="31"/>
                    </a:lnTo>
                    <a:lnTo>
                      <a:pt x="48" y="31"/>
                    </a:lnTo>
                    <a:lnTo>
                      <a:pt x="4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78" name="ïṡḻîďe">
                <a:extLst>
                  <a:ext uri="{FF2B5EF4-FFF2-40B4-BE49-F238E27FC236}">
                    <a16:creationId xmlns:a16="http://schemas.microsoft.com/office/drawing/2014/main" id="{32589D39-AF98-1351-7381-8A1F49D97A1C}"/>
                  </a:ext>
                </a:extLst>
              </p:cNvPr>
              <p:cNvSpPr/>
              <p:nvPr/>
            </p:nvSpPr>
            <p:spPr bwMode="auto">
              <a:xfrm>
                <a:off x="4321969" y="1597026"/>
                <a:ext cx="1082675" cy="1084263"/>
              </a:xfrm>
              <a:prstGeom prst="ellipse">
                <a:avLst/>
              </a:prstGeom>
              <a:solidFill>
                <a:srgbClr val="FA989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79" name="iŝļîḍè">
                <a:extLst>
                  <a:ext uri="{FF2B5EF4-FFF2-40B4-BE49-F238E27FC236}">
                    <a16:creationId xmlns:a16="http://schemas.microsoft.com/office/drawing/2014/main" id="{0ADE3881-3A08-7375-A4FC-C4B0FD0D65A7}"/>
                  </a:ext>
                </a:extLst>
              </p:cNvPr>
              <p:cNvSpPr/>
              <p:nvPr/>
            </p:nvSpPr>
            <p:spPr bwMode="auto">
              <a:xfrm>
                <a:off x="4523581" y="1831976"/>
                <a:ext cx="687388" cy="512763"/>
              </a:xfrm>
              <a:custGeom>
                <a:avLst/>
                <a:gdLst>
                  <a:gd name="T0" fmla="*/ 41 w 82"/>
                  <a:gd name="T1" fmla="*/ 0 h 61"/>
                  <a:gd name="T2" fmla="*/ 0 w 82"/>
                  <a:gd name="T3" fmla="*/ 41 h 61"/>
                  <a:gd name="T4" fmla="*/ 5 w 82"/>
                  <a:gd name="T5" fmla="*/ 60 h 61"/>
                  <a:gd name="T6" fmla="*/ 5 w 82"/>
                  <a:gd name="T7" fmla="*/ 50 h 61"/>
                  <a:gd name="T8" fmla="*/ 7 w 82"/>
                  <a:gd name="T9" fmla="*/ 44 h 61"/>
                  <a:gd name="T10" fmla="*/ 6 w 82"/>
                  <a:gd name="T11" fmla="*/ 41 h 61"/>
                  <a:gd name="T12" fmla="*/ 41 w 82"/>
                  <a:gd name="T13" fmla="*/ 6 h 61"/>
                  <a:gd name="T14" fmla="*/ 75 w 82"/>
                  <a:gd name="T15" fmla="*/ 41 h 61"/>
                  <a:gd name="T16" fmla="*/ 75 w 82"/>
                  <a:gd name="T17" fmla="*/ 44 h 61"/>
                  <a:gd name="T18" fmla="*/ 76 w 82"/>
                  <a:gd name="T19" fmla="*/ 50 h 61"/>
                  <a:gd name="T20" fmla="*/ 76 w 82"/>
                  <a:gd name="T21" fmla="*/ 61 h 61"/>
                  <a:gd name="T22" fmla="*/ 82 w 82"/>
                  <a:gd name="T23" fmla="*/ 41 h 61"/>
                  <a:gd name="T24" fmla="*/ 41 w 82"/>
                  <a:gd name="T2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61">
                    <a:moveTo>
                      <a:pt x="41" y="0"/>
                    </a:moveTo>
                    <a:cubicBezTo>
                      <a:pt x="18" y="0"/>
                      <a:pt x="0" y="18"/>
                      <a:pt x="0" y="41"/>
                    </a:cubicBezTo>
                    <a:cubicBezTo>
                      <a:pt x="0" y="48"/>
                      <a:pt x="1" y="54"/>
                      <a:pt x="5" y="60"/>
                    </a:cubicBezTo>
                    <a:cubicBezTo>
                      <a:pt x="5" y="50"/>
                      <a:pt x="5" y="50"/>
                      <a:pt x="5" y="50"/>
                    </a:cubicBezTo>
                    <a:cubicBezTo>
                      <a:pt x="5" y="48"/>
                      <a:pt x="5" y="46"/>
                      <a:pt x="7" y="44"/>
                    </a:cubicBezTo>
                    <a:cubicBezTo>
                      <a:pt x="6" y="43"/>
                      <a:pt x="6" y="42"/>
                      <a:pt x="6" y="41"/>
                    </a:cubicBezTo>
                    <a:cubicBezTo>
                      <a:pt x="6" y="22"/>
                      <a:pt x="22" y="7"/>
                      <a:pt x="41" y="6"/>
                    </a:cubicBezTo>
                    <a:cubicBezTo>
                      <a:pt x="59" y="7"/>
                      <a:pt x="75" y="22"/>
                      <a:pt x="75" y="41"/>
                    </a:cubicBezTo>
                    <a:cubicBezTo>
                      <a:pt x="75" y="42"/>
                      <a:pt x="75" y="43"/>
                      <a:pt x="75" y="44"/>
                    </a:cubicBezTo>
                    <a:cubicBezTo>
                      <a:pt x="76" y="46"/>
                      <a:pt x="76" y="48"/>
                      <a:pt x="76" y="50"/>
                    </a:cubicBezTo>
                    <a:cubicBezTo>
                      <a:pt x="76" y="61"/>
                      <a:pt x="76" y="61"/>
                      <a:pt x="76" y="61"/>
                    </a:cubicBezTo>
                    <a:cubicBezTo>
                      <a:pt x="80" y="55"/>
                      <a:pt x="82" y="48"/>
                      <a:pt x="82" y="41"/>
                    </a:cubicBezTo>
                    <a:cubicBezTo>
                      <a:pt x="82" y="18"/>
                      <a:pt x="63" y="0"/>
                      <a:pt x="4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80" name="ïṣḷíḑe">
                <a:extLst>
                  <a:ext uri="{FF2B5EF4-FFF2-40B4-BE49-F238E27FC236}">
                    <a16:creationId xmlns:a16="http://schemas.microsoft.com/office/drawing/2014/main" id="{4E9FE686-EB68-B8C2-A68D-D6535F6A3CF9}"/>
                  </a:ext>
                </a:extLst>
              </p:cNvPr>
              <p:cNvSpPr/>
              <p:nvPr/>
            </p:nvSpPr>
            <p:spPr bwMode="auto">
              <a:xfrm>
                <a:off x="4582319" y="2176464"/>
                <a:ext cx="150813" cy="269875"/>
              </a:xfrm>
              <a:custGeom>
                <a:avLst/>
                <a:gdLst>
                  <a:gd name="T0" fmla="*/ 0 w 18"/>
                  <a:gd name="T1" fmla="*/ 7 h 32"/>
                  <a:gd name="T2" fmla="*/ 0 w 18"/>
                  <a:gd name="T3" fmla="*/ 9 h 32"/>
                  <a:gd name="T4" fmla="*/ 0 w 18"/>
                  <a:gd name="T5" fmla="*/ 19 h 32"/>
                  <a:gd name="T6" fmla="*/ 0 w 18"/>
                  <a:gd name="T7" fmla="*/ 24 h 32"/>
                  <a:gd name="T8" fmla="*/ 12 w 18"/>
                  <a:gd name="T9" fmla="*/ 32 h 32"/>
                  <a:gd name="T10" fmla="*/ 18 w 18"/>
                  <a:gd name="T11" fmla="*/ 32 h 32"/>
                  <a:gd name="T12" fmla="*/ 18 w 18"/>
                  <a:gd name="T13" fmla="*/ 0 h 32"/>
                  <a:gd name="T14" fmla="*/ 12 w 18"/>
                  <a:gd name="T15" fmla="*/ 0 h 32"/>
                  <a:gd name="T16" fmla="*/ 0 w 18"/>
                  <a:gd name="T17" fmla="*/ 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32">
                    <a:moveTo>
                      <a:pt x="0" y="7"/>
                    </a:moveTo>
                    <a:cubicBezTo>
                      <a:pt x="0" y="7"/>
                      <a:pt x="0" y="8"/>
                      <a:pt x="0" y="9"/>
                    </a:cubicBezTo>
                    <a:cubicBezTo>
                      <a:pt x="0" y="19"/>
                      <a:pt x="0" y="19"/>
                      <a:pt x="0" y="19"/>
                    </a:cubicBezTo>
                    <a:cubicBezTo>
                      <a:pt x="0" y="24"/>
                      <a:pt x="0" y="24"/>
                      <a:pt x="0" y="24"/>
                    </a:cubicBezTo>
                    <a:cubicBezTo>
                      <a:pt x="0" y="29"/>
                      <a:pt x="5" y="32"/>
                      <a:pt x="12" y="32"/>
                    </a:cubicBezTo>
                    <a:cubicBezTo>
                      <a:pt x="18" y="32"/>
                      <a:pt x="18" y="32"/>
                      <a:pt x="18" y="32"/>
                    </a:cubicBezTo>
                    <a:cubicBezTo>
                      <a:pt x="18" y="0"/>
                      <a:pt x="18" y="0"/>
                      <a:pt x="18" y="0"/>
                    </a:cubicBezTo>
                    <a:cubicBezTo>
                      <a:pt x="12" y="0"/>
                      <a:pt x="12" y="0"/>
                      <a:pt x="12" y="0"/>
                    </a:cubicBezTo>
                    <a:cubicBezTo>
                      <a:pt x="6" y="0"/>
                      <a:pt x="1" y="3"/>
                      <a:pt x="0"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81" name="îṥ1ïďe">
                <a:extLst>
                  <a:ext uri="{FF2B5EF4-FFF2-40B4-BE49-F238E27FC236}">
                    <a16:creationId xmlns:a16="http://schemas.microsoft.com/office/drawing/2014/main" id="{3EAE4058-7E7F-80DA-3599-8755589D4A3C}"/>
                  </a:ext>
                </a:extLst>
              </p:cNvPr>
              <p:cNvSpPr/>
              <p:nvPr/>
            </p:nvSpPr>
            <p:spPr bwMode="auto">
              <a:xfrm>
                <a:off x="4993481" y="2176464"/>
                <a:ext cx="150813" cy="269875"/>
              </a:xfrm>
              <a:custGeom>
                <a:avLst/>
                <a:gdLst>
                  <a:gd name="T0" fmla="*/ 18 w 18"/>
                  <a:gd name="T1" fmla="*/ 24 h 32"/>
                  <a:gd name="T2" fmla="*/ 18 w 18"/>
                  <a:gd name="T3" fmla="*/ 19 h 32"/>
                  <a:gd name="T4" fmla="*/ 18 w 18"/>
                  <a:gd name="T5" fmla="*/ 9 h 32"/>
                  <a:gd name="T6" fmla="*/ 18 w 18"/>
                  <a:gd name="T7" fmla="*/ 7 h 32"/>
                  <a:gd name="T8" fmla="*/ 5 w 18"/>
                  <a:gd name="T9" fmla="*/ 0 h 32"/>
                  <a:gd name="T10" fmla="*/ 0 w 18"/>
                  <a:gd name="T11" fmla="*/ 0 h 32"/>
                  <a:gd name="T12" fmla="*/ 0 w 18"/>
                  <a:gd name="T13" fmla="*/ 32 h 32"/>
                  <a:gd name="T14" fmla="*/ 5 w 18"/>
                  <a:gd name="T15" fmla="*/ 32 h 32"/>
                  <a:gd name="T16" fmla="*/ 18 w 18"/>
                  <a:gd name="T17"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32">
                    <a:moveTo>
                      <a:pt x="18" y="24"/>
                    </a:moveTo>
                    <a:cubicBezTo>
                      <a:pt x="18" y="19"/>
                      <a:pt x="18" y="19"/>
                      <a:pt x="18" y="19"/>
                    </a:cubicBezTo>
                    <a:cubicBezTo>
                      <a:pt x="18" y="9"/>
                      <a:pt x="18" y="9"/>
                      <a:pt x="18" y="9"/>
                    </a:cubicBezTo>
                    <a:cubicBezTo>
                      <a:pt x="18" y="8"/>
                      <a:pt x="18" y="8"/>
                      <a:pt x="18" y="7"/>
                    </a:cubicBezTo>
                    <a:cubicBezTo>
                      <a:pt x="17" y="3"/>
                      <a:pt x="12" y="0"/>
                      <a:pt x="5" y="0"/>
                    </a:cubicBezTo>
                    <a:cubicBezTo>
                      <a:pt x="0" y="0"/>
                      <a:pt x="0" y="0"/>
                      <a:pt x="0" y="0"/>
                    </a:cubicBezTo>
                    <a:cubicBezTo>
                      <a:pt x="0" y="32"/>
                      <a:pt x="0" y="32"/>
                      <a:pt x="0" y="32"/>
                    </a:cubicBezTo>
                    <a:cubicBezTo>
                      <a:pt x="5" y="32"/>
                      <a:pt x="5" y="32"/>
                      <a:pt x="5" y="32"/>
                    </a:cubicBezTo>
                    <a:cubicBezTo>
                      <a:pt x="12" y="32"/>
                      <a:pt x="18" y="29"/>
                      <a:pt x="18"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82" name="ïṡḻiďé">
                <a:extLst>
                  <a:ext uri="{FF2B5EF4-FFF2-40B4-BE49-F238E27FC236}">
                    <a16:creationId xmlns:a16="http://schemas.microsoft.com/office/drawing/2014/main" id="{1E3531B1-7A8A-E091-8B35-2180EA5B4E9C}"/>
                  </a:ext>
                </a:extLst>
              </p:cNvPr>
              <p:cNvSpPr/>
              <p:nvPr/>
            </p:nvSpPr>
            <p:spPr bwMode="auto">
              <a:xfrm>
                <a:off x="2602706" y="3101976"/>
                <a:ext cx="1090613" cy="1082675"/>
              </a:xfrm>
              <a:prstGeom prst="ellipse">
                <a:avLst/>
              </a:prstGeom>
              <a:solidFill>
                <a:srgbClr val="FFD47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83" name="iśľiḋe">
                <a:extLst>
                  <a:ext uri="{FF2B5EF4-FFF2-40B4-BE49-F238E27FC236}">
                    <a16:creationId xmlns:a16="http://schemas.microsoft.com/office/drawing/2014/main" id="{754DA0EB-B3AE-BE34-2338-6757447540A0}"/>
                  </a:ext>
                </a:extLst>
              </p:cNvPr>
              <p:cNvSpPr/>
              <p:nvPr/>
            </p:nvSpPr>
            <p:spPr bwMode="auto">
              <a:xfrm>
                <a:off x="2870994" y="3378201"/>
                <a:ext cx="561975" cy="530225"/>
              </a:xfrm>
              <a:custGeom>
                <a:avLst/>
                <a:gdLst>
                  <a:gd name="T0" fmla="*/ 11 w 67"/>
                  <a:gd name="T1" fmla="*/ 63 h 63"/>
                  <a:gd name="T2" fmla="*/ 23 w 67"/>
                  <a:gd name="T3" fmla="*/ 51 h 63"/>
                  <a:gd name="T4" fmla="*/ 23 w 67"/>
                  <a:gd name="T5" fmla="*/ 51 h 63"/>
                  <a:gd name="T6" fmla="*/ 23 w 67"/>
                  <a:gd name="T7" fmla="*/ 14 h 63"/>
                  <a:gd name="T8" fmla="*/ 59 w 67"/>
                  <a:gd name="T9" fmla="*/ 14 h 63"/>
                  <a:gd name="T10" fmla="*/ 59 w 67"/>
                  <a:gd name="T11" fmla="*/ 41 h 63"/>
                  <a:gd name="T12" fmla="*/ 55 w 67"/>
                  <a:gd name="T13" fmla="*/ 40 h 63"/>
                  <a:gd name="T14" fmla="*/ 44 w 67"/>
                  <a:gd name="T15" fmla="*/ 51 h 63"/>
                  <a:gd name="T16" fmla="*/ 55 w 67"/>
                  <a:gd name="T17" fmla="*/ 63 h 63"/>
                  <a:gd name="T18" fmla="*/ 67 w 67"/>
                  <a:gd name="T19" fmla="*/ 51 h 63"/>
                  <a:gd name="T20" fmla="*/ 67 w 67"/>
                  <a:gd name="T21" fmla="*/ 51 h 63"/>
                  <a:gd name="T22" fmla="*/ 67 w 67"/>
                  <a:gd name="T23" fmla="*/ 51 h 63"/>
                  <a:gd name="T24" fmla="*/ 67 w 67"/>
                  <a:gd name="T25" fmla="*/ 14 h 63"/>
                  <a:gd name="T26" fmla="*/ 67 w 67"/>
                  <a:gd name="T27" fmla="*/ 0 h 63"/>
                  <a:gd name="T28" fmla="*/ 59 w 67"/>
                  <a:gd name="T29" fmla="*/ 0 h 63"/>
                  <a:gd name="T30" fmla="*/ 23 w 67"/>
                  <a:gd name="T31" fmla="*/ 0 h 63"/>
                  <a:gd name="T32" fmla="*/ 16 w 67"/>
                  <a:gd name="T33" fmla="*/ 0 h 63"/>
                  <a:gd name="T34" fmla="*/ 16 w 67"/>
                  <a:gd name="T35" fmla="*/ 14 h 63"/>
                  <a:gd name="T36" fmla="*/ 16 w 67"/>
                  <a:gd name="T37" fmla="*/ 41 h 63"/>
                  <a:gd name="T38" fmla="*/ 11 w 67"/>
                  <a:gd name="T39" fmla="*/ 40 h 63"/>
                  <a:gd name="T40" fmla="*/ 0 w 67"/>
                  <a:gd name="T41" fmla="*/ 51 h 63"/>
                  <a:gd name="T42" fmla="*/ 11 w 67"/>
                  <a:gd name="T4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63">
                    <a:moveTo>
                      <a:pt x="11" y="63"/>
                    </a:moveTo>
                    <a:cubicBezTo>
                      <a:pt x="18" y="63"/>
                      <a:pt x="23" y="58"/>
                      <a:pt x="23" y="51"/>
                    </a:cubicBezTo>
                    <a:cubicBezTo>
                      <a:pt x="23" y="51"/>
                      <a:pt x="23" y="51"/>
                      <a:pt x="23" y="51"/>
                    </a:cubicBezTo>
                    <a:cubicBezTo>
                      <a:pt x="23" y="14"/>
                      <a:pt x="23" y="14"/>
                      <a:pt x="23" y="14"/>
                    </a:cubicBezTo>
                    <a:cubicBezTo>
                      <a:pt x="59" y="14"/>
                      <a:pt x="59" y="14"/>
                      <a:pt x="59" y="14"/>
                    </a:cubicBezTo>
                    <a:cubicBezTo>
                      <a:pt x="59" y="41"/>
                      <a:pt x="59" y="41"/>
                      <a:pt x="59" y="41"/>
                    </a:cubicBezTo>
                    <a:cubicBezTo>
                      <a:pt x="58" y="40"/>
                      <a:pt x="57" y="40"/>
                      <a:pt x="55" y="40"/>
                    </a:cubicBezTo>
                    <a:cubicBezTo>
                      <a:pt x="49" y="40"/>
                      <a:pt x="44" y="45"/>
                      <a:pt x="44" y="51"/>
                    </a:cubicBezTo>
                    <a:cubicBezTo>
                      <a:pt x="44" y="58"/>
                      <a:pt x="49" y="63"/>
                      <a:pt x="55" y="63"/>
                    </a:cubicBezTo>
                    <a:cubicBezTo>
                      <a:pt x="62" y="63"/>
                      <a:pt x="67" y="58"/>
                      <a:pt x="67" y="51"/>
                    </a:cubicBezTo>
                    <a:cubicBezTo>
                      <a:pt x="67" y="51"/>
                      <a:pt x="67" y="51"/>
                      <a:pt x="67" y="51"/>
                    </a:cubicBezTo>
                    <a:cubicBezTo>
                      <a:pt x="67" y="51"/>
                      <a:pt x="67" y="51"/>
                      <a:pt x="67" y="51"/>
                    </a:cubicBezTo>
                    <a:cubicBezTo>
                      <a:pt x="67" y="14"/>
                      <a:pt x="67" y="14"/>
                      <a:pt x="67" y="14"/>
                    </a:cubicBezTo>
                    <a:cubicBezTo>
                      <a:pt x="67" y="0"/>
                      <a:pt x="67" y="0"/>
                      <a:pt x="67" y="0"/>
                    </a:cubicBezTo>
                    <a:cubicBezTo>
                      <a:pt x="59" y="0"/>
                      <a:pt x="59" y="0"/>
                      <a:pt x="59" y="0"/>
                    </a:cubicBezTo>
                    <a:cubicBezTo>
                      <a:pt x="23" y="0"/>
                      <a:pt x="23" y="0"/>
                      <a:pt x="23" y="0"/>
                    </a:cubicBezTo>
                    <a:cubicBezTo>
                      <a:pt x="16" y="0"/>
                      <a:pt x="16" y="0"/>
                      <a:pt x="16" y="0"/>
                    </a:cubicBezTo>
                    <a:cubicBezTo>
                      <a:pt x="16" y="14"/>
                      <a:pt x="16" y="14"/>
                      <a:pt x="16" y="14"/>
                    </a:cubicBezTo>
                    <a:cubicBezTo>
                      <a:pt x="16" y="41"/>
                      <a:pt x="16" y="41"/>
                      <a:pt x="16" y="41"/>
                    </a:cubicBezTo>
                    <a:cubicBezTo>
                      <a:pt x="14" y="40"/>
                      <a:pt x="13" y="40"/>
                      <a:pt x="11" y="40"/>
                    </a:cubicBezTo>
                    <a:cubicBezTo>
                      <a:pt x="5" y="40"/>
                      <a:pt x="0" y="45"/>
                      <a:pt x="0" y="51"/>
                    </a:cubicBezTo>
                    <a:cubicBezTo>
                      <a:pt x="0" y="58"/>
                      <a:pt x="5" y="63"/>
                      <a:pt x="11"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84" name="îšļïḍé">
                <a:extLst>
                  <a:ext uri="{FF2B5EF4-FFF2-40B4-BE49-F238E27FC236}">
                    <a16:creationId xmlns:a16="http://schemas.microsoft.com/office/drawing/2014/main" id="{F1F25496-BC98-83C1-9C5F-A3DB3423F5E7}"/>
                  </a:ext>
                </a:extLst>
              </p:cNvPr>
              <p:cNvSpPr/>
              <p:nvPr/>
            </p:nvSpPr>
            <p:spPr bwMode="auto">
              <a:xfrm>
                <a:off x="7870031" y="2068514"/>
                <a:ext cx="1081088" cy="1092200"/>
              </a:xfrm>
              <a:prstGeom prst="ellipse">
                <a:avLst/>
              </a:prstGeom>
              <a:solidFill>
                <a:srgbClr val="A2C9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85" name="î$1íḓè">
                <a:extLst>
                  <a:ext uri="{FF2B5EF4-FFF2-40B4-BE49-F238E27FC236}">
                    <a16:creationId xmlns:a16="http://schemas.microsoft.com/office/drawing/2014/main" id="{D75FBE5A-E1F0-CF4B-1CFB-4790B363226F}"/>
                  </a:ext>
                </a:extLst>
              </p:cNvPr>
              <p:cNvSpPr/>
              <p:nvPr/>
            </p:nvSpPr>
            <p:spPr bwMode="auto">
              <a:xfrm>
                <a:off x="8087519" y="2286001"/>
                <a:ext cx="503238" cy="5048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86" name="iśļíḋê">
                <a:extLst>
                  <a:ext uri="{FF2B5EF4-FFF2-40B4-BE49-F238E27FC236}">
                    <a16:creationId xmlns:a16="http://schemas.microsoft.com/office/drawing/2014/main" id="{03155EFF-D38B-E8B4-8089-083AA95051EF}"/>
                  </a:ext>
                </a:extLst>
              </p:cNvPr>
              <p:cNvSpPr/>
              <p:nvPr/>
            </p:nvSpPr>
            <p:spPr bwMode="auto">
              <a:xfrm>
                <a:off x="8171656" y="2370139"/>
                <a:ext cx="334963" cy="344488"/>
              </a:xfrm>
              <a:prstGeom prst="ellipse">
                <a:avLst/>
              </a:prstGeom>
              <a:solidFill>
                <a:srgbClr val="A2C9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87" name="ísľîḓé">
                <a:extLst>
                  <a:ext uri="{FF2B5EF4-FFF2-40B4-BE49-F238E27FC236}">
                    <a16:creationId xmlns:a16="http://schemas.microsoft.com/office/drawing/2014/main" id="{820B9108-E151-65C0-2094-0AB5FEE5AB15}"/>
                  </a:ext>
                </a:extLst>
              </p:cNvPr>
              <p:cNvSpPr/>
              <p:nvPr/>
            </p:nvSpPr>
            <p:spPr bwMode="auto">
              <a:xfrm>
                <a:off x="8490744" y="2697164"/>
                <a:ext cx="242888" cy="236538"/>
              </a:xfrm>
              <a:custGeom>
                <a:avLst/>
                <a:gdLst>
                  <a:gd name="T0" fmla="*/ 0 w 29"/>
                  <a:gd name="T1" fmla="*/ 10 h 28"/>
                  <a:gd name="T2" fmla="*/ 19 w 29"/>
                  <a:gd name="T3" fmla="*/ 28 h 28"/>
                  <a:gd name="T4" fmla="*/ 29 w 29"/>
                  <a:gd name="T5" fmla="*/ 19 h 28"/>
                  <a:gd name="T6" fmla="*/ 10 w 29"/>
                  <a:gd name="T7" fmla="*/ 0 h 28"/>
                  <a:gd name="T8" fmla="*/ 0 w 29"/>
                  <a:gd name="T9" fmla="*/ 10 h 28"/>
                </a:gdLst>
                <a:ahLst/>
                <a:cxnLst>
                  <a:cxn ang="0">
                    <a:pos x="T0" y="T1"/>
                  </a:cxn>
                  <a:cxn ang="0">
                    <a:pos x="T2" y="T3"/>
                  </a:cxn>
                  <a:cxn ang="0">
                    <a:pos x="T4" y="T5"/>
                  </a:cxn>
                  <a:cxn ang="0">
                    <a:pos x="T6" y="T7"/>
                  </a:cxn>
                  <a:cxn ang="0">
                    <a:pos x="T8" y="T9"/>
                  </a:cxn>
                </a:cxnLst>
                <a:rect l="0" t="0" r="r" b="b"/>
                <a:pathLst>
                  <a:path w="29" h="28">
                    <a:moveTo>
                      <a:pt x="0" y="10"/>
                    </a:moveTo>
                    <a:cubicBezTo>
                      <a:pt x="19" y="28"/>
                      <a:pt x="19" y="28"/>
                      <a:pt x="19" y="28"/>
                    </a:cubicBezTo>
                    <a:cubicBezTo>
                      <a:pt x="29" y="19"/>
                      <a:pt x="29" y="19"/>
                      <a:pt x="29" y="19"/>
                    </a:cubicBezTo>
                    <a:cubicBezTo>
                      <a:pt x="10" y="0"/>
                      <a:pt x="10" y="0"/>
                      <a:pt x="10" y="0"/>
                    </a:cubicBezTo>
                    <a:cubicBezTo>
                      <a:pt x="8" y="4"/>
                      <a:pt x="4" y="7"/>
                      <a:pt x="0"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88" name="íṥ1ídé">
                <a:extLst>
                  <a:ext uri="{FF2B5EF4-FFF2-40B4-BE49-F238E27FC236}">
                    <a16:creationId xmlns:a16="http://schemas.microsoft.com/office/drawing/2014/main" id="{DAB4F327-37DB-9497-CC6A-F0697EA3F58B}"/>
                  </a:ext>
                </a:extLst>
              </p:cNvPr>
              <p:cNvSpPr/>
              <p:nvPr/>
            </p:nvSpPr>
            <p:spPr bwMode="auto">
              <a:xfrm>
                <a:off x="5823744" y="2185989"/>
                <a:ext cx="519113" cy="49213"/>
              </a:xfrm>
              <a:custGeom>
                <a:avLst/>
                <a:gdLst>
                  <a:gd name="T0" fmla="*/ 59 w 62"/>
                  <a:gd name="T1" fmla="*/ 0 h 6"/>
                  <a:gd name="T2" fmla="*/ 3 w 62"/>
                  <a:gd name="T3" fmla="*/ 0 h 6"/>
                  <a:gd name="T4" fmla="*/ 0 w 62"/>
                  <a:gd name="T5" fmla="*/ 3 h 6"/>
                  <a:gd name="T6" fmla="*/ 0 w 62"/>
                  <a:gd name="T7" fmla="*/ 3 h 6"/>
                  <a:gd name="T8" fmla="*/ 3 w 62"/>
                  <a:gd name="T9" fmla="*/ 6 h 6"/>
                  <a:gd name="T10" fmla="*/ 59 w 62"/>
                  <a:gd name="T11" fmla="*/ 6 h 6"/>
                  <a:gd name="T12" fmla="*/ 62 w 62"/>
                  <a:gd name="T13" fmla="*/ 3 h 6"/>
                  <a:gd name="T14" fmla="*/ 62 w 62"/>
                  <a:gd name="T15" fmla="*/ 3 h 6"/>
                  <a:gd name="T16" fmla="*/ 59 w 62"/>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6">
                    <a:moveTo>
                      <a:pt x="59" y="0"/>
                    </a:moveTo>
                    <a:cubicBezTo>
                      <a:pt x="3" y="0"/>
                      <a:pt x="3" y="0"/>
                      <a:pt x="3" y="0"/>
                    </a:cubicBezTo>
                    <a:cubicBezTo>
                      <a:pt x="2" y="0"/>
                      <a:pt x="0" y="2"/>
                      <a:pt x="0" y="3"/>
                    </a:cubicBezTo>
                    <a:cubicBezTo>
                      <a:pt x="0" y="3"/>
                      <a:pt x="0" y="3"/>
                      <a:pt x="0" y="3"/>
                    </a:cubicBezTo>
                    <a:cubicBezTo>
                      <a:pt x="0" y="5"/>
                      <a:pt x="2" y="6"/>
                      <a:pt x="3" y="6"/>
                    </a:cubicBezTo>
                    <a:cubicBezTo>
                      <a:pt x="59" y="6"/>
                      <a:pt x="59" y="6"/>
                      <a:pt x="59" y="6"/>
                    </a:cubicBezTo>
                    <a:cubicBezTo>
                      <a:pt x="61" y="6"/>
                      <a:pt x="62" y="5"/>
                      <a:pt x="62" y="3"/>
                    </a:cubicBezTo>
                    <a:cubicBezTo>
                      <a:pt x="62" y="3"/>
                      <a:pt x="62" y="3"/>
                      <a:pt x="62" y="3"/>
                    </a:cubicBezTo>
                    <a:cubicBezTo>
                      <a:pt x="62" y="2"/>
                      <a:pt x="61" y="0"/>
                      <a:pt x="59" y="0"/>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89" name="iŝḷîďé">
                <a:extLst>
                  <a:ext uri="{FF2B5EF4-FFF2-40B4-BE49-F238E27FC236}">
                    <a16:creationId xmlns:a16="http://schemas.microsoft.com/office/drawing/2014/main" id="{6DF746B7-1CC0-C2D6-0D7E-5D16F044015D}"/>
                  </a:ext>
                </a:extLst>
              </p:cNvPr>
              <p:cNvSpPr/>
              <p:nvPr/>
            </p:nvSpPr>
            <p:spPr bwMode="auto">
              <a:xfrm>
                <a:off x="6007894" y="4949826"/>
                <a:ext cx="158750" cy="160338"/>
              </a:xfrm>
              <a:prstGeom prst="ellipse">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90" name="îś1îdé">
                <a:extLst>
                  <a:ext uri="{FF2B5EF4-FFF2-40B4-BE49-F238E27FC236}">
                    <a16:creationId xmlns:a16="http://schemas.microsoft.com/office/drawing/2014/main" id="{9C84FEE8-C071-9174-2F71-F4388A6CE416}"/>
                  </a:ext>
                </a:extLst>
              </p:cNvPr>
              <p:cNvSpPr/>
              <p:nvPr/>
            </p:nvSpPr>
            <p:spPr bwMode="auto">
              <a:xfrm>
                <a:off x="5537994" y="4883151"/>
                <a:ext cx="1090613" cy="1092200"/>
              </a:xfrm>
              <a:prstGeom prst="ellipse">
                <a:avLst/>
              </a:prstGeom>
              <a:solidFill>
                <a:srgbClr val="FA989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91" name="ïšlídé">
                <a:extLst>
                  <a:ext uri="{FF2B5EF4-FFF2-40B4-BE49-F238E27FC236}">
                    <a16:creationId xmlns:a16="http://schemas.microsoft.com/office/drawing/2014/main" id="{5B9B65FE-6FB4-0F68-1B07-EE322017E779}"/>
                  </a:ext>
                </a:extLst>
              </p:cNvPr>
              <p:cNvSpPr/>
              <p:nvPr/>
            </p:nvSpPr>
            <p:spPr bwMode="auto">
              <a:xfrm>
                <a:off x="5790406" y="5218114"/>
                <a:ext cx="585788" cy="428625"/>
              </a:xfrm>
              <a:custGeom>
                <a:avLst/>
                <a:gdLst>
                  <a:gd name="T0" fmla="*/ 47 w 70"/>
                  <a:gd name="T1" fmla="*/ 51 h 51"/>
                  <a:gd name="T2" fmla="*/ 70 w 70"/>
                  <a:gd name="T3" fmla="*/ 51 h 51"/>
                  <a:gd name="T4" fmla="*/ 70 w 70"/>
                  <a:gd name="T5" fmla="*/ 0 h 51"/>
                  <a:gd name="T6" fmla="*/ 47 w 70"/>
                  <a:gd name="T7" fmla="*/ 0 h 51"/>
                  <a:gd name="T8" fmla="*/ 47 w 70"/>
                  <a:gd name="T9" fmla="*/ 21 h 51"/>
                  <a:gd name="T10" fmla="*/ 64 w 70"/>
                  <a:gd name="T11" fmla="*/ 45 h 51"/>
                  <a:gd name="T12" fmla="*/ 47 w 70"/>
                  <a:gd name="T13" fmla="*/ 45 h 51"/>
                  <a:gd name="T14" fmla="*/ 47 w 70"/>
                  <a:gd name="T15" fmla="*/ 51 h 51"/>
                  <a:gd name="T16" fmla="*/ 32 w 70"/>
                  <a:gd name="T17" fmla="*/ 51 h 51"/>
                  <a:gd name="T18" fmla="*/ 47 w 70"/>
                  <a:gd name="T19" fmla="*/ 51 h 51"/>
                  <a:gd name="T20" fmla="*/ 47 w 70"/>
                  <a:gd name="T21" fmla="*/ 45 h 51"/>
                  <a:gd name="T22" fmla="*/ 37 w 70"/>
                  <a:gd name="T23" fmla="*/ 45 h 51"/>
                  <a:gd name="T24" fmla="*/ 36 w 70"/>
                  <a:gd name="T25" fmla="*/ 43 h 51"/>
                  <a:gd name="T26" fmla="*/ 32 w 70"/>
                  <a:gd name="T27" fmla="*/ 38 h 51"/>
                  <a:gd name="T28" fmla="*/ 32 w 70"/>
                  <a:gd name="T29" fmla="*/ 42 h 51"/>
                  <a:gd name="T30" fmla="*/ 34 w 70"/>
                  <a:gd name="T31" fmla="*/ 45 h 51"/>
                  <a:gd name="T32" fmla="*/ 32 w 70"/>
                  <a:gd name="T33" fmla="*/ 45 h 51"/>
                  <a:gd name="T34" fmla="*/ 32 w 70"/>
                  <a:gd name="T35" fmla="*/ 51 h 51"/>
                  <a:gd name="T36" fmla="*/ 47 w 70"/>
                  <a:gd name="T37" fmla="*/ 0 h 51"/>
                  <a:gd name="T38" fmla="*/ 32 w 70"/>
                  <a:gd name="T39" fmla="*/ 0 h 51"/>
                  <a:gd name="T40" fmla="*/ 32 w 70"/>
                  <a:gd name="T41" fmla="*/ 33 h 51"/>
                  <a:gd name="T42" fmla="*/ 44 w 70"/>
                  <a:gd name="T43" fmla="*/ 16 h 51"/>
                  <a:gd name="T44" fmla="*/ 44 w 70"/>
                  <a:gd name="T45" fmla="*/ 16 h 51"/>
                  <a:gd name="T46" fmla="*/ 47 w 70"/>
                  <a:gd name="T47" fmla="*/ 21 h 51"/>
                  <a:gd name="T48" fmla="*/ 47 w 70"/>
                  <a:gd name="T49" fmla="*/ 0 h 51"/>
                  <a:gd name="T50" fmla="*/ 20 w 70"/>
                  <a:gd name="T51" fmla="*/ 51 h 51"/>
                  <a:gd name="T52" fmla="*/ 32 w 70"/>
                  <a:gd name="T53" fmla="*/ 51 h 51"/>
                  <a:gd name="T54" fmla="*/ 32 w 70"/>
                  <a:gd name="T55" fmla="*/ 45 h 51"/>
                  <a:gd name="T56" fmla="*/ 23 w 70"/>
                  <a:gd name="T57" fmla="*/ 45 h 51"/>
                  <a:gd name="T58" fmla="*/ 20 w 70"/>
                  <a:gd name="T59" fmla="*/ 45 h 51"/>
                  <a:gd name="T60" fmla="*/ 20 w 70"/>
                  <a:gd name="T61" fmla="*/ 51 h 51"/>
                  <a:gd name="T62" fmla="*/ 32 w 70"/>
                  <a:gd name="T63" fmla="*/ 0 h 51"/>
                  <a:gd name="T64" fmla="*/ 20 w 70"/>
                  <a:gd name="T65" fmla="*/ 0 h 51"/>
                  <a:gd name="T66" fmla="*/ 20 w 70"/>
                  <a:gd name="T67" fmla="*/ 8 h 51"/>
                  <a:gd name="T68" fmla="*/ 21 w 70"/>
                  <a:gd name="T69" fmla="*/ 12 h 51"/>
                  <a:gd name="T70" fmla="*/ 20 w 70"/>
                  <a:gd name="T71" fmla="*/ 15 h 51"/>
                  <a:gd name="T72" fmla="*/ 20 w 70"/>
                  <a:gd name="T73" fmla="*/ 25 h 51"/>
                  <a:gd name="T74" fmla="*/ 20 w 70"/>
                  <a:gd name="T75" fmla="*/ 25 h 51"/>
                  <a:gd name="T76" fmla="*/ 29 w 70"/>
                  <a:gd name="T77" fmla="*/ 37 h 51"/>
                  <a:gd name="T78" fmla="*/ 32 w 70"/>
                  <a:gd name="T79" fmla="*/ 42 h 51"/>
                  <a:gd name="T80" fmla="*/ 32 w 70"/>
                  <a:gd name="T81" fmla="*/ 38 h 51"/>
                  <a:gd name="T82" fmla="*/ 30 w 70"/>
                  <a:gd name="T83" fmla="*/ 35 h 51"/>
                  <a:gd name="T84" fmla="*/ 32 w 70"/>
                  <a:gd name="T85" fmla="*/ 33 h 51"/>
                  <a:gd name="T86" fmla="*/ 32 w 70"/>
                  <a:gd name="T87" fmla="*/ 0 h 51"/>
                  <a:gd name="T88" fmla="*/ 0 w 70"/>
                  <a:gd name="T89" fmla="*/ 51 h 51"/>
                  <a:gd name="T90" fmla="*/ 20 w 70"/>
                  <a:gd name="T91" fmla="*/ 51 h 51"/>
                  <a:gd name="T92" fmla="*/ 20 w 70"/>
                  <a:gd name="T93" fmla="*/ 45 h 51"/>
                  <a:gd name="T94" fmla="*/ 6 w 70"/>
                  <a:gd name="T95" fmla="*/ 45 h 51"/>
                  <a:gd name="T96" fmla="*/ 6 w 70"/>
                  <a:gd name="T97" fmla="*/ 45 h 51"/>
                  <a:gd name="T98" fmla="*/ 20 w 70"/>
                  <a:gd name="T99" fmla="*/ 25 h 51"/>
                  <a:gd name="T100" fmla="*/ 20 w 70"/>
                  <a:gd name="T101" fmla="*/ 15 h 51"/>
                  <a:gd name="T102" fmla="*/ 16 w 70"/>
                  <a:gd name="T103" fmla="*/ 17 h 51"/>
                  <a:gd name="T104" fmla="*/ 10 w 70"/>
                  <a:gd name="T105" fmla="*/ 12 h 51"/>
                  <a:gd name="T106" fmla="*/ 16 w 70"/>
                  <a:gd name="T107" fmla="*/ 6 h 51"/>
                  <a:gd name="T108" fmla="*/ 16 w 70"/>
                  <a:gd name="T109" fmla="*/ 6 h 51"/>
                  <a:gd name="T110" fmla="*/ 20 w 70"/>
                  <a:gd name="T111" fmla="*/ 8 h 51"/>
                  <a:gd name="T112" fmla="*/ 20 w 70"/>
                  <a:gd name="T113" fmla="*/ 0 h 51"/>
                  <a:gd name="T114" fmla="*/ 0 w 70"/>
                  <a:gd name="T115" fmla="*/ 0 h 51"/>
                  <a:gd name="T116" fmla="*/ 0 w 70"/>
                  <a:gd name="T11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 h="51">
                    <a:moveTo>
                      <a:pt x="47" y="51"/>
                    </a:moveTo>
                    <a:cubicBezTo>
                      <a:pt x="70" y="51"/>
                      <a:pt x="70" y="51"/>
                      <a:pt x="70" y="51"/>
                    </a:cubicBezTo>
                    <a:cubicBezTo>
                      <a:pt x="70" y="0"/>
                      <a:pt x="70" y="0"/>
                      <a:pt x="70" y="0"/>
                    </a:cubicBezTo>
                    <a:cubicBezTo>
                      <a:pt x="47" y="0"/>
                      <a:pt x="47" y="0"/>
                      <a:pt x="47" y="0"/>
                    </a:cubicBezTo>
                    <a:cubicBezTo>
                      <a:pt x="47" y="21"/>
                      <a:pt x="47" y="21"/>
                      <a:pt x="47" y="21"/>
                    </a:cubicBezTo>
                    <a:cubicBezTo>
                      <a:pt x="64" y="45"/>
                      <a:pt x="64" y="45"/>
                      <a:pt x="64" y="45"/>
                    </a:cubicBezTo>
                    <a:cubicBezTo>
                      <a:pt x="47" y="45"/>
                      <a:pt x="47" y="45"/>
                      <a:pt x="47" y="45"/>
                    </a:cubicBezTo>
                    <a:lnTo>
                      <a:pt x="47" y="51"/>
                    </a:lnTo>
                    <a:close/>
                    <a:moveTo>
                      <a:pt x="32" y="51"/>
                    </a:moveTo>
                    <a:cubicBezTo>
                      <a:pt x="47" y="51"/>
                      <a:pt x="47" y="51"/>
                      <a:pt x="47" y="51"/>
                    </a:cubicBezTo>
                    <a:cubicBezTo>
                      <a:pt x="47" y="45"/>
                      <a:pt x="47" y="45"/>
                      <a:pt x="47" y="45"/>
                    </a:cubicBezTo>
                    <a:cubicBezTo>
                      <a:pt x="37" y="45"/>
                      <a:pt x="37" y="45"/>
                      <a:pt x="37" y="45"/>
                    </a:cubicBezTo>
                    <a:cubicBezTo>
                      <a:pt x="36" y="43"/>
                      <a:pt x="36" y="43"/>
                      <a:pt x="36" y="43"/>
                    </a:cubicBezTo>
                    <a:cubicBezTo>
                      <a:pt x="32" y="38"/>
                      <a:pt x="32" y="38"/>
                      <a:pt x="32" y="38"/>
                    </a:cubicBezTo>
                    <a:cubicBezTo>
                      <a:pt x="32" y="42"/>
                      <a:pt x="32" y="42"/>
                      <a:pt x="32" y="42"/>
                    </a:cubicBezTo>
                    <a:cubicBezTo>
                      <a:pt x="34" y="45"/>
                      <a:pt x="34" y="45"/>
                      <a:pt x="34" y="45"/>
                    </a:cubicBezTo>
                    <a:cubicBezTo>
                      <a:pt x="32" y="45"/>
                      <a:pt x="32" y="45"/>
                      <a:pt x="32" y="45"/>
                    </a:cubicBezTo>
                    <a:cubicBezTo>
                      <a:pt x="32" y="51"/>
                      <a:pt x="32" y="51"/>
                      <a:pt x="32" y="51"/>
                    </a:cubicBezTo>
                    <a:close/>
                    <a:moveTo>
                      <a:pt x="47" y="0"/>
                    </a:moveTo>
                    <a:cubicBezTo>
                      <a:pt x="32" y="0"/>
                      <a:pt x="32" y="0"/>
                      <a:pt x="32" y="0"/>
                    </a:cubicBezTo>
                    <a:cubicBezTo>
                      <a:pt x="32" y="33"/>
                      <a:pt x="32" y="33"/>
                      <a:pt x="32" y="33"/>
                    </a:cubicBezTo>
                    <a:cubicBezTo>
                      <a:pt x="44" y="16"/>
                      <a:pt x="44" y="16"/>
                      <a:pt x="44" y="16"/>
                    </a:cubicBezTo>
                    <a:cubicBezTo>
                      <a:pt x="44" y="16"/>
                      <a:pt x="44" y="16"/>
                      <a:pt x="44" y="16"/>
                    </a:cubicBezTo>
                    <a:cubicBezTo>
                      <a:pt x="47" y="21"/>
                      <a:pt x="47" y="21"/>
                      <a:pt x="47" y="21"/>
                    </a:cubicBezTo>
                    <a:lnTo>
                      <a:pt x="47" y="0"/>
                    </a:lnTo>
                    <a:close/>
                    <a:moveTo>
                      <a:pt x="20" y="51"/>
                    </a:moveTo>
                    <a:cubicBezTo>
                      <a:pt x="32" y="51"/>
                      <a:pt x="32" y="51"/>
                      <a:pt x="32" y="51"/>
                    </a:cubicBezTo>
                    <a:cubicBezTo>
                      <a:pt x="32" y="45"/>
                      <a:pt x="32" y="45"/>
                      <a:pt x="32" y="45"/>
                    </a:cubicBezTo>
                    <a:cubicBezTo>
                      <a:pt x="23" y="45"/>
                      <a:pt x="23" y="45"/>
                      <a:pt x="23" y="45"/>
                    </a:cubicBezTo>
                    <a:cubicBezTo>
                      <a:pt x="20" y="45"/>
                      <a:pt x="20" y="45"/>
                      <a:pt x="20" y="45"/>
                    </a:cubicBezTo>
                    <a:cubicBezTo>
                      <a:pt x="20" y="51"/>
                      <a:pt x="20" y="51"/>
                      <a:pt x="20" y="51"/>
                    </a:cubicBezTo>
                    <a:close/>
                    <a:moveTo>
                      <a:pt x="32" y="0"/>
                    </a:moveTo>
                    <a:cubicBezTo>
                      <a:pt x="20" y="0"/>
                      <a:pt x="20" y="0"/>
                      <a:pt x="20" y="0"/>
                    </a:cubicBezTo>
                    <a:cubicBezTo>
                      <a:pt x="20" y="8"/>
                      <a:pt x="20" y="8"/>
                      <a:pt x="20" y="8"/>
                    </a:cubicBezTo>
                    <a:cubicBezTo>
                      <a:pt x="21" y="9"/>
                      <a:pt x="21" y="11"/>
                      <a:pt x="21" y="12"/>
                    </a:cubicBezTo>
                    <a:cubicBezTo>
                      <a:pt x="21" y="13"/>
                      <a:pt x="21" y="14"/>
                      <a:pt x="20" y="15"/>
                    </a:cubicBezTo>
                    <a:cubicBezTo>
                      <a:pt x="20" y="25"/>
                      <a:pt x="20" y="25"/>
                      <a:pt x="20" y="25"/>
                    </a:cubicBezTo>
                    <a:cubicBezTo>
                      <a:pt x="20" y="25"/>
                      <a:pt x="20" y="25"/>
                      <a:pt x="20" y="25"/>
                    </a:cubicBezTo>
                    <a:cubicBezTo>
                      <a:pt x="29" y="37"/>
                      <a:pt x="29" y="37"/>
                      <a:pt x="29" y="37"/>
                    </a:cubicBezTo>
                    <a:cubicBezTo>
                      <a:pt x="32" y="42"/>
                      <a:pt x="32" y="42"/>
                      <a:pt x="32" y="42"/>
                    </a:cubicBezTo>
                    <a:cubicBezTo>
                      <a:pt x="32" y="38"/>
                      <a:pt x="32" y="38"/>
                      <a:pt x="32" y="38"/>
                    </a:cubicBezTo>
                    <a:cubicBezTo>
                      <a:pt x="30" y="35"/>
                      <a:pt x="30" y="35"/>
                      <a:pt x="30" y="35"/>
                    </a:cubicBezTo>
                    <a:cubicBezTo>
                      <a:pt x="32" y="33"/>
                      <a:pt x="32" y="33"/>
                      <a:pt x="32" y="33"/>
                    </a:cubicBezTo>
                    <a:lnTo>
                      <a:pt x="32" y="0"/>
                    </a:lnTo>
                    <a:close/>
                    <a:moveTo>
                      <a:pt x="0" y="51"/>
                    </a:moveTo>
                    <a:cubicBezTo>
                      <a:pt x="20" y="51"/>
                      <a:pt x="20" y="51"/>
                      <a:pt x="20" y="51"/>
                    </a:cubicBezTo>
                    <a:cubicBezTo>
                      <a:pt x="20" y="45"/>
                      <a:pt x="20" y="45"/>
                      <a:pt x="20" y="45"/>
                    </a:cubicBezTo>
                    <a:cubicBezTo>
                      <a:pt x="6" y="45"/>
                      <a:pt x="6" y="45"/>
                      <a:pt x="6" y="45"/>
                    </a:cubicBezTo>
                    <a:cubicBezTo>
                      <a:pt x="6" y="45"/>
                      <a:pt x="6" y="45"/>
                      <a:pt x="6" y="45"/>
                    </a:cubicBezTo>
                    <a:cubicBezTo>
                      <a:pt x="20" y="25"/>
                      <a:pt x="20" y="25"/>
                      <a:pt x="20" y="25"/>
                    </a:cubicBezTo>
                    <a:cubicBezTo>
                      <a:pt x="20" y="15"/>
                      <a:pt x="20" y="15"/>
                      <a:pt x="20" y="15"/>
                    </a:cubicBezTo>
                    <a:cubicBezTo>
                      <a:pt x="19" y="17"/>
                      <a:pt x="18" y="17"/>
                      <a:pt x="16" y="17"/>
                    </a:cubicBezTo>
                    <a:cubicBezTo>
                      <a:pt x="13" y="17"/>
                      <a:pt x="10" y="15"/>
                      <a:pt x="10" y="12"/>
                    </a:cubicBezTo>
                    <a:cubicBezTo>
                      <a:pt x="10" y="9"/>
                      <a:pt x="13" y="6"/>
                      <a:pt x="16" y="6"/>
                    </a:cubicBezTo>
                    <a:cubicBezTo>
                      <a:pt x="16" y="6"/>
                      <a:pt x="16" y="6"/>
                      <a:pt x="16" y="6"/>
                    </a:cubicBezTo>
                    <a:cubicBezTo>
                      <a:pt x="18" y="6"/>
                      <a:pt x="19" y="7"/>
                      <a:pt x="20" y="8"/>
                    </a:cubicBezTo>
                    <a:cubicBezTo>
                      <a:pt x="20" y="0"/>
                      <a:pt x="20" y="0"/>
                      <a:pt x="20" y="0"/>
                    </a:cubicBezTo>
                    <a:cubicBezTo>
                      <a:pt x="0" y="0"/>
                      <a:pt x="0" y="0"/>
                      <a:pt x="0" y="0"/>
                    </a:cubicBezTo>
                    <a:lnTo>
                      <a:pt x="0"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92" name="ïşḻïḑé">
                <a:extLst>
                  <a:ext uri="{FF2B5EF4-FFF2-40B4-BE49-F238E27FC236}">
                    <a16:creationId xmlns:a16="http://schemas.microsoft.com/office/drawing/2014/main" id="{10F4EDCA-2A64-94DC-C19F-A9B32C28CC77}"/>
                  </a:ext>
                </a:extLst>
              </p:cNvPr>
              <p:cNvSpPr/>
              <p:nvPr/>
            </p:nvSpPr>
            <p:spPr bwMode="auto">
              <a:xfrm>
                <a:off x="4321969" y="4646614"/>
                <a:ext cx="1090613" cy="1084263"/>
              </a:xfrm>
              <a:prstGeom prst="ellipse">
                <a:avLst/>
              </a:prstGeom>
              <a:solidFill>
                <a:srgbClr val="FFD47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93" name="íşļiḑè">
                <a:extLst>
                  <a:ext uri="{FF2B5EF4-FFF2-40B4-BE49-F238E27FC236}">
                    <a16:creationId xmlns:a16="http://schemas.microsoft.com/office/drawing/2014/main" id="{E061186A-E1AB-E0C7-5ECA-FCF7B2559721}"/>
                  </a:ext>
                </a:extLst>
              </p:cNvPr>
              <p:cNvSpPr/>
              <p:nvPr/>
            </p:nvSpPr>
            <p:spPr bwMode="auto">
              <a:xfrm>
                <a:off x="4750594" y="5395914"/>
                <a:ext cx="233363" cy="82550"/>
              </a:xfrm>
              <a:custGeom>
                <a:avLst/>
                <a:gdLst>
                  <a:gd name="T0" fmla="*/ 5 w 147"/>
                  <a:gd name="T1" fmla="*/ 0 h 52"/>
                  <a:gd name="T2" fmla="*/ 0 w 147"/>
                  <a:gd name="T3" fmla="*/ 52 h 52"/>
                  <a:gd name="T4" fmla="*/ 147 w 147"/>
                  <a:gd name="T5" fmla="*/ 52 h 52"/>
                  <a:gd name="T6" fmla="*/ 147 w 147"/>
                  <a:gd name="T7" fmla="*/ 0 h 52"/>
                  <a:gd name="T8" fmla="*/ 5 w 147"/>
                  <a:gd name="T9" fmla="*/ 0 h 52"/>
                </a:gdLst>
                <a:ahLst/>
                <a:cxnLst>
                  <a:cxn ang="0">
                    <a:pos x="T0" y="T1"/>
                  </a:cxn>
                  <a:cxn ang="0">
                    <a:pos x="T2" y="T3"/>
                  </a:cxn>
                  <a:cxn ang="0">
                    <a:pos x="T4" y="T5"/>
                  </a:cxn>
                  <a:cxn ang="0">
                    <a:pos x="T6" y="T7"/>
                  </a:cxn>
                  <a:cxn ang="0">
                    <a:pos x="T8" y="T9"/>
                  </a:cxn>
                </a:cxnLst>
                <a:rect l="0" t="0" r="r" b="b"/>
                <a:pathLst>
                  <a:path w="147" h="52">
                    <a:moveTo>
                      <a:pt x="5" y="0"/>
                    </a:moveTo>
                    <a:lnTo>
                      <a:pt x="0" y="52"/>
                    </a:lnTo>
                    <a:lnTo>
                      <a:pt x="147" y="52"/>
                    </a:lnTo>
                    <a:lnTo>
                      <a:pt x="147" y="0"/>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94" name="ísḻíḍè">
                <a:extLst>
                  <a:ext uri="{FF2B5EF4-FFF2-40B4-BE49-F238E27FC236}">
                    <a16:creationId xmlns:a16="http://schemas.microsoft.com/office/drawing/2014/main" id="{8392542E-BAF5-869A-A062-72AA61E28A07}"/>
                  </a:ext>
                </a:extLst>
              </p:cNvPr>
              <p:cNvSpPr/>
              <p:nvPr/>
            </p:nvSpPr>
            <p:spPr bwMode="auto">
              <a:xfrm>
                <a:off x="4539456" y="4957764"/>
                <a:ext cx="663575" cy="420688"/>
              </a:xfrm>
              <a:custGeom>
                <a:avLst/>
                <a:gdLst>
                  <a:gd name="T0" fmla="*/ 280 w 418"/>
                  <a:gd name="T1" fmla="*/ 265 h 265"/>
                  <a:gd name="T2" fmla="*/ 418 w 418"/>
                  <a:gd name="T3" fmla="*/ 265 h 265"/>
                  <a:gd name="T4" fmla="*/ 418 w 418"/>
                  <a:gd name="T5" fmla="*/ 0 h 265"/>
                  <a:gd name="T6" fmla="*/ 206 w 418"/>
                  <a:gd name="T7" fmla="*/ 0 h 265"/>
                  <a:gd name="T8" fmla="*/ 206 w 418"/>
                  <a:gd name="T9" fmla="*/ 37 h 265"/>
                  <a:gd name="T10" fmla="*/ 381 w 418"/>
                  <a:gd name="T11" fmla="*/ 37 h 265"/>
                  <a:gd name="T12" fmla="*/ 381 w 418"/>
                  <a:gd name="T13" fmla="*/ 233 h 265"/>
                  <a:gd name="T14" fmla="*/ 280 w 418"/>
                  <a:gd name="T15" fmla="*/ 233 h 265"/>
                  <a:gd name="T16" fmla="*/ 206 w 418"/>
                  <a:gd name="T17" fmla="*/ 233 h 265"/>
                  <a:gd name="T18" fmla="*/ 206 w 418"/>
                  <a:gd name="T19" fmla="*/ 265 h 265"/>
                  <a:gd name="T20" fmla="*/ 280 w 418"/>
                  <a:gd name="T21" fmla="*/ 265 h 265"/>
                  <a:gd name="T22" fmla="*/ 206 w 418"/>
                  <a:gd name="T23" fmla="*/ 0 h 265"/>
                  <a:gd name="T24" fmla="*/ 0 w 418"/>
                  <a:gd name="T25" fmla="*/ 0 h 265"/>
                  <a:gd name="T26" fmla="*/ 0 w 418"/>
                  <a:gd name="T27" fmla="*/ 265 h 265"/>
                  <a:gd name="T28" fmla="*/ 138 w 418"/>
                  <a:gd name="T29" fmla="*/ 265 h 265"/>
                  <a:gd name="T30" fmla="*/ 206 w 418"/>
                  <a:gd name="T31" fmla="*/ 265 h 265"/>
                  <a:gd name="T32" fmla="*/ 206 w 418"/>
                  <a:gd name="T33" fmla="*/ 233 h 265"/>
                  <a:gd name="T34" fmla="*/ 138 w 418"/>
                  <a:gd name="T35" fmla="*/ 233 h 265"/>
                  <a:gd name="T36" fmla="*/ 37 w 418"/>
                  <a:gd name="T37" fmla="*/ 233 h 265"/>
                  <a:gd name="T38" fmla="*/ 37 w 418"/>
                  <a:gd name="T39" fmla="*/ 233 h 265"/>
                  <a:gd name="T40" fmla="*/ 37 w 418"/>
                  <a:gd name="T41" fmla="*/ 37 h 265"/>
                  <a:gd name="T42" fmla="*/ 206 w 418"/>
                  <a:gd name="T43" fmla="*/ 37 h 265"/>
                  <a:gd name="T44" fmla="*/ 206 w 418"/>
                  <a:gd name="T45"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8" h="265">
                    <a:moveTo>
                      <a:pt x="280" y="265"/>
                    </a:moveTo>
                    <a:lnTo>
                      <a:pt x="418" y="265"/>
                    </a:lnTo>
                    <a:lnTo>
                      <a:pt x="418" y="0"/>
                    </a:lnTo>
                    <a:lnTo>
                      <a:pt x="206" y="0"/>
                    </a:lnTo>
                    <a:lnTo>
                      <a:pt x="206" y="37"/>
                    </a:lnTo>
                    <a:lnTo>
                      <a:pt x="381" y="37"/>
                    </a:lnTo>
                    <a:lnTo>
                      <a:pt x="381" y="233"/>
                    </a:lnTo>
                    <a:lnTo>
                      <a:pt x="280" y="233"/>
                    </a:lnTo>
                    <a:lnTo>
                      <a:pt x="206" y="233"/>
                    </a:lnTo>
                    <a:lnTo>
                      <a:pt x="206" y="265"/>
                    </a:lnTo>
                    <a:lnTo>
                      <a:pt x="280" y="265"/>
                    </a:lnTo>
                    <a:close/>
                    <a:moveTo>
                      <a:pt x="206" y="0"/>
                    </a:moveTo>
                    <a:lnTo>
                      <a:pt x="0" y="0"/>
                    </a:lnTo>
                    <a:lnTo>
                      <a:pt x="0" y="265"/>
                    </a:lnTo>
                    <a:lnTo>
                      <a:pt x="138" y="265"/>
                    </a:lnTo>
                    <a:lnTo>
                      <a:pt x="206" y="265"/>
                    </a:lnTo>
                    <a:lnTo>
                      <a:pt x="206" y="233"/>
                    </a:lnTo>
                    <a:lnTo>
                      <a:pt x="138" y="233"/>
                    </a:lnTo>
                    <a:lnTo>
                      <a:pt x="37" y="233"/>
                    </a:lnTo>
                    <a:lnTo>
                      <a:pt x="37" y="233"/>
                    </a:lnTo>
                    <a:lnTo>
                      <a:pt x="37" y="37"/>
                    </a:lnTo>
                    <a:lnTo>
                      <a:pt x="206" y="37"/>
                    </a:lnTo>
                    <a:lnTo>
                      <a:pt x="20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95" name="íṥľïḑè">
                <a:extLst>
                  <a:ext uri="{FF2B5EF4-FFF2-40B4-BE49-F238E27FC236}">
                    <a16:creationId xmlns:a16="http://schemas.microsoft.com/office/drawing/2014/main" id="{0780D883-A291-DC3F-C42B-FEE8F5B75D45}"/>
                  </a:ext>
                </a:extLst>
              </p:cNvPr>
              <p:cNvSpPr/>
              <p:nvPr/>
            </p:nvSpPr>
            <p:spPr bwMode="auto">
              <a:xfrm>
                <a:off x="4707731" y="5495926"/>
                <a:ext cx="327025" cy="33338"/>
              </a:xfrm>
              <a:custGeom>
                <a:avLst/>
                <a:gdLst>
                  <a:gd name="T0" fmla="*/ 0 w 206"/>
                  <a:gd name="T1" fmla="*/ 0 h 21"/>
                  <a:gd name="T2" fmla="*/ 0 w 206"/>
                  <a:gd name="T3" fmla="*/ 21 h 21"/>
                  <a:gd name="T4" fmla="*/ 206 w 206"/>
                  <a:gd name="T5" fmla="*/ 21 h 21"/>
                  <a:gd name="T6" fmla="*/ 206 w 206"/>
                  <a:gd name="T7" fmla="*/ 0 h 21"/>
                  <a:gd name="T8" fmla="*/ 180 w 206"/>
                  <a:gd name="T9" fmla="*/ 0 h 21"/>
                  <a:gd name="T10" fmla="*/ 27 w 206"/>
                  <a:gd name="T11" fmla="*/ 0 h 21"/>
                  <a:gd name="T12" fmla="*/ 0 w 206"/>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06" h="21">
                    <a:moveTo>
                      <a:pt x="0" y="0"/>
                    </a:moveTo>
                    <a:lnTo>
                      <a:pt x="0" y="21"/>
                    </a:lnTo>
                    <a:lnTo>
                      <a:pt x="206" y="21"/>
                    </a:lnTo>
                    <a:lnTo>
                      <a:pt x="206" y="0"/>
                    </a:lnTo>
                    <a:lnTo>
                      <a:pt x="180" y="0"/>
                    </a:lnTo>
                    <a:lnTo>
                      <a:pt x="27"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96" name="işḷídê">
                <a:extLst>
                  <a:ext uri="{FF2B5EF4-FFF2-40B4-BE49-F238E27FC236}">
                    <a16:creationId xmlns:a16="http://schemas.microsoft.com/office/drawing/2014/main" id="{C87216E8-8039-2FE6-6936-DA69F3A71C7B}"/>
                  </a:ext>
                </a:extLst>
              </p:cNvPr>
              <p:cNvSpPr/>
              <p:nvPr/>
            </p:nvSpPr>
            <p:spPr bwMode="auto">
              <a:xfrm>
                <a:off x="6795294" y="4646614"/>
                <a:ext cx="1082675" cy="1093788"/>
              </a:xfrm>
              <a:prstGeom prst="ellipse">
                <a:avLst/>
              </a:prstGeom>
              <a:solidFill>
                <a:srgbClr val="FFD47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97" name="iṩḷíḍé">
                <a:extLst>
                  <a:ext uri="{FF2B5EF4-FFF2-40B4-BE49-F238E27FC236}">
                    <a16:creationId xmlns:a16="http://schemas.microsoft.com/office/drawing/2014/main" id="{B7675B1A-9095-ADBA-419D-B3E5FF26BB16}"/>
                  </a:ext>
                </a:extLst>
              </p:cNvPr>
              <p:cNvSpPr/>
              <p:nvPr/>
            </p:nvSpPr>
            <p:spPr bwMode="auto">
              <a:xfrm>
                <a:off x="6912769" y="5151439"/>
                <a:ext cx="847725" cy="92075"/>
              </a:xfrm>
              <a:custGeom>
                <a:avLst/>
                <a:gdLst>
                  <a:gd name="T0" fmla="*/ 88 w 101"/>
                  <a:gd name="T1" fmla="*/ 11 h 11"/>
                  <a:gd name="T2" fmla="*/ 91 w 101"/>
                  <a:gd name="T3" fmla="*/ 11 h 11"/>
                  <a:gd name="T4" fmla="*/ 91 w 101"/>
                  <a:gd name="T5" fmla="*/ 0 h 11"/>
                  <a:gd name="T6" fmla="*/ 88 w 101"/>
                  <a:gd name="T7" fmla="*/ 0 h 11"/>
                  <a:gd name="T8" fmla="*/ 88 w 101"/>
                  <a:gd name="T9" fmla="*/ 1 h 11"/>
                  <a:gd name="T10" fmla="*/ 93 w 101"/>
                  <a:gd name="T11" fmla="*/ 6 h 11"/>
                  <a:gd name="T12" fmla="*/ 88 w 101"/>
                  <a:gd name="T13" fmla="*/ 10 h 11"/>
                  <a:gd name="T14" fmla="*/ 88 w 101"/>
                  <a:gd name="T15" fmla="*/ 11 h 11"/>
                  <a:gd name="T16" fmla="*/ 13 w 101"/>
                  <a:gd name="T17" fmla="*/ 11 h 11"/>
                  <a:gd name="T18" fmla="*/ 88 w 101"/>
                  <a:gd name="T19" fmla="*/ 11 h 11"/>
                  <a:gd name="T20" fmla="*/ 88 w 101"/>
                  <a:gd name="T21" fmla="*/ 10 h 11"/>
                  <a:gd name="T22" fmla="*/ 84 w 101"/>
                  <a:gd name="T23" fmla="*/ 6 h 11"/>
                  <a:gd name="T24" fmla="*/ 88 w 101"/>
                  <a:gd name="T25" fmla="*/ 1 h 11"/>
                  <a:gd name="T26" fmla="*/ 88 w 101"/>
                  <a:gd name="T27" fmla="*/ 0 h 11"/>
                  <a:gd name="T28" fmla="*/ 13 w 101"/>
                  <a:gd name="T29" fmla="*/ 0 h 11"/>
                  <a:gd name="T30" fmla="*/ 13 w 101"/>
                  <a:gd name="T31" fmla="*/ 1 h 11"/>
                  <a:gd name="T32" fmla="*/ 13 w 101"/>
                  <a:gd name="T33" fmla="*/ 1 h 11"/>
                  <a:gd name="T34" fmla="*/ 17 w 101"/>
                  <a:gd name="T35" fmla="*/ 6 h 11"/>
                  <a:gd name="T36" fmla="*/ 13 w 101"/>
                  <a:gd name="T37" fmla="*/ 10 h 11"/>
                  <a:gd name="T38" fmla="*/ 13 w 101"/>
                  <a:gd name="T39" fmla="*/ 10 h 11"/>
                  <a:gd name="T40" fmla="*/ 13 w 101"/>
                  <a:gd name="T41" fmla="*/ 11 h 11"/>
                  <a:gd name="T42" fmla="*/ 9 w 101"/>
                  <a:gd name="T43" fmla="*/ 11 h 11"/>
                  <a:gd name="T44" fmla="*/ 13 w 101"/>
                  <a:gd name="T45" fmla="*/ 11 h 11"/>
                  <a:gd name="T46" fmla="*/ 13 w 101"/>
                  <a:gd name="T47" fmla="*/ 10 h 11"/>
                  <a:gd name="T48" fmla="*/ 8 w 101"/>
                  <a:gd name="T49" fmla="*/ 6 h 11"/>
                  <a:gd name="T50" fmla="*/ 13 w 101"/>
                  <a:gd name="T51" fmla="*/ 1 h 11"/>
                  <a:gd name="T52" fmla="*/ 13 w 101"/>
                  <a:gd name="T53" fmla="*/ 0 h 11"/>
                  <a:gd name="T54" fmla="*/ 9 w 101"/>
                  <a:gd name="T55" fmla="*/ 0 h 11"/>
                  <a:gd name="T56" fmla="*/ 9 w 101"/>
                  <a:gd name="T5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1" h="11">
                    <a:moveTo>
                      <a:pt x="88" y="11"/>
                    </a:moveTo>
                    <a:cubicBezTo>
                      <a:pt x="91" y="11"/>
                      <a:pt x="91" y="11"/>
                      <a:pt x="91" y="11"/>
                    </a:cubicBezTo>
                    <a:cubicBezTo>
                      <a:pt x="101" y="11"/>
                      <a:pt x="101" y="0"/>
                      <a:pt x="91" y="0"/>
                    </a:cubicBezTo>
                    <a:cubicBezTo>
                      <a:pt x="88" y="0"/>
                      <a:pt x="88" y="0"/>
                      <a:pt x="88" y="0"/>
                    </a:cubicBezTo>
                    <a:cubicBezTo>
                      <a:pt x="88" y="1"/>
                      <a:pt x="88" y="1"/>
                      <a:pt x="88" y="1"/>
                    </a:cubicBezTo>
                    <a:cubicBezTo>
                      <a:pt x="91" y="1"/>
                      <a:pt x="93" y="3"/>
                      <a:pt x="93" y="6"/>
                    </a:cubicBezTo>
                    <a:cubicBezTo>
                      <a:pt x="93" y="8"/>
                      <a:pt x="91" y="10"/>
                      <a:pt x="88" y="10"/>
                    </a:cubicBezTo>
                    <a:lnTo>
                      <a:pt x="88" y="11"/>
                    </a:lnTo>
                    <a:close/>
                    <a:moveTo>
                      <a:pt x="13" y="11"/>
                    </a:moveTo>
                    <a:cubicBezTo>
                      <a:pt x="88" y="11"/>
                      <a:pt x="88" y="11"/>
                      <a:pt x="88" y="11"/>
                    </a:cubicBezTo>
                    <a:cubicBezTo>
                      <a:pt x="88" y="10"/>
                      <a:pt x="88" y="10"/>
                      <a:pt x="88" y="10"/>
                    </a:cubicBezTo>
                    <a:cubicBezTo>
                      <a:pt x="86" y="10"/>
                      <a:pt x="84" y="8"/>
                      <a:pt x="84" y="6"/>
                    </a:cubicBezTo>
                    <a:cubicBezTo>
                      <a:pt x="84" y="3"/>
                      <a:pt x="86" y="1"/>
                      <a:pt x="88" y="1"/>
                    </a:cubicBezTo>
                    <a:cubicBezTo>
                      <a:pt x="88" y="0"/>
                      <a:pt x="88" y="0"/>
                      <a:pt x="88" y="0"/>
                    </a:cubicBezTo>
                    <a:cubicBezTo>
                      <a:pt x="63" y="0"/>
                      <a:pt x="38" y="0"/>
                      <a:pt x="13" y="0"/>
                    </a:cubicBezTo>
                    <a:cubicBezTo>
                      <a:pt x="13" y="1"/>
                      <a:pt x="13" y="1"/>
                      <a:pt x="13" y="1"/>
                    </a:cubicBezTo>
                    <a:cubicBezTo>
                      <a:pt x="13" y="1"/>
                      <a:pt x="13" y="1"/>
                      <a:pt x="13" y="1"/>
                    </a:cubicBezTo>
                    <a:cubicBezTo>
                      <a:pt x="15" y="1"/>
                      <a:pt x="17" y="3"/>
                      <a:pt x="17" y="6"/>
                    </a:cubicBezTo>
                    <a:cubicBezTo>
                      <a:pt x="17" y="8"/>
                      <a:pt x="15" y="10"/>
                      <a:pt x="13" y="10"/>
                    </a:cubicBezTo>
                    <a:cubicBezTo>
                      <a:pt x="13" y="10"/>
                      <a:pt x="13" y="10"/>
                      <a:pt x="13" y="10"/>
                    </a:cubicBezTo>
                    <a:lnTo>
                      <a:pt x="13" y="11"/>
                    </a:lnTo>
                    <a:close/>
                    <a:moveTo>
                      <a:pt x="9" y="11"/>
                    </a:moveTo>
                    <a:cubicBezTo>
                      <a:pt x="13" y="11"/>
                      <a:pt x="13" y="11"/>
                      <a:pt x="13" y="11"/>
                    </a:cubicBezTo>
                    <a:cubicBezTo>
                      <a:pt x="13" y="10"/>
                      <a:pt x="13" y="10"/>
                      <a:pt x="13" y="10"/>
                    </a:cubicBezTo>
                    <a:cubicBezTo>
                      <a:pt x="10" y="10"/>
                      <a:pt x="8" y="8"/>
                      <a:pt x="8" y="6"/>
                    </a:cubicBezTo>
                    <a:cubicBezTo>
                      <a:pt x="8" y="3"/>
                      <a:pt x="10" y="1"/>
                      <a:pt x="13" y="1"/>
                    </a:cubicBezTo>
                    <a:cubicBezTo>
                      <a:pt x="13" y="0"/>
                      <a:pt x="13" y="0"/>
                      <a:pt x="13" y="0"/>
                    </a:cubicBezTo>
                    <a:cubicBezTo>
                      <a:pt x="9" y="0"/>
                      <a:pt x="9" y="0"/>
                      <a:pt x="9" y="0"/>
                    </a:cubicBezTo>
                    <a:cubicBezTo>
                      <a:pt x="0" y="0"/>
                      <a:pt x="0" y="11"/>
                      <a:pt x="9"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98" name="ïŝliḓê">
                <a:extLst>
                  <a:ext uri="{FF2B5EF4-FFF2-40B4-BE49-F238E27FC236}">
                    <a16:creationId xmlns:a16="http://schemas.microsoft.com/office/drawing/2014/main" id="{033ECED7-AA19-CE30-280F-6DC67BC9749C}"/>
                  </a:ext>
                </a:extLst>
              </p:cNvPr>
              <p:cNvSpPr/>
              <p:nvPr/>
            </p:nvSpPr>
            <p:spPr bwMode="auto">
              <a:xfrm>
                <a:off x="7349331" y="4857751"/>
                <a:ext cx="76200"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499" name="ïṥļïdê">
                <a:extLst>
                  <a:ext uri="{FF2B5EF4-FFF2-40B4-BE49-F238E27FC236}">
                    <a16:creationId xmlns:a16="http://schemas.microsoft.com/office/drawing/2014/main" id="{6BDFFA02-9FF3-8003-600B-69803BECB04C}"/>
                  </a:ext>
                </a:extLst>
              </p:cNvPr>
              <p:cNvSpPr/>
              <p:nvPr/>
            </p:nvSpPr>
            <p:spPr bwMode="auto">
              <a:xfrm>
                <a:off x="7392194" y="4899026"/>
                <a:ext cx="284163" cy="319088"/>
              </a:xfrm>
              <a:custGeom>
                <a:avLst/>
                <a:gdLst>
                  <a:gd name="T0" fmla="*/ 33 w 34"/>
                  <a:gd name="T1" fmla="*/ 34 h 38"/>
                  <a:gd name="T2" fmla="*/ 3 w 34"/>
                  <a:gd name="T3" fmla="*/ 1 h 38"/>
                  <a:gd name="T4" fmla="*/ 1 w 34"/>
                  <a:gd name="T5" fmla="*/ 1 h 38"/>
                  <a:gd name="T6" fmla="*/ 1 w 34"/>
                  <a:gd name="T7" fmla="*/ 1 h 38"/>
                  <a:gd name="T8" fmla="*/ 0 w 34"/>
                  <a:gd name="T9" fmla="*/ 4 h 38"/>
                  <a:gd name="T10" fmla="*/ 30 w 34"/>
                  <a:gd name="T11" fmla="*/ 37 h 38"/>
                  <a:gd name="T12" fmla="*/ 33 w 34"/>
                  <a:gd name="T13" fmla="*/ 37 h 38"/>
                  <a:gd name="T14" fmla="*/ 33 w 34"/>
                  <a:gd name="T15" fmla="*/ 37 h 38"/>
                  <a:gd name="T16" fmla="*/ 33 w 34"/>
                  <a:gd name="T17"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38">
                    <a:moveTo>
                      <a:pt x="33" y="34"/>
                    </a:moveTo>
                    <a:cubicBezTo>
                      <a:pt x="3" y="1"/>
                      <a:pt x="3" y="1"/>
                      <a:pt x="3" y="1"/>
                    </a:cubicBezTo>
                    <a:cubicBezTo>
                      <a:pt x="2" y="0"/>
                      <a:pt x="1" y="0"/>
                      <a:pt x="1" y="1"/>
                    </a:cubicBezTo>
                    <a:cubicBezTo>
                      <a:pt x="1" y="1"/>
                      <a:pt x="1" y="1"/>
                      <a:pt x="1" y="1"/>
                    </a:cubicBezTo>
                    <a:cubicBezTo>
                      <a:pt x="0" y="2"/>
                      <a:pt x="0" y="3"/>
                      <a:pt x="0" y="4"/>
                    </a:cubicBezTo>
                    <a:cubicBezTo>
                      <a:pt x="30" y="37"/>
                      <a:pt x="30" y="37"/>
                      <a:pt x="30" y="37"/>
                    </a:cubicBezTo>
                    <a:cubicBezTo>
                      <a:pt x="31" y="38"/>
                      <a:pt x="32" y="38"/>
                      <a:pt x="33" y="37"/>
                    </a:cubicBezTo>
                    <a:cubicBezTo>
                      <a:pt x="33" y="37"/>
                      <a:pt x="33" y="37"/>
                      <a:pt x="33" y="37"/>
                    </a:cubicBezTo>
                    <a:cubicBezTo>
                      <a:pt x="34" y="36"/>
                      <a:pt x="34" y="35"/>
                      <a:pt x="33"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00" name="îṥľïďé">
                <a:extLst>
                  <a:ext uri="{FF2B5EF4-FFF2-40B4-BE49-F238E27FC236}">
                    <a16:creationId xmlns:a16="http://schemas.microsoft.com/office/drawing/2014/main" id="{CE6E2351-6FA6-99C5-0FCA-7EB50DA3382C}"/>
                  </a:ext>
                </a:extLst>
              </p:cNvPr>
              <p:cNvSpPr/>
              <p:nvPr/>
            </p:nvSpPr>
            <p:spPr bwMode="auto">
              <a:xfrm>
                <a:off x="7249319" y="4857751"/>
                <a:ext cx="74613"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01" name="işlîďé">
                <a:extLst>
                  <a:ext uri="{FF2B5EF4-FFF2-40B4-BE49-F238E27FC236}">
                    <a16:creationId xmlns:a16="http://schemas.microsoft.com/office/drawing/2014/main" id="{4F73BF49-7E3B-DB46-5D40-02F3FD1A977D}"/>
                  </a:ext>
                </a:extLst>
              </p:cNvPr>
              <p:cNvSpPr/>
              <p:nvPr/>
            </p:nvSpPr>
            <p:spPr bwMode="auto">
              <a:xfrm>
                <a:off x="6996906" y="4873626"/>
                <a:ext cx="311150" cy="344488"/>
              </a:xfrm>
              <a:custGeom>
                <a:avLst/>
                <a:gdLst>
                  <a:gd name="T0" fmla="*/ 1 w 37"/>
                  <a:gd name="T1" fmla="*/ 37 h 41"/>
                  <a:gd name="T2" fmla="*/ 33 w 37"/>
                  <a:gd name="T3" fmla="*/ 1 h 41"/>
                  <a:gd name="T4" fmla="*/ 36 w 37"/>
                  <a:gd name="T5" fmla="*/ 1 h 41"/>
                  <a:gd name="T6" fmla="*/ 36 w 37"/>
                  <a:gd name="T7" fmla="*/ 1 h 41"/>
                  <a:gd name="T8" fmla="*/ 36 w 37"/>
                  <a:gd name="T9" fmla="*/ 4 h 41"/>
                  <a:gd name="T10" fmla="*/ 4 w 37"/>
                  <a:gd name="T11" fmla="*/ 40 h 41"/>
                  <a:gd name="T12" fmla="*/ 1 w 37"/>
                  <a:gd name="T13" fmla="*/ 40 h 41"/>
                  <a:gd name="T14" fmla="*/ 1 w 37"/>
                  <a:gd name="T15" fmla="*/ 40 h 41"/>
                  <a:gd name="T16" fmla="*/ 1 w 37"/>
                  <a:gd name="T17"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41">
                    <a:moveTo>
                      <a:pt x="1" y="37"/>
                    </a:moveTo>
                    <a:cubicBezTo>
                      <a:pt x="33" y="1"/>
                      <a:pt x="33" y="1"/>
                      <a:pt x="33" y="1"/>
                    </a:cubicBezTo>
                    <a:cubicBezTo>
                      <a:pt x="34" y="0"/>
                      <a:pt x="35" y="0"/>
                      <a:pt x="36" y="1"/>
                    </a:cubicBezTo>
                    <a:cubicBezTo>
                      <a:pt x="36" y="1"/>
                      <a:pt x="36" y="1"/>
                      <a:pt x="36" y="1"/>
                    </a:cubicBezTo>
                    <a:cubicBezTo>
                      <a:pt x="37" y="2"/>
                      <a:pt x="37" y="3"/>
                      <a:pt x="36" y="4"/>
                    </a:cubicBezTo>
                    <a:cubicBezTo>
                      <a:pt x="4" y="40"/>
                      <a:pt x="4" y="40"/>
                      <a:pt x="4" y="40"/>
                    </a:cubicBezTo>
                    <a:cubicBezTo>
                      <a:pt x="3" y="41"/>
                      <a:pt x="2" y="41"/>
                      <a:pt x="1" y="40"/>
                    </a:cubicBezTo>
                    <a:cubicBezTo>
                      <a:pt x="1" y="40"/>
                      <a:pt x="1" y="40"/>
                      <a:pt x="1" y="40"/>
                    </a:cubicBezTo>
                    <a:cubicBezTo>
                      <a:pt x="0" y="39"/>
                      <a:pt x="0" y="38"/>
                      <a:pt x="1"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02" name="îSḻïde">
                <a:extLst>
                  <a:ext uri="{FF2B5EF4-FFF2-40B4-BE49-F238E27FC236}">
                    <a16:creationId xmlns:a16="http://schemas.microsoft.com/office/drawing/2014/main" id="{73B500F7-7E2D-C568-9F78-C56A61A4E535}"/>
                  </a:ext>
                </a:extLst>
              </p:cNvPr>
              <p:cNvSpPr/>
              <p:nvPr/>
            </p:nvSpPr>
            <p:spPr bwMode="auto">
              <a:xfrm>
                <a:off x="6996906" y="5268914"/>
                <a:ext cx="679450" cy="269875"/>
              </a:xfrm>
              <a:custGeom>
                <a:avLst/>
                <a:gdLst>
                  <a:gd name="T0" fmla="*/ 81 w 81"/>
                  <a:gd name="T1" fmla="*/ 0 h 32"/>
                  <a:gd name="T2" fmla="*/ 66 w 81"/>
                  <a:gd name="T3" fmla="*/ 32 h 32"/>
                  <a:gd name="T4" fmla="*/ 66 w 81"/>
                  <a:gd name="T5" fmla="*/ 25 h 32"/>
                  <a:gd name="T6" fmla="*/ 69 w 81"/>
                  <a:gd name="T7" fmla="*/ 14 h 32"/>
                  <a:gd name="T8" fmla="*/ 67 w 81"/>
                  <a:gd name="T9" fmla="*/ 3 h 32"/>
                  <a:gd name="T10" fmla="*/ 66 w 81"/>
                  <a:gd name="T11" fmla="*/ 3 h 32"/>
                  <a:gd name="T12" fmla="*/ 53 w 81"/>
                  <a:gd name="T13" fmla="*/ 0 h 32"/>
                  <a:gd name="T14" fmla="*/ 66 w 81"/>
                  <a:gd name="T15" fmla="*/ 3 h 32"/>
                  <a:gd name="T16" fmla="*/ 62 w 81"/>
                  <a:gd name="T17" fmla="*/ 14 h 32"/>
                  <a:gd name="T18" fmla="*/ 64 w 81"/>
                  <a:gd name="T19" fmla="*/ 25 h 32"/>
                  <a:gd name="T20" fmla="*/ 66 w 81"/>
                  <a:gd name="T21" fmla="*/ 25 h 32"/>
                  <a:gd name="T22" fmla="*/ 53 w 81"/>
                  <a:gd name="T23" fmla="*/ 32 h 32"/>
                  <a:gd name="T24" fmla="*/ 56 w 81"/>
                  <a:gd name="T25" fmla="*/ 22 h 32"/>
                  <a:gd name="T26" fmla="*/ 57 w 81"/>
                  <a:gd name="T27" fmla="*/ 6 h 32"/>
                  <a:gd name="T28" fmla="*/ 54 w 81"/>
                  <a:gd name="T29" fmla="*/ 3 h 32"/>
                  <a:gd name="T30" fmla="*/ 53 w 81"/>
                  <a:gd name="T31" fmla="*/ 0 h 32"/>
                  <a:gd name="T32" fmla="*/ 53 w 81"/>
                  <a:gd name="T33" fmla="*/ 0 h 32"/>
                  <a:gd name="T34" fmla="*/ 50 w 81"/>
                  <a:gd name="T35" fmla="*/ 6 h 32"/>
                  <a:gd name="T36" fmla="*/ 49 w 81"/>
                  <a:gd name="T37" fmla="*/ 22 h 32"/>
                  <a:gd name="T38" fmla="*/ 52 w 81"/>
                  <a:gd name="T39" fmla="*/ 25 h 32"/>
                  <a:gd name="T40" fmla="*/ 53 w 81"/>
                  <a:gd name="T41" fmla="*/ 32 h 32"/>
                  <a:gd name="T42" fmla="*/ 40 w 81"/>
                  <a:gd name="T43" fmla="*/ 25 h 32"/>
                  <a:gd name="T44" fmla="*/ 44 w 81"/>
                  <a:gd name="T45" fmla="*/ 14 h 32"/>
                  <a:gd name="T46" fmla="*/ 40 w 81"/>
                  <a:gd name="T47" fmla="*/ 3 h 32"/>
                  <a:gd name="T48" fmla="*/ 40 w 81"/>
                  <a:gd name="T49" fmla="*/ 3 h 32"/>
                  <a:gd name="T50" fmla="*/ 28 w 81"/>
                  <a:gd name="T51" fmla="*/ 0 h 32"/>
                  <a:gd name="T52" fmla="*/ 40 w 81"/>
                  <a:gd name="T53" fmla="*/ 3 h 32"/>
                  <a:gd name="T54" fmla="*/ 37 w 81"/>
                  <a:gd name="T55" fmla="*/ 14 h 32"/>
                  <a:gd name="T56" fmla="*/ 40 w 81"/>
                  <a:gd name="T57" fmla="*/ 25 h 32"/>
                  <a:gd name="T58" fmla="*/ 40 w 81"/>
                  <a:gd name="T59" fmla="*/ 25 h 32"/>
                  <a:gd name="T60" fmla="*/ 28 w 81"/>
                  <a:gd name="T61" fmla="*/ 32 h 32"/>
                  <a:gd name="T62" fmla="*/ 29 w 81"/>
                  <a:gd name="T63" fmla="*/ 25 h 32"/>
                  <a:gd name="T64" fmla="*/ 32 w 81"/>
                  <a:gd name="T65" fmla="*/ 22 h 32"/>
                  <a:gd name="T66" fmla="*/ 31 w 81"/>
                  <a:gd name="T67" fmla="*/ 6 h 32"/>
                  <a:gd name="T68" fmla="*/ 28 w 81"/>
                  <a:gd name="T69" fmla="*/ 0 h 32"/>
                  <a:gd name="T70" fmla="*/ 28 w 81"/>
                  <a:gd name="T71" fmla="*/ 0 h 32"/>
                  <a:gd name="T72" fmla="*/ 27 w 81"/>
                  <a:gd name="T73" fmla="*/ 3 h 32"/>
                  <a:gd name="T74" fmla="*/ 24 w 81"/>
                  <a:gd name="T75" fmla="*/ 6 h 32"/>
                  <a:gd name="T76" fmla="*/ 25 w 81"/>
                  <a:gd name="T77" fmla="*/ 22 h 32"/>
                  <a:gd name="T78" fmla="*/ 28 w 81"/>
                  <a:gd name="T79" fmla="*/ 32 h 32"/>
                  <a:gd name="T80" fmla="*/ 15 w 81"/>
                  <a:gd name="T81" fmla="*/ 25 h 32"/>
                  <a:gd name="T82" fmla="*/ 17 w 81"/>
                  <a:gd name="T83" fmla="*/ 25 h 32"/>
                  <a:gd name="T84" fmla="*/ 19 w 81"/>
                  <a:gd name="T85" fmla="*/ 14 h 32"/>
                  <a:gd name="T86" fmla="*/ 15 w 81"/>
                  <a:gd name="T87" fmla="*/ 3 h 32"/>
                  <a:gd name="T88" fmla="*/ 15 w 81"/>
                  <a:gd name="T89" fmla="*/ 32 h 32"/>
                  <a:gd name="T90" fmla="*/ 0 w 81"/>
                  <a:gd name="T91" fmla="*/ 0 h 32"/>
                  <a:gd name="T92" fmla="*/ 15 w 81"/>
                  <a:gd name="T93" fmla="*/ 3 h 32"/>
                  <a:gd name="T94" fmla="*/ 14 w 81"/>
                  <a:gd name="T95" fmla="*/ 3 h 32"/>
                  <a:gd name="T96" fmla="*/ 12 w 81"/>
                  <a:gd name="T97" fmla="*/ 14 h 32"/>
                  <a:gd name="T98" fmla="*/ 15 w 81"/>
                  <a:gd name="T99" fmla="*/ 2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1" h="32">
                    <a:moveTo>
                      <a:pt x="66" y="0"/>
                    </a:moveTo>
                    <a:cubicBezTo>
                      <a:pt x="81" y="0"/>
                      <a:pt x="81" y="0"/>
                      <a:pt x="81" y="0"/>
                    </a:cubicBezTo>
                    <a:cubicBezTo>
                      <a:pt x="77" y="23"/>
                      <a:pt x="77" y="23"/>
                      <a:pt x="77" y="23"/>
                    </a:cubicBezTo>
                    <a:cubicBezTo>
                      <a:pt x="76" y="28"/>
                      <a:pt x="74" y="32"/>
                      <a:pt x="66" y="32"/>
                    </a:cubicBezTo>
                    <a:cubicBezTo>
                      <a:pt x="66" y="32"/>
                      <a:pt x="66" y="32"/>
                      <a:pt x="66" y="32"/>
                    </a:cubicBezTo>
                    <a:cubicBezTo>
                      <a:pt x="66" y="25"/>
                      <a:pt x="66" y="25"/>
                      <a:pt x="66" y="25"/>
                    </a:cubicBezTo>
                    <a:cubicBezTo>
                      <a:pt x="67" y="24"/>
                      <a:pt x="68" y="23"/>
                      <a:pt x="68" y="22"/>
                    </a:cubicBezTo>
                    <a:cubicBezTo>
                      <a:pt x="68" y="19"/>
                      <a:pt x="68" y="17"/>
                      <a:pt x="69" y="14"/>
                    </a:cubicBezTo>
                    <a:cubicBezTo>
                      <a:pt x="69" y="11"/>
                      <a:pt x="70" y="9"/>
                      <a:pt x="70" y="6"/>
                    </a:cubicBezTo>
                    <a:cubicBezTo>
                      <a:pt x="70" y="4"/>
                      <a:pt x="69" y="3"/>
                      <a:pt x="67" y="3"/>
                    </a:cubicBezTo>
                    <a:cubicBezTo>
                      <a:pt x="67" y="3"/>
                      <a:pt x="67" y="3"/>
                      <a:pt x="67" y="3"/>
                    </a:cubicBezTo>
                    <a:cubicBezTo>
                      <a:pt x="66" y="3"/>
                      <a:pt x="66" y="3"/>
                      <a:pt x="66" y="3"/>
                    </a:cubicBezTo>
                    <a:lnTo>
                      <a:pt x="66" y="0"/>
                    </a:lnTo>
                    <a:close/>
                    <a:moveTo>
                      <a:pt x="53" y="0"/>
                    </a:moveTo>
                    <a:cubicBezTo>
                      <a:pt x="66" y="0"/>
                      <a:pt x="66" y="0"/>
                      <a:pt x="66" y="0"/>
                    </a:cubicBezTo>
                    <a:cubicBezTo>
                      <a:pt x="66" y="3"/>
                      <a:pt x="66" y="3"/>
                      <a:pt x="66" y="3"/>
                    </a:cubicBezTo>
                    <a:cubicBezTo>
                      <a:pt x="64" y="3"/>
                      <a:pt x="63" y="5"/>
                      <a:pt x="63" y="6"/>
                    </a:cubicBezTo>
                    <a:cubicBezTo>
                      <a:pt x="63" y="9"/>
                      <a:pt x="62" y="11"/>
                      <a:pt x="62" y="14"/>
                    </a:cubicBezTo>
                    <a:cubicBezTo>
                      <a:pt x="62" y="17"/>
                      <a:pt x="62" y="19"/>
                      <a:pt x="61" y="22"/>
                    </a:cubicBezTo>
                    <a:cubicBezTo>
                      <a:pt x="61" y="24"/>
                      <a:pt x="62" y="25"/>
                      <a:pt x="64" y="25"/>
                    </a:cubicBezTo>
                    <a:cubicBezTo>
                      <a:pt x="64" y="25"/>
                      <a:pt x="64" y="25"/>
                      <a:pt x="64" y="25"/>
                    </a:cubicBezTo>
                    <a:cubicBezTo>
                      <a:pt x="65" y="25"/>
                      <a:pt x="65" y="25"/>
                      <a:pt x="66" y="25"/>
                    </a:cubicBezTo>
                    <a:cubicBezTo>
                      <a:pt x="66" y="32"/>
                      <a:pt x="66" y="32"/>
                      <a:pt x="66" y="32"/>
                    </a:cubicBezTo>
                    <a:cubicBezTo>
                      <a:pt x="53" y="32"/>
                      <a:pt x="53" y="32"/>
                      <a:pt x="53" y="32"/>
                    </a:cubicBezTo>
                    <a:cubicBezTo>
                      <a:pt x="53" y="25"/>
                      <a:pt x="53" y="25"/>
                      <a:pt x="53" y="25"/>
                    </a:cubicBezTo>
                    <a:cubicBezTo>
                      <a:pt x="54" y="25"/>
                      <a:pt x="56" y="23"/>
                      <a:pt x="56" y="22"/>
                    </a:cubicBezTo>
                    <a:cubicBezTo>
                      <a:pt x="56" y="19"/>
                      <a:pt x="56" y="17"/>
                      <a:pt x="56" y="14"/>
                    </a:cubicBezTo>
                    <a:cubicBezTo>
                      <a:pt x="56" y="11"/>
                      <a:pt x="57" y="9"/>
                      <a:pt x="57" y="6"/>
                    </a:cubicBezTo>
                    <a:cubicBezTo>
                      <a:pt x="57" y="4"/>
                      <a:pt x="56" y="3"/>
                      <a:pt x="54" y="3"/>
                    </a:cubicBezTo>
                    <a:cubicBezTo>
                      <a:pt x="54" y="3"/>
                      <a:pt x="54" y="3"/>
                      <a:pt x="54" y="3"/>
                    </a:cubicBezTo>
                    <a:cubicBezTo>
                      <a:pt x="53" y="3"/>
                      <a:pt x="53" y="3"/>
                      <a:pt x="53" y="3"/>
                    </a:cubicBezTo>
                    <a:lnTo>
                      <a:pt x="53" y="0"/>
                    </a:lnTo>
                    <a:close/>
                    <a:moveTo>
                      <a:pt x="40" y="0"/>
                    </a:moveTo>
                    <a:cubicBezTo>
                      <a:pt x="53" y="0"/>
                      <a:pt x="53" y="0"/>
                      <a:pt x="53" y="0"/>
                    </a:cubicBezTo>
                    <a:cubicBezTo>
                      <a:pt x="53" y="3"/>
                      <a:pt x="53" y="3"/>
                      <a:pt x="53" y="3"/>
                    </a:cubicBezTo>
                    <a:cubicBezTo>
                      <a:pt x="51" y="3"/>
                      <a:pt x="50" y="4"/>
                      <a:pt x="50" y="6"/>
                    </a:cubicBezTo>
                    <a:cubicBezTo>
                      <a:pt x="50" y="9"/>
                      <a:pt x="50" y="11"/>
                      <a:pt x="50" y="14"/>
                    </a:cubicBezTo>
                    <a:cubicBezTo>
                      <a:pt x="50" y="17"/>
                      <a:pt x="49" y="19"/>
                      <a:pt x="49" y="22"/>
                    </a:cubicBezTo>
                    <a:cubicBezTo>
                      <a:pt x="49" y="24"/>
                      <a:pt x="51" y="25"/>
                      <a:pt x="52" y="25"/>
                    </a:cubicBezTo>
                    <a:cubicBezTo>
                      <a:pt x="52" y="25"/>
                      <a:pt x="52" y="25"/>
                      <a:pt x="52" y="25"/>
                    </a:cubicBezTo>
                    <a:cubicBezTo>
                      <a:pt x="53" y="25"/>
                      <a:pt x="53" y="25"/>
                      <a:pt x="53" y="25"/>
                    </a:cubicBezTo>
                    <a:cubicBezTo>
                      <a:pt x="53" y="32"/>
                      <a:pt x="53" y="32"/>
                      <a:pt x="53" y="32"/>
                    </a:cubicBezTo>
                    <a:cubicBezTo>
                      <a:pt x="40" y="32"/>
                      <a:pt x="40" y="32"/>
                      <a:pt x="40" y="32"/>
                    </a:cubicBezTo>
                    <a:cubicBezTo>
                      <a:pt x="40" y="25"/>
                      <a:pt x="40" y="25"/>
                      <a:pt x="40" y="25"/>
                    </a:cubicBezTo>
                    <a:cubicBezTo>
                      <a:pt x="42" y="25"/>
                      <a:pt x="44" y="24"/>
                      <a:pt x="44" y="22"/>
                    </a:cubicBezTo>
                    <a:cubicBezTo>
                      <a:pt x="44" y="19"/>
                      <a:pt x="44" y="17"/>
                      <a:pt x="44" y="14"/>
                    </a:cubicBezTo>
                    <a:cubicBezTo>
                      <a:pt x="44" y="11"/>
                      <a:pt x="44" y="9"/>
                      <a:pt x="44" y="6"/>
                    </a:cubicBezTo>
                    <a:cubicBezTo>
                      <a:pt x="44" y="4"/>
                      <a:pt x="42" y="3"/>
                      <a:pt x="40" y="3"/>
                    </a:cubicBezTo>
                    <a:cubicBezTo>
                      <a:pt x="40" y="3"/>
                      <a:pt x="40" y="3"/>
                      <a:pt x="40" y="3"/>
                    </a:cubicBezTo>
                    <a:cubicBezTo>
                      <a:pt x="40" y="3"/>
                      <a:pt x="40" y="3"/>
                      <a:pt x="40" y="3"/>
                    </a:cubicBezTo>
                    <a:lnTo>
                      <a:pt x="40" y="0"/>
                    </a:lnTo>
                    <a:close/>
                    <a:moveTo>
                      <a:pt x="28" y="0"/>
                    </a:moveTo>
                    <a:cubicBezTo>
                      <a:pt x="40" y="0"/>
                      <a:pt x="40" y="0"/>
                      <a:pt x="40" y="0"/>
                    </a:cubicBezTo>
                    <a:cubicBezTo>
                      <a:pt x="40" y="3"/>
                      <a:pt x="40" y="3"/>
                      <a:pt x="40" y="3"/>
                    </a:cubicBezTo>
                    <a:cubicBezTo>
                      <a:pt x="39" y="3"/>
                      <a:pt x="37" y="4"/>
                      <a:pt x="37" y="6"/>
                    </a:cubicBezTo>
                    <a:cubicBezTo>
                      <a:pt x="37" y="9"/>
                      <a:pt x="37" y="11"/>
                      <a:pt x="37" y="14"/>
                    </a:cubicBezTo>
                    <a:cubicBezTo>
                      <a:pt x="37" y="17"/>
                      <a:pt x="37" y="19"/>
                      <a:pt x="37" y="22"/>
                    </a:cubicBezTo>
                    <a:cubicBezTo>
                      <a:pt x="37" y="24"/>
                      <a:pt x="39" y="25"/>
                      <a:pt x="40" y="25"/>
                    </a:cubicBezTo>
                    <a:cubicBezTo>
                      <a:pt x="40" y="25"/>
                      <a:pt x="40" y="25"/>
                      <a:pt x="40" y="25"/>
                    </a:cubicBezTo>
                    <a:cubicBezTo>
                      <a:pt x="40" y="25"/>
                      <a:pt x="40" y="25"/>
                      <a:pt x="40" y="25"/>
                    </a:cubicBezTo>
                    <a:cubicBezTo>
                      <a:pt x="40" y="32"/>
                      <a:pt x="40" y="32"/>
                      <a:pt x="40" y="32"/>
                    </a:cubicBezTo>
                    <a:cubicBezTo>
                      <a:pt x="28" y="32"/>
                      <a:pt x="28" y="32"/>
                      <a:pt x="28" y="32"/>
                    </a:cubicBezTo>
                    <a:cubicBezTo>
                      <a:pt x="28" y="25"/>
                      <a:pt x="28" y="25"/>
                      <a:pt x="28" y="25"/>
                    </a:cubicBezTo>
                    <a:cubicBezTo>
                      <a:pt x="28" y="25"/>
                      <a:pt x="28" y="25"/>
                      <a:pt x="29" y="25"/>
                    </a:cubicBezTo>
                    <a:cubicBezTo>
                      <a:pt x="29" y="25"/>
                      <a:pt x="29" y="25"/>
                      <a:pt x="29" y="25"/>
                    </a:cubicBezTo>
                    <a:cubicBezTo>
                      <a:pt x="30" y="25"/>
                      <a:pt x="32" y="24"/>
                      <a:pt x="32" y="22"/>
                    </a:cubicBezTo>
                    <a:cubicBezTo>
                      <a:pt x="31" y="19"/>
                      <a:pt x="31" y="17"/>
                      <a:pt x="31" y="14"/>
                    </a:cubicBezTo>
                    <a:cubicBezTo>
                      <a:pt x="31" y="11"/>
                      <a:pt x="31" y="9"/>
                      <a:pt x="31" y="6"/>
                    </a:cubicBezTo>
                    <a:cubicBezTo>
                      <a:pt x="31" y="4"/>
                      <a:pt x="29" y="3"/>
                      <a:pt x="28" y="3"/>
                    </a:cubicBezTo>
                    <a:lnTo>
                      <a:pt x="28" y="0"/>
                    </a:lnTo>
                    <a:close/>
                    <a:moveTo>
                      <a:pt x="15" y="0"/>
                    </a:moveTo>
                    <a:cubicBezTo>
                      <a:pt x="28" y="0"/>
                      <a:pt x="28" y="0"/>
                      <a:pt x="28" y="0"/>
                    </a:cubicBezTo>
                    <a:cubicBezTo>
                      <a:pt x="28" y="3"/>
                      <a:pt x="28" y="3"/>
                      <a:pt x="28" y="3"/>
                    </a:cubicBezTo>
                    <a:cubicBezTo>
                      <a:pt x="28" y="3"/>
                      <a:pt x="27" y="3"/>
                      <a:pt x="27" y="3"/>
                    </a:cubicBezTo>
                    <a:cubicBezTo>
                      <a:pt x="27" y="3"/>
                      <a:pt x="27" y="3"/>
                      <a:pt x="27" y="3"/>
                    </a:cubicBezTo>
                    <a:cubicBezTo>
                      <a:pt x="25" y="3"/>
                      <a:pt x="24" y="4"/>
                      <a:pt x="24" y="6"/>
                    </a:cubicBezTo>
                    <a:cubicBezTo>
                      <a:pt x="24" y="9"/>
                      <a:pt x="24" y="11"/>
                      <a:pt x="25" y="14"/>
                    </a:cubicBezTo>
                    <a:cubicBezTo>
                      <a:pt x="25" y="17"/>
                      <a:pt x="25" y="19"/>
                      <a:pt x="25" y="22"/>
                    </a:cubicBezTo>
                    <a:cubicBezTo>
                      <a:pt x="25" y="23"/>
                      <a:pt x="26" y="25"/>
                      <a:pt x="28" y="25"/>
                    </a:cubicBezTo>
                    <a:cubicBezTo>
                      <a:pt x="28" y="32"/>
                      <a:pt x="28" y="32"/>
                      <a:pt x="28" y="32"/>
                    </a:cubicBezTo>
                    <a:cubicBezTo>
                      <a:pt x="15" y="32"/>
                      <a:pt x="15" y="32"/>
                      <a:pt x="15" y="32"/>
                    </a:cubicBezTo>
                    <a:cubicBezTo>
                      <a:pt x="15" y="25"/>
                      <a:pt x="15" y="25"/>
                      <a:pt x="15" y="25"/>
                    </a:cubicBezTo>
                    <a:cubicBezTo>
                      <a:pt x="16" y="25"/>
                      <a:pt x="16" y="25"/>
                      <a:pt x="17" y="25"/>
                    </a:cubicBezTo>
                    <a:cubicBezTo>
                      <a:pt x="17" y="25"/>
                      <a:pt x="17" y="25"/>
                      <a:pt x="17" y="25"/>
                    </a:cubicBezTo>
                    <a:cubicBezTo>
                      <a:pt x="18" y="25"/>
                      <a:pt x="20" y="24"/>
                      <a:pt x="19" y="22"/>
                    </a:cubicBezTo>
                    <a:cubicBezTo>
                      <a:pt x="19" y="19"/>
                      <a:pt x="19" y="17"/>
                      <a:pt x="19" y="14"/>
                    </a:cubicBezTo>
                    <a:cubicBezTo>
                      <a:pt x="18" y="11"/>
                      <a:pt x="18" y="9"/>
                      <a:pt x="18" y="6"/>
                    </a:cubicBezTo>
                    <a:cubicBezTo>
                      <a:pt x="18" y="5"/>
                      <a:pt x="17" y="3"/>
                      <a:pt x="15" y="3"/>
                    </a:cubicBezTo>
                    <a:lnTo>
                      <a:pt x="15" y="0"/>
                    </a:lnTo>
                    <a:close/>
                    <a:moveTo>
                      <a:pt x="15" y="32"/>
                    </a:moveTo>
                    <a:cubicBezTo>
                      <a:pt x="7" y="32"/>
                      <a:pt x="5" y="28"/>
                      <a:pt x="4" y="23"/>
                    </a:cubicBezTo>
                    <a:cubicBezTo>
                      <a:pt x="0" y="0"/>
                      <a:pt x="0" y="0"/>
                      <a:pt x="0" y="0"/>
                    </a:cubicBezTo>
                    <a:cubicBezTo>
                      <a:pt x="15" y="0"/>
                      <a:pt x="15" y="0"/>
                      <a:pt x="15" y="0"/>
                    </a:cubicBezTo>
                    <a:cubicBezTo>
                      <a:pt x="15" y="3"/>
                      <a:pt x="15" y="3"/>
                      <a:pt x="15" y="3"/>
                    </a:cubicBezTo>
                    <a:cubicBezTo>
                      <a:pt x="15" y="3"/>
                      <a:pt x="14" y="3"/>
                      <a:pt x="14" y="3"/>
                    </a:cubicBezTo>
                    <a:cubicBezTo>
                      <a:pt x="14" y="3"/>
                      <a:pt x="14" y="3"/>
                      <a:pt x="14" y="3"/>
                    </a:cubicBezTo>
                    <a:cubicBezTo>
                      <a:pt x="12" y="3"/>
                      <a:pt x="11" y="4"/>
                      <a:pt x="11" y="6"/>
                    </a:cubicBezTo>
                    <a:cubicBezTo>
                      <a:pt x="11" y="9"/>
                      <a:pt x="12" y="11"/>
                      <a:pt x="12" y="14"/>
                    </a:cubicBezTo>
                    <a:cubicBezTo>
                      <a:pt x="12" y="17"/>
                      <a:pt x="13" y="19"/>
                      <a:pt x="13" y="22"/>
                    </a:cubicBezTo>
                    <a:cubicBezTo>
                      <a:pt x="13" y="23"/>
                      <a:pt x="14" y="24"/>
                      <a:pt x="15" y="25"/>
                    </a:cubicBezTo>
                    <a:cubicBezTo>
                      <a:pt x="15" y="32"/>
                      <a:pt x="15" y="32"/>
                      <a:pt x="15"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grpSp>
        <p:grpSp>
          <p:nvGrpSpPr>
            <p:cNvPr id="2503" name="组合 2502"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FB6814B0-B7DD-13D0-6265-60E4BD5B6600}"/>
                </a:ext>
              </a:extLst>
            </p:cNvPr>
            <p:cNvGrpSpPr>
              <a:grpSpLocks noChangeAspect="1"/>
            </p:cNvGrpSpPr>
            <p:nvPr/>
          </p:nvGrpSpPr>
          <p:grpSpPr>
            <a:xfrm>
              <a:off x="2209470" y="2832983"/>
              <a:ext cx="1622685" cy="1614901"/>
              <a:chOff x="3944938" y="1288256"/>
              <a:chExt cx="4302125" cy="4281488"/>
            </a:xfrm>
          </p:grpSpPr>
          <p:sp>
            <p:nvSpPr>
              <p:cNvPr id="2504" name="îş1ïḓè">
                <a:extLst>
                  <a:ext uri="{FF2B5EF4-FFF2-40B4-BE49-F238E27FC236}">
                    <a16:creationId xmlns:a16="http://schemas.microsoft.com/office/drawing/2014/main" id="{3B47E645-046E-3748-DFCA-B40006EFC55C}"/>
                  </a:ext>
                </a:extLst>
              </p:cNvPr>
              <p:cNvSpPr/>
              <p:nvPr/>
            </p:nvSpPr>
            <p:spPr bwMode="auto">
              <a:xfrm>
                <a:off x="4062413" y="3207543"/>
                <a:ext cx="42863" cy="274638"/>
              </a:xfrm>
              <a:custGeom>
                <a:avLst/>
                <a:gdLst>
                  <a:gd name="T0" fmla="*/ 8 w 17"/>
                  <a:gd name="T1" fmla="*/ 108 h 108"/>
                  <a:gd name="T2" fmla="*/ 0 w 17"/>
                  <a:gd name="T3" fmla="*/ 100 h 108"/>
                  <a:gd name="T4" fmla="*/ 0 w 17"/>
                  <a:gd name="T5" fmla="*/ 8 h 108"/>
                  <a:gd name="T6" fmla="*/ 8 w 17"/>
                  <a:gd name="T7" fmla="*/ 0 h 108"/>
                  <a:gd name="T8" fmla="*/ 17 w 17"/>
                  <a:gd name="T9" fmla="*/ 8 h 108"/>
                  <a:gd name="T10" fmla="*/ 17 w 17"/>
                  <a:gd name="T11" fmla="*/ 100 h 108"/>
                  <a:gd name="T12" fmla="*/ 8 w 17"/>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7" h="108">
                    <a:moveTo>
                      <a:pt x="8" y="108"/>
                    </a:moveTo>
                    <a:cubicBezTo>
                      <a:pt x="4" y="108"/>
                      <a:pt x="0" y="105"/>
                      <a:pt x="0" y="100"/>
                    </a:cubicBezTo>
                    <a:cubicBezTo>
                      <a:pt x="0" y="8"/>
                      <a:pt x="0" y="8"/>
                      <a:pt x="0" y="8"/>
                    </a:cubicBezTo>
                    <a:cubicBezTo>
                      <a:pt x="0" y="4"/>
                      <a:pt x="4" y="0"/>
                      <a:pt x="8" y="0"/>
                    </a:cubicBezTo>
                    <a:cubicBezTo>
                      <a:pt x="13" y="0"/>
                      <a:pt x="17" y="4"/>
                      <a:pt x="17" y="8"/>
                    </a:cubicBezTo>
                    <a:cubicBezTo>
                      <a:pt x="17" y="100"/>
                      <a:pt x="17" y="100"/>
                      <a:pt x="17" y="100"/>
                    </a:cubicBezTo>
                    <a:cubicBezTo>
                      <a:pt x="17" y="105"/>
                      <a:pt x="13" y="108"/>
                      <a:pt x="8" y="108"/>
                    </a:cubicBezTo>
                    <a:close/>
                  </a:path>
                </a:pathLst>
              </a:custGeom>
              <a:solidFill>
                <a:srgbClr val="9DDC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05" name="îŝḻídê">
                <a:extLst>
                  <a:ext uri="{FF2B5EF4-FFF2-40B4-BE49-F238E27FC236}">
                    <a16:creationId xmlns:a16="http://schemas.microsoft.com/office/drawing/2014/main" id="{04DF519E-448C-A495-31BF-D34E4934D857}"/>
                  </a:ext>
                </a:extLst>
              </p:cNvPr>
              <p:cNvSpPr/>
              <p:nvPr/>
            </p:nvSpPr>
            <p:spPr bwMode="auto">
              <a:xfrm>
                <a:off x="3944938" y="3325018"/>
                <a:ext cx="276225" cy="39688"/>
              </a:xfrm>
              <a:custGeom>
                <a:avLst/>
                <a:gdLst>
                  <a:gd name="T0" fmla="*/ 100 w 109"/>
                  <a:gd name="T1" fmla="*/ 16 h 16"/>
                  <a:gd name="T2" fmla="*/ 9 w 109"/>
                  <a:gd name="T3" fmla="*/ 16 h 16"/>
                  <a:gd name="T4" fmla="*/ 0 w 109"/>
                  <a:gd name="T5" fmla="*/ 8 h 16"/>
                  <a:gd name="T6" fmla="*/ 9 w 109"/>
                  <a:gd name="T7" fmla="*/ 0 h 16"/>
                  <a:gd name="T8" fmla="*/ 100 w 109"/>
                  <a:gd name="T9" fmla="*/ 0 h 16"/>
                  <a:gd name="T10" fmla="*/ 109 w 109"/>
                  <a:gd name="T11" fmla="*/ 8 h 16"/>
                  <a:gd name="T12" fmla="*/ 100 w 10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09" h="16">
                    <a:moveTo>
                      <a:pt x="100" y="16"/>
                    </a:moveTo>
                    <a:cubicBezTo>
                      <a:pt x="9" y="16"/>
                      <a:pt x="9" y="16"/>
                      <a:pt x="9" y="16"/>
                    </a:cubicBezTo>
                    <a:cubicBezTo>
                      <a:pt x="4" y="16"/>
                      <a:pt x="0" y="13"/>
                      <a:pt x="0" y="8"/>
                    </a:cubicBezTo>
                    <a:cubicBezTo>
                      <a:pt x="0" y="4"/>
                      <a:pt x="4" y="0"/>
                      <a:pt x="9" y="0"/>
                    </a:cubicBezTo>
                    <a:cubicBezTo>
                      <a:pt x="100" y="0"/>
                      <a:pt x="100" y="0"/>
                      <a:pt x="100" y="0"/>
                    </a:cubicBezTo>
                    <a:cubicBezTo>
                      <a:pt x="105" y="0"/>
                      <a:pt x="109" y="4"/>
                      <a:pt x="109" y="8"/>
                    </a:cubicBezTo>
                    <a:cubicBezTo>
                      <a:pt x="109" y="13"/>
                      <a:pt x="105" y="16"/>
                      <a:pt x="100" y="16"/>
                    </a:cubicBezTo>
                    <a:close/>
                  </a:path>
                </a:pathLst>
              </a:custGeom>
              <a:solidFill>
                <a:srgbClr val="9DDC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06" name="îṧḷîḍè">
                <a:extLst>
                  <a:ext uri="{FF2B5EF4-FFF2-40B4-BE49-F238E27FC236}">
                    <a16:creationId xmlns:a16="http://schemas.microsoft.com/office/drawing/2014/main" id="{BB881E9A-A4BD-126F-BAC5-B39517986A09}"/>
                  </a:ext>
                </a:extLst>
              </p:cNvPr>
              <p:cNvSpPr/>
              <p:nvPr/>
            </p:nvSpPr>
            <p:spPr bwMode="auto">
              <a:xfrm>
                <a:off x="4648201" y="2099468"/>
                <a:ext cx="3160713" cy="3159125"/>
              </a:xfrm>
              <a:custGeom>
                <a:avLst/>
                <a:gdLst>
                  <a:gd name="T0" fmla="*/ 623 w 1246"/>
                  <a:gd name="T1" fmla="*/ 1246 h 1246"/>
                  <a:gd name="T2" fmla="*/ 0 w 1246"/>
                  <a:gd name="T3" fmla="*/ 623 h 1246"/>
                  <a:gd name="T4" fmla="*/ 623 w 1246"/>
                  <a:gd name="T5" fmla="*/ 0 h 1246"/>
                  <a:gd name="T6" fmla="*/ 1246 w 1246"/>
                  <a:gd name="T7" fmla="*/ 623 h 1246"/>
                  <a:gd name="T8" fmla="*/ 623 w 1246"/>
                  <a:gd name="T9" fmla="*/ 1246 h 1246"/>
                  <a:gd name="T10" fmla="*/ 623 w 1246"/>
                  <a:gd name="T11" fmla="*/ 119 h 1246"/>
                  <a:gd name="T12" fmla="*/ 118 w 1246"/>
                  <a:gd name="T13" fmla="*/ 623 h 1246"/>
                  <a:gd name="T14" fmla="*/ 623 w 1246"/>
                  <a:gd name="T15" fmla="*/ 1128 h 1246"/>
                  <a:gd name="T16" fmla="*/ 1127 w 1246"/>
                  <a:gd name="T17" fmla="*/ 623 h 1246"/>
                  <a:gd name="T18" fmla="*/ 623 w 1246"/>
                  <a:gd name="T19" fmla="*/ 119 h 1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6" h="1246">
                    <a:moveTo>
                      <a:pt x="623" y="1246"/>
                    </a:moveTo>
                    <a:cubicBezTo>
                      <a:pt x="279" y="1246"/>
                      <a:pt x="0" y="967"/>
                      <a:pt x="0" y="623"/>
                    </a:cubicBezTo>
                    <a:cubicBezTo>
                      <a:pt x="0" y="280"/>
                      <a:pt x="279" y="0"/>
                      <a:pt x="623" y="0"/>
                    </a:cubicBezTo>
                    <a:cubicBezTo>
                      <a:pt x="966" y="0"/>
                      <a:pt x="1246" y="280"/>
                      <a:pt x="1246" y="623"/>
                    </a:cubicBezTo>
                    <a:cubicBezTo>
                      <a:pt x="1246" y="967"/>
                      <a:pt x="966" y="1246"/>
                      <a:pt x="623" y="1246"/>
                    </a:cubicBezTo>
                    <a:close/>
                    <a:moveTo>
                      <a:pt x="623" y="119"/>
                    </a:moveTo>
                    <a:cubicBezTo>
                      <a:pt x="345" y="119"/>
                      <a:pt x="118" y="345"/>
                      <a:pt x="118" y="623"/>
                    </a:cubicBezTo>
                    <a:cubicBezTo>
                      <a:pt x="118" y="902"/>
                      <a:pt x="345" y="1128"/>
                      <a:pt x="623" y="1128"/>
                    </a:cubicBezTo>
                    <a:cubicBezTo>
                      <a:pt x="901" y="1128"/>
                      <a:pt x="1127" y="902"/>
                      <a:pt x="1127" y="623"/>
                    </a:cubicBezTo>
                    <a:cubicBezTo>
                      <a:pt x="1127" y="345"/>
                      <a:pt x="901" y="119"/>
                      <a:pt x="623" y="119"/>
                    </a:cubicBezTo>
                    <a:close/>
                  </a:path>
                </a:pathLst>
              </a:custGeom>
              <a:solidFill>
                <a:srgbClr val="9DDC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07" name="ïṣ1îḑè">
                <a:extLst>
                  <a:ext uri="{FF2B5EF4-FFF2-40B4-BE49-F238E27FC236}">
                    <a16:creationId xmlns:a16="http://schemas.microsoft.com/office/drawing/2014/main" id="{18322D9D-F7CF-32C9-34B6-BF4264F72A2B}"/>
                  </a:ext>
                </a:extLst>
              </p:cNvPr>
              <p:cNvSpPr/>
              <p:nvPr/>
            </p:nvSpPr>
            <p:spPr bwMode="auto">
              <a:xfrm>
                <a:off x="4335463" y="1789906"/>
                <a:ext cx="2800350" cy="3779838"/>
              </a:xfrm>
              <a:custGeom>
                <a:avLst/>
                <a:gdLst>
                  <a:gd name="T0" fmla="*/ 746 w 1104"/>
                  <a:gd name="T1" fmla="*/ 1491 h 1491"/>
                  <a:gd name="T2" fmla="*/ 0 w 1104"/>
                  <a:gd name="T3" fmla="*/ 745 h 1491"/>
                  <a:gd name="T4" fmla="*/ 746 w 1104"/>
                  <a:gd name="T5" fmla="*/ 0 h 1491"/>
                  <a:gd name="T6" fmla="*/ 746 w 1104"/>
                  <a:gd name="T7" fmla="*/ 13 h 1491"/>
                  <a:gd name="T8" fmla="*/ 14 w 1104"/>
                  <a:gd name="T9" fmla="*/ 745 h 1491"/>
                  <a:gd name="T10" fmla="*/ 746 w 1104"/>
                  <a:gd name="T11" fmla="*/ 1478 h 1491"/>
                  <a:gd name="T12" fmla="*/ 1098 w 1104"/>
                  <a:gd name="T13" fmla="*/ 1388 h 1491"/>
                  <a:gd name="T14" fmla="*/ 1104 w 1104"/>
                  <a:gd name="T15" fmla="*/ 1399 h 1491"/>
                  <a:gd name="T16" fmla="*/ 746 w 1104"/>
                  <a:gd name="T17" fmla="*/ 1491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4" h="1491">
                    <a:moveTo>
                      <a:pt x="746" y="1491"/>
                    </a:moveTo>
                    <a:cubicBezTo>
                      <a:pt x="335" y="1491"/>
                      <a:pt x="0" y="1156"/>
                      <a:pt x="0" y="745"/>
                    </a:cubicBezTo>
                    <a:cubicBezTo>
                      <a:pt x="0" y="334"/>
                      <a:pt x="335" y="0"/>
                      <a:pt x="746" y="0"/>
                    </a:cubicBezTo>
                    <a:cubicBezTo>
                      <a:pt x="746" y="13"/>
                      <a:pt x="746" y="13"/>
                      <a:pt x="746" y="13"/>
                    </a:cubicBezTo>
                    <a:cubicBezTo>
                      <a:pt x="342" y="13"/>
                      <a:pt x="14" y="342"/>
                      <a:pt x="14" y="745"/>
                    </a:cubicBezTo>
                    <a:cubicBezTo>
                      <a:pt x="14" y="1149"/>
                      <a:pt x="342" y="1478"/>
                      <a:pt x="746" y="1478"/>
                    </a:cubicBezTo>
                    <a:cubicBezTo>
                      <a:pt x="869" y="1478"/>
                      <a:pt x="991" y="1447"/>
                      <a:pt x="1098" y="1388"/>
                    </a:cubicBezTo>
                    <a:cubicBezTo>
                      <a:pt x="1104" y="1399"/>
                      <a:pt x="1104" y="1399"/>
                      <a:pt x="1104" y="1399"/>
                    </a:cubicBezTo>
                    <a:cubicBezTo>
                      <a:pt x="995" y="1459"/>
                      <a:pt x="871" y="1491"/>
                      <a:pt x="746" y="1491"/>
                    </a:cubicBezTo>
                    <a:close/>
                  </a:path>
                </a:pathLst>
              </a:custGeom>
              <a:solidFill>
                <a:srgbClr val="9DDC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08" name="îSľîḍe">
                <a:extLst>
                  <a:ext uri="{FF2B5EF4-FFF2-40B4-BE49-F238E27FC236}">
                    <a16:creationId xmlns:a16="http://schemas.microsoft.com/office/drawing/2014/main" id="{B22CAB9C-4D08-75C1-DB06-891861B2F01C}"/>
                  </a:ext>
                </a:extLst>
              </p:cNvPr>
              <p:cNvSpPr/>
              <p:nvPr/>
            </p:nvSpPr>
            <p:spPr bwMode="auto">
              <a:xfrm>
                <a:off x="6816726" y="1886743"/>
                <a:ext cx="1301750" cy="2674938"/>
              </a:xfrm>
              <a:custGeom>
                <a:avLst/>
                <a:gdLst>
                  <a:gd name="T0" fmla="*/ 427 w 513"/>
                  <a:gd name="T1" fmla="*/ 1055 h 1055"/>
                  <a:gd name="T2" fmla="*/ 416 w 513"/>
                  <a:gd name="T3" fmla="*/ 1049 h 1055"/>
                  <a:gd name="T4" fmla="*/ 500 w 513"/>
                  <a:gd name="T5" fmla="*/ 707 h 1055"/>
                  <a:gd name="T6" fmla="*/ 0 w 513"/>
                  <a:gd name="T7" fmla="*/ 13 h 1055"/>
                  <a:gd name="T8" fmla="*/ 4 w 513"/>
                  <a:gd name="T9" fmla="*/ 0 h 1055"/>
                  <a:gd name="T10" fmla="*/ 513 w 513"/>
                  <a:gd name="T11" fmla="*/ 707 h 1055"/>
                  <a:gd name="T12" fmla="*/ 427 w 513"/>
                  <a:gd name="T13" fmla="*/ 1055 h 1055"/>
                </a:gdLst>
                <a:ahLst/>
                <a:cxnLst>
                  <a:cxn ang="0">
                    <a:pos x="T0" y="T1"/>
                  </a:cxn>
                  <a:cxn ang="0">
                    <a:pos x="T2" y="T3"/>
                  </a:cxn>
                  <a:cxn ang="0">
                    <a:pos x="T4" y="T5"/>
                  </a:cxn>
                  <a:cxn ang="0">
                    <a:pos x="T6" y="T7"/>
                  </a:cxn>
                  <a:cxn ang="0">
                    <a:pos x="T8" y="T9"/>
                  </a:cxn>
                  <a:cxn ang="0">
                    <a:pos x="T10" y="T11"/>
                  </a:cxn>
                  <a:cxn ang="0">
                    <a:pos x="T12" y="T13"/>
                  </a:cxn>
                </a:cxnLst>
                <a:rect l="0" t="0" r="r" b="b"/>
                <a:pathLst>
                  <a:path w="513" h="1055">
                    <a:moveTo>
                      <a:pt x="427" y="1055"/>
                    </a:moveTo>
                    <a:cubicBezTo>
                      <a:pt x="416" y="1049"/>
                      <a:pt x="416" y="1049"/>
                      <a:pt x="416" y="1049"/>
                    </a:cubicBezTo>
                    <a:cubicBezTo>
                      <a:pt x="471" y="945"/>
                      <a:pt x="500" y="827"/>
                      <a:pt x="500" y="707"/>
                    </a:cubicBezTo>
                    <a:cubicBezTo>
                      <a:pt x="500" y="392"/>
                      <a:pt x="299" y="113"/>
                      <a:pt x="0" y="13"/>
                    </a:cubicBezTo>
                    <a:cubicBezTo>
                      <a:pt x="4" y="0"/>
                      <a:pt x="4" y="0"/>
                      <a:pt x="4" y="0"/>
                    </a:cubicBezTo>
                    <a:cubicBezTo>
                      <a:pt x="309" y="102"/>
                      <a:pt x="513" y="386"/>
                      <a:pt x="513" y="707"/>
                    </a:cubicBezTo>
                    <a:cubicBezTo>
                      <a:pt x="513" y="829"/>
                      <a:pt x="484" y="949"/>
                      <a:pt x="427" y="1055"/>
                    </a:cubicBezTo>
                    <a:close/>
                  </a:path>
                </a:pathLst>
              </a:custGeom>
              <a:solidFill>
                <a:srgbClr val="9DDC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09" name="iš1ïďé">
                <a:extLst>
                  <a:ext uri="{FF2B5EF4-FFF2-40B4-BE49-F238E27FC236}">
                    <a16:creationId xmlns:a16="http://schemas.microsoft.com/office/drawing/2014/main" id="{3EE00BAB-992C-61BC-D2CD-414755B4772A}"/>
                  </a:ext>
                </a:extLst>
              </p:cNvPr>
              <p:cNvSpPr/>
              <p:nvPr/>
            </p:nvSpPr>
            <p:spPr bwMode="auto">
              <a:xfrm>
                <a:off x="4525963" y="1789906"/>
                <a:ext cx="342900" cy="342900"/>
              </a:xfrm>
              <a:custGeom>
                <a:avLst/>
                <a:gdLst>
                  <a:gd name="T0" fmla="*/ 67 w 135"/>
                  <a:gd name="T1" fmla="*/ 135 h 135"/>
                  <a:gd name="T2" fmla="*/ 0 w 135"/>
                  <a:gd name="T3" fmla="*/ 68 h 135"/>
                  <a:gd name="T4" fmla="*/ 67 w 135"/>
                  <a:gd name="T5" fmla="*/ 0 h 135"/>
                  <a:gd name="T6" fmla="*/ 135 w 135"/>
                  <a:gd name="T7" fmla="*/ 68 h 135"/>
                  <a:gd name="T8" fmla="*/ 67 w 135"/>
                  <a:gd name="T9" fmla="*/ 135 h 135"/>
                  <a:gd name="T10" fmla="*/ 67 w 135"/>
                  <a:gd name="T11" fmla="*/ 13 h 135"/>
                  <a:gd name="T12" fmla="*/ 13 w 135"/>
                  <a:gd name="T13" fmla="*/ 68 h 135"/>
                  <a:gd name="T14" fmla="*/ 67 w 135"/>
                  <a:gd name="T15" fmla="*/ 122 h 135"/>
                  <a:gd name="T16" fmla="*/ 122 w 135"/>
                  <a:gd name="T17" fmla="*/ 68 h 135"/>
                  <a:gd name="T18" fmla="*/ 67 w 135"/>
                  <a:gd name="T19" fmla="*/ 1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35">
                    <a:moveTo>
                      <a:pt x="67" y="135"/>
                    </a:moveTo>
                    <a:cubicBezTo>
                      <a:pt x="30" y="135"/>
                      <a:pt x="0" y="105"/>
                      <a:pt x="0" y="68"/>
                    </a:cubicBezTo>
                    <a:cubicBezTo>
                      <a:pt x="0" y="30"/>
                      <a:pt x="30" y="0"/>
                      <a:pt x="67" y="0"/>
                    </a:cubicBezTo>
                    <a:cubicBezTo>
                      <a:pt x="104" y="0"/>
                      <a:pt x="135" y="30"/>
                      <a:pt x="135" y="68"/>
                    </a:cubicBezTo>
                    <a:cubicBezTo>
                      <a:pt x="135" y="105"/>
                      <a:pt x="104" y="135"/>
                      <a:pt x="67" y="135"/>
                    </a:cubicBezTo>
                    <a:close/>
                    <a:moveTo>
                      <a:pt x="67" y="13"/>
                    </a:moveTo>
                    <a:cubicBezTo>
                      <a:pt x="37" y="13"/>
                      <a:pt x="13" y="38"/>
                      <a:pt x="13" y="68"/>
                    </a:cubicBezTo>
                    <a:cubicBezTo>
                      <a:pt x="13" y="98"/>
                      <a:pt x="37" y="122"/>
                      <a:pt x="67" y="122"/>
                    </a:cubicBezTo>
                    <a:cubicBezTo>
                      <a:pt x="97" y="122"/>
                      <a:pt x="122" y="98"/>
                      <a:pt x="122" y="68"/>
                    </a:cubicBezTo>
                    <a:cubicBezTo>
                      <a:pt x="122" y="38"/>
                      <a:pt x="97" y="13"/>
                      <a:pt x="67" y="13"/>
                    </a:cubicBezTo>
                    <a:close/>
                  </a:path>
                </a:pathLst>
              </a:custGeom>
              <a:solidFill>
                <a:srgbClr val="9DDC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10" name="îṥ1ïḓê">
                <a:extLst>
                  <a:ext uri="{FF2B5EF4-FFF2-40B4-BE49-F238E27FC236}">
                    <a16:creationId xmlns:a16="http://schemas.microsoft.com/office/drawing/2014/main" id="{D325A847-4B11-637B-42CF-E97DF7C3ED20}"/>
                  </a:ext>
                </a:extLst>
              </p:cNvPr>
              <p:cNvSpPr/>
              <p:nvPr/>
            </p:nvSpPr>
            <p:spPr bwMode="auto">
              <a:xfrm>
                <a:off x="4594226" y="1861343"/>
                <a:ext cx="203200" cy="203200"/>
              </a:xfrm>
              <a:prstGeom prst="ellipse">
                <a:avLst/>
              </a:prstGeom>
              <a:solidFill>
                <a:srgbClr val="9DDC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11" name="í$ľíḑe">
                <a:extLst>
                  <a:ext uri="{FF2B5EF4-FFF2-40B4-BE49-F238E27FC236}">
                    <a16:creationId xmlns:a16="http://schemas.microsoft.com/office/drawing/2014/main" id="{04799A09-28A2-7888-6966-84814C0AC82E}"/>
                  </a:ext>
                </a:extLst>
              </p:cNvPr>
              <p:cNvSpPr/>
              <p:nvPr/>
            </p:nvSpPr>
            <p:spPr bwMode="auto">
              <a:xfrm>
                <a:off x="5195888" y="1594643"/>
                <a:ext cx="14288" cy="112713"/>
              </a:xfrm>
              <a:custGeom>
                <a:avLst/>
                <a:gdLst>
                  <a:gd name="T0" fmla="*/ 3 w 6"/>
                  <a:gd name="T1" fmla="*/ 44 h 44"/>
                  <a:gd name="T2" fmla="*/ 0 w 6"/>
                  <a:gd name="T3" fmla="*/ 40 h 44"/>
                  <a:gd name="T4" fmla="*/ 0 w 6"/>
                  <a:gd name="T5" fmla="*/ 3 h 44"/>
                  <a:gd name="T6" fmla="*/ 3 w 6"/>
                  <a:gd name="T7" fmla="*/ 0 h 44"/>
                  <a:gd name="T8" fmla="*/ 6 w 6"/>
                  <a:gd name="T9" fmla="*/ 3 h 44"/>
                  <a:gd name="T10" fmla="*/ 6 w 6"/>
                  <a:gd name="T11" fmla="*/ 40 h 44"/>
                  <a:gd name="T12" fmla="*/ 3 w 6"/>
                  <a:gd name="T13" fmla="*/ 44 h 44"/>
                </a:gdLst>
                <a:ahLst/>
                <a:cxnLst>
                  <a:cxn ang="0">
                    <a:pos x="T0" y="T1"/>
                  </a:cxn>
                  <a:cxn ang="0">
                    <a:pos x="T2" y="T3"/>
                  </a:cxn>
                  <a:cxn ang="0">
                    <a:pos x="T4" y="T5"/>
                  </a:cxn>
                  <a:cxn ang="0">
                    <a:pos x="T6" y="T7"/>
                  </a:cxn>
                  <a:cxn ang="0">
                    <a:pos x="T8" y="T9"/>
                  </a:cxn>
                  <a:cxn ang="0">
                    <a:pos x="T10" y="T11"/>
                  </a:cxn>
                  <a:cxn ang="0">
                    <a:pos x="T12" y="T13"/>
                  </a:cxn>
                </a:cxnLst>
                <a:rect l="0" t="0" r="r" b="b"/>
                <a:pathLst>
                  <a:path w="6" h="44">
                    <a:moveTo>
                      <a:pt x="3" y="44"/>
                    </a:moveTo>
                    <a:cubicBezTo>
                      <a:pt x="1" y="44"/>
                      <a:pt x="0" y="42"/>
                      <a:pt x="0" y="40"/>
                    </a:cubicBezTo>
                    <a:cubicBezTo>
                      <a:pt x="0" y="3"/>
                      <a:pt x="0" y="3"/>
                      <a:pt x="0" y="3"/>
                    </a:cubicBezTo>
                    <a:cubicBezTo>
                      <a:pt x="0" y="1"/>
                      <a:pt x="1" y="0"/>
                      <a:pt x="3" y="0"/>
                    </a:cubicBezTo>
                    <a:cubicBezTo>
                      <a:pt x="5" y="0"/>
                      <a:pt x="6" y="1"/>
                      <a:pt x="6" y="3"/>
                    </a:cubicBezTo>
                    <a:cubicBezTo>
                      <a:pt x="6" y="40"/>
                      <a:pt x="6" y="40"/>
                      <a:pt x="6" y="40"/>
                    </a:cubicBezTo>
                    <a:cubicBezTo>
                      <a:pt x="6" y="42"/>
                      <a:pt x="5" y="44"/>
                      <a:pt x="3" y="44"/>
                    </a:cubicBezTo>
                    <a:close/>
                  </a:path>
                </a:pathLst>
              </a:custGeom>
              <a:solidFill>
                <a:srgbClr val="9DDC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12" name="iṥḷîḍè">
                <a:extLst>
                  <a:ext uri="{FF2B5EF4-FFF2-40B4-BE49-F238E27FC236}">
                    <a16:creationId xmlns:a16="http://schemas.microsoft.com/office/drawing/2014/main" id="{61507D5A-8940-19D5-3639-CB2B2CE2B1B6}"/>
                  </a:ext>
                </a:extLst>
              </p:cNvPr>
              <p:cNvSpPr/>
              <p:nvPr/>
            </p:nvSpPr>
            <p:spPr bwMode="auto">
              <a:xfrm>
                <a:off x="5195888" y="1764506"/>
                <a:ext cx="14288" cy="112713"/>
              </a:xfrm>
              <a:custGeom>
                <a:avLst/>
                <a:gdLst>
                  <a:gd name="T0" fmla="*/ 3 w 6"/>
                  <a:gd name="T1" fmla="*/ 44 h 44"/>
                  <a:gd name="T2" fmla="*/ 0 w 6"/>
                  <a:gd name="T3" fmla="*/ 41 h 44"/>
                  <a:gd name="T4" fmla="*/ 0 w 6"/>
                  <a:gd name="T5" fmla="*/ 4 h 44"/>
                  <a:gd name="T6" fmla="*/ 3 w 6"/>
                  <a:gd name="T7" fmla="*/ 0 h 44"/>
                  <a:gd name="T8" fmla="*/ 6 w 6"/>
                  <a:gd name="T9" fmla="*/ 4 h 44"/>
                  <a:gd name="T10" fmla="*/ 6 w 6"/>
                  <a:gd name="T11" fmla="*/ 41 h 44"/>
                  <a:gd name="T12" fmla="*/ 3 w 6"/>
                  <a:gd name="T13" fmla="*/ 44 h 44"/>
                </a:gdLst>
                <a:ahLst/>
                <a:cxnLst>
                  <a:cxn ang="0">
                    <a:pos x="T0" y="T1"/>
                  </a:cxn>
                  <a:cxn ang="0">
                    <a:pos x="T2" y="T3"/>
                  </a:cxn>
                  <a:cxn ang="0">
                    <a:pos x="T4" y="T5"/>
                  </a:cxn>
                  <a:cxn ang="0">
                    <a:pos x="T6" y="T7"/>
                  </a:cxn>
                  <a:cxn ang="0">
                    <a:pos x="T8" y="T9"/>
                  </a:cxn>
                  <a:cxn ang="0">
                    <a:pos x="T10" y="T11"/>
                  </a:cxn>
                  <a:cxn ang="0">
                    <a:pos x="T12" y="T13"/>
                  </a:cxn>
                </a:cxnLst>
                <a:rect l="0" t="0" r="r" b="b"/>
                <a:pathLst>
                  <a:path w="6" h="44">
                    <a:moveTo>
                      <a:pt x="3" y="44"/>
                    </a:moveTo>
                    <a:cubicBezTo>
                      <a:pt x="1" y="44"/>
                      <a:pt x="0" y="43"/>
                      <a:pt x="0" y="41"/>
                    </a:cubicBezTo>
                    <a:cubicBezTo>
                      <a:pt x="0" y="4"/>
                      <a:pt x="0" y="4"/>
                      <a:pt x="0" y="4"/>
                    </a:cubicBezTo>
                    <a:cubicBezTo>
                      <a:pt x="0" y="2"/>
                      <a:pt x="1" y="0"/>
                      <a:pt x="3" y="0"/>
                    </a:cubicBezTo>
                    <a:cubicBezTo>
                      <a:pt x="5" y="0"/>
                      <a:pt x="6" y="2"/>
                      <a:pt x="6" y="4"/>
                    </a:cubicBezTo>
                    <a:cubicBezTo>
                      <a:pt x="6" y="41"/>
                      <a:pt x="6" y="41"/>
                      <a:pt x="6" y="41"/>
                    </a:cubicBezTo>
                    <a:cubicBezTo>
                      <a:pt x="6" y="43"/>
                      <a:pt x="5" y="44"/>
                      <a:pt x="3" y="44"/>
                    </a:cubicBezTo>
                    <a:close/>
                  </a:path>
                </a:pathLst>
              </a:custGeom>
              <a:solidFill>
                <a:srgbClr val="9DDC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13" name="išlîḋé">
                <a:extLst>
                  <a:ext uri="{FF2B5EF4-FFF2-40B4-BE49-F238E27FC236}">
                    <a16:creationId xmlns:a16="http://schemas.microsoft.com/office/drawing/2014/main" id="{731CFE96-99BC-E645-E9F8-5B926C815F05}"/>
                  </a:ext>
                </a:extLst>
              </p:cNvPr>
              <p:cNvSpPr/>
              <p:nvPr/>
            </p:nvSpPr>
            <p:spPr bwMode="auto">
              <a:xfrm>
                <a:off x="5235576" y="1724818"/>
                <a:ext cx="112713" cy="17463"/>
              </a:xfrm>
              <a:custGeom>
                <a:avLst/>
                <a:gdLst>
                  <a:gd name="T0" fmla="*/ 41 w 44"/>
                  <a:gd name="T1" fmla="*/ 7 h 7"/>
                  <a:gd name="T2" fmla="*/ 3 w 44"/>
                  <a:gd name="T3" fmla="*/ 7 h 7"/>
                  <a:gd name="T4" fmla="*/ 0 w 44"/>
                  <a:gd name="T5" fmla="*/ 3 h 7"/>
                  <a:gd name="T6" fmla="*/ 3 w 44"/>
                  <a:gd name="T7" fmla="*/ 0 h 7"/>
                  <a:gd name="T8" fmla="*/ 41 w 44"/>
                  <a:gd name="T9" fmla="*/ 0 h 7"/>
                  <a:gd name="T10" fmla="*/ 44 w 44"/>
                  <a:gd name="T11" fmla="*/ 3 h 7"/>
                  <a:gd name="T12" fmla="*/ 41 w 4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4" h="7">
                    <a:moveTo>
                      <a:pt x="41" y="7"/>
                    </a:moveTo>
                    <a:cubicBezTo>
                      <a:pt x="3" y="7"/>
                      <a:pt x="3" y="7"/>
                      <a:pt x="3" y="7"/>
                    </a:cubicBezTo>
                    <a:cubicBezTo>
                      <a:pt x="2" y="7"/>
                      <a:pt x="0" y="5"/>
                      <a:pt x="0" y="3"/>
                    </a:cubicBezTo>
                    <a:cubicBezTo>
                      <a:pt x="0" y="2"/>
                      <a:pt x="2" y="0"/>
                      <a:pt x="3" y="0"/>
                    </a:cubicBezTo>
                    <a:cubicBezTo>
                      <a:pt x="41" y="0"/>
                      <a:pt x="41" y="0"/>
                      <a:pt x="41" y="0"/>
                    </a:cubicBezTo>
                    <a:cubicBezTo>
                      <a:pt x="42" y="0"/>
                      <a:pt x="44" y="2"/>
                      <a:pt x="44" y="3"/>
                    </a:cubicBezTo>
                    <a:cubicBezTo>
                      <a:pt x="44" y="5"/>
                      <a:pt x="42" y="7"/>
                      <a:pt x="41" y="7"/>
                    </a:cubicBezTo>
                    <a:close/>
                  </a:path>
                </a:pathLst>
              </a:custGeom>
              <a:solidFill>
                <a:srgbClr val="9DDC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14" name="ïşlïḍe">
                <a:extLst>
                  <a:ext uri="{FF2B5EF4-FFF2-40B4-BE49-F238E27FC236}">
                    <a16:creationId xmlns:a16="http://schemas.microsoft.com/office/drawing/2014/main" id="{46BC78AD-D440-A37B-C828-5B92861D97D8}"/>
                  </a:ext>
                </a:extLst>
              </p:cNvPr>
              <p:cNvSpPr/>
              <p:nvPr/>
            </p:nvSpPr>
            <p:spPr bwMode="auto">
              <a:xfrm>
                <a:off x="5059363" y="1724818"/>
                <a:ext cx="111125" cy="17463"/>
              </a:xfrm>
              <a:custGeom>
                <a:avLst/>
                <a:gdLst>
                  <a:gd name="T0" fmla="*/ 41 w 44"/>
                  <a:gd name="T1" fmla="*/ 7 h 7"/>
                  <a:gd name="T2" fmla="*/ 4 w 44"/>
                  <a:gd name="T3" fmla="*/ 7 h 7"/>
                  <a:gd name="T4" fmla="*/ 0 w 44"/>
                  <a:gd name="T5" fmla="*/ 3 h 7"/>
                  <a:gd name="T6" fmla="*/ 4 w 44"/>
                  <a:gd name="T7" fmla="*/ 0 h 7"/>
                  <a:gd name="T8" fmla="*/ 41 w 44"/>
                  <a:gd name="T9" fmla="*/ 0 h 7"/>
                  <a:gd name="T10" fmla="*/ 44 w 44"/>
                  <a:gd name="T11" fmla="*/ 3 h 7"/>
                  <a:gd name="T12" fmla="*/ 41 w 4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4" h="7">
                    <a:moveTo>
                      <a:pt x="41" y="7"/>
                    </a:moveTo>
                    <a:cubicBezTo>
                      <a:pt x="4" y="7"/>
                      <a:pt x="4" y="7"/>
                      <a:pt x="4" y="7"/>
                    </a:cubicBezTo>
                    <a:cubicBezTo>
                      <a:pt x="2" y="7"/>
                      <a:pt x="0" y="5"/>
                      <a:pt x="0" y="3"/>
                    </a:cubicBezTo>
                    <a:cubicBezTo>
                      <a:pt x="0" y="2"/>
                      <a:pt x="2" y="0"/>
                      <a:pt x="4" y="0"/>
                    </a:cubicBezTo>
                    <a:cubicBezTo>
                      <a:pt x="41" y="0"/>
                      <a:pt x="41" y="0"/>
                      <a:pt x="41" y="0"/>
                    </a:cubicBezTo>
                    <a:cubicBezTo>
                      <a:pt x="43" y="0"/>
                      <a:pt x="44" y="2"/>
                      <a:pt x="44" y="3"/>
                    </a:cubicBezTo>
                    <a:cubicBezTo>
                      <a:pt x="44" y="5"/>
                      <a:pt x="43" y="7"/>
                      <a:pt x="41" y="7"/>
                    </a:cubicBezTo>
                    <a:close/>
                  </a:path>
                </a:pathLst>
              </a:custGeom>
              <a:solidFill>
                <a:srgbClr val="9DDC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15" name="ïṧḻïdê">
                <a:extLst>
                  <a:ext uri="{FF2B5EF4-FFF2-40B4-BE49-F238E27FC236}">
                    <a16:creationId xmlns:a16="http://schemas.microsoft.com/office/drawing/2014/main" id="{A7A4CC42-B9D7-ECFD-CA99-B1907334A147}"/>
                  </a:ext>
                </a:extLst>
              </p:cNvPr>
              <p:cNvSpPr/>
              <p:nvPr/>
            </p:nvSpPr>
            <p:spPr bwMode="auto">
              <a:xfrm>
                <a:off x="5226051" y="1626393"/>
                <a:ext cx="85725" cy="82550"/>
              </a:xfrm>
              <a:custGeom>
                <a:avLst/>
                <a:gdLst>
                  <a:gd name="T0" fmla="*/ 4 w 34"/>
                  <a:gd name="T1" fmla="*/ 33 h 33"/>
                  <a:gd name="T2" fmla="*/ 2 w 34"/>
                  <a:gd name="T3" fmla="*/ 32 h 33"/>
                  <a:gd name="T4" fmla="*/ 2 w 34"/>
                  <a:gd name="T5" fmla="*/ 27 h 33"/>
                  <a:gd name="T6" fmla="*/ 28 w 34"/>
                  <a:gd name="T7" fmla="*/ 1 h 33"/>
                  <a:gd name="T8" fmla="*/ 33 w 34"/>
                  <a:gd name="T9" fmla="*/ 1 h 33"/>
                  <a:gd name="T10" fmla="*/ 33 w 34"/>
                  <a:gd name="T11" fmla="*/ 5 h 33"/>
                  <a:gd name="T12" fmla="*/ 6 w 34"/>
                  <a:gd name="T13" fmla="*/ 32 h 33"/>
                  <a:gd name="T14" fmla="*/ 4 w 34"/>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33">
                    <a:moveTo>
                      <a:pt x="4" y="33"/>
                    </a:moveTo>
                    <a:cubicBezTo>
                      <a:pt x="3" y="33"/>
                      <a:pt x="2" y="32"/>
                      <a:pt x="2" y="32"/>
                    </a:cubicBezTo>
                    <a:cubicBezTo>
                      <a:pt x="0" y="31"/>
                      <a:pt x="0" y="28"/>
                      <a:pt x="2" y="27"/>
                    </a:cubicBezTo>
                    <a:cubicBezTo>
                      <a:pt x="28" y="1"/>
                      <a:pt x="28" y="1"/>
                      <a:pt x="28" y="1"/>
                    </a:cubicBezTo>
                    <a:cubicBezTo>
                      <a:pt x="29" y="0"/>
                      <a:pt x="31" y="0"/>
                      <a:pt x="33" y="1"/>
                    </a:cubicBezTo>
                    <a:cubicBezTo>
                      <a:pt x="34" y="2"/>
                      <a:pt x="34" y="4"/>
                      <a:pt x="33" y="5"/>
                    </a:cubicBezTo>
                    <a:cubicBezTo>
                      <a:pt x="6" y="32"/>
                      <a:pt x="6" y="32"/>
                      <a:pt x="6" y="32"/>
                    </a:cubicBezTo>
                    <a:cubicBezTo>
                      <a:pt x="6" y="32"/>
                      <a:pt x="5" y="33"/>
                      <a:pt x="4" y="33"/>
                    </a:cubicBezTo>
                    <a:close/>
                  </a:path>
                </a:pathLst>
              </a:custGeom>
              <a:solidFill>
                <a:srgbClr val="9DDC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16" name="íşḻíḍè">
                <a:extLst>
                  <a:ext uri="{FF2B5EF4-FFF2-40B4-BE49-F238E27FC236}">
                    <a16:creationId xmlns:a16="http://schemas.microsoft.com/office/drawing/2014/main" id="{A349128F-8DD8-CAC8-7665-3BB44C69FB90}"/>
                  </a:ext>
                </a:extLst>
              </p:cNvPr>
              <p:cNvSpPr/>
              <p:nvPr/>
            </p:nvSpPr>
            <p:spPr bwMode="auto">
              <a:xfrm>
                <a:off x="5094288" y="1758156"/>
                <a:ext cx="85725" cy="82550"/>
              </a:xfrm>
              <a:custGeom>
                <a:avLst/>
                <a:gdLst>
                  <a:gd name="T0" fmla="*/ 4 w 34"/>
                  <a:gd name="T1" fmla="*/ 33 h 33"/>
                  <a:gd name="T2" fmla="*/ 2 w 34"/>
                  <a:gd name="T3" fmla="*/ 32 h 33"/>
                  <a:gd name="T4" fmla="*/ 2 w 34"/>
                  <a:gd name="T5" fmla="*/ 27 h 33"/>
                  <a:gd name="T6" fmla="*/ 28 w 34"/>
                  <a:gd name="T7" fmla="*/ 1 h 33"/>
                  <a:gd name="T8" fmla="*/ 33 w 34"/>
                  <a:gd name="T9" fmla="*/ 1 h 33"/>
                  <a:gd name="T10" fmla="*/ 33 w 34"/>
                  <a:gd name="T11" fmla="*/ 6 h 33"/>
                  <a:gd name="T12" fmla="*/ 6 w 34"/>
                  <a:gd name="T13" fmla="*/ 32 h 33"/>
                  <a:gd name="T14" fmla="*/ 4 w 34"/>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33">
                    <a:moveTo>
                      <a:pt x="4" y="33"/>
                    </a:moveTo>
                    <a:cubicBezTo>
                      <a:pt x="3" y="33"/>
                      <a:pt x="2" y="33"/>
                      <a:pt x="2" y="32"/>
                    </a:cubicBezTo>
                    <a:cubicBezTo>
                      <a:pt x="0" y="31"/>
                      <a:pt x="0" y="29"/>
                      <a:pt x="2" y="27"/>
                    </a:cubicBezTo>
                    <a:cubicBezTo>
                      <a:pt x="28" y="1"/>
                      <a:pt x="28" y="1"/>
                      <a:pt x="28" y="1"/>
                    </a:cubicBezTo>
                    <a:cubicBezTo>
                      <a:pt x="29" y="0"/>
                      <a:pt x="31" y="0"/>
                      <a:pt x="33" y="1"/>
                    </a:cubicBezTo>
                    <a:cubicBezTo>
                      <a:pt x="34" y="2"/>
                      <a:pt x="34" y="4"/>
                      <a:pt x="33" y="6"/>
                    </a:cubicBezTo>
                    <a:cubicBezTo>
                      <a:pt x="6" y="32"/>
                      <a:pt x="6" y="32"/>
                      <a:pt x="6" y="32"/>
                    </a:cubicBezTo>
                    <a:cubicBezTo>
                      <a:pt x="6" y="33"/>
                      <a:pt x="5" y="33"/>
                      <a:pt x="4" y="33"/>
                    </a:cubicBezTo>
                    <a:close/>
                  </a:path>
                </a:pathLst>
              </a:custGeom>
              <a:solidFill>
                <a:srgbClr val="9DDC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17" name="ïśľiḍê">
                <a:extLst>
                  <a:ext uri="{FF2B5EF4-FFF2-40B4-BE49-F238E27FC236}">
                    <a16:creationId xmlns:a16="http://schemas.microsoft.com/office/drawing/2014/main" id="{D0526F69-7933-0F85-3DC3-65803792D316}"/>
                  </a:ext>
                </a:extLst>
              </p:cNvPr>
              <p:cNvSpPr/>
              <p:nvPr/>
            </p:nvSpPr>
            <p:spPr bwMode="auto">
              <a:xfrm>
                <a:off x="5226051" y="1758156"/>
                <a:ext cx="85725" cy="82550"/>
              </a:xfrm>
              <a:custGeom>
                <a:avLst/>
                <a:gdLst>
                  <a:gd name="T0" fmla="*/ 30 w 34"/>
                  <a:gd name="T1" fmla="*/ 33 h 33"/>
                  <a:gd name="T2" fmla="*/ 28 w 34"/>
                  <a:gd name="T3" fmla="*/ 32 h 33"/>
                  <a:gd name="T4" fmla="*/ 2 w 34"/>
                  <a:gd name="T5" fmla="*/ 6 h 33"/>
                  <a:gd name="T6" fmla="*/ 2 w 34"/>
                  <a:gd name="T7" fmla="*/ 1 h 33"/>
                  <a:gd name="T8" fmla="*/ 6 w 34"/>
                  <a:gd name="T9" fmla="*/ 1 h 33"/>
                  <a:gd name="T10" fmla="*/ 33 w 34"/>
                  <a:gd name="T11" fmla="*/ 27 h 33"/>
                  <a:gd name="T12" fmla="*/ 33 w 34"/>
                  <a:gd name="T13" fmla="*/ 32 h 33"/>
                  <a:gd name="T14" fmla="*/ 30 w 34"/>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33">
                    <a:moveTo>
                      <a:pt x="30" y="33"/>
                    </a:moveTo>
                    <a:cubicBezTo>
                      <a:pt x="29" y="33"/>
                      <a:pt x="29" y="33"/>
                      <a:pt x="28" y="32"/>
                    </a:cubicBezTo>
                    <a:cubicBezTo>
                      <a:pt x="2" y="6"/>
                      <a:pt x="2" y="6"/>
                      <a:pt x="2" y="6"/>
                    </a:cubicBezTo>
                    <a:cubicBezTo>
                      <a:pt x="0" y="4"/>
                      <a:pt x="0" y="2"/>
                      <a:pt x="2" y="1"/>
                    </a:cubicBezTo>
                    <a:cubicBezTo>
                      <a:pt x="3" y="0"/>
                      <a:pt x="5" y="0"/>
                      <a:pt x="6" y="1"/>
                    </a:cubicBezTo>
                    <a:cubicBezTo>
                      <a:pt x="33" y="27"/>
                      <a:pt x="33" y="27"/>
                      <a:pt x="33" y="27"/>
                    </a:cubicBezTo>
                    <a:cubicBezTo>
                      <a:pt x="34" y="29"/>
                      <a:pt x="34" y="31"/>
                      <a:pt x="33" y="32"/>
                    </a:cubicBezTo>
                    <a:cubicBezTo>
                      <a:pt x="32" y="33"/>
                      <a:pt x="31" y="33"/>
                      <a:pt x="30" y="33"/>
                    </a:cubicBezTo>
                    <a:close/>
                  </a:path>
                </a:pathLst>
              </a:custGeom>
              <a:solidFill>
                <a:srgbClr val="9DDC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18" name="íṡľïďê">
                <a:extLst>
                  <a:ext uri="{FF2B5EF4-FFF2-40B4-BE49-F238E27FC236}">
                    <a16:creationId xmlns:a16="http://schemas.microsoft.com/office/drawing/2014/main" id="{CC6E2145-91FC-4015-C2AA-B6E53D9BEB8C}"/>
                  </a:ext>
                </a:extLst>
              </p:cNvPr>
              <p:cNvSpPr/>
              <p:nvPr/>
            </p:nvSpPr>
            <p:spPr bwMode="auto">
              <a:xfrm>
                <a:off x="5094288" y="1626393"/>
                <a:ext cx="85725" cy="82550"/>
              </a:xfrm>
              <a:custGeom>
                <a:avLst/>
                <a:gdLst>
                  <a:gd name="T0" fmla="*/ 30 w 34"/>
                  <a:gd name="T1" fmla="*/ 33 h 33"/>
                  <a:gd name="T2" fmla="*/ 28 w 34"/>
                  <a:gd name="T3" fmla="*/ 32 h 33"/>
                  <a:gd name="T4" fmla="*/ 2 w 34"/>
                  <a:gd name="T5" fmla="*/ 5 h 33"/>
                  <a:gd name="T6" fmla="*/ 2 w 34"/>
                  <a:gd name="T7" fmla="*/ 1 h 33"/>
                  <a:gd name="T8" fmla="*/ 6 w 34"/>
                  <a:gd name="T9" fmla="*/ 1 h 33"/>
                  <a:gd name="T10" fmla="*/ 33 w 34"/>
                  <a:gd name="T11" fmla="*/ 27 h 33"/>
                  <a:gd name="T12" fmla="*/ 33 w 34"/>
                  <a:gd name="T13" fmla="*/ 32 h 33"/>
                  <a:gd name="T14" fmla="*/ 30 w 34"/>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33">
                    <a:moveTo>
                      <a:pt x="30" y="33"/>
                    </a:moveTo>
                    <a:cubicBezTo>
                      <a:pt x="29" y="33"/>
                      <a:pt x="29" y="32"/>
                      <a:pt x="28" y="32"/>
                    </a:cubicBezTo>
                    <a:cubicBezTo>
                      <a:pt x="2" y="5"/>
                      <a:pt x="2" y="5"/>
                      <a:pt x="2" y="5"/>
                    </a:cubicBezTo>
                    <a:cubicBezTo>
                      <a:pt x="0" y="4"/>
                      <a:pt x="0" y="2"/>
                      <a:pt x="2" y="1"/>
                    </a:cubicBezTo>
                    <a:cubicBezTo>
                      <a:pt x="3" y="0"/>
                      <a:pt x="5" y="0"/>
                      <a:pt x="6" y="1"/>
                    </a:cubicBezTo>
                    <a:cubicBezTo>
                      <a:pt x="33" y="27"/>
                      <a:pt x="33" y="27"/>
                      <a:pt x="33" y="27"/>
                    </a:cubicBezTo>
                    <a:cubicBezTo>
                      <a:pt x="34" y="28"/>
                      <a:pt x="34" y="31"/>
                      <a:pt x="33" y="32"/>
                    </a:cubicBezTo>
                    <a:cubicBezTo>
                      <a:pt x="32" y="32"/>
                      <a:pt x="31" y="33"/>
                      <a:pt x="30" y="33"/>
                    </a:cubicBezTo>
                    <a:close/>
                  </a:path>
                </a:pathLst>
              </a:custGeom>
              <a:solidFill>
                <a:srgbClr val="9DDC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19" name="íšľíďê">
                <a:extLst>
                  <a:ext uri="{FF2B5EF4-FFF2-40B4-BE49-F238E27FC236}">
                    <a16:creationId xmlns:a16="http://schemas.microsoft.com/office/drawing/2014/main" id="{E209D92E-1DFB-AAB3-8BDB-EA070592D2A0}"/>
                  </a:ext>
                </a:extLst>
              </p:cNvPr>
              <p:cNvSpPr/>
              <p:nvPr/>
            </p:nvSpPr>
            <p:spPr bwMode="auto">
              <a:xfrm>
                <a:off x="4529138" y="5223668"/>
                <a:ext cx="25400" cy="158750"/>
              </a:xfrm>
              <a:custGeom>
                <a:avLst/>
                <a:gdLst>
                  <a:gd name="T0" fmla="*/ 5 w 10"/>
                  <a:gd name="T1" fmla="*/ 63 h 63"/>
                  <a:gd name="T2" fmla="*/ 0 w 10"/>
                  <a:gd name="T3" fmla="*/ 58 h 63"/>
                  <a:gd name="T4" fmla="*/ 0 w 10"/>
                  <a:gd name="T5" fmla="*/ 5 h 63"/>
                  <a:gd name="T6" fmla="*/ 5 w 10"/>
                  <a:gd name="T7" fmla="*/ 0 h 63"/>
                  <a:gd name="T8" fmla="*/ 10 w 10"/>
                  <a:gd name="T9" fmla="*/ 5 h 63"/>
                  <a:gd name="T10" fmla="*/ 10 w 10"/>
                  <a:gd name="T11" fmla="*/ 58 h 63"/>
                  <a:gd name="T12" fmla="*/ 5 w 10"/>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10" h="63">
                    <a:moveTo>
                      <a:pt x="5" y="63"/>
                    </a:moveTo>
                    <a:cubicBezTo>
                      <a:pt x="3" y="63"/>
                      <a:pt x="0" y="61"/>
                      <a:pt x="0" y="58"/>
                    </a:cubicBezTo>
                    <a:cubicBezTo>
                      <a:pt x="0" y="5"/>
                      <a:pt x="0" y="5"/>
                      <a:pt x="0" y="5"/>
                    </a:cubicBezTo>
                    <a:cubicBezTo>
                      <a:pt x="0" y="2"/>
                      <a:pt x="3" y="0"/>
                      <a:pt x="5" y="0"/>
                    </a:cubicBezTo>
                    <a:cubicBezTo>
                      <a:pt x="8" y="0"/>
                      <a:pt x="10" y="2"/>
                      <a:pt x="10" y="5"/>
                    </a:cubicBezTo>
                    <a:cubicBezTo>
                      <a:pt x="10" y="58"/>
                      <a:pt x="10" y="58"/>
                      <a:pt x="10" y="58"/>
                    </a:cubicBezTo>
                    <a:cubicBezTo>
                      <a:pt x="10" y="61"/>
                      <a:pt x="8" y="63"/>
                      <a:pt x="5" y="63"/>
                    </a:cubicBezTo>
                    <a:close/>
                  </a:path>
                </a:pathLst>
              </a:custGeom>
              <a:solidFill>
                <a:srgbClr val="9DDC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20" name="íṥḻíḑê">
                <a:extLst>
                  <a:ext uri="{FF2B5EF4-FFF2-40B4-BE49-F238E27FC236}">
                    <a16:creationId xmlns:a16="http://schemas.microsoft.com/office/drawing/2014/main" id="{B150C002-CED6-3DCD-FBA0-D34CD1720B6A}"/>
                  </a:ext>
                </a:extLst>
              </p:cNvPr>
              <p:cNvSpPr/>
              <p:nvPr/>
            </p:nvSpPr>
            <p:spPr bwMode="auto">
              <a:xfrm>
                <a:off x="4462463" y="5291931"/>
                <a:ext cx="160338" cy="22225"/>
              </a:xfrm>
              <a:custGeom>
                <a:avLst/>
                <a:gdLst>
                  <a:gd name="T0" fmla="*/ 58 w 63"/>
                  <a:gd name="T1" fmla="*/ 9 h 9"/>
                  <a:gd name="T2" fmla="*/ 4 w 63"/>
                  <a:gd name="T3" fmla="*/ 9 h 9"/>
                  <a:gd name="T4" fmla="*/ 0 w 63"/>
                  <a:gd name="T5" fmla="*/ 4 h 9"/>
                  <a:gd name="T6" fmla="*/ 4 w 63"/>
                  <a:gd name="T7" fmla="*/ 0 h 9"/>
                  <a:gd name="T8" fmla="*/ 58 w 63"/>
                  <a:gd name="T9" fmla="*/ 0 h 9"/>
                  <a:gd name="T10" fmla="*/ 63 w 63"/>
                  <a:gd name="T11" fmla="*/ 4 h 9"/>
                  <a:gd name="T12" fmla="*/ 58 w 63"/>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63" h="9">
                    <a:moveTo>
                      <a:pt x="58" y="9"/>
                    </a:moveTo>
                    <a:cubicBezTo>
                      <a:pt x="4" y="9"/>
                      <a:pt x="4" y="9"/>
                      <a:pt x="4" y="9"/>
                    </a:cubicBezTo>
                    <a:cubicBezTo>
                      <a:pt x="2" y="9"/>
                      <a:pt x="0" y="7"/>
                      <a:pt x="0" y="4"/>
                    </a:cubicBezTo>
                    <a:cubicBezTo>
                      <a:pt x="0" y="2"/>
                      <a:pt x="2" y="0"/>
                      <a:pt x="4" y="0"/>
                    </a:cubicBezTo>
                    <a:cubicBezTo>
                      <a:pt x="58" y="0"/>
                      <a:pt x="58" y="0"/>
                      <a:pt x="58" y="0"/>
                    </a:cubicBezTo>
                    <a:cubicBezTo>
                      <a:pt x="60" y="0"/>
                      <a:pt x="63" y="2"/>
                      <a:pt x="63" y="4"/>
                    </a:cubicBezTo>
                    <a:cubicBezTo>
                      <a:pt x="63" y="7"/>
                      <a:pt x="60" y="9"/>
                      <a:pt x="58" y="9"/>
                    </a:cubicBezTo>
                    <a:close/>
                  </a:path>
                </a:pathLst>
              </a:custGeom>
              <a:solidFill>
                <a:srgbClr val="9DDC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21" name="í$ļïḍè">
                <a:extLst>
                  <a:ext uri="{FF2B5EF4-FFF2-40B4-BE49-F238E27FC236}">
                    <a16:creationId xmlns:a16="http://schemas.microsoft.com/office/drawing/2014/main" id="{373EDCE4-D885-4A2E-2A54-3B634B018C95}"/>
                  </a:ext>
                </a:extLst>
              </p:cNvPr>
              <p:cNvSpPr/>
              <p:nvPr/>
            </p:nvSpPr>
            <p:spPr bwMode="auto">
              <a:xfrm>
                <a:off x="4127501" y="3953668"/>
                <a:ext cx="28575" cy="184150"/>
              </a:xfrm>
              <a:custGeom>
                <a:avLst/>
                <a:gdLst>
                  <a:gd name="T0" fmla="*/ 5 w 11"/>
                  <a:gd name="T1" fmla="*/ 73 h 73"/>
                  <a:gd name="T2" fmla="*/ 0 w 11"/>
                  <a:gd name="T3" fmla="*/ 68 h 73"/>
                  <a:gd name="T4" fmla="*/ 0 w 11"/>
                  <a:gd name="T5" fmla="*/ 6 h 73"/>
                  <a:gd name="T6" fmla="*/ 5 w 11"/>
                  <a:gd name="T7" fmla="*/ 0 h 73"/>
                  <a:gd name="T8" fmla="*/ 11 w 11"/>
                  <a:gd name="T9" fmla="*/ 6 h 73"/>
                  <a:gd name="T10" fmla="*/ 11 w 11"/>
                  <a:gd name="T11" fmla="*/ 68 h 73"/>
                  <a:gd name="T12" fmla="*/ 5 w 11"/>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11" h="73">
                    <a:moveTo>
                      <a:pt x="5" y="73"/>
                    </a:moveTo>
                    <a:cubicBezTo>
                      <a:pt x="2" y="73"/>
                      <a:pt x="0" y="71"/>
                      <a:pt x="0" y="68"/>
                    </a:cubicBezTo>
                    <a:cubicBezTo>
                      <a:pt x="0" y="6"/>
                      <a:pt x="0" y="6"/>
                      <a:pt x="0" y="6"/>
                    </a:cubicBezTo>
                    <a:cubicBezTo>
                      <a:pt x="0" y="3"/>
                      <a:pt x="2" y="0"/>
                      <a:pt x="5" y="0"/>
                    </a:cubicBezTo>
                    <a:cubicBezTo>
                      <a:pt x="8" y="0"/>
                      <a:pt x="11" y="3"/>
                      <a:pt x="11" y="6"/>
                    </a:cubicBezTo>
                    <a:cubicBezTo>
                      <a:pt x="11" y="68"/>
                      <a:pt x="11" y="68"/>
                      <a:pt x="11" y="68"/>
                    </a:cubicBezTo>
                    <a:cubicBezTo>
                      <a:pt x="11" y="71"/>
                      <a:pt x="8" y="73"/>
                      <a:pt x="5" y="73"/>
                    </a:cubicBezTo>
                    <a:close/>
                  </a:path>
                </a:pathLst>
              </a:custGeom>
              <a:solidFill>
                <a:srgbClr val="E3F4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22" name="íŝļïḓê">
                <a:extLst>
                  <a:ext uri="{FF2B5EF4-FFF2-40B4-BE49-F238E27FC236}">
                    <a16:creationId xmlns:a16="http://schemas.microsoft.com/office/drawing/2014/main" id="{428565BC-DC5D-6854-C5B8-23A669BE8BF6}"/>
                  </a:ext>
                </a:extLst>
              </p:cNvPr>
              <p:cNvSpPr/>
              <p:nvPr/>
            </p:nvSpPr>
            <p:spPr bwMode="auto">
              <a:xfrm>
                <a:off x="4049713" y="4031456"/>
                <a:ext cx="184150" cy="28575"/>
              </a:xfrm>
              <a:custGeom>
                <a:avLst/>
                <a:gdLst>
                  <a:gd name="T0" fmla="*/ 67 w 73"/>
                  <a:gd name="T1" fmla="*/ 11 h 11"/>
                  <a:gd name="T2" fmla="*/ 5 w 73"/>
                  <a:gd name="T3" fmla="*/ 11 h 11"/>
                  <a:gd name="T4" fmla="*/ 0 w 73"/>
                  <a:gd name="T5" fmla="*/ 6 h 11"/>
                  <a:gd name="T6" fmla="*/ 5 w 73"/>
                  <a:gd name="T7" fmla="*/ 0 h 11"/>
                  <a:gd name="T8" fmla="*/ 67 w 73"/>
                  <a:gd name="T9" fmla="*/ 0 h 11"/>
                  <a:gd name="T10" fmla="*/ 73 w 73"/>
                  <a:gd name="T11" fmla="*/ 6 h 11"/>
                  <a:gd name="T12" fmla="*/ 67 w 73"/>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73" h="11">
                    <a:moveTo>
                      <a:pt x="67" y="11"/>
                    </a:moveTo>
                    <a:cubicBezTo>
                      <a:pt x="5" y="11"/>
                      <a:pt x="5" y="11"/>
                      <a:pt x="5" y="11"/>
                    </a:cubicBezTo>
                    <a:cubicBezTo>
                      <a:pt x="2" y="11"/>
                      <a:pt x="0" y="9"/>
                      <a:pt x="0" y="6"/>
                    </a:cubicBezTo>
                    <a:cubicBezTo>
                      <a:pt x="0" y="3"/>
                      <a:pt x="2" y="0"/>
                      <a:pt x="5" y="0"/>
                    </a:cubicBezTo>
                    <a:cubicBezTo>
                      <a:pt x="67" y="0"/>
                      <a:pt x="67" y="0"/>
                      <a:pt x="67" y="0"/>
                    </a:cubicBezTo>
                    <a:cubicBezTo>
                      <a:pt x="70" y="0"/>
                      <a:pt x="73" y="3"/>
                      <a:pt x="73" y="6"/>
                    </a:cubicBezTo>
                    <a:cubicBezTo>
                      <a:pt x="73" y="9"/>
                      <a:pt x="70" y="11"/>
                      <a:pt x="67" y="11"/>
                    </a:cubicBezTo>
                    <a:close/>
                  </a:path>
                </a:pathLst>
              </a:custGeom>
              <a:solidFill>
                <a:srgbClr val="E3F4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23" name="iŝļíḑê">
                <a:extLst>
                  <a:ext uri="{FF2B5EF4-FFF2-40B4-BE49-F238E27FC236}">
                    <a16:creationId xmlns:a16="http://schemas.microsoft.com/office/drawing/2014/main" id="{0DE42D89-F786-D72B-DF1E-2C45474F847A}"/>
                  </a:ext>
                </a:extLst>
              </p:cNvPr>
              <p:cNvSpPr/>
              <p:nvPr/>
            </p:nvSpPr>
            <p:spPr bwMode="auto">
              <a:xfrm>
                <a:off x="8153401" y="2909093"/>
                <a:ext cx="25400" cy="158750"/>
              </a:xfrm>
              <a:custGeom>
                <a:avLst/>
                <a:gdLst>
                  <a:gd name="T0" fmla="*/ 5 w 10"/>
                  <a:gd name="T1" fmla="*/ 63 h 63"/>
                  <a:gd name="T2" fmla="*/ 0 w 10"/>
                  <a:gd name="T3" fmla="*/ 58 h 63"/>
                  <a:gd name="T4" fmla="*/ 0 w 10"/>
                  <a:gd name="T5" fmla="*/ 4 h 63"/>
                  <a:gd name="T6" fmla="*/ 5 w 10"/>
                  <a:gd name="T7" fmla="*/ 0 h 63"/>
                  <a:gd name="T8" fmla="*/ 10 w 10"/>
                  <a:gd name="T9" fmla="*/ 4 h 63"/>
                  <a:gd name="T10" fmla="*/ 10 w 10"/>
                  <a:gd name="T11" fmla="*/ 58 h 63"/>
                  <a:gd name="T12" fmla="*/ 5 w 10"/>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10" h="63">
                    <a:moveTo>
                      <a:pt x="5" y="63"/>
                    </a:moveTo>
                    <a:cubicBezTo>
                      <a:pt x="2" y="63"/>
                      <a:pt x="0" y="61"/>
                      <a:pt x="0" y="58"/>
                    </a:cubicBezTo>
                    <a:cubicBezTo>
                      <a:pt x="0" y="4"/>
                      <a:pt x="0" y="4"/>
                      <a:pt x="0" y="4"/>
                    </a:cubicBezTo>
                    <a:cubicBezTo>
                      <a:pt x="0" y="2"/>
                      <a:pt x="2" y="0"/>
                      <a:pt x="5" y="0"/>
                    </a:cubicBezTo>
                    <a:cubicBezTo>
                      <a:pt x="8" y="0"/>
                      <a:pt x="10" y="2"/>
                      <a:pt x="10" y="4"/>
                    </a:cubicBezTo>
                    <a:cubicBezTo>
                      <a:pt x="10" y="58"/>
                      <a:pt x="10" y="58"/>
                      <a:pt x="10" y="58"/>
                    </a:cubicBezTo>
                    <a:cubicBezTo>
                      <a:pt x="10" y="61"/>
                      <a:pt x="8" y="63"/>
                      <a:pt x="5" y="63"/>
                    </a:cubicBezTo>
                    <a:close/>
                  </a:path>
                </a:pathLst>
              </a:custGeom>
              <a:solidFill>
                <a:srgbClr val="E3F4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24" name="îşḻïḑe">
                <a:extLst>
                  <a:ext uri="{FF2B5EF4-FFF2-40B4-BE49-F238E27FC236}">
                    <a16:creationId xmlns:a16="http://schemas.microsoft.com/office/drawing/2014/main" id="{C9C67DD3-2649-A9BE-D96A-CBBA69DAF30F}"/>
                  </a:ext>
                </a:extLst>
              </p:cNvPr>
              <p:cNvSpPr/>
              <p:nvPr/>
            </p:nvSpPr>
            <p:spPr bwMode="auto">
              <a:xfrm>
                <a:off x="8085138" y="2977356"/>
                <a:ext cx="161925" cy="22225"/>
              </a:xfrm>
              <a:custGeom>
                <a:avLst/>
                <a:gdLst>
                  <a:gd name="T0" fmla="*/ 59 w 64"/>
                  <a:gd name="T1" fmla="*/ 9 h 9"/>
                  <a:gd name="T2" fmla="*/ 5 w 64"/>
                  <a:gd name="T3" fmla="*/ 9 h 9"/>
                  <a:gd name="T4" fmla="*/ 0 w 64"/>
                  <a:gd name="T5" fmla="*/ 4 h 9"/>
                  <a:gd name="T6" fmla="*/ 5 w 64"/>
                  <a:gd name="T7" fmla="*/ 0 h 9"/>
                  <a:gd name="T8" fmla="*/ 59 w 64"/>
                  <a:gd name="T9" fmla="*/ 0 h 9"/>
                  <a:gd name="T10" fmla="*/ 64 w 64"/>
                  <a:gd name="T11" fmla="*/ 4 h 9"/>
                  <a:gd name="T12" fmla="*/ 59 w 64"/>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64" h="9">
                    <a:moveTo>
                      <a:pt x="59" y="9"/>
                    </a:moveTo>
                    <a:cubicBezTo>
                      <a:pt x="5" y="9"/>
                      <a:pt x="5" y="9"/>
                      <a:pt x="5" y="9"/>
                    </a:cubicBezTo>
                    <a:cubicBezTo>
                      <a:pt x="3" y="9"/>
                      <a:pt x="0" y="7"/>
                      <a:pt x="0" y="4"/>
                    </a:cubicBezTo>
                    <a:cubicBezTo>
                      <a:pt x="0" y="2"/>
                      <a:pt x="3" y="0"/>
                      <a:pt x="5" y="0"/>
                    </a:cubicBezTo>
                    <a:cubicBezTo>
                      <a:pt x="59" y="0"/>
                      <a:pt x="59" y="0"/>
                      <a:pt x="59" y="0"/>
                    </a:cubicBezTo>
                    <a:cubicBezTo>
                      <a:pt x="62" y="0"/>
                      <a:pt x="64" y="2"/>
                      <a:pt x="64" y="4"/>
                    </a:cubicBezTo>
                    <a:cubicBezTo>
                      <a:pt x="64" y="7"/>
                      <a:pt x="62" y="9"/>
                      <a:pt x="59" y="9"/>
                    </a:cubicBezTo>
                    <a:close/>
                  </a:path>
                </a:pathLst>
              </a:custGeom>
              <a:solidFill>
                <a:srgbClr val="E3F4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25" name="íš1iďê">
                <a:extLst>
                  <a:ext uri="{FF2B5EF4-FFF2-40B4-BE49-F238E27FC236}">
                    <a16:creationId xmlns:a16="http://schemas.microsoft.com/office/drawing/2014/main" id="{0A9E5F44-A7ED-CBF7-7F11-9643D50C85D3}"/>
                  </a:ext>
                </a:extLst>
              </p:cNvPr>
              <p:cNvSpPr/>
              <p:nvPr/>
            </p:nvSpPr>
            <p:spPr bwMode="auto">
              <a:xfrm>
                <a:off x="4335463" y="2853531"/>
                <a:ext cx="60325" cy="60325"/>
              </a:xfrm>
              <a:custGeom>
                <a:avLst/>
                <a:gdLst>
                  <a:gd name="T0" fmla="*/ 22 w 24"/>
                  <a:gd name="T1" fmla="*/ 15 h 24"/>
                  <a:gd name="T2" fmla="*/ 8 w 24"/>
                  <a:gd name="T3" fmla="*/ 22 h 24"/>
                  <a:gd name="T4" fmla="*/ 1 w 24"/>
                  <a:gd name="T5" fmla="*/ 8 h 24"/>
                  <a:gd name="T6" fmla="*/ 15 w 24"/>
                  <a:gd name="T7" fmla="*/ 1 h 24"/>
                  <a:gd name="T8" fmla="*/ 22 w 24"/>
                  <a:gd name="T9" fmla="*/ 15 h 24"/>
                </a:gdLst>
                <a:ahLst/>
                <a:cxnLst>
                  <a:cxn ang="0">
                    <a:pos x="T0" y="T1"/>
                  </a:cxn>
                  <a:cxn ang="0">
                    <a:pos x="T2" y="T3"/>
                  </a:cxn>
                  <a:cxn ang="0">
                    <a:pos x="T4" y="T5"/>
                  </a:cxn>
                  <a:cxn ang="0">
                    <a:pos x="T6" y="T7"/>
                  </a:cxn>
                  <a:cxn ang="0">
                    <a:pos x="T8" y="T9"/>
                  </a:cxn>
                </a:cxnLst>
                <a:rect l="0" t="0" r="r" b="b"/>
                <a:pathLst>
                  <a:path w="24" h="24">
                    <a:moveTo>
                      <a:pt x="22" y="15"/>
                    </a:moveTo>
                    <a:cubicBezTo>
                      <a:pt x="20" y="20"/>
                      <a:pt x="14" y="24"/>
                      <a:pt x="8" y="22"/>
                    </a:cubicBezTo>
                    <a:cubicBezTo>
                      <a:pt x="3" y="20"/>
                      <a:pt x="0" y="14"/>
                      <a:pt x="1" y="8"/>
                    </a:cubicBezTo>
                    <a:cubicBezTo>
                      <a:pt x="3" y="3"/>
                      <a:pt x="9" y="0"/>
                      <a:pt x="15" y="1"/>
                    </a:cubicBezTo>
                    <a:cubicBezTo>
                      <a:pt x="20" y="3"/>
                      <a:pt x="24" y="9"/>
                      <a:pt x="22" y="15"/>
                    </a:cubicBezTo>
                    <a:close/>
                  </a:path>
                </a:pathLst>
              </a:custGeom>
              <a:solidFill>
                <a:srgbClr val="E3F4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26" name="îṣļîďe">
                <a:extLst>
                  <a:ext uri="{FF2B5EF4-FFF2-40B4-BE49-F238E27FC236}">
                    <a16:creationId xmlns:a16="http://schemas.microsoft.com/office/drawing/2014/main" id="{2613C42C-3DA0-702C-0CB6-087C49A25F67}"/>
                  </a:ext>
                </a:extLst>
              </p:cNvPr>
              <p:cNvSpPr/>
              <p:nvPr/>
            </p:nvSpPr>
            <p:spPr bwMode="auto">
              <a:xfrm>
                <a:off x="7288213" y="5139531"/>
                <a:ext cx="266700" cy="192088"/>
              </a:xfrm>
              <a:custGeom>
                <a:avLst/>
                <a:gdLst>
                  <a:gd name="T0" fmla="*/ 96 w 105"/>
                  <a:gd name="T1" fmla="*/ 76 h 76"/>
                  <a:gd name="T2" fmla="*/ 9 w 105"/>
                  <a:gd name="T3" fmla="*/ 76 h 76"/>
                  <a:gd name="T4" fmla="*/ 0 w 105"/>
                  <a:gd name="T5" fmla="*/ 67 h 76"/>
                  <a:gd name="T6" fmla="*/ 0 w 105"/>
                  <a:gd name="T7" fmla="*/ 9 h 76"/>
                  <a:gd name="T8" fmla="*/ 9 w 105"/>
                  <a:gd name="T9" fmla="*/ 0 h 76"/>
                  <a:gd name="T10" fmla="*/ 96 w 105"/>
                  <a:gd name="T11" fmla="*/ 0 h 76"/>
                  <a:gd name="T12" fmla="*/ 105 w 105"/>
                  <a:gd name="T13" fmla="*/ 9 h 76"/>
                  <a:gd name="T14" fmla="*/ 105 w 105"/>
                  <a:gd name="T15" fmla="*/ 67 h 76"/>
                  <a:gd name="T16" fmla="*/ 96 w 105"/>
                  <a:gd name="T17" fmla="*/ 76 h 76"/>
                  <a:gd name="T18" fmla="*/ 9 w 105"/>
                  <a:gd name="T19" fmla="*/ 6 h 76"/>
                  <a:gd name="T20" fmla="*/ 7 w 105"/>
                  <a:gd name="T21" fmla="*/ 9 h 76"/>
                  <a:gd name="T22" fmla="*/ 7 w 105"/>
                  <a:gd name="T23" fmla="*/ 67 h 76"/>
                  <a:gd name="T24" fmla="*/ 9 w 105"/>
                  <a:gd name="T25" fmla="*/ 69 h 76"/>
                  <a:gd name="T26" fmla="*/ 96 w 105"/>
                  <a:gd name="T27" fmla="*/ 69 h 76"/>
                  <a:gd name="T28" fmla="*/ 98 w 105"/>
                  <a:gd name="T29" fmla="*/ 67 h 76"/>
                  <a:gd name="T30" fmla="*/ 98 w 105"/>
                  <a:gd name="T31" fmla="*/ 9 h 76"/>
                  <a:gd name="T32" fmla="*/ 96 w 105"/>
                  <a:gd name="T33" fmla="*/ 6 h 76"/>
                  <a:gd name="T34" fmla="*/ 9 w 105"/>
                  <a:gd name="T35" fmla="*/ 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 h="76">
                    <a:moveTo>
                      <a:pt x="96" y="76"/>
                    </a:moveTo>
                    <a:cubicBezTo>
                      <a:pt x="9" y="76"/>
                      <a:pt x="9" y="76"/>
                      <a:pt x="9" y="76"/>
                    </a:cubicBezTo>
                    <a:cubicBezTo>
                      <a:pt x="4" y="76"/>
                      <a:pt x="0" y="72"/>
                      <a:pt x="0" y="67"/>
                    </a:cubicBezTo>
                    <a:cubicBezTo>
                      <a:pt x="0" y="9"/>
                      <a:pt x="0" y="9"/>
                      <a:pt x="0" y="9"/>
                    </a:cubicBezTo>
                    <a:cubicBezTo>
                      <a:pt x="0" y="4"/>
                      <a:pt x="4" y="0"/>
                      <a:pt x="9" y="0"/>
                    </a:cubicBezTo>
                    <a:cubicBezTo>
                      <a:pt x="96" y="0"/>
                      <a:pt x="96" y="0"/>
                      <a:pt x="96" y="0"/>
                    </a:cubicBezTo>
                    <a:cubicBezTo>
                      <a:pt x="101" y="0"/>
                      <a:pt x="105" y="4"/>
                      <a:pt x="105" y="9"/>
                    </a:cubicBezTo>
                    <a:cubicBezTo>
                      <a:pt x="105" y="67"/>
                      <a:pt x="105" y="67"/>
                      <a:pt x="105" y="67"/>
                    </a:cubicBezTo>
                    <a:cubicBezTo>
                      <a:pt x="105" y="72"/>
                      <a:pt x="101" y="76"/>
                      <a:pt x="96" y="76"/>
                    </a:cubicBezTo>
                    <a:close/>
                    <a:moveTo>
                      <a:pt x="9" y="6"/>
                    </a:moveTo>
                    <a:cubicBezTo>
                      <a:pt x="8" y="6"/>
                      <a:pt x="7" y="7"/>
                      <a:pt x="7" y="9"/>
                    </a:cubicBezTo>
                    <a:cubicBezTo>
                      <a:pt x="7" y="67"/>
                      <a:pt x="7" y="67"/>
                      <a:pt x="7" y="67"/>
                    </a:cubicBezTo>
                    <a:cubicBezTo>
                      <a:pt x="7" y="68"/>
                      <a:pt x="8" y="69"/>
                      <a:pt x="9" y="69"/>
                    </a:cubicBezTo>
                    <a:cubicBezTo>
                      <a:pt x="96" y="69"/>
                      <a:pt x="96" y="69"/>
                      <a:pt x="96" y="69"/>
                    </a:cubicBezTo>
                    <a:cubicBezTo>
                      <a:pt x="97" y="69"/>
                      <a:pt x="98" y="68"/>
                      <a:pt x="98" y="67"/>
                    </a:cubicBezTo>
                    <a:cubicBezTo>
                      <a:pt x="98" y="9"/>
                      <a:pt x="98" y="9"/>
                      <a:pt x="98" y="9"/>
                    </a:cubicBezTo>
                    <a:cubicBezTo>
                      <a:pt x="98" y="7"/>
                      <a:pt x="97" y="6"/>
                      <a:pt x="96" y="6"/>
                    </a:cubicBezTo>
                    <a:lnTo>
                      <a:pt x="9" y="6"/>
                    </a:lnTo>
                    <a:close/>
                  </a:path>
                </a:pathLst>
              </a:custGeom>
              <a:solidFill>
                <a:srgbClr val="E3F4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27" name="íṡḻiḋe">
                <a:extLst>
                  <a:ext uri="{FF2B5EF4-FFF2-40B4-BE49-F238E27FC236}">
                    <a16:creationId xmlns:a16="http://schemas.microsoft.com/office/drawing/2014/main" id="{FD42845F-F981-EBE2-F93E-763AC932A8BC}"/>
                  </a:ext>
                </a:extLst>
              </p:cNvPr>
              <p:cNvSpPr/>
              <p:nvPr/>
            </p:nvSpPr>
            <p:spPr bwMode="auto">
              <a:xfrm>
                <a:off x="7304088" y="5139531"/>
                <a:ext cx="236538" cy="111125"/>
              </a:xfrm>
              <a:custGeom>
                <a:avLst/>
                <a:gdLst>
                  <a:gd name="T0" fmla="*/ 47 w 93"/>
                  <a:gd name="T1" fmla="*/ 44 h 44"/>
                  <a:gd name="T2" fmla="*/ 44 w 93"/>
                  <a:gd name="T3" fmla="*/ 43 h 44"/>
                  <a:gd name="T4" fmla="*/ 1 w 93"/>
                  <a:gd name="T5" fmla="*/ 5 h 44"/>
                  <a:gd name="T6" fmla="*/ 0 w 93"/>
                  <a:gd name="T7" fmla="*/ 2 h 44"/>
                  <a:gd name="T8" fmla="*/ 3 w 93"/>
                  <a:gd name="T9" fmla="*/ 0 h 44"/>
                  <a:gd name="T10" fmla="*/ 90 w 93"/>
                  <a:gd name="T11" fmla="*/ 0 h 44"/>
                  <a:gd name="T12" fmla="*/ 93 w 93"/>
                  <a:gd name="T13" fmla="*/ 2 h 44"/>
                  <a:gd name="T14" fmla="*/ 92 w 93"/>
                  <a:gd name="T15" fmla="*/ 5 h 44"/>
                  <a:gd name="T16" fmla="*/ 49 w 93"/>
                  <a:gd name="T17" fmla="*/ 43 h 44"/>
                  <a:gd name="T18" fmla="*/ 47 w 93"/>
                  <a:gd name="T19" fmla="*/ 44 h 44"/>
                  <a:gd name="T20" fmla="*/ 12 w 93"/>
                  <a:gd name="T21" fmla="*/ 6 h 44"/>
                  <a:gd name="T22" fmla="*/ 47 w 93"/>
                  <a:gd name="T23" fmla="*/ 36 h 44"/>
                  <a:gd name="T24" fmla="*/ 81 w 93"/>
                  <a:gd name="T25" fmla="*/ 6 h 44"/>
                  <a:gd name="T26" fmla="*/ 12 w 93"/>
                  <a:gd name="T27" fmla="*/ 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44">
                    <a:moveTo>
                      <a:pt x="47" y="44"/>
                    </a:moveTo>
                    <a:cubicBezTo>
                      <a:pt x="46" y="44"/>
                      <a:pt x="45" y="44"/>
                      <a:pt x="44" y="43"/>
                    </a:cubicBezTo>
                    <a:cubicBezTo>
                      <a:pt x="1" y="5"/>
                      <a:pt x="1" y="5"/>
                      <a:pt x="1" y="5"/>
                    </a:cubicBezTo>
                    <a:cubicBezTo>
                      <a:pt x="0" y="5"/>
                      <a:pt x="0" y="3"/>
                      <a:pt x="0" y="2"/>
                    </a:cubicBezTo>
                    <a:cubicBezTo>
                      <a:pt x="1" y="1"/>
                      <a:pt x="2" y="0"/>
                      <a:pt x="3" y="0"/>
                    </a:cubicBezTo>
                    <a:cubicBezTo>
                      <a:pt x="90" y="0"/>
                      <a:pt x="90" y="0"/>
                      <a:pt x="90" y="0"/>
                    </a:cubicBezTo>
                    <a:cubicBezTo>
                      <a:pt x="91" y="0"/>
                      <a:pt x="93" y="1"/>
                      <a:pt x="93" y="2"/>
                    </a:cubicBezTo>
                    <a:cubicBezTo>
                      <a:pt x="93" y="3"/>
                      <a:pt x="93" y="5"/>
                      <a:pt x="92" y="5"/>
                    </a:cubicBezTo>
                    <a:cubicBezTo>
                      <a:pt x="49" y="43"/>
                      <a:pt x="49" y="43"/>
                      <a:pt x="49" y="43"/>
                    </a:cubicBezTo>
                    <a:cubicBezTo>
                      <a:pt x="48" y="44"/>
                      <a:pt x="47" y="44"/>
                      <a:pt x="47" y="44"/>
                    </a:cubicBezTo>
                    <a:close/>
                    <a:moveTo>
                      <a:pt x="12" y="6"/>
                    </a:moveTo>
                    <a:cubicBezTo>
                      <a:pt x="47" y="36"/>
                      <a:pt x="47" y="36"/>
                      <a:pt x="47" y="36"/>
                    </a:cubicBezTo>
                    <a:cubicBezTo>
                      <a:pt x="81" y="6"/>
                      <a:pt x="81" y="6"/>
                      <a:pt x="81" y="6"/>
                    </a:cubicBezTo>
                    <a:lnTo>
                      <a:pt x="12" y="6"/>
                    </a:lnTo>
                    <a:close/>
                  </a:path>
                </a:pathLst>
              </a:custGeom>
              <a:solidFill>
                <a:srgbClr val="E3F4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28" name="íṩ1îḋe">
                <a:extLst>
                  <a:ext uri="{FF2B5EF4-FFF2-40B4-BE49-F238E27FC236}">
                    <a16:creationId xmlns:a16="http://schemas.microsoft.com/office/drawing/2014/main" id="{620B620F-7D98-B94C-9F20-39589991887A}"/>
                  </a:ext>
                </a:extLst>
              </p:cNvPr>
              <p:cNvSpPr/>
              <p:nvPr/>
            </p:nvSpPr>
            <p:spPr bwMode="auto">
              <a:xfrm>
                <a:off x="4487863" y="2467768"/>
                <a:ext cx="3533775" cy="2157413"/>
              </a:xfrm>
              <a:custGeom>
                <a:avLst/>
                <a:gdLst>
                  <a:gd name="T0" fmla="*/ 1334 w 1393"/>
                  <a:gd name="T1" fmla="*/ 851 h 851"/>
                  <a:gd name="T2" fmla="*/ 59 w 1393"/>
                  <a:gd name="T3" fmla="*/ 851 h 851"/>
                  <a:gd name="T4" fmla="*/ 0 w 1393"/>
                  <a:gd name="T5" fmla="*/ 792 h 851"/>
                  <a:gd name="T6" fmla="*/ 0 w 1393"/>
                  <a:gd name="T7" fmla="*/ 59 h 851"/>
                  <a:gd name="T8" fmla="*/ 59 w 1393"/>
                  <a:gd name="T9" fmla="*/ 0 h 851"/>
                  <a:gd name="T10" fmla="*/ 1334 w 1393"/>
                  <a:gd name="T11" fmla="*/ 0 h 851"/>
                  <a:gd name="T12" fmla="*/ 1393 w 1393"/>
                  <a:gd name="T13" fmla="*/ 59 h 851"/>
                  <a:gd name="T14" fmla="*/ 1393 w 1393"/>
                  <a:gd name="T15" fmla="*/ 792 h 851"/>
                  <a:gd name="T16" fmla="*/ 1334 w 1393"/>
                  <a:gd name="T17" fmla="*/ 851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3" h="851">
                    <a:moveTo>
                      <a:pt x="1334" y="851"/>
                    </a:moveTo>
                    <a:cubicBezTo>
                      <a:pt x="59" y="851"/>
                      <a:pt x="59" y="851"/>
                      <a:pt x="59" y="851"/>
                    </a:cubicBezTo>
                    <a:cubicBezTo>
                      <a:pt x="27" y="851"/>
                      <a:pt x="0" y="825"/>
                      <a:pt x="0" y="792"/>
                    </a:cubicBezTo>
                    <a:cubicBezTo>
                      <a:pt x="0" y="59"/>
                      <a:pt x="0" y="59"/>
                      <a:pt x="0" y="59"/>
                    </a:cubicBezTo>
                    <a:cubicBezTo>
                      <a:pt x="0" y="27"/>
                      <a:pt x="27" y="0"/>
                      <a:pt x="59" y="0"/>
                    </a:cubicBezTo>
                    <a:cubicBezTo>
                      <a:pt x="1334" y="0"/>
                      <a:pt x="1334" y="0"/>
                      <a:pt x="1334" y="0"/>
                    </a:cubicBezTo>
                    <a:cubicBezTo>
                      <a:pt x="1366" y="0"/>
                      <a:pt x="1393" y="27"/>
                      <a:pt x="1393" y="59"/>
                    </a:cubicBezTo>
                    <a:cubicBezTo>
                      <a:pt x="1393" y="792"/>
                      <a:pt x="1393" y="792"/>
                      <a:pt x="1393" y="792"/>
                    </a:cubicBezTo>
                    <a:cubicBezTo>
                      <a:pt x="1393" y="825"/>
                      <a:pt x="1366" y="851"/>
                      <a:pt x="1334" y="851"/>
                    </a:cubicBezTo>
                    <a:close/>
                  </a:path>
                </a:pathLst>
              </a:custGeom>
              <a:solidFill>
                <a:srgbClr val="2C3E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29" name="iSḻïḑé">
                <a:extLst>
                  <a:ext uri="{FF2B5EF4-FFF2-40B4-BE49-F238E27FC236}">
                    <a16:creationId xmlns:a16="http://schemas.microsoft.com/office/drawing/2014/main" id="{B38AEE14-871E-0B6D-5223-B32BEB71FBBE}"/>
                  </a:ext>
                </a:extLst>
              </p:cNvPr>
              <p:cNvSpPr/>
              <p:nvPr/>
            </p:nvSpPr>
            <p:spPr bwMode="auto">
              <a:xfrm>
                <a:off x="5956301" y="4569618"/>
                <a:ext cx="596900" cy="276225"/>
              </a:xfrm>
              <a:prstGeom prst="rect">
                <a:avLst/>
              </a:prstGeom>
              <a:solidFill>
                <a:srgbClr val="C6C5C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30" name="ïśļíḍé">
                <a:extLst>
                  <a:ext uri="{FF2B5EF4-FFF2-40B4-BE49-F238E27FC236}">
                    <a16:creationId xmlns:a16="http://schemas.microsoft.com/office/drawing/2014/main" id="{FC8B32C4-1702-8CA7-3FA8-B060B0ED9F02}"/>
                  </a:ext>
                </a:extLst>
              </p:cNvPr>
              <p:cNvSpPr/>
              <p:nvPr/>
            </p:nvSpPr>
            <p:spPr bwMode="auto">
              <a:xfrm>
                <a:off x="4895851" y="4817268"/>
                <a:ext cx="2744788" cy="55563"/>
              </a:xfrm>
              <a:prstGeom prst="rect">
                <a:avLst/>
              </a:prstGeom>
              <a:solidFill>
                <a:srgbClr val="D3D3D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31" name="íṩḻîḍe">
                <a:extLst>
                  <a:ext uri="{FF2B5EF4-FFF2-40B4-BE49-F238E27FC236}">
                    <a16:creationId xmlns:a16="http://schemas.microsoft.com/office/drawing/2014/main" id="{29E1A82C-9466-56B4-1A5D-EC65AA856179}"/>
                  </a:ext>
                </a:extLst>
              </p:cNvPr>
              <p:cNvSpPr/>
              <p:nvPr/>
            </p:nvSpPr>
            <p:spPr bwMode="auto">
              <a:xfrm>
                <a:off x="4614863" y="2543968"/>
                <a:ext cx="3279775" cy="1749425"/>
              </a:xfrm>
              <a:custGeom>
                <a:avLst/>
                <a:gdLst>
                  <a:gd name="T0" fmla="*/ 1281 w 1293"/>
                  <a:gd name="T1" fmla="*/ 690 h 690"/>
                  <a:gd name="T2" fmla="*/ 12 w 1293"/>
                  <a:gd name="T3" fmla="*/ 690 h 690"/>
                  <a:gd name="T4" fmla="*/ 0 w 1293"/>
                  <a:gd name="T5" fmla="*/ 679 h 690"/>
                  <a:gd name="T6" fmla="*/ 0 w 1293"/>
                  <a:gd name="T7" fmla="*/ 11 h 690"/>
                  <a:gd name="T8" fmla="*/ 12 w 1293"/>
                  <a:gd name="T9" fmla="*/ 0 h 690"/>
                  <a:gd name="T10" fmla="*/ 1281 w 1293"/>
                  <a:gd name="T11" fmla="*/ 0 h 690"/>
                  <a:gd name="T12" fmla="*/ 1293 w 1293"/>
                  <a:gd name="T13" fmla="*/ 11 h 690"/>
                  <a:gd name="T14" fmla="*/ 1293 w 1293"/>
                  <a:gd name="T15" fmla="*/ 679 h 690"/>
                  <a:gd name="T16" fmla="*/ 1281 w 1293"/>
                  <a:gd name="T17" fmla="*/ 69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3" h="690">
                    <a:moveTo>
                      <a:pt x="1281" y="690"/>
                    </a:moveTo>
                    <a:cubicBezTo>
                      <a:pt x="12" y="690"/>
                      <a:pt x="12" y="690"/>
                      <a:pt x="12" y="690"/>
                    </a:cubicBezTo>
                    <a:cubicBezTo>
                      <a:pt x="6" y="690"/>
                      <a:pt x="0" y="685"/>
                      <a:pt x="0" y="679"/>
                    </a:cubicBezTo>
                    <a:cubicBezTo>
                      <a:pt x="0" y="11"/>
                      <a:pt x="0" y="11"/>
                      <a:pt x="0" y="11"/>
                    </a:cubicBezTo>
                    <a:cubicBezTo>
                      <a:pt x="0" y="5"/>
                      <a:pt x="6" y="0"/>
                      <a:pt x="12" y="0"/>
                    </a:cubicBezTo>
                    <a:cubicBezTo>
                      <a:pt x="1281" y="0"/>
                      <a:pt x="1281" y="0"/>
                      <a:pt x="1281" y="0"/>
                    </a:cubicBezTo>
                    <a:cubicBezTo>
                      <a:pt x="1288" y="0"/>
                      <a:pt x="1293" y="5"/>
                      <a:pt x="1293" y="11"/>
                    </a:cubicBezTo>
                    <a:cubicBezTo>
                      <a:pt x="1293" y="679"/>
                      <a:pt x="1293" y="679"/>
                      <a:pt x="1293" y="679"/>
                    </a:cubicBezTo>
                    <a:cubicBezTo>
                      <a:pt x="1293" y="685"/>
                      <a:pt x="1288" y="690"/>
                      <a:pt x="1281" y="690"/>
                    </a:cubicBezTo>
                    <a:close/>
                  </a:path>
                </a:pathLst>
              </a:custGeom>
              <a:solidFill>
                <a:srgbClr val="F7F2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32" name="iṥḷíde">
                <a:extLst>
                  <a:ext uri="{FF2B5EF4-FFF2-40B4-BE49-F238E27FC236}">
                    <a16:creationId xmlns:a16="http://schemas.microsoft.com/office/drawing/2014/main" id="{64E24559-07BE-5066-A8A6-402C891F19F4}"/>
                  </a:ext>
                </a:extLst>
              </p:cNvPr>
              <p:cNvSpPr/>
              <p:nvPr/>
            </p:nvSpPr>
            <p:spPr bwMode="auto">
              <a:xfrm>
                <a:off x="4487863" y="4374356"/>
                <a:ext cx="3533775" cy="250825"/>
              </a:xfrm>
              <a:custGeom>
                <a:avLst/>
                <a:gdLst>
                  <a:gd name="T0" fmla="*/ 0 w 1393"/>
                  <a:gd name="T1" fmla="*/ 0 h 99"/>
                  <a:gd name="T2" fmla="*/ 0 w 1393"/>
                  <a:gd name="T3" fmla="*/ 40 h 99"/>
                  <a:gd name="T4" fmla="*/ 59 w 1393"/>
                  <a:gd name="T5" fmla="*/ 99 h 99"/>
                  <a:gd name="T6" fmla="*/ 1334 w 1393"/>
                  <a:gd name="T7" fmla="*/ 99 h 99"/>
                  <a:gd name="T8" fmla="*/ 1393 w 1393"/>
                  <a:gd name="T9" fmla="*/ 40 h 99"/>
                  <a:gd name="T10" fmla="*/ 1393 w 1393"/>
                  <a:gd name="T11" fmla="*/ 0 h 99"/>
                  <a:gd name="T12" fmla="*/ 0 w 1393"/>
                  <a:gd name="T13" fmla="*/ 0 h 99"/>
                </a:gdLst>
                <a:ahLst/>
                <a:cxnLst>
                  <a:cxn ang="0">
                    <a:pos x="T0" y="T1"/>
                  </a:cxn>
                  <a:cxn ang="0">
                    <a:pos x="T2" y="T3"/>
                  </a:cxn>
                  <a:cxn ang="0">
                    <a:pos x="T4" y="T5"/>
                  </a:cxn>
                  <a:cxn ang="0">
                    <a:pos x="T6" y="T7"/>
                  </a:cxn>
                  <a:cxn ang="0">
                    <a:pos x="T8" y="T9"/>
                  </a:cxn>
                  <a:cxn ang="0">
                    <a:pos x="T10" y="T11"/>
                  </a:cxn>
                  <a:cxn ang="0">
                    <a:pos x="T12" y="T13"/>
                  </a:cxn>
                </a:cxnLst>
                <a:rect l="0" t="0" r="r" b="b"/>
                <a:pathLst>
                  <a:path w="1393" h="99">
                    <a:moveTo>
                      <a:pt x="0" y="0"/>
                    </a:moveTo>
                    <a:cubicBezTo>
                      <a:pt x="0" y="40"/>
                      <a:pt x="0" y="40"/>
                      <a:pt x="0" y="40"/>
                    </a:cubicBezTo>
                    <a:cubicBezTo>
                      <a:pt x="0" y="73"/>
                      <a:pt x="27" y="99"/>
                      <a:pt x="59" y="99"/>
                    </a:cubicBezTo>
                    <a:cubicBezTo>
                      <a:pt x="1334" y="99"/>
                      <a:pt x="1334" y="99"/>
                      <a:pt x="1334" y="99"/>
                    </a:cubicBezTo>
                    <a:cubicBezTo>
                      <a:pt x="1366" y="99"/>
                      <a:pt x="1393" y="73"/>
                      <a:pt x="1393" y="40"/>
                    </a:cubicBezTo>
                    <a:cubicBezTo>
                      <a:pt x="1393" y="0"/>
                      <a:pt x="1393" y="0"/>
                      <a:pt x="1393" y="0"/>
                    </a:cubicBezTo>
                    <a:lnTo>
                      <a:pt x="0"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33" name="iṣḷïḍe">
                <a:extLst>
                  <a:ext uri="{FF2B5EF4-FFF2-40B4-BE49-F238E27FC236}">
                    <a16:creationId xmlns:a16="http://schemas.microsoft.com/office/drawing/2014/main" id="{44871EC3-7FAA-A108-9DF3-51B2E0D828C6}"/>
                  </a:ext>
                </a:extLst>
              </p:cNvPr>
              <p:cNvSpPr/>
              <p:nvPr/>
            </p:nvSpPr>
            <p:spPr bwMode="auto">
              <a:xfrm>
                <a:off x="5005388" y="3293268"/>
                <a:ext cx="2527300" cy="508000"/>
              </a:xfrm>
              <a:custGeom>
                <a:avLst/>
                <a:gdLst>
                  <a:gd name="T0" fmla="*/ 948 w 996"/>
                  <a:gd name="T1" fmla="*/ 200 h 200"/>
                  <a:gd name="T2" fmla="*/ 48 w 996"/>
                  <a:gd name="T3" fmla="*/ 200 h 200"/>
                  <a:gd name="T4" fmla="*/ 0 w 996"/>
                  <a:gd name="T5" fmla="*/ 152 h 200"/>
                  <a:gd name="T6" fmla="*/ 0 w 996"/>
                  <a:gd name="T7" fmla="*/ 48 h 200"/>
                  <a:gd name="T8" fmla="*/ 48 w 996"/>
                  <a:gd name="T9" fmla="*/ 0 h 200"/>
                  <a:gd name="T10" fmla="*/ 948 w 996"/>
                  <a:gd name="T11" fmla="*/ 0 h 200"/>
                  <a:gd name="T12" fmla="*/ 996 w 996"/>
                  <a:gd name="T13" fmla="*/ 48 h 200"/>
                  <a:gd name="T14" fmla="*/ 996 w 996"/>
                  <a:gd name="T15" fmla="*/ 152 h 200"/>
                  <a:gd name="T16" fmla="*/ 948 w 996"/>
                  <a:gd name="T17"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6" h="200">
                    <a:moveTo>
                      <a:pt x="948" y="200"/>
                    </a:moveTo>
                    <a:cubicBezTo>
                      <a:pt x="48" y="200"/>
                      <a:pt x="48" y="200"/>
                      <a:pt x="48" y="200"/>
                    </a:cubicBezTo>
                    <a:cubicBezTo>
                      <a:pt x="22" y="200"/>
                      <a:pt x="0" y="178"/>
                      <a:pt x="0" y="152"/>
                    </a:cubicBezTo>
                    <a:cubicBezTo>
                      <a:pt x="0" y="48"/>
                      <a:pt x="0" y="48"/>
                      <a:pt x="0" y="48"/>
                    </a:cubicBezTo>
                    <a:cubicBezTo>
                      <a:pt x="0" y="22"/>
                      <a:pt x="22" y="0"/>
                      <a:pt x="48" y="0"/>
                    </a:cubicBezTo>
                    <a:cubicBezTo>
                      <a:pt x="948" y="0"/>
                      <a:pt x="948" y="0"/>
                      <a:pt x="948" y="0"/>
                    </a:cubicBezTo>
                    <a:cubicBezTo>
                      <a:pt x="974" y="0"/>
                      <a:pt x="996" y="22"/>
                      <a:pt x="996" y="48"/>
                    </a:cubicBezTo>
                    <a:cubicBezTo>
                      <a:pt x="996" y="152"/>
                      <a:pt x="996" y="152"/>
                      <a:pt x="996" y="152"/>
                    </a:cubicBezTo>
                    <a:cubicBezTo>
                      <a:pt x="996" y="178"/>
                      <a:pt x="974" y="200"/>
                      <a:pt x="948" y="200"/>
                    </a:cubicBezTo>
                    <a:close/>
                  </a:path>
                </a:pathLst>
              </a:custGeom>
              <a:solidFill>
                <a:srgbClr val="A6EA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34" name="işḷïḓê">
                <a:extLst>
                  <a:ext uri="{FF2B5EF4-FFF2-40B4-BE49-F238E27FC236}">
                    <a16:creationId xmlns:a16="http://schemas.microsoft.com/office/drawing/2014/main" id="{1E851FC7-EA8F-B86B-64A8-3A20CAE70948}"/>
                  </a:ext>
                </a:extLst>
              </p:cNvPr>
              <p:cNvSpPr/>
              <p:nvPr/>
            </p:nvSpPr>
            <p:spPr bwMode="auto">
              <a:xfrm>
                <a:off x="6467476" y="2396331"/>
                <a:ext cx="768350" cy="768350"/>
              </a:xfrm>
              <a:custGeom>
                <a:avLst/>
                <a:gdLst>
                  <a:gd name="T0" fmla="*/ 22 w 303"/>
                  <a:gd name="T1" fmla="*/ 111 h 303"/>
                  <a:gd name="T2" fmla="*/ 192 w 303"/>
                  <a:gd name="T3" fmla="*/ 22 h 303"/>
                  <a:gd name="T4" fmla="*/ 280 w 303"/>
                  <a:gd name="T5" fmla="*/ 192 h 303"/>
                  <a:gd name="T6" fmla="*/ 111 w 303"/>
                  <a:gd name="T7" fmla="*/ 281 h 303"/>
                  <a:gd name="T8" fmla="*/ 22 w 303"/>
                  <a:gd name="T9" fmla="*/ 111 h 303"/>
                </a:gdLst>
                <a:ahLst/>
                <a:cxnLst>
                  <a:cxn ang="0">
                    <a:pos x="T0" y="T1"/>
                  </a:cxn>
                  <a:cxn ang="0">
                    <a:pos x="T2" y="T3"/>
                  </a:cxn>
                  <a:cxn ang="0">
                    <a:pos x="T4" y="T5"/>
                  </a:cxn>
                  <a:cxn ang="0">
                    <a:pos x="T6" y="T7"/>
                  </a:cxn>
                  <a:cxn ang="0">
                    <a:pos x="T8" y="T9"/>
                  </a:cxn>
                </a:cxnLst>
                <a:rect l="0" t="0" r="r" b="b"/>
                <a:pathLst>
                  <a:path w="303" h="303">
                    <a:moveTo>
                      <a:pt x="22" y="111"/>
                    </a:moveTo>
                    <a:cubicBezTo>
                      <a:pt x="44" y="40"/>
                      <a:pt x="120" y="0"/>
                      <a:pt x="192" y="22"/>
                    </a:cubicBezTo>
                    <a:cubicBezTo>
                      <a:pt x="263" y="45"/>
                      <a:pt x="303" y="121"/>
                      <a:pt x="280" y="192"/>
                    </a:cubicBezTo>
                    <a:cubicBezTo>
                      <a:pt x="258" y="263"/>
                      <a:pt x="182" y="303"/>
                      <a:pt x="111" y="281"/>
                    </a:cubicBezTo>
                    <a:cubicBezTo>
                      <a:pt x="39" y="258"/>
                      <a:pt x="0" y="182"/>
                      <a:pt x="22" y="111"/>
                    </a:cubicBezTo>
                    <a:close/>
                  </a:path>
                </a:pathLst>
              </a:custGeom>
              <a:solidFill>
                <a:srgbClr val="A6EA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35" name="ïṣ1ïḓé">
                <a:extLst>
                  <a:ext uri="{FF2B5EF4-FFF2-40B4-BE49-F238E27FC236}">
                    <a16:creationId xmlns:a16="http://schemas.microsoft.com/office/drawing/2014/main" id="{D381A543-0BC5-C178-90B1-E08967BB5E50}"/>
                  </a:ext>
                </a:extLst>
              </p:cNvPr>
              <p:cNvSpPr/>
              <p:nvPr/>
            </p:nvSpPr>
            <p:spPr bwMode="auto">
              <a:xfrm>
                <a:off x="6689726" y="2558256"/>
                <a:ext cx="365125" cy="300038"/>
              </a:xfrm>
              <a:custGeom>
                <a:avLst/>
                <a:gdLst>
                  <a:gd name="T0" fmla="*/ 40 w 230"/>
                  <a:gd name="T1" fmla="*/ 0 h 189"/>
                  <a:gd name="T2" fmla="*/ 230 w 230"/>
                  <a:gd name="T3" fmla="*/ 59 h 189"/>
                  <a:gd name="T4" fmla="*/ 190 w 230"/>
                  <a:gd name="T5" fmla="*/ 189 h 189"/>
                  <a:gd name="T6" fmla="*/ 0 w 230"/>
                  <a:gd name="T7" fmla="*/ 130 h 189"/>
                  <a:gd name="T8" fmla="*/ 40 w 230"/>
                  <a:gd name="T9" fmla="*/ 0 h 189"/>
                </a:gdLst>
                <a:ahLst/>
                <a:cxnLst>
                  <a:cxn ang="0">
                    <a:pos x="T0" y="T1"/>
                  </a:cxn>
                  <a:cxn ang="0">
                    <a:pos x="T2" y="T3"/>
                  </a:cxn>
                  <a:cxn ang="0">
                    <a:pos x="T4" y="T5"/>
                  </a:cxn>
                  <a:cxn ang="0">
                    <a:pos x="T6" y="T7"/>
                  </a:cxn>
                  <a:cxn ang="0">
                    <a:pos x="T8" y="T9"/>
                  </a:cxn>
                </a:cxnLst>
                <a:rect l="0" t="0" r="r" b="b"/>
                <a:pathLst>
                  <a:path w="230" h="189">
                    <a:moveTo>
                      <a:pt x="40" y="0"/>
                    </a:moveTo>
                    <a:lnTo>
                      <a:pt x="230" y="59"/>
                    </a:lnTo>
                    <a:lnTo>
                      <a:pt x="190" y="189"/>
                    </a:lnTo>
                    <a:lnTo>
                      <a:pt x="0" y="130"/>
                    </a:lnTo>
                    <a:lnTo>
                      <a:pt x="40" y="0"/>
                    </a:lnTo>
                    <a:close/>
                  </a:path>
                </a:pathLst>
              </a:custGeom>
              <a:solidFill>
                <a:srgbClr val="F7F2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36" name="îşḻíḓê">
                <a:extLst>
                  <a:ext uri="{FF2B5EF4-FFF2-40B4-BE49-F238E27FC236}">
                    <a16:creationId xmlns:a16="http://schemas.microsoft.com/office/drawing/2014/main" id="{A45ABDFB-312E-7415-A97A-FCB6296CEF25}"/>
                  </a:ext>
                </a:extLst>
              </p:cNvPr>
              <p:cNvSpPr/>
              <p:nvPr/>
            </p:nvSpPr>
            <p:spPr bwMode="auto">
              <a:xfrm>
                <a:off x="6618288" y="2690018"/>
                <a:ext cx="473075" cy="334963"/>
              </a:xfrm>
              <a:custGeom>
                <a:avLst/>
                <a:gdLst>
                  <a:gd name="T0" fmla="*/ 98 w 298"/>
                  <a:gd name="T1" fmla="*/ 211 h 211"/>
                  <a:gd name="T2" fmla="*/ 298 w 298"/>
                  <a:gd name="T3" fmla="*/ 93 h 211"/>
                  <a:gd name="T4" fmla="*/ 0 w 298"/>
                  <a:gd name="T5" fmla="*/ 0 h 211"/>
                  <a:gd name="T6" fmla="*/ 98 w 298"/>
                  <a:gd name="T7" fmla="*/ 211 h 211"/>
                </a:gdLst>
                <a:ahLst/>
                <a:cxnLst>
                  <a:cxn ang="0">
                    <a:pos x="T0" y="T1"/>
                  </a:cxn>
                  <a:cxn ang="0">
                    <a:pos x="T2" y="T3"/>
                  </a:cxn>
                  <a:cxn ang="0">
                    <a:pos x="T4" y="T5"/>
                  </a:cxn>
                  <a:cxn ang="0">
                    <a:pos x="T6" y="T7"/>
                  </a:cxn>
                </a:cxnLst>
                <a:rect l="0" t="0" r="r" b="b"/>
                <a:pathLst>
                  <a:path w="298" h="211">
                    <a:moveTo>
                      <a:pt x="98" y="211"/>
                    </a:moveTo>
                    <a:lnTo>
                      <a:pt x="298" y="93"/>
                    </a:lnTo>
                    <a:lnTo>
                      <a:pt x="0" y="0"/>
                    </a:lnTo>
                    <a:lnTo>
                      <a:pt x="98" y="211"/>
                    </a:lnTo>
                    <a:close/>
                  </a:path>
                </a:pathLst>
              </a:custGeom>
              <a:solidFill>
                <a:srgbClr val="F7F2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37" name="íṧ1ïḋé">
                <a:extLst>
                  <a:ext uri="{FF2B5EF4-FFF2-40B4-BE49-F238E27FC236}">
                    <a16:creationId xmlns:a16="http://schemas.microsoft.com/office/drawing/2014/main" id="{76FA17BF-5025-C041-4560-87E3CF60EBEC}"/>
                  </a:ext>
                </a:extLst>
              </p:cNvPr>
              <p:cNvSpPr/>
              <p:nvPr/>
            </p:nvSpPr>
            <p:spPr bwMode="auto">
              <a:xfrm>
                <a:off x="5119688" y="1996281"/>
                <a:ext cx="781050" cy="781050"/>
              </a:xfrm>
              <a:custGeom>
                <a:avLst/>
                <a:gdLst>
                  <a:gd name="T0" fmla="*/ 43 w 308"/>
                  <a:gd name="T1" fmla="*/ 231 h 308"/>
                  <a:gd name="T2" fmla="*/ 78 w 308"/>
                  <a:gd name="T3" fmla="*/ 43 h 308"/>
                  <a:gd name="T4" fmla="*/ 266 w 308"/>
                  <a:gd name="T5" fmla="*/ 78 h 308"/>
                  <a:gd name="T6" fmla="*/ 231 w 308"/>
                  <a:gd name="T7" fmla="*/ 266 h 308"/>
                  <a:gd name="T8" fmla="*/ 43 w 308"/>
                  <a:gd name="T9" fmla="*/ 231 h 308"/>
                </a:gdLst>
                <a:ahLst/>
                <a:cxnLst>
                  <a:cxn ang="0">
                    <a:pos x="T0" y="T1"/>
                  </a:cxn>
                  <a:cxn ang="0">
                    <a:pos x="T2" y="T3"/>
                  </a:cxn>
                  <a:cxn ang="0">
                    <a:pos x="T4" y="T5"/>
                  </a:cxn>
                  <a:cxn ang="0">
                    <a:pos x="T6" y="T7"/>
                  </a:cxn>
                  <a:cxn ang="0">
                    <a:pos x="T8" y="T9"/>
                  </a:cxn>
                </a:cxnLst>
                <a:rect l="0" t="0" r="r" b="b"/>
                <a:pathLst>
                  <a:path w="308" h="308">
                    <a:moveTo>
                      <a:pt x="43" y="231"/>
                    </a:moveTo>
                    <a:cubicBezTo>
                      <a:pt x="0" y="169"/>
                      <a:pt x="16" y="85"/>
                      <a:pt x="78" y="43"/>
                    </a:cubicBezTo>
                    <a:cubicBezTo>
                      <a:pt x="140" y="0"/>
                      <a:pt x="224" y="16"/>
                      <a:pt x="266" y="78"/>
                    </a:cubicBezTo>
                    <a:cubicBezTo>
                      <a:pt x="308" y="140"/>
                      <a:pt x="292" y="224"/>
                      <a:pt x="231" y="266"/>
                    </a:cubicBezTo>
                    <a:cubicBezTo>
                      <a:pt x="169" y="308"/>
                      <a:pt x="85" y="292"/>
                      <a:pt x="43" y="231"/>
                    </a:cubicBezTo>
                    <a:close/>
                  </a:path>
                </a:pathLst>
              </a:custGeom>
              <a:solidFill>
                <a:srgbClr val="A6EA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38" name="íš1îḓê">
                <a:extLst>
                  <a:ext uri="{FF2B5EF4-FFF2-40B4-BE49-F238E27FC236}">
                    <a16:creationId xmlns:a16="http://schemas.microsoft.com/office/drawing/2014/main" id="{EA8059BB-A89F-E0C8-A6EE-FAB80A76EEF6}"/>
                  </a:ext>
                </a:extLst>
              </p:cNvPr>
              <p:cNvSpPr/>
              <p:nvPr/>
            </p:nvSpPr>
            <p:spPr bwMode="auto">
              <a:xfrm>
                <a:off x="5276851" y="2145506"/>
                <a:ext cx="382588" cy="357188"/>
              </a:xfrm>
              <a:custGeom>
                <a:avLst/>
                <a:gdLst>
                  <a:gd name="T0" fmla="*/ 0 w 241"/>
                  <a:gd name="T1" fmla="*/ 113 h 225"/>
                  <a:gd name="T2" fmla="*/ 165 w 241"/>
                  <a:gd name="T3" fmla="*/ 0 h 225"/>
                  <a:gd name="T4" fmla="*/ 241 w 241"/>
                  <a:gd name="T5" fmla="*/ 113 h 225"/>
                  <a:gd name="T6" fmla="*/ 77 w 241"/>
                  <a:gd name="T7" fmla="*/ 225 h 225"/>
                  <a:gd name="T8" fmla="*/ 0 w 241"/>
                  <a:gd name="T9" fmla="*/ 113 h 225"/>
                </a:gdLst>
                <a:ahLst/>
                <a:cxnLst>
                  <a:cxn ang="0">
                    <a:pos x="T0" y="T1"/>
                  </a:cxn>
                  <a:cxn ang="0">
                    <a:pos x="T2" y="T3"/>
                  </a:cxn>
                  <a:cxn ang="0">
                    <a:pos x="T4" y="T5"/>
                  </a:cxn>
                  <a:cxn ang="0">
                    <a:pos x="T6" y="T7"/>
                  </a:cxn>
                  <a:cxn ang="0">
                    <a:pos x="T8" y="T9"/>
                  </a:cxn>
                </a:cxnLst>
                <a:rect l="0" t="0" r="r" b="b"/>
                <a:pathLst>
                  <a:path w="241" h="225">
                    <a:moveTo>
                      <a:pt x="0" y="113"/>
                    </a:moveTo>
                    <a:lnTo>
                      <a:pt x="165" y="0"/>
                    </a:lnTo>
                    <a:lnTo>
                      <a:pt x="241" y="113"/>
                    </a:lnTo>
                    <a:lnTo>
                      <a:pt x="77" y="225"/>
                    </a:lnTo>
                    <a:lnTo>
                      <a:pt x="0" y="113"/>
                    </a:lnTo>
                    <a:close/>
                  </a:path>
                </a:pathLst>
              </a:custGeom>
              <a:solidFill>
                <a:srgbClr val="F7F2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39" name="ïsḷíḋè">
                <a:extLst>
                  <a:ext uri="{FF2B5EF4-FFF2-40B4-BE49-F238E27FC236}">
                    <a16:creationId xmlns:a16="http://schemas.microsoft.com/office/drawing/2014/main" id="{C90C9B26-BDD3-D62E-4E42-A55391899331}"/>
                  </a:ext>
                </a:extLst>
              </p:cNvPr>
              <p:cNvSpPr/>
              <p:nvPr/>
            </p:nvSpPr>
            <p:spPr bwMode="auto">
              <a:xfrm>
                <a:off x="5297488" y="2234406"/>
                <a:ext cx="407988" cy="365125"/>
              </a:xfrm>
              <a:custGeom>
                <a:avLst/>
                <a:gdLst>
                  <a:gd name="T0" fmla="*/ 225 w 257"/>
                  <a:gd name="T1" fmla="*/ 230 h 230"/>
                  <a:gd name="T2" fmla="*/ 257 w 257"/>
                  <a:gd name="T3" fmla="*/ 0 h 230"/>
                  <a:gd name="T4" fmla="*/ 0 w 257"/>
                  <a:gd name="T5" fmla="*/ 176 h 230"/>
                  <a:gd name="T6" fmla="*/ 225 w 257"/>
                  <a:gd name="T7" fmla="*/ 230 h 230"/>
                </a:gdLst>
                <a:ahLst/>
                <a:cxnLst>
                  <a:cxn ang="0">
                    <a:pos x="T0" y="T1"/>
                  </a:cxn>
                  <a:cxn ang="0">
                    <a:pos x="T2" y="T3"/>
                  </a:cxn>
                  <a:cxn ang="0">
                    <a:pos x="T4" y="T5"/>
                  </a:cxn>
                  <a:cxn ang="0">
                    <a:pos x="T6" y="T7"/>
                  </a:cxn>
                </a:cxnLst>
                <a:rect l="0" t="0" r="r" b="b"/>
                <a:pathLst>
                  <a:path w="257" h="230">
                    <a:moveTo>
                      <a:pt x="225" y="230"/>
                    </a:moveTo>
                    <a:lnTo>
                      <a:pt x="257" y="0"/>
                    </a:lnTo>
                    <a:lnTo>
                      <a:pt x="0" y="176"/>
                    </a:lnTo>
                    <a:lnTo>
                      <a:pt x="225" y="230"/>
                    </a:lnTo>
                    <a:close/>
                  </a:path>
                </a:pathLst>
              </a:custGeom>
              <a:solidFill>
                <a:srgbClr val="F7F2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40" name="ïṩļiḓê">
                <a:extLst>
                  <a:ext uri="{FF2B5EF4-FFF2-40B4-BE49-F238E27FC236}">
                    <a16:creationId xmlns:a16="http://schemas.microsoft.com/office/drawing/2014/main" id="{3626EC21-1643-31A4-E9ED-52D6DE34A1AB}"/>
                  </a:ext>
                </a:extLst>
              </p:cNvPr>
              <p:cNvSpPr/>
              <p:nvPr/>
            </p:nvSpPr>
            <p:spPr bwMode="auto">
              <a:xfrm>
                <a:off x="6083301" y="1288256"/>
                <a:ext cx="754063" cy="752475"/>
              </a:xfrm>
              <a:custGeom>
                <a:avLst/>
                <a:gdLst>
                  <a:gd name="T0" fmla="*/ 17 w 297"/>
                  <a:gd name="T1" fmla="*/ 119 h 297"/>
                  <a:gd name="T2" fmla="*/ 179 w 297"/>
                  <a:gd name="T3" fmla="*/ 17 h 297"/>
                  <a:gd name="T4" fmla="*/ 281 w 297"/>
                  <a:gd name="T5" fmla="*/ 179 h 297"/>
                  <a:gd name="T6" fmla="*/ 118 w 297"/>
                  <a:gd name="T7" fmla="*/ 281 h 297"/>
                  <a:gd name="T8" fmla="*/ 17 w 297"/>
                  <a:gd name="T9" fmla="*/ 119 h 297"/>
                </a:gdLst>
                <a:ahLst/>
                <a:cxnLst>
                  <a:cxn ang="0">
                    <a:pos x="T0" y="T1"/>
                  </a:cxn>
                  <a:cxn ang="0">
                    <a:pos x="T2" y="T3"/>
                  </a:cxn>
                  <a:cxn ang="0">
                    <a:pos x="T4" y="T5"/>
                  </a:cxn>
                  <a:cxn ang="0">
                    <a:pos x="T6" y="T7"/>
                  </a:cxn>
                  <a:cxn ang="0">
                    <a:pos x="T8" y="T9"/>
                  </a:cxn>
                </a:cxnLst>
                <a:rect l="0" t="0" r="r" b="b"/>
                <a:pathLst>
                  <a:path w="297" h="297">
                    <a:moveTo>
                      <a:pt x="17" y="119"/>
                    </a:moveTo>
                    <a:cubicBezTo>
                      <a:pt x="33" y="46"/>
                      <a:pt x="106" y="0"/>
                      <a:pt x="179" y="17"/>
                    </a:cubicBezTo>
                    <a:cubicBezTo>
                      <a:pt x="252" y="33"/>
                      <a:pt x="297" y="106"/>
                      <a:pt x="281" y="179"/>
                    </a:cubicBezTo>
                    <a:cubicBezTo>
                      <a:pt x="264" y="252"/>
                      <a:pt x="191" y="297"/>
                      <a:pt x="118" y="281"/>
                    </a:cubicBezTo>
                    <a:cubicBezTo>
                      <a:pt x="46" y="264"/>
                      <a:pt x="0" y="191"/>
                      <a:pt x="17" y="119"/>
                    </a:cubicBezTo>
                    <a:close/>
                  </a:path>
                </a:pathLst>
              </a:custGeom>
              <a:solidFill>
                <a:srgbClr val="A6EA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41" name="iśḷiḓe">
                <a:extLst>
                  <a:ext uri="{FF2B5EF4-FFF2-40B4-BE49-F238E27FC236}">
                    <a16:creationId xmlns:a16="http://schemas.microsoft.com/office/drawing/2014/main" id="{3FACB94A-003B-255A-385D-B5A7DAB1B984}"/>
                  </a:ext>
                </a:extLst>
              </p:cNvPr>
              <p:cNvSpPr/>
              <p:nvPr/>
            </p:nvSpPr>
            <p:spPr bwMode="auto">
              <a:xfrm>
                <a:off x="6299201" y="1450181"/>
                <a:ext cx="357188" cy="282575"/>
              </a:xfrm>
              <a:custGeom>
                <a:avLst/>
                <a:gdLst>
                  <a:gd name="T0" fmla="*/ 30 w 225"/>
                  <a:gd name="T1" fmla="*/ 0 h 178"/>
                  <a:gd name="T2" fmla="*/ 225 w 225"/>
                  <a:gd name="T3" fmla="*/ 45 h 178"/>
                  <a:gd name="T4" fmla="*/ 195 w 225"/>
                  <a:gd name="T5" fmla="*/ 178 h 178"/>
                  <a:gd name="T6" fmla="*/ 0 w 225"/>
                  <a:gd name="T7" fmla="*/ 133 h 178"/>
                  <a:gd name="T8" fmla="*/ 30 w 225"/>
                  <a:gd name="T9" fmla="*/ 0 h 178"/>
                </a:gdLst>
                <a:ahLst/>
                <a:cxnLst>
                  <a:cxn ang="0">
                    <a:pos x="T0" y="T1"/>
                  </a:cxn>
                  <a:cxn ang="0">
                    <a:pos x="T2" y="T3"/>
                  </a:cxn>
                  <a:cxn ang="0">
                    <a:pos x="T4" y="T5"/>
                  </a:cxn>
                  <a:cxn ang="0">
                    <a:pos x="T6" y="T7"/>
                  </a:cxn>
                  <a:cxn ang="0">
                    <a:pos x="T8" y="T9"/>
                  </a:cxn>
                </a:cxnLst>
                <a:rect l="0" t="0" r="r" b="b"/>
                <a:pathLst>
                  <a:path w="225" h="178">
                    <a:moveTo>
                      <a:pt x="30" y="0"/>
                    </a:moveTo>
                    <a:lnTo>
                      <a:pt x="225" y="45"/>
                    </a:lnTo>
                    <a:lnTo>
                      <a:pt x="195" y="178"/>
                    </a:lnTo>
                    <a:lnTo>
                      <a:pt x="0" y="133"/>
                    </a:lnTo>
                    <a:lnTo>
                      <a:pt x="30" y="0"/>
                    </a:lnTo>
                    <a:close/>
                  </a:path>
                </a:pathLst>
              </a:custGeom>
              <a:solidFill>
                <a:srgbClr val="F7F2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42" name="íŝḻïḑé">
                <a:extLst>
                  <a:ext uri="{FF2B5EF4-FFF2-40B4-BE49-F238E27FC236}">
                    <a16:creationId xmlns:a16="http://schemas.microsoft.com/office/drawing/2014/main" id="{55C8BC1F-531E-05C2-4336-BE1BF76C4A70}"/>
                  </a:ext>
                </a:extLst>
              </p:cNvPr>
              <p:cNvSpPr/>
              <p:nvPr/>
            </p:nvSpPr>
            <p:spPr bwMode="auto">
              <a:xfrm>
                <a:off x="6223001" y="1594643"/>
                <a:ext cx="482600" cy="320675"/>
              </a:xfrm>
              <a:custGeom>
                <a:avLst/>
                <a:gdLst>
                  <a:gd name="T0" fmla="*/ 114 w 304"/>
                  <a:gd name="T1" fmla="*/ 202 h 202"/>
                  <a:gd name="T2" fmla="*/ 304 w 304"/>
                  <a:gd name="T3" fmla="*/ 69 h 202"/>
                  <a:gd name="T4" fmla="*/ 0 w 304"/>
                  <a:gd name="T5" fmla="*/ 0 h 202"/>
                  <a:gd name="T6" fmla="*/ 114 w 304"/>
                  <a:gd name="T7" fmla="*/ 202 h 202"/>
                </a:gdLst>
                <a:ahLst/>
                <a:cxnLst>
                  <a:cxn ang="0">
                    <a:pos x="T0" y="T1"/>
                  </a:cxn>
                  <a:cxn ang="0">
                    <a:pos x="T2" y="T3"/>
                  </a:cxn>
                  <a:cxn ang="0">
                    <a:pos x="T4" y="T5"/>
                  </a:cxn>
                  <a:cxn ang="0">
                    <a:pos x="T6" y="T7"/>
                  </a:cxn>
                </a:cxnLst>
                <a:rect l="0" t="0" r="r" b="b"/>
                <a:pathLst>
                  <a:path w="304" h="202">
                    <a:moveTo>
                      <a:pt x="114" y="202"/>
                    </a:moveTo>
                    <a:lnTo>
                      <a:pt x="304" y="69"/>
                    </a:lnTo>
                    <a:lnTo>
                      <a:pt x="0" y="0"/>
                    </a:lnTo>
                    <a:lnTo>
                      <a:pt x="114" y="202"/>
                    </a:lnTo>
                    <a:close/>
                  </a:path>
                </a:pathLst>
              </a:custGeom>
              <a:solidFill>
                <a:srgbClr val="F7F2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43" name="isḷiḍê">
                <a:extLst>
                  <a:ext uri="{FF2B5EF4-FFF2-40B4-BE49-F238E27FC236}">
                    <a16:creationId xmlns:a16="http://schemas.microsoft.com/office/drawing/2014/main" id="{FA18D399-D38B-1D0B-7CBF-0FE6D208B49B}"/>
                  </a:ext>
                </a:extLst>
              </p:cNvPr>
              <p:cNvSpPr/>
              <p:nvPr/>
            </p:nvSpPr>
            <p:spPr bwMode="auto">
              <a:xfrm>
                <a:off x="5513388" y="3453606"/>
                <a:ext cx="161925" cy="200025"/>
              </a:xfrm>
              <a:custGeom>
                <a:avLst/>
                <a:gdLst>
                  <a:gd name="T0" fmla="*/ 0 w 64"/>
                  <a:gd name="T1" fmla="*/ 1 h 79"/>
                  <a:gd name="T2" fmla="*/ 21 w 64"/>
                  <a:gd name="T3" fmla="*/ 0 h 79"/>
                  <a:gd name="T4" fmla="*/ 53 w 64"/>
                  <a:gd name="T5" fmla="*/ 10 h 79"/>
                  <a:gd name="T6" fmla="*/ 64 w 64"/>
                  <a:gd name="T7" fmla="*/ 37 h 79"/>
                  <a:gd name="T8" fmla="*/ 52 w 64"/>
                  <a:gd name="T9" fmla="*/ 67 h 79"/>
                  <a:gd name="T10" fmla="*/ 18 w 64"/>
                  <a:gd name="T11" fmla="*/ 79 h 79"/>
                  <a:gd name="T12" fmla="*/ 0 w 64"/>
                  <a:gd name="T13" fmla="*/ 78 h 79"/>
                  <a:gd name="T14" fmla="*/ 0 w 64"/>
                  <a:gd name="T15" fmla="*/ 1 h 79"/>
                  <a:gd name="T16" fmla="*/ 10 w 64"/>
                  <a:gd name="T17" fmla="*/ 70 h 79"/>
                  <a:gd name="T18" fmla="*/ 20 w 64"/>
                  <a:gd name="T19" fmla="*/ 71 h 79"/>
                  <a:gd name="T20" fmla="*/ 53 w 64"/>
                  <a:gd name="T21" fmla="*/ 38 h 79"/>
                  <a:gd name="T22" fmla="*/ 22 w 64"/>
                  <a:gd name="T23" fmla="*/ 8 h 79"/>
                  <a:gd name="T24" fmla="*/ 10 w 64"/>
                  <a:gd name="T25" fmla="*/ 9 h 79"/>
                  <a:gd name="T26" fmla="*/ 10 w 64"/>
                  <a:gd name="T27" fmla="*/ 7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79">
                    <a:moveTo>
                      <a:pt x="0" y="1"/>
                    </a:moveTo>
                    <a:cubicBezTo>
                      <a:pt x="6" y="1"/>
                      <a:pt x="13" y="0"/>
                      <a:pt x="21" y="0"/>
                    </a:cubicBezTo>
                    <a:cubicBezTo>
                      <a:pt x="36" y="0"/>
                      <a:pt x="46" y="3"/>
                      <a:pt x="53" y="10"/>
                    </a:cubicBezTo>
                    <a:cubicBezTo>
                      <a:pt x="60" y="16"/>
                      <a:pt x="64" y="25"/>
                      <a:pt x="64" y="37"/>
                    </a:cubicBezTo>
                    <a:cubicBezTo>
                      <a:pt x="64" y="50"/>
                      <a:pt x="60" y="60"/>
                      <a:pt x="52" y="67"/>
                    </a:cubicBezTo>
                    <a:cubicBezTo>
                      <a:pt x="45" y="75"/>
                      <a:pt x="33" y="79"/>
                      <a:pt x="18" y="79"/>
                    </a:cubicBezTo>
                    <a:cubicBezTo>
                      <a:pt x="11" y="79"/>
                      <a:pt x="5" y="78"/>
                      <a:pt x="0" y="78"/>
                    </a:cubicBezTo>
                    <a:lnTo>
                      <a:pt x="0" y="1"/>
                    </a:lnTo>
                    <a:close/>
                    <a:moveTo>
                      <a:pt x="10" y="70"/>
                    </a:moveTo>
                    <a:cubicBezTo>
                      <a:pt x="13" y="70"/>
                      <a:pt x="16" y="71"/>
                      <a:pt x="20" y="71"/>
                    </a:cubicBezTo>
                    <a:cubicBezTo>
                      <a:pt x="41" y="71"/>
                      <a:pt x="53" y="59"/>
                      <a:pt x="53" y="38"/>
                    </a:cubicBezTo>
                    <a:cubicBezTo>
                      <a:pt x="53" y="19"/>
                      <a:pt x="43" y="8"/>
                      <a:pt x="22" y="8"/>
                    </a:cubicBezTo>
                    <a:cubicBezTo>
                      <a:pt x="17" y="8"/>
                      <a:pt x="13" y="8"/>
                      <a:pt x="10" y="9"/>
                    </a:cubicBezTo>
                    <a:lnTo>
                      <a:pt x="10" y="70"/>
                    </a:lnTo>
                    <a:close/>
                  </a:path>
                </a:pathLst>
              </a:custGeom>
              <a:solidFill>
                <a:srgbClr val="F2F9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44" name="ïśḷidé">
                <a:extLst>
                  <a:ext uri="{FF2B5EF4-FFF2-40B4-BE49-F238E27FC236}">
                    <a16:creationId xmlns:a16="http://schemas.microsoft.com/office/drawing/2014/main" id="{33D4EC3C-AA03-FC28-EFAB-42F4B1077991}"/>
                  </a:ext>
                </a:extLst>
              </p:cNvPr>
              <p:cNvSpPr/>
              <p:nvPr/>
            </p:nvSpPr>
            <p:spPr bwMode="auto">
              <a:xfrm>
                <a:off x="5695951" y="3450431"/>
                <a:ext cx="179388" cy="203200"/>
              </a:xfrm>
              <a:custGeom>
                <a:avLst/>
                <a:gdLst>
                  <a:gd name="T0" fmla="*/ 71 w 71"/>
                  <a:gd name="T1" fmla="*/ 39 h 80"/>
                  <a:gd name="T2" fmla="*/ 35 w 71"/>
                  <a:gd name="T3" fmla="*/ 80 h 80"/>
                  <a:gd name="T4" fmla="*/ 0 w 71"/>
                  <a:gd name="T5" fmla="*/ 41 h 80"/>
                  <a:gd name="T6" fmla="*/ 36 w 71"/>
                  <a:gd name="T7" fmla="*/ 0 h 80"/>
                  <a:gd name="T8" fmla="*/ 71 w 71"/>
                  <a:gd name="T9" fmla="*/ 39 h 80"/>
                  <a:gd name="T10" fmla="*/ 11 w 71"/>
                  <a:gd name="T11" fmla="*/ 41 h 80"/>
                  <a:gd name="T12" fmla="*/ 35 w 71"/>
                  <a:gd name="T13" fmla="*/ 72 h 80"/>
                  <a:gd name="T14" fmla="*/ 60 w 71"/>
                  <a:gd name="T15" fmla="*/ 40 h 80"/>
                  <a:gd name="T16" fmla="*/ 35 w 71"/>
                  <a:gd name="T17" fmla="*/ 8 h 80"/>
                  <a:gd name="T18" fmla="*/ 11 w 71"/>
                  <a:gd name="T19" fmla="*/ 4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80">
                    <a:moveTo>
                      <a:pt x="71" y="39"/>
                    </a:moveTo>
                    <a:cubicBezTo>
                      <a:pt x="71" y="66"/>
                      <a:pt x="54" y="80"/>
                      <a:pt x="35" y="80"/>
                    </a:cubicBezTo>
                    <a:cubicBezTo>
                      <a:pt x="14" y="80"/>
                      <a:pt x="0" y="64"/>
                      <a:pt x="0" y="41"/>
                    </a:cubicBezTo>
                    <a:cubicBezTo>
                      <a:pt x="0" y="16"/>
                      <a:pt x="15" y="0"/>
                      <a:pt x="36" y="0"/>
                    </a:cubicBezTo>
                    <a:cubicBezTo>
                      <a:pt x="57" y="0"/>
                      <a:pt x="71" y="16"/>
                      <a:pt x="71" y="39"/>
                    </a:cubicBezTo>
                    <a:close/>
                    <a:moveTo>
                      <a:pt x="11" y="41"/>
                    </a:moveTo>
                    <a:cubicBezTo>
                      <a:pt x="11" y="57"/>
                      <a:pt x="20" y="72"/>
                      <a:pt x="35" y="72"/>
                    </a:cubicBezTo>
                    <a:cubicBezTo>
                      <a:pt x="51" y="72"/>
                      <a:pt x="60" y="57"/>
                      <a:pt x="60" y="40"/>
                    </a:cubicBezTo>
                    <a:cubicBezTo>
                      <a:pt x="60" y="24"/>
                      <a:pt x="52" y="8"/>
                      <a:pt x="35" y="8"/>
                    </a:cubicBezTo>
                    <a:cubicBezTo>
                      <a:pt x="19" y="8"/>
                      <a:pt x="11" y="24"/>
                      <a:pt x="11" y="41"/>
                    </a:cubicBezTo>
                    <a:close/>
                  </a:path>
                </a:pathLst>
              </a:custGeom>
              <a:solidFill>
                <a:srgbClr val="F2F9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45" name="ïsļíḍe">
                <a:extLst>
                  <a:ext uri="{FF2B5EF4-FFF2-40B4-BE49-F238E27FC236}">
                    <a16:creationId xmlns:a16="http://schemas.microsoft.com/office/drawing/2014/main" id="{4FCC5EB6-C03E-2920-03A1-5ED9259F39C2}"/>
                  </a:ext>
                </a:extLst>
              </p:cNvPr>
              <p:cNvSpPr/>
              <p:nvPr/>
            </p:nvSpPr>
            <p:spPr bwMode="auto">
              <a:xfrm>
                <a:off x="5891213" y="3453606"/>
                <a:ext cx="238125" cy="198438"/>
              </a:xfrm>
              <a:custGeom>
                <a:avLst/>
                <a:gdLst>
                  <a:gd name="T0" fmla="*/ 19 w 94"/>
                  <a:gd name="T1" fmla="*/ 78 h 78"/>
                  <a:gd name="T2" fmla="*/ 0 w 94"/>
                  <a:gd name="T3" fmla="*/ 0 h 78"/>
                  <a:gd name="T4" fmla="*/ 10 w 94"/>
                  <a:gd name="T5" fmla="*/ 0 h 78"/>
                  <a:gd name="T6" fmla="*/ 19 w 94"/>
                  <a:gd name="T7" fmla="*/ 40 h 78"/>
                  <a:gd name="T8" fmla="*/ 25 w 94"/>
                  <a:gd name="T9" fmla="*/ 66 h 78"/>
                  <a:gd name="T10" fmla="*/ 25 w 94"/>
                  <a:gd name="T11" fmla="*/ 66 h 78"/>
                  <a:gd name="T12" fmla="*/ 32 w 94"/>
                  <a:gd name="T13" fmla="*/ 40 h 78"/>
                  <a:gd name="T14" fmla="*/ 42 w 94"/>
                  <a:gd name="T15" fmla="*/ 0 h 78"/>
                  <a:gd name="T16" fmla="*/ 53 w 94"/>
                  <a:gd name="T17" fmla="*/ 0 h 78"/>
                  <a:gd name="T18" fmla="*/ 62 w 94"/>
                  <a:gd name="T19" fmla="*/ 40 h 78"/>
                  <a:gd name="T20" fmla="*/ 67 w 94"/>
                  <a:gd name="T21" fmla="*/ 66 h 78"/>
                  <a:gd name="T22" fmla="*/ 68 w 94"/>
                  <a:gd name="T23" fmla="*/ 66 h 78"/>
                  <a:gd name="T24" fmla="*/ 74 w 94"/>
                  <a:gd name="T25" fmla="*/ 40 h 78"/>
                  <a:gd name="T26" fmla="*/ 84 w 94"/>
                  <a:gd name="T27" fmla="*/ 0 h 78"/>
                  <a:gd name="T28" fmla="*/ 94 w 94"/>
                  <a:gd name="T29" fmla="*/ 0 h 78"/>
                  <a:gd name="T30" fmla="*/ 72 w 94"/>
                  <a:gd name="T31" fmla="*/ 78 h 78"/>
                  <a:gd name="T32" fmla="*/ 62 w 94"/>
                  <a:gd name="T33" fmla="*/ 78 h 78"/>
                  <a:gd name="T34" fmla="*/ 52 w 94"/>
                  <a:gd name="T35" fmla="*/ 38 h 78"/>
                  <a:gd name="T36" fmla="*/ 47 w 94"/>
                  <a:gd name="T37" fmla="*/ 12 h 78"/>
                  <a:gd name="T38" fmla="*/ 47 w 94"/>
                  <a:gd name="T39" fmla="*/ 12 h 78"/>
                  <a:gd name="T40" fmla="*/ 41 w 94"/>
                  <a:gd name="T41" fmla="*/ 38 h 78"/>
                  <a:gd name="T42" fmla="*/ 30 w 94"/>
                  <a:gd name="T43" fmla="*/ 78 h 78"/>
                  <a:gd name="T44" fmla="*/ 19 w 94"/>
                  <a:gd name="T4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4" h="78">
                    <a:moveTo>
                      <a:pt x="19" y="78"/>
                    </a:moveTo>
                    <a:cubicBezTo>
                      <a:pt x="0" y="0"/>
                      <a:pt x="0" y="0"/>
                      <a:pt x="0" y="0"/>
                    </a:cubicBezTo>
                    <a:cubicBezTo>
                      <a:pt x="10" y="0"/>
                      <a:pt x="10" y="0"/>
                      <a:pt x="10" y="0"/>
                    </a:cubicBezTo>
                    <a:cubicBezTo>
                      <a:pt x="19" y="40"/>
                      <a:pt x="19" y="40"/>
                      <a:pt x="19" y="40"/>
                    </a:cubicBezTo>
                    <a:cubicBezTo>
                      <a:pt x="22" y="49"/>
                      <a:pt x="24" y="59"/>
                      <a:pt x="25" y="66"/>
                    </a:cubicBezTo>
                    <a:cubicBezTo>
                      <a:pt x="25" y="66"/>
                      <a:pt x="25" y="66"/>
                      <a:pt x="25" y="66"/>
                    </a:cubicBezTo>
                    <a:cubicBezTo>
                      <a:pt x="27" y="59"/>
                      <a:pt x="29" y="50"/>
                      <a:pt x="32" y="40"/>
                    </a:cubicBezTo>
                    <a:cubicBezTo>
                      <a:pt x="42" y="0"/>
                      <a:pt x="42" y="0"/>
                      <a:pt x="42" y="0"/>
                    </a:cubicBezTo>
                    <a:cubicBezTo>
                      <a:pt x="53" y="0"/>
                      <a:pt x="53" y="0"/>
                      <a:pt x="53" y="0"/>
                    </a:cubicBezTo>
                    <a:cubicBezTo>
                      <a:pt x="62" y="40"/>
                      <a:pt x="62" y="40"/>
                      <a:pt x="62" y="40"/>
                    </a:cubicBezTo>
                    <a:cubicBezTo>
                      <a:pt x="64" y="49"/>
                      <a:pt x="66" y="58"/>
                      <a:pt x="67" y="66"/>
                    </a:cubicBezTo>
                    <a:cubicBezTo>
                      <a:pt x="68" y="66"/>
                      <a:pt x="68" y="66"/>
                      <a:pt x="68" y="66"/>
                    </a:cubicBezTo>
                    <a:cubicBezTo>
                      <a:pt x="69" y="58"/>
                      <a:pt x="71" y="49"/>
                      <a:pt x="74" y="40"/>
                    </a:cubicBezTo>
                    <a:cubicBezTo>
                      <a:pt x="84" y="0"/>
                      <a:pt x="84" y="0"/>
                      <a:pt x="84" y="0"/>
                    </a:cubicBezTo>
                    <a:cubicBezTo>
                      <a:pt x="94" y="0"/>
                      <a:pt x="94" y="0"/>
                      <a:pt x="94" y="0"/>
                    </a:cubicBezTo>
                    <a:cubicBezTo>
                      <a:pt x="72" y="78"/>
                      <a:pt x="72" y="78"/>
                      <a:pt x="72" y="78"/>
                    </a:cubicBezTo>
                    <a:cubicBezTo>
                      <a:pt x="62" y="78"/>
                      <a:pt x="62" y="78"/>
                      <a:pt x="62" y="78"/>
                    </a:cubicBezTo>
                    <a:cubicBezTo>
                      <a:pt x="52" y="38"/>
                      <a:pt x="52" y="38"/>
                      <a:pt x="52" y="38"/>
                    </a:cubicBezTo>
                    <a:cubicBezTo>
                      <a:pt x="50" y="28"/>
                      <a:pt x="48" y="20"/>
                      <a:pt x="47" y="12"/>
                    </a:cubicBezTo>
                    <a:cubicBezTo>
                      <a:pt x="47" y="12"/>
                      <a:pt x="47" y="12"/>
                      <a:pt x="47" y="12"/>
                    </a:cubicBezTo>
                    <a:cubicBezTo>
                      <a:pt x="45" y="20"/>
                      <a:pt x="44" y="28"/>
                      <a:pt x="41" y="38"/>
                    </a:cubicBezTo>
                    <a:cubicBezTo>
                      <a:pt x="30" y="78"/>
                      <a:pt x="30" y="78"/>
                      <a:pt x="30" y="78"/>
                    </a:cubicBezTo>
                    <a:lnTo>
                      <a:pt x="19" y="78"/>
                    </a:lnTo>
                    <a:close/>
                  </a:path>
                </a:pathLst>
              </a:custGeom>
              <a:solidFill>
                <a:srgbClr val="F2F9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46" name="i$1íḓe">
                <a:extLst>
                  <a:ext uri="{FF2B5EF4-FFF2-40B4-BE49-F238E27FC236}">
                    <a16:creationId xmlns:a16="http://schemas.microsoft.com/office/drawing/2014/main" id="{FDC6C0FE-A3C9-8E1E-9BDF-757AF1105C9E}"/>
                  </a:ext>
                </a:extLst>
              </p:cNvPr>
              <p:cNvSpPr/>
              <p:nvPr/>
            </p:nvSpPr>
            <p:spPr bwMode="auto">
              <a:xfrm>
                <a:off x="6154738" y="3453606"/>
                <a:ext cx="147638" cy="198438"/>
              </a:xfrm>
              <a:custGeom>
                <a:avLst/>
                <a:gdLst>
                  <a:gd name="T0" fmla="*/ 0 w 58"/>
                  <a:gd name="T1" fmla="*/ 78 h 78"/>
                  <a:gd name="T2" fmla="*/ 0 w 58"/>
                  <a:gd name="T3" fmla="*/ 0 h 78"/>
                  <a:gd name="T4" fmla="*/ 11 w 58"/>
                  <a:gd name="T5" fmla="*/ 0 h 78"/>
                  <a:gd name="T6" fmla="*/ 36 w 58"/>
                  <a:gd name="T7" fmla="*/ 40 h 78"/>
                  <a:gd name="T8" fmla="*/ 50 w 58"/>
                  <a:gd name="T9" fmla="*/ 65 h 78"/>
                  <a:gd name="T10" fmla="*/ 50 w 58"/>
                  <a:gd name="T11" fmla="*/ 65 h 78"/>
                  <a:gd name="T12" fmla="*/ 49 w 58"/>
                  <a:gd name="T13" fmla="*/ 33 h 78"/>
                  <a:gd name="T14" fmla="*/ 49 w 58"/>
                  <a:gd name="T15" fmla="*/ 0 h 78"/>
                  <a:gd name="T16" fmla="*/ 58 w 58"/>
                  <a:gd name="T17" fmla="*/ 0 h 78"/>
                  <a:gd name="T18" fmla="*/ 58 w 58"/>
                  <a:gd name="T19" fmla="*/ 78 h 78"/>
                  <a:gd name="T20" fmla="*/ 48 w 58"/>
                  <a:gd name="T21" fmla="*/ 78 h 78"/>
                  <a:gd name="T22" fmla="*/ 23 w 58"/>
                  <a:gd name="T23" fmla="*/ 39 h 78"/>
                  <a:gd name="T24" fmla="*/ 9 w 58"/>
                  <a:gd name="T25" fmla="*/ 13 h 78"/>
                  <a:gd name="T26" fmla="*/ 8 w 58"/>
                  <a:gd name="T27" fmla="*/ 13 h 78"/>
                  <a:gd name="T28" fmla="*/ 9 w 58"/>
                  <a:gd name="T29" fmla="*/ 45 h 78"/>
                  <a:gd name="T30" fmla="*/ 9 w 58"/>
                  <a:gd name="T31" fmla="*/ 78 h 78"/>
                  <a:gd name="T32" fmla="*/ 0 w 58"/>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 h="78">
                    <a:moveTo>
                      <a:pt x="0" y="78"/>
                    </a:moveTo>
                    <a:cubicBezTo>
                      <a:pt x="0" y="0"/>
                      <a:pt x="0" y="0"/>
                      <a:pt x="0" y="0"/>
                    </a:cubicBezTo>
                    <a:cubicBezTo>
                      <a:pt x="11" y="0"/>
                      <a:pt x="11" y="0"/>
                      <a:pt x="11" y="0"/>
                    </a:cubicBezTo>
                    <a:cubicBezTo>
                      <a:pt x="36" y="40"/>
                      <a:pt x="36" y="40"/>
                      <a:pt x="36" y="40"/>
                    </a:cubicBezTo>
                    <a:cubicBezTo>
                      <a:pt x="41" y="49"/>
                      <a:pt x="46" y="57"/>
                      <a:pt x="50" y="65"/>
                    </a:cubicBezTo>
                    <a:cubicBezTo>
                      <a:pt x="50" y="65"/>
                      <a:pt x="50" y="65"/>
                      <a:pt x="50" y="65"/>
                    </a:cubicBezTo>
                    <a:cubicBezTo>
                      <a:pt x="49" y="54"/>
                      <a:pt x="49" y="45"/>
                      <a:pt x="49" y="33"/>
                    </a:cubicBezTo>
                    <a:cubicBezTo>
                      <a:pt x="49" y="0"/>
                      <a:pt x="49" y="0"/>
                      <a:pt x="49" y="0"/>
                    </a:cubicBezTo>
                    <a:cubicBezTo>
                      <a:pt x="58" y="0"/>
                      <a:pt x="58" y="0"/>
                      <a:pt x="58" y="0"/>
                    </a:cubicBezTo>
                    <a:cubicBezTo>
                      <a:pt x="58" y="78"/>
                      <a:pt x="58" y="78"/>
                      <a:pt x="58" y="78"/>
                    </a:cubicBezTo>
                    <a:cubicBezTo>
                      <a:pt x="48" y="78"/>
                      <a:pt x="48" y="78"/>
                      <a:pt x="48" y="78"/>
                    </a:cubicBezTo>
                    <a:cubicBezTo>
                      <a:pt x="23" y="39"/>
                      <a:pt x="23" y="39"/>
                      <a:pt x="23" y="39"/>
                    </a:cubicBezTo>
                    <a:cubicBezTo>
                      <a:pt x="18" y="30"/>
                      <a:pt x="13" y="21"/>
                      <a:pt x="9" y="13"/>
                    </a:cubicBezTo>
                    <a:cubicBezTo>
                      <a:pt x="8" y="13"/>
                      <a:pt x="8" y="13"/>
                      <a:pt x="8" y="13"/>
                    </a:cubicBezTo>
                    <a:cubicBezTo>
                      <a:pt x="9" y="23"/>
                      <a:pt x="9" y="32"/>
                      <a:pt x="9" y="45"/>
                    </a:cubicBezTo>
                    <a:cubicBezTo>
                      <a:pt x="9" y="78"/>
                      <a:pt x="9" y="78"/>
                      <a:pt x="9" y="78"/>
                    </a:cubicBezTo>
                    <a:lnTo>
                      <a:pt x="0" y="78"/>
                    </a:lnTo>
                    <a:close/>
                  </a:path>
                </a:pathLst>
              </a:custGeom>
              <a:solidFill>
                <a:srgbClr val="F2F9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47" name="ïṡ1ïḍe">
                <a:extLst>
                  <a:ext uri="{FF2B5EF4-FFF2-40B4-BE49-F238E27FC236}">
                    <a16:creationId xmlns:a16="http://schemas.microsoft.com/office/drawing/2014/main" id="{66F17AA7-2F6F-1FB7-9402-F5DD739EDAB0}"/>
                  </a:ext>
                </a:extLst>
              </p:cNvPr>
              <p:cNvSpPr/>
              <p:nvPr/>
            </p:nvSpPr>
            <p:spPr bwMode="auto">
              <a:xfrm>
                <a:off x="6345238" y="3453606"/>
                <a:ext cx="111125" cy="198438"/>
              </a:xfrm>
              <a:custGeom>
                <a:avLst/>
                <a:gdLst>
                  <a:gd name="T0" fmla="*/ 0 w 70"/>
                  <a:gd name="T1" fmla="*/ 0 h 125"/>
                  <a:gd name="T2" fmla="*/ 16 w 70"/>
                  <a:gd name="T3" fmla="*/ 0 h 125"/>
                  <a:gd name="T4" fmla="*/ 16 w 70"/>
                  <a:gd name="T5" fmla="*/ 110 h 125"/>
                  <a:gd name="T6" fmla="*/ 70 w 70"/>
                  <a:gd name="T7" fmla="*/ 110 h 125"/>
                  <a:gd name="T8" fmla="*/ 70 w 70"/>
                  <a:gd name="T9" fmla="*/ 125 h 125"/>
                  <a:gd name="T10" fmla="*/ 0 w 70"/>
                  <a:gd name="T11" fmla="*/ 125 h 125"/>
                  <a:gd name="T12" fmla="*/ 0 w 70"/>
                  <a:gd name="T13" fmla="*/ 0 h 125"/>
                </a:gdLst>
                <a:ahLst/>
                <a:cxnLst>
                  <a:cxn ang="0">
                    <a:pos x="T0" y="T1"/>
                  </a:cxn>
                  <a:cxn ang="0">
                    <a:pos x="T2" y="T3"/>
                  </a:cxn>
                  <a:cxn ang="0">
                    <a:pos x="T4" y="T5"/>
                  </a:cxn>
                  <a:cxn ang="0">
                    <a:pos x="T6" y="T7"/>
                  </a:cxn>
                  <a:cxn ang="0">
                    <a:pos x="T8" y="T9"/>
                  </a:cxn>
                  <a:cxn ang="0">
                    <a:pos x="T10" y="T11"/>
                  </a:cxn>
                  <a:cxn ang="0">
                    <a:pos x="T12" y="T13"/>
                  </a:cxn>
                </a:cxnLst>
                <a:rect l="0" t="0" r="r" b="b"/>
                <a:pathLst>
                  <a:path w="70" h="125">
                    <a:moveTo>
                      <a:pt x="0" y="0"/>
                    </a:moveTo>
                    <a:lnTo>
                      <a:pt x="16" y="0"/>
                    </a:lnTo>
                    <a:lnTo>
                      <a:pt x="16" y="110"/>
                    </a:lnTo>
                    <a:lnTo>
                      <a:pt x="70" y="110"/>
                    </a:lnTo>
                    <a:lnTo>
                      <a:pt x="70" y="125"/>
                    </a:lnTo>
                    <a:lnTo>
                      <a:pt x="0" y="125"/>
                    </a:lnTo>
                    <a:lnTo>
                      <a:pt x="0" y="0"/>
                    </a:lnTo>
                    <a:close/>
                  </a:path>
                </a:pathLst>
              </a:custGeom>
              <a:solidFill>
                <a:srgbClr val="F2F9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48" name="isļiḍe">
                <a:extLst>
                  <a:ext uri="{FF2B5EF4-FFF2-40B4-BE49-F238E27FC236}">
                    <a16:creationId xmlns:a16="http://schemas.microsoft.com/office/drawing/2014/main" id="{20F8FFC8-C406-0BCC-F63B-9659A52AAB07}"/>
                  </a:ext>
                </a:extLst>
              </p:cNvPr>
              <p:cNvSpPr/>
              <p:nvPr/>
            </p:nvSpPr>
            <p:spPr bwMode="auto">
              <a:xfrm>
                <a:off x="6461126" y="3450431"/>
                <a:ext cx="177800" cy="203200"/>
              </a:xfrm>
              <a:custGeom>
                <a:avLst/>
                <a:gdLst>
                  <a:gd name="T0" fmla="*/ 70 w 70"/>
                  <a:gd name="T1" fmla="*/ 39 h 80"/>
                  <a:gd name="T2" fmla="*/ 34 w 70"/>
                  <a:gd name="T3" fmla="*/ 80 h 80"/>
                  <a:gd name="T4" fmla="*/ 0 w 70"/>
                  <a:gd name="T5" fmla="*/ 41 h 80"/>
                  <a:gd name="T6" fmla="*/ 36 w 70"/>
                  <a:gd name="T7" fmla="*/ 0 h 80"/>
                  <a:gd name="T8" fmla="*/ 70 w 70"/>
                  <a:gd name="T9" fmla="*/ 39 h 80"/>
                  <a:gd name="T10" fmla="*/ 10 w 70"/>
                  <a:gd name="T11" fmla="*/ 41 h 80"/>
                  <a:gd name="T12" fmla="*/ 35 w 70"/>
                  <a:gd name="T13" fmla="*/ 72 h 80"/>
                  <a:gd name="T14" fmla="*/ 60 w 70"/>
                  <a:gd name="T15" fmla="*/ 40 h 80"/>
                  <a:gd name="T16" fmla="*/ 35 w 70"/>
                  <a:gd name="T17" fmla="*/ 8 h 80"/>
                  <a:gd name="T18" fmla="*/ 10 w 70"/>
                  <a:gd name="T19" fmla="*/ 4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80">
                    <a:moveTo>
                      <a:pt x="70" y="39"/>
                    </a:moveTo>
                    <a:cubicBezTo>
                      <a:pt x="70" y="66"/>
                      <a:pt x="54" y="80"/>
                      <a:pt x="34" y="80"/>
                    </a:cubicBezTo>
                    <a:cubicBezTo>
                      <a:pt x="14" y="80"/>
                      <a:pt x="0" y="64"/>
                      <a:pt x="0" y="41"/>
                    </a:cubicBezTo>
                    <a:cubicBezTo>
                      <a:pt x="0" y="16"/>
                      <a:pt x="15" y="0"/>
                      <a:pt x="36" y="0"/>
                    </a:cubicBezTo>
                    <a:cubicBezTo>
                      <a:pt x="57" y="0"/>
                      <a:pt x="70" y="16"/>
                      <a:pt x="70" y="39"/>
                    </a:cubicBezTo>
                    <a:close/>
                    <a:moveTo>
                      <a:pt x="10" y="41"/>
                    </a:moveTo>
                    <a:cubicBezTo>
                      <a:pt x="10" y="57"/>
                      <a:pt x="19" y="72"/>
                      <a:pt x="35" y="72"/>
                    </a:cubicBezTo>
                    <a:cubicBezTo>
                      <a:pt x="51" y="72"/>
                      <a:pt x="60" y="57"/>
                      <a:pt x="60" y="40"/>
                    </a:cubicBezTo>
                    <a:cubicBezTo>
                      <a:pt x="60" y="24"/>
                      <a:pt x="52" y="8"/>
                      <a:pt x="35" y="8"/>
                    </a:cubicBezTo>
                    <a:cubicBezTo>
                      <a:pt x="19" y="8"/>
                      <a:pt x="10" y="24"/>
                      <a:pt x="10" y="41"/>
                    </a:cubicBezTo>
                    <a:close/>
                  </a:path>
                </a:pathLst>
              </a:custGeom>
              <a:solidFill>
                <a:srgbClr val="F2F9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49" name="ïṧ1îḋè">
                <a:extLst>
                  <a:ext uri="{FF2B5EF4-FFF2-40B4-BE49-F238E27FC236}">
                    <a16:creationId xmlns:a16="http://schemas.microsoft.com/office/drawing/2014/main" id="{A4A304ED-847A-0617-A65D-97FA65E071B6}"/>
                  </a:ext>
                </a:extLst>
              </p:cNvPr>
              <p:cNvSpPr/>
              <p:nvPr/>
            </p:nvSpPr>
            <p:spPr bwMode="auto">
              <a:xfrm>
                <a:off x="6654801" y="3453606"/>
                <a:ext cx="165100" cy="198438"/>
              </a:xfrm>
              <a:custGeom>
                <a:avLst/>
                <a:gdLst>
                  <a:gd name="T0" fmla="*/ 18 w 65"/>
                  <a:gd name="T1" fmla="*/ 54 h 78"/>
                  <a:gd name="T2" fmla="*/ 10 w 65"/>
                  <a:gd name="T3" fmla="*/ 78 h 78"/>
                  <a:gd name="T4" fmla="*/ 0 w 65"/>
                  <a:gd name="T5" fmla="*/ 78 h 78"/>
                  <a:gd name="T6" fmla="*/ 26 w 65"/>
                  <a:gd name="T7" fmla="*/ 0 h 78"/>
                  <a:gd name="T8" fmla="*/ 38 w 65"/>
                  <a:gd name="T9" fmla="*/ 0 h 78"/>
                  <a:gd name="T10" fmla="*/ 65 w 65"/>
                  <a:gd name="T11" fmla="*/ 78 h 78"/>
                  <a:gd name="T12" fmla="*/ 54 w 65"/>
                  <a:gd name="T13" fmla="*/ 78 h 78"/>
                  <a:gd name="T14" fmla="*/ 46 w 65"/>
                  <a:gd name="T15" fmla="*/ 54 h 78"/>
                  <a:gd name="T16" fmla="*/ 18 w 65"/>
                  <a:gd name="T17" fmla="*/ 54 h 78"/>
                  <a:gd name="T18" fmla="*/ 44 w 65"/>
                  <a:gd name="T19" fmla="*/ 46 h 78"/>
                  <a:gd name="T20" fmla="*/ 36 w 65"/>
                  <a:gd name="T21" fmla="*/ 23 h 78"/>
                  <a:gd name="T22" fmla="*/ 32 w 65"/>
                  <a:gd name="T23" fmla="*/ 9 h 78"/>
                  <a:gd name="T24" fmla="*/ 32 w 65"/>
                  <a:gd name="T25" fmla="*/ 9 h 78"/>
                  <a:gd name="T26" fmla="*/ 28 w 65"/>
                  <a:gd name="T27" fmla="*/ 23 h 78"/>
                  <a:gd name="T28" fmla="*/ 20 w 65"/>
                  <a:gd name="T29" fmla="*/ 46 h 78"/>
                  <a:gd name="T30" fmla="*/ 44 w 65"/>
                  <a:gd name="T31" fmla="*/ 4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78">
                    <a:moveTo>
                      <a:pt x="18" y="54"/>
                    </a:moveTo>
                    <a:cubicBezTo>
                      <a:pt x="10" y="78"/>
                      <a:pt x="10" y="78"/>
                      <a:pt x="10" y="78"/>
                    </a:cubicBezTo>
                    <a:cubicBezTo>
                      <a:pt x="0" y="78"/>
                      <a:pt x="0" y="78"/>
                      <a:pt x="0" y="78"/>
                    </a:cubicBezTo>
                    <a:cubicBezTo>
                      <a:pt x="26" y="0"/>
                      <a:pt x="26" y="0"/>
                      <a:pt x="26" y="0"/>
                    </a:cubicBezTo>
                    <a:cubicBezTo>
                      <a:pt x="38" y="0"/>
                      <a:pt x="38" y="0"/>
                      <a:pt x="38" y="0"/>
                    </a:cubicBezTo>
                    <a:cubicBezTo>
                      <a:pt x="65" y="78"/>
                      <a:pt x="65" y="78"/>
                      <a:pt x="65" y="78"/>
                    </a:cubicBezTo>
                    <a:cubicBezTo>
                      <a:pt x="54" y="78"/>
                      <a:pt x="54" y="78"/>
                      <a:pt x="54" y="78"/>
                    </a:cubicBezTo>
                    <a:cubicBezTo>
                      <a:pt x="46" y="54"/>
                      <a:pt x="46" y="54"/>
                      <a:pt x="46" y="54"/>
                    </a:cubicBezTo>
                    <a:lnTo>
                      <a:pt x="18" y="54"/>
                    </a:lnTo>
                    <a:close/>
                    <a:moveTo>
                      <a:pt x="44" y="46"/>
                    </a:moveTo>
                    <a:cubicBezTo>
                      <a:pt x="36" y="23"/>
                      <a:pt x="36" y="23"/>
                      <a:pt x="36" y="23"/>
                    </a:cubicBezTo>
                    <a:cubicBezTo>
                      <a:pt x="34" y="18"/>
                      <a:pt x="33" y="14"/>
                      <a:pt x="32" y="9"/>
                    </a:cubicBezTo>
                    <a:cubicBezTo>
                      <a:pt x="32" y="9"/>
                      <a:pt x="32" y="9"/>
                      <a:pt x="32" y="9"/>
                    </a:cubicBezTo>
                    <a:cubicBezTo>
                      <a:pt x="31" y="14"/>
                      <a:pt x="29" y="19"/>
                      <a:pt x="28" y="23"/>
                    </a:cubicBezTo>
                    <a:cubicBezTo>
                      <a:pt x="20" y="46"/>
                      <a:pt x="20" y="46"/>
                      <a:pt x="20" y="46"/>
                    </a:cubicBezTo>
                    <a:lnTo>
                      <a:pt x="44" y="46"/>
                    </a:lnTo>
                    <a:close/>
                  </a:path>
                </a:pathLst>
              </a:custGeom>
              <a:solidFill>
                <a:srgbClr val="F2F9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sp>
            <p:nvSpPr>
              <p:cNvPr id="2550" name="ïsliḋé">
                <a:extLst>
                  <a:ext uri="{FF2B5EF4-FFF2-40B4-BE49-F238E27FC236}">
                    <a16:creationId xmlns:a16="http://schemas.microsoft.com/office/drawing/2014/main" id="{5C052941-A4D7-68D7-9266-99B4D2A43293}"/>
                  </a:ext>
                </a:extLst>
              </p:cNvPr>
              <p:cNvSpPr/>
              <p:nvPr/>
            </p:nvSpPr>
            <p:spPr bwMode="auto">
              <a:xfrm>
                <a:off x="6846888" y="3453606"/>
                <a:ext cx="163513" cy="200025"/>
              </a:xfrm>
              <a:custGeom>
                <a:avLst/>
                <a:gdLst>
                  <a:gd name="T0" fmla="*/ 0 w 64"/>
                  <a:gd name="T1" fmla="*/ 1 h 79"/>
                  <a:gd name="T2" fmla="*/ 21 w 64"/>
                  <a:gd name="T3" fmla="*/ 0 h 79"/>
                  <a:gd name="T4" fmla="*/ 53 w 64"/>
                  <a:gd name="T5" fmla="*/ 10 h 79"/>
                  <a:gd name="T6" fmla="*/ 64 w 64"/>
                  <a:gd name="T7" fmla="*/ 37 h 79"/>
                  <a:gd name="T8" fmla="*/ 52 w 64"/>
                  <a:gd name="T9" fmla="*/ 67 h 79"/>
                  <a:gd name="T10" fmla="*/ 18 w 64"/>
                  <a:gd name="T11" fmla="*/ 79 h 79"/>
                  <a:gd name="T12" fmla="*/ 0 w 64"/>
                  <a:gd name="T13" fmla="*/ 78 h 79"/>
                  <a:gd name="T14" fmla="*/ 0 w 64"/>
                  <a:gd name="T15" fmla="*/ 1 h 79"/>
                  <a:gd name="T16" fmla="*/ 10 w 64"/>
                  <a:gd name="T17" fmla="*/ 70 h 79"/>
                  <a:gd name="T18" fmla="*/ 20 w 64"/>
                  <a:gd name="T19" fmla="*/ 71 h 79"/>
                  <a:gd name="T20" fmla="*/ 53 w 64"/>
                  <a:gd name="T21" fmla="*/ 38 h 79"/>
                  <a:gd name="T22" fmla="*/ 22 w 64"/>
                  <a:gd name="T23" fmla="*/ 8 h 79"/>
                  <a:gd name="T24" fmla="*/ 10 w 64"/>
                  <a:gd name="T25" fmla="*/ 9 h 79"/>
                  <a:gd name="T26" fmla="*/ 10 w 64"/>
                  <a:gd name="T27" fmla="*/ 7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79">
                    <a:moveTo>
                      <a:pt x="0" y="1"/>
                    </a:moveTo>
                    <a:cubicBezTo>
                      <a:pt x="6" y="1"/>
                      <a:pt x="13" y="0"/>
                      <a:pt x="21" y="0"/>
                    </a:cubicBezTo>
                    <a:cubicBezTo>
                      <a:pt x="36" y="0"/>
                      <a:pt x="46" y="3"/>
                      <a:pt x="53" y="10"/>
                    </a:cubicBezTo>
                    <a:cubicBezTo>
                      <a:pt x="60" y="16"/>
                      <a:pt x="64" y="25"/>
                      <a:pt x="64" y="37"/>
                    </a:cubicBezTo>
                    <a:cubicBezTo>
                      <a:pt x="64" y="50"/>
                      <a:pt x="60" y="60"/>
                      <a:pt x="52" y="67"/>
                    </a:cubicBezTo>
                    <a:cubicBezTo>
                      <a:pt x="45" y="75"/>
                      <a:pt x="33" y="79"/>
                      <a:pt x="18" y="79"/>
                    </a:cubicBezTo>
                    <a:cubicBezTo>
                      <a:pt x="11" y="79"/>
                      <a:pt x="5" y="78"/>
                      <a:pt x="0" y="78"/>
                    </a:cubicBezTo>
                    <a:lnTo>
                      <a:pt x="0" y="1"/>
                    </a:lnTo>
                    <a:close/>
                    <a:moveTo>
                      <a:pt x="10" y="70"/>
                    </a:moveTo>
                    <a:cubicBezTo>
                      <a:pt x="13" y="70"/>
                      <a:pt x="16" y="71"/>
                      <a:pt x="20" y="71"/>
                    </a:cubicBezTo>
                    <a:cubicBezTo>
                      <a:pt x="42" y="71"/>
                      <a:pt x="53" y="59"/>
                      <a:pt x="53" y="38"/>
                    </a:cubicBezTo>
                    <a:cubicBezTo>
                      <a:pt x="53" y="19"/>
                      <a:pt x="43" y="8"/>
                      <a:pt x="22" y="8"/>
                    </a:cubicBezTo>
                    <a:cubicBezTo>
                      <a:pt x="17" y="8"/>
                      <a:pt x="13" y="8"/>
                      <a:pt x="10" y="9"/>
                    </a:cubicBezTo>
                    <a:lnTo>
                      <a:pt x="10" y="70"/>
                    </a:lnTo>
                    <a:close/>
                  </a:path>
                </a:pathLst>
              </a:custGeom>
              <a:solidFill>
                <a:srgbClr val="F2F9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000000"/>
                  </a:solidFill>
                  <a:effectLst/>
                  <a:uLnTx/>
                  <a:uFillTx/>
                  <a:latin typeface="字魂58号-创中黑"/>
                  <a:cs typeface="+mn-cs"/>
                </a:endParaRPr>
              </a:p>
            </p:txBody>
          </p:sp>
        </p:grpSp>
      </p:grpSp>
      <p:sp>
        <p:nvSpPr>
          <p:cNvPr id="2554" name="文本框 2553">
            <a:extLst>
              <a:ext uri="{FF2B5EF4-FFF2-40B4-BE49-F238E27FC236}">
                <a16:creationId xmlns:a16="http://schemas.microsoft.com/office/drawing/2014/main" id="{BA925C5D-9501-597C-F5DD-FF105D83EC56}"/>
              </a:ext>
            </a:extLst>
          </p:cNvPr>
          <p:cNvSpPr txBox="1"/>
          <p:nvPr/>
        </p:nvSpPr>
        <p:spPr>
          <a:xfrm>
            <a:off x="803983" y="4957780"/>
            <a:ext cx="4785924" cy="1182440"/>
          </a:xfrm>
          <a:prstGeom prst="rect">
            <a:avLst/>
          </a:prstGeom>
          <a:noFill/>
        </p:spPr>
        <p:txBody>
          <a:bodyPr wrap="square" rtlCol="0">
            <a:spAutoFit/>
          </a:bodyPr>
          <a:lstStyle/>
          <a:p>
            <a:pPr lvl="0">
              <a:lnSpc>
                <a:spcPct val="130000"/>
              </a:lnSpc>
              <a:buClr>
                <a:srgbClr val="37CEFF"/>
              </a:buClr>
              <a:defRPr/>
            </a:pPr>
            <a:r>
              <a:rPr lang="es-ES_tradnl" altLang="zh-CN" sz="1400" b="1" dirty="0">
                <a:solidFill>
                  <a:srgbClr val="37CEFF"/>
                </a:solidFill>
                <a:latin typeface="Century Gothic" panose="020B0502020202020204" pitchFamily="34" charset="0"/>
              </a:rPr>
              <a:t>Las aplicaciones solo provienen de contenedores de aplicaciones</a:t>
            </a:r>
          </a:p>
          <a:p>
            <a:pPr marL="285750" marR="0" lvl="0" indent="-285750" algn="l" defTabSz="914400" rtl="0" eaLnBrk="1" fontAlgn="auto" latinLnBrk="0" hangingPunct="1">
              <a:lnSpc>
                <a:spcPct val="130000"/>
              </a:lnSpc>
              <a:spcBef>
                <a:spcPts val="0"/>
              </a:spcBef>
              <a:spcAft>
                <a:spcPts val="0"/>
              </a:spcAft>
              <a:buClr>
                <a:srgbClr val="37CEFF"/>
              </a:buClr>
              <a:buSzTx/>
              <a:buFont typeface="Wingdings" panose="05000000000000000000" pitchFamily="2" charset="2"/>
              <a:buChar char="Ø"/>
              <a:tabLst/>
              <a:defRPr/>
            </a:pPr>
            <a:r>
              <a:rPr kumimoji="0" lang="es-ES_tradnl" altLang="zh-CN" sz="1400" b="0" i="0" u="none" strike="noStrike" kern="1200" cap="none" spc="0" normalizeH="0" baseline="0" noProof="0" dirty="0">
                <a:ln>
                  <a:noFill/>
                </a:ln>
                <a:solidFill>
                  <a:srgbClr val="FFFFFF"/>
                </a:solidFill>
                <a:effectLst/>
                <a:uLnTx/>
                <a:uFillTx/>
                <a:latin typeface="Century Gothic" panose="020B0502020202020204" pitchFamily="34" charset="0"/>
              </a:rPr>
              <a:t>Mas eficientes</a:t>
            </a:r>
          </a:p>
          <a:p>
            <a:pPr marL="285750" marR="0" lvl="0" indent="-285750" algn="l" defTabSz="914400" rtl="0" eaLnBrk="1" fontAlgn="auto" latinLnBrk="0" hangingPunct="1">
              <a:lnSpc>
                <a:spcPct val="130000"/>
              </a:lnSpc>
              <a:spcBef>
                <a:spcPts val="0"/>
              </a:spcBef>
              <a:spcAft>
                <a:spcPts val="0"/>
              </a:spcAft>
              <a:buClr>
                <a:srgbClr val="37CEFF"/>
              </a:buClr>
              <a:buSzTx/>
              <a:buFont typeface="Wingdings" panose="05000000000000000000" pitchFamily="2" charset="2"/>
              <a:buChar char="Ø"/>
              <a:tabLst/>
              <a:defRPr/>
            </a:pPr>
            <a:r>
              <a:rPr lang="es-ES_tradnl" altLang="zh-CN" sz="1400" dirty="0">
                <a:solidFill>
                  <a:srgbClr val="FFFFFF"/>
                </a:solidFill>
                <a:latin typeface="Century Gothic" panose="020B0502020202020204" pitchFamily="34" charset="0"/>
              </a:rPr>
              <a:t>Más seguras</a:t>
            </a:r>
            <a:endParaRPr kumimoji="0" lang="es-ES_tradnl" altLang="zh-CN" sz="1400" b="0" i="0" u="none" strike="noStrike" kern="1200" cap="none" spc="0" normalizeH="0" baseline="0" noProof="0" dirty="0">
              <a:ln>
                <a:noFill/>
              </a:ln>
              <a:solidFill>
                <a:srgbClr val="FFFFFF"/>
              </a:solidFill>
              <a:effectLst/>
              <a:uLnTx/>
              <a:uFillTx/>
              <a:latin typeface="Century Gothic" panose="020B0502020202020204" pitchFamily="34" charset="0"/>
            </a:endParaRPr>
          </a:p>
        </p:txBody>
      </p:sp>
      <p:sp>
        <p:nvSpPr>
          <p:cNvPr id="2555" name="文本框 2554">
            <a:extLst>
              <a:ext uri="{FF2B5EF4-FFF2-40B4-BE49-F238E27FC236}">
                <a16:creationId xmlns:a16="http://schemas.microsoft.com/office/drawing/2014/main" id="{D570E586-C3D7-DCE6-A66F-CF253AE47795}"/>
              </a:ext>
            </a:extLst>
          </p:cNvPr>
          <p:cNvSpPr txBox="1"/>
          <p:nvPr/>
        </p:nvSpPr>
        <p:spPr>
          <a:xfrm>
            <a:off x="6293618" y="4957780"/>
            <a:ext cx="5255284" cy="1462516"/>
          </a:xfrm>
          <a:prstGeom prst="rect">
            <a:avLst/>
          </a:prstGeom>
          <a:noFill/>
        </p:spPr>
        <p:txBody>
          <a:bodyPr wrap="square" rtlCol="0">
            <a:spAutoFit/>
          </a:bodyPr>
          <a:lstStyle/>
          <a:p>
            <a:pPr lvl="0">
              <a:lnSpc>
                <a:spcPct val="130000"/>
              </a:lnSpc>
              <a:buClr>
                <a:srgbClr val="37CEFF"/>
              </a:buClr>
              <a:defRPr/>
            </a:pPr>
            <a:r>
              <a:rPr lang="es-ES_tradnl" altLang="zh-CN" sz="1400" b="1" dirty="0">
                <a:solidFill>
                  <a:srgbClr val="91D24F"/>
                </a:solidFill>
                <a:latin typeface="Century Gothic" panose="020B0502020202020204" pitchFamily="34" charset="0"/>
              </a:rPr>
              <a:t>La distribución de software no requiere actualizar la máquina virtual de plantilla </a:t>
            </a:r>
            <a:endParaRPr kumimoji="0" lang="es-ES_tradnl" altLang="zh-CN" sz="1400" b="1" i="0" u="none" strike="noStrike" kern="1200" cap="none" spc="0" normalizeH="0" baseline="0" noProof="0" dirty="0">
              <a:ln>
                <a:noFill/>
              </a:ln>
              <a:solidFill>
                <a:srgbClr val="91D24F"/>
              </a:solidFill>
              <a:effectLst/>
              <a:uLnTx/>
              <a:uFillTx/>
              <a:latin typeface="Century Gothic" panose="020B0502020202020204" pitchFamily="34" charset="0"/>
            </a:endParaRPr>
          </a:p>
          <a:p>
            <a:pPr marL="285750" lvl="0" indent="-285750">
              <a:lnSpc>
                <a:spcPct val="130000"/>
              </a:lnSpc>
              <a:buClr>
                <a:srgbClr val="91D24F"/>
              </a:buClr>
              <a:buFont typeface="Wingdings" panose="05000000000000000000" pitchFamily="2" charset="2"/>
              <a:buChar char="Ø"/>
              <a:defRPr/>
            </a:pPr>
            <a:r>
              <a:rPr lang="es-ES_tradnl" altLang="zh-CN" sz="1400" dirty="0">
                <a:solidFill>
                  <a:srgbClr val="FFFFFF"/>
                </a:solidFill>
                <a:latin typeface="Century Gothic" panose="020B0502020202020204" pitchFamily="34" charset="0"/>
              </a:rPr>
              <a:t>No es necesario restaurar máquinas virtuales a la plantilla para actualizar las aplicaciones</a:t>
            </a:r>
          </a:p>
          <a:p>
            <a:pPr marL="285750" lvl="0" indent="-285750">
              <a:lnSpc>
                <a:spcPct val="130000"/>
              </a:lnSpc>
              <a:buClr>
                <a:srgbClr val="91D24F"/>
              </a:buClr>
              <a:buFont typeface="Wingdings" panose="05000000000000000000" pitchFamily="2" charset="2"/>
              <a:buChar char="Ø"/>
              <a:defRPr/>
            </a:pPr>
            <a:r>
              <a:rPr lang="es-ES_tradnl" altLang="zh-CN" sz="1400" dirty="0">
                <a:solidFill>
                  <a:srgbClr val="FFFFFF"/>
                </a:solidFill>
                <a:latin typeface="Century Gothic" panose="020B0502020202020204" pitchFamily="34" charset="0"/>
              </a:rPr>
              <a:t>Actualice las aplicaciones más rápido</a:t>
            </a:r>
            <a:endParaRPr kumimoji="0" lang="es-ES_tradnl" altLang="zh-CN" sz="1400" b="0" i="0" u="none" strike="noStrike" kern="1200" cap="none" spc="0" normalizeH="0" baseline="0" noProof="0" dirty="0">
              <a:ln>
                <a:noFill/>
              </a:ln>
              <a:solidFill>
                <a:srgbClr val="FFFFFF"/>
              </a:solidFill>
              <a:effectLst/>
              <a:uLnTx/>
              <a:uFillTx/>
              <a:latin typeface="Century Gothic" panose="020B0502020202020204" pitchFamily="34" charset="0"/>
            </a:endParaRPr>
          </a:p>
        </p:txBody>
      </p:sp>
      <p:sp>
        <p:nvSpPr>
          <p:cNvPr id="3" name="文本占位符 1">
            <a:extLst>
              <a:ext uri="{FF2B5EF4-FFF2-40B4-BE49-F238E27FC236}">
                <a16:creationId xmlns:a16="http://schemas.microsoft.com/office/drawing/2014/main" id="{E059EF1E-64D5-0F55-617B-E9350CC24127}"/>
              </a:ext>
            </a:extLst>
          </p:cNvPr>
          <p:cNvSpPr txBox="1"/>
          <p:nvPr/>
        </p:nvSpPr>
        <p:spPr>
          <a:xfrm>
            <a:off x="1041900" y="250363"/>
            <a:ext cx="9015367" cy="432802"/>
          </a:xfrm>
          <a:prstGeom prst="rect">
            <a:avLst/>
          </a:prstGeom>
        </p:spPr>
        <p:txBody>
          <a:bodyPr vert="horz" wrap="square" lIns="90000" tIns="36000" rIns="91440" bIns="36000" rtlCol="0" anchor="t">
            <a:spAutoFit/>
          </a:bodyPr>
          <a:lstStyle>
            <a:lvl1pPr indent="0">
              <a:lnSpc>
                <a:spcPct val="90000"/>
              </a:lnSpc>
              <a:spcBef>
                <a:spcPts val="1000"/>
              </a:spcBef>
              <a:buFontTx/>
              <a:buNone/>
              <a:defRPr kumimoji="1" sz="2600" b="1">
                <a:solidFill>
                  <a:srgbClr val="184199"/>
                </a:solidFill>
                <a:latin typeface="微软雅黑"/>
                <a:ea typeface="微软雅黑"/>
                <a:cs typeface="微软雅黑"/>
              </a:defRPr>
            </a:lvl1pPr>
            <a:lvl2pPr indent="0">
              <a:lnSpc>
                <a:spcPct val="90000"/>
              </a:lnSpc>
              <a:spcBef>
                <a:spcPts val="500"/>
              </a:spcBef>
              <a:buFontTx/>
              <a:buNone/>
              <a:defRPr sz="2400"/>
            </a:lvl2pPr>
            <a:lvl3pPr indent="0">
              <a:lnSpc>
                <a:spcPct val="90000"/>
              </a:lnSpc>
              <a:spcBef>
                <a:spcPts val="500"/>
              </a:spcBef>
              <a:buFontTx/>
              <a:buNone/>
              <a:defRPr sz="2000"/>
            </a:lvl3pPr>
            <a:lvl4pPr indent="0">
              <a:lnSpc>
                <a:spcPct val="90000"/>
              </a:lnSpc>
              <a:spcBef>
                <a:spcPts val="500"/>
              </a:spcBef>
              <a:buFontTx/>
              <a:buNone/>
            </a:lvl4pPr>
            <a:lvl5pPr indent="0">
              <a:lnSpc>
                <a:spcPct val="90000"/>
              </a:lnSpc>
              <a:spcBef>
                <a:spcPts val="500"/>
              </a:spcBef>
              <a:buFontTx/>
              <a:buNone/>
            </a:lvl5pPr>
            <a:lvl6pPr marL="2514600" indent="-228600">
              <a:lnSpc>
                <a:spcPct val="90000"/>
              </a:lnSpc>
              <a:spcBef>
                <a:spcPts val="500"/>
              </a:spcBef>
              <a:buFont typeface="Arial" panose="020B0604020202090204"/>
              <a:buChar char="•"/>
            </a:lvl6pPr>
            <a:lvl7pPr marL="2971800" indent="-228600">
              <a:lnSpc>
                <a:spcPct val="90000"/>
              </a:lnSpc>
              <a:spcBef>
                <a:spcPts val="500"/>
              </a:spcBef>
              <a:buFont typeface="Arial" panose="020B0604020202090204"/>
              <a:buChar char="•"/>
            </a:lvl7pPr>
            <a:lvl8pPr marL="3429000" indent="-228600">
              <a:lnSpc>
                <a:spcPct val="90000"/>
              </a:lnSpc>
              <a:spcBef>
                <a:spcPts val="500"/>
              </a:spcBef>
              <a:buFont typeface="Arial" panose="020B0604020202090204"/>
              <a:buChar char="•"/>
            </a:lvl8pPr>
            <a:lvl9pPr marL="3886200" indent="-228600">
              <a:lnSpc>
                <a:spcPct val="90000"/>
              </a:lnSpc>
              <a:spcBef>
                <a:spcPts val="500"/>
              </a:spcBef>
              <a:buFont typeface="Arial" panose="020B0604020202090204"/>
              <a:buChar char="•"/>
            </a:lvl9pPr>
          </a:lstStyle>
          <a:p>
            <a:pPr lvl="0">
              <a:defRPr/>
            </a:pPr>
            <a:r>
              <a:rPr lang="es-ES_tradnl" altLang="zh-CN" dirty="0">
                <a:solidFill>
                  <a:srgbClr val="FFFFFF"/>
                </a:solidFill>
                <a:latin typeface="Century Gothic" panose="020B0502020202020204" pitchFamily="34" charset="0"/>
              </a:rPr>
              <a:t>Gestión de aplicaciones y distribución de software</a:t>
            </a:r>
            <a:endParaRPr kumimoji="1" lang="es-ES_tradnl" altLang="zh-CN" sz="4000" b="1" i="0" u="none" strike="noStrike" kern="1200" cap="none" spc="0" normalizeH="0" baseline="0" noProof="0" dirty="0">
              <a:ln>
                <a:noFill/>
              </a:ln>
              <a:solidFill>
                <a:srgbClr val="FFFFFF"/>
              </a:solidFill>
              <a:effectLst/>
              <a:uLnTx/>
              <a:uFillTx/>
              <a:latin typeface="Century Gothic" panose="020B0502020202020204" pitchFamily="34" charset="0"/>
              <a:ea typeface="微软雅黑" panose="020B0503020204020204" pitchFamily="34" charset="-122"/>
            </a:endParaRPr>
          </a:p>
        </p:txBody>
      </p:sp>
    </p:spTree>
    <p:custDataLst>
      <p:tags r:id="rId1"/>
    </p:custDataLst>
    <p:extLst>
      <p:ext uri="{BB962C8B-B14F-4D97-AF65-F5344CB8AC3E}">
        <p14:creationId xmlns:p14="http://schemas.microsoft.com/office/powerpoint/2010/main" val="2343743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6BF2C55-A3BC-B341-A959-3368070BC605}"/>
              </a:ext>
            </a:extLst>
          </p:cNvPr>
          <p:cNvSpPr/>
          <p:nvPr/>
        </p:nvSpPr>
        <p:spPr>
          <a:xfrm>
            <a:off x="884600" y="6529008"/>
            <a:ext cx="162252" cy="162252"/>
          </a:xfrm>
          <a:prstGeom prst="rect">
            <a:avLst/>
          </a:prstGeom>
          <a:solidFill>
            <a:srgbClr val="208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3" name="文本框 2">
            <a:extLst>
              <a:ext uri="{FF2B5EF4-FFF2-40B4-BE49-F238E27FC236}">
                <a16:creationId xmlns:a16="http://schemas.microsoft.com/office/drawing/2014/main" id="{9000E3E2-1749-9746-8FCA-2D43A8E69ECE}"/>
              </a:ext>
            </a:extLst>
          </p:cNvPr>
          <p:cNvSpPr txBox="1"/>
          <p:nvPr/>
        </p:nvSpPr>
        <p:spPr>
          <a:xfrm>
            <a:off x="1103055" y="6462671"/>
            <a:ext cx="15600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Century Gothic" panose="020B0502020202020204" pitchFamily="34" charset="0"/>
                <a:ea typeface="微软雅黑" charset="-122"/>
                <a:cs typeface="+mn-cs"/>
                <a:sym typeface="微软雅黑" panose="020B0503020204020204" pitchFamily="34" charset="-122"/>
              </a:rPr>
              <a:t>www.sangfor.com</a:t>
            </a:r>
            <a:endParaRPr kumimoji="0" lang="en-US" altLang="en-US" sz="1200" b="0" i="0" u="none" strike="noStrike" kern="1200" cap="none" spc="0" normalizeH="0" baseline="0" noProof="0">
              <a:ln>
                <a:noFill/>
              </a:ln>
              <a:solidFill>
                <a:prstClr val="white"/>
              </a:solidFill>
              <a:effectLst/>
              <a:uLnTx/>
              <a:uFillTx/>
              <a:latin typeface="Century Gothic" panose="020B0502020202020204" pitchFamily="34" charset="0"/>
              <a:ea typeface="微软雅黑" charset="-122"/>
              <a:cs typeface="+mn-cs"/>
            </a:endParaRPr>
          </a:p>
        </p:txBody>
      </p:sp>
      <p:sp>
        <p:nvSpPr>
          <p:cNvPr id="4" name="矩形 3">
            <a:extLst>
              <a:ext uri="{FF2B5EF4-FFF2-40B4-BE49-F238E27FC236}">
                <a16:creationId xmlns:a16="http://schemas.microsoft.com/office/drawing/2014/main" id="{AE097146-93F1-CE42-B620-108DD0D78292}"/>
              </a:ext>
            </a:extLst>
          </p:cNvPr>
          <p:cNvSpPr/>
          <p:nvPr/>
        </p:nvSpPr>
        <p:spPr>
          <a:xfrm>
            <a:off x="11149494" y="6517951"/>
            <a:ext cx="162252" cy="162252"/>
          </a:xfrm>
          <a:prstGeom prst="rect">
            <a:avLst/>
          </a:prstGeom>
          <a:solidFill>
            <a:srgbClr val="36B9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5" name="文本框 4">
            <a:extLst>
              <a:ext uri="{FF2B5EF4-FFF2-40B4-BE49-F238E27FC236}">
                <a16:creationId xmlns:a16="http://schemas.microsoft.com/office/drawing/2014/main" id="{275E36F1-B879-E24D-87C5-6AE801441712}"/>
              </a:ext>
            </a:extLst>
          </p:cNvPr>
          <p:cNvSpPr txBox="1"/>
          <p:nvPr/>
        </p:nvSpPr>
        <p:spPr>
          <a:xfrm>
            <a:off x="5045873" y="6460578"/>
            <a:ext cx="210025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err="1">
                <a:ln>
                  <a:noFill/>
                </a:ln>
                <a:solidFill>
                  <a:prstClr val="white"/>
                </a:solidFill>
                <a:effectLst/>
                <a:uLnTx/>
                <a:uFillTx/>
                <a:latin typeface="Century Gothic" panose="020B0502020202020204" pitchFamily="34" charset="0"/>
                <a:ea typeface="微软雅黑" charset="-122"/>
                <a:cs typeface="+mn-cs"/>
                <a:sym typeface="微软雅黑" panose="020B0503020204020204" pitchFamily="34" charset="-122"/>
              </a:rPr>
              <a:t>Sangfor</a:t>
            </a:r>
            <a:r>
              <a:rPr kumimoji="0" lang="en-US" altLang="en-US" sz="1200" b="0" i="0" u="none" strike="noStrike" kern="1200" cap="none" spc="0" normalizeH="0" baseline="0" noProof="0">
                <a:ln>
                  <a:noFill/>
                </a:ln>
                <a:solidFill>
                  <a:prstClr val="white"/>
                </a:solidFill>
                <a:effectLst/>
                <a:uLnTx/>
                <a:uFillTx/>
                <a:latin typeface="Century Gothic" panose="020B0502020202020204" pitchFamily="34" charset="0"/>
                <a:ea typeface="微软雅黑" charset="-122"/>
                <a:cs typeface="+mn-cs"/>
                <a:sym typeface="微软雅黑" panose="020B0503020204020204" pitchFamily="34" charset="-122"/>
              </a:rPr>
              <a:t> Technologies Inc.</a:t>
            </a:r>
          </a:p>
        </p:txBody>
      </p:sp>
      <p:pic>
        <p:nvPicPr>
          <p:cNvPr id="6" name="图片 5">
            <a:extLst>
              <a:ext uri="{FF2B5EF4-FFF2-40B4-BE49-F238E27FC236}">
                <a16:creationId xmlns:a16="http://schemas.microsoft.com/office/drawing/2014/main" id="{5028FC62-A154-DB48-ABAB-4345F0F084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3282" y="752169"/>
            <a:ext cx="2195620" cy="721586"/>
          </a:xfrm>
          <a:prstGeom prst="rect">
            <a:avLst/>
          </a:prstGeom>
        </p:spPr>
      </p:pic>
      <p:cxnSp>
        <p:nvCxnSpPr>
          <p:cNvPr id="7" name="直接连接符 13">
            <a:extLst>
              <a:ext uri="{FF2B5EF4-FFF2-40B4-BE49-F238E27FC236}">
                <a16:creationId xmlns:a16="http://schemas.microsoft.com/office/drawing/2014/main" id="{E45EBCB9-8ED1-E140-BEB1-A65CED438A5E}"/>
              </a:ext>
            </a:extLst>
          </p:cNvPr>
          <p:cNvCxnSpPr>
            <a:cxnSpLocks/>
          </p:cNvCxnSpPr>
          <p:nvPr/>
        </p:nvCxnSpPr>
        <p:spPr>
          <a:xfrm flipV="1">
            <a:off x="846779" y="3854196"/>
            <a:ext cx="4785395" cy="1"/>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028AD192-FD05-D949-A629-DCCFF3DF2373}"/>
              </a:ext>
            </a:extLst>
          </p:cNvPr>
          <p:cNvSpPr/>
          <p:nvPr/>
        </p:nvSpPr>
        <p:spPr>
          <a:xfrm>
            <a:off x="666725" y="3044144"/>
            <a:ext cx="556511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altLang="zh-CN" sz="4000" b="1" i="0" u="none" strike="noStrike" kern="1200" cap="none" spc="0" normalizeH="0" baseline="0" dirty="0">
                <a:ln>
                  <a:noFill/>
                </a:ln>
                <a:solidFill>
                  <a:prstClr val="white"/>
                </a:solidFill>
                <a:effectLst/>
                <a:uLnTx/>
                <a:uFillTx/>
                <a:latin typeface="Century Gothic"/>
                <a:cs typeface="+mn-cs"/>
              </a:rPr>
              <a:t>Resumen para llevar</a:t>
            </a:r>
          </a:p>
        </p:txBody>
      </p:sp>
      <p:sp>
        <p:nvSpPr>
          <p:cNvPr id="10" name="文本框 9">
            <a:extLst>
              <a:ext uri="{FF2B5EF4-FFF2-40B4-BE49-F238E27FC236}">
                <a16:creationId xmlns:a16="http://schemas.microsoft.com/office/drawing/2014/main" id="{EDB20907-1561-1546-858D-1C4E72B77854}"/>
              </a:ext>
            </a:extLst>
          </p:cNvPr>
          <p:cNvSpPr txBox="1"/>
          <p:nvPr/>
        </p:nvSpPr>
        <p:spPr>
          <a:xfrm>
            <a:off x="9589324" y="6464866"/>
            <a:ext cx="159691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Century Gothic" panose="020B0502020202020204" pitchFamily="34" charset="0"/>
                <a:ea typeface="微软雅黑" charset="-122"/>
                <a:cs typeface="+mn-cs"/>
                <a:sym typeface="微软雅黑" panose="020B0503020204020204" pitchFamily="34" charset="-122"/>
              </a:rPr>
              <a:t>PPT_Intro_</a:t>
            </a:r>
            <a:r>
              <a:rPr kumimoji="0" lang="en-US" altLang="zh-CN" sz="1200" b="0" i="0" u="none" strike="noStrike" kern="1200" cap="none" spc="0" normalizeH="0" baseline="0" noProof="0">
                <a:ln>
                  <a:noFill/>
                </a:ln>
                <a:solidFill>
                  <a:prstClr val="white"/>
                </a:solidFill>
                <a:effectLst/>
                <a:uLnTx/>
                <a:uFillTx/>
                <a:latin typeface="Century Gothic" panose="020B0502020202020204" pitchFamily="34" charset="0"/>
                <a:ea typeface="微软雅黑" charset="-122"/>
                <a:cs typeface="+mn-cs"/>
                <a:sym typeface="微软雅黑" panose="020B0503020204020204" pitchFamily="34" charset="-122"/>
              </a:rPr>
              <a:t>20230413</a:t>
            </a:r>
            <a:endParaRPr kumimoji="0" lang="en-US" altLang="en-US" sz="1200" b="0" i="0" u="none" strike="noStrike" kern="1200" cap="none" spc="0" normalizeH="0" baseline="0" noProof="0">
              <a:ln>
                <a:noFill/>
              </a:ln>
              <a:solidFill>
                <a:prstClr val="white"/>
              </a:solidFill>
              <a:effectLst/>
              <a:uLnTx/>
              <a:uFillTx/>
              <a:latin typeface="Century Gothic" panose="020B0502020202020204" pitchFamily="34" charset="0"/>
              <a:ea typeface="微软雅黑" charset="-122"/>
              <a:cs typeface="+mn-cs"/>
              <a:sym typeface="微软雅黑" panose="020B0503020204020204" pitchFamily="34" charset="-122"/>
            </a:endParaRPr>
          </a:p>
        </p:txBody>
      </p:sp>
      <p:grpSp>
        <p:nvGrpSpPr>
          <p:cNvPr id="11" name="组合 10">
            <a:extLst>
              <a:ext uri="{FF2B5EF4-FFF2-40B4-BE49-F238E27FC236}">
                <a16:creationId xmlns:a16="http://schemas.microsoft.com/office/drawing/2014/main" id="{D8F206FF-27A2-DD4E-B523-734C26339613}"/>
              </a:ext>
            </a:extLst>
          </p:cNvPr>
          <p:cNvGrpSpPr/>
          <p:nvPr/>
        </p:nvGrpSpPr>
        <p:grpSpPr>
          <a:xfrm>
            <a:off x="887058" y="5278349"/>
            <a:ext cx="2344763" cy="593875"/>
            <a:chOff x="2582762" y="4776617"/>
            <a:chExt cx="1769696" cy="450216"/>
          </a:xfrm>
        </p:grpSpPr>
        <p:sp>
          <p:nvSpPr>
            <p:cNvPr id="12" name="圆角矩形 11">
              <a:extLst>
                <a:ext uri="{FF2B5EF4-FFF2-40B4-BE49-F238E27FC236}">
                  <a16:creationId xmlns:a16="http://schemas.microsoft.com/office/drawing/2014/main" id="{34008077-649F-F945-8696-94D97E5782D3}"/>
                </a:ext>
              </a:extLst>
            </p:cNvPr>
            <p:cNvSpPr/>
            <p:nvPr/>
          </p:nvSpPr>
          <p:spPr>
            <a:xfrm>
              <a:off x="3875798" y="4776617"/>
              <a:ext cx="476660" cy="450216"/>
            </a:xfrm>
            <a:prstGeom prst="roundRect">
              <a:avLst/>
            </a:prstGeom>
            <a:solidFill>
              <a:srgbClr val="2186FA"/>
            </a:solidFill>
            <a:ln>
              <a:noFill/>
            </a:ln>
            <a:effectLst>
              <a:outerShdw blurRad="171026" dist="38100" dir="5400000" algn="t" rotWithShape="0">
                <a:srgbClr val="2086F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13" name="圆角矩形 12">
              <a:extLst>
                <a:ext uri="{FF2B5EF4-FFF2-40B4-BE49-F238E27FC236}">
                  <a16:creationId xmlns:a16="http://schemas.microsoft.com/office/drawing/2014/main" id="{248329B8-FF9F-E641-97BE-8EFEFA28FF8A}"/>
                </a:ext>
              </a:extLst>
            </p:cNvPr>
            <p:cNvSpPr/>
            <p:nvPr/>
          </p:nvSpPr>
          <p:spPr>
            <a:xfrm>
              <a:off x="3218492" y="4776617"/>
              <a:ext cx="476660" cy="450216"/>
            </a:xfrm>
            <a:prstGeom prst="roundRect">
              <a:avLst/>
            </a:prstGeom>
            <a:solidFill>
              <a:srgbClr val="36B943"/>
            </a:solidFill>
            <a:ln>
              <a:noFill/>
            </a:ln>
            <a:effectLst>
              <a:outerShdw blurRad="171026" dist="38100" dir="5400000" algn="t" rotWithShape="0">
                <a:srgbClr val="2086F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14" name="圆角矩形 13">
              <a:extLst>
                <a:ext uri="{FF2B5EF4-FFF2-40B4-BE49-F238E27FC236}">
                  <a16:creationId xmlns:a16="http://schemas.microsoft.com/office/drawing/2014/main" id="{F7C97FEC-AA71-1643-8F5F-4FF3F1013950}"/>
                </a:ext>
              </a:extLst>
            </p:cNvPr>
            <p:cNvSpPr/>
            <p:nvPr/>
          </p:nvSpPr>
          <p:spPr>
            <a:xfrm>
              <a:off x="2582762" y="4776617"/>
              <a:ext cx="476660" cy="450216"/>
            </a:xfrm>
            <a:prstGeom prst="roundRect">
              <a:avLst/>
            </a:prstGeom>
            <a:solidFill>
              <a:srgbClr val="00B0F0"/>
            </a:solidFill>
            <a:ln>
              <a:noFill/>
            </a:ln>
            <a:effectLst>
              <a:outerShdw blurRad="171026" dist="38100" dir="5400000" algn="t" rotWithShape="0">
                <a:srgbClr val="2086F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entury Gothic"/>
                <a:cs typeface="+mn-cs"/>
              </a:endParaRPr>
            </a:p>
          </p:txBody>
        </p:sp>
      </p:grpSp>
      <p:pic>
        <p:nvPicPr>
          <p:cNvPr id="15" name="图形 14">
            <a:extLst>
              <a:ext uri="{FF2B5EF4-FFF2-40B4-BE49-F238E27FC236}">
                <a16:creationId xmlns:a16="http://schemas.microsoft.com/office/drawing/2014/main" id="{B4352EFA-EC6B-9F41-A346-C1ACBC0A3DA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838048" y="5358165"/>
            <a:ext cx="414195" cy="414195"/>
          </a:xfrm>
          <a:prstGeom prst="rect">
            <a:avLst/>
          </a:prstGeom>
        </p:spPr>
      </p:pic>
      <p:pic>
        <p:nvPicPr>
          <p:cNvPr id="16" name="图形 15">
            <a:extLst>
              <a:ext uri="{FF2B5EF4-FFF2-40B4-BE49-F238E27FC236}">
                <a16:creationId xmlns:a16="http://schemas.microsoft.com/office/drawing/2014/main" id="{E9033EBA-9D16-8040-A897-98EAA3587FD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29901" y="5426716"/>
            <a:ext cx="343342" cy="343342"/>
          </a:xfrm>
          <a:prstGeom prst="rect">
            <a:avLst/>
          </a:prstGeom>
        </p:spPr>
      </p:pic>
      <p:pic>
        <p:nvPicPr>
          <p:cNvPr id="17" name="图形 16">
            <a:extLst>
              <a:ext uri="{FF2B5EF4-FFF2-40B4-BE49-F238E27FC236}">
                <a16:creationId xmlns:a16="http://schemas.microsoft.com/office/drawing/2014/main" id="{9DBC9D38-E59A-0B40-8DE9-98F60854AE8E}"/>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663097" y="5322338"/>
            <a:ext cx="505895" cy="505895"/>
          </a:xfrm>
          <a:prstGeom prst="rect">
            <a:avLst/>
          </a:prstGeom>
        </p:spPr>
      </p:pic>
    </p:spTree>
    <p:extLst>
      <p:ext uri="{BB962C8B-B14F-4D97-AF65-F5344CB8AC3E}">
        <p14:creationId xmlns:p14="http://schemas.microsoft.com/office/powerpoint/2010/main" val="3565268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 name="任意形状 48">
            <a:extLst>
              <a:ext uri="{FF2B5EF4-FFF2-40B4-BE49-F238E27FC236}">
                <a16:creationId xmlns:a16="http://schemas.microsoft.com/office/drawing/2014/main" id="{DEE3B129-2616-6AB5-829C-7086100D66BC}"/>
              </a:ext>
            </a:extLst>
          </p:cNvPr>
          <p:cNvSpPr/>
          <p:nvPr/>
        </p:nvSpPr>
        <p:spPr>
          <a:xfrm>
            <a:off x="4473866" y="3512666"/>
            <a:ext cx="3342820" cy="2026806"/>
          </a:xfrm>
          <a:custGeom>
            <a:avLst/>
            <a:gdLst>
              <a:gd name="connsiteX0" fmla="*/ 2213143 w 3342820"/>
              <a:gd name="connsiteY0" fmla="*/ 0 h 2026806"/>
              <a:gd name="connsiteX1" fmla="*/ 57165 w 3342820"/>
              <a:gd name="connsiteY1" fmla="*/ 0 h 2026806"/>
              <a:gd name="connsiteX2" fmla="*/ 0 w 3342820"/>
              <a:gd name="connsiteY2" fmla="*/ 57168 h 2026806"/>
              <a:gd name="connsiteX3" fmla="*/ 0 w 3342820"/>
              <a:gd name="connsiteY3" fmla="*/ 1969638 h 2026806"/>
              <a:gd name="connsiteX4" fmla="*/ 57165 w 3342820"/>
              <a:gd name="connsiteY4" fmla="*/ 2026807 h 2026806"/>
              <a:gd name="connsiteX5" fmla="*/ 3285655 w 3342820"/>
              <a:gd name="connsiteY5" fmla="*/ 2026807 h 2026806"/>
              <a:gd name="connsiteX6" fmla="*/ 3342821 w 3342820"/>
              <a:gd name="connsiteY6" fmla="*/ 1969638 h 2026806"/>
              <a:gd name="connsiteX7" fmla="*/ 3342821 w 3342820"/>
              <a:gd name="connsiteY7" fmla="*/ 1100893 h 2026806"/>
              <a:gd name="connsiteX8" fmla="*/ 2213143 w 3342820"/>
              <a:gd name="connsiteY8" fmla="*/ 0 h 202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2820" h="2026806">
                <a:moveTo>
                  <a:pt x="2213143" y="0"/>
                </a:moveTo>
                <a:lnTo>
                  <a:pt x="57165" y="0"/>
                </a:lnTo>
                <a:cubicBezTo>
                  <a:pt x="25644" y="0"/>
                  <a:pt x="0" y="25646"/>
                  <a:pt x="0" y="57168"/>
                </a:cubicBezTo>
                <a:lnTo>
                  <a:pt x="0" y="1969638"/>
                </a:lnTo>
                <a:cubicBezTo>
                  <a:pt x="0" y="2001161"/>
                  <a:pt x="25644" y="2026807"/>
                  <a:pt x="57165" y="2026807"/>
                </a:cubicBezTo>
                <a:lnTo>
                  <a:pt x="3285655" y="2026807"/>
                </a:lnTo>
                <a:cubicBezTo>
                  <a:pt x="3317176" y="2026807"/>
                  <a:pt x="3342821" y="2001161"/>
                  <a:pt x="3342821" y="1969638"/>
                </a:cubicBezTo>
                <a:lnTo>
                  <a:pt x="3342821" y="1100893"/>
                </a:lnTo>
                <a:cubicBezTo>
                  <a:pt x="2754875" y="1043457"/>
                  <a:pt x="2285267" y="583171"/>
                  <a:pt x="2213143" y="0"/>
                </a:cubicBezTo>
                <a:close/>
              </a:path>
            </a:pathLst>
          </a:custGeom>
          <a:solidFill>
            <a:srgbClr val="0070C0">
              <a:alpha val="12368"/>
            </a:srgbClr>
          </a:solidFill>
          <a:ln w="12700" cap="flat">
            <a:solidFill>
              <a:srgbClr val="2086FA"/>
            </a:solidFill>
            <a:prstDash val="solid"/>
            <a:miter/>
          </a:ln>
        </p:spPr>
        <p:txBody>
          <a:bodyPr rtlCol="0" anchor="ctr"/>
          <a:lstStyle/>
          <a:p>
            <a:endParaRPr lang="en-US" altLang="zh-CN"/>
          </a:p>
        </p:txBody>
      </p:sp>
      <p:sp>
        <p:nvSpPr>
          <p:cNvPr id="51" name="任意形状 50">
            <a:extLst>
              <a:ext uri="{FF2B5EF4-FFF2-40B4-BE49-F238E27FC236}">
                <a16:creationId xmlns:a16="http://schemas.microsoft.com/office/drawing/2014/main" id="{03F3F010-D134-5EAA-AAB4-087F8766E096}"/>
              </a:ext>
            </a:extLst>
          </p:cNvPr>
          <p:cNvSpPr/>
          <p:nvPr/>
        </p:nvSpPr>
        <p:spPr>
          <a:xfrm>
            <a:off x="8087553" y="1204559"/>
            <a:ext cx="3342820" cy="2026806"/>
          </a:xfrm>
          <a:custGeom>
            <a:avLst/>
            <a:gdLst>
              <a:gd name="connsiteX0" fmla="*/ 3285655 w 3342820"/>
              <a:gd name="connsiteY0" fmla="*/ 0 h 2026806"/>
              <a:gd name="connsiteX1" fmla="*/ 57165 w 3342820"/>
              <a:gd name="connsiteY1" fmla="*/ 0 h 2026806"/>
              <a:gd name="connsiteX2" fmla="*/ 0 w 3342820"/>
              <a:gd name="connsiteY2" fmla="*/ 57168 h 2026806"/>
              <a:gd name="connsiteX3" fmla="*/ 0 w 3342820"/>
              <a:gd name="connsiteY3" fmla="*/ 896529 h 2026806"/>
              <a:gd name="connsiteX4" fmla="*/ 1110445 w 3342820"/>
              <a:gd name="connsiteY4" fmla="*/ 2026807 h 2026806"/>
              <a:gd name="connsiteX5" fmla="*/ 3285655 w 3342820"/>
              <a:gd name="connsiteY5" fmla="*/ 2026807 h 2026806"/>
              <a:gd name="connsiteX6" fmla="*/ 3342820 w 3342820"/>
              <a:gd name="connsiteY6" fmla="*/ 1969638 h 2026806"/>
              <a:gd name="connsiteX7" fmla="*/ 3342820 w 3342820"/>
              <a:gd name="connsiteY7" fmla="*/ 57168 h 2026806"/>
              <a:gd name="connsiteX8" fmla="*/ 3285655 w 3342820"/>
              <a:gd name="connsiteY8" fmla="*/ 0 h 202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2820" h="2026806">
                <a:moveTo>
                  <a:pt x="3285655" y="0"/>
                </a:moveTo>
                <a:lnTo>
                  <a:pt x="57165" y="0"/>
                </a:lnTo>
                <a:cubicBezTo>
                  <a:pt x="25644" y="0"/>
                  <a:pt x="0" y="25646"/>
                  <a:pt x="0" y="57168"/>
                </a:cubicBezTo>
                <a:lnTo>
                  <a:pt x="0" y="896529"/>
                </a:lnTo>
                <a:cubicBezTo>
                  <a:pt x="587678" y="964650"/>
                  <a:pt x="1052478" y="1435889"/>
                  <a:pt x="1110445" y="2026807"/>
                </a:cubicBezTo>
                <a:lnTo>
                  <a:pt x="3285655" y="2026807"/>
                </a:lnTo>
                <a:cubicBezTo>
                  <a:pt x="3317176" y="2026807"/>
                  <a:pt x="3342820" y="2001161"/>
                  <a:pt x="3342820" y="1969638"/>
                </a:cubicBezTo>
                <a:lnTo>
                  <a:pt x="3342820" y="57168"/>
                </a:lnTo>
                <a:cubicBezTo>
                  <a:pt x="3342820" y="25378"/>
                  <a:pt x="3317176" y="0"/>
                  <a:pt x="3285655" y="0"/>
                </a:cubicBezTo>
                <a:close/>
              </a:path>
            </a:pathLst>
          </a:custGeom>
          <a:solidFill>
            <a:srgbClr val="0070C0">
              <a:alpha val="12368"/>
            </a:srgbClr>
          </a:solidFill>
          <a:ln w="12700" cap="flat">
            <a:solidFill>
              <a:srgbClr val="2086FA"/>
            </a:solidFill>
            <a:prstDash val="solid"/>
            <a:miter/>
          </a:ln>
        </p:spPr>
        <p:txBody>
          <a:bodyPr rtlCol="0" anchor="ctr"/>
          <a:lstStyle/>
          <a:p>
            <a:endParaRPr lang="en-US" altLang="zh-CN"/>
          </a:p>
        </p:txBody>
      </p:sp>
      <p:sp>
        <p:nvSpPr>
          <p:cNvPr id="52" name="任意形状 51">
            <a:extLst>
              <a:ext uri="{FF2B5EF4-FFF2-40B4-BE49-F238E27FC236}">
                <a16:creationId xmlns:a16="http://schemas.microsoft.com/office/drawing/2014/main" id="{295D70CC-D3AF-FF48-95DE-7A2B87A15EF6}"/>
              </a:ext>
            </a:extLst>
          </p:cNvPr>
          <p:cNvSpPr/>
          <p:nvPr/>
        </p:nvSpPr>
        <p:spPr>
          <a:xfrm>
            <a:off x="8087820" y="3512666"/>
            <a:ext cx="3342820" cy="2026539"/>
          </a:xfrm>
          <a:custGeom>
            <a:avLst/>
            <a:gdLst>
              <a:gd name="connsiteX0" fmla="*/ 3285388 w 3342820"/>
              <a:gd name="connsiteY0" fmla="*/ 0 h 2026539"/>
              <a:gd name="connsiteX1" fmla="*/ 1106705 w 3342820"/>
              <a:gd name="connsiteY1" fmla="*/ 0 h 2026539"/>
              <a:gd name="connsiteX2" fmla="*/ 0 w 3342820"/>
              <a:gd name="connsiteY2" fmla="*/ 1098221 h 2026539"/>
              <a:gd name="connsiteX3" fmla="*/ 0 w 3342820"/>
              <a:gd name="connsiteY3" fmla="*/ 1969371 h 2026539"/>
              <a:gd name="connsiteX4" fmla="*/ 57165 w 3342820"/>
              <a:gd name="connsiteY4" fmla="*/ 2026540 h 2026539"/>
              <a:gd name="connsiteX5" fmla="*/ 3285655 w 3342820"/>
              <a:gd name="connsiteY5" fmla="*/ 2026540 h 2026539"/>
              <a:gd name="connsiteX6" fmla="*/ 3342821 w 3342820"/>
              <a:gd name="connsiteY6" fmla="*/ 1969371 h 2026539"/>
              <a:gd name="connsiteX7" fmla="*/ 3342821 w 3342820"/>
              <a:gd name="connsiteY7" fmla="*/ 56901 h 2026539"/>
              <a:gd name="connsiteX8" fmla="*/ 3285388 w 3342820"/>
              <a:gd name="connsiteY8" fmla="*/ 0 h 2026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2820" h="2026539">
                <a:moveTo>
                  <a:pt x="3285388" y="0"/>
                </a:moveTo>
                <a:lnTo>
                  <a:pt x="1106705" y="0"/>
                </a:lnTo>
                <a:cubicBezTo>
                  <a:pt x="1035649" y="575691"/>
                  <a:pt x="576993" y="1031436"/>
                  <a:pt x="0" y="1098221"/>
                </a:cubicBezTo>
                <a:lnTo>
                  <a:pt x="0" y="1969371"/>
                </a:lnTo>
                <a:cubicBezTo>
                  <a:pt x="0" y="2000894"/>
                  <a:pt x="25644" y="2026540"/>
                  <a:pt x="57165" y="2026540"/>
                </a:cubicBezTo>
                <a:lnTo>
                  <a:pt x="3285655" y="2026540"/>
                </a:lnTo>
                <a:cubicBezTo>
                  <a:pt x="3317176" y="2026540"/>
                  <a:pt x="3342821" y="2000894"/>
                  <a:pt x="3342821" y="1969371"/>
                </a:cubicBezTo>
                <a:lnTo>
                  <a:pt x="3342821" y="56901"/>
                </a:lnTo>
                <a:cubicBezTo>
                  <a:pt x="3342553" y="25378"/>
                  <a:pt x="3316909" y="0"/>
                  <a:pt x="3285388" y="0"/>
                </a:cubicBezTo>
                <a:close/>
              </a:path>
            </a:pathLst>
          </a:custGeom>
          <a:solidFill>
            <a:srgbClr val="0070C0">
              <a:alpha val="12368"/>
            </a:srgbClr>
          </a:solidFill>
          <a:ln w="12700" cap="flat">
            <a:solidFill>
              <a:srgbClr val="2086FA"/>
            </a:solidFill>
            <a:prstDash val="solid"/>
            <a:miter/>
          </a:ln>
        </p:spPr>
        <p:txBody>
          <a:bodyPr rtlCol="0" anchor="ctr"/>
          <a:lstStyle/>
          <a:p>
            <a:endParaRPr lang="en-US" altLang="zh-CN"/>
          </a:p>
        </p:txBody>
      </p:sp>
      <p:sp>
        <p:nvSpPr>
          <p:cNvPr id="39" name="灯片编号占位符 3">
            <a:extLst>
              <a:ext uri="{FF2B5EF4-FFF2-40B4-BE49-F238E27FC236}">
                <a16:creationId xmlns:a16="http://schemas.microsoft.com/office/drawing/2014/main" id="{0DA6454B-D0F0-FC47-887F-D57372C93FF7}"/>
              </a:ext>
            </a:extLst>
          </p:cNvPr>
          <p:cNvSpPr txBox="1">
            <a:spLocks/>
          </p:cNvSpPr>
          <p:nvPr/>
        </p:nvSpPr>
        <p:spPr>
          <a:xfrm>
            <a:off x="9803758" y="6562665"/>
            <a:ext cx="2183450" cy="239181"/>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050">
                <a:solidFill>
                  <a:schemeClr val="bg1">
                    <a:lumMod val="75000"/>
                  </a:schemeClr>
                </a:solidFill>
              </a:rPr>
              <a:t>Sangfor Technologies | </a:t>
            </a:r>
            <a:fld id="{6F6B6950-8D1A-4668-8374-25B44628E0DF}" type="slidenum">
              <a:rPr lang="en-US" altLang="zh-CN" sz="1050" smtClean="0">
                <a:solidFill>
                  <a:schemeClr val="bg1">
                    <a:lumMod val="75000"/>
                  </a:schemeClr>
                </a:solidFill>
              </a:rPr>
              <a:pPr algn="ctr"/>
              <a:t>7</a:t>
            </a:fld>
            <a:endParaRPr lang="en-US" altLang="zh-CN" sz="1050">
              <a:solidFill>
                <a:schemeClr val="bg1">
                  <a:lumMod val="75000"/>
                </a:schemeClr>
              </a:solidFill>
            </a:endParaRPr>
          </a:p>
        </p:txBody>
      </p:sp>
      <p:sp>
        <p:nvSpPr>
          <p:cNvPr id="28" name="灯片编号占位符 3">
            <a:extLst>
              <a:ext uri="{FF2B5EF4-FFF2-40B4-BE49-F238E27FC236}">
                <a16:creationId xmlns:a16="http://schemas.microsoft.com/office/drawing/2014/main" id="{4E64101E-8CB1-D545-94A0-11A9539E646B}"/>
              </a:ext>
            </a:extLst>
          </p:cNvPr>
          <p:cNvSpPr txBox="1">
            <a:spLocks/>
          </p:cNvSpPr>
          <p:nvPr/>
        </p:nvSpPr>
        <p:spPr>
          <a:xfrm>
            <a:off x="445118" y="6557942"/>
            <a:ext cx="4849371" cy="30005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50">
                <a:solidFill>
                  <a:schemeClr val="bg1">
                    <a:alpha val="66000"/>
                  </a:schemeClr>
                </a:solidFill>
              </a:rPr>
              <a:t>Make Your Digital Transformation Simpler and Secure</a:t>
            </a:r>
          </a:p>
        </p:txBody>
      </p:sp>
      <p:sp>
        <p:nvSpPr>
          <p:cNvPr id="4" name="标题 3">
            <a:extLst>
              <a:ext uri="{FF2B5EF4-FFF2-40B4-BE49-F238E27FC236}">
                <a16:creationId xmlns:a16="http://schemas.microsoft.com/office/drawing/2014/main" id="{E0D97DE3-46AC-784C-BDD6-CCE6B8318272}"/>
              </a:ext>
            </a:extLst>
          </p:cNvPr>
          <p:cNvSpPr>
            <a:spLocks noGrp="1"/>
          </p:cNvSpPr>
          <p:nvPr>
            <p:ph type="title"/>
          </p:nvPr>
        </p:nvSpPr>
        <p:spPr/>
        <p:txBody>
          <a:bodyPr>
            <a:normAutofit/>
          </a:bodyPr>
          <a:lstStyle/>
          <a:p>
            <a:r>
              <a:rPr lang="es-MX" altLang="zh-CN" dirty="0">
                <a:ea typeface="微软雅黑" charset="-122"/>
              </a:rPr>
              <a:t>Servicios de seguridad de Sangfor</a:t>
            </a:r>
            <a:endParaRPr lang="en-US" altLang="zh-CN" dirty="0"/>
          </a:p>
        </p:txBody>
      </p:sp>
      <p:grpSp>
        <p:nvGrpSpPr>
          <p:cNvPr id="2" name="Group 49">
            <a:extLst>
              <a:ext uri="{FF2B5EF4-FFF2-40B4-BE49-F238E27FC236}">
                <a16:creationId xmlns:a16="http://schemas.microsoft.com/office/drawing/2014/main" id="{E1C5CA0A-225D-D308-E340-796EB744D23D}"/>
              </a:ext>
            </a:extLst>
          </p:cNvPr>
          <p:cNvGrpSpPr>
            <a:grpSpLocks noChangeAspect="1"/>
          </p:cNvGrpSpPr>
          <p:nvPr/>
        </p:nvGrpSpPr>
        <p:grpSpPr>
          <a:xfrm>
            <a:off x="593480" y="1450225"/>
            <a:ext cx="3825925" cy="3825925"/>
            <a:chOff x="3331395" y="904470"/>
            <a:chExt cx="5349239" cy="5349240"/>
          </a:xfrm>
        </p:grpSpPr>
        <p:grpSp>
          <p:nvGrpSpPr>
            <p:cNvPr id="7" name="Group 5">
              <a:extLst>
                <a:ext uri="{FF2B5EF4-FFF2-40B4-BE49-F238E27FC236}">
                  <a16:creationId xmlns:a16="http://schemas.microsoft.com/office/drawing/2014/main" id="{0C865B76-AE23-7EED-D2CB-C185F08D1F28}"/>
                </a:ext>
              </a:extLst>
            </p:cNvPr>
            <p:cNvGrpSpPr/>
            <p:nvPr/>
          </p:nvGrpSpPr>
          <p:grpSpPr>
            <a:xfrm>
              <a:off x="3818820" y="2135647"/>
              <a:ext cx="3648778" cy="2878574"/>
              <a:chOff x="3818820" y="1866697"/>
              <a:chExt cx="3648778" cy="2878574"/>
            </a:xfrm>
          </p:grpSpPr>
          <p:sp>
            <p:nvSpPr>
              <p:cNvPr id="40" name="Freeform: Shape 7">
                <a:extLst>
                  <a:ext uri="{FF2B5EF4-FFF2-40B4-BE49-F238E27FC236}">
                    <a16:creationId xmlns:a16="http://schemas.microsoft.com/office/drawing/2014/main" id="{29268434-5938-DC9C-7393-AC706E75F32C}"/>
                  </a:ext>
                </a:extLst>
              </p:cNvPr>
              <p:cNvSpPr/>
              <p:nvPr/>
            </p:nvSpPr>
            <p:spPr>
              <a:xfrm rot="14400000">
                <a:off x="4275811" y="1409706"/>
                <a:ext cx="1828802" cy="2742783"/>
              </a:xfrm>
              <a:custGeom>
                <a:avLst/>
                <a:gdLst>
                  <a:gd name="connsiteX0" fmla="*/ 1608076 w 1828802"/>
                  <a:gd name="connsiteY0" fmla="*/ 2700515 h 2742783"/>
                  <a:gd name="connsiteX1" fmla="*/ 1582515 w 1828802"/>
                  <a:gd name="connsiteY1" fmla="*/ 2742589 h 2742783"/>
                  <a:gd name="connsiteX2" fmla="*/ 1582545 w 1828802"/>
                  <a:gd name="connsiteY2" fmla="*/ 2742607 h 2742783"/>
                  <a:gd name="connsiteX3" fmla="*/ 1582504 w 1828802"/>
                  <a:gd name="connsiteY3" fmla="*/ 2742607 h 2742783"/>
                  <a:gd name="connsiteX4" fmla="*/ 1582397 w 1828802"/>
                  <a:gd name="connsiteY4" fmla="*/ 2742783 h 2742783"/>
                  <a:gd name="connsiteX5" fmla="*/ 1582089 w 1828802"/>
                  <a:gd name="connsiteY5" fmla="*/ 2742606 h 2742783"/>
                  <a:gd name="connsiteX6" fmla="*/ 1044803 w 1828802"/>
                  <a:gd name="connsiteY6" fmla="*/ 2740554 h 2742783"/>
                  <a:gd name="connsiteX7" fmla="*/ 774383 w 1828802"/>
                  <a:gd name="connsiteY7" fmla="*/ 2276276 h 2742783"/>
                  <a:gd name="connsiteX8" fmla="*/ 771585 w 1828802"/>
                  <a:gd name="connsiteY8" fmla="*/ 2274660 h 2742783"/>
                  <a:gd name="connsiteX9" fmla="*/ 784196 w 1828802"/>
                  <a:gd name="connsiteY9" fmla="*/ 2253901 h 2742783"/>
                  <a:gd name="connsiteX10" fmla="*/ 891835 w 1828802"/>
                  <a:gd name="connsiteY10" fmla="*/ 1828800 h 2742783"/>
                  <a:gd name="connsiteX11" fmla="*/ 2 w 1828802"/>
                  <a:gd name="connsiteY11" fmla="*/ 936967 h 2742783"/>
                  <a:gd name="connsiteX12" fmla="*/ 0 w 1828802"/>
                  <a:gd name="connsiteY12" fmla="*/ 936967 h 2742783"/>
                  <a:gd name="connsiteX13" fmla="*/ 0 w 1828802"/>
                  <a:gd name="connsiteY13" fmla="*/ 933437 h 2742783"/>
                  <a:gd name="connsiteX14" fmla="*/ 266211 w 1828802"/>
                  <a:gd name="connsiteY14" fmla="*/ 468253 h 2742783"/>
                  <a:gd name="connsiteX15" fmla="*/ 0 w 1828802"/>
                  <a:gd name="connsiteY15" fmla="*/ 3069 h 2742783"/>
                  <a:gd name="connsiteX16" fmla="*/ 0 w 1828802"/>
                  <a:gd name="connsiteY16" fmla="*/ 0 h 2742783"/>
                  <a:gd name="connsiteX17" fmla="*/ 2 w 1828802"/>
                  <a:gd name="connsiteY17" fmla="*/ 0 h 2742783"/>
                  <a:gd name="connsiteX18" fmla="*/ 1828802 w 1828802"/>
                  <a:gd name="connsiteY18" fmla="*/ 1828800 h 2742783"/>
                  <a:gd name="connsiteX19" fmla="*/ 1608076 w 1828802"/>
                  <a:gd name="connsiteY19" fmla="*/ 2700515 h 274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02" h="2742783">
                    <a:moveTo>
                      <a:pt x="1608076" y="2700515"/>
                    </a:moveTo>
                    <a:lnTo>
                      <a:pt x="1582515" y="2742589"/>
                    </a:lnTo>
                    <a:lnTo>
                      <a:pt x="1582545" y="2742607"/>
                    </a:lnTo>
                    <a:lnTo>
                      <a:pt x="1582504" y="2742607"/>
                    </a:lnTo>
                    <a:lnTo>
                      <a:pt x="1582397" y="2742783"/>
                    </a:lnTo>
                    <a:lnTo>
                      <a:pt x="1582089" y="2742606"/>
                    </a:lnTo>
                    <a:lnTo>
                      <a:pt x="1044803" y="2740554"/>
                    </a:lnTo>
                    <a:lnTo>
                      <a:pt x="774383" y="2276276"/>
                    </a:lnTo>
                    <a:lnTo>
                      <a:pt x="771585" y="2274660"/>
                    </a:lnTo>
                    <a:lnTo>
                      <a:pt x="784196" y="2253901"/>
                    </a:lnTo>
                    <a:cubicBezTo>
                      <a:pt x="852842" y="2127534"/>
                      <a:pt x="891835" y="1982721"/>
                      <a:pt x="891835" y="1828800"/>
                    </a:cubicBezTo>
                    <a:cubicBezTo>
                      <a:pt x="891835" y="1336254"/>
                      <a:pt x="492548" y="936967"/>
                      <a:pt x="2" y="936967"/>
                    </a:cubicBezTo>
                    <a:lnTo>
                      <a:pt x="0" y="936967"/>
                    </a:lnTo>
                    <a:lnTo>
                      <a:pt x="0" y="933437"/>
                    </a:lnTo>
                    <a:lnTo>
                      <a:pt x="266211" y="468253"/>
                    </a:lnTo>
                    <a:lnTo>
                      <a:pt x="0" y="3069"/>
                    </a:lnTo>
                    <a:lnTo>
                      <a:pt x="0" y="0"/>
                    </a:lnTo>
                    <a:lnTo>
                      <a:pt x="2" y="0"/>
                    </a:lnTo>
                    <a:cubicBezTo>
                      <a:pt x="1010020" y="0"/>
                      <a:pt x="1828802" y="818782"/>
                      <a:pt x="1828802" y="1828800"/>
                    </a:cubicBezTo>
                    <a:cubicBezTo>
                      <a:pt x="1828802" y="2144431"/>
                      <a:pt x="1748843" y="2441386"/>
                      <a:pt x="1608076" y="2700515"/>
                    </a:cubicBezTo>
                    <a:close/>
                  </a:path>
                </a:pathLst>
              </a:custGeom>
              <a:solidFill>
                <a:srgbClr val="00A5E3"/>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solidFill>
                    <a:schemeClr val="tx1"/>
                  </a:solidFill>
                </a:endParaRPr>
              </a:p>
            </p:txBody>
          </p:sp>
          <p:sp>
            <p:nvSpPr>
              <p:cNvPr id="41" name="Rectangle 8">
                <a:extLst>
                  <a:ext uri="{FF2B5EF4-FFF2-40B4-BE49-F238E27FC236}">
                    <a16:creationId xmlns:a16="http://schemas.microsoft.com/office/drawing/2014/main" id="{1BC888F9-6B1E-5BB0-C7A6-4376CE83CAA6}"/>
                  </a:ext>
                </a:extLst>
              </p:cNvPr>
              <p:cNvSpPr/>
              <p:nvPr/>
            </p:nvSpPr>
            <p:spPr>
              <a:xfrm rot="18249060">
                <a:off x="4724398" y="2002071"/>
                <a:ext cx="2743200" cy="2743200"/>
              </a:xfrm>
              <a:prstGeom prst="rect">
                <a:avLst/>
              </a:prstGeom>
              <a:noFill/>
            </p:spPr>
            <p:txBody>
              <a:bodyPr wrap="none" lIns="91440" tIns="45720" rIns="91440" bIns="45720">
                <a:prstTxWarp prst="textArchUp">
                  <a:avLst/>
                </a:prstTxWarp>
                <a:spAutoFit/>
              </a:bodyPr>
              <a:lstStyle/>
              <a:p>
                <a:pPr algn="ctr"/>
                <a:r>
                  <a:rPr lang="en-US" sz="1600" b="1" cap="none" spc="0">
                    <a:ln w="0"/>
                    <a:solidFill>
                      <a:schemeClr val="bg1"/>
                    </a:solidFill>
                    <a:effectLst>
                      <a:outerShdw blurRad="38100" dist="19050" dir="2700000" algn="tl" rotWithShape="0">
                        <a:schemeClr val="dk1">
                          <a:alpha val="40000"/>
                        </a:schemeClr>
                      </a:outerShdw>
                    </a:effectLst>
                  </a:rPr>
                  <a:t>Post-Incident</a:t>
                </a:r>
              </a:p>
            </p:txBody>
          </p:sp>
        </p:grpSp>
        <p:grpSp>
          <p:nvGrpSpPr>
            <p:cNvPr id="10" name="Group 9">
              <a:extLst>
                <a:ext uri="{FF2B5EF4-FFF2-40B4-BE49-F238E27FC236}">
                  <a16:creationId xmlns:a16="http://schemas.microsoft.com/office/drawing/2014/main" id="{40A03F3F-A9DF-B486-0B4C-A9D59E9405C1}"/>
                </a:ext>
              </a:extLst>
            </p:cNvPr>
            <p:cNvGrpSpPr/>
            <p:nvPr/>
          </p:nvGrpSpPr>
          <p:grpSpPr>
            <a:xfrm>
              <a:off x="4608448" y="2226664"/>
              <a:ext cx="2744403" cy="3315529"/>
              <a:chOff x="4608448" y="1957714"/>
              <a:chExt cx="2744403" cy="3315529"/>
            </a:xfrm>
          </p:grpSpPr>
          <p:sp>
            <p:nvSpPr>
              <p:cNvPr id="37" name="Freeform: Shape 10">
                <a:extLst>
                  <a:ext uri="{FF2B5EF4-FFF2-40B4-BE49-F238E27FC236}">
                    <a16:creationId xmlns:a16="http://schemas.microsoft.com/office/drawing/2014/main" id="{EC06D45B-563F-7CE5-19C2-0059EBF0A02E}"/>
                  </a:ext>
                </a:extLst>
              </p:cNvPr>
              <p:cNvSpPr/>
              <p:nvPr/>
            </p:nvSpPr>
            <p:spPr>
              <a:xfrm rot="7200000">
                <a:off x="5067059" y="2987450"/>
                <a:ext cx="1828802" cy="2742783"/>
              </a:xfrm>
              <a:custGeom>
                <a:avLst/>
                <a:gdLst>
                  <a:gd name="connsiteX0" fmla="*/ 1608076 w 1828802"/>
                  <a:gd name="connsiteY0" fmla="*/ 2700515 h 2742783"/>
                  <a:gd name="connsiteX1" fmla="*/ 1582515 w 1828802"/>
                  <a:gd name="connsiteY1" fmla="*/ 2742589 h 2742783"/>
                  <a:gd name="connsiteX2" fmla="*/ 1582545 w 1828802"/>
                  <a:gd name="connsiteY2" fmla="*/ 2742607 h 2742783"/>
                  <a:gd name="connsiteX3" fmla="*/ 1582504 w 1828802"/>
                  <a:gd name="connsiteY3" fmla="*/ 2742607 h 2742783"/>
                  <a:gd name="connsiteX4" fmla="*/ 1582397 w 1828802"/>
                  <a:gd name="connsiteY4" fmla="*/ 2742783 h 2742783"/>
                  <a:gd name="connsiteX5" fmla="*/ 1582089 w 1828802"/>
                  <a:gd name="connsiteY5" fmla="*/ 2742606 h 2742783"/>
                  <a:gd name="connsiteX6" fmla="*/ 1044803 w 1828802"/>
                  <a:gd name="connsiteY6" fmla="*/ 2740554 h 2742783"/>
                  <a:gd name="connsiteX7" fmla="*/ 774383 w 1828802"/>
                  <a:gd name="connsiteY7" fmla="*/ 2276276 h 2742783"/>
                  <a:gd name="connsiteX8" fmla="*/ 771585 w 1828802"/>
                  <a:gd name="connsiteY8" fmla="*/ 2274660 h 2742783"/>
                  <a:gd name="connsiteX9" fmla="*/ 784196 w 1828802"/>
                  <a:gd name="connsiteY9" fmla="*/ 2253901 h 2742783"/>
                  <a:gd name="connsiteX10" fmla="*/ 891835 w 1828802"/>
                  <a:gd name="connsiteY10" fmla="*/ 1828800 h 2742783"/>
                  <a:gd name="connsiteX11" fmla="*/ 2 w 1828802"/>
                  <a:gd name="connsiteY11" fmla="*/ 936967 h 2742783"/>
                  <a:gd name="connsiteX12" fmla="*/ 0 w 1828802"/>
                  <a:gd name="connsiteY12" fmla="*/ 936967 h 2742783"/>
                  <a:gd name="connsiteX13" fmla="*/ 0 w 1828802"/>
                  <a:gd name="connsiteY13" fmla="*/ 933437 h 2742783"/>
                  <a:gd name="connsiteX14" fmla="*/ 266211 w 1828802"/>
                  <a:gd name="connsiteY14" fmla="*/ 468253 h 2742783"/>
                  <a:gd name="connsiteX15" fmla="*/ 0 w 1828802"/>
                  <a:gd name="connsiteY15" fmla="*/ 3069 h 2742783"/>
                  <a:gd name="connsiteX16" fmla="*/ 0 w 1828802"/>
                  <a:gd name="connsiteY16" fmla="*/ 0 h 2742783"/>
                  <a:gd name="connsiteX17" fmla="*/ 2 w 1828802"/>
                  <a:gd name="connsiteY17" fmla="*/ 0 h 2742783"/>
                  <a:gd name="connsiteX18" fmla="*/ 1828802 w 1828802"/>
                  <a:gd name="connsiteY18" fmla="*/ 1828800 h 2742783"/>
                  <a:gd name="connsiteX19" fmla="*/ 1608076 w 1828802"/>
                  <a:gd name="connsiteY19" fmla="*/ 2700515 h 274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02" h="2742783">
                    <a:moveTo>
                      <a:pt x="1608076" y="2700515"/>
                    </a:moveTo>
                    <a:lnTo>
                      <a:pt x="1582515" y="2742589"/>
                    </a:lnTo>
                    <a:lnTo>
                      <a:pt x="1582545" y="2742607"/>
                    </a:lnTo>
                    <a:lnTo>
                      <a:pt x="1582504" y="2742607"/>
                    </a:lnTo>
                    <a:lnTo>
                      <a:pt x="1582397" y="2742783"/>
                    </a:lnTo>
                    <a:lnTo>
                      <a:pt x="1582089" y="2742606"/>
                    </a:lnTo>
                    <a:lnTo>
                      <a:pt x="1044803" y="2740554"/>
                    </a:lnTo>
                    <a:lnTo>
                      <a:pt x="774383" y="2276276"/>
                    </a:lnTo>
                    <a:lnTo>
                      <a:pt x="771585" y="2274660"/>
                    </a:lnTo>
                    <a:lnTo>
                      <a:pt x="784196" y="2253901"/>
                    </a:lnTo>
                    <a:cubicBezTo>
                      <a:pt x="852842" y="2127534"/>
                      <a:pt x="891835" y="1982721"/>
                      <a:pt x="891835" y="1828800"/>
                    </a:cubicBezTo>
                    <a:cubicBezTo>
                      <a:pt x="891835" y="1336254"/>
                      <a:pt x="492548" y="936967"/>
                      <a:pt x="2" y="936967"/>
                    </a:cubicBezTo>
                    <a:lnTo>
                      <a:pt x="0" y="936967"/>
                    </a:lnTo>
                    <a:lnTo>
                      <a:pt x="0" y="933437"/>
                    </a:lnTo>
                    <a:lnTo>
                      <a:pt x="266211" y="468253"/>
                    </a:lnTo>
                    <a:lnTo>
                      <a:pt x="0" y="3069"/>
                    </a:lnTo>
                    <a:lnTo>
                      <a:pt x="0" y="0"/>
                    </a:lnTo>
                    <a:lnTo>
                      <a:pt x="2" y="0"/>
                    </a:lnTo>
                    <a:cubicBezTo>
                      <a:pt x="1010020" y="0"/>
                      <a:pt x="1828802" y="818782"/>
                      <a:pt x="1828802" y="1828800"/>
                    </a:cubicBezTo>
                    <a:cubicBezTo>
                      <a:pt x="1828802" y="2144431"/>
                      <a:pt x="1748843" y="2441386"/>
                      <a:pt x="1608076" y="2700515"/>
                    </a:cubicBezTo>
                    <a:close/>
                  </a:path>
                </a:pathLst>
              </a:custGeom>
              <a:solidFill>
                <a:srgbClr val="36B943"/>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solidFill>
                    <a:schemeClr val="tx1"/>
                  </a:solidFill>
                </a:endParaRPr>
              </a:p>
            </p:txBody>
          </p:sp>
          <p:sp>
            <p:nvSpPr>
              <p:cNvPr id="38" name="Rectangle 11">
                <a:extLst>
                  <a:ext uri="{FF2B5EF4-FFF2-40B4-BE49-F238E27FC236}">
                    <a16:creationId xmlns:a16="http://schemas.microsoft.com/office/drawing/2014/main" id="{A75384C0-D832-7323-23BF-29761127C7D2}"/>
                  </a:ext>
                </a:extLst>
              </p:cNvPr>
              <p:cNvSpPr/>
              <p:nvPr/>
            </p:nvSpPr>
            <p:spPr>
              <a:xfrm>
                <a:off x="4608448" y="1957714"/>
                <a:ext cx="2743200" cy="2743200"/>
              </a:xfrm>
              <a:prstGeom prst="rect">
                <a:avLst/>
              </a:prstGeom>
              <a:noFill/>
            </p:spPr>
            <p:txBody>
              <a:bodyPr wrap="none" lIns="91440" tIns="45720" rIns="91440" bIns="45720">
                <a:prstTxWarp prst="textArchDown">
                  <a:avLst/>
                </a:prstTxWarp>
                <a:spAutoFit/>
              </a:bodyPr>
              <a:lstStyle/>
              <a:p>
                <a:pPr algn="ctr"/>
                <a:r>
                  <a:rPr lang="en-US" sz="1600" b="1" cap="none" spc="0">
                    <a:ln w="0"/>
                    <a:solidFill>
                      <a:schemeClr val="bg1"/>
                    </a:solidFill>
                    <a:effectLst>
                      <a:outerShdw blurRad="38100" dist="19050" dir="2700000" algn="tl" rotWithShape="0">
                        <a:schemeClr val="dk1">
                          <a:alpha val="40000"/>
                        </a:schemeClr>
                      </a:outerShdw>
                    </a:effectLst>
                  </a:rPr>
                  <a:t>Mid-Incident</a:t>
                </a:r>
              </a:p>
            </p:txBody>
          </p:sp>
        </p:grpSp>
        <p:grpSp>
          <p:nvGrpSpPr>
            <p:cNvPr id="11" name="Group 12">
              <a:extLst>
                <a:ext uri="{FF2B5EF4-FFF2-40B4-BE49-F238E27FC236}">
                  <a16:creationId xmlns:a16="http://schemas.microsoft.com/office/drawing/2014/main" id="{8E21B50F-3075-ADA3-16C3-4ED5685EE0C0}"/>
                </a:ext>
              </a:extLst>
            </p:cNvPr>
            <p:cNvGrpSpPr/>
            <p:nvPr/>
          </p:nvGrpSpPr>
          <p:grpSpPr>
            <a:xfrm>
              <a:off x="4591062" y="1782806"/>
              <a:ext cx="3278207" cy="3170137"/>
              <a:chOff x="4591062" y="1513856"/>
              <a:chExt cx="3278207" cy="3170137"/>
            </a:xfrm>
          </p:grpSpPr>
          <p:sp>
            <p:nvSpPr>
              <p:cNvPr id="35" name="Freeform: Shape 13">
                <a:extLst>
                  <a:ext uri="{FF2B5EF4-FFF2-40B4-BE49-F238E27FC236}">
                    <a16:creationId xmlns:a16="http://schemas.microsoft.com/office/drawing/2014/main" id="{B6502263-2007-127D-F464-252CB61CC2E0}"/>
                  </a:ext>
                </a:extLst>
              </p:cNvPr>
              <p:cNvSpPr/>
              <p:nvPr/>
            </p:nvSpPr>
            <p:spPr>
              <a:xfrm>
                <a:off x="6040467" y="1513856"/>
                <a:ext cx="1828802" cy="2742783"/>
              </a:xfrm>
              <a:custGeom>
                <a:avLst/>
                <a:gdLst>
                  <a:gd name="connsiteX0" fmla="*/ 1608076 w 1828802"/>
                  <a:gd name="connsiteY0" fmla="*/ 2700515 h 2742783"/>
                  <a:gd name="connsiteX1" fmla="*/ 1582515 w 1828802"/>
                  <a:gd name="connsiteY1" fmla="*/ 2742589 h 2742783"/>
                  <a:gd name="connsiteX2" fmla="*/ 1582545 w 1828802"/>
                  <a:gd name="connsiteY2" fmla="*/ 2742607 h 2742783"/>
                  <a:gd name="connsiteX3" fmla="*/ 1582504 w 1828802"/>
                  <a:gd name="connsiteY3" fmla="*/ 2742607 h 2742783"/>
                  <a:gd name="connsiteX4" fmla="*/ 1582397 w 1828802"/>
                  <a:gd name="connsiteY4" fmla="*/ 2742783 h 2742783"/>
                  <a:gd name="connsiteX5" fmla="*/ 1582089 w 1828802"/>
                  <a:gd name="connsiteY5" fmla="*/ 2742606 h 2742783"/>
                  <a:gd name="connsiteX6" fmla="*/ 1044803 w 1828802"/>
                  <a:gd name="connsiteY6" fmla="*/ 2740554 h 2742783"/>
                  <a:gd name="connsiteX7" fmla="*/ 774383 w 1828802"/>
                  <a:gd name="connsiteY7" fmla="*/ 2276276 h 2742783"/>
                  <a:gd name="connsiteX8" fmla="*/ 771585 w 1828802"/>
                  <a:gd name="connsiteY8" fmla="*/ 2274660 h 2742783"/>
                  <a:gd name="connsiteX9" fmla="*/ 784196 w 1828802"/>
                  <a:gd name="connsiteY9" fmla="*/ 2253901 h 2742783"/>
                  <a:gd name="connsiteX10" fmla="*/ 891835 w 1828802"/>
                  <a:gd name="connsiteY10" fmla="*/ 1828800 h 2742783"/>
                  <a:gd name="connsiteX11" fmla="*/ 2 w 1828802"/>
                  <a:gd name="connsiteY11" fmla="*/ 936967 h 2742783"/>
                  <a:gd name="connsiteX12" fmla="*/ 0 w 1828802"/>
                  <a:gd name="connsiteY12" fmla="*/ 936967 h 2742783"/>
                  <a:gd name="connsiteX13" fmla="*/ 0 w 1828802"/>
                  <a:gd name="connsiteY13" fmla="*/ 933437 h 2742783"/>
                  <a:gd name="connsiteX14" fmla="*/ 266211 w 1828802"/>
                  <a:gd name="connsiteY14" fmla="*/ 468253 h 2742783"/>
                  <a:gd name="connsiteX15" fmla="*/ 0 w 1828802"/>
                  <a:gd name="connsiteY15" fmla="*/ 3069 h 2742783"/>
                  <a:gd name="connsiteX16" fmla="*/ 0 w 1828802"/>
                  <a:gd name="connsiteY16" fmla="*/ 0 h 2742783"/>
                  <a:gd name="connsiteX17" fmla="*/ 2 w 1828802"/>
                  <a:gd name="connsiteY17" fmla="*/ 0 h 2742783"/>
                  <a:gd name="connsiteX18" fmla="*/ 1828802 w 1828802"/>
                  <a:gd name="connsiteY18" fmla="*/ 1828800 h 2742783"/>
                  <a:gd name="connsiteX19" fmla="*/ 1608076 w 1828802"/>
                  <a:gd name="connsiteY19" fmla="*/ 2700515 h 274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02" h="2742783">
                    <a:moveTo>
                      <a:pt x="1608076" y="2700515"/>
                    </a:moveTo>
                    <a:lnTo>
                      <a:pt x="1582515" y="2742589"/>
                    </a:lnTo>
                    <a:lnTo>
                      <a:pt x="1582545" y="2742607"/>
                    </a:lnTo>
                    <a:lnTo>
                      <a:pt x="1582504" y="2742607"/>
                    </a:lnTo>
                    <a:lnTo>
                      <a:pt x="1582397" y="2742783"/>
                    </a:lnTo>
                    <a:lnTo>
                      <a:pt x="1582089" y="2742606"/>
                    </a:lnTo>
                    <a:lnTo>
                      <a:pt x="1044803" y="2740554"/>
                    </a:lnTo>
                    <a:lnTo>
                      <a:pt x="774383" y="2276276"/>
                    </a:lnTo>
                    <a:lnTo>
                      <a:pt x="771585" y="2274660"/>
                    </a:lnTo>
                    <a:lnTo>
                      <a:pt x="784196" y="2253901"/>
                    </a:lnTo>
                    <a:cubicBezTo>
                      <a:pt x="852842" y="2127534"/>
                      <a:pt x="891835" y="1982721"/>
                      <a:pt x="891835" y="1828800"/>
                    </a:cubicBezTo>
                    <a:cubicBezTo>
                      <a:pt x="891835" y="1336254"/>
                      <a:pt x="492548" y="936967"/>
                      <a:pt x="2" y="936967"/>
                    </a:cubicBezTo>
                    <a:lnTo>
                      <a:pt x="0" y="936967"/>
                    </a:lnTo>
                    <a:lnTo>
                      <a:pt x="0" y="933437"/>
                    </a:lnTo>
                    <a:lnTo>
                      <a:pt x="266211" y="468253"/>
                    </a:lnTo>
                    <a:lnTo>
                      <a:pt x="0" y="3069"/>
                    </a:lnTo>
                    <a:lnTo>
                      <a:pt x="0" y="0"/>
                    </a:lnTo>
                    <a:lnTo>
                      <a:pt x="2" y="0"/>
                    </a:lnTo>
                    <a:cubicBezTo>
                      <a:pt x="1010020" y="0"/>
                      <a:pt x="1828802" y="818782"/>
                      <a:pt x="1828802" y="1828800"/>
                    </a:cubicBezTo>
                    <a:cubicBezTo>
                      <a:pt x="1828802" y="2144431"/>
                      <a:pt x="1748843" y="2441386"/>
                      <a:pt x="1608076" y="2700515"/>
                    </a:cubicBezTo>
                    <a:close/>
                  </a:path>
                </a:pathLst>
              </a:custGeom>
              <a:solidFill>
                <a:srgbClr val="0070EE"/>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solidFill>
                    <a:schemeClr val="tx1"/>
                  </a:solidFill>
                </a:endParaRPr>
              </a:p>
            </p:txBody>
          </p:sp>
          <p:sp>
            <p:nvSpPr>
              <p:cNvPr id="36" name="Rectangle 14">
                <a:extLst>
                  <a:ext uri="{FF2B5EF4-FFF2-40B4-BE49-F238E27FC236}">
                    <a16:creationId xmlns:a16="http://schemas.microsoft.com/office/drawing/2014/main" id="{B84E5319-B803-33CC-FC42-B22A3382133B}"/>
                  </a:ext>
                </a:extLst>
              </p:cNvPr>
              <p:cNvSpPr/>
              <p:nvPr/>
            </p:nvSpPr>
            <p:spPr>
              <a:xfrm rot="4238159">
                <a:off x="4591062" y="1940793"/>
                <a:ext cx="2743200" cy="2743200"/>
              </a:xfrm>
              <a:prstGeom prst="rect">
                <a:avLst/>
              </a:prstGeom>
              <a:noFill/>
            </p:spPr>
            <p:txBody>
              <a:bodyPr wrap="none" lIns="91440" tIns="45720" rIns="91440" bIns="45720">
                <a:prstTxWarp prst="textArchUp">
                  <a:avLst/>
                </a:prstTxWarp>
                <a:spAutoFit/>
              </a:bodyPr>
              <a:lstStyle/>
              <a:p>
                <a:pPr algn="ctr"/>
                <a:r>
                  <a:rPr lang="en-US" sz="1600" b="1" cap="none" spc="0">
                    <a:ln w="0"/>
                    <a:solidFill>
                      <a:schemeClr val="bg1"/>
                    </a:solidFill>
                    <a:effectLst>
                      <a:outerShdw blurRad="38100" dist="19050" dir="2700000" algn="tl" rotWithShape="0">
                        <a:schemeClr val="dk1">
                          <a:alpha val="40000"/>
                        </a:schemeClr>
                      </a:outerShdw>
                    </a:effectLst>
                  </a:rPr>
                  <a:t>Pre-Incident</a:t>
                </a:r>
              </a:p>
            </p:txBody>
          </p:sp>
        </p:grpSp>
        <p:sp useBgFill="1">
          <p:nvSpPr>
            <p:cNvPr id="12" name="Rectangle 15">
              <a:extLst>
                <a:ext uri="{FF2B5EF4-FFF2-40B4-BE49-F238E27FC236}">
                  <a16:creationId xmlns:a16="http://schemas.microsoft.com/office/drawing/2014/main" id="{D289924F-969B-93E7-34B8-EDA1FF3097DA}"/>
                </a:ext>
              </a:extLst>
            </p:cNvPr>
            <p:cNvSpPr/>
            <p:nvPr/>
          </p:nvSpPr>
          <p:spPr>
            <a:xfrm>
              <a:off x="5999203" y="928418"/>
              <a:ext cx="131133" cy="152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Freeform: Shape 16">
              <a:extLst>
                <a:ext uri="{FF2B5EF4-FFF2-40B4-BE49-F238E27FC236}">
                  <a16:creationId xmlns:a16="http://schemas.microsoft.com/office/drawing/2014/main" id="{26533EA2-2792-D6B4-67AD-921169AEB005}"/>
                </a:ext>
              </a:extLst>
            </p:cNvPr>
            <p:cNvSpPr/>
            <p:nvPr/>
          </p:nvSpPr>
          <p:spPr>
            <a:xfrm rot="4650877">
              <a:off x="5210962" y="2789978"/>
              <a:ext cx="1651499" cy="1618730"/>
            </a:xfrm>
            <a:custGeom>
              <a:avLst/>
              <a:gdLst>
                <a:gd name="connsiteX0" fmla="*/ 0 w 1651499"/>
                <a:gd name="connsiteY0" fmla="*/ 855433 h 1618730"/>
                <a:gd name="connsiteX1" fmla="*/ 64939 w 1651499"/>
                <a:gd name="connsiteY1" fmla="*/ 717250 h 1618730"/>
                <a:gd name="connsiteX2" fmla="*/ 129878 w 1651499"/>
                <a:gd name="connsiteY2" fmla="*/ 855433 h 1618730"/>
                <a:gd name="connsiteX3" fmla="*/ 83566 w 1651499"/>
                <a:gd name="connsiteY3" fmla="*/ 855433 h 1618730"/>
                <a:gd name="connsiteX4" fmla="*/ 91234 w 1651499"/>
                <a:gd name="connsiteY4" fmla="*/ 947979 h 1618730"/>
                <a:gd name="connsiteX5" fmla="*/ 677677 w 1651499"/>
                <a:gd name="connsiteY5" fmla="*/ 1556564 h 1618730"/>
                <a:gd name="connsiteX6" fmla="*/ 1589255 w 1651499"/>
                <a:gd name="connsiteY6" fmla="*/ 974578 h 1618730"/>
                <a:gd name="connsiteX7" fmla="*/ 1008577 w 1651499"/>
                <a:gd name="connsiteY7" fmla="*/ 62166 h 1618730"/>
                <a:gd name="connsiteX8" fmla="*/ 97000 w 1651499"/>
                <a:gd name="connsiteY8" fmla="*/ 644152 h 1618730"/>
                <a:gd name="connsiteX9" fmla="*/ 54091 w 1651499"/>
                <a:gd name="connsiteY9" fmla="*/ 634651 h 1618730"/>
                <a:gd name="connsiteX10" fmla="*/ 1018078 w 1651499"/>
                <a:gd name="connsiteY10" fmla="*/ 19259 h 1618730"/>
                <a:gd name="connsiteX11" fmla="*/ 1632164 w 1651499"/>
                <a:gd name="connsiteY11" fmla="*/ 984079 h 1618730"/>
                <a:gd name="connsiteX12" fmla="*/ 668176 w 1651499"/>
                <a:gd name="connsiteY12" fmla="*/ 1599471 h 1618730"/>
                <a:gd name="connsiteX13" fmla="*/ 47998 w 1651499"/>
                <a:gd name="connsiteY13" fmla="*/ 955926 h 1618730"/>
                <a:gd name="connsiteX14" fmla="*/ 39670 w 1651499"/>
                <a:gd name="connsiteY14" fmla="*/ 855433 h 1618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1499" h="1618730">
                  <a:moveTo>
                    <a:pt x="0" y="855433"/>
                  </a:moveTo>
                  <a:lnTo>
                    <a:pt x="64939" y="717250"/>
                  </a:lnTo>
                  <a:lnTo>
                    <a:pt x="129878" y="855433"/>
                  </a:lnTo>
                  <a:lnTo>
                    <a:pt x="83566" y="855433"/>
                  </a:lnTo>
                  <a:lnTo>
                    <a:pt x="91234" y="947979"/>
                  </a:lnTo>
                  <a:cubicBezTo>
                    <a:pt x="145120" y="1241241"/>
                    <a:pt x="368621" y="1488130"/>
                    <a:pt x="677677" y="1556564"/>
                  </a:cubicBezTo>
                  <a:cubicBezTo>
                    <a:pt x="1089752" y="1647808"/>
                    <a:pt x="1497879" y="1387244"/>
                    <a:pt x="1589255" y="974578"/>
                  </a:cubicBezTo>
                  <a:cubicBezTo>
                    <a:pt x="1680630" y="561911"/>
                    <a:pt x="1420652" y="153411"/>
                    <a:pt x="1008577" y="62166"/>
                  </a:cubicBezTo>
                  <a:cubicBezTo>
                    <a:pt x="596502" y="-29078"/>
                    <a:pt x="188375" y="231486"/>
                    <a:pt x="97000" y="644152"/>
                  </a:cubicBezTo>
                  <a:lnTo>
                    <a:pt x="54091" y="634651"/>
                  </a:lnTo>
                  <a:cubicBezTo>
                    <a:pt x="150714" y="198287"/>
                    <a:pt x="582305" y="-77233"/>
                    <a:pt x="1018078" y="19259"/>
                  </a:cubicBezTo>
                  <a:cubicBezTo>
                    <a:pt x="1453851" y="115750"/>
                    <a:pt x="1728786" y="547715"/>
                    <a:pt x="1632164" y="984079"/>
                  </a:cubicBezTo>
                  <a:cubicBezTo>
                    <a:pt x="1535541" y="1420442"/>
                    <a:pt x="1103949" y="1695963"/>
                    <a:pt x="668176" y="1599471"/>
                  </a:cubicBezTo>
                  <a:cubicBezTo>
                    <a:pt x="341347" y="1527102"/>
                    <a:pt x="104989" y="1266030"/>
                    <a:pt x="47998" y="955926"/>
                  </a:cubicBezTo>
                  <a:lnTo>
                    <a:pt x="39670" y="85543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grpSp>
          <p:nvGrpSpPr>
            <p:cNvPr id="14" name="Group 17">
              <a:extLst>
                <a:ext uri="{FF2B5EF4-FFF2-40B4-BE49-F238E27FC236}">
                  <a16:creationId xmlns:a16="http://schemas.microsoft.com/office/drawing/2014/main" id="{A62445C8-F1C3-11F7-BB02-C7C3E872F0D9}"/>
                </a:ext>
              </a:extLst>
            </p:cNvPr>
            <p:cNvGrpSpPr/>
            <p:nvPr/>
          </p:nvGrpSpPr>
          <p:grpSpPr>
            <a:xfrm>
              <a:off x="3736303" y="1340235"/>
              <a:ext cx="4572000" cy="4572000"/>
              <a:chOff x="3736303" y="1340235"/>
              <a:chExt cx="4572000" cy="4572000"/>
            </a:xfrm>
          </p:grpSpPr>
          <p:sp>
            <p:nvSpPr>
              <p:cNvPr id="33" name="Block Arc 35">
                <a:extLst>
                  <a:ext uri="{FF2B5EF4-FFF2-40B4-BE49-F238E27FC236}">
                    <a16:creationId xmlns:a16="http://schemas.microsoft.com/office/drawing/2014/main" id="{F522CD98-45DA-0751-817D-051246618432}"/>
                  </a:ext>
                </a:extLst>
              </p:cNvPr>
              <p:cNvSpPr/>
              <p:nvPr/>
            </p:nvSpPr>
            <p:spPr>
              <a:xfrm>
                <a:off x="3852603" y="1401555"/>
                <a:ext cx="4389120" cy="4389121"/>
              </a:xfrm>
              <a:prstGeom prst="blockArc">
                <a:avLst>
                  <a:gd name="adj1" fmla="val 16291504"/>
                  <a:gd name="adj2" fmla="val 1848896"/>
                  <a:gd name="adj3" fmla="val 2244"/>
                </a:avLst>
              </a:prstGeom>
              <a:solidFill>
                <a:srgbClr val="00A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nvGrpSpPr>
              <p:cNvPr id="23" name="Group 19">
                <a:extLst>
                  <a:ext uri="{FF2B5EF4-FFF2-40B4-BE49-F238E27FC236}">
                    <a16:creationId xmlns:a16="http://schemas.microsoft.com/office/drawing/2014/main" id="{9375C2C9-F680-42D1-C17B-A2581F009F7A}"/>
                  </a:ext>
                </a:extLst>
              </p:cNvPr>
              <p:cNvGrpSpPr/>
              <p:nvPr/>
            </p:nvGrpSpPr>
            <p:grpSpPr>
              <a:xfrm>
                <a:off x="3852603" y="1401556"/>
                <a:ext cx="4389120" cy="4389120"/>
                <a:chOff x="3852603" y="1401556"/>
                <a:chExt cx="4389120" cy="4389120"/>
              </a:xfrm>
            </p:grpSpPr>
            <p:sp>
              <p:nvSpPr>
                <p:cNvPr id="31" name="Rectangle 33">
                  <a:extLst>
                    <a:ext uri="{FF2B5EF4-FFF2-40B4-BE49-F238E27FC236}">
                      <a16:creationId xmlns:a16="http://schemas.microsoft.com/office/drawing/2014/main" id="{3F483E4F-CD37-D562-33AB-12B1B33D56D1}"/>
                    </a:ext>
                  </a:extLst>
                </p:cNvPr>
                <p:cNvSpPr/>
                <p:nvPr/>
              </p:nvSpPr>
              <p:spPr>
                <a:xfrm>
                  <a:off x="3852603" y="1401556"/>
                  <a:ext cx="4389120" cy="4389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2" name="Block Arc 34">
                  <a:extLst>
                    <a:ext uri="{FF2B5EF4-FFF2-40B4-BE49-F238E27FC236}">
                      <a16:creationId xmlns:a16="http://schemas.microsoft.com/office/drawing/2014/main" id="{9630E9EE-2C4E-0576-CAFD-5BB48158DD63}"/>
                    </a:ext>
                  </a:extLst>
                </p:cNvPr>
                <p:cNvSpPr/>
                <p:nvPr/>
              </p:nvSpPr>
              <p:spPr>
                <a:xfrm rot="14400000">
                  <a:off x="3852603" y="1401556"/>
                  <a:ext cx="4389120" cy="4389120"/>
                </a:xfrm>
                <a:prstGeom prst="blockArc">
                  <a:avLst>
                    <a:gd name="adj1" fmla="val 16266356"/>
                    <a:gd name="adj2" fmla="val 1655951"/>
                    <a:gd name="adj3" fmla="val 2361"/>
                  </a:avLst>
                </a:prstGeom>
                <a:solidFill>
                  <a:srgbClr val="00A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grpSp>
            <p:nvGrpSpPr>
              <p:cNvPr id="24" name="Group 25">
                <a:extLst>
                  <a:ext uri="{FF2B5EF4-FFF2-40B4-BE49-F238E27FC236}">
                    <a16:creationId xmlns:a16="http://schemas.microsoft.com/office/drawing/2014/main" id="{A1970B12-A8A4-1BAC-8018-8F37F0BAA912}"/>
                  </a:ext>
                </a:extLst>
              </p:cNvPr>
              <p:cNvGrpSpPr/>
              <p:nvPr/>
            </p:nvGrpSpPr>
            <p:grpSpPr>
              <a:xfrm>
                <a:off x="3736303" y="1340235"/>
                <a:ext cx="4572000" cy="4572000"/>
                <a:chOff x="3736303" y="1340235"/>
                <a:chExt cx="4572000" cy="4572000"/>
              </a:xfrm>
            </p:grpSpPr>
            <p:grpSp>
              <p:nvGrpSpPr>
                <p:cNvPr id="25" name="Group 28">
                  <a:extLst>
                    <a:ext uri="{FF2B5EF4-FFF2-40B4-BE49-F238E27FC236}">
                      <a16:creationId xmlns:a16="http://schemas.microsoft.com/office/drawing/2014/main" id="{060CD1ED-EE77-443C-79A9-E6A46CF5AC8D}"/>
                    </a:ext>
                  </a:extLst>
                </p:cNvPr>
                <p:cNvGrpSpPr/>
                <p:nvPr/>
              </p:nvGrpSpPr>
              <p:grpSpPr>
                <a:xfrm rot="14400000">
                  <a:off x="3808349" y="1365319"/>
                  <a:ext cx="4425696" cy="4485663"/>
                  <a:chOff x="3834315" y="1320343"/>
                  <a:chExt cx="4425696" cy="4485663"/>
                </a:xfrm>
              </p:grpSpPr>
              <p:sp>
                <p:nvSpPr>
                  <p:cNvPr id="29" name="Oval 31">
                    <a:extLst>
                      <a:ext uri="{FF2B5EF4-FFF2-40B4-BE49-F238E27FC236}">
                        <a16:creationId xmlns:a16="http://schemas.microsoft.com/office/drawing/2014/main" id="{E073AAD8-4296-E8F7-ABDD-D81229B638DA}"/>
                      </a:ext>
                    </a:extLst>
                  </p:cNvPr>
                  <p:cNvSpPr/>
                  <p:nvPr/>
                </p:nvSpPr>
                <p:spPr>
                  <a:xfrm>
                    <a:off x="5971285" y="1320343"/>
                    <a:ext cx="252766" cy="252766"/>
                  </a:xfrm>
                  <a:prstGeom prst="ellipse">
                    <a:avLst/>
                  </a:prstGeom>
                  <a:solidFill>
                    <a:srgbClr val="00A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Rectangle 32">
                    <a:extLst>
                      <a:ext uri="{FF2B5EF4-FFF2-40B4-BE49-F238E27FC236}">
                        <a16:creationId xmlns:a16="http://schemas.microsoft.com/office/drawing/2014/main" id="{845FD397-4E8F-F31F-A332-F36D93DC4545}"/>
                      </a:ext>
                    </a:extLst>
                  </p:cNvPr>
                  <p:cNvSpPr/>
                  <p:nvPr/>
                </p:nvSpPr>
                <p:spPr>
                  <a:xfrm>
                    <a:off x="3834315" y="1380310"/>
                    <a:ext cx="4425696" cy="4425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3" name="Oval 31">
                    <a:extLst>
                      <a:ext uri="{FF2B5EF4-FFF2-40B4-BE49-F238E27FC236}">
                        <a16:creationId xmlns:a16="http://schemas.microsoft.com/office/drawing/2014/main" id="{1BB0062B-7EAF-1BBA-3829-E03C6AABB514}"/>
                      </a:ext>
                    </a:extLst>
                  </p:cNvPr>
                  <p:cNvSpPr/>
                  <p:nvPr/>
                </p:nvSpPr>
                <p:spPr>
                  <a:xfrm>
                    <a:off x="4093385" y="4531086"/>
                    <a:ext cx="252766" cy="252766"/>
                  </a:xfrm>
                  <a:prstGeom prst="ellipse">
                    <a:avLst/>
                  </a:prstGeom>
                  <a:solidFill>
                    <a:srgbClr val="00A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6" name="Block Arc 29">
                  <a:extLst>
                    <a:ext uri="{FF2B5EF4-FFF2-40B4-BE49-F238E27FC236}">
                      <a16:creationId xmlns:a16="http://schemas.microsoft.com/office/drawing/2014/main" id="{DF54A407-408C-6859-FEFC-CFBD1A759B43}"/>
                    </a:ext>
                  </a:extLst>
                </p:cNvPr>
                <p:cNvSpPr/>
                <p:nvPr/>
              </p:nvSpPr>
              <p:spPr>
                <a:xfrm rot="21169033">
                  <a:off x="3736303" y="1340235"/>
                  <a:ext cx="4572000" cy="4572000"/>
                </a:xfrm>
                <a:prstGeom prst="blockArc">
                  <a:avLst>
                    <a:gd name="adj1" fmla="val 14923433"/>
                    <a:gd name="adj2" fmla="val 18410671"/>
                    <a:gd name="adj3" fmla="val 8103"/>
                  </a:avLst>
                </a:prstGeom>
                <a:solidFill>
                  <a:srgbClr val="091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7" name="Rectangle 30">
                  <a:extLst>
                    <a:ext uri="{FF2B5EF4-FFF2-40B4-BE49-F238E27FC236}">
                      <a16:creationId xmlns:a16="http://schemas.microsoft.com/office/drawing/2014/main" id="{1E3E35F6-FCDF-D11F-F22A-054D0060136D}"/>
                    </a:ext>
                  </a:extLst>
                </p:cNvPr>
                <p:cNvSpPr/>
                <p:nvPr/>
              </p:nvSpPr>
              <p:spPr>
                <a:xfrm rot="120000">
                  <a:off x="3932867" y="1560439"/>
                  <a:ext cx="4251961" cy="4251962"/>
                </a:xfrm>
                <a:prstGeom prst="rect">
                  <a:avLst/>
                </a:prstGeom>
                <a:noFill/>
              </p:spPr>
              <p:txBody>
                <a:bodyPr wrap="none" lIns="91440" tIns="45720" rIns="91440" bIns="45720">
                  <a:prstTxWarp prst="textArchUp">
                    <a:avLst/>
                  </a:prstTxWarp>
                  <a:spAutoFit/>
                </a:bodyPr>
                <a:lstStyle/>
                <a:p>
                  <a:pPr algn="ctr"/>
                  <a:r>
                    <a:rPr lang="en-US" b="1" cap="none" spc="0">
                      <a:ln w="0"/>
                      <a:solidFill>
                        <a:schemeClr val="bg1"/>
                      </a:solidFill>
                      <a:effectLst>
                        <a:outerShdw blurRad="38100" dist="19050" dir="2700000" algn="tl" rotWithShape="0">
                          <a:schemeClr val="dk1">
                            <a:alpha val="40000"/>
                          </a:schemeClr>
                        </a:outerShdw>
                      </a:effectLst>
                    </a:rPr>
                    <a:t>TIARA / MTR</a:t>
                  </a:r>
                </a:p>
              </p:txBody>
            </p:sp>
          </p:grpSp>
        </p:grpSp>
        <p:grpSp>
          <p:nvGrpSpPr>
            <p:cNvPr id="15" name="Group 38">
              <a:extLst>
                <a:ext uri="{FF2B5EF4-FFF2-40B4-BE49-F238E27FC236}">
                  <a16:creationId xmlns:a16="http://schemas.microsoft.com/office/drawing/2014/main" id="{08596BD1-8BE4-C4A3-16F7-F9F5DBF942DB}"/>
                </a:ext>
              </a:extLst>
            </p:cNvPr>
            <p:cNvGrpSpPr/>
            <p:nvPr/>
          </p:nvGrpSpPr>
          <p:grpSpPr>
            <a:xfrm>
              <a:off x="3331395" y="904470"/>
              <a:ext cx="5349239" cy="5349240"/>
              <a:chOff x="2714662" y="1038156"/>
              <a:chExt cx="5349239" cy="5349240"/>
            </a:xfrm>
          </p:grpSpPr>
          <p:sp>
            <p:nvSpPr>
              <p:cNvPr id="17" name="Block Arc 42">
                <a:extLst>
                  <a:ext uri="{FF2B5EF4-FFF2-40B4-BE49-F238E27FC236}">
                    <a16:creationId xmlns:a16="http://schemas.microsoft.com/office/drawing/2014/main" id="{DF3023B6-1AB9-C4CA-75D3-4920152CD73A}"/>
                  </a:ext>
                </a:extLst>
              </p:cNvPr>
              <p:cNvSpPr/>
              <p:nvPr/>
            </p:nvSpPr>
            <p:spPr>
              <a:xfrm>
                <a:off x="2834114" y="1152456"/>
                <a:ext cx="5120640" cy="5120640"/>
              </a:xfrm>
              <a:prstGeom prst="blockArc">
                <a:avLst>
                  <a:gd name="adj1" fmla="val 1810663"/>
                  <a:gd name="adj2" fmla="val 18685337"/>
                  <a:gd name="adj3" fmla="val 2036"/>
                </a:avLst>
              </a:prstGeom>
              <a:solidFill>
                <a:srgbClr val="36B9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8" name="Block Arc 43">
                <a:extLst>
                  <a:ext uri="{FF2B5EF4-FFF2-40B4-BE49-F238E27FC236}">
                    <a16:creationId xmlns:a16="http://schemas.microsoft.com/office/drawing/2014/main" id="{52C0E512-A833-4B40-2A75-2D8492D40D8E}"/>
                  </a:ext>
                </a:extLst>
              </p:cNvPr>
              <p:cNvSpPr/>
              <p:nvPr/>
            </p:nvSpPr>
            <p:spPr>
              <a:xfrm>
                <a:off x="2714662" y="1038156"/>
                <a:ext cx="5349239" cy="5349240"/>
              </a:xfrm>
              <a:prstGeom prst="blockArc">
                <a:avLst>
                  <a:gd name="adj1" fmla="val 7034255"/>
                  <a:gd name="adj2" fmla="val 9650016"/>
                  <a:gd name="adj3" fmla="val 5342"/>
                </a:avLst>
              </a:prstGeom>
              <a:solidFill>
                <a:srgbClr val="091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19" name="Rectangle 45">
                <a:extLst>
                  <a:ext uri="{FF2B5EF4-FFF2-40B4-BE49-F238E27FC236}">
                    <a16:creationId xmlns:a16="http://schemas.microsoft.com/office/drawing/2014/main" id="{BA741B0A-4C3E-DDB8-DF02-EF3ED5F25C10}"/>
                  </a:ext>
                </a:extLst>
              </p:cNvPr>
              <p:cNvSpPr/>
              <p:nvPr/>
            </p:nvSpPr>
            <p:spPr>
              <a:xfrm rot="2855208">
                <a:off x="2799670" y="1042353"/>
                <a:ext cx="5120638" cy="5120641"/>
              </a:xfrm>
              <a:prstGeom prst="rect">
                <a:avLst/>
              </a:prstGeom>
              <a:noFill/>
            </p:spPr>
            <p:txBody>
              <a:bodyPr wrap="none" lIns="91440" tIns="45720" rIns="91440" bIns="45720">
                <a:prstTxWarp prst="textArchDown">
                  <a:avLst/>
                </a:prstTxWarp>
                <a:spAutoFit/>
              </a:bodyPr>
              <a:lstStyle/>
              <a:p>
                <a:pPr algn="ctr"/>
                <a:r>
                  <a:rPr lang="en-US" altLang="zh-CN" b="1" cap="none" spc="0">
                    <a:ln w="0"/>
                    <a:solidFill>
                      <a:schemeClr val="bg1"/>
                    </a:solidFill>
                    <a:effectLst>
                      <a:outerShdw blurRad="38100" dist="19050" dir="2700000" algn="tl" rotWithShape="0">
                        <a:schemeClr val="dk1">
                          <a:alpha val="40000"/>
                        </a:schemeClr>
                      </a:outerShdw>
                    </a:effectLst>
                  </a:rPr>
                  <a:t>     </a:t>
                </a:r>
                <a:r>
                  <a:rPr lang="en-US" b="1" cap="none" spc="0">
                    <a:ln w="0"/>
                    <a:solidFill>
                      <a:schemeClr val="bg1"/>
                    </a:solidFill>
                    <a:effectLst>
                      <a:outerShdw blurRad="38100" dist="19050" dir="2700000" algn="tl" rotWithShape="0">
                        <a:schemeClr val="dk1">
                          <a:alpha val="40000"/>
                        </a:schemeClr>
                      </a:outerShdw>
                    </a:effectLst>
                  </a:rPr>
                  <a:t>Sangfor IR</a:t>
                </a:r>
                <a:r>
                  <a:rPr lang="en-US" altLang="zh-CN" b="1" cap="none" spc="0">
                    <a:ln w="0"/>
                    <a:solidFill>
                      <a:schemeClr val="bg1"/>
                    </a:solidFill>
                    <a:effectLst>
                      <a:outerShdw blurRad="38100" dist="19050" dir="2700000" algn="tl" rotWithShape="0">
                        <a:schemeClr val="dk1">
                          <a:alpha val="40000"/>
                        </a:schemeClr>
                      </a:outerShdw>
                    </a:effectLst>
                  </a:rPr>
                  <a:t>   </a:t>
                </a:r>
                <a:endParaRPr lang="en-US" b="1" cap="none" spc="0">
                  <a:ln w="0"/>
                  <a:solidFill>
                    <a:schemeClr val="bg1"/>
                  </a:solidFill>
                  <a:effectLst>
                    <a:outerShdw blurRad="38100" dist="19050" dir="2700000" algn="tl" rotWithShape="0">
                      <a:schemeClr val="dk1">
                        <a:alpha val="40000"/>
                      </a:schemeClr>
                    </a:outerShdw>
                  </a:effectLst>
                </a:endParaRPr>
              </a:p>
            </p:txBody>
          </p:sp>
          <p:sp>
            <p:nvSpPr>
              <p:cNvPr id="42" name="Oval 46">
                <a:extLst>
                  <a:ext uri="{FF2B5EF4-FFF2-40B4-BE49-F238E27FC236}">
                    <a16:creationId xmlns:a16="http://schemas.microsoft.com/office/drawing/2014/main" id="{F796F537-B870-1A29-407A-39A40687D18E}"/>
                  </a:ext>
                </a:extLst>
              </p:cNvPr>
              <p:cNvSpPr/>
              <p:nvPr/>
            </p:nvSpPr>
            <p:spPr>
              <a:xfrm>
                <a:off x="7403699" y="4910834"/>
                <a:ext cx="250095" cy="250095"/>
              </a:xfrm>
              <a:prstGeom prst="ellipse">
                <a:avLst/>
              </a:prstGeom>
              <a:solidFill>
                <a:srgbClr val="36B9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0" name="Oval 46">
                <a:extLst>
                  <a:ext uri="{FF2B5EF4-FFF2-40B4-BE49-F238E27FC236}">
                    <a16:creationId xmlns:a16="http://schemas.microsoft.com/office/drawing/2014/main" id="{A7CFA285-7EE6-CFA1-9935-225ACE432CE0}"/>
                  </a:ext>
                </a:extLst>
              </p:cNvPr>
              <p:cNvSpPr/>
              <p:nvPr/>
            </p:nvSpPr>
            <p:spPr>
              <a:xfrm>
                <a:off x="6929214" y="1701469"/>
                <a:ext cx="250095" cy="250095"/>
              </a:xfrm>
              <a:prstGeom prst="ellipse">
                <a:avLst/>
              </a:prstGeom>
              <a:solidFill>
                <a:srgbClr val="36B9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6" name="TextBox 48">
              <a:extLst>
                <a:ext uri="{FF2B5EF4-FFF2-40B4-BE49-F238E27FC236}">
                  <a16:creationId xmlns:a16="http://schemas.microsoft.com/office/drawing/2014/main" id="{88726DA2-47E6-5486-E85F-8808BFBB26F2}"/>
                </a:ext>
              </a:extLst>
            </p:cNvPr>
            <p:cNvSpPr txBox="1">
              <a:spLocks noChangeAspect="1"/>
            </p:cNvSpPr>
            <p:nvPr/>
          </p:nvSpPr>
          <p:spPr>
            <a:xfrm>
              <a:off x="5325291" y="3052938"/>
              <a:ext cx="1394024" cy="1097315"/>
            </a:xfrm>
            <a:prstGeom prst="rect">
              <a:avLst/>
            </a:prstGeom>
            <a:noFill/>
          </p:spPr>
          <p:txBody>
            <a:bodyPr wrap="square" lIns="0" rIns="0" rtlCol="0">
              <a:spAutoFit/>
            </a:bodyPr>
            <a:lstStyle/>
            <a:p>
              <a:pPr algn="ctr"/>
              <a:r>
                <a:rPr lang="en-US" sz="1500" b="1">
                  <a:solidFill>
                    <a:schemeClr val="bg1"/>
                  </a:solidFill>
                </a:rPr>
                <a:t>Sangfor</a:t>
              </a:r>
            </a:p>
            <a:p>
              <a:pPr algn="ctr"/>
              <a:r>
                <a:rPr lang="en-US" sz="1500" b="1">
                  <a:solidFill>
                    <a:schemeClr val="bg1"/>
                  </a:solidFill>
                </a:rPr>
                <a:t>Cyber</a:t>
              </a:r>
            </a:p>
            <a:p>
              <a:pPr algn="ctr"/>
              <a:r>
                <a:rPr lang="en-US" sz="1500" b="1">
                  <a:solidFill>
                    <a:schemeClr val="bg1"/>
                  </a:solidFill>
                </a:rPr>
                <a:t>Guardian</a:t>
              </a:r>
            </a:p>
          </p:txBody>
        </p:sp>
      </p:grpSp>
      <p:sp>
        <p:nvSpPr>
          <p:cNvPr id="34" name="TextBox 50">
            <a:extLst>
              <a:ext uri="{FF2B5EF4-FFF2-40B4-BE49-F238E27FC236}">
                <a16:creationId xmlns:a16="http://schemas.microsoft.com/office/drawing/2014/main" id="{9F46919A-DE20-84BB-8700-1395C24E23D2}"/>
              </a:ext>
            </a:extLst>
          </p:cNvPr>
          <p:cNvSpPr txBox="1"/>
          <p:nvPr/>
        </p:nvSpPr>
        <p:spPr>
          <a:xfrm>
            <a:off x="4641696" y="4425520"/>
            <a:ext cx="2535281" cy="997902"/>
          </a:xfrm>
          <a:prstGeom prst="rect">
            <a:avLst/>
          </a:prstGeom>
          <a:noFill/>
        </p:spPr>
        <p:txBody>
          <a:bodyPr wrap="square" rtlCol="0">
            <a:spAutoFit/>
          </a:bodyPr>
          <a:lstStyle/>
          <a:p>
            <a:pPr>
              <a:lnSpc>
                <a:spcPct val="120000"/>
              </a:lnSpc>
            </a:pPr>
            <a:r>
              <a:rPr lang="es-MX" sz="1000" kern="0" dirty="0">
                <a:solidFill>
                  <a:schemeClr val="bg1"/>
                </a:solidFill>
                <a:latin typeface="Century Gothic" panose="020B0502020202020204" pitchFamily="34" charset="0"/>
                <a:ea typeface="SimSun" panose="02010600030101010101" pitchFamily="2" charset="-122"/>
              </a:rPr>
              <a:t>Evaluación de la postura de red basada en tecnología para determinar la eficacia y la preparación contra incidentes de seguridad.</a:t>
            </a:r>
            <a:endParaRPr lang="en-US" sz="1000" kern="100" dirty="0">
              <a:solidFill>
                <a:schemeClr val="bg1"/>
              </a:solidFill>
              <a:effectLst/>
              <a:latin typeface="Century Gothic" panose="020B0502020202020204" pitchFamily="34" charset="0"/>
              <a:ea typeface="SimSun" panose="02010600030101010101" pitchFamily="2" charset="-122"/>
            </a:endParaRPr>
          </a:p>
        </p:txBody>
      </p:sp>
      <p:sp>
        <p:nvSpPr>
          <p:cNvPr id="53" name="TextBox 53">
            <a:extLst>
              <a:ext uri="{FF2B5EF4-FFF2-40B4-BE49-F238E27FC236}">
                <a16:creationId xmlns:a16="http://schemas.microsoft.com/office/drawing/2014/main" id="{393139F5-E2D3-9411-21B9-BD5CEAE4A2FE}"/>
              </a:ext>
            </a:extLst>
          </p:cNvPr>
          <p:cNvSpPr txBox="1"/>
          <p:nvPr/>
        </p:nvSpPr>
        <p:spPr>
          <a:xfrm>
            <a:off x="8811133" y="4400696"/>
            <a:ext cx="2331253" cy="813236"/>
          </a:xfrm>
          <a:prstGeom prst="rect">
            <a:avLst/>
          </a:prstGeom>
          <a:noFill/>
        </p:spPr>
        <p:txBody>
          <a:bodyPr wrap="square" rtlCol="0">
            <a:spAutoFit/>
          </a:bodyPr>
          <a:lstStyle/>
          <a:p>
            <a:pPr algn="r">
              <a:lnSpc>
                <a:spcPct val="120000"/>
              </a:lnSpc>
            </a:pPr>
            <a:r>
              <a:rPr lang="es-MX" sz="1000" dirty="0">
                <a:solidFill>
                  <a:schemeClr val="bg1"/>
                </a:solidFill>
                <a:latin typeface="Century Gothic" panose="020B0502020202020204" pitchFamily="34" charset="0"/>
              </a:rPr>
              <a:t>Asistencia experta en la investigación de incidentes de seguridad y proporcionar recomendaciones de corrección.</a:t>
            </a:r>
            <a:endParaRPr lang="en-US" sz="1000" dirty="0">
              <a:solidFill>
                <a:schemeClr val="bg1"/>
              </a:solidFill>
              <a:latin typeface="Century Gothic" panose="020B0502020202020204" pitchFamily="34" charset="0"/>
            </a:endParaRPr>
          </a:p>
        </p:txBody>
      </p:sp>
      <p:sp>
        <p:nvSpPr>
          <p:cNvPr id="54" name="TextBox 4">
            <a:extLst>
              <a:ext uri="{FF2B5EF4-FFF2-40B4-BE49-F238E27FC236}">
                <a16:creationId xmlns:a16="http://schemas.microsoft.com/office/drawing/2014/main" id="{6E77B818-B28F-A0A2-ABE7-4FA65872A6C8}"/>
              </a:ext>
            </a:extLst>
          </p:cNvPr>
          <p:cNvSpPr txBox="1"/>
          <p:nvPr/>
        </p:nvSpPr>
        <p:spPr>
          <a:xfrm>
            <a:off x="8908228" y="1450183"/>
            <a:ext cx="1742570" cy="281039"/>
          </a:xfrm>
          <a:prstGeom prst="rect">
            <a:avLst/>
          </a:prstGeom>
          <a:noFill/>
        </p:spPr>
        <p:txBody>
          <a:bodyPr wrap="square" rtlCol="0">
            <a:spAutoFit/>
          </a:bodyPr>
          <a:lstStyle/>
          <a:p>
            <a:pPr algn="r">
              <a:lnSpc>
                <a:spcPct val="120000"/>
              </a:lnSpc>
            </a:pPr>
            <a:r>
              <a:rPr lang="en-US" altLang="zh-CN" sz="1100" b="1">
                <a:solidFill>
                  <a:schemeClr val="bg1"/>
                </a:solidFill>
                <a:latin typeface="Century Gothic" panose="020B0502020202020204" pitchFamily="34" charset="0"/>
              </a:rPr>
              <a:t>Sangfor </a:t>
            </a:r>
            <a:r>
              <a:rPr lang="en-US" altLang="zh-CN" sz="1100" b="1">
                <a:solidFill>
                  <a:schemeClr val="bg1"/>
                </a:solidFill>
                <a:effectLst/>
                <a:latin typeface="Century Gothic" panose="020B0502020202020204" pitchFamily="34" charset="0"/>
                <a:ea typeface="宋体" panose="02010600030101010101" pitchFamily="2" charset="-122"/>
                <a:cs typeface="Arial" panose="020B0604020202020204" pitchFamily="34" charset="0"/>
              </a:rPr>
              <a:t>MTR</a:t>
            </a:r>
          </a:p>
        </p:txBody>
      </p:sp>
      <p:pic>
        <p:nvPicPr>
          <p:cNvPr id="56" name="图片 55" descr="徽标, 公司名称&#10;&#10;描述已自动生成">
            <a:extLst>
              <a:ext uri="{FF2B5EF4-FFF2-40B4-BE49-F238E27FC236}">
                <a16:creationId xmlns:a16="http://schemas.microsoft.com/office/drawing/2014/main" id="{23B16A4A-5204-71F5-D566-9107B43FF6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98180" y="3633907"/>
            <a:ext cx="681781" cy="672200"/>
          </a:xfrm>
          <a:prstGeom prst="rect">
            <a:avLst/>
          </a:prstGeom>
        </p:spPr>
      </p:pic>
      <p:pic>
        <p:nvPicPr>
          <p:cNvPr id="57" name="图片 56" descr="徽标, 公司名称&#10;&#10;描述已自动生成">
            <a:extLst>
              <a:ext uri="{FF2B5EF4-FFF2-40B4-BE49-F238E27FC236}">
                <a16:creationId xmlns:a16="http://schemas.microsoft.com/office/drawing/2014/main" id="{FF58E131-D572-7CCB-0C0F-60CB39D348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33530" y="1263902"/>
            <a:ext cx="668937" cy="659537"/>
          </a:xfrm>
          <a:prstGeom prst="rect">
            <a:avLst/>
          </a:prstGeom>
        </p:spPr>
      </p:pic>
      <p:pic>
        <p:nvPicPr>
          <p:cNvPr id="58" name="图片 57" descr="徽标, 图标, 公司名称&#10;&#10;描述已自动生成">
            <a:extLst>
              <a:ext uri="{FF2B5EF4-FFF2-40B4-BE49-F238E27FC236}">
                <a16:creationId xmlns:a16="http://schemas.microsoft.com/office/drawing/2014/main" id="{CBDE6384-B6CD-32BA-DFF2-71A64CFDE93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2689" y="3606485"/>
            <a:ext cx="681779" cy="672200"/>
          </a:xfrm>
          <a:prstGeom prst="rect">
            <a:avLst/>
          </a:prstGeom>
        </p:spPr>
      </p:pic>
      <p:pic>
        <p:nvPicPr>
          <p:cNvPr id="59" name="图片 58">
            <a:extLst>
              <a:ext uri="{FF2B5EF4-FFF2-40B4-BE49-F238E27FC236}">
                <a16:creationId xmlns:a16="http://schemas.microsoft.com/office/drawing/2014/main" id="{0752FDEE-94F8-581A-FDAC-F6392A61334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0550" b="27222"/>
          <a:stretch/>
        </p:blipFill>
        <p:spPr>
          <a:xfrm>
            <a:off x="7311678" y="2792933"/>
            <a:ext cx="1269500" cy="1022324"/>
          </a:xfrm>
          <a:prstGeom prst="rect">
            <a:avLst/>
          </a:prstGeom>
        </p:spPr>
      </p:pic>
      <p:sp>
        <p:nvSpPr>
          <p:cNvPr id="48" name="任意形状 47">
            <a:extLst>
              <a:ext uri="{FF2B5EF4-FFF2-40B4-BE49-F238E27FC236}">
                <a16:creationId xmlns:a16="http://schemas.microsoft.com/office/drawing/2014/main" id="{E80D1AB1-7389-9060-AD6E-2FADC3AC2839}"/>
              </a:ext>
            </a:extLst>
          </p:cNvPr>
          <p:cNvSpPr/>
          <p:nvPr/>
        </p:nvSpPr>
        <p:spPr>
          <a:xfrm>
            <a:off x="4473866" y="1204559"/>
            <a:ext cx="3342820" cy="2026806"/>
          </a:xfrm>
          <a:custGeom>
            <a:avLst/>
            <a:gdLst>
              <a:gd name="connsiteX0" fmla="*/ 3342821 w 3342820"/>
              <a:gd name="connsiteY0" fmla="*/ 894124 h 2026806"/>
              <a:gd name="connsiteX1" fmla="*/ 3342821 w 3342820"/>
              <a:gd name="connsiteY1" fmla="*/ 57168 h 2026806"/>
              <a:gd name="connsiteX2" fmla="*/ 3285655 w 3342820"/>
              <a:gd name="connsiteY2" fmla="*/ 0 h 2026806"/>
              <a:gd name="connsiteX3" fmla="*/ 57165 w 3342820"/>
              <a:gd name="connsiteY3" fmla="*/ 0 h 2026806"/>
              <a:gd name="connsiteX4" fmla="*/ 0 w 3342820"/>
              <a:gd name="connsiteY4" fmla="*/ 57168 h 2026806"/>
              <a:gd name="connsiteX5" fmla="*/ 0 w 3342820"/>
              <a:gd name="connsiteY5" fmla="*/ 1969638 h 2026806"/>
              <a:gd name="connsiteX6" fmla="*/ 57165 w 3342820"/>
              <a:gd name="connsiteY6" fmla="*/ 2026807 h 2026806"/>
              <a:gd name="connsiteX7" fmla="*/ 2209670 w 3342820"/>
              <a:gd name="connsiteY7" fmla="*/ 2026807 h 2026806"/>
              <a:gd name="connsiteX8" fmla="*/ 3342821 w 3342820"/>
              <a:gd name="connsiteY8" fmla="*/ 894124 h 202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2820" h="2026806">
                <a:moveTo>
                  <a:pt x="3342821" y="894124"/>
                </a:moveTo>
                <a:lnTo>
                  <a:pt x="3342821" y="57168"/>
                </a:lnTo>
                <a:cubicBezTo>
                  <a:pt x="3342821" y="25646"/>
                  <a:pt x="3317176" y="0"/>
                  <a:pt x="3285655" y="0"/>
                </a:cubicBezTo>
                <a:lnTo>
                  <a:pt x="57165" y="0"/>
                </a:lnTo>
                <a:cubicBezTo>
                  <a:pt x="25644" y="0"/>
                  <a:pt x="0" y="25646"/>
                  <a:pt x="0" y="57168"/>
                </a:cubicBezTo>
                <a:lnTo>
                  <a:pt x="0" y="1969638"/>
                </a:lnTo>
                <a:cubicBezTo>
                  <a:pt x="0" y="2001161"/>
                  <a:pt x="25644" y="2026807"/>
                  <a:pt x="57165" y="2026807"/>
                </a:cubicBezTo>
                <a:lnTo>
                  <a:pt x="2209670" y="2026807"/>
                </a:lnTo>
                <a:cubicBezTo>
                  <a:pt x="2268171" y="1428409"/>
                  <a:pt x="2744190" y="952361"/>
                  <a:pt x="3342821" y="894124"/>
                </a:cubicBezTo>
                <a:close/>
              </a:path>
            </a:pathLst>
          </a:custGeom>
          <a:solidFill>
            <a:srgbClr val="0070C0">
              <a:alpha val="12368"/>
            </a:srgbClr>
          </a:solidFill>
          <a:ln w="12700" cap="flat">
            <a:solidFill>
              <a:srgbClr val="2086FA"/>
            </a:solidFill>
            <a:prstDash val="solid"/>
            <a:miter/>
          </a:ln>
        </p:spPr>
        <p:txBody>
          <a:bodyPr rtlCol="0" anchor="ctr"/>
          <a:lstStyle/>
          <a:p>
            <a:endParaRPr lang="en-US" altLang="zh-CN"/>
          </a:p>
        </p:txBody>
      </p:sp>
      <p:sp>
        <p:nvSpPr>
          <p:cNvPr id="64" name="任意形状 63">
            <a:extLst>
              <a:ext uri="{FF2B5EF4-FFF2-40B4-BE49-F238E27FC236}">
                <a16:creationId xmlns:a16="http://schemas.microsoft.com/office/drawing/2014/main" id="{8D6FE36D-B017-4A0B-ECBE-1995B91FBC79}"/>
              </a:ext>
            </a:extLst>
          </p:cNvPr>
          <p:cNvSpPr/>
          <p:nvPr/>
        </p:nvSpPr>
        <p:spPr>
          <a:xfrm>
            <a:off x="7977764" y="2093073"/>
            <a:ext cx="1225309" cy="1225380"/>
          </a:xfrm>
          <a:custGeom>
            <a:avLst/>
            <a:gdLst>
              <a:gd name="connsiteX0" fmla="*/ 1219967 w 1225309"/>
              <a:gd name="connsiteY0" fmla="*/ 1138292 h 1225380"/>
              <a:gd name="connsiteX1" fmla="*/ 109522 w 1225309"/>
              <a:gd name="connsiteY1" fmla="*/ 8014 h 1225380"/>
              <a:gd name="connsiteX2" fmla="*/ 0 w 1225309"/>
              <a:gd name="connsiteY2" fmla="*/ 0 h 1225380"/>
              <a:gd name="connsiteX3" fmla="*/ 0 w 1225309"/>
              <a:gd name="connsiteY3" fmla="*/ 331790 h 1225380"/>
              <a:gd name="connsiteX4" fmla="*/ 109522 w 1225309"/>
              <a:gd name="connsiteY4" fmla="*/ 342476 h 1225380"/>
              <a:gd name="connsiteX5" fmla="*/ 886059 w 1225309"/>
              <a:gd name="connsiteY5" fmla="*/ 1138025 h 1225380"/>
              <a:gd name="connsiteX6" fmla="*/ 893538 w 1225309"/>
              <a:gd name="connsiteY6" fmla="*/ 1225381 h 1225380"/>
              <a:gd name="connsiteX7" fmla="*/ 1225309 w 1225309"/>
              <a:gd name="connsiteY7" fmla="*/ 1225381 h 1225380"/>
              <a:gd name="connsiteX8" fmla="*/ 1219967 w 1225309"/>
              <a:gd name="connsiteY8" fmla="*/ 1138292 h 122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5309" h="1225380">
                <a:moveTo>
                  <a:pt x="1219967" y="1138292"/>
                </a:moveTo>
                <a:cubicBezTo>
                  <a:pt x="1162000" y="547641"/>
                  <a:pt x="697467" y="76135"/>
                  <a:pt x="109522" y="8014"/>
                </a:cubicBezTo>
                <a:cubicBezTo>
                  <a:pt x="73460" y="3740"/>
                  <a:pt x="36864" y="1069"/>
                  <a:pt x="0" y="0"/>
                </a:cubicBezTo>
                <a:lnTo>
                  <a:pt x="0" y="331790"/>
                </a:lnTo>
                <a:cubicBezTo>
                  <a:pt x="37131" y="333126"/>
                  <a:pt x="73727" y="336866"/>
                  <a:pt x="109522" y="342476"/>
                </a:cubicBezTo>
                <a:cubicBezTo>
                  <a:pt x="513684" y="406590"/>
                  <a:pt x="831565" y="730634"/>
                  <a:pt x="886059" y="1138025"/>
                </a:cubicBezTo>
                <a:cubicBezTo>
                  <a:pt x="889798" y="1166609"/>
                  <a:pt x="892470" y="1195995"/>
                  <a:pt x="893538" y="1225381"/>
                </a:cubicBezTo>
                <a:lnTo>
                  <a:pt x="1225309" y="1225381"/>
                </a:lnTo>
                <a:cubicBezTo>
                  <a:pt x="1224775" y="1195995"/>
                  <a:pt x="1222905" y="1166876"/>
                  <a:pt x="1219967" y="1138292"/>
                </a:cubicBezTo>
                <a:close/>
              </a:path>
            </a:pathLst>
          </a:custGeom>
          <a:solidFill>
            <a:srgbClr val="2086FA"/>
          </a:solidFill>
          <a:ln w="2669" cap="flat">
            <a:noFill/>
            <a:prstDash val="solid"/>
            <a:miter/>
          </a:ln>
        </p:spPr>
        <p:txBody>
          <a:bodyPr rtlCol="0" anchor="ctr"/>
          <a:lstStyle/>
          <a:p>
            <a:endParaRPr lang="en-US" altLang="zh-CN"/>
          </a:p>
        </p:txBody>
      </p:sp>
      <p:sp>
        <p:nvSpPr>
          <p:cNvPr id="65" name="任意形状 64">
            <a:extLst>
              <a:ext uri="{FF2B5EF4-FFF2-40B4-BE49-F238E27FC236}">
                <a16:creationId xmlns:a16="http://schemas.microsoft.com/office/drawing/2014/main" id="{48E99C16-9869-59CF-4054-8D5AAD0A4B71}"/>
              </a:ext>
            </a:extLst>
          </p:cNvPr>
          <p:cNvSpPr/>
          <p:nvPr/>
        </p:nvSpPr>
        <p:spPr>
          <a:xfrm>
            <a:off x="6677926" y="2093073"/>
            <a:ext cx="1225041" cy="1225647"/>
          </a:xfrm>
          <a:custGeom>
            <a:avLst/>
            <a:gdLst>
              <a:gd name="connsiteX0" fmla="*/ 1138760 w 1225041"/>
              <a:gd name="connsiteY0" fmla="*/ 5610 h 1225647"/>
              <a:gd name="connsiteX1" fmla="*/ 5610 w 1225041"/>
              <a:gd name="connsiteY1" fmla="*/ 1138292 h 1225647"/>
              <a:gd name="connsiteX2" fmla="*/ 0 w 1225041"/>
              <a:gd name="connsiteY2" fmla="*/ 1225648 h 1225647"/>
              <a:gd name="connsiteX3" fmla="*/ 331771 w 1225041"/>
              <a:gd name="connsiteY3" fmla="*/ 1225648 h 1225647"/>
              <a:gd name="connsiteX4" fmla="*/ 339251 w 1225041"/>
              <a:gd name="connsiteY4" fmla="*/ 1138292 h 1225647"/>
              <a:gd name="connsiteX5" fmla="*/ 1138493 w 1225041"/>
              <a:gd name="connsiteY5" fmla="*/ 339538 h 1225647"/>
              <a:gd name="connsiteX6" fmla="*/ 1225042 w 1225041"/>
              <a:gd name="connsiteY6" fmla="*/ 332058 h 1225647"/>
              <a:gd name="connsiteX7" fmla="*/ 1225042 w 1225041"/>
              <a:gd name="connsiteY7" fmla="*/ 0 h 1225647"/>
              <a:gd name="connsiteX8" fmla="*/ 1138760 w 1225041"/>
              <a:gd name="connsiteY8" fmla="*/ 5610 h 1225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5041" h="1225647">
                <a:moveTo>
                  <a:pt x="1138760" y="5610"/>
                </a:moveTo>
                <a:cubicBezTo>
                  <a:pt x="540397" y="63847"/>
                  <a:pt x="64110" y="539894"/>
                  <a:pt x="5610" y="1138292"/>
                </a:cubicBezTo>
                <a:cubicBezTo>
                  <a:pt x="2671" y="1167144"/>
                  <a:pt x="802" y="1196262"/>
                  <a:pt x="0" y="1225648"/>
                </a:cubicBezTo>
                <a:lnTo>
                  <a:pt x="331771" y="1225648"/>
                </a:lnTo>
                <a:cubicBezTo>
                  <a:pt x="332840" y="1196262"/>
                  <a:pt x="335511" y="1167144"/>
                  <a:pt x="339251" y="1138292"/>
                </a:cubicBezTo>
                <a:cubicBezTo>
                  <a:pt x="394813" y="723154"/>
                  <a:pt x="723379" y="394836"/>
                  <a:pt x="1138493" y="339538"/>
                </a:cubicBezTo>
                <a:cubicBezTo>
                  <a:pt x="1167076" y="335798"/>
                  <a:pt x="1195925" y="333126"/>
                  <a:pt x="1225042" y="332058"/>
                </a:cubicBezTo>
                <a:lnTo>
                  <a:pt x="1225042" y="0"/>
                </a:lnTo>
                <a:cubicBezTo>
                  <a:pt x="1196192" y="801"/>
                  <a:pt x="1167343" y="2671"/>
                  <a:pt x="1138760" y="5610"/>
                </a:cubicBezTo>
                <a:close/>
              </a:path>
            </a:pathLst>
          </a:custGeom>
          <a:solidFill>
            <a:srgbClr val="36B943"/>
          </a:solidFill>
          <a:ln w="2669" cap="flat">
            <a:noFill/>
            <a:prstDash val="solid"/>
            <a:miter/>
          </a:ln>
        </p:spPr>
        <p:txBody>
          <a:bodyPr rtlCol="0" anchor="ctr"/>
          <a:lstStyle/>
          <a:p>
            <a:endParaRPr lang="en-US" altLang="zh-CN"/>
          </a:p>
        </p:txBody>
      </p:sp>
      <p:sp>
        <p:nvSpPr>
          <p:cNvPr id="66" name="任意形状 65">
            <a:extLst>
              <a:ext uri="{FF2B5EF4-FFF2-40B4-BE49-F238E27FC236}">
                <a16:creationId xmlns:a16="http://schemas.microsoft.com/office/drawing/2014/main" id="{94D4CD88-0C4E-2617-DC8E-7D9F3C6EC84B}"/>
              </a:ext>
            </a:extLst>
          </p:cNvPr>
          <p:cNvSpPr/>
          <p:nvPr/>
        </p:nvSpPr>
        <p:spPr>
          <a:xfrm>
            <a:off x="6677926" y="3393253"/>
            <a:ext cx="1225309" cy="1225380"/>
          </a:xfrm>
          <a:custGeom>
            <a:avLst/>
            <a:gdLst>
              <a:gd name="connsiteX0" fmla="*/ 1138760 w 1225309"/>
              <a:gd name="connsiteY0" fmla="*/ 886110 h 1225380"/>
              <a:gd name="connsiteX1" fmla="*/ 344326 w 1225309"/>
              <a:gd name="connsiteY1" fmla="*/ 119145 h 1225380"/>
              <a:gd name="connsiteX2" fmla="*/ 331771 w 1225309"/>
              <a:gd name="connsiteY2" fmla="*/ 0 h 1225380"/>
              <a:gd name="connsiteX3" fmla="*/ 0 w 1225309"/>
              <a:gd name="connsiteY3" fmla="*/ 0 h 1225380"/>
              <a:gd name="connsiteX4" fmla="*/ 9082 w 1225309"/>
              <a:gd name="connsiteY4" fmla="*/ 119145 h 1225380"/>
              <a:gd name="connsiteX5" fmla="*/ 1138760 w 1225309"/>
              <a:gd name="connsiteY5" fmla="*/ 1219771 h 1225380"/>
              <a:gd name="connsiteX6" fmla="*/ 1225309 w 1225309"/>
              <a:gd name="connsiteY6" fmla="*/ 1225381 h 1225380"/>
              <a:gd name="connsiteX7" fmla="*/ 1225309 w 1225309"/>
              <a:gd name="connsiteY7" fmla="*/ 893590 h 1225380"/>
              <a:gd name="connsiteX8" fmla="*/ 1138760 w 1225309"/>
              <a:gd name="connsiteY8" fmla="*/ 886110 h 122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5309" h="1225380">
                <a:moveTo>
                  <a:pt x="1138760" y="886110"/>
                </a:moveTo>
                <a:cubicBezTo>
                  <a:pt x="734331" y="832415"/>
                  <a:pt x="411909" y="519057"/>
                  <a:pt x="344326" y="119145"/>
                </a:cubicBezTo>
                <a:cubicBezTo>
                  <a:pt x="337648" y="80143"/>
                  <a:pt x="333374" y="40338"/>
                  <a:pt x="331771" y="0"/>
                </a:cubicBezTo>
                <a:lnTo>
                  <a:pt x="0" y="0"/>
                </a:lnTo>
                <a:cubicBezTo>
                  <a:pt x="1069" y="40338"/>
                  <a:pt x="4274" y="79876"/>
                  <a:pt x="9082" y="119145"/>
                </a:cubicBezTo>
                <a:cubicBezTo>
                  <a:pt x="81207" y="702584"/>
                  <a:pt x="550815" y="1162602"/>
                  <a:pt x="1138760" y="1219771"/>
                </a:cubicBezTo>
                <a:cubicBezTo>
                  <a:pt x="1167343" y="1222442"/>
                  <a:pt x="1196192" y="1224312"/>
                  <a:pt x="1225309" y="1225381"/>
                </a:cubicBezTo>
                <a:lnTo>
                  <a:pt x="1225309" y="893590"/>
                </a:lnTo>
                <a:cubicBezTo>
                  <a:pt x="1196192" y="892522"/>
                  <a:pt x="1167076" y="889850"/>
                  <a:pt x="1138760" y="886110"/>
                </a:cubicBezTo>
                <a:close/>
              </a:path>
            </a:pathLst>
          </a:custGeom>
          <a:solidFill>
            <a:srgbClr val="41A7E0"/>
          </a:solidFill>
          <a:ln w="2669" cap="flat">
            <a:noFill/>
            <a:prstDash val="solid"/>
            <a:miter/>
          </a:ln>
        </p:spPr>
        <p:txBody>
          <a:bodyPr rtlCol="0" anchor="ctr"/>
          <a:lstStyle/>
          <a:p>
            <a:endParaRPr lang="en-US" altLang="zh-CN"/>
          </a:p>
        </p:txBody>
      </p:sp>
      <p:sp>
        <p:nvSpPr>
          <p:cNvPr id="67" name="任意形状 66">
            <a:extLst>
              <a:ext uri="{FF2B5EF4-FFF2-40B4-BE49-F238E27FC236}">
                <a16:creationId xmlns:a16="http://schemas.microsoft.com/office/drawing/2014/main" id="{893C6F85-BA38-A76B-D714-668E8B82EE6F}"/>
              </a:ext>
            </a:extLst>
          </p:cNvPr>
          <p:cNvSpPr/>
          <p:nvPr/>
        </p:nvSpPr>
        <p:spPr>
          <a:xfrm>
            <a:off x="7977764" y="3392986"/>
            <a:ext cx="1225309" cy="1225380"/>
          </a:xfrm>
          <a:custGeom>
            <a:avLst/>
            <a:gdLst>
              <a:gd name="connsiteX0" fmla="*/ 893805 w 1225309"/>
              <a:gd name="connsiteY0" fmla="*/ 267 h 1225380"/>
              <a:gd name="connsiteX1" fmla="*/ 881250 w 1225309"/>
              <a:gd name="connsiteY1" fmla="*/ 119412 h 1225380"/>
              <a:gd name="connsiteX2" fmla="*/ 109522 w 1225309"/>
              <a:gd name="connsiteY2" fmla="*/ 882905 h 1225380"/>
              <a:gd name="connsiteX3" fmla="*/ 0 w 1225309"/>
              <a:gd name="connsiteY3" fmla="*/ 893590 h 1225380"/>
              <a:gd name="connsiteX4" fmla="*/ 0 w 1225309"/>
              <a:gd name="connsiteY4" fmla="*/ 1225381 h 1225380"/>
              <a:gd name="connsiteX5" fmla="*/ 109522 w 1225309"/>
              <a:gd name="connsiteY5" fmla="*/ 1217366 h 1225380"/>
              <a:gd name="connsiteX6" fmla="*/ 1216227 w 1225309"/>
              <a:gd name="connsiteY6" fmla="*/ 119145 h 1225380"/>
              <a:gd name="connsiteX7" fmla="*/ 1225309 w 1225309"/>
              <a:gd name="connsiteY7" fmla="*/ 0 h 1225380"/>
              <a:gd name="connsiteX8" fmla="*/ 893805 w 1225309"/>
              <a:gd name="connsiteY8" fmla="*/ 0 h 122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5309" h="1225380">
                <a:moveTo>
                  <a:pt x="893805" y="267"/>
                </a:moveTo>
                <a:cubicBezTo>
                  <a:pt x="892202" y="40605"/>
                  <a:pt x="887928" y="80410"/>
                  <a:pt x="881250" y="119412"/>
                </a:cubicBezTo>
                <a:cubicBezTo>
                  <a:pt x="814736" y="511844"/>
                  <a:pt x="503266" y="820660"/>
                  <a:pt x="109522" y="882905"/>
                </a:cubicBezTo>
                <a:cubicBezTo>
                  <a:pt x="73727" y="888514"/>
                  <a:pt x="37131" y="892254"/>
                  <a:pt x="0" y="893590"/>
                </a:cubicBezTo>
                <a:lnTo>
                  <a:pt x="0" y="1225381"/>
                </a:lnTo>
                <a:cubicBezTo>
                  <a:pt x="36864" y="1224312"/>
                  <a:pt x="73460" y="1221640"/>
                  <a:pt x="109522" y="1217366"/>
                </a:cubicBezTo>
                <a:cubicBezTo>
                  <a:pt x="686515" y="1150581"/>
                  <a:pt x="1145171" y="694836"/>
                  <a:pt x="1216227" y="119145"/>
                </a:cubicBezTo>
                <a:cubicBezTo>
                  <a:pt x="1221035" y="79875"/>
                  <a:pt x="1224241" y="40071"/>
                  <a:pt x="1225309" y="0"/>
                </a:cubicBezTo>
                <a:lnTo>
                  <a:pt x="893805" y="0"/>
                </a:lnTo>
                <a:close/>
              </a:path>
            </a:pathLst>
          </a:custGeom>
          <a:solidFill>
            <a:srgbClr val="40D3E2"/>
          </a:solidFill>
          <a:ln w="2669" cap="flat">
            <a:noFill/>
            <a:prstDash val="solid"/>
            <a:miter/>
          </a:ln>
        </p:spPr>
        <p:txBody>
          <a:bodyPr rtlCol="0" anchor="ctr"/>
          <a:lstStyle/>
          <a:p>
            <a:endParaRPr lang="en-US" altLang="zh-CN"/>
          </a:p>
        </p:txBody>
      </p:sp>
      <p:sp>
        <p:nvSpPr>
          <p:cNvPr id="22" name="TextBox 44">
            <a:extLst>
              <a:ext uri="{FF2B5EF4-FFF2-40B4-BE49-F238E27FC236}">
                <a16:creationId xmlns:a16="http://schemas.microsoft.com/office/drawing/2014/main" id="{E61B1241-D7FF-1752-24F7-D0E12AC9EC94}"/>
              </a:ext>
            </a:extLst>
          </p:cNvPr>
          <p:cNvSpPr txBox="1"/>
          <p:nvPr/>
        </p:nvSpPr>
        <p:spPr>
          <a:xfrm>
            <a:off x="5229501" y="1378970"/>
            <a:ext cx="2160007" cy="484172"/>
          </a:xfrm>
          <a:prstGeom prst="rect">
            <a:avLst/>
          </a:prstGeom>
          <a:noFill/>
        </p:spPr>
        <p:txBody>
          <a:bodyPr wrap="square" rtlCol="0">
            <a:spAutoFit/>
          </a:bodyPr>
          <a:lstStyle/>
          <a:p>
            <a:pPr>
              <a:lnSpc>
                <a:spcPct val="120000"/>
              </a:lnSpc>
            </a:pPr>
            <a:r>
              <a:rPr lang="en-US" sz="1100" b="1">
                <a:solidFill>
                  <a:schemeClr val="bg1"/>
                </a:solidFill>
                <a:latin typeface="Century Gothic" panose="020B0502020202020204" pitchFamily="34" charset="0"/>
              </a:rPr>
              <a:t>Sangfor Cyber Guardian MDR Services</a:t>
            </a:r>
          </a:p>
        </p:txBody>
      </p:sp>
      <p:pic>
        <p:nvPicPr>
          <p:cNvPr id="55" name="图片 6" descr="徽标, 公司名称&#10;&#10;已自动生成说明">
            <a:extLst>
              <a:ext uri="{FF2B5EF4-FFF2-40B4-BE49-F238E27FC236}">
                <a16:creationId xmlns:a16="http://schemas.microsoft.com/office/drawing/2014/main" id="{24B4D707-4E11-5F8C-ABDA-40DD295C3A0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93320" y="1160995"/>
            <a:ext cx="871823" cy="895181"/>
          </a:xfrm>
          <a:prstGeom prst="rect">
            <a:avLst/>
          </a:prstGeom>
        </p:spPr>
      </p:pic>
      <p:sp>
        <p:nvSpPr>
          <p:cNvPr id="69" name="TextBox 44">
            <a:extLst>
              <a:ext uri="{FF2B5EF4-FFF2-40B4-BE49-F238E27FC236}">
                <a16:creationId xmlns:a16="http://schemas.microsoft.com/office/drawing/2014/main" id="{41233943-79C5-FD80-D8D9-ECB62E1CD076}"/>
              </a:ext>
            </a:extLst>
          </p:cNvPr>
          <p:cNvSpPr txBox="1"/>
          <p:nvPr/>
        </p:nvSpPr>
        <p:spPr>
          <a:xfrm>
            <a:off x="4586668" y="1923439"/>
            <a:ext cx="2350302" cy="1182568"/>
          </a:xfrm>
          <a:prstGeom prst="rect">
            <a:avLst/>
          </a:prstGeom>
          <a:noFill/>
        </p:spPr>
        <p:txBody>
          <a:bodyPr wrap="square" rtlCol="0">
            <a:spAutoFit/>
          </a:bodyPr>
          <a:lstStyle/>
          <a:p>
            <a:pPr>
              <a:lnSpc>
                <a:spcPct val="120000"/>
              </a:lnSpc>
            </a:pPr>
            <a:r>
              <a:rPr lang="es-MX" altLang="zh-CN" sz="1000" dirty="0">
                <a:solidFill>
                  <a:schemeClr val="bg1"/>
                </a:solidFill>
                <a:latin typeface="Century Gothic" panose="020B0502020202020204" pitchFamily="34" charset="0"/>
              </a:rPr>
              <a:t>Servicio de detección y respuesta gestionado 24x7 que aprovecha la inteligencia humana y artificial para ayudar a las organizaciones a detectar y responder a las amenazas de seguridad</a:t>
            </a:r>
            <a:endParaRPr lang="en-US" altLang="zh-CN" sz="1000" dirty="0">
              <a:solidFill>
                <a:schemeClr val="bg1"/>
              </a:solidFill>
              <a:latin typeface="Century Gothic" panose="020B0502020202020204" pitchFamily="34" charset="0"/>
            </a:endParaRPr>
          </a:p>
        </p:txBody>
      </p:sp>
      <p:sp>
        <p:nvSpPr>
          <p:cNvPr id="70" name="TextBox 44">
            <a:extLst>
              <a:ext uri="{FF2B5EF4-FFF2-40B4-BE49-F238E27FC236}">
                <a16:creationId xmlns:a16="http://schemas.microsoft.com/office/drawing/2014/main" id="{34479552-5D0F-D6CA-8163-08AD28BFD92E}"/>
              </a:ext>
            </a:extLst>
          </p:cNvPr>
          <p:cNvSpPr txBox="1"/>
          <p:nvPr/>
        </p:nvSpPr>
        <p:spPr>
          <a:xfrm>
            <a:off x="5229501" y="3834957"/>
            <a:ext cx="2160007" cy="281039"/>
          </a:xfrm>
          <a:prstGeom prst="rect">
            <a:avLst/>
          </a:prstGeom>
          <a:noFill/>
        </p:spPr>
        <p:txBody>
          <a:bodyPr wrap="square" rtlCol="0">
            <a:spAutoFit/>
          </a:bodyPr>
          <a:lstStyle/>
          <a:p>
            <a:pPr>
              <a:lnSpc>
                <a:spcPct val="120000"/>
              </a:lnSpc>
            </a:pPr>
            <a:r>
              <a:rPr lang="en-US" altLang="zh-CN" sz="1100" b="1">
                <a:solidFill>
                  <a:schemeClr val="bg1"/>
                </a:solidFill>
                <a:latin typeface="Century Gothic" panose="020B0502020202020204" pitchFamily="34" charset="0"/>
              </a:rPr>
              <a:t>Sangfor </a:t>
            </a:r>
            <a:r>
              <a:rPr lang="en-US" altLang="zh-CN" sz="1100" b="1">
                <a:solidFill>
                  <a:schemeClr val="bg1"/>
                </a:solidFill>
                <a:effectLst/>
                <a:latin typeface="Century Gothic" panose="020B0502020202020204" pitchFamily="34" charset="0"/>
                <a:ea typeface="宋体" panose="02010600030101010101" pitchFamily="2" charset="-122"/>
                <a:cs typeface="Arial" panose="020B0604020202020204" pitchFamily="34" charset="0"/>
              </a:rPr>
              <a:t>TIARA</a:t>
            </a:r>
            <a:r>
              <a:rPr lang="en-US" altLang="zh-CN" sz="1100" b="1">
                <a:solidFill>
                  <a:schemeClr val="bg1"/>
                </a:solidFill>
                <a:effectLst/>
                <a:latin typeface="Century Gothic" panose="020B0502020202020204" pitchFamily="34" charset="0"/>
              </a:rPr>
              <a:t> </a:t>
            </a:r>
          </a:p>
        </p:txBody>
      </p:sp>
      <p:sp>
        <p:nvSpPr>
          <p:cNvPr id="71" name="TextBox 44">
            <a:extLst>
              <a:ext uri="{FF2B5EF4-FFF2-40B4-BE49-F238E27FC236}">
                <a16:creationId xmlns:a16="http://schemas.microsoft.com/office/drawing/2014/main" id="{8CA0CC8A-695F-98B3-ED31-312C86590CF5}"/>
              </a:ext>
            </a:extLst>
          </p:cNvPr>
          <p:cNvSpPr txBox="1"/>
          <p:nvPr/>
        </p:nvSpPr>
        <p:spPr>
          <a:xfrm>
            <a:off x="8448646" y="3834957"/>
            <a:ext cx="2160007" cy="281039"/>
          </a:xfrm>
          <a:prstGeom prst="rect">
            <a:avLst/>
          </a:prstGeom>
          <a:noFill/>
        </p:spPr>
        <p:txBody>
          <a:bodyPr wrap="square" rtlCol="0">
            <a:spAutoFit/>
          </a:bodyPr>
          <a:lstStyle/>
          <a:p>
            <a:pPr algn="r">
              <a:lnSpc>
                <a:spcPct val="120000"/>
              </a:lnSpc>
            </a:pPr>
            <a:r>
              <a:rPr lang="en-US" altLang="zh-CN" sz="1100" b="1">
                <a:solidFill>
                  <a:schemeClr val="bg1"/>
                </a:solidFill>
                <a:latin typeface="Century Gothic" panose="020B0502020202020204" pitchFamily="34" charset="0"/>
              </a:rPr>
              <a:t>Sangfor IR</a:t>
            </a:r>
          </a:p>
        </p:txBody>
      </p:sp>
      <p:sp>
        <p:nvSpPr>
          <p:cNvPr id="72" name="TextBox 44">
            <a:extLst>
              <a:ext uri="{FF2B5EF4-FFF2-40B4-BE49-F238E27FC236}">
                <a16:creationId xmlns:a16="http://schemas.microsoft.com/office/drawing/2014/main" id="{390237CE-B1D3-2B14-864D-6B5F277CCE59}"/>
              </a:ext>
            </a:extLst>
          </p:cNvPr>
          <p:cNvSpPr txBox="1"/>
          <p:nvPr/>
        </p:nvSpPr>
        <p:spPr>
          <a:xfrm>
            <a:off x="9245894" y="1994322"/>
            <a:ext cx="1896492" cy="997902"/>
          </a:xfrm>
          <a:prstGeom prst="rect">
            <a:avLst/>
          </a:prstGeom>
          <a:noFill/>
        </p:spPr>
        <p:txBody>
          <a:bodyPr wrap="square" rtlCol="0">
            <a:spAutoFit/>
          </a:bodyPr>
          <a:lstStyle/>
          <a:p>
            <a:pPr algn="r">
              <a:lnSpc>
                <a:spcPct val="120000"/>
              </a:lnSpc>
            </a:pPr>
            <a:r>
              <a:rPr lang="es-MX" altLang="zh-CN" sz="1000" dirty="0">
                <a:solidFill>
                  <a:schemeClr val="bg1"/>
                </a:solidFill>
                <a:latin typeface="Century Gothic" panose="020B0502020202020204" pitchFamily="34" charset="0"/>
                <a:ea typeface="Calibri" panose="020F0502020204030204" pitchFamily="34" charset="0"/>
                <a:cs typeface="Calibri" panose="020F0502020204030204" pitchFamily="34" charset="0"/>
              </a:rPr>
              <a:t>Evaluación continua de la postura de la red centrada en descubrir amenazas aprovechando la tecnología Sangfor NDR.</a:t>
            </a:r>
            <a:endParaRPr lang="en-US" altLang="zh-CN" sz="1000" dirty="0">
              <a:solidFill>
                <a:schemeClr val="bg1"/>
              </a:solidFill>
              <a:latin typeface="Century Gothic" panose="020B050202020202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85BE957-BB0E-B755-859D-F9D797CAAF5B}"/>
              </a:ext>
            </a:extLst>
          </p:cNvPr>
          <p:cNvSpPr txBox="1"/>
          <p:nvPr/>
        </p:nvSpPr>
        <p:spPr>
          <a:xfrm>
            <a:off x="4443937" y="5667771"/>
            <a:ext cx="6146800" cy="769441"/>
          </a:xfrm>
          <a:prstGeom prst="rect">
            <a:avLst/>
          </a:prstGeom>
          <a:noFill/>
        </p:spPr>
        <p:txBody>
          <a:bodyPr wrap="square">
            <a:spAutoFit/>
          </a:bodyPr>
          <a:lstStyle/>
          <a:p>
            <a:r>
              <a:rPr lang="en-US" altLang="zh-CN" sz="1100" dirty="0">
                <a:solidFill>
                  <a:schemeClr val="accent4"/>
                </a:solidFill>
                <a:latin typeface="Century Gothic"/>
                <a:ea typeface="宋体"/>
              </a:rPr>
              <a:t>MDR - Managed Detection and Response </a:t>
            </a:r>
          </a:p>
          <a:p>
            <a:r>
              <a:rPr lang="en-US" altLang="zh-CN" sz="1100" dirty="0">
                <a:solidFill>
                  <a:schemeClr val="accent4"/>
                </a:solidFill>
                <a:latin typeface="Century Gothic"/>
                <a:ea typeface="宋体"/>
              </a:rPr>
              <a:t>TIARA - Threat Identification, Analysis, and Risk assessment</a:t>
            </a:r>
          </a:p>
          <a:p>
            <a:r>
              <a:rPr lang="en-AU" sz="1100" dirty="0">
                <a:solidFill>
                  <a:schemeClr val="accent4"/>
                </a:solidFill>
              </a:rPr>
              <a:t>MTR - Managed Threat Response</a:t>
            </a:r>
          </a:p>
          <a:p>
            <a:r>
              <a:rPr lang="en-AU" sz="1100" dirty="0">
                <a:solidFill>
                  <a:schemeClr val="accent4"/>
                </a:solidFill>
              </a:rPr>
              <a:t>IR - Incident Response</a:t>
            </a:r>
          </a:p>
        </p:txBody>
      </p:sp>
    </p:spTree>
    <p:extLst>
      <p:ext uri="{BB962C8B-B14F-4D97-AF65-F5344CB8AC3E}">
        <p14:creationId xmlns:p14="http://schemas.microsoft.com/office/powerpoint/2010/main" val="14257532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6BF2C55-A3BC-B341-A959-3368070BC605}"/>
              </a:ext>
            </a:extLst>
          </p:cNvPr>
          <p:cNvSpPr/>
          <p:nvPr/>
        </p:nvSpPr>
        <p:spPr>
          <a:xfrm>
            <a:off x="884600" y="6529008"/>
            <a:ext cx="162252" cy="162252"/>
          </a:xfrm>
          <a:prstGeom prst="rect">
            <a:avLst/>
          </a:prstGeom>
          <a:solidFill>
            <a:srgbClr val="208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 name="文本框 2">
            <a:extLst>
              <a:ext uri="{FF2B5EF4-FFF2-40B4-BE49-F238E27FC236}">
                <a16:creationId xmlns:a16="http://schemas.microsoft.com/office/drawing/2014/main" id="{9000E3E2-1749-9746-8FCA-2D43A8E69ECE}"/>
              </a:ext>
            </a:extLst>
          </p:cNvPr>
          <p:cNvSpPr txBox="1"/>
          <p:nvPr/>
        </p:nvSpPr>
        <p:spPr>
          <a:xfrm>
            <a:off x="1103055" y="6462671"/>
            <a:ext cx="1560042" cy="276999"/>
          </a:xfrm>
          <a:prstGeom prst="rect">
            <a:avLst/>
          </a:prstGeom>
          <a:noFill/>
        </p:spPr>
        <p:txBody>
          <a:bodyPr wrap="none" rtlCol="0">
            <a:spAutoFit/>
          </a:bodyPr>
          <a:lstStyle/>
          <a:p>
            <a:r>
              <a:rPr lang="en-US" altLang="en-US" sz="1200">
                <a:solidFill>
                  <a:schemeClr val="bg1"/>
                </a:solidFill>
                <a:latin typeface="Century Gothic" panose="020B0502020202020204" pitchFamily="34" charset="0"/>
                <a:ea typeface="微软雅黑" charset="-122"/>
                <a:sym typeface="微软雅黑" panose="020B0503020204020204" pitchFamily="34" charset="-122"/>
              </a:rPr>
              <a:t>www.sangfor.com</a:t>
            </a:r>
            <a:endParaRPr lang="en-US" altLang="en-US" sz="1200">
              <a:solidFill>
                <a:schemeClr val="bg1"/>
              </a:solidFill>
              <a:latin typeface="Century Gothic" panose="020B0502020202020204" pitchFamily="34" charset="0"/>
              <a:ea typeface="微软雅黑" charset="-122"/>
            </a:endParaRPr>
          </a:p>
        </p:txBody>
      </p:sp>
      <p:sp>
        <p:nvSpPr>
          <p:cNvPr id="4" name="矩形 3">
            <a:extLst>
              <a:ext uri="{FF2B5EF4-FFF2-40B4-BE49-F238E27FC236}">
                <a16:creationId xmlns:a16="http://schemas.microsoft.com/office/drawing/2014/main" id="{AE097146-93F1-CE42-B620-108DD0D78292}"/>
              </a:ext>
            </a:extLst>
          </p:cNvPr>
          <p:cNvSpPr/>
          <p:nvPr/>
        </p:nvSpPr>
        <p:spPr>
          <a:xfrm>
            <a:off x="11149494" y="6517951"/>
            <a:ext cx="162252" cy="162252"/>
          </a:xfrm>
          <a:prstGeom prst="rect">
            <a:avLst/>
          </a:prstGeom>
          <a:solidFill>
            <a:srgbClr val="36B9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 name="文本框 4">
            <a:extLst>
              <a:ext uri="{FF2B5EF4-FFF2-40B4-BE49-F238E27FC236}">
                <a16:creationId xmlns:a16="http://schemas.microsoft.com/office/drawing/2014/main" id="{275E36F1-B879-E24D-87C5-6AE801441712}"/>
              </a:ext>
            </a:extLst>
          </p:cNvPr>
          <p:cNvSpPr txBox="1"/>
          <p:nvPr/>
        </p:nvSpPr>
        <p:spPr>
          <a:xfrm>
            <a:off x="5045873" y="6460578"/>
            <a:ext cx="2100255" cy="276999"/>
          </a:xfrm>
          <a:prstGeom prst="rect">
            <a:avLst/>
          </a:prstGeom>
          <a:noFill/>
        </p:spPr>
        <p:txBody>
          <a:bodyPr wrap="none" rtlCol="0">
            <a:spAutoFit/>
          </a:bodyPr>
          <a:lstStyle/>
          <a:p>
            <a:r>
              <a:rPr lang="en-US" altLang="en-US" sz="1200" err="1">
                <a:solidFill>
                  <a:schemeClr val="bg1"/>
                </a:solidFill>
                <a:latin typeface="Century Gothic" panose="020B0502020202020204" pitchFamily="34" charset="0"/>
                <a:ea typeface="微软雅黑" charset="-122"/>
                <a:sym typeface="微软雅黑" panose="020B0503020204020204" pitchFamily="34" charset="-122"/>
              </a:rPr>
              <a:t>Sangfor</a:t>
            </a:r>
            <a:r>
              <a:rPr lang="en-US" altLang="en-US" sz="1200">
                <a:solidFill>
                  <a:schemeClr val="bg1"/>
                </a:solidFill>
                <a:latin typeface="Century Gothic" panose="020B0502020202020204" pitchFamily="34" charset="0"/>
                <a:ea typeface="微软雅黑" charset="-122"/>
                <a:sym typeface="微软雅黑" panose="020B0503020204020204" pitchFamily="34" charset="-122"/>
              </a:rPr>
              <a:t> Technologies Inc.</a:t>
            </a:r>
          </a:p>
        </p:txBody>
      </p:sp>
      <p:pic>
        <p:nvPicPr>
          <p:cNvPr id="6" name="图片 5">
            <a:extLst>
              <a:ext uri="{FF2B5EF4-FFF2-40B4-BE49-F238E27FC236}">
                <a16:creationId xmlns:a16="http://schemas.microsoft.com/office/drawing/2014/main" id="{5028FC62-A154-DB48-ABAB-4345F0F084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3282" y="752169"/>
            <a:ext cx="2195620" cy="721586"/>
          </a:xfrm>
          <a:prstGeom prst="rect">
            <a:avLst/>
          </a:prstGeom>
        </p:spPr>
      </p:pic>
      <p:cxnSp>
        <p:nvCxnSpPr>
          <p:cNvPr id="7" name="直接连接符 13">
            <a:extLst>
              <a:ext uri="{FF2B5EF4-FFF2-40B4-BE49-F238E27FC236}">
                <a16:creationId xmlns:a16="http://schemas.microsoft.com/office/drawing/2014/main" id="{E45EBCB9-8ED1-E140-BEB1-A65CED438A5E}"/>
              </a:ext>
            </a:extLst>
          </p:cNvPr>
          <p:cNvCxnSpPr>
            <a:cxnSpLocks/>
          </p:cNvCxnSpPr>
          <p:nvPr/>
        </p:nvCxnSpPr>
        <p:spPr>
          <a:xfrm flipV="1">
            <a:off x="846779" y="3854196"/>
            <a:ext cx="4785395" cy="1"/>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028AD192-FD05-D949-A629-DCCFF3DF2373}"/>
              </a:ext>
            </a:extLst>
          </p:cNvPr>
          <p:cNvSpPr/>
          <p:nvPr/>
        </p:nvSpPr>
        <p:spPr>
          <a:xfrm>
            <a:off x="666725" y="3044144"/>
            <a:ext cx="5565110" cy="707886"/>
          </a:xfrm>
          <a:prstGeom prst="rect">
            <a:avLst/>
          </a:prstGeom>
        </p:spPr>
        <p:txBody>
          <a:bodyPr wrap="square">
            <a:spAutoFit/>
          </a:bodyPr>
          <a:lstStyle/>
          <a:p>
            <a:r>
              <a:rPr lang="en-AU" altLang="zh-CN" sz="4000" b="1">
                <a:solidFill>
                  <a:schemeClr val="bg1"/>
                </a:solidFill>
              </a:rPr>
              <a:t>Por qué Sangfor</a:t>
            </a:r>
            <a:endParaRPr lang="en-AU" altLang="zh-CN" sz="4000" b="1" dirty="0">
              <a:solidFill>
                <a:schemeClr val="bg1"/>
              </a:solidFill>
            </a:endParaRPr>
          </a:p>
        </p:txBody>
      </p:sp>
      <p:sp>
        <p:nvSpPr>
          <p:cNvPr id="10" name="文本框 9">
            <a:extLst>
              <a:ext uri="{FF2B5EF4-FFF2-40B4-BE49-F238E27FC236}">
                <a16:creationId xmlns:a16="http://schemas.microsoft.com/office/drawing/2014/main" id="{EDB20907-1561-1546-858D-1C4E72B77854}"/>
              </a:ext>
            </a:extLst>
          </p:cNvPr>
          <p:cNvSpPr txBox="1"/>
          <p:nvPr/>
        </p:nvSpPr>
        <p:spPr>
          <a:xfrm>
            <a:off x="9589324" y="6464866"/>
            <a:ext cx="1596912" cy="276999"/>
          </a:xfrm>
          <a:prstGeom prst="rect">
            <a:avLst/>
          </a:prstGeom>
          <a:noFill/>
        </p:spPr>
        <p:txBody>
          <a:bodyPr wrap="none" rtlCol="0">
            <a:spAutoFit/>
          </a:bodyPr>
          <a:lstStyle/>
          <a:p>
            <a:r>
              <a:rPr lang="en-US" altLang="en-US" sz="1200">
                <a:solidFill>
                  <a:schemeClr val="bg1"/>
                </a:solidFill>
                <a:latin typeface="Century Gothic" panose="020B0502020202020204" pitchFamily="34" charset="0"/>
                <a:ea typeface="微软雅黑" charset="-122"/>
                <a:sym typeface="微软雅黑" panose="020B0503020204020204" pitchFamily="34" charset="-122"/>
              </a:rPr>
              <a:t>PPT_Intro_</a:t>
            </a:r>
            <a:r>
              <a:rPr lang="en-US" altLang="zh-CN" sz="1200">
                <a:solidFill>
                  <a:schemeClr val="bg1"/>
                </a:solidFill>
                <a:latin typeface="Century Gothic" panose="020B0502020202020204" pitchFamily="34" charset="0"/>
                <a:ea typeface="微软雅黑" charset="-122"/>
                <a:sym typeface="微软雅黑" panose="020B0503020204020204" pitchFamily="34" charset="-122"/>
              </a:rPr>
              <a:t>20230413</a:t>
            </a:r>
            <a:endParaRPr lang="en-US" altLang="en-US" sz="1200">
              <a:solidFill>
                <a:schemeClr val="bg1"/>
              </a:solidFill>
              <a:latin typeface="Century Gothic" panose="020B0502020202020204" pitchFamily="34" charset="0"/>
              <a:ea typeface="微软雅黑" charset="-122"/>
              <a:sym typeface="微软雅黑" panose="020B0503020204020204" pitchFamily="34" charset="-122"/>
            </a:endParaRPr>
          </a:p>
        </p:txBody>
      </p:sp>
      <p:grpSp>
        <p:nvGrpSpPr>
          <p:cNvPr id="11" name="组合 10">
            <a:extLst>
              <a:ext uri="{FF2B5EF4-FFF2-40B4-BE49-F238E27FC236}">
                <a16:creationId xmlns:a16="http://schemas.microsoft.com/office/drawing/2014/main" id="{D8F206FF-27A2-DD4E-B523-734C26339613}"/>
              </a:ext>
            </a:extLst>
          </p:cNvPr>
          <p:cNvGrpSpPr/>
          <p:nvPr/>
        </p:nvGrpSpPr>
        <p:grpSpPr>
          <a:xfrm>
            <a:off x="887058" y="5278349"/>
            <a:ext cx="2344763" cy="593875"/>
            <a:chOff x="2582762" y="4776617"/>
            <a:chExt cx="1769696" cy="450216"/>
          </a:xfrm>
        </p:grpSpPr>
        <p:sp>
          <p:nvSpPr>
            <p:cNvPr id="12" name="圆角矩形 11">
              <a:extLst>
                <a:ext uri="{FF2B5EF4-FFF2-40B4-BE49-F238E27FC236}">
                  <a16:creationId xmlns:a16="http://schemas.microsoft.com/office/drawing/2014/main" id="{34008077-649F-F945-8696-94D97E5782D3}"/>
                </a:ext>
              </a:extLst>
            </p:cNvPr>
            <p:cNvSpPr/>
            <p:nvPr/>
          </p:nvSpPr>
          <p:spPr>
            <a:xfrm>
              <a:off x="3875798" y="4776617"/>
              <a:ext cx="476660" cy="450216"/>
            </a:xfrm>
            <a:prstGeom prst="roundRect">
              <a:avLst/>
            </a:prstGeom>
            <a:solidFill>
              <a:srgbClr val="2186FA"/>
            </a:solidFill>
            <a:ln>
              <a:noFill/>
            </a:ln>
            <a:effectLst>
              <a:outerShdw blurRad="171026" dist="38100" dir="5400000" algn="t" rotWithShape="0">
                <a:srgbClr val="2086F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圆角矩形 12">
              <a:extLst>
                <a:ext uri="{FF2B5EF4-FFF2-40B4-BE49-F238E27FC236}">
                  <a16:creationId xmlns:a16="http://schemas.microsoft.com/office/drawing/2014/main" id="{248329B8-FF9F-E641-97BE-8EFEFA28FF8A}"/>
                </a:ext>
              </a:extLst>
            </p:cNvPr>
            <p:cNvSpPr/>
            <p:nvPr/>
          </p:nvSpPr>
          <p:spPr>
            <a:xfrm>
              <a:off x="3218492" y="4776617"/>
              <a:ext cx="476660" cy="450216"/>
            </a:xfrm>
            <a:prstGeom prst="roundRect">
              <a:avLst/>
            </a:prstGeom>
            <a:solidFill>
              <a:srgbClr val="36B943"/>
            </a:solidFill>
            <a:ln>
              <a:noFill/>
            </a:ln>
            <a:effectLst>
              <a:outerShdw blurRad="171026" dist="38100" dir="5400000" algn="t" rotWithShape="0">
                <a:srgbClr val="2086F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圆角矩形 13">
              <a:extLst>
                <a:ext uri="{FF2B5EF4-FFF2-40B4-BE49-F238E27FC236}">
                  <a16:creationId xmlns:a16="http://schemas.microsoft.com/office/drawing/2014/main" id="{F7C97FEC-AA71-1643-8F5F-4FF3F1013950}"/>
                </a:ext>
              </a:extLst>
            </p:cNvPr>
            <p:cNvSpPr/>
            <p:nvPr/>
          </p:nvSpPr>
          <p:spPr>
            <a:xfrm>
              <a:off x="2582762" y="4776617"/>
              <a:ext cx="476660" cy="450216"/>
            </a:xfrm>
            <a:prstGeom prst="roundRect">
              <a:avLst/>
            </a:prstGeom>
            <a:solidFill>
              <a:srgbClr val="00B0F0"/>
            </a:solidFill>
            <a:ln>
              <a:noFill/>
            </a:ln>
            <a:effectLst>
              <a:outerShdw blurRad="171026" dist="38100" dir="5400000" algn="t" rotWithShape="0">
                <a:srgbClr val="2086F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15" name="图形 14">
            <a:extLst>
              <a:ext uri="{FF2B5EF4-FFF2-40B4-BE49-F238E27FC236}">
                <a16:creationId xmlns:a16="http://schemas.microsoft.com/office/drawing/2014/main" id="{B4352EFA-EC6B-9F41-A346-C1ACBC0A3DA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838048" y="5358165"/>
            <a:ext cx="414195" cy="414195"/>
          </a:xfrm>
          <a:prstGeom prst="rect">
            <a:avLst/>
          </a:prstGeom>
        </p:spPr>
      </p:pic>
      <p:pic>
        <p:nvPicPr>
          <p:cNvPr id="16" name="图形 15">
            <a:extLst>
              <a:ext uri="{FF2B5EF4-FFF2-40B4-BE49-F238E27FC236}">
                <a16:creationId xmlns:a16="http://schemas.microsoft.com/office/drawing/2014/main" id="{E9033EBA-9D16-8040-A897-98EAA3587FD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29901" y="5426716"/>
            <a:ext cx="343342" cy="343342"/>
          </a:xfrm>
          <a:prstGeom prst="rect">
            <a:avLst/>
          </a:prstGeom>
        </p:spPr>
      </p:pic>
      <p:pic>
        <p:nvPicPr>
          <p:cNvPr id="17" name="图形 16">
            <a:extLst>
              <a:ext uri="{FF2B5EF4-FFF2-40B4-BE49-F238E27FC236}">
                <a16:creationId xmlns:a16="http://schemas.microsoft.com/office/drawing/2014/main" id="{9DBC9D38-E59A-0B40-8DE9-98F60854AE8E}"/>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663097" y="5322338"/>
            <a:ext cx="505895" cy="505895"/>
          </a:xfrm>
          <a:prstGeom prst="rect">
            <a:avLst/>
          </a:prstGeom>
        </p:spPr>
      </p:pic>
    </p:spTree>
    <p:extLst>
      <p:ext uri="{BB962C8B-B14F-4D97-AF65-F5344CB8AC3E}">
        <p14:creationId xmlns:p14="http://schemas.microsoft.com/office/powerpoint/2010/main" val="17572580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a:extLst>
              <a:ext uri="{FF2B5EF4-FFF2-40B4-BE49-F238E27FC236}">
                <a16:creationId xmlns:a16="http://schemas.microsoft.com/office/drawing/2014/main" id="{08FD5151-28EE-2246-8E03-9BD24D4B96B3}"/>
              </a:ext>
            </a:extLst>
          </p:cNvPr>
          <p:cNvGrpSpPr/>
          <p:nvPr/>
        </p:nvGrpSpPr>
        <p:grpSpPr>
          <a:xfrm>
            <a:off x="1677668" y="1264616"/>
            <a:ext cx="4075495" cy="4731203"/>
            <a:chOff x="1712563" y="1427154"/>
            <a:chExt cx="3390702" cy="3936233"/>
          </a:xfrm>
        </p:grpSpPr>
        <p:sp>
          <p:nvSpPr>
            <p:cNvPr id="11" name="矩形 10">
              <a:extLst>
                <a:ext uri="{FF2B5EF4-FFF2-40B4-BE49-F238E27FC236}">
                  <a16:creationId xmlns:a16="http://schemas.microsoft.com/office/drawing/2014/main" id="{FACED80F-05BF-EB44-BE8B-5BA733B998C4}"/>
                </a:ext>
              </a:extLst>
            </p:cNvPr>
            <p:cNvSpPr/>
            <p:nvPr/>
          </p:nvSpPr>
          <p:spPr>
            <a:xfrm>
              <a:off x="1712563" y="1427154"/>
              <a:ext cx="3390702" cy="3936233"/>
            </a:xfrm>
            <a:prstGeom prst="rect">
              <a:avLst/>
            </a:prstGeom>
            <a:solidFill>
              <a:srgbClr val="404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2" name="Picture 32">
              <a:extLst>
                <a:ext uri="{FF2B5EF4-FFF2-40B4-BE49-F238E27FC236}">
                  <a16:creationId xmlns:a16="http://schemas.microsoft.com/office/drawing/2014/main" id="{B9A5D788-D555-41AD-B75C-54AA94B9DE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64532" y="1960271"/>
              <a:ext cx="3140906" cy="802992"/>
            </a:xfrm>
            <a:prstGeom prst="rect">
              <a:avLst/>
            </a:prstGeom>
          </p:spPr>
        </p:pic>
        <p:pic>
          <p:nvPicPr>
            <p:cNvPr id="34" name="Picture 36">
              <a:extLst>
                <a:ext uri="{FF2B5EF4-FFF2-40B4-BE49-F238E27FC236}">
                  <a16:creationId xmlns:a16="http://schemas.microsoft.com/office/drawing/2014/main" id="{481287AD-1DA1-41B4-8468-21ED616E3F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74058" y="2858588"/>
              <a:ext cx="2713848" cy="809694"/>
            </a:xfrm>
            <a:prstGeom prst="rect">
              <a:avLst/>
            </a:prstGeom>
          </p:spPr>
        </p:pic>
        <p:pic>
          <p:nvPicPr>
            <p:cNvPr id="36" name="Picture 40">
              <a:extLst>
                <a:ext uri="{FF2B5EF4-FFF2-40B4-BE49-F238E27FC236}">
                  <a16:creationId xmlns:a16="http://schemas.microsoft.com/office/drawing/2014/main" id="{6FF4B387-9850-4BB3-BA6D-3AE8CCA1775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13978" y="3677457"/>
              <a:ext cx="2723373" cy="764212"/>
            </a:xfrm>
            <a:prstGeom prst="rect">
              <a:avLst/>
            </a:prstGeom>
          </p:spPr>
        </p:pic>
        <p:pic>
          <p:nvPicPr>
            <p:cNvPr id="38" name="Picture 44">
              <a:extLst>
                <a:ext uri="{FF2B5EF4-FFF2-40B4-BE49-F238E27FC236}">
                  <a16:creationId xmlns:a16="http://schemas.microsoft.com/office/drawing/2014/main" id="{AD095ECF-3417-432E-B501-F2BA11883D9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13977" y="4515715"/>
              <a:ext cx="2723373" cy="776714"/>
            </a:xfrm>
            <a:prstGeom prst="rect">
              <a:avLst/>
            </a:prstGeom>
          </p:spPr>
        </p:pic>
        <p:pic>
          <p:nvPicPr>
            <p:cNvPr id="20" name="Picture 40">
              <a:extLst>
                <a:ext uri="{FF2B5EF4-FFF2-40B4-BE49-F238E27FC236}">
                  <a16:creationId xmlns:a16="http://schemas.microsoft.com/office/drawing/2014/main" id="{B1028F5C-838A-884B-AC64-1474CCC544B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963423" y="4604766"/>
              <a:ext cx="559347" cy="579049"/>
            </a:xfrm>
            <a:prstGeom prst="rect">
              <a:avLst/>
            </a:prstGeom>
          </p:spPr>
        </p:pic>
        <p:pic>
          <p:nvPicPr>
            <p:cNvPr id="31" name="Picture 2" descr="https://www.gartner.com/reviews/img/logo-gpi-2.png">
              <a:extLst>
                <a:ext uri="{FF2B5EF4-FFF2-40B4-BE49-F238E27FC236}">
                  <a16:creationId xmlns:a16="http://schemas.microsoft.com/office/drawing/2014/main" id="{ABE37269-304E-CD4F-BAD8-318856F2751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913977" y="1561435"/>
              <a:ext cx="1367838" cy="411403"/>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灯片编号占位符 3">
            <a:extLst>
              <a:ext uri="{FF2B5EF4-FFF2-40B4-BE49-F238E27FC236}">
                <a16:creationId xmlns:a16="http://schemas.microsoft.com/office/drawing/2014/main" id="{38730EAD-4548-934E-8CB0-2C8A2E97F8D8}"/>
              </a:ext>
            </a:extLst>
          </p:cNvPr>
          <p:cNvSpPr txBox="1">
            <a:spLocks/>
          </p:cNvSpPr>
          <p:nvPr/>
        </p:nvSpPr>
        <p:spPr>
          <a:xfrm>
            <a:off x="9803758" y="6562665"/>
            <a:ext cx="2183450" cy="239181"/>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050" err="1">
                <a:solidFill>
                  <a:schemeClr val="bg1">
                    <a:lumMod val="75000"/>
                  </a:schemeClr>
                </a:solidFill>
              </a:rPr>
              <a:t>Sangfor</a:t>
            </a:r>
            <a:r>
              <a:rPr lang="en-US" altLang="zh-CN" sz="1050">
                <a:solidFill>
                  <a:schemeClr val="bg1">
                    <a:lumMod val="75000"/>
                  </a:schemeClr>
                </a:solidFill>
              </a:rPr>
              <a:t> Technologies | </a:t>
            </a:r>
            <a:fld id="{6F6B6950-8D1A-4668-8374-25B44628E0DF}" type="slidenum">
              <a:rPr lang="zh-CN" altLang="en-US" sz="1050" smtClean="0">
                <a:solidFill>
                  <a:schemeClr val="bg1">
                    <a:lumMod val="75000"/>
                  </a:schemeClr>
                </a:solidFill>
              </a:rPr>
              <a:pPr algn="ctr"/>
              <a:t>80</a:t>
            </a:fld>
            <a:endParaRPr lang="zh-CN" altLang="en-US" sz="1050">
              <a:solidFill>
                <a:schemeClr val="bg1">
                  <a:lumMod val="75000"/>
                </a:schemeClr>
              </a:solidFill>
            </a:endParaRPr>
          </a:p>
        </p:txBody>
      </p:sp>
      <p:sp>
        <p:nvSpPr>
          <p:cNvPr id="27" name="灯片编号占位符 3">
            <a:extLst>
              <a:ext uri="{FF2B5EF4-FFF2-40B4-BE49-F238E27FC236}">
                <a16:creationId xmlns:a16="http://schemas.microsoft.com/office/drawing/2014/main" id="{676B7835-2A11-8B49-AB7A-CE147D2E35F4}"/>
              </a:ext>
            </a:extLst>
          </p:cNvPr>
          <p:cNvSpPr txBox="1">
            <a:spLocks/>
          </p:cNvSpPr>
          <p:nvPr/>
        </p:nvSpPr>
        <p:spPr>
          <a:xfrm>
            <a:off x="445118" y="6557942"/>
            <a:ext cx="4849371" cy="30005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 altLang="zh-CN" sz="1050">
                <a:solidFill>
                  <a:schemeClr val="bg1">
                    <a:alpha val="66000"/>
                  </a:schemeClr>
                </a:solidFill>
              </a:rPr>
              <a:t>Make Your Digital Transformation Simpler and Secure</a:t>
            </a:r>
          </a:p>
        </p:txBody>
      </p:sp>
      <p:sp>
        <p:nvSpPr>
          <p:cNvPr id="2" name="标题 1">
            <a:extLst>
              <a:ext uri="{FF2B5EF4-FFF2-40B4-BE49-F238E27FC236}">
                <a16:creationId xmlns:a16="http://schemas.microsoft.com/office/drawing/2014/main" id="{F1571B70-E14B-1D4B-B685-33A989331FE8}"/>
              </a:ext>
            </a:extLst>
          </p:cNvPr>
          <p:cNvSpPr>
            <a:spLocks noGrp="1"/>
          </p:cNvSpPr>
          <p:nvPr>
            <p:ph type="title"/>
          </p:nvPr>
        </p:nvSpPr>
        <p:spPr/>
        <p:txBody>
          <a:bodyPr>
            <a:normAutofit/>
          </a:bodyPr>
          <a:lstStyle/>
          <a:p>
            <a:r>
              <a:rPr kumimoji="1" lang="en-US" altLang="zh-CN"/>
              <a:t>Comentarios auténticos de los clientes</a:t>
            </a:r>
            <a:endParaRPr lang="zh-CN" altLang="en-US" dirty="0"/>
          </a:p>
        </p:txBody>
      </p:sp>
      <p:pic>
        <p:nvPicPr>
          <p:cNvPr id="4" name="Picture 3">
            <a:extLst>
              <a:ext uri="{FF2B5EF4-FFF2-40B4-BE49-F238E27FC236}">
                <a16:creationId xmlns:a16="http://schemas.microsoft.com/office/drawing/2014/main" id="{8D06D242-56F4-2BE1-C898-EEC0581166D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35824" y="1264615"/>
            <a:ext cx="4435516" cy="1128885"/>
          </a:xfrm>
          <a:prstGeom prst="rect">
            <a:avLst/>
          </a:prstGeom>
        </p:spPr>
      </p:pic>
      <p:pic>
        <p:nvPicPr>
          <p:cNvPr id="6" name="Picture 5">
            <a:extLst>
              <a:ext uri="{FF2B5EF4-FFF2-40B4-BE49-F238E27FC236}">
                <a16:creationId xmlns:a16="http://schemas.microsoft.com/office/drawing/2014/main" id="{A7C46CF0-C51D-D3BB-432C-42D2FA19AD8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935824" y="2491827"/>
            <a:ext cx="4435516" cy="1017425"/>
          </a:xfrm>
          <a:prstGeom prst="rect">
            <a:avLst/>
          </a:prstGeom>
        </p:spPr>
      </p:pic>
      <p:pic>
        <p:nvPicPr>
          <p:cNvPr id="8" name="Picture 7">
            <a:extLst>
              <a:ext uri="{FF2B5EF4-FFF2-40B4-BE49-F238E27FC236}">
                <a16:creationId xmlns:a16="http://schemas.microsoft.com/office/drawing/2014/main" id="{80D02B3F-DB2A-9A52-3D48-100BF22C895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935825" y="3607579"/>
            <a:ext cx="4435516" cy="1149949"/>
          </a:xfrm>
          <a:prstGeom prst="rect">
            <a:avLst/>
          </a:prstGeom>
        </p:spPr>
      </p:pic>
      <p:pic>
        <p:nvPicPr>
          <p:cNvPr id="10" name="Picture 9">
            <a:extLst>
              <a:ext uri="{FF2B5EF4-FFF2-40B4-BE49-F238E27FC236}">
                <a16:creationId xmlns:a16="http://schemas.microsoft.com/office/drawing/2014/main" id="{2A806682-0F47-97CC-9585-50083135A4C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935824" y="4858876"/>
            <a:ext cx="4435516" cy="1136943"/>
          </a:xfrm>
          <a:prstGeom prst="rect">
            <a:avLst/>
          </a:prstGeom>
        </p:spPr>
      </p:pic>
    </p:spTree>
    <p:extLst>
      <p:ext uri="{BB962C8B-B14F-4D97-AF65-F5344CB8AC3E}">
        <p14:creationId xmlns:p14="http://schemas.microsoft.com/office/powerpoint/2010/main" val="40399025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a:extLst>
              <a:ext uri="{FF2B5EF4-FFF2-40B4-BE49-F238E27FC236}">
                <a16:creationId xmlns:a16="http://schemas.microsoft.com/office/drawing/2014/main" id="{D768B2D3-D50C-0444-987D-0B2A841DF252}"/>
              </a:ext>
            </a:extLst>
          </p:cNvPr>
          <p:cNvGrpSpPr/>
          <p:nvPr/>
        </p:nvGrpSpPr>
        <p:grpSpPr>
          <a:xfrm>
            <a:off x="2244807" y="-204917"/>
            <a:ext cx="5440246" cy="7006763"/>
            <a:chOff x="1794622" y="-200326"/>
            <a:chExt cx="5297549" cy="6822977"/>
          </a:xfrm>
        </p:grpSpPr>
        <p:pic>
          <p:nvPicPr>
            <p:cNvPr id="34" name="图片 33">
              <a:extLst>
                <a:ext uri="{FF2B5EF4-FFF2-40B4-BE49-F238E27FC236}">
                  <a16:creationId xmlns:a16="http://schemas.microsoft.com/office/drawing/2014/main" id="{1FD4511A-9C53-BC4C-BC37-B45EB51C5A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4622" y="-200326"/>
              <a:ext cx="4023460" cy="6822977"/>
            </a:xfrm>
            <a:prstGeom prst="rect">
              <a:avLst/>
            </a:prstGeom>
          </p:spPr>
        </p:pic>
        <p:grpSp>
          <p:nvGrpSpPr>
            <p:cNvPr id="35" name="组合 34">
              <a:extLst>
                <a:ext uri="{FF2B5EF4-FFF2-40B4-BE49-F238E27FC236}">
                  <a16:creationId xmlns:a16="http://schemas.microsoft.com/office/drawing/2014/main" id="{5AD01DA2-7246-4A4A-8F59-225F8453522B}"/>
                </a:ext>
              </a:extLst>
            </p:cNvPr>
            <p:cNvGrpSpPr/>
            <p:nvPr/>
          </p:nvGrpSpPr>
          <p:grpSpPr>
            <a:xfrm>
              <a:off x="3960367" y="430841"/>
              <a:ext cx="3131804" cy="5084242"/>
              <a:chOff x="3960367" y="430841"/>
              <a:chExt cx="3131804" cy="5084242"/>
            </a:xfrm>
          </p:grpSpPr>
          <p:sp>
            <p:nvSpPr>
              <p:cNvPr id="22" name="文本框 21">
                <a:extLst>
                  <a:ext uri="{FF2B5EF4-FFF2-40B4-BE49-F238E27FC236}">
                    <a16:creationId xmlns:a16="http://schemas.microsoft.com/office/drawing/2014/main" id="{B871FF53-32BB-1E4E-92DA-A06125D1155F}"/>
                  </a:ext>
                </a:extLst>
              </p:cNvPr>
              <p:cNvSpPr txBox="1"/>
              <p:nvPr/>
            </p:nvSpPr>
            <p:spPr>
              <a:xfrm>
                <a:off x="4900134" y="1908689"/>
                <a:ext cx="939723" cy="366474"/>
              </a:xfrm>
              <a:prstGeom prst="rect">
                <a:avLst/>
              </a:prstGeom>
              <a:noFill/>
            </p:spPr>
            <p:txBody>
              <a:bodyPr wrap="square" rtlCol="0">
                <a:spAutoFit/>
              </a:bodyPr>
              <a:lstStyle/>
              <a:p>
                <a:r>
                  <a:rPr kumimoji="1" lang="en-US" altLang="zh-CN" sz="2000" b="1">
                    <a:solidFill>
                      <a:schemeClr val="bg1"/>
                    </a:solidFill>
                    <a:latin typeface="Century Gothic" panose="020B0502020202020204" pitchFamily="34" charset="0"/>
                  </a:rPr>
                  <a:t>VPN</a:t>
                </a:r>
                <a:endParaRPr kumimoji="1" lang="zh-CN" altLang="en-US" sz="2000" b="1">
                  <a:solidFill>
                    <a:schemeClr val="bg1"/>
                  </a:solidFill>
                  <a:latin typeface="Century Gothic" panose="020B0502020202020204" pitchFamily="34" charset="0"/>
                </a:endParaRPr>
              </a:p>
            </p:txBody>
          </p:sp>
          <p:sp>
            <p:nvSpPr>
              <p:cNvPr id="23" name="文本框 22">
                <a:extLst>
                  <a:ext uri="{FF2B5EF4-FFF2-40B4-BE49-F238E27FC236}">
                    <a16:creationId xmlns:a16="http://schemas.microsoft.com/office/drawing/2014/main" id="{D43346FF-4E0B-524B-B920-198977B31099}"/>
                  </a:ext>
                </a:extLst>
              </p:cNvPr>
              <p:cNvSpPr txBox="1"/>
              <p:nvPr/>
            </p:nvSpPr>
            <p:spPr>
              <a:xfrm>
                <a:off x="4478291" y="1088305"/>
                <a:ext cx="1879834" cy="400110"/>
              </a:xfrm>
              <a:prstGeom prst="rect">
                <a:avLst/>
              </a:prstGeom>
              <a:noFill/>
            </p:spPr>
            <p:txBody>
              <a:bodyPr wrap="square" rtlCol="0">
                <a:spAutoFit/>
              </a:bodyPr>
              <a:lstStyle/>
              <a:p>
                <a:r>
                  <a:rPr kumimoji="1" lang="en-US" altLang="zh-CN" sz="2000" b="1" err="1">
                    <a:solidFill>
                      <a:schemeClr val="bg1"/>
                    </a:solidFill>
                    <a:latin typeface="Century Gothic" panose="020B0502020202020204" pitchFamily="34" charset="0"/>
                    <a:ea typeface="微软雅黑"/>
                    <a:cs typeface="微软雅黑"/>
                  </a:rPr>
                  <a:t>IAG</a:t>
                </a:r>
                <a:endParaRPr kumimoji="1" lang="zh-CN" altLang="en-US" sz="2000" b="1">
                  <a:solidFill>
                    <a:schemeClr val="bg1"/>
                  </a:solidFill>
                  <a:latin typeface="Century Gothic" panose="020B0502020202020204" pitchFamily="34" charset="0"/>
                  <a:ea typeface="微软雅黑"/>
                  <a:cs typeface="微软雅黑"/>
                </a:endParaRPr>
              </a:p>
            </p:txBody>
          </p:sp>
          <p:sp>
            <p:nvSpPr>
              <p:cNvPr id="24" name="文本框 23">
                <a:extLst>
                  <a:ext uri="{FF2B5EF4-FFF2-40B4-BE49-F238E27FC236}">
                    <a16:creationId xmlns:a16="http://schemas.microsoft.com/office/drawing/2014/main" id="{775247E6-B49A-9D4D-ADC9-4669B57704D5}"/>
                  </a:ext>
                </a:extLst>
              </p:cNvPr>
              <p:cNvSpPr txBox="1"/>
              <p:nvPr/>
            </p:nvSpPr>
            <p:spPr>
              <a:xfrm>
                <a:off x="5025447" y="2760990"/>
                <a:ext cx="1650418" cy="366474"/>
              </a:xfrm>
              <a:prstGeom prst="rect">
                <a:avLst/>
              </a:prstGeom>
              <a:noFill/>
            </p:spPr>
            <p:txBody>
              <a:bodyPr wrap="square" rtlCol="0">
                <a:spAutoFit/>
              </a:bodyPr>
              <a:lstStyle/>
              <a:p>
                <a:r>
                  <a:rPr kumimoji="1" lang="en-US" altLang="zh-CN" sz="2000" b="1">
                    <a:solidFill>
                      <a:schemeClr val="bg1"/>
                    </a:solidFill>
                    <a:latin typeface="Century Gothic" panose="020B0502020202020204" pitchFamily="34" charset="0"/>
                    <a:ea typeface="微软雅黑"/>
                    <a:cs typeface="微软雅黑"/>
                  </a:rPr>
                  <a:t>WANO</a:t>
                </a:r>
                <a:endParaRPr kumimoji="1" lang="zh-CN" altLang="en-US" sz="2000" b="1">
                  <a:solidFill>
                    <a:schemeClr val="bg1"/>
                  </a:solidFill>
                  <a:latin typeface="Century Gothic" panose="020B0502020202020204" pitchFamily="34" charset="0"/>
                  <a:ea typeface="微软雅黑"/>
                  <a:cs typeface="微软雅黑"/>
                </a:endParaRPr>
              </a:p>
            </p:txBody>
          </p:sp>
          <p:sp>
            <p:nvSpPr>
              <p:cNvPr id="25" name="文本框 24">
                <a:extLst>
                  <a:ext uri="{FF2B5EF4-FFF2-40B4-BE49-F238E27FC236}">
                    <a16:creationId xmlns:a16="http://schemas.microsoft.com/office/drawing/2014/main" id="{829046B8-9B26-1748-9DA6-107E1C897B61}"/>
                  </a:ext>
                </a:extLst>
              </p:cNvPr>
              <p:cNvSpPr txBox="1"/>
              <p:nvPr/>
            </p:nvSpPr>
            <p:spPr>
              <a:xfrm>
                <a:off x="4997068" y="3572303"/>
                <a:ext cx="1721707" cy="366474"/>
              </a:xfrm>
              <a:prstGeom prst="rect">
                <a:avLst/>
              </a:prstGeom>
              <a:noFill/>
            </p:spPr>
            <p:txBody>
              <a:bodyPr wrap="square" rtlCol="0">
                <a:spAutoFit/>
              </a:bodyPr>
              <a:lstStyle/>
              <a:p>
                <a:r>
                  <a:rPr kumimoji="1" lang="en-US" altLang="zh-CN" sz="2000" b="1">
                    <a:solidFill>
                      <a:schemeClr val="bg1"/>
                    </a:solidFill>
                    <a:latin typeface="Century Gothic" panose="020B0502020202020204" pitchFamily="34" charset="0"/>
                    <a:ea typeface="微软雅黑"/>
                    <a:cs typeface="微软雅黑"/>
                  </a:rPr>
                  <a:t>AD</a:t>
                </a:r>
                <a:endParaRPr kumimoji="1" lang="zh-CN" altLang="en-US" sz="2000" b="1">
                  <a:solidFill>
                    <a:schemeClr val="bg1"/>
                  </a:solidFill>
                  <a:latin typeface="Century Gothic" panose="020B0502020202020204" pitchFamily="34" charset="0"/>
                  <a:ea typeface="微软雅黑"/>
                  <a:cs typeface="微软雅黑"/>
                </a:endParaRPr>
              </a:p>
            </p:txBody>
          </p:sp>
          <p:sp>
            <p:nvSpPr>
              <p:cNvPr id="26" name="文本框 25">
                <a:extLst>
                  <a:ext uri="{FF2B5EF4-FFF2-40B4-BE49-F238E27FC236}">
                    <a16:creationId xmlns:a16="http://schemas.microsoft.com/office/drawing/2014/main" id="{E35377A0-4F99-7D48-A811-34A08A36D38D}"/>
                  </a:ext>
                </a:extLst>
              </p:cNvPr>
              <p:cNvSpPr txBox="1"/>
              <p:nvPr/>
            </p:nvSpPr>
            <p:spPr>
              <a:xfrm>
                <a:off x="3960367" y="430841"/>
                <a:ext cx="2487429" cy="366474"/>
              </a:xfrm>
              <a:prstGeom prst="rect">
                <a:avLst/>
              </a:prstGeom>
              <a:noFill/>
            </p:spPr>
            <p:txBody>
              <a:bodyPr wrap="square" rtlCol="0">
                <a:spAutoFit/>
              </a:bodyPr>
              <a:lstStyle/>
              <a:p>
                <a:r>
                  <a:rPr kumimoji="1" lang="en-US" altLang="zh-CN" sz="2000" b="1">
                    <a:solidFill>
                      <a:schemeClr val="bg1"/>
                    </a:solidFill>
                    <a:latin typeface="Century Gothic" panose="020B0502020202020204" pitchFamily="34" charset="0"/>
                    <a:ea typeface="微软雅黑"/>
                    <a:cs typeface="微软雅黑"/>
                  </a:rPr>
                  <a:t>HCI</a:t>
                </a:r>
              </a:p>
            </p:txBody>
          </p:sp>
          <p:sp>
            <p:nvSpPr>
              <p:cNvPr id="27" name="文本框 26">
                <a:extLst>
                  <a:ext uri="{FF2B5EF4-FFF2-40B4-BE49-F238E27FC236}">
                    <a16:creationId xmlns:a16="http://schemas.microsoft.com/office/drawing/2014/main" id="{E3A0D26C-475B-FF48-881C-00FBE27F0061}"/>
                  </a:ext>
                </a:extLst>
              </p:cNvPr>
              <p:cNvSpPr txBox="1"/>
              <p:nvPr/>
            </p:nvSpPr>
            <p:spPr>
              <a:xfrm>
                <a:off x="4776420" y="4356964"/>
                <a:ext cx="2315751" cy="366474"/>
              </a:xfrm>
              <a:prstGeom prst="rect">
                <a:avLst/>
              </a:prstGeom>
              <a:noFill/>
            </p:spPr>
            <p:txBody>
              <a:bodyPr wrap="square" rtlCol="0">
                <a:spAutoFit/>
              </a:bodyPr>
              <a:lstStyle/>
              <a:p>
                <a:r>
                  <a:rPr kumimoji="1" lang="en-US" altLang="zh-CN" sz="2000" b="1">
                    <a:solidFill>
                      <a:schemeClr val="bg1"/>
                    </a:solidFill>
                    <a:latin typeface="Century Gothic" panose="020B0502020202020204" pitchFamily="34" charset="0"/>
                    <a:ea typeface="微软雅黑"/>
                    <a:cs typeface="微软雅黑"/>
                  </a:rPr>
                  <a:t>NGAF</a:t>
                </a:r>
                <a:endParaRPr kumimoji="1" lang="zh-CN" altLang="en-US" sz="2000" b="1">
                  <a:solidFill>
                    <a:schemeClr val="bg1"/>
                  </a:solidFill>
                  <a:latin typeface="Century Gothic" panose="020B0502020202020204" pitchFamily="34" charset="0"/>
                  <a:ea typeface="微软雅黑"/>
                  <a:cs typeface="微软雅黑"/>
                </a:endParaRPr>
              </a:p>
            </p:txBody>
          </p:sp>
          <p:sp>
            <p:nvSpPr>
              <p:cNvPr id="33" name="文本框 32">
                <a:extLst>
                  <a:ext uri="{FF2B5EF4-FFF2-40B4-BE49-F238E27FC236}">
                    <a16:creationId xmlns:a16="http://schemas.microsoft.com/office/drawing/2014/main" id="{5DAA078B-1C0A-C449-8C74-36759149F920}"/>
                  </a:ext>
                </a:extLst>
              </p:cNvPr>
              <p:cNvSpPr txBox="1"/>
              <p:nvPr/>
            </p:nvSpPr>
            <p:spPr>
              <a:xfrm>
                <a:off x="4292308" y="5114973"/>
                <a:ext cx="2315751" cy="400110"/>
              </a:xfrm>
              <a:prstGeom prst="rect">
                <a:avLst/>
              </a:prstGeom>
              <a:noFill/>
            </p:spPr>
            <p:txBody>
              <a:bodyPr wrap="square" rtlCol="0">
                <a:spAutoFit/>
              </a:bodyPr>
              <a:lstStyle/>
              <a:p>
                <a:r>
                  <a:rPr kumimoji="1" lang="en-US" altLang="zh-CN" sz="2000" b="1">
                    <a:solidFill>
                      <a:schemeClr val="bg1"/>
                    </a:solidFill>
                    <a:latin typeface="Century Gothic" panose="020B0502020202020204" pitchFamily="34" charset="0"/>
                    <a:ea typeface="微软雅黑"/>
                    <a:cs typeface="微软雅黑"/>
                  </a:rPr>
                  <a:t> SSL VPN</a:t>
                </a:r>
                <a:endParaRPr kumimoji="1" lang="zh-CN" altLang="en-US" sz="2000" b="1">
                  <a:solidFill>
                    <a:schemeClr val="bg1"/>
                  </a:solidFill>
                  <a:latin typeface="Century Gothic" panose="020B0502020202020204" pitchFamily="34" charset="0"/>
                  <a:ea typeface="微软雅黑"/>
                  <a:cs typeface="微软雅黑"/>
                </a:endParaRPr>
              </a:p>
            </p:txBody>
          </p:sp>
        </p:grpSp>
      </p:grpSp>
      <p:sp>
        <p:nvSpPr>
          <p:cNvPr id="12" name="圆角矩形 11">
            <a:extLst>
              <a:ext uri="{FF2B5EF4-FFF2-40B4-BE49-F238E27FC236}">
                <a16:creationId xmlns:a16="http://schemas.microsoft.com/office/drawing/2014/main" id="{29B54D7E-964E-3F44-817A-32D1F1AE6D00}"/>
              </a:ext>
            </a:extLst>
          </p:cNvPr>
          <p:cNvSpPr/>
          <p:nvPr/>
        </p:nvSpPr>
        <p:spPr>
          <a:xfrm>
            <a:off x="6556544" y="1746830"/>
            <a:ext cx="2542349" cy="3692920"/>
          </a:xfrm>
          <a:prstGeom prst="roundRect">
            <a:avLst>
              <a:gd name="adj" fmla="val 3236"/>
            </a:avLst>
          </a:prstGeom>
          <a:solidFill>
            <a:srgbClr val="0070C0">
              <a:alpha val="3435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14" name="Picture 18">
            <a:extLst>
              <a:ext uri="{FF2B5EF4-FFF2-40B4-BE49-F238E27FC236}">
                <a16:creationId xmlns:a16="http://schemas.microsoft.com/office/drawing/2014/main" id="{E4A3C447-A9A4-E540-A1FF-FE6A888CC9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75604" y="1866712"/>
            <a:ext cx="1097659" cy="1097895"/>
          </a:xfrm>
          <a:prstGeom prst="roundRect">
            <a:avLst>
              <a:gd name="adj" fmla="val 4819"/>
            </a:avLst>
          </a:prstGeom>
          <a:noFill/>
          <a:ln>
            <a:noFill/>
          </a:ln>
          <a:effectLst/>
        </p:spPr>
      </p:pic>
      <p:pic>
        <p:nvPicPr>
          <p:cNvPr id="15" name="Picture 20">
            <a:extLst>
              <a:ext uri="{FF2B5EF4-FFF2-40B4-BE49-F238E27FC236}">
                <a16:creationId xmlns:a16="http://schemas.microsoft.com/office/drawing/2014/main" id="{EF96E8B1-B090-C545-BAC6-0F13725A0F0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69866" y="1866712"/>
            <a:ext cx="1106383" cy="1117888"/>
          </a:xfrm>
          <a:prstGeom prst="roundRect">
            <a:avLst>
              <a:gd name="adj" fmla="val 4463"/>
            </a:avLst>
          </a:prstGeom>
          <a:noFill/>
          <a:ln>
            <a:noFill/>
          </a:ln>
          <a:effectLst/>
        </p:spPr>
      </p:pic>
      <p:pic>
        <p:nvPicPr>
          <p:cNvPr id="16" name="Picture 21">
            <a:extLst>
              <a:ext uri="{FF2B5EF4-FFF2-40B4-BE49-F238E27FC236}">
                <a16:creationId xmlns:a16="http://schemas.microsoft.com/office/drawing/2014/main" id="{FBE5ECB1-F581-1E49-B65A-2F7D1C307AD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70732" y="3036976"/>
            <a:ext cx="1106383" cy="1117888"/>
          </a:xfrm>
          <a:prstGeom prst="roundRect">
            <a:avLst>
              <a:gd name="adj" fmla="val 4507"/>
            </a:avLst>
          </a:prstGeom>
          <a:noFill/>
          <a:ln>
            <a:noFill/>
          </a:ln>
          <a:effectLst/>
        </p:spPr>
      </p:pic>
      <p:pic>
        <p:nvPicPr>
          <p:cNvPr id="17" name="Picture 23">
            <a:extLst>
              <a:ext uri="{FF2B5EF4-FFF2-40B4-BE49-F238E27FC236}">
                <a16:creationId xmlns:a16="http://schemas.microsoft.com/office/drawing/2014/main" id="{90A4FD98-54F1-9B47-91E1-53C58B65E07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78957" y="3028730"/>
            <a:ext cx="1123792" cy="1117887"/>
          </a:xfrm>
          <a:prstGeom prst="roundRect">
            <a:avLst>
              <a:gd name="adj" fmla="val 3551"/>
            </a:avLst>
          </a:prstGeom>
          <a:noFill/>
          <a:ln>
            <a:noFill/>
          </a:ln>
          <a:effectLst/>
        </p:spPr>
      </p:pic>
      <p:pic>
        <p:nvPicPr>
          <p:cNvPr id="19" name="Picture 30">
            <a:extLst>
              <a:ext uri="{FF2B5EF4-FFF2-40B4-BE49-F238E27FC236}">
                <a16:creationId xmlns:a16="http://schemas.microsoft.com/office/drawing/2014/main" id="{69D0B68D-BB40-0544-9CCB-02863EF23AD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76300" y="4210740"/>
            <a:ext cx="1097659" cy="1095959"/>
          </a:xfrm>
          <a:prstGeom prst="roundRect">
            <a:avLst>
              <a:gd name="adj" fmla="val 4010"/>
            </a:avLst>
          </a:prstGeom>
          <a:noFill/>
          <a:ln>
            <a:noFill/>
          </a:ln>
          <a:effectLst/>
        </p:spPr>
      </p:pic>
      <p:sp>
        <p:nvSpPr>
          <p:cNvPr id="37" name="圆角矩形 36">
            <a:extLst>
              <a:ext uri="{FF2B5EF4-FFF2-40B4-BE49-F238E27FC236}">
                <a16:creationId xmlns:a16="http://schemas.microsoft.com/office/drawing/2014/main" id="{6CE4FAF3-E280-7E4A-A86C-73333115DEAF}"/>
              </a:ext>
            </a:extLst>
          </p:cNvPr>
          <p:cNvSpPr/>
          <p:nvPr/>
        </p:nvSpPr>
        <p:spPr>
          <a:xfrm>
            <a:off x="9235496" y="1746830"/>
            <a:ext cx="2462439" cy="3692920"/>
          </a:xfrm>
          <a:prstGeom prst="roundRect">
            <a:avLst>
              <a:gd name="adj" fmla="val 2445"/>
            </a:avLst>
          </a:prstGeom>
          <a:solidFill>
            <a:srgbClr val="0093D0">
              <a:alpha val="3594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38" name="组合 37">
            <a:extLst>
              <a:ext uri="{FF2B5EF4-FFF2-40B4-BE49-F238E27FC236}">
                <a16:creationId xmlns:a16="http://schemas.microsoft.com/office/drawing/2014/main" id="{DF6FC018-0720-5444-BA93-B4EC6FD6D32E}"/>
              </a:ext>
            </a:extLst>
          </p:cNvPr>
          <p:cNvGrpSpPr/>
          <p:nvPr/>
        </p:nvGrpSpPr>
        <p:grpSpPr>
          <a:xfrm>
            <a:off x="9341375" y="1843852"/>
            <a:ext cx="2261402" cy="3461539"/>
            <a:chOff x="8730096" y="1589892"/>
            <a:chExt cx="2472249" cy="3784284"/>
          </a:xfrm>
        </p:grpSpPr>
        <p:sp>
          <p:nvSpPr>
            <p:cNvPr id="21" name="圆角矩形 20">
              <a:extLst>
                <a:ext uri="{FF2B5EF4-FFF2-40B4-BE49-F238E27FC236}">
                  <a16:creationId xmlns:a16="http://schemas.microsoft.com/office/drawing/2014/main" id="{365E48B3-B85D-3448-89C7-6F33E29EFA35}"/>
                </a:ext>
              </a:extLst>
            </p:cNvPr>
            <p:cNvSpPr/>
            <p:nvPr/>
          </p:nvSpPr>
          <p:spPr>
            <a:xfrm>
              <a:off x="8730096" y="1589892"/>
              <a:ext cx="2472249" cy="3784284"/>
            </a:xfrm>
            <a:prstGeom prst="roundRect">
              <a:avLst>
                <a:gd name="adj" fmla="val 25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片 4">
              <a:extLst>
                <a:ext uri="{FF2B5EF4-FFF2-40B4-BE49-F238E27FC236}">
                  <a16:creationId xmlns:a16="http://schemas.microsoft.com/office/drawing/2014/main" id="{B7AF648A-A5EB-6A43-AB3F-CA2BA8D2382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817660" y="1886154"/>
              <a:ext cx="2366688" cy="3023178"/>
            </a:xfrm>
            <a:prstGeom prst="rect">
              <a:avLst/>
            </a:prstGeom>
          </p:spPr>
        </p:pic>
      </p:grpSp>
      <p:sp>
        <p:nvSpPr>
          <p:cNvPr id="4" name="圆角矩形 3">
            <a:extLst>
              <a:ext uri="{FF2B5EF4-FFF2-40B4-BE49-F238E27FC236}">
                <a16:creationId xmlns:a16="http://schemas.microsoft.com/office/drawing/2014/main" id="{210781A6-3F68-0E42-A809-4F9DEB767E52}"/>
              </a:ext>
            </a:extLst>
          </p:cNvPr>
          <p:cNvSpPr/>
          <p:nvPr/>
        </p:nvSpPr>
        <p:spPr>
          <a:xfrm>
            <a:off x="6679828" y="4210740"/>
            <a:ext cx="1106522" cy="1094651"/>
          </a:xfrm>
          <a:prstGeom prst="roundRect">
            <a:avLst>
              <a:gd name="adj" fmla="val 38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28" name="组合 27">
            <a:extLst>
              <a:ext uri="{FF2B5EF4-FFF2-40B4-BE49-F238E27FC236}">
                <a16:creationId xmlns:a16="http://schemas.microsoft.com/office/drawing/2014/main" id="{B51963AD-9546-2641-AFAE-0254AAEB2524}"/>
              </a:ext>
            </a:extLst>
          </p:cNvPr>
          <p:cNvGrpSpPr/>
          <p:nvPr/>
        </p:nvGrpSpPr>
        <p:grpSpPr>
          <a:xfrm>
            <a:off x="-3026250" y="1413716"/>
            <a:ext cx="7783105" cy="4630077"/>
            <a:chOff x="-2661416" y="1407886"/>
            <a:chExt cx="7783105" cy="4630077"/>
          </a:xfrm>
        </p:grpSpPr>
        <p:grpSp>
          <p:nvGrpSpPr>
            <p:cNvPr id="29" name="组合 28">
              <a:extLst>
                <a:ext uri="{FF2B5EF4-FFF2-40B4-BE49-F238E27FC236}">
                  <a16:creationId xmlns:a16="http://schemas.microsoft.com/office/drawing/2014/main" id="{AAFF1600-489B-8646-8AB1-C59910194B5A}"/>
                </a:ext>
              </a:extLst>
            </p:cNvPr>
            <p:cNvGrpSpPr/>
            <p:nvPr/>
          </p:nvGrpSpPr>
          <p:grpSpPr>
            <a:xfrm>
              <a:off x="2378489" y="2888442"/>
              <a:ext cx="2743200" cy="1011755"/>
              <a:chOff x="2378489" y="2888442"/>
              <a:chExt cx="2743200" cy="1011755"/>
            </a:xfrm>
          </p:grpSpPr>
          <p:sp>
            <p:nvSpPr>
              <p:cNvPr id="31" name="文本框 30">
                <a:extLst>
                  <a:ext uri="{FF2B5EF4-FFF2-40B4-BE49-F238E27FC236}">
                    <a16:creationId xmlns:a16="http://schemas.microsoft.com/office/drawing/2014/main" id="{EB6B2186-9C0C-8C42-AFFB-C42AC981E83A}"/>
                  </a:ext>
                </a:extLst>
              </p:cNvPr>
              <p:cNvSpPr txBox="1"/>
              <p:nvPr/>
            </p:nvSpPr>
            <p:spPr>
              <a:xfrm>
                <a:off x="2378489" y="3530865"/>
                <a:ext cx="2663168" cy="369332"/>
              </a:xfrm>
              <a:prstGeom prst="rect">
                <a:avLst/>
              </a:prstGeom>
              <a:noFill/>
            </p:spPr>
            <p:txBody>
              <a:bodyPr wrap="square" rtlCol="0">
                <a:spAutoFit/>
              </a:bodyPr>
              <a:lstStyle/>
              <a:p>
                <a:r>
                  <a:rPr kumimoji="1" lang="en-US" altLang="zh-CN">
                    <a:solidFill>
                      <a:schemeClr val="bg1"/>
                    </a:solidFill>
                    <a:latin typeface="Century Gothic" panose="020B0502020202020204" pitchFamily="34" charset="0"/>
                    <a:ea typeface="微软雅黑" panose="020B0503020204020204" pitchFamily="34" charset="-122"/>
                    <a:cs typeface="Arial Black"/>
                  </a:rPr>
                  <a:t>Magic Quadrant</a:t>
                </a:r>
                <a:endParaRPr kumimoji="1" lang="zh-CN" altLang="en-US">
                  <a:solidFill>
                    <a:schemeClr val="bg1"/>
                  </a:solidFill>
                  <a:latin typeface="Century Gothic" panose="020B0502020202020204" pitchFamily="34" charset="0"/>
                  <a:ea typeface="微软雅黑" panose="020B0503020204020204" pitchFamily="34" charset="-122"/>
                  <a:cs typeface="Arial Black"/>
                </a:endParaRPr>
              </a:p>
            </p:txBody>
          </p:sp>
          <p:sp>
            <p:nvSpPr>
              <p:cNvPr id="32" name="文本框 31">
                <a:extLst>
                  <a:ext uri="{FF2B5EF4-FFF2-40B4-BE49-F238E27FC236}">
                    <a16:creationId xmlns:a16="http://schemas.microsoft.com/office/drawing/2014/main" id="{A3D45DD6-7D61-5F42-AC26-39B658AAC789}"/>
                  </a:ext>
                </a:extLst>
              </p:cNvPr>
              <p:cNvSpPr txBox="1"/>
              <p:nvPr/>
            </p:nvSpPr>
            <p:spPr>
              <a:xfrm>
                <a:off x="2378489" y="2888442"/>
                <a:ext cx="2743200" cy="707886"/>
              </a:xfrm>
              <a:prstGeom prst="rect">
                <a:avLst/>
              </a:prstGeom>
              <a:noFill/>
            </p:spPr>
            <p:txBody>
              <a:bodyPr wrap="square" rtlCol="0">
                <a:spAutoFit/>
              </a:bodyPr>
              <a:lstStyle/>
              <a:p>
                <a:r>
                  <a:rPr lang="en-US" altLang="zh-CN" sz="4000" b="1">
                    <a:solidFill>
                      <a:srgbClr val="36B943"/>
                    </a:solidFill>
                    <a:latin typeface="Century Gothic" panose="020B0502020202020204" pitchFamily="34" charset="0"/>
                    <a:ea typeface="微软雅黑" charset="-122"/>
                  </a:rPr>
                  <a:t>Gartner</a:t>
                </a:r>
              </a:p>
            </p:txBody>
          </p:sp>
        </p:grpSp>
        <p:pic>
          <p:nvPicPr>
            <p:cNvPr id="30" name="图片 29">
              <a:extLst>
                <a:ext uri="{FF2B5EF4-FFF2-40B4-BE49-F238E27FC236}">
                  <a16:creationId xmlns:a16="http://schemas.microsoft.com/office/drawing/2014/main" id="{C1E58BDD-6E54-4941-9F26-9B05055F872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22005" r="17208"/>
            <a:stretch/>
          </p:blipFill>
          <p:spPr>
            <a:xfrm>
              <a:off x="-2661416" y="1407886"/>
              <a:ext cx="4983702" cy="4630077"/>
            </a:xfrm>
            <a:prstGeom prst="rect">
              <a:avLst/>
            </a:prstGeom>
          </p:spPr>
        </p:pic>
      </p:grpSp>
      <p:sp>
        <p:nvSpPr>
          <p:cNvPr id="45" name="灯片编号占位符 3">
            <a:extLst>
              <a:ext uri="{FF2B5EF4-FFF2-40B4-BE49-F238E27FC236}">
                <a16:creationId xmlns:a16="http://schemas.microsoft.com/office/drawing/2014/main" id="{94A67D3E-1CC0-874D-8438-12A324D472A0}"/>
              </a:ext>
            </a:extLst>
          </p:cNvPr>
          <p:cNvSpPr txBox="1">
            <a:spLocks/>
          </p:cNvSpPr>
          <p:nvPr/>
        </p:nvSpPr>
        <p:spPr>
          <a:xfrm>
            <a:off x="9803758" y="6562665"/>
            <a:ext cx="2183450" cy="239181"/>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050" err="1">
                <a:solidFill>
                  <a:schemeClr val="bg1">
                    <a:lumMod val="75000"/>
                  </a:schemeClr>
                </a:solidFill>
              </a:rPr>
              <a:t>Sangfor</a:t>
            </a:r>
            <a:r>
              <a:rPr lang="en-US" altLang="zh-CN" sz="1050">
                <a:solidFill>
                  <a:schemeClr val="bg1">
                    <a:lumMod val="75000"/>
                  </a:schemeClr>
                </a:solidFill>
              </a:rPr>
              <a:t> Technologies | </a:t>
            </a:r>
            <a:fld id="{6F6B6950-8D1A-4668-8374-25B44628E0DF}" type="slidenum">
              <a:rPr lang="zh-CN" altLang="en-US" sz="1050" smtClean="0">
                <a:solidFill>
                  <a:schemeClr val="bg1">
                    <a:lumMod val="75000"/>
                  </a:schemeClr>
                </a:solidFill>
              </a:rPr>
              <a:pPr algn="ctr"/>
              <a:t>81</a:t>
            </a:fld>
            <a:endParaRPr lang="zh-CN" altLang="en-US" sz="1050">
              <a:solidFill>
                <a:schemeClr val="bg1">
                  <a:lumMod val="75000"/>
                </a:schemeClr>
              </a:solidFill>
            </a:endParaRPr>
          </a:p>
        </p:txBody>
      </p:sp>
      <p:pic>
        <p:nvPicPr>
          <p:cNvPr id="11" name="图片 10" descr="日程表&#10;&#10;描述已自动生成">
            <a:extLst>
              <a:ext uri="{FF2B5EF4-FFF2-40B4-BE49-F238E27FC236}">
                <a16:creationId xmlns:a16="http://schemas.microsoft.com/office/drawing/2014/main" id="{F338D679-A66B-3F44-BAC6-6A5682BCC1F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687353" y="4237335"/>
            <a:ext cx="1059869" cy="1102065"/>
          </a:xfrm>
          <a:prstGeom prst="rect">
            <a:avLst/>
          </a:prstGeom>
        </p:spPr>
      </p:pic>
      <p:sp>
        <p:nvSpPr>
          <p:cNvPr id="40" name="灯片编号占位符 3">
            <a:extLst>
              <a:ext uri="{FF2B5EF4-FFF2-40B4-BE49-F238E27FC236}">
                <a16:creationId xmlns:a16="http://schemas.microsoft.com/office/drawing/2014/main" id="{73577A66-0978-4B44-B17A-246AF69DA687}"/>
              </a:ext>
            </a:extLst>
          </p:cNvPr>
          <p:cNvSpPr txBox="1">
            <a:spLocks/>
          </p:cNvSpPr>
          <p:nvPr/>
        </p:nvSpPr>
        <p:spPr>
          <a:xfrm>
            <a:off x="445118" y="6557942"/>
            <a:ext cx="4849371" cy="30005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 altLang="zh-CN" sz="1050">
                <a:solidFill>
                  <a:schemeClr val="bg1">
                    <a:alpha val="66000"/>
                  </a:schemeClr>
                </a:solidFill>
              </a:rPr>
              <a:t>Make Your Digital Transformation Simpler and Secure</a:t>
            </a:r>
          </a:p>
        </p:txBody>
      </p:sp>
      <p:sp>
        <p:nvSpPr>
          <p:cNvPr id="2" name="标题 1">
            <a:extLst>
              <a:ext uri="{FF2B5EF4-FFF2-40B4-BE49-F238E27FC236}">
                <a16:creationId xmlns:a16="http://schemas.microsoft.com/office/drawing/2014/main" id="{B615169D-0545-4648-A837-5BFF6F09DD0A}"/>
              </a:ext>
            </a:extLst>
          </p:cNvPr>
          <p:cNvSpPr>
            <a:spLocks noGrp="1"/>
          </p:cNvSpPr>
          <p:nvPr>
            <p:ph type="title"/>
          </p:nvPr>
        </p:nvSpPr>
        <p:spPr/>
        <p:txBody>
          <a:bodyPr>
            <a:normAutofit/>
          </a:bodyPr>
          <a:lstStyle/>
          <a:p>
            <a:r>
              <a:rPr kumimoji="1" lang="en" altLang="zh-CN" sz="2400"/>
              <a:t>Gartner Recognition</a:t>
            </a:r>
            <a:endParaRPr lang="zh-CN" altLang="en-US"/>
          </a:p>
        </p:txBody>
      </p:sp>
    </p:spTree>
    <p:extLst>
      <p:ext uri="{BB962C8B-B14F-4D97-AF65-F5344CB8AC3E}">
        <p14:creationId xmlns:p14="http://schemas.microsoft.com/office/powerpoint/2010/main" val="197289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750"/>
                                        <p:tgtEl>
                                          <p:spTgt spid="28"/>
                                        </p:tgtEl>
                                      </p:cBhvr>
                                    </p:animEffect>
                                    <p:anim calcmode="lin" valueType="num">
                                      <p:cBhvr>
                                        <p:cTn id="8" dur="750" fill="hold"/>
                                        <p:tgtEl>
                                          <p:spTgt spid="28"/>
                                        </p:tgtEl>
                                        <p:attrNameLst>
                                          <p:attrName>ppt_x</p:attrName>
                                        </p:attrNameLst>
                                      </p:cBhvr>
                                      <p:tavLst>
                                        <p:tav tm="0">
                                          <p:val>
                                            <p:strVal val="#ppt_x"/>
                                          </p:val>
                                        </p:tav>
                                        <p:tav tm="100000">
                                          <p:val>
                                            <p:strVal val="#ppt_x"/>
                                          </p:val>
                                        </p:tav>
                                      </p:tavLst>
                                    </p:anim>
                                    <p:anim calcmode="lin" valueType="num">
                                      <p:cBhvr>
                                        <p:cTn id="9" dur="750" fill="hold"/>
                                        <p:tgtEl>
                                          <p:spTgt spid="28"/>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1+#ppt_h/2"/>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down)">
                                      <p:cBhvr>
                                        <p:cTn id="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 name="圆角矩形 41">
            <a:extLst>
              <a:ext uri="{FF2B5EF4-FFF2-40B4-BE49-F238E27FC236}">
                <a16:creationId xmlns:a16="http://schemas.microsoft.com/office/drawing/2014/main" id="{745AB037-A535-2243-BA0C-8D4F22B5ED7E}"/>
              </a:ext>
            </a:extLst>
          </p:cNvPr>
          <p:cNvSpPr/>
          <p:nvPr/>
        </p:nvSpPr>
        <p:spPr>
          <a:xfrm>
            <a:off x="1643826" y="5173338"/>
            <a:ext cx="1515138" cy="786968"/>
          </a:xfrm>
          <a:prstGeom prst="roundRect">
            <a:avLst>
              <a:gd name="adj" fmla="val 112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3" name="圆角矩形 42">
            <a:extLst>
              <a:ext uri="{FF2B5EF4-FFF2-40B4-BE49-F238E27FC236}">
                <a16:creationId xmlns:a16="http://schemas.microsoft.com/office/drawing/2014/main" id="{B374AE37-B042-2041-8ED4-6293B4514CCF}"/>
              </a:ext>
            </a:extLst>
          </p:cNvPr>
          <p:cNvSpPr/>
          <p:nvPr/>
        </p:nvSpPr>
        <p:spPr>
          <a:xfrm>
            <a:off x="3491129" y="5173338"/>
            <a:ext cx="1515138" cy="786968"/>
          </a:xfrm>
          <a:prstGeom prst="roundRect">
            <a:avLst>
              <a:gd name="adj" fmla="val 112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4" name="圆角矩形 43">
            <a:extLst>
              <a:ext uri="{FF2B5EF4-FFF2-40B4-BE49-F238E27FC236}">
                <a16:creationId xmlns:a16="http://schemas.microsoft.com/office/drawing/2014/main" id="{D4FF8D8B-1B29-3645-AAA6-E409423521B0}"/>
              </a:ext>
            </a:extLst>
          </p:cNvPr>
          <p:cNvSpPr/>
          <p:nvPr/>
        </p:nvSpPr>
        <p:spPr>
          <a:xfrm>
            <a:off x="5338432" y="5173338"/>
            <a:ext cx="1515138" cy="786968"/>
          </a:xfrm>
          <a:prstGeom prst="roundRect">
            <a:avLst>
              <a:gd name="adj" fmla="val 112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5" name="圆角矩形 44">
            <a:extLst>
              <a:ext uri="{FF2B5EF4-FFF2-40B4-BE49-F238E27FC236}">
                <a16:creationId xmlns:a16="http://schemas.microsoft.com/office/drawing/2014/main" id="{0D3D2E6F-FBD8-AB4C-9B3D-47B36DEDC1FA}"/>
              </a:ext>
            </a:extLst>
          </p:cNvPr>
          <p:cNvSpPr/>
          <p:nvPr/>
        </p:nvSpPr>
        <p:spPr>
          <a:xfrm>
            <a:off x="7185735" y="5173338"/>
            <a:ext cx="1515138" cy="786968"/>
          </a:xfrm>
          <a:prstGeom prst="roundRect">
            <a:avLst>
              <a:gd name="adj" fmla="val 112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6" name="圆角矩形 45">
            <a:extLst>
              <a:ext uri="{FF2B5EF4-FFF2-40B4-BE49-F238E27FC236}">
                <a16:creationId xmlns:a16="http://schemas.microsoft.com/office/drawing/2014/main" id="{EBB26830-3374-7644-9DE9-7C716834A97C}"/>
              </a:ext>
            </a:extLst>
          </p:cNvPr>
          <p:cNvSpPr/>
          <p:nvPr/>
        </p:nvSpPr>
        <p:spPr>
          <a:xfrm>
            <a:off x="9033036" y="5173338"/>
            <a:ext cx="1515138" cy="786968"/>
          </a:xfrm>
          <a:prstGeom prst="roundRect">
            <a:avLst>
              <a:gd name="adj" fmla="val 112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7" name="圆角矩形 46">
            <a:extLst>
              <a:ext uri="{FF2B5EF4-FFF2-40B4-BE49-F238E27FC236}">
                <a16:creationId xmlns:a16="http://schemas.microsoft.com/office/drawing/2014/main" id="{072F2EF3-45B9-0A4B-8320-25CAA6B6E3B5}"/>
              </a:ext>
            </a:extLst>
          </p:cNvPr>
          <p:cNvSpPr/>
          <p:nvPr/>
        </p:nvSpPr>
        <p:spPr>
          <a:xfrm>
            <a:off x="1643826" y="4196945"/>
            <a:ext cx="1515138" cy="786968"/>
          </a:xfrm>
          <a:prstGeom prst="roundRect">
            <a:avLst>
              <a:gd name="adj" fmla="val 112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8" name="圆角矩形 47">
            <a:extLst>
              <a:ext uri="{FF2B5EF4-FFF2-40B4-BE49-F238E27FC236}">
                <a16:creationId xmlns:a16="http://schemas.microsoft.com/office/drawing/2014/main" id="{6BFFA8BD-0B0C-1C4F-ACA4-EBA2685948FA}"/>
              </a:ext>
            </a:extLst>
          </p:cNvPr>
          <p:cNvSpPr/>
          <p:nvPr/>
        </p:nvSpPr>
        <p:spPr>
          <a:xfrm>
            <a:off x="3491129" y="4196945"/>
            <a:ext cx="1515138" cy="786968"/>
          </a:xfrm>
          <a:prstGeom prst="roundRect">
            <a:avLst>
              <a:gd name="adj" fmla="val 112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9" name="圆角矩形 48">
            <a:extLst>
              <a:ext uri="{FF2B5EF4-FFF2-40B4-BE49-F238E27FC236}">
                <a16:creationId xmlns:a16="http://schemas.microsoft.com/office/drawing/2014/main" id="{42D0AC34-EE73-6341-85A8-05DC4F51E4ED}"/>
              </a:ext>
            </a:extLst>
          </p:cNvPr>
          <p:cNvSpPr/>
          <p:nvPr/>
        </p:nvSpPr>
        <p:spPr>
          <a:xfrm>
            <a:off x="5338432" y="4196945"/>
            <a:ext cx="1515138" cy="786968"/>
          </a:xfrm>
          <a:prstGeom prst="roundRect">
            <a:avLst>
              <a:gd name="adj" fmla="val 112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0" name="圆角矩形 49">
            <a:extLst>
              <a:ext uri="{FF2B5EF4-FFF2-40B4-BE49-F238E27FC236}">
                <a16:creationId xmlns:a16="http://schemas.microsoft.com/office/drawing/2014/main" id="{3EF272E3-8F9B-1241-A805-5B24B5F5AD56}"/>
              </a:ext>
            </a:extLst>
          </p:cNvPr>
          <p:cNvSpPr/>
          <p:nvPr/>
        </p:nvSpPr>
        <p:spPr>
          <a:xfrm>
            <a:off x="7185735" y="4196945"/>
            <a:ext cx="1515138" cy="786968"/>
          </a:xfrm>
          <a:prstGeom prst="roundRect">
            <a:avLst>
              <a:gd name="adj" fmla="val 112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1" name="圆角矩形 50">
            <a:extLst>
              <a:ext uri="{FF2B5EF4-FFF2-40B4-BE49-F238E27FC236}">
                <a16:creationId xmlns:a16="http://schemas.microsoft.com/office/drawing/2014/main" id="{05AE3A3E-C967-E443-8A39-870E2992A019}"/>
              </a:ext>
            </a:extLst>
          </p:cNvPr>
          <p:cNvSpPr/>
          <p:nvPr/>
        </p:nvSpPr>
        <p:spPr>
          <a:xfrm>
            <a:off x="9033036" y="4196945"/>
            <a:ext cx="1515138" cy="786968"/>
          </a:xfrm>
          <a:prstGeom prst="roundRect">
            <a:avLst>
              <a:gd name="adj" fmla="val 112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8" name="Picture 3">
            <a:extLst>
              <a:ext uri="{FF2B5EF4-FFF2-40B4-BE49-F238E27FC236}">
                <a16:creationId xmlns:a16="http://schemas.microsoft.com/office/drawing/2014/main" id="{2A0BAE3D-E3A5-884A-9585-7854541D53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70642" y="4383666"/>
            <a:ext cx="1156112" cy="404596"/>
          </a:xfrm>
          <a:prstGeom prst="rect">
            <a:avLst/>
          </a:prstGeom>
        </p:spPr>
      </p:pic>
      <p:pic>
        <p:nvPicPr>
          <p:cNvPr id="19" name="图片 20">
            <a:extLst>
              <a:ext uri="{FF2B5EF4-FFF2-40B4-BE49-F238E27FC236}">
                <a16:creationId xmlns:a16="http://schemas.microsoft.com/office/drawing/2014/main" id="{8A5145CB-7CCF-6C43-A320-4442451F5E62}"/>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58067" y="5314004"/>
            <a:ext cx="977986" cy="4592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0" name="Picture 1">
            <a:extLst>
              <a:ext uri="{FF2B5EF4-FFF2-40B4-BE49-F238E27FC236}">
                <a16:creationId xmlns:a16="http://schemas.microsoft.com/office/drawing/2014/main" id="{2D4F2F9A-7C35-954B-A8EC-4F48F117BCC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703585" y="4359821"/>
            <a:ext cx="1320792" cy="452287"/>
          </a:xfrm>
          <a:prstGeom prst="rect">
            <a:avLst/>
          </a:prstGeom>
        </p:spPr>
      </p:pic>
      <p:pic>
        <p:nvPicPr>
          <p:cNvPr id="21" name="Picture 2" descr="CVE">
            <a:extLst>
              <a:ext uri="{FF2B5EF4-FFF2-40B4-BE49-F238E27FC236}">
                <a16:creationId xmlns:a16="http://schemas.microsoft.com/office/drawing/2014/main" id="{B31D6EC4-9B21-9343-855F-B810D7BFD83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560043" y="4422653"/>
            <a:ext cx="907864" cy="43731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5">
            <a:extLst>
              <a:ext uri="{FF2B5EF4-FFF2-40B4-BE49-F238E27FC236}">
                <a16:creationId xmlns:a16="http://schemas.microsoft.com/office/drawing/2014/main" id="{10ADA21F-2BA1-7A4D-BDA5-BC638175DE3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09660" y="4490138"/>
            <a:ext cx="1267287" cy="191651"/>
          </a:xfrm>
          <a:prstGeom prst="rect">
            <a:avLst/>
          </a:prstGeom>
        </p:spPr>
      </p:pic>
      <p:pic>
        <p:nvPicPr>
          <p:cNvPr id="23" name="图片 7">
            <a:extLst>
              <a:ext uri="{FF2B5EF4-FFF2-40B4-BE49-F238E27FC236}">
                <a16:creationId xmlns:a16="http://schemas.microsoft.com/office/drawing/2014/main" id="{3BA5E36D-F2DB-6E46-A726-81DD2C04B77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595035" y="5489959"/>
            <a:ext cx="1307325" cy="283330"/>
          </a:xfrm>
          <a:prstGeom prst="rect">
            <a:avLst/>
          </a:prstGeom>
        </p:spPr>
      </p:pic>
      <p:pic>
        <p:nvPicPr>
          <p:cNvPr id="26" name="Picture 4">
            <a:extLst>
              <a:ext uri="{FF2B5EF4-FFF2-40B4-BE49-F238E27FC236}">
                <a16:creationId xmlns:a16="http://schemas.microsoft.com/office/drawing/2014/main" id="{20BE7DD4-163B-9F42-ABAE-C975EEB81EB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96416" y="5378176"/>
            <a:ext cx="1003226" cy="415503"/>
          </a:xfrm>
          <a:prstGeom prst="rect">
            <a:avLst/>
          </a:prstGeom>
        </p:spPr>
      </p:pic>
      <p:pic>
        <p:nvPicPr>
          <p:cNvPr id="27" name="Picture 9">
            <a:extLst>
              <a:ext uri="{FF2B5EF4-FFF2-40B4-BE49-F238E27FC236}">
                <a16:creationId xmlns:a16="http://schemas.microsoft.com/office/drawing/2014/main" id="{6BB92D7D-1493-0A4B-803C-381EA0F217E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281567" y="4479850"/>
            <a:ext cx="1018075" cy="322920"/>
          </a:xfrm>
          <a:prstGeom prst="rect">
            <a:avLst/>
          </a:prstGeom>
        </p:spPr>
      </p:pic>
      <p:pic>
        <p:nvPicPr>
          <p:cNvPr id="28" name="图片 27">
            <a:extLst>
              <a:ext uri="{FF2B5EF4-FFF2-40B4-BE49-F238E27FC236}">
                <a16:creationId xmlns:a16="http://schemas.microsoft.com/office/drawing/2014/main" id="{A1CD9916-0648-44CB-8E94-00CEC9D5E4F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297146" y="5447584"/>
            <a:ext cx="1164834" cy="512722"/>
          </a:xfrm>
          <a:prstGeom prst="rect">
            <a:avLst/>
          </a:prstGeom>
        </p:spPr>
      </p:pic>
      <p:pic>
        <p:nvPicPr>
          <p:cNvPr id="39" name="图片 38">
            <a:extLst>
              <a:ext uri="{FF2B5EF4-FFF2-40B4-BE49-F238E27FC236}">
                <a16:creationId xmlns:a16="http://schemas.microsoft.com/office/drawing/2014/main" id="{16F740AE-FD98-B14A-B4B4-DCA40553512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782008" y="5314004"/>
            <a:ext cx="685899" cy="507279"/>
          </a:xfrm>
          <a:prstGeom prst="rect">
            <a:avLst/>
          </a:prstGeom>
        </p:spPr>
      </p:pic>
      <p:sp>
        <p:nvSpPr>
          <p:cNvPr id="7" name="圆角矩形 6">
            <a:extLst>
              <a:ext uri="{FF2B5EF4-FFF2-40B4-BE49-F238E27FC236}">
                <a16:creationId xmlns:a16="http://schemas.microsoft.com/office/drawing/2014/main" id="{D64F31C2-1C1B-7946-B142-918C4B2F6E73}"/>
              </a:ext>
            </a:extLst>
          </p:cNvPr>
          <p:cNvSpPr/>
          <p:nvPr/>
        </p:nvSpPr>
        <p:spPr>
          <a:xfrm>
            <a:off x="1643826" y="1414777"/>
            <a:ext cx="8892000" cy="2519914"/>
          </a:xfrm>
          <a:prstGeom prst="roundRect">
            <a:avLst>
              <a:gd name="adj" fmla="val 4642"/>
            </a:avLst>
          </a:prstGeom>
          <a:blipFill>
            <a:blip r:embed="rId13" cstate="hq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灯片编号占位符 3">
            <a:extLst>
              <a:ext uri="{FF2B5EF4-FFF2-40B4-BE49-F238E27FC236}">
                <a16:creationId xmlns:a16="http://schemas.microsoft.com/office/drawing/2014/main" id="{14E111AF-1579-0B45-9CB6-D61A0E7ADA85}"/>
              </a:ext>
            </a:extLst>
          </p:cNvPr>
          <p:cNvSpPr txBox="1">
            <a:spLocks/>
          </p:cNvSpPr>
          <p:nvPr/>
        </p:nvSpPr>
        <p:spPr>
          <a:xfrm>
            <a:off x="9803758" y="6562665"/>
            <a:ext cx="2183450" cy="239181"/>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050" err="1">
                <a:solidFill>
                  <a:schemeClr val="bg1">
                    <a:lumMod val="75000"/>
                  </a:schemeClr>
                </a:solidFill>
              </a:rPr>
              <a:t>Sangfor</a:t>
            </a:r>
            <a:r>
              <a:rPr lang="en-US" altLang="zh-CN" sz="1050">
                <a:solidFill>
                  <a:schemeClr val="bg1">
                    <a:lumMod val="75000"/>
                  </a:schemeClr>
                </a:solidFill>
              </a:rPr>
              <a:t> Technologies | </a:t>
            </a:r>
            <a:fld id="{6F6B6950-8D1A-4668-8374-25B44628E0DF}" type="slidenum">
              <a:rPr lang="zh-CN" altLang="en-US" sz="1050" smtClean="0">
                <a:solidFill>
                  <a:schemeClr val="bg1">
                    <a:lumMod val="75000"/>
                  </a:schemeClr>
                </a:solidFill>
              </a:rPr>
              <a:pPr algn="ctr"/>
              <a:t>82</a:t>
            </a:fld>
            <a:endParaRPr lang="zh-CN" altLang="en-US" sz="1050">
              <a:solidFill>
                <a:schemeClr val="bg1">
                  <a:lumMod val="75000"/>
                </a:schemeClr>
              </a:solidFill>
            </a:endParaRPr>
          </a:p>
        </p:txBody>
      </p:sp>
      <p:sp>
        <p:nvSpPr>
          <p:cNvPr id="30" name="灯片编号占位符 3">
            <a:extLst>
              <a:ext uri="{FF2B5EF4-FFF2-40B4-BE49-F238E27FC236}">
                <a16:creationId xmlns:a16="http://schemas.microsoft.com/office/drawing/2014/main" id="{D5E185CA-8E3D-A846-B954-BFE4049FD62C}"/>
              </a:ext>
            </a:extLst>
          </p:cNvPr>
          <p:cNvSpPr txBox="1">
            <a:spLocks/>
          </p:cNvSpPr>
          <p:nvPr/>
        </p:nvSpPr>
        <p:spPr>
          <a:xfrm>
            <a:off x="445118" y="6557942"/>
            <a:ext cx="4849371" cy="30005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 altLang="zh-CN" sz="1050">
                <a:solidFill>
                  <a:schemeClr val="bg1">
                    <a:alpha val="66000"/>
                  </a:schemeClr>
                </a:solidFill>
              </a:rPr>
              <a:t>Make Your Digital Transformation Simpler and Secure</a:t>
            </a:r>
          </a:p>
        </p:txBody>
      </p:sp>
      <p:sp>
        <p:nvSpPr>
          <p:cNvPr id="2" name="标题 1">
            <a:extLst>
              <a:ext uri="{FF2B5EF4-FFF2-40B4-BE49-F238E27FC236}">
                <a16:creationId xmlns:a16="http://schemas.microsoft.com/office/drawing/2014/main" id="{C829DAB8-8F69-7244-AA94-F8D560378CFB}"/>
              </a:ext>
            </a:extLst>
          </p:cNvPr>
          <p:cNvSpPr>
            <a:spLocks noGrp="1"/>
          </p:cNvSpPr>
          <p:nvPr>
            <p:ph type="title"/>
          </p:nvPr>
        </p:nvSpPr>
        <p:spPr/>
        <p:txBody>
          <a:bodyPr>
            <a:normAutofit/>
          </a:bodyPr>
          <a:lstStyle/>
          <a:p>
            <a:r>
              <a:rPr kumimoji="1" lang="en-US" altLang="zh-CN"/>
              <a:t>Reconocimiento internacional y cooperación</a:t>
            </a:r>
            <a:endParaRPr lang="zh-CN" altLang="en-US" dirty="0"/>
          </a:p>
        </p:txBody>
      </p:sp>
    </p:spTree>
    <p:extLst>
      <p:ext uri="{BB962C8B-B14F-4D97-AF65-F5344CB8AC3E}">
        <p14:creationId xmlns:p14="http://schemas.microsoft.com/office/powerpoint/2010/main" val="21953132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圆角矩形 21">
            <a:extLst>
              <a:ext uri="{FF2B5EF4-FFF2-40B4-BE49-F238E27FC236}">
                <a16:creationId xmlns:a16="http://schemas.microsoft.com/office/drawing/2014/main" id="{0D845112-EA91-2B4B-A169-85E28902867A}"/>
              </a:ext>
            </a:extLst>
          </p:cNvPr>
          <p:cNvSpPr/>
          <p:nvPr/>
        </p:nvSpPr>
        <p:spPr>
          <a:xfrm>
            <a:off x="2369648" y="2235066"/>
            <a:ext cx="7452704" cy="1130118"/>
          </a:xfrm>
          <a:prstGeom prst="roundRect">
            <a:avLst>
              <a:gd name="adj" fmla="val 9187"/>
            </a:avLst>
          </a:prstGeom>
          <a:solidFill>
            <a:srgbClr val="2186FA"/>
          </a:solidFill>
          <a:ln>
            <a:noFill/>
          </a:ln>
          <a:effectLst>
            <a:glow rad="515045">
              <a:srgbClr val="009BEC">
                <a:alpha val="11835"/>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9BEC"/>
              </a:solidFill>
            </a:endParaRPr>
          </a:p>
        </p:txBody>
      </p:sp>
      <p:sp>
        <p:nvSpPr>
          <p:cNvPr id="7" name="矩形 7">
            <a:extLst>
              <a:ext uri="{FF2B5EF4-FFF2-40B4-BE49-F238E27FC236}">
                <a16:creationId xmlns:a16="http://schemas.microsoft.com/office/drawing/2014/main" id="{30B14BCB-60F0-FE46-A5F5-958094220257}"/>
              </a:ext>
            </a:extLst>
          </p:cNvPr>
          <p:cNvSpPr>
            <a:spLocks noChangeArrowheads="1"/>
          </p:cNvSpPr>
          <p:nvPr/>
        </p:nvSpPr>
        <p:spPr bwMode="auto">
          <a:xfrm>
            <a:off x="2164133" y="5000690"/>
            <a:ext cx="7757740" cy="78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lnSpc>
                <a:spcPct val="150000"/>
              </a:lnSpc>
            </a:pPr>
            <a:r>
              <a:rPr lang="en-US" altLang="zh-CN" sz="1600">
                <a:solidFill>
                  <a:schemeClr val="bg1"/>
                </a:solidFill>
                <a:latin typeface="Century Gothic" panose="020B0502020202020204" pitchFamily="34" charset="0"/>
                <a:ea typeface="微软雅黑" panose="020B0503020204020204" pitchFamily="34" charset="-122"/>
                <a:sym typeface="微软雅黑" panose="020B0503020204020204" pitchFamily="34" charset="-122"/>
              </a:rPr>
              <a:t>Global Fortune 500, Government Institutions, SMEs, Banking &amp; Finance, Universities, Hospitals, ISPs, and More</a:t>
            </a:r>
          </a:p>
        </p:txBody>
      </p:sp>
      <p:sp>
        <p:nvSpPr>
          <p:cNvPr id="16" name="矩形 15">
            <a:extLst>
              <a:ext uri="{FF2B5EF4-FFF2-40B4-BE49-F238E27FC236}">
                <a16:creationId xmlns:a16="http://schemas.microsoft.com/office/drawing/2014/main" id="{EF12D409-9BBE-1842-93F7-33BEBCAD20A7}"/>
              </a:ext>
            </a:extLst>
          </p:cNvPr>
          <p:cNvSpPr/>
          <p:nvPr/>
        </p:nvSpPr>
        <p:spPr>
          <a:xfrm>
            <a:off x="3125224" y="2838365"/>
            <a:ext cx="4334436" cy="381002"/>
          </a:xfrm>
          <a:prstGeom prst="rect">
            <a:avLst/>
          </a:prstGeom>
        </p:spPr>
        <p:txBody>
          <a:bodyPr wrap="square">
            <a:spAutoFit/>
          </a:bodyPr>
          <a:lstStyle/>
          <a:p>
            <a:pPr>
              <a:lnSpc>
                <a:spcPct val="150000"/>
              </a:lnSpc>
            </a:pPr>
            <a:r>
              <a:rPr lang="en-US" altLang="zh-CN" sz="1400" b="1" dirty="0">
                <a:solidFill>
                  <a:schemeClr val="bg1"/>
                </a:solidFill>
                <a:latin typeface="Century Gothic" panose="020B0502020202020204" pitchFamily="34" charset="0"/>
                <a:ea typeface="微软雅黑" panose="020B0503020204020204" pitchFamily="34" charset="-122"/>
                <a:sym typeface="微软雅黑" panose="020B0503020204020204" pitchFamily="34" charset="-122"/>
              </a:rPr>
              <a:t>Over</a:t>
            </a:r>
            <a:r>
              <a:rPr lang="zh-CN" altLang="en-US" sz="1400" b="1" dirty="0">
                <a:solidFill>
                  <a:schemeClr val="bg1"/>
                </a:solidFill>
                <a:latin typeface="Century Gothic" panose="020B0502020202020204" pitchFamily="34" charset="0"/>
                <a:ea typeface="微软雅黑" panose="020B0503020204020204" pitchFamily="34" charset="-122"/>
                <a:sym typeface="微软雅黑" panose="020B0503020204020204" pitchFamily="34" charset="-122"/>
              </a:rPr>
              <a:t> </a:t>
            </a:r>
            <a:r>
              <a:rPr lang="en-US" altLang="zh-CN" sz="1400" b="1" dirty="0">
                <a:solidFill>
                  <a:schemeClr val="bg1"/>
                </a:solidFill>
                <a:latin typeface="Century Gothic" panose="020B0502020202020204" pitchFamily="34" charset="0"/>
                <a:ea typeface="微软雅黑" panose="020B0503020204020204" pitchFamily="34" charset="-122"/>
                <a:sym typeface="微软雅黑" panose="020B0503020204020204" pitchFamily="34" charset="-122"/>
              </a:rPr>
              <a:t>100,000 Customers Worldwide</a:t>
            </a:r>
          </a:p>
        </p:txBody>
      </p:sp>
      <p:sp>
        <p:nvSpPr>
          <p:cNvPr id="17" name="矩形 16">
            <a:extLst>
              <a:ext uri="{FF2B5EF4-FFF2-40B4-BE49-F238E27FC236}">
                <a16:creationId xmlns:a16="http://schemas.microsoft.com/office/drawing/2014/main" id="{D5F98FF3-B590-6240-8BC0-DA75A23E22A7}"/>
              </a:ext>
            </a:extLst>
          </p:cNvPr>
          <p:cNvSpPr/>
          <p:nvPr/>
        </p:nvSpPr>
        <p:spPr>
          <a:xfrm>
            <a:off x="3725202" y="283661"/>
            <a:ext cx="4640684" cy="1741823"/>
          </a:xfrm>
          <a:prstGeom prst="rect">
            <a:avLst/>
          </a:prstGeom>
        </p:spPr>
        <p:txBody>
          <a:bodyPr wrap="square">
            <a:spAutoFit/>
          </a:bodyPr>
          <a:lstStyle/>
          <a:p>
            <a:pPr algn="ctr">
              <a:lnSpc>
                <a:spcPct val="150000"/>
              </a:lnSpc>
            </a:pPr>
            <a:r>
              <a:rPr lang="en-US" altLang="zh-CN" sz="8000" b="1">
                <a:solidFill>
                  <a:srgbClr val="2186FA"/>
                </a:solidFill>
                <a:latin typeface="Century Gothic" panose="020B0502020202020204" pitchFamily="34" charset="0"/>
                <a:ea typeface="微软雅黑" panose="020B0503020204020204" pitchFamily="34" charset="-122"/>
                <a:sym typeface="微软雅黑" panose="020B0503020204020204" pitchFamily="34" charset="-122"/>
              </a:rPr>
              <a:t>100,000 </a:t>
            </a:r>
          </a:p>
        </p:txBody>
      </p:sp>
      <p:sp>
        <p:nvSpPr>
          <p:cNvPr id="24" name="圆角矩形 23">
            <a:extLst>
              <a:ext uri="{FF2B5EF4-FFF2-40B4-BE49-F238E27FC236}">
                <a16:creationId xmlns:a16="http://schemas.microsoft.com/office/drawing/2014/main" id="{95D5C056-9AED-9F41-84DA-122931F15234}"/>
              </a:ext>
            </a:extLst>
          </p:cNvPr>
          <p:cNvSpPr/>
          <p:nvPr/>
        </p:nvSpPr>
        <p:spPr>
          <a:xfrm>
            <a:off x="2649572" y="2481590"/>
            <a:ext cx="6884393" cy="297514"/>
          </a:xfrm>
          <a:prstGeom prst="roundRect">
            <a:avLst>
              <a:gd name="adj" fmla="val 50000"/>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圆角矩形 24">
            <a:extLst>
              <a:ext uri="{FF2B5EF4-FFF2-40B4-BE49-F238E27FC236}">
                <a16:creationId xmlns:a16="http://schemas.microsoft.com/office/drawing/2014/main" id="{4CB4AB6F-4B40-D540-B8EA-1209B0E9AAC6}"/>
              </a:ext>
            </a:extLst>
          </p:cNvPr>
          <p:cNvSpPr/>
          <p:nvPr/>
        </p:nvSpPr>
        <p:spPr>
          <a:xfrm>
            <a:off x="2649571" y="2481590"/>
            <a:ext cx="6884393" cy="29751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椭圆 25">
            <a:extLst>
              <a:ext uri="{FF2B5EF4-FFF2-40B4-BE49-F238E27FC236}">
                <a16:creationId xmlns:a16="http://schemas.microsoft.com/office/drawing/2014/main" id="{8FA61B06-3027-D64F-AE0D-0D48398CE977}"/>
              </a:ext>
            </a:extLst>
          </p:cNvPr>
          <p:cNvSpPr/>
          <p:nvPr/>
        </p:nvSpPr>
        <p:spPr>
          <a:xfrm>
            <a:off x="1242274" y="4431355"/>
            <a:ext cx="192375" cy="19237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椭圆 28">
            <a:extLst>
              <a:ext uri="{FF2B5EF4-FFF2-40B4-BE49-F238E27FC236}">
                <a16:creationId xmlns:a16="http://schemas.microsoft.com/office/drawing/2014/main" id="{E527B93D-F8F9-AD46-83F9-16D973956871}"/>
              </a:ext>
            </a:extLst>
          </p:cNvPr>
          <p:cNvSpPr/>
          <p:nvPr/>
        </p:nvSpPr>
        <p:spPr>
          <a:xfrm>
            <a:off x="1095605" y="1286106"/>
            <a:ext cx="114303" cy="11430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0" name="椭圆 29">
            <a:extLst>
              <a:ext uri="{FF2B5EF4-FFF2-40B4-BE49-F238E27FC236}">
                <a16:creationId xmlns:a16="http://schemas.microsoft.com/office/drawing/2014/main" id="{D517379E-C6A5-0741-815E-A4C68FA85889}"/>
              </a:ext>
            </a:extLst>
          </p:cNvPr>
          <p:cNvSpPr/>
          <p:nvPr/>
        </p:nvSpPr>
        <p:spPr>
          <a:xfrm>
            <a:off x="11340233" y="1957984"/>
            <a:ext cx="198502" cy="198502"/>
          </a:xfrm>
          <a:prstGeom prst="ellipse">
            <a:avLst/>
          </a:prstGeom>
          <a:solidFill>
            <a:srgbClr val="218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1" name="椭圆 30">
            <a:extLst>
              <a:ext uri="{FF2B5EF4-FFF2-40B4-BE49-F238E27FC236}">
                <a16:creationId xmlns:a16="http://schemas.microsoft.com/office/drawing/2014/main" id="{AB0F5ED6-A52B-BB47-A7C2-2F11BD26F9AB}"/>
              </a:ext>
            </a:extLst>
          </p:cNvPr>
          <p:cNvSpPr/>
          <p:nvPr/>
        </p:nvSpPr>
        <p:spPr>
          <a:xfrm>
            <a:off x="9190431" y="1703621"/>
            <a:ext cx="99521" cy="9952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 name="椭圆 31">
            <a:extLst>
              <a:ext uri="{FF2B5EF4-FFF2-40B4-BE49-F238E27FC236}">
                <a16:creationId xmlns:a16="http://schemas.microsoft.com/office/drawing/2014/main" id="{C2733C37-5328-7546-B604-46A067BE81C0}"/>
              </a:ext>
            </a:extLst>
          </p:cNvPr>
          <p:cNvSpPr/>
          <p:nvPr/>
        </p:nvSpPr>
        <p:spPr>
          <a:xfrm>
            <a:off x="9822352" y="4398523"/>
            <a:ext cx="99521" cy="99521"/>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8" name="图形 37">
            <a:extLst>
              <a:ext uri="{FF2B5EF4-FFF2-40B4-BE49-F238E27FC236}">
                <a16:creationId xmlns:a16="http://schemas.microsoft.com/office/drawing/2014/main" id="{FCBB364B-43A9-2844-90D9-FF96C7DB8B46}"/>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14728" b="21289"/>
          <a:stretch/>
        </p:blipFill>
        <p:spPr>
          <a:xfrm>
            <a:off x="2649571" y="2871822"/>
            <a:ext cx="464992" cy="297514"/>
          </a:xfrm>
          <a:prstGeom prst="rect">
            <a:avLst/>
          </a:prstGeom>
        </p:spPr>
      </p:pic>
      <p:grpSp>
        <p:nvGrpSpPr>
          <p:cNvPr id="52" name="组合 51">
            <a:extLst>
              <a:ext uri="{FF2B5EF4-FFF2-40B4-BE49-F238E27FC236}">
                <a16:creationId xmlns:a16="http://schemas.microsoft.com/office/drawing/2014/main" id="{F1DC62C5-DD57-BE4D-BCA4-E17CA29C8095}"/>
              </a:ext>
            </a:extLst>
          </p:cNvPr>
          <p:cNvGrpSpPr/>
          <p:nvPr/>
        </p:nvGrpSpPr>
        <p:grpSpPr>
          <a:xfrm>
            <a:off x="1778165" y="1217567"/>
            <a:ext cx="585575" cy="585575"/>
            <a:chOff x="1651950" y="1327133"/>
            <a:chExt cx="585575" cy="585575"/>
          </a:xfrm>
        </p:grpSpPr>
        <p:sp>
          <p:nvSpPr>
            <p:cNvPr id="33" name="椭圆 32">
              <a:extLst>
                <a:ext uri="{FF2B5EF4-FFF2-40B4-BE49-F238E27FC236}">
                  <a16:creationId xmlns:a16="http://schemas.microsoft.com/office/drawing/2014/main" id="{ECD8ABA9-D3C3-B041-B4F4-EFC9077894D3}"/>
                </a:ext>
              </a:extLst>
            </p:cNvPr>
            <p:cNvSpPr/>
            <p:nvPr/>
          </p:nvSpPr>
          <p:spPr>
            <a:xfrm>
              <a:off x="1651950" y="1327133"/>
              <a:ext cx="585575" cy="5855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9" name="图片 46">
              <a:extLst>
                <a:ext uri="{FF2B5EF4-FFF2-40B4-BE49-F238E27FC236}">
                  <a16:creationId xmlns:a16="http://schemas.microsoft.com/office/drawing/2014/main" id="{4AEEA33B-FAAC-9343-9A24-9F5C8174FF4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93837" y="1469844"/>
              <a:ext cx="287699" cy="286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 name="组合 50">
            <a:extLst>
              <a:ext uri="{FF2B5EF4-FFF2-40B4-BE49-F238E27FC236}">
                <a16:creationId xmlns:a16="http://schemas.microsoft.com/office/drawing/2014/main" id="{BF2DD6C6-60A5-5242-BEEB-769D2AD8D317}"/>
              </a:ext>
            </a:extLst>
          </p:cNvPr>
          <p:cNvGrpSpPr/>
          <p:nvPr/>
        </p:nvGrpSpPr>
        <p:grpSpPr>
          <a:xfrm>
            <a:off x="858496" y="2704721"/>
            <a:ext cx="819718" cy="819718"/>
            <a:chOff x="858496" y="2704721"/>
            <a:chExt cx="819718" cy="819718"/>
          </a:xfrm>
        </p:grpSpPr>
        <p:sp>
          <p:nvSpPr>
            <p:cNvPr id="34" name="椭圆 33">
              <a:extLst>
                <a:ext uri="{FF2B5EF4-FFF2-40B4-BE49-F238E27FC236}">
                  <a16:creationId xmlns:a16="http://schemas.microsoft.com/office/drawing/2014/main" id="{D7D48DBD-1748-B64D-8963-5100C4E8846A}"/>
                </a:ext>
              </a:extLst>
            </p:cNvPr>
            <p:cNvSpPr/>
            <p:nvPr/>
          </p:nvSpPr>
          <p:spPr>
            <a:xfrm>
              <a:off x="858496" y="2704721"/>
              <a:ext cx="819718" cy="8197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0" name="图片 69">
              <a:extLst>
                <a:ext uri="{FF2B5EF4-FFF2-40B4-BE49-F238E27FC236}">
                  <a16:creationId xmlns:a16="http://schemas.microsoft.com/office/drawing/2014/main" id="{4AAD88DC-6E4C-274B-B788-A0558B1778A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16258" y="2830706"/>
              <a:ext cx="504194" cy="52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 name="矩形 42">
            <a:extLst>
              <a:ext uri="{FF2B5EF4-FFF2-40B4-BE49-F238E27FC236}">
                <a16:creationId xmlns:a16="http://schemas.microsoft.com/office/drawing/2014/main" id="{08C469C3-EC81-6140-9C0F-85783F8465C7}"/>
              </a:ext>
            </a:extLst>
          </p:cNvPr>
          <p:cNvSpPr/>
          <p:nvPr/>
        </p:nvSpPr>
        <p:spPr>
          <a:xfrm>
            <a:off x="4787902" y="0"/>
            <a:ext cx="2616197" cy="74079"/>
          </a:xfrm>
          <a:prstGeom prst="rect">
            <a:avLst/>
          </a:prstGeom>
          <a:solidFill>
            <a:srgbClr val="2186FA"/>
          </a:solidFill>
          <a:ln>
            <a:noFill/>
          </a:ln>
          <a:effectLst>
            <a:reflection blurRad="210481" stA="81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54" name="组合 53">
            <a:extLst>
              <a:ext uri="{FF2B5EF4-FFF2-40B4-BE49-F238E27FC236}">
                <a16:creationId xmlns:a16="http://schemas.microsoft.com/office/drawing/2014/main" id="{74FCBFC4-9B3B-B347-95B8-99AD3C729D68}"/>
              </a:ext>
            </a:extLst>
          </p:cNvPr>
          <p:cNvGrpSpPr/>
          <p:nvPr/>
        </p:nvGrpSpPr>
        <p:grpSpPr>
          <a:xfrm>
            <a:off x="10356473" y="3323250"/>
            <a:ext cx="914976" cy="914976"/>
            <a:chOff x="10447515" y="3394358"/>
            <a:chExt cx="802729" cy="802729"/>
          </a:xfrm>
        </p:grpSpPr>
        <p:sp>
          <p:nvSpPr>
            <p:cNvPr id="35" name="椭圆 34">
              <a:extLst>
                <a:ext uri="{FF2B5EF4-FFF2-40B4-BE49-F238E27FC236}">
                  <a16:creationId xmlns:a16="http://schemas.microsoft.com/office/drawing/2014/main" id="{7BBE13A1-1868-F144-BF4A-23143A3D1A1D}"/>
                </a:ext>
              </a:extLst>
            </p:cNvPr>
            <p:cNvSpPr/>
            <p:nvPr/>
          </p:nvSpPr>
          <p:spPr>
            <a:xfrm>
              <a:off x="10447515" y="3394358"/>
              <a:ext cx="802729" cy="8027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9" name="图片 57" descr="图片包含 剪贴画&#10;&#10;已生成高可信度的说明">
              <a:extLst>
                <a:ext uri="{FF2B5EF4-FFF2-40B4-BE49-F238E27FC236}">
                  <a16:creationId xmlns:a16="http://schemas.microsoft.com/office/drawing/2014/main" id="{58CF6375-6C03-5341-B317-8C0677EC9BB9}"/>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0523648" y="3668423"/>
              <a:ext cx="650462" cy="25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3" name="组合 52">
            <a:extLst>
              <a:ext uri="{FF2B5EF4-FFF2-40B4-BE49-F238E27FC236}">
                <a16:creationId xmlns:a16="http://schemas.microsoft.com/office/drawing/2014/main" id="{4C411E3F-8806-4648-9FC8-73D6BDB5AD80}"/>
              </a:ext>
            </a:extLst>
          </p:cNvPr>
          <p:cNvGrpSpPr/>
          <p:nvPr/>
        </p:nvGrpSpPr>
        <p:grpSpPr>
          <a:xfrm>
            <a:off x="10087976" y="1803142"/>
            <a:ext cx="661105" cy="661105"/>
            <a:chOff x="9967172" y="1306476"/>
            <a:chExt cx="681762" cy="681762"/>
          </a:xfrm>
        </p:grpSpPr>
        <p:sp>
          <p:nvSpPr>
            <p:cNvPr id="36" name="椭圆 35">
              <a:extLst>
                <a:ext uri="{FF2B5EF4-FFF2-40B4-BE49-F238E27FC236}">
                  <a16:creationId xmlns:a16="http://schemas.microsoft.com/office/drawing/2014/main" id="{E39364B5-661C-6E43-A36C-508C9E4F1EE2}"/>
                </a:ext>
              </a:extLst>
            </p:cNvPr>
            <p:cNvSpPr/>
            <p:nvPr/>
          </p:nvSpPr>
          <p:spPr>
            <a:xfrm>
              <a:off x="9967172" y="1306476"/>
              <a:ext cx="681762" cy="6817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0" name="Picture 2" descr="CAT Telecom - Songkhla">
              <a:extLst>
                <a:ext uri="{FF2B5EF4-FFF2-40B4-BE49-F238E27FC236}">
                  <a16:creationId xmlns:a16="http://schemas.microsoft.com/office/drawing/2014/main" id="{6B1E7DB4-FC7B-8246-8CA7-191E6BF5AFD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050519" y="1558428"/>
              <a:ext cx="516264" cy="1792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组合 62">
            <a:extLst>
              <a:ext uri="{FF2B5EF4-FFF2-40B4-BE49-F238E27FC236}">
                <a16:creationId xmlns:a16="http://schemas.microsoft.com/office/drawing/2014/main" id="{0F71F70A-E512-2C43-9E4F-CBAB89BDFBDD}"/>
              </a:ext>
            </a:extLst>
          </p:cNvPr>
          <p:cNvGrpSpPr/>
          <p:nvPr/>
        </p:nvGrpSpPr>
        <p:grpSpPr>
          <a:xfrm>
            <a:off x="3420792" y="4021750"/>
            <a:ext cx="5212587" cy="714469"/>
            <a:chOff x="3420792" y="4266292"/>
            <a:chExt cx="5212587" cy="714469"/>
          </a:xfrm>
        </p:grpSpPr>
        <p:sp>
          <p:nvSpPr>
            <p:cNvPr id="42" name="圆角矩形 41">
              <a:extLst>
                <a:ext uri="{FF2B5EF4-FFF2-40B4-BE49-F238E27FC236}">
                  <a16:creationId xmlns:a16="http://schemas.microsoft.com/office/drawing/2014/main" id="{6176887B-378A-9348-8BC4-7B9B4C05FB7D}"/>
                </a:ext>
              </a:extLst>
            </p:cNvPr>
            <p:cNvSpPr/>
            <p:nvPr/>
          </p:nvSpPr>
          <p:spPr>
            <a:xfrm>
              <a:off x="3420792" y="4266292"/>
              <a:ext cx="744915" cy="703365"/>
            </a:xfrm>
            <a:prstGeom prst="roundRect">
              <a:avLst/>
            </a:prstGeom>
            <a:solidFill>
              <a:srgbClr val="218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4" name="圆角矩形 43">
              <a:extLst>
                <a:ext uri="{FF2B5EF4-FFF2-40B4-BE49-F238E27FC236}">
                  <a16:creationId xmlns:a16="http://schemas.microsoft.com/office/drawing/2014/main" id="{5A6F993F-500B-3D4F-AF33-2592B93FDF55}"/>
                </a:ext>
              </a:extLst>
            </p:cNvPr>
            <p:cNvSpPr/>
            <p:nvPr/>
          </p:nvSpPr>
          <p:spPr>
            <a:xfrm>
              <a:off x="4910016" y="4277396"/>
              <a:ext cx="744915" cy="703365"/>
            </a:xfrm>
            <a:prstGeom prst="roundRect">
              <a:avLst/>
            </a:prstGeom>
            <a:solidFill>
              <a:srgbClr val="36B9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5" name="圆角矩形 44">
              <a:extLst>
                <a:ext uri="{FF2B5EF4-FFF2-40B4-BE49-F238E27FC236}">
                  <a16:creationId xmlns:a16="http://schemas.microsoft.com/office/drawing/2014/main" id="{50C5217B-D4C3-804C-93DC-002959992D84}"/>
                </a:ext>
              </a:extLst>
            </p:cNvPr>
            <p:cNvSpPr/>
            <p:nvPr/>
          </p:nvSpPr>
          <p:spPr>
            <a:xfrm>
              <a:off x="6399240" y="4277396"/>
              <a:ext cx="744915" cy="703365"/>
            </a:xfrm>
            <a:prstGeom prst="roundRect">
              <a:avLst/>
            </a:prstGeom>
            <a:solidFill>
              <a:srgbClr val="00B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7" name="圆角矩形 46">
              <a:extLst>
                <a:ext uri="{FF2B5EF4-FFF2-40B4-BE49-F238E27FC236}">
                  <a16:creationId xmlns:a16="http://schemas.microsoft.com/office/drawing/2014/main" id="{198E5202-33E4-7F43-9476-597C08E2D428}"/>
                </a:ext>
              </a:extLst>
            </p:cNvPr>
            <p:cNvSpPr/>
            <p:nvPr/>
          </p:nvSpPr>
          <p:spPr>
            <a:xfrm>
              <a:off x="7888464" y="4277396"/>
              <a:ext cx="744915" cy="70336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6" name="图形 55">
              <a:extLst>
                <a:ext uri="{FF2B5EF4-FFF2-40B4-BE49-F238E27FC236}">
                  <a16:creationId xmlns:a16="http://schemas.microsoft.com/office/drawing/2014/main" id="{10C0AAFD-A2B1-FA4A-9309-5BA2055868F2}"/>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089702" y="4419585"/>
              <a:ext cx="382680" cy="382680"/>
            </a:xfrm>
            <a:prstGeom prst="rect">
              <a:avLst/>
            </a:prstGeom>
          </p:spPr>
        </p:pic>
        <p:pic>
          <p:nvPicPr>
            <p:cNvPr id="58" name="图形 57">
              <a:extLst>
                <a:ext uri="{FF2B5EF4-FFF2-40B4-BE49-F238E27FC236}">
                  <a16:creationId xmlns:a16="http://schemas.microsoft.com/office/drawing/2014/main" id="{22679BDE-199E-2046-A6BB-B74EC3C1B296}"/>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516715" y="4443687"/>
              <a:ext cx="560260" cy="389070"/>
            </a:xfrm>
            <a:prstGeom prst="rect">
              <a:avLst/>
            </a:prstGeom>
          </p:spPr>
        </p:pic>
        <p:pic>
          <p:nvPicPr>
            <p:cNvPr id="60" name="图形 59">
              <a:extLst>
                <a:ext uri="{FF2B5EF4-FFF2-40B4-BE49-F238E27FC236}">
                  <a16:creationId xmlns:a16="http://schemas.microsoft.com/office/drawing/2014/main" id="{09720A97-84F7-BE49-9667-4B0A14A1D23D}"/>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3601161" y="4448283"/>
              <a:ext cx="384175" cy="331185"/>
            </a:xfrm>
            <a:prstGeom prst="rect">
              <a:avLst/>
            </a:prstGeom>
          </p:spPr>
        </p:pic>
        <p:pic>
          <p:nvPicPr>
            <p:cNvPr id="62" name="图形 61">
              <a:extLst>
                <a:ext uri="{FF2B5EF4-FFF2-40B4-BE49-F238E27FC236}">
                  <a16:creationId xmlns:a16="http://schemas.microsoft.com/office/drawing/2014/main" id="{93D1E124-841C-1544-945F-B67409E29F8B}"/>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087977" y="4456134"/>
              <a:ext cx="345888" cy="345888"/>
            </a:xfrm>
            <a:prstGeom prst="rect">
              <a:avLst/>
            </a:prstGeom>
          </p:spPr>
        </p:pic>
      </p:grpSp>
      <p:pic>
        <p:nvPicPr>
          <p:cNvPr id="67" name="图片 66">
            <a:extLst>
              <a:ext uri="{FF2B5EF4-FFF2-40B4-BE49-F238E27FC236}">
                <a16:creationId xmlns:a16="http://schemas.microsoft.com/office/drawing/2014/main" id="{DFEC7FE4-E952-104A-B992-712015C9C172}"/>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286375" y="2806423"/>
            <a:ext cx="1296171" cy="516827"/>
          </a:xfrm>
          <a:prstGeom prst="rect">
            <a:avLst/>
          </a:prstGeom>
        </p:spPr>
      </p:pic>
      <p:sp>
        <p:nvSpPr>
          <p:cNvPr id="41" name="灯片编号占位符 3">
            <a:extLst>
              <a:ext uri="{FF2B5EF4-FFF2-40B4-BE49-F238E27FC236}">
                <a16:creationId xmlns:a16="http://schemas.microsoft.com/office/drawing/2014/main" id="{7706E831-E7B9-DB4C-8821-B412D1AD7EB1}"/>
              </a:ext>
            </a:extLst>
          </p:cNvPr>
          <p:cNvSpPr txBox="1">
            <a:spLocks/>
          </p:cNvSpPr>
          <p:nvPr/>
        </p:nvSpPr>
        <p:spPr>
          <a:xfrm>
            <a:off x="9803758" y="6562665"/>
            <a:ext cx="2183450" cy="239181"/>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050" err="1">
                <a:solidFill>
                  <a:schemeClr val="bg1">
                    <a:lumMod val="75000"/>
                  </a:schemeClr>
                </a:solidFill>
              </a:rPr>
              <a:t>Sangfor</a:t>
            </a:r>
            <a:r>
              <a:rPr lang="en-US" altLang="zh-CN" sz="1050">
                <a:solidFill>
                  <a:schemeClr val="bg1">
                    <a:lumMod val="75000"/>
                  </a:schemeClr>
                </a:solidFill>
              </a:rPr>
              <a:t> Technologies | </a:t>
            </a:r>
            <a:fld id="{6F6B6950-8D1A-4668-8374-25B44628E0DF}" type="slidenum">
              <a:rPr lang="zh-CN" altLang="en-US" sz="1050" smtClean="0">
                <a:solidFill>
                  <a:schemeClr val="bg1">
                    <a:lumMod val="75000"/>
                  </a:schemeClr>
                </a:solidFill>
              </a:rPr>
              <a:pPr algn="ctr"/>
              <a:t>83</a:t>
            </a:fld>
            <a:endParaRPr lang="zh-CN" altLang="en-US" sz="1050">
              <a:solidFill>
                <a:schemeClr val="bg1">
                  <a:lumMod val="75000"/>
                </a:schemeClr>
              </a:solidFill>
            </a:endParaRPr>
          </a:p>
        </p:txBody>
      </p:sp>
      <p:sp>
        <p:nvSpPr>
          <p:cNvPr id="46" name="灯片编号占位符 3">
            <a:extLst>
              <a:ext uri="{FF2B5EF4-FFF2-40B4-BE49-F238E27FC236}">
                <a16:creationId xmlns:a16="http://schemas.microsoft.com/office/drawing/2014/main" id="{0C74BC86-56CA-8249-8399-FC993E049F8D}"/>
              </a:ext>
            </a:extLst>
          </p:cNvPr>
          <p:cNvSpPr txBox="1">
            <a:spLocks/>
          </p:cNvSpPr>
          <p:nvPr/>
        </p:nvSpPr>
        <p:spPr>
          <a:xfrm>
            <a:off x="445118" y="6557942"/>
            <a:ext cx="4849371" cy="30005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 altLang="zh-CN" sz="1050">
                <a:solidFill>
                  <a:schemeClr val="bg1">
                    <a:alpha val="66000"/>
                  </a:schemeClr>
                </a:solidFill>
              </a:rPr>
              <a:t>Make Your Digital Transformation Simpler and Secure</a:t>
            </a:r>
          </a:p>
        </p:txBody>
      </p:sp>
      <p:grpSp>
        <p:nvGrpSpPr>
          <p:cNvPr id="8" name="Group 7">
            <a:extLst>
              <a:ext uri="{FF2B5EF4-FFF2-40B4-BE49-F238E27FC236}">
                <a16:creationId xmlns:a16="http://schemas.microsoft.com/office/drawing/2014/main" id="{6F32027C-AB49-2EE4-D41A-93D9E4E31FE9}"/>
              </a:ext>
            </a:extLst>
          </p:cNvPr>
          <p:cNvGrpSpPr/>
          <p:nvPr/>
        </p:nvGrpSpPr>
        <p:grpSpPr>
          <a:xfrm>
            <a:off x="880973" y="5001163"/>
            <a:ext cx="819718" cy="783716"/>
            <a:chOff x="880973" y="5001163"/>
            <a:chExt cx="819718" cy="783716"/>
          </a:xfrm>
        </p:grpSpPr>
        <p:sp>
          <p:nvSpPr>
            <p:cNvPr id="3" name="椭圆 34">
              <a:extLst>
                <a:ext uri="{FF2B5EF4-FFF2-40B4-BE49-F238E27FC236}">
                  <a16:creationId xmlns:a16="http://schemas.microsoft.com/office/drawing/2014/main" id="{80FFE143-A7A3-E1A9-E2D5-24EB14E90EC7}"/>
                </a:ext>
              </a:extLst>
            </p:cNvPr>
            <p:cNvSpPr/>
            <p:nvPr/>
          </p:nvSpPr>
          <p:spPr>
            <a:xfrm>
              <a:off x="880973" y="5001163"/>
              <a:ext cx="819718" cy="7837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24">
              <a:extLst>
                <a:ext uri="{FF2B5EF4-FFF2-40B4-BE49-F238E27FC236}">
                  <a16:creationId xmlns:a16="http://schemas.microsoft.com/office/drawing/2014/main" id="{A8A2016F-DE32-0AAD-E5A0-4E1649E056DD}"/>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051939" y="5181970"/>
              <a:ext cx="485487" cy="34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5">
            <a:extLst>
              <a:ext uri="{FF2B5EF4-FFF2-40B4-BE49-F238E27FC236}">
                <a16:creationId xmlns:a16="http://schemas.microsoft.com/office/drawing/2014/main" id="{C1ED814F-88A8-71CB-C027-3CA53A15F374}"/>
              </a:ext>
            </a:extLst>
          </p:cNvPr>
          <p:cNvGrpSpPr/>
          <p:nvPr/>
        </p:nvGrpSpPr>
        <p:grpSpPr>
          <a:xfrm>
            <a:off x="10443252" y="4935296"/>
            <a:ext cx="914976" cy="914976"/>
            <a:chOff x="10443252" y="4935296"/>
            <a:chExt cx="914976" cy="914976"/>
          </a:xfrm>
        </p:grpSpPr>
        <p:sp>
          <p:nvSpPr>
            <p:cNvPr id="2" name="椭圆 34">
              <a:extLst>
                <a:ext uri="{FF2B5EF4-FFF2-40B4-BE49-F238E27FC236}">
                  <a16:creationId xmlns:a16="http://schemas.microsoft.com/office/drawing/2014/main" id="{B17AEE8A-FA0A-CB7F-D8A9-0BBB160978AE}"/>
                </a:ext>
              </a:extLst>
            </p:cNvPr>
            <p:cNvSpPr/>
            <p:nvPr/>
          </p:nvSpPr>
          <p:spPr>
            <a:xfrm>
              <a:off x="10443252" y="4935296"/>
              <a:ext cx="914976" cy="9149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片 27">
              <a:extLst>
                <a:ext uri="{FF2B5EF4-FFF2-40B4-BE49-F238E27FC236}">
                  <a16:creationId xmlns:a16="http://schemas.microsoft.com/office/drawing/2014/main" id="{B9E01824-D855-EEE9-F7E2-C2564980105B}"/>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10540552" y="5329628"/>
              <a:ext cx="709861" cy="141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5061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2500"/>
                                        <p:tgtEl>
                                          <p:spTgt spid="25"/>
                                        </p:tgtEl>
                                      </p:cBhvr>
                                    </p:animEffect>
                                  </p:childTnLst>
                                </p:cTn>
                              </p:par>
                              <p:par>
                                <p:cTn id="8" presetID="53" presetClass="entr" presetSubtype="16"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 calcmode="lin" valueType="num">
                                      <p:cBhvr>
                                        <p:cTn id="10" dur="2000" fill="hold"/>
                                        <p:tgtEl>
                                          <p:spTgt spid="54"/>
                                        </p:tgtEl>
                                        <p:attrNameLst>
                                          <p:attrName>ppt_w</p:attrName>
                                        </p:attrNameLst>
                                      </p:cBhvr>
                                      <p:tavLst>
                                        <p:tav tm="0">
                                          <p:val>
                                            <p:fltVal val="0"/>
                                          </p:val>
                                        </p:tav>
                                        <p:tav tm="100000">
                                          <p:val>
                                            <p:strVal val="#ppt_w"/>
                                          </p:val>
                                        </p:tav>
                                      </p:tavLst>
                                    </p:anim>
                                    <p:anim calcmode="lin" valueType="num">
                                      <p:cBhvr>
                                        <p:cTn id="11" dur="2000" fill="hold"/>
                                        <p:tgtEl>
                                          <p:spTgt spid="54"/>
                                        </p:tgtEl>
                                        <p:attrNameLst>
                                          <p:attrName>ppt_h</p:attrName>
                                        </p:attrNameLst>
                                      </p:cBhvr>
                                      <p:tavLst>
                                        <p:tav tm="0">
                                          <p:val>
                                            <p:fltVal val="0"/>
                                          </p:val>
                                        </p:tav>
                                        <p:tav tm="100000">
                                          <p:val>
                                            <p:strVal val="#ppt_h"/>
                                          </p:val>
                                        </p:tav>
                                      </p:tavLst>
                                    </p:anim>
                                    <p:animEffect transition="in" filter="fade">
                                      <p:cBhvr>
                                        <p:cTn id="12" dur="2000"/>
                                        <p:tgtEl>
                                          <p:spTgt spid="54"/>
                                        </p:tgtEl>
                                      </p:cBhvr>
                                    </p:animEffect>
                                  </p:childTnLst>
                                </p:cTn>
                              </p:par>
                              <p:par>
                                <p:cTn id="13" presetID="53" presetClass="entr" presetSubtype="16"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p:cTn id="15" dur="2000" fill="hold"/>
                                        <p:tgtEl>
                                          <p:spTgt spid="53"/>
                                        </p:tgtEl>
                                        <p:attrNameLst>
                                          <p:attrName>ppt_w</p:attrName>
                                        </p:attrNameLst>
                                      </p:cBhvr>
                                      <p:tavLst>
                                        <p:tav tm="0">
                                          <p:val>
                                            <p:fltVal val="0"/>
                                          </p:val>
                                        </p:tav>
                                        <p:tav tm="100000">
                                          <p:val>
                                            <p:strVal val="#ppt_w"/>
                                          </p:val>
                                        </p:tav>
                                      </p:tavLst>
                                    </p:anim>
                                    <p:anim calcmode="lin" valueType="num">
                                      <p:cBhvr>
                                        <p:cTn id="16" dur="2000" fill="hold"/>
                                        <p:tgtEl>
                                          <p:spTgt spid="53"/>
                                        </p:tgtEl>
                                        <p:attrNameLst>
                                          <p:attrName>ppt_h</p:attrName>
                                        </p:attrNameLst>
                                      </p:cBhvr>
                                      <p:tavLst>
                                        <p:tav tm="0">
                                          <p:val>
                                            <p:fltVal val="0"/>
                                          </p:val>
                                        </p:tav>
                                        <p:tav tm="100000">
                                          <p:val>
                                            <p:strVal val="#ppt_h"/>
                                          </p:val>
                                        </p:tav>
                                      </p:tavLst>
                                    </p:anim>
                                    <p:animEffect transition="in" filter="fade">
                                      <p:cBhvr>
                                        <p:cTn id="17" dur="2000"/>
                                        <p:tgtEl>
                                          <p:spTgt spid="53"/>
                                        </p:tgtEl>
                                      </p:cBhvr>
                                    </p:animEffect>
                                  </p:childTnLst>
                                </p:cTn>
                              </p:par>
                              <p:par>
                                <p:cTn id="18" presetID="53" presetClass="entr" presetSubtype="16" fill="hold" nodeType="withEffect">
                                  <p:stCondLst>
                                    <p:cond delay="0"/>
                                  </p:stCondLst>
                                  <p:childTnLst>
                                    <p:set>
                                      <p:cBhvr>
                                        <p:cTn id="19" dur="1" fill="hold">
                                          <p:stCondLst>
                                            <p:cond delay="0"/>
                                          </p:stCondLst>
                                        </p:cTn>
                                        <p:tgtEl>
                                          <p:spTgt spid="51"/>
                                        </p:tgtEl>
                                        <p:attrNameLst>
                                          <p:attrName>style.visibility</p:attrName>
                                        </p:attrNameLst>
                                      </p:cBhvr>
                                      <p:to>
                                        <p:strVal val="visible"/>
                                      </p:to>
                                    </p:set>
                                    <p:anim calcmode="lin" valueType="num">
                                      <p:cBhvr>
                                        <p:cTn id="20" dur="2000" fill="hold"/>
                                        <p:tgtEl>
                                          <p:spTgt spid="51"/>
                                        </p:tgtEl>
                                        <p:attrNameLst>
                                          <p:attrName>ppt_w</p:attrName>
                                        </p:attrNameLst>
                                      </p:cBhvr>
                                      <p:tavLst>
                                        <p:tav tm="0">
                                          <p:val>
                                            <p:fltVal val="0"/>
                                          </p:val>
                                        </p:tav>
                                        <p:tav tm="100000">
                                          <p:val>
                                            <p:strVal val="#ppt_w"/>
                                          </p:val>
                                        </p:tav>
                                      </p:tavLst>
                                    </p:anim>
                                    <p:anim calcmode="lin" valueType="num">
                                      <p:cBhvr>
                                        <p:cTn id="21" dur="2000" fill="hold"/>
                                        <p:tgtEl>
                                          <p:spTgt spid="51"/>
                                        </p:tgtEl>
                                        <p:attrNameLst>
                                          <p:attrName>ppt_h</p:attrName>
                                        </p:attrNameLst>
                                      </p:cBhvr>
                                      <p:tavLst>
                                        <p:tav tm="0">
                                          <p:val>
                                            <p:fltVal val="0"/>
                                          </p:val>
                                        </p:tav>
                                        <p:tav tm="100000">
                                          <p:val>
                                            <p:strVal val="#ppt_h"/>
                                          </p:val>
                                        </p:tav>
                                      </p:tavLst>
                                    </p:anim>
                                    <p:animEffect transition="in" filter="fade">
                                      <p:cBhvr>
                                        <p:cTn id="22" dur="2000"/>
                                        <p:tgtEl>
                                          <p:spTgt spid="51"/>
                                        </p:tgtEl>
                                      </p:cBhvr>
                                    </p:animEffect>
                                  </p:childTnLst>
                                </p:cTn>
                              </p:par>
                              <p:par>
                                <p:cTn id="23" presetID="53" presetClass="entr" presetSubtype="16"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p:cTn id="25" dur="2000" fill="hold"/>
                                        <p:tgtEl>
                                          <p:spTgt spid="52"/>
                                        </p:tgtEl>
                                        <p:attrNameLst>
                                          <p:attrName>ppt_w</p:attrName>
                                        </p:attrNameLst>
                                      </p:cBhvr>
                                      <p:tavLst>
                                        <p:tav tm="0">
                                          <p:val>
                                            <p:fltVal val="0"/>
                                          </p:val>
                                        </p:tav>
                                        <p:tav tm="100000">
                                          <p:val>
                                            <p:strVal val="#ppt_w"/>
                                          </p:val>
                                        </p:tav>
                                      </p:tavLst>
                                    </p:anim>
                                    <p:anim calcmode="lin" valueType="num">
                                      <p:cBhvr>
                                        <p:cTn id="26" dur="2000" fill="hold"/>
                                        <p:tgtEl>
                                          <p:spTgt spid="52"/>
                                        </p:tgtEl>
                                        <p:attrNameLst>
                                          <p:attrName>ppt_h</p:attrName>
                                        </p:attrNameLst>
                                      </p:cBhvr>
                                      <p:tavLst>
                                        <p:tav tm="0">
                                          <p:val>
                                            <p:fltVal val="0"/>
                                          </p:val>
                                        </p:tav>
                                        <p:tav tm="100000">
                                          <p:val>
                                            <p:strVal val="#ppt_h"/>
                                          </p:val>
                                        </p:tav>
                                      </p:tavLst>
                                    </p:anim>
                                    <p:animEffect transition="in" filter="fade">
                                      <p:cBhvr>
                                        <p:cTn id="27" dur="2000"/>
                                        <p:tgtEl>
                                          <p:spTgt spid="52"/>
                                        </p:tgtEl>
                                      </p:cBhvr>
                                    </p:animEffect>
                                  </p:childTnLst>
                                </p:cTn>
                              </p:par>
                              <p:par>
                                <p:cTn id="28" presetID="23" presetClass="entr" presetSubtype="16"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2000" fill="hold"/>
                                        <p:tgtEl>
                                          <p:spTgt spid="8"/>
                                        </p:tgtEl>
                                        <p:attrNameLst>
                                          <p:attrName>ppt_w</p:attrName>
                                        </p:attrNameLst>
                                      </p:cBhvr>
                                      <p:tavLst>
                                        <p:tav tm="0">
                                          <p:val>
                                            <p:fltVal val="0"/>
                                          </p:val>
                                        </p:tav>
                                        <p:tav tm="100000">
                                          <p:val>
                                            <p:strVal val="#ppt_w"/>
                                          </p:val>
                                        </p:tav>
                                      </p:tavLst>
                                    </p:anim>
                                    <p:anim calcmode="lin" valueType="num">
                                      <p:cBhvr>
                                        <p:cTn id="31" dur="2000" fill="hold"/>
                                        <p:tgtEl>
                                          <p:spTgt spid="8"/>
                                        </p:tgtEl>
                                        <p:attrNameLst>
                                          <p:attrName>ppt_h</p:attrName>
                                        </p:attrNameLst>
                                      </p:cBhvr>
                                      <p:tavLst>
                                        <p:tav tm="0">
                                          <p:val>
                                            <p:fltVal val="0"/>
                                          </p:val>
                                        </p:tav>
                                        <p:tav tm="100000">
                                          <p:val>
                                            <p:strVal val="#ppt_h"/>
                                          </p:val>
                                        </p:tav>
                                      </p:tavLst>
                                    </p:anim>
                                  </p:childTnLst>
                                </p:cTn>
                              </p:par>
                              <p:par>
                                <p:cTn id="32" presetID="23" presetClass="entr" presetSubtype="16"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2000" fill="hold"/>
                                        <p:tgtEl>
                                          <p:spTgt spid="6"/>
                                        </p:tgtEl>
                                        <p:attrNameLst>
                                          <p:attrName>ppt_w</p:attrName>
                                        </p:attrNameLst>
                                      </p:cBhvr>
                                      <p:tavLst>
                                        <p:tav tm="0">
                                          <p:val>
                                            <p:fltVal val="0"/>
                                          </p:val>
                                        </p:tav>
                                        <p:tav tm="100000">
                                          <p:val>
                                            <p:strVal val="#ppt_w"/>
                                          </p:val>
                                        </p:tav>
                                      </p:tavLst>
                                    </p:anim>
                                    <p:anim calcmode="lin" valueType="num">
                                      <p:cBhvr>
                                        <p:cTn id="35" dur="2000" fill="hold"/>
                                        <p:tgtEl>
                                          <p:spTgt spid="6"/>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fade">
                                      <p:cBhvr>
                                        <p:cTn id="40" dur="1000"/>
                                        <p:tgtEl>
                                          <p:spTgt spid="63"/>
                                        </p:tgtEl>
                                      </p:cBhvr>
                                    </p:animEffect>
                                    <p:anim calcmode="lin" valueType="num">
                                      <p:cBhvr>
                                        <p:cTn id="41" dur="1000" fill="hold"/>
                                        <p:tgtEl>
                                          <p:spTgt spid="63"/>
                                        </p:tgtEl>
                                        <p:attrNameLst>
                                          <p:attrName>ppt_x</p:attrName>
                                        </p:attrNameLst>
                                      </p:cBhvr>
                                      <p:tavLst>
                                        <p:tav tm="0">
                                          <p:val>
                                            <p:strVal val="#ppt_x"/>
                                          </p:val>
                                        </p:tav>
                                        <p:tav tm="100000">
                                          <p:val>
                                            <p:strVal val="#ppt_x"/>
                                          </p:val>
                                        </p:tav>
                                      </p:tavLst>
                                    </p:anim>
                                    <p:anim calcmode="lin" valueType="num">
                                      <p:cBhvr>
                                        <p:cTn id="42" dur="1000" fill="hold"/>
                                        <p:tgtEl>
                                          <p:spTgt spid="63"/>
                                        </p:tgtEl>
                                        <p:attrNameLst>
                                          <p:attrName>ppt_y</p:attrName>
                                        </p:attrNameLst>
                                      </p:cBhvr>
                                      <p:tavLst>
                                        <p:tav tm="0">
                                          <p:val>
                                            <p:strVal val="#ppt_y+.1"/>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385AF945-1D0F-4843-BD8B-EF0ACAD3F52D}"/>
              </a:ext>
            </a:extLst>
          </p:cNvPr>
          <p:cNvSpPr>
            <a:spLocks noGrp="1"/>
          </p:cNvSpPr>
          <p:nvPr>
            <p:ph type="title"/>
          </p:nvPr>
        </p:nvSpPr>
        <p:spPr/>
        <p:txBody>
          <a:bodyPr>
            <a:normAutofit/>
          </a:bodyPr>
          <a:lstStyle/>
          <a:p>
            <a:r>
              <a:rPr kumimoji="1" lang="en-US" altLang="zh-CN"/>
              <a:t>Clientes de Sangfor Fortune Global 500</a:t>
            </a:r>
            <a:endParaRPr kumimoji="1" lang="zh-CN" altLang="en-US" sz="2400" dirty="0"/>
          </a:p>
        </p:txBody>
      </p:sp>
      <p:grpSp>
        <p:nvGrpSpPr>
          <p:cNvPr id="10" name="Group 1">
            <a:extLst>
              <a:ext uri="{FF2B5EF4-FFF2-40B4-BE49-F238E27FC236}">
                <a16:creationId xmlns:a16="http://schemas.microsoft.com/office/drawing/2014/main" id="{E5DAA62C-5DC2-3D47-B29A-5D9BE591248F}"/>
              </a:ext>
            </a:extLst>
          </p:cNvPr>
          <p:cNvGrpSpPr/>
          <p:nvPr/>
        </p:nvGrpSpPr>
        <p:grpSpPr>
          <a:xfrm>
            <a:off x="1091284" y="1463808"/>
            <a:ext cx="10009432" cy="4447467"/>
            <a:chOff x="926465" y="1564005"/>
            <a:chExt cx="10009432" cy="4447467"/>
          </a:xfrm>
        </p:grpSpPr>
        <p:grpSp>
          <p:nvGrpSpPr>
            <p:cNvPr id="11" name="组合 10">
              <a:extLst>
                <a:ext uri="{FF2B5EF4-FFF2-40B4-BE49-F238E27FC236}">
                  <a16:creationId xmlns:a16="http://schemas.microsoft.com/office/drawing/2014/main" id="{F6C83621-1E6A-2547-A7DB-C78B4067355F}"/>
                </a:ext>
              </a:extLst>
            </p:cNvPr>
            <p:cNvGrpSpPr/>
            <p:nvPr/>
          </p:nvGrpSpPr>
          <p:grpSpPr>
            <a:xfrm>
              <a:off x="3429000" y="5378047"/>
              <a:ext cx="4945420" cy="633425"/>
              <a:chOff x="821" y="2400"/>
              <a:chExt cx="11240" cy="1440"/>
            </a:xfrm>
          </p:grpSpPr>
          <p:sp>
            <p:nvSpPr>
              <p:cNvPr id="166" name="圆角矩形 165">
                <a:extLst>
                  <a:ext uri="{FF2B5EF4-FFF2-40B4-BE49-F238E27FC236}">
                    <a16:creationId xmlns:a16="http://schemas.microsoft.com/office/drawing/2014/main" id="{CBDA7FC3-DAC1-B24F-B85D-71E4A1489650}"/>
                  </a:ext>
                </a:extLst>
              </p:cNvPr>
              <p:cNvSpPr/>
              <p:nvPr/>
            </p:nvSpPr>
            <p:spPr>
              <a:xfrm>
                <a:off x="8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7" name="圆角矩形 166">
                <a:extLst>
                  <a:ext uri="{FF2B5EF4-FFF2-40B4-BE49-F238E27FC236}">
                    <a16:creationId xmlns:a16="http://schemas.microsoft.com/office/drawing/2014/main" id="{CB941FA8-2CA3-1F4E-A2DF-2847A31EF61F}"/>
                  </a:ext>
                </a:extLst>
              </p:cNvPr>
              <p:cNvSpPr/>
              <p:nvPr/>
            </p:nvSpPr>
            <p:spPr>
              <a:xfrm>
                <a:off x="31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8" name="圆角矩形 167">
                <a:extLst>
                  <a:ext uri="{FF2B5EF4-FFF2-40B4-BE49-F238E27FC236}">
                    <a16:creationId xmlns:a16="http://schemas.microsoft.com/office/drawing/2014/main" id="{C7581915-1B4A-304D-96C3-FB5E01812E8E}"/>
                  </a:ext>
                </a:extLst>
              </p:cNvPr>
              <p:cNvSpPr/>
              <p:nvPr/>
            </p:nvSpPr>
            <p:spPr>
              <a:xfrm>
                <a:off x="54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9" name="圆角矩形 168">
                <a:extLst>
                  <a:ext uri="{FF2B5EF4-FFF2-40B4-BE49-F238E27FC236}">
                    <a16:creationId xmlns:a16="http://schemas.microsoft.com/office/drawing/2014/main" id="{5C229CA5-4624-DB4F-8F11-407AA2E4E384}"/>
                  </a:ext>
                </a:extLst>
              </p:cNvPr>
              <p:cNvSpPr/>
              <p:nvPr/>
            </p:nvSpPr>
            <p:spPr>
              <a:xfrm>
                <a:off x="77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0" name="圆角矩形 169">
                <a:extLst>
                  <a:ext uri="{FF2B5EF4-FFF2-40B4-BE49-F238E27FC236}">
                    <a16:creationId xmlns:a16="http://schemas.microsoft.com/office/drawing/2014/main" id="{AF518F67-9AD7-7846-B6DA-18923BC4E47D}"/>
                  </a:ext>
                </a:extLst>
              </p:cNvPr>
              <p:cNvSpPr/>
              <p:nvPr/>
            </p:nvSpPr>
            <p:spPr>
              <a:xfrm>
                <a:off x="100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nvGrpSpPr>
            <p:cNvPr id="12" name="组合 11">
              <a:extLst>
                <a:ext uri="{FF2B5EF4-FFF2-40B4-BE49-F238E27FC236}">
                  <a16:creationId xmlns:a16="http://schemas.microsoft.com/office/drawing/2014/main" id="{DD380968-57A7-734F-AC74-639E9B089367}"/>
                </a:ext>
              </a:extLst>
            </p:cNvPr>
            <p:cNvGrpSpPr/>
            <p:nvPr/>
          </p:nvGrpSpPr>
          <p:grpSpPr>
            <a:xfrm>
              <a:off x="926465" y="1564005"/>
              <a:ext cx="10004936" cy="633425"/>
              <a:chOff x="821" y="2400"/>
              <a:chExt cx="22740" cy="1440"/>
            </a:xfrm>
          </p:grpSpPr>
          <p:sp>
            <p:nvSpPr>
              <p:cNvPr id="156" name="圆角矩形 155">
                <a:extLst>
                  <a:ext uri="{FF2B5EF4-FFF2-40B4-BE49-F238E27FC236}">
                    <a16:creationId xmlns:a16="http://schemas.microsoft.com/office/drawing/2014/main" id="{B5DEC49A-AA9C-E14A-906A-F41374B530BF}"/>
                  </a:ext>
                </a:extLst>
              </p:cNvPr>
              <p:cNvSpPr/>
              <p:nvPr/>
            </p:nvSpPr>
            <p:spPr>
              <a:xfrm>
                <a:off x="8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7" name="圆角矩形 156">
                <a:extLst>
                  <a:ext uri="{FF2B5EF4-FFF2-40B4-BE49-F238E27FC236}">
                    <a16:creationId xmlns:a16="http://schemas.microsoft.com/office/drawing/2014/main" id="{9C05A9AC-5AF4-C841-A026-5BD656EC98DA}"/>
                  </a:ext>
                </a:extLst>
              </p:cNvPr>
              <p:cNvSpPr/>
              <p:nvPr/>
            </p:nvSpPr>
            <p:spPr>
              <a:xfrm>
                <a:off x="31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8" name="圆角矩形 157">
                <a:extLst>
                  <a:ext uri="{FF2B5EF4-FFF2-40B4-BE49-F238E27FC236}">
                    <a16:creationId xmlns:a16="http://schemas.microsoft.com/office/drawing/2014/main" id="{EAC88BF8-8046-0D4F-9C0E-DC12321A560C}"/>
                  </a:ext>
                </a:extLst>
              </p:cNvPr>
              <p:cNvSpPr/>
              <p:nvPr/>
            </p:nvSpPr>
            <p:spPr>
              <a:xfrm>
                <a:off x="54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9" name="圆角矩形 158">
                <a:extLst>
                  <a:ext uri="{FF2B5EF4-FFF2-40B4-BE49-F238E27FC236}">
                    <a16:creationId xmlns:a16="http://schemas.microsoft.com/office/drawing/2014/main" id="{5CF6C991-16DE-6748-A6DA-D92A8EBD5723}"/>
                  </a:ext>
                </a:extLst>
              </p:cNvPr>
              <p:cNvSpPr/>
              <p:nvPr/>
            </p:nvSpPr>
            <p:spPr>
              <a:xfrm>
                <a:off x="77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0" name="圆角矩形 159">
                <a:extLst>
                  <a:ext uri="{FF2B5EF4-FFF2-40B4-BE49-F238E27FC236}">
                    <a16:creationId xmlns:a16="http://schemas.microsoft.com/office/drawing/2014/main" id="{F4CC7697-3D4C-A849-A03B-FCE5A4BD11E5}"/>
                  </a:ext>
                </a:extLst>
              </p:cNvPr>
              <p:cNvSpPr/>
              <p:nvPr/>
            </p:nvSpPr>
            <p:spPr>
              <a:xfrm>
                <a:off x="100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1" name="圆角矩形 160">
                <a:extLst>
                  <a:ext uri="{FF2B5EF4-FFF2-40B4-BE49-F238E27FC236}">
                    <a16:creationId xmlns:a16="http://schemas.microsoft.com/office/drawing/2014/main" id="{74BDA888-DAE6-D34B-8593-77CA7130222B}"/>
                  </a:ext>
                </a:extLst>
              </p:cNvPr>
              <p:cNvSpPr/>
              <p:nvPr/>
            </p:nvSpPr>
            <p:spPr>
              <a:xfrm>
                <a:off x="123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2" name="圆角矩形 161">
                <a:extLst>
                  <a:ext uri="{FF2B5EF4-FFF2-40B4-BE49-F238E27FC236}">
                    <a16:creationId xmlns:a16="http://schemas.microsoft.com/office/drawing/2014/main" id="{899A7AB5-4FB6-D443-A6E4-1851E0BD536A}"/>
                  </a:ext>
                </a:extLst>
              </p:cNvPr>
              <p:cNvSpPr/>
              <p:nvPr/>
            </p:nvSpPr>
            <p:spPr>
              <a:xfrm>
                <a:off x="146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3" name="圆角矩形 162">
                <a:extLst>
                  <a:ext uri="{FF2B5EF4-FFF2-40B4-BE49-F238E27FC236}">
                    <a16:creationId xmlns:a16="http://schemas.microsoft.com/office/drawing/2014/main" id="{6C0B8EBB-8BB6-F44E-ACFB-2CF8FF603233}"/>
                  </a:ext>
                </a:extLst>
              </p:cNvPr>
              <p:cNvSpPr/>
              <p:nvPr/>
            </p:nvSpPr>
            <p:spPr>
              <a:xfrm>
                <a:off x="169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4" name="圆角矩形 163">
                <a:extLst>
                  <a:ext uri="{FF2B5EF4-FFF2-40B4-BE49-F238E27FC236}">
                    <a16:creationId xmlns:a16="http://schemas.microsoft.com/office/drawing/2014/main" id="{858743D0-0793-5944-B196-13115F85F6AB}"/>
                  </a:ext>
                </a:extLst>
              </p:cNvPr>
              <p:cNvSpPr/>
              <p:nvPr/>
            </p:nvSpPr>
            <p:spPr>
              <a:xfrm>
                <a:off x="192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5" name="圆角矩形 164">
                <a:extLst>
                  <a:ext uri="{FF2B5EF4-FFF2-40B4-BE49-F238E27FC236}">
                    <a16:creationId xmlns:a16="http://schemas.microsoft.com/office/drawing/2014/main" id="{68E50201-0549-2E48-89E0-C4A0D4BC616C}"/>
                  </a:ext>
                </a:extLst>
              </p:cNvPr>
              <p:cNvSpPr/>
              <p:nvPr/>
            </p:nvSpPr>
            <p:spPr>
              <a:xfrm>
                <a:off x="215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nvGrpSpPr>
            <p:cNvPr id="13" name="组合 12">
              <a:extLst>
                <a:ext uri="{FF2B5EF4-FFF2-40B4-BE49-F238E27FC236}">
                  <a16:creationId xmlns:a16="http://schemas.microsoft.com/office/drawing/2014/main" id="{45C5F323-65D9-1240-9457-169D8BC1533C}"/>
                </a:ext>
              </a:extLst>
            </p:cNvPr>
            <p:cNvGrpSpPr/>
            <p:nvPr/>
          </p:nvGrpSpPr>
          <p:grpSpPr>
            <a:xfrm>
              <a:off x="930961" y="2305905"/>
              <a:ext cx="10004936" cy="633425"/>
              <a:chOff x="821" y="2400"/>
              <a:chExt cx="22740" cy="1440"/>
            </a:xfrm>
          </p:grpSpPr>
          <p:sp>
            <p:nvSpPr>
              <p:cNvPr id="146" name="圆角矩形 145">
                <a:extLst>
                  <a:ext uri="{FF2B5EF4-FFF2-40B4-BE49-F238E27FC236}">
                    <a16:creationId xmlns:a16="http://schemas.microsoft.com/office/drawing/2014/main" id="{2A65A6F4-ED39-A044-833F-5BAB33DA2A6F}"/>
                  </a:ext>
                </a:extLst>
              </p:cNvPr>
              <p:cNvSpPr/>
              <p:nvPr/>
            </p:nvSpPr>
            <p:spPr>
              <a:xfrm>
                <a:off x="8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7" name="圆角矩形 146">
                <a:extLst>
                  <a:ext uri="{FF2B5EF4-FFF2-40B4-BE49-F238E27FC236}">
                    <a16:creationId xmlns:a16="http://schemas.microsoft.com/office/drawing/2014/main" id="{36BFF8CB-2C1E-8048-B57B-36761BC905E1}"/>
                  </a:ext>
                </a:extLst>
              </p:cNvPr>
              <p:cNvSpPr/>
              <p:nvPr/>
            </p:nvSpPr>
            <p:spPr>
              <a:xfrm>
                <a:off x="31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8" name="圆角矩形 147">
                <a:extLst>
                  <a:ext uri="{FF2B5EF4-FFF2-40B4-BE49-F238E27FC236}">
                    <a16:creationId xmlns:a16="http://schemas.microsoft.com/office/drawing/2014/main" id="{A300FA9E-2E24-614F-A7AD-9349BA104B60}"/>
                  </a:ext>
                </a:extLst>
              </p:cNvPr>
              <p:cNvSpPr/>
              <p:nvPr/>
            </p:nvSpPr>
            <p:spPr>
              <a:xfrm>
                <a:off x="54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9" name="圆角矩形 148">
                <a:extLst>
                  <a:ext uri="{FF2B5EF4-FFF2-40B4-BE49-F238E27FC236}">
                    <a16:creationId xmlns:a16="http://schemas.microsoft.com/office/drawing/2014/main" id="{1B290F42-8E5D-314A-B156-8DE6AD1B42E9}"/>
                  </a:ext>
                </a:extLst>
              </p:cNvPr>
              <p:cNvSpPr/>
              <p:nvPr/>
            </p:nvSpPr>
            <p:spPr>
              <a:xfrm>
                <a:off x="77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0" name="圆角矩形 149">
                <a:extLst>
                  <a:ext uri="{FF2B5EF4-FFF2-40B4-BE49-F238E27FC236}">
                    <a16:creationId xmlns:a16="http://schemas.microsoft.com/office/drawing/2014/main" id="{13696949-EFD4-E14F-8945-E98F218724BD}"/>
                  </a:ext>
                </a:extLst>
              </p:cNvPr>
              <p:cNvSpPr/>
              <p:nvPr/>
            </p:nvSpPr>
            <p:spPr>
              <a:xfrm>
                <a:off x="100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1" name="圆角矩形 150">
                <a:extLst>
                  <a:ext uri="{FF2B5EF4-FFF2-40B4-BE49-F238E27FC236}">
                    <a16:creationId xmlns:a16="http://schemas.microsoft.com/office/drawing/2014/main" id="{86F0FB2B-7074-A740-88B1-24EF691FFA9E}"/>
                  </a:ext>
                </a:extLst>
              </p:cNvPr>
              <p:cNvSpPr/>
              <p:nvPr/>
            </p:nvSpPr>
            <p:spPr>
              <a:xfrm>
                <a:off x="123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2" name="圆角矩形 151">
                <a:extLst>
                  <a:ext uri="{FF2B5EF4-FFF2-40B4-BE49-F238E27FC236}">
                    <a16:creationId xmlns:a16="http://schemas.microsoft.com/office/drawing/2014/main" id="{4486951F-17B6-8344-91B5-55B00263F7B2}"/>
                  </a:ext>
                </a:extLst>
              </p:cNvPr>
              <p:cNvSpPr/>
              <p:nvPr/>
            </p:nvSpPr>
            <p:spPr>
              <a:xfrm>
                <a:off x="146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3" name="圆角矩形 152">
                <a:extLst>
                  <a:ext uri="{FF2B5EF4-FFF2-40B4-BE49-F238E27FC236}">
                    <a16:creationId xmlns:a16="http://schemas.microsoft.com/office/drawing/2014/main" id="{C9C6B83C-65A2-EB46-A22B-5D78EFBF20CC}"/>
                  </a:ext>
                </a:extLst>
              </p:cNvPr>
              <p:cNvSpPr/>
              <p:nvPr/>
            </p:nvSpPr>
            <p:spPr>
              <a:xfrm>
                <a:off x="169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4" name="圆角矩形 153">
                <a:extLst>
                  <a:ext uri="{FF2B5EF4-FFF2-40B4-BE49-F238E27FC236}">
                    <a16:creationId xmlns:a16="http://schemas.microsoft.com/office/drawing/2014/main" id="{8E8FE85F-EC59-5D4C-9CE9-EA4075F35B0A}"/>
                  </a:ext>
                </a:extLst>
              </p:cNvPr>
              <p:cNvSpPr/>
              <p:nvPr/>
            </p:nvSpPr>
            <p:spPr>
              <a:xfrm>
                <a:off x="192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5" name="圆角矩形 154">
                <a:extLst>
                  <a:ext uri="{FF2B5EF4-FFF2-40B4-BE49-F238E27FC236}">
                    <a16:creationId xmlns:a16="http://schemas.microsoft.com/office/drawing/2014/main" id="{B4A2A31B-17FF-3548-9BEF-13057385726B}"/>
                  </a:ext>
                </a:extLst>
              </p:cNvPr>
              <p:cNvSpPr/>
              <p:nvPr/>
            </p:nvSpPr>
            <p:spPr>
              <a:xfrm>
                <a:off x="215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nvGrpSpPr>
            <p:cNvPr id="14" name="组合 13">
              <a:extLst>
                <a:ext uri="{FF2B5EF4-FFF2-40B4-BE49-F238E27FC236}">
                  <a16:creationId xmlns:a16="http://schemas.microsoft.com/office/drawing/2014/main" id="{FCA4A0D6-6956-DE4C-9307-FCBEA7B019CE}"/>
                </a:ext>
              </a:extLst>
            </p:cNvPr>
            <p:cNvGrpSpPr/>
            <p:nvPr/>
          </p:nvGrpSpPr>
          <p:grpSpPr>
            <a:xfrm>
              <a:off x="927027" y="3058484"/>
              <a:ext cx="10004936" cy="633425"/>
              <a:chOff x="821" y="2400"/>
              <a:chExt cx="22740" cy="1440"/>
            </a:xfrm>
          </p:grpSpPr>
          <p:sp>
            <p:nvSpPr>
              <p:cNvPr id="136" name="圆角矩形 135">
                <a:extLst>
                  <a:ext uri="{FF2B5EF4-FFF2-40B4-BE49-F238E27FC236}">
                    <a16:creationId xmlns:a16="http://schemas.microsoft.com/office/drawing/2014/main" id="{CBAF9C73-756B-2046-966C-79D4517E7D40}"/>
                  </a:ext>
                </a:extLst>
              </p:cNvPr>
              <p:cNvSpPr/>
              <p:nvPr/>
            </p:nvSpPr>
            <p:spPr>
              <a:xfrm>
                <a:off x="8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7" name="圆角矩形 136">
                <a:extLst>
                  <a:ext uri="{FF2B5EF4-FFF2-40B4-BE49-F238E27FC236}">
                    <a16:creationId xmlns:a16="http://schemas.microsoft.com/office/drawing/2014/main" id="{83A240EE-9630-4841-A376-EAFEA5B38E23}"/>
                  </a:ext>
                </a:extLst>
              </p:cNvPr>
              <p:cNvSpPr/>
              <p:nvPr/>
            </p:nvSpPr>
            <p:spPr>
              <a:xfrm>
                <a:off x="31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8" name="圆角矩形 137">
                <a:extLst>
                  <a:ext uri="{FF2B5EF4-FFF2-40B4-BE49-F238E27FC236}">
                    <a16:creationId xmlns:a16="http://schemas.microsoft.com/office/drawing/2014/main" id="{5CC30E0D-5339-8D49-B52D-541AF674C9E3}"/>
                  </a:ext>
                </a:extLst>
              </p:cNvPr>
              <p:cNvSpPr/>
              <p:nvPr/>
            </p:nvSpPr>
            <p:spPr>
              <a:xfrm>
                <a:off x="54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9" name="圆角矩形 138">
                <a:extLst>
                  <a:ext uri="{FF2B5EF4-FFF2-40B4-BE49-F238E27FC236}">
                    <a16:creationId xmlns:a16="http://schemas.microsoft.com/office/drawing/2014/main" id="{2F0102B9-E8D4-E244-BB32-FDB134048F08}"/>
                  </a:ext>
                </a:extLst>
              </p:cNvPr>
              <p:cNvSpPr/>
              <p:nvPr/>
            </p:nvSpPr>
            <p:spPr>
              <a:xfrm>
                <a:off x="77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0" name="圆角矩形 139">
                <a:extLst>
                  <a:ext uri="{FF2B5EF4-FFF2-40B4-BE49-F238E27FC236}">
                    <a16:creationId xmlns:a16="http://schemas.microsoft.com/office/drawing/2014/main" id="{A440F890-B9EB-CF43-B506-148BA46AD0AB}"/>
                  </a:ext>
                </a:extLst>
              </p:cNvPr>
              <p:cNvSpPr/>
              <p:nvPr/>
            </p:nvSpPr>
            <p:spPr>
              <a:xfrm>
                <a:off x="100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1" name="圆角矩形 140">
                <a:extLst>
                  <a:ext uri="{FF2B5EF4-FFF2-40B4-BE49-F238E27FC236}">
                    <a16:creationId xmlns:a16="http://schemas.microsoft.com/office/drawing/2014/main" id="{AC58586F-471F-4C41-B688-385691EFF141}"/>
                  </a:ext>
                </a:extLst>
              </p:cNvPr>
              <p:cNvSpPr/>
              <p:nvPr/>
            </p:nvSpPr>
            <p:spPr>
              <a:xfrm>
                <a:off x="123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2" name="圆角矩形 141">
                <a:extLst>
                  <a:ext uri="{FF2B5EF4-FFF2-40B4-BE49-F238E27FC236}">
                    <a16:creationId xmlns:a16="http://schemas.microsoft.com/office/drawing/2014/main" id="{FB39695F-CFF6-104C-B572-80F24B75C1BF}"/>
                  </a:ext>
                </a:extLst>
              </p:cNvPr>
              <p:cNvSpPr/>
              <p:nvPr/>
            </p:nvSpPr>
            <p:spPr>
              <a:xfrm>
                <a:off x="146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3" name="圆角矩形 142">
                <a:extLst>
                  <a:ext uri="{FF2B5EF4-FFF2-40B4-BE49-F238E27FC236}">
                    <a16:creationId xmlns:a16="http://schemas.microsoft.com/office/drawing/2014/main" id="{BE099708-0487-DA48-BF4D-38CE875B6A42}"/>
                  </a:ext>
                </a:extLst>
              </p:cNvPr>
              <p:cNvSpPr/>
              <p:nvPr/>
            </p:nvSpPr>
            <p:spPr>
              <a:xfrm>
                <a:off x="169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4" name="圆角矩形 143">
                <a:extLst>
                  <a:ext uri="{FF2B5EF4-FFF2-40B4-BE49-F238E27FC236}">
                    <a16:creationId xmlns:a16="http://schemas.microsoft.com/office/drawing/2014/main" id="{79A8B1C4-5B96-A64D-A864-38FE26ED244A}"/>
                  </a:ext>
                </a:extLst>
              </p:cNvPr>
              <p:cNvSpPr/>
              <p:nvPr/>
            </p:nvSpPr>
            <p:spPr>
              <a:xfrm>
                <a:off x="192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5" name="圆角矩形 144">
                <a:extLst>
                  <a:ext uri="{FF2B5EF4-FFF2-40B4-BE49-F238E27FC236}">
                    <a16:creationId xmlns:a16="http://schemas.microsoft.com/office/drawing/2014/main" id="{351CF588-7E68-474D-A1CD-50290DA8482A}"/>
                  </a:ext>
                </a:extLst>
              </p:cNvPr>
              <p:cNvSpPr/>
              <p:nvPr/>
            </p:nvSpPr>
            <p:spPr>
              <a:xfrm>
                <a:off x="215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nvGrpSpPr>
            <p:cNvPr id="15" name="组合 14">
              <a:extLst>
                <a:ext uri="{FF2B5EF4-FFF2-40B4-BE49-F238E27FC236}">
                  <a16:creationId xmlns:a16="http://schemas.microsoft.com/office/drawing/2014/main" id="{9FD1FAB8-A5A0-1A47-9C2D-1BEA3DC79B46}"/>
                </a:ext>
              </a:extLst>
            </p:cNvPr>
            <p:cNvGrpSpPr/>
            <p:nvPr/>
          </p:nvGrpSpPr>
          <p:grpSpPr>
            <a:xfrm>
              <a:off x="927027" y="3843100"/>
              <a:ext cx="10004936" cy="633425"/>
              <a:chOff x="821" y="2400"/>
              <a:chExt cx="22740" cy="1440"/>
            </a:xfrm>
          </p:grpSpPr>
          <p:sp>
            <p:nvSpPr>
              <p:cNvPr id="126" name="圆角矩形 125">
                <a:extLst>
                  <a:ext uri="{FF2B5EF4-FFF2-40B4-BE49-F238E27FC236}">
                    <a16:creationId xmlns:a16="http://schemas.microsoft.com/office/drawing/2014/main" id="{67EE0F55-2EC3-F245-A05C-FB8EEDDBC89A}"/>
                  </a:ext>
                </a:extLst>
              </p:cNvPr>
              <p:cNvSpPr/>
              <p:nvPr/>
            </p:nvSpPr>
            <p:spPr>
              <a:xfrm>
                <a:off x="8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7" name="圆角矩形 126">
                <a:extLst>
                  <a:ext uri="{FF2B5EF4-FFF2-40B4-BE49-F238E27FC236}">
                    <a16:creationId xmlns:a16="http://schemas.microsoft.com/office/drawing/2014/main" id="{19608A4E-6F09-FF46-ABED-DA941C1FB674}"/>
                  </a:ext>
                </a:extLst>
              </p:cNvPr>
              <p:cNvSpPr/>
              <p:nvPr/>
            </p:nvSpPr>
            <p:spPr>
              <a:xfrm>
                <a:off x="31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8" name="圆角矩形 127">
                <a:extLst>
                  <a:ext uri="{FF2B5EF4-FFF2-40B4-BE49-F238E27FC236}">
                    <a16:creationId xmlns:a16="http://schemas.microsoft.com/office/drawing/2014/main" id="{3CF013B8-D897-E84E-8451-642A830B5C64}"/>
                  </a:ext>
                </a:extLst>
              </p:cNvPr>
              <p:cNvSpPr/>
              <p:nvPr/>
            </p:nvSpPr>
            <p:spPr>
              <a:xfrm>
                <a:off x="54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9" name="圆角矩形 128">
                <a:extLst>
                  <a:ext uri="{FF2B5EF4-FFF2-40B4-BE49-F238E27FC236}">
                    <a16:creationId xmlns:a16="http://schemas.microsoft.com/office/drawing/2014/main" id="{965530DE-8CCA-1742-B79D-1B4086336ED9}"/>
                  </a:ext>
                </a:extLst>
              </p:cNvPr>
              <p:cNvSpPr/>
              <p:nvPr/>
            </p:nvSpPr>
            <p:spPr>
              <a:xfrm>
                <a:off x="77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0" name="圆角矩形 129">
                <a:extLst>
                  <a:ext uri="{FF2B5EF4-FFF2-40B4-BE49-F238E27FC236}">
                    <a16:creationId xmlns:a16="http://schemas.microsoft.com/office/drawing/2014/main" id="{8169022F-5766-8E49-9D57-FD4E18B8A6EA}"/>
                  </a:ext>
                </a:extLst>
              </p:cNvPr>
              <p:cNvSpPr/>
              <p:nvPr/>
            </p:nvSpPr>
            <p:spPr>
              <a:xfrm>
                <a:off x="100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1" name="圆角矩形 130">
                <a:extLst>
                  <a:ext uri="{FF2B5EF4-FFF2-40B4-BE49-F238E27FC236}">
                    <a16:creationId xmlns:a16="http://schemas.microsoft.com/office/drawing/2014/main" id="{A6B91910-D082-C44A-9A8D-232FD0F4A3B4}"/>
                  </a:ext>
                </a:extLst>
              </p:cNvPr>
              <p:cNvSpPr/>
              <p:nvPr/>
            </p:nvSpPr>
            <p:spPr>
              <a:xfrm>
                <a:off x="123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2" name="圆角矩形 131">
                <a:extLst>
                  <a:ext uri="{FF2B5EF4-FFF2-40B4-BE49-F238E27FC236}">
                    <a16:creationId xmlns:a16="http://schemas.microsoft.com/office/drawing/2014/main" id="{C66122ED-2662-7B42-B064-F1D52F051744}"/>
                  </a:ext>
                </a:extLst>
              </p:cNvPr>
              <p:cNvSpPr/>
              <p:nvPr/>
            </p:nvSpPr>
            <p:spPr>
              <a:xfrm>
                <a:off x="146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3" name="圆角矩形 132">
                <a:extLst>
                  <a:ext uri="{FF2B5EF4-FFF2-40B4-BE49-F238E27FC236}">
                    <a16:creationId xmlns:a16="http://schemas.microsoft.com/office/drawing/2014/main" id="{59970B29-67A6-4D48-85BF-7106F14D9022}"/>
                  </a:ext>
                </a:extLst>
              </p:cNvPr>
              <p:cNvSpPr/>
              <p:nvPr/>
            </p:nvSpPr>
            <p:spPr>
              <a:xfrm>
                <a:off x="169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4" name="圆角矩形 133">
                <a:extLst>
                  <a:ext uri="{FF2B5EF4-FFF2-40B4-BE49-F238E27FC236}">
                    <a16:creationId xmlns:a16="http://schemas.microsoft.com/office/drawing/2014/main" id="{FD7A01B3-9785-8E49-853E-960B4C04AA64}"/>
                  </a:ext>
                </a:extLst>
              </p:cNvPr>
              <p:cNvSpPr/>
              <p:nvPr/>
            </p:nvSpPr>
            <p:spPr>
              <a:xfrm>
                <a:off x="192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5" name="圆角矩形 134">
                <a:extLst>
                  <a:ext uri="{FF2B5EF4-FFF2-40B4-BE49-F238E27FC236}">
                    <a16:creationId xmlns:a16="http://schemas.microsoft.com/office/drawing/2014/main" id="{79C7B627-7182-9E45-BB21-57717A4228C4}"/>
                  </a:ext>
                </a:extLst>
              </p:cNvPr>
              <p:cNvSpPr/>
              <p:nvPr/>
            </p:nvSpPr>
            <p:spPr>
              <a:xfrm>
                <a:off x="215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nvGrpSpPr>
            <p:cNvPr id="16" name="组合 15">
              <a:extLst>
                <a:ext uri="{FF2B5EF4-FFF2-40B4-BE49-F238E27FC236}">
                  <a16:creationId xmlns:a16="http://schemas.microsoft.com/office/drawing/2014/main" id="{0E018280-040A-4243-88A0-906870DD0CCE}"/>
                </a:ext>
              </a:extLst>
            </p:cNvPr>
            <p:cNvGrpSpPr/>
            <p:nvPr/>
          </p:nvGrpSpPr>
          <p:grpSpPr>
            <a:xfrm>
              <a:off x="927027" y="4626030"/>
              <a:ext cx="10004936" cy="633425"/>
              <a:chOff x="821" y="2400"/>
              <a:chExt cx="22740" cy="1440"/>
            </a:xfrm>
          </p:grpSpPr>
          <p:sp>
            <p:nvSpPr>
              <p:cNvPr id="116" name="圆角矩形 115">
                <a:extLst>
                  <a:ext uri="{FF2B5EF4-FFF2-40B4-BE49-F238E27FC236}">
                    <a16:creationId xmlns:a16="http://schemas.microsoft.com/office/drawing/2014/main" id="{7A5F1C2F-FA16-C743-B412-82D6CDF2C658}"/>
                  </a:ext>
                </a:extLst>
              </p:cNvPr>
              <p:cNvSpPr/>
              <p:nvPr/>
            </p:nvSpPr>
            <p:spPr>
              <a:xfrm>
                <a:off x="8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7" name="圆角矩形 116">
                <a:extLst>
                  <a:ext uri="{FF2B5EF4-FFF2-40B4-BE49-F238E27FC236}">
                    <a16:creationId xmlns:a16="http://schemas.microsoft.com/office/drawing/2014/main" id="{815B855D-7D42-5D49-9E1A-F976D21DDD07}"/>
                  </a:ext>
                </a:extLst>
              </p:cNvPr>
              <p:cNvSpPr/>
              <p:nvPr/>
            </p:nvSpPr>
            <p:spPr>
              <a:xfrm>
                <a:off x="31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8" name="圆角矩形 117">
                <a:extLst>
                  <a:ext uri="{FF2B5EF4-FFF2-40B4-BE49-F238E27FC236}">
                    <a16:creationId xmlns:a16="http://schemas.microsoft.com/office/drawing/2014/main" id="{3DE036FD-92D5-4445-9651-E76A30749E34}"/>
                  </a:ext>
                </a:extLst>
              </p:cNvPr>
              <p:cNvSpPr/>
              <p:nvPr/>
            </p:nvSpPr>
            <p:spPr>
              <a:xfrm>
                <a:off x="54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9" name="圆角矩形 118">
                <a:extLst>
                  <a:ext uri="{FF2B5EF4-FFF2-40B4-BE49-F238E27FC236}">
                    <a16:creationId xmlns:a16="http://schemas.microsoft.com/office/drawing/2014/main" id="{00F825F5-CC77-F44D-8523-A9BE715BEC5E}"/>
                  </a:ext>
                </a:extLst>
              </p:cNvPr>
              <p:cNvSpPr/>
              <p:nvPr/>
            </p:nvSpPr>
            <p:spPr>
              <a:xfrm>
                <a:off x="77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0" name="圆角矩形 119">
                <a:extLst>
                  <a:ext uri="{FF2B5EF4-FFF2-40B4-BE49-F238E27FC236}">
                    <a16:creationId xmlns:a16="http://schemas.microsoft.com/office/drawing/2014/main" id="{02074389-B8FA-CE44-B385-7C3B4E227ECD}"/>
                  </a:ext>
                </a:extLst>
              </p:cNvPr>
              <p:cNvSpPr/>
              <p:nvPr/>
            </p:nvSpPr>
            <p:spPr>
              <a:xfrm>
                <a:off x="100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1" name="圆角矩形 120">
                <a:extLst>
                  <a:ext uri="{FF2B5EF4-FFF2-40B4-BE49-F238E27FC236}">
                    <a16:creationId xmlns:a16="http://schemas.microsoft.com/office/drawing/2014/main" id="{7FDEF4C0-837C-304F-9C6A-F8429F6EF1FB}"/>
                  </a:ext>
                </a:extLst>
              </p:cNvPr>
              <p:cNvSpPr/>
              <p:nvPr/>
            </p:nvSpPr>
            <p:spPr>
              <a:xfrm>
                <a:off x="123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2" name="圆角矩形 121">
                <a:extLst>
                  <a:ext uri="{FF2B5EF4-FFF2-40B4-BE49-F238E27FC236}">
                    <a16:creationId xmlns:a16="http://schemas.microsoft.com/office/drawing/2014/main" id="{71C0D9B4-C7F1-C541-90C9-4ED223049B0E}"/>
                  </a:ext>
                </a:extLst>
              </p:cNvPr>
              <p:cNvSpPr/>
              <p:nvPr/>
            </p:nvSpPr>
            <p:spPr>
              <a:xfrm>
                <a:off x="146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3" name="圆角矩形 122">
                <a:extLst>
                  <a:ext uri="{FF2B5EF4-FFF2-40B4-BE49-F238E27FC236}">
                    <a16:creationId xmlns:a16="http://schemas.microsoft.com/office/drawing/2014/main" id="{68D14475-7B1E-0A49-B8AB-844EDBC014DF}"/>
                  </a:ext>
                </a:extLst>
              </p:cNvPr>
              <p:cNvSpPr/>
              <p:nvPr/>
            </p:nvSpPr>
            <p:spPr>
              <a:xfrm>
                <a:off x="169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4" name="圆角矩形 123">
                <a:extLst>
                  <a:ext uri="{FF2B5EF4-FFF2-40B4-BE49-F238E27FC236}">
                    <a16:creationId xmlns:a16="http://schemas.microsoft.com/office/drawing/2014/main" id="{A2D0D1B7-27B4-434D-B792-BD5C1214961D}"/>
                  </a:ext>
                </a:extLst>
              </p:cNvPr>
              <p:cNvSpPr/>
              <p:nvPr/>
            </p:nvSpPr>
            <p:spPr>
              <a:xfrm>
                <a:off x="192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5" name="圆角矩形 124">
                <a:extLst>
                  <a:ext uri="{FF2B5EF4-FFF2-40B4-BE49-F238E27FC236}">
                    <a16:creationId xmlns:a16="http://schemas.microsoft.com/office/drawing/2014/main" id="{E0265984-CF8E-E24F-8B26-58DD1CAD472E}"/>
                  </a:ext>
                </a:extLst>
              </p:cNvPr>
              <p:cNvSpPr/>
              <p:nvPr/>
            </p:nvSpPr>
            <p:spPr>
              <a:xfrm>
                <a:off x="21521" y="2400"/>
                <a:ext cx="2040" cy="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17" name="图片 26">
              <a:extLst>
                <a:ext uri="{FF2B5EF4-FFF2-40B4-BE49-F238E27FC236}">
                  <a16:creationId xmlns:a16="http://schemas.microsoft.com/office/drawing/2014/main" id="{91C8511F-A4CC-FF41-ACC4-6DDEDDFDB1D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3990" y="1636509"/>
              <a:ext cx="375445" cy="315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27">
              <a:extLst>
                <a:ext uri="{FF2B5EF4-FFF2-40B4-BE49-F238E27FC236}">
                  <a16:creationId xmlns:a16="http://schemas.microsoft.com/office/drawing/2014/main" id="{99D7EC8A-3C52-094A-B4C5-5714A1CE768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55486" y="1723626"/>
              <a:ext cx="709861" cy="141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28">
              <a:extLst>
                <a:ext uri="{FF2B5EF4-FFF2-40B4-BE49-F238E27FC236}">
                  <a16:creationId xmlns:a16="http://schemas.microsoft.com/office/drawing/2014/main" id="{A6031965-7861-8B43-B84A-894DDF419F9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l="8449" t="30331" r="8759" b="30687"/>
            <a:stretch>
              <a:fillRect/>
            </a:stretch>
          </p:blipFill>
          <p:spPr bwMode="auto">
            <a:xfrm>
              <a:off x="4066602" y="1689903"/>
              <a:ext cx="709861" cy="175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29">
              <a:extLst>
                <a:ext uri="{FF2B5EF4-FFF2-40B4-BE49-F238E27FC236}">
                  <a16:creationId xmlns:a16="http://schemas.microsoft.com/office/drawing/2014/main" id="{9C5EDB2A-50DD-5E48-BDA9-603607B9680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68725" y="1720816"/>
              <a:ext cx="709861" cy="112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30">
              <a:extLst>
                <a:ext uri="{FF2B5EF4-FFF2-40B4-BE49-F238E27FC236}">
                  <a16:creationId xmlns:a16="http://schemas.microsoft.com/office/drawing/2014/main" id="{44B56210-64FF-1B46-B84E-FC66DE448D1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213046" y="1620210"/>
              <a:ext cx="485044" cy="334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31" descr="图片包含 剪贴画&#10;&#10;已生成极高可信度的说明">
              <a:extLst>
                <a:ext uri="{FF2B5EF4-FFF2-40B4-BE49-F238E27FC236}">
                  <a16:creationId xmlns:a16="http://schemas.microsoft.com/office/drawing/2014/main" id="{9DA46880-0D22-3941-94F0-6B99BBC1A17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205053" y="1607283"/>
              <a:ext cx="499095" cy="299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图片 32" descr="图片包含 物体&#10;&#10;已生成高可信度的说明">
              <a:extLst>
                <a:ext uri="{FF2B5EF4-FFF2-40B4-BE49-F238E27FC236}">
                  <a16:creationId xmlns:a16="http://schemas.microsoft.com/office/drawing/2014/main" id="{DDFF0D26-2E94-524B-8B79-A04A199A6AA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231344" y="1689903"/>
              <a:ext cx="538438" cy="145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33" descr="图片包含 剪贴画&#10;&#10;已生成高可信度的说明">
              <a:extLst>
                <a:ext uri="{FF2B5EF4-FFF2-40B4-BE49-F238E27FC236}">
                  <a16:creationId xmlns:a16="http://schemas.microsoft.com/office/drawing/2014/main" id="{621D4224-8E8A-8541-9584-64149D3C5FE0}"/>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130051" y="1607283"/>
              <a:ext cx="709861" cy="28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34">
              <a:extLst>
                <a:ext uri="{FF2B5EF4-FFF2-40B4-BE49-F238E27FC236}">
                  <a16:creationId xmlns:a16="http://schemas.microsoft.com/office/drawing/2014/main" id="{4D76D34B-686C-7445-A991-8E6A3E0DB052}"/>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129365" y="1653370"/>
              <a:ext cx="708175" cy="157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35">
              <a:extLst>
                <a:ext uri="{FF2B5EF4-FFF2-40B4-BE49-F238E27FC236}">
                  <a16:creationId xmlns:a16="http://schemas.microsoft.com/office/drawing/2014/main" id="{28E0BA2A-CD2D-2240-AE61-A125765A6FC4}"/>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132735" y="2402577"/>
              <a:ext cx="512022" cy="220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36">
              <a:extLst>
                <a:ext uri="{FF2B5EF4-FFF2-40B4-BE49-F238E27FC236}">
                  <a16:creationId xmlns:a16="http://schemas.microsoft.com/office/drawing/2014/main" id="{DC8CFECC-88FB-1B47-A2FD-2B590E30C243}"/>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155092" y="2325577"/>
              <a:ext cx="498533" cy="35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37">
              <a:extLst>
                <a:ext uri="{FF2B5EF4-FFF2-40B4-BE49-F238E27FC236}">
                  <a16:creationId xmlns:a16="http://schemas.microsoft.com/office/drawing/2014/main" id="{60F5B056-9E92-BF44-BA5D-A03AFA31F150}"/>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t="31435" r="79" b="30591"/>
            <a:stretch>
              <a:fillRect/>
            </a:stretch>
          </p:blipFill>
          <p:spPr bwMode="auto">
            <a:xfrm>
              <a:off x="3055486" y="2446979"/>
              <a:ext cx="709299" cy="20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图片 38">
              <a:extLst>
                <a:ext uri="{FF2B5EF4-FFF2-40B4-BE49-F238E27FC236}">
                  <a16:creationId xmlns:a16="http://schemas.microsoft.com/office/drawing/2014/main" id="{5C58E79D-31F2-154C-A9E8-7337BB17A3F9}"/>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071660" y="2336256"/>
              <a:ext cx="678949" cy="337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39">
              <a:extLst>
                <a:ext uri="{FF2B5EF4-FFF2-40B4-BE49-F238E27FC236}">
                  <a16:creationId xmlns:a16="http://schemas.microsoft.com/office/drawing/2014/main" id="{051F8B45-A6F4-5E4F-8196-3C8EEE4CBFBA}"/>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5074346" y="2377285"/>
              <a:ext cx="709861" cy="27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图片 40" descr="图片包含 文字&#10;&#10;已生成高可信度的说明">
              <a:extLst>
                <a:ext uri="{FF2B5EF4-FFF2-40B4-BE49-F238E27FC236}">
                  <a16:creationId xmlns:a16="http://schemas.microsoft.com/office/drawing/2014/main" id="{D57E032A-B311-704C-928E-530390C8010C}"/>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6251265" y="2355927"/>
              <a:ext cx="408044" cy="322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图片 41" descr="图片包含 剪贴画&#10;&#10;已生成极高可信度的说明">
              <a:extLst>
                <a:ext uri="{FF2B5EF4-FFF2-40B4-BE49-F238E27FC236}">
                  <a16:creationId xmlns:a16="http://schemas.microsoft.com/office/drawing/2014/main" id="{CA1C18DA-E812-024A-872C-AF2786C43FF5}"/>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7101074" y="2468898"/>
              <a:ext cx="708175" cy="307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42" descr="图片包含 文字&#10;&#10;已生成高可信度的说明">
              <a:extLst>
                <a:ext uri="{FF2B5EF4-FFF2-40B4-BE49-F238E27FC236}">
                  <a16:creationId xmlns:a16="http://schemas.microsoft.com/office/drawing/2014/main" id="{EF3E986D-938C-184B-8752-0205C8F4AA6B}"/>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8318461" y="2334008"/>
              <a:ext cx="364204" cy="33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43">
              <a:extLst>
                <a:ext uri="{FF2B5EF4-FFF2-40B4-BE49-F238E27FC236}">
                  <a16:creationId xmlns:a16="http://schemas.microsoft.com/office/drawing/2014/main" id="{EA177062-9411-8D43-A20A-2E74DA802620}"/>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9130051" y="2415504"/>
              <a:ext cx="706489" cy="25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44">
              <a:extLst>
                <a:ext uri="{FF2B5EF4-FFF2-40B4-BE49-F238E27FC236}">
                  <a16:creationId xmlns:a16="http://schemas.microsoft.com/office/drawing/2014/main" id="{F60DFE5B-9098-3949-A757-58C98BC58358}"/>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10354744" y="2377285"/>
              <a:ext cx="310810" cy="313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45">
              <a:extLst>
                <a:ext uri="{FF2B5EF4-FFF2-40B4-BE49-F238E27FC236}">
                  <a16:creationId xmlns:a16="http://schemas.microsoft.com/office/drawing/2014/main" id="{255CC1A7-58F2-0849-8B81-DDCD32CE73FE}"/>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1080219" y="3114213"/>
              <a:ext cx="427716" cy="37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图片 46">
              <a:extLst>
                <a:ext uri="{FF2B5EF4-FFF2-40B4-BE49-F238E27FC236}">
                  <a16:creationId xmlns:a16="http://schemas.microsoft.com/office/drawing/2014/main" id="{28DF77F6-AF05-6347-A496-6BAFF8D833F2}"/>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2247267" y="3090521"/>
              <a:ext cx="298445" cy="297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47">
              <a:extLst>
                <a:ext uri="{FF2B5EF4-FFF2-40B4-BE49-F238E27FC236}">
                  <a16:creationId xmlns:a16="http://schemas.microsoft.com/office/drawing/2014/main" id="{6562C1BF-F6D4-114A-82D2-C4D0AB41E59F}"/>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3033004" y="3123682"/>
              <a:ext cx="709861" cy="231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图片 48" descr="图片包含 物体&#10;&#10;已生成极高可信度的说明">
              <a:extLst>
                <a:ext uri="{FF2B5EF4-FFF2-40B4-BE49-F238E27FC236}">
                  <a16:creationId xmlns:a16="http://schemas.microsoft.com/office/drawing/2014/main" id="{1CC07884-3A2E-8E4F-B4FA-A64F32AB1247}"/>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4170018" y="3163025"/>
              <a:ext cx="287766" cy="41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图片 49">
              <a:extLst>
                <a:ext uri="{FF2B5EF4-FFF2-40B4-BE49-F238E27FC236}">
                  <a16:creationId xmlns:a16="http://schemas.microsoft.com/office/drawing/2014/main" id="{BDB78E54-B4D1-5946-88DE-004EF6B7623D}"/>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5312090" y="3123682"/>
              <a:ext cx="252920" cy="274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图片 50">
              <a:extLst>
                <a:ext uri="{FF2B5EF4-FFF2-40B4-BE49-F238E27FC236}">
                  <a16:creationId xmlns:a16="http://schemas.microsoft.com/office/drawing/2014/main" id="{2BED70B5-7A14-B640-A353-8FCF1AE9E3C8}"/>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l="9612" t="38713" r="8527" b="39072"/>
            <a:stretch>
              <a:fillRect/>
            </a:stretch>
          </p:blipFill>
          <p:spPr bwMode="auto">
            <a:xfrm>
              <a:off x="6084338" y="3214171"/>
              <a:ext cx="709861" cy="143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图片 51">
              <a:extLst>
                <a:ext uri="{FF2B5EF4-FFF2-40B4-BE49-F238E27FC236}">
                  <a16:creationId xmlns:a16="http://schemas.microsoft.com/office/drawing/2014/main" id="{A1612B78-2982-CC4D-821A-C1A956212CD7}"/>
                </a:ext>
              </a:extLst>
            </p:cNvPr>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7307907" y="3118528"/>
              <a:ext cx="311934" cy="32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图片 52">
              <a:extLst>
                <a:ext uri="{FF2B5EF4-FFF2-40B4-BE49-F238E27FC236}">
                  <a16:creationId xmlns:a16="http://schemas.microsoft.com/office/drawing/2014/main" id="{9AAC9CCF-37A4-D14A-92B3-DC38FDB583EC}"/>
                </a:ext>
              </a:extLst>
            </p:cNvPr>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8095329" y="3163025"/>
              <a:ext cx="709861" cy="15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53">
              <a:extLst>
                <a:ext uri="{FF2B5EF4-FFF2-40B4-BE49-F238E27FC236}">
                  <a16:creationId xmlns:a16="http://schemas.microsoft.com/office/drawing/2014/main" id="{4B62FDB8-EE29-D743-996D-8A515297706C}"/>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9360489" y="3175390"/>
              <a:ext cx="248985" cy="25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图片 54">
              <a:extLst>
                <a:ext uri="{FF2B5EF4-FFF2-40B4-BE49-F238E27FC236}">
                  <a16:creationId xmlns:a16="http://schemas.microsoft.com/office/drawing/2014/main" id="{60FB5525-18F1-8245-AF43-83DB5F804B61}"/>
                </a:ext>
              </a:extLst>
            </p:cNvPr>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10196810" y="3030944"/>
              <a:ext cx="571598" cy="42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图片 55">
              <a:extLst>
                <a:ext uri="{FF2B5EF4-FFF2-40B4-BE49-F238E27FC236}">
                  <a16:creationId xmlns:a16="http://schemas.microsoft.com/office/drawing/2014/main" id="{464ED59E-581D-CE4E-BB51-8BB0EAA05952}"/>
                </a:ext>
              </a:extLst>
            </p:cNvPr>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1132735" y="3934713"/>
              <a:ext cx="335540" cy="277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图片 56">
              <a:extLst>
                <a:ext uri="{FF2B5EF4-FFF2-40B4-BE49-F238E27FC236}">
                  <a16:creationId xmlns:a16="http://schemas.microsoft.com/office/drawing/2014/main" id="{A4DDA124-B86E-1542-9D96-2F9A72DD1B9D}"/>
                </a:ext>
              </a:extLst>
            </p:cNvPr>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2238274" y="3911108"/>
              <a:ext cx="288890" cy="28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图片 57" descr="图片包含 剪贴画&#10;&#10;已生成高可信度的说明">
              <a:extLst>
                <a:ext uri="{FF2B5EF4-FFF2-40B4-BE49-F238E27FC236}">
                  <a16:creationId xmlns:a16="http://schemas.microsoft.com/office/drawing/2014/main" id="{BA1193C6-4BD5-0F4E-A60B-1E676B402417}"/>
                </a:ext>
              </a:extLst>
            </p:cNvPr>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3055486" y="3843100"/>
              <a:ext cx="709861" cy="460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图片 58" descr="图片包含 剪贴画&#10;&#10;已生成高可信度的说明">
              <a:extLst>
                <a:ext uri="{FF2B5EF4-FFF2-40B4-BE49-F238E27FC236}">
                  <a16:creationId xmlns:a16="http://schemas.microsoft.com/office/drawing/2014/main" id="{0DF2C77A-F947-FD4E-9A08-8DE6FF20CBC3}"/>
                </a:ext>
              </a:extLst>
            </p:cNvPr>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4066602" y="3971808"/>
              <a:ext cx="709861" cy="204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图片 60">
              <a:extLst>
                <a:ext uri="{FF2B5EF4-FFF2-40B4-BE49-F238E27FC236}">
                  <a16:creationId xmlns:a16="http://schemas.microsoft.com/office/drawing/2014/main" id="{DBD3953A-7767-244F-A2C4-DBE2D7CC98EE}"/>
                </a:ext>
              </a:extLst>
            </p:cNvPr>
            <p:cNvPicPr>
              <a:picLocks noChangeAspect="1" noChangeArrowheads="1"/>
            </p:cNvPicPr>
            <p:nvPr/>
          </p:nvPicPr>
          <p:blipFill>
            <a:blip r:embed="rId36" cstate="screen">
              <a:extLst>
                <a:ext uri="{28A0092B-C50C-407E-A947-70E740481C1C}">
                  <a14:useLocalDpi xmlns:a14="http://schemas.microsoft.com/office/drawing/2010/main"/>
                </a:ext>
              </a:extLst>
            </a:blip>
            <a:srcRect/>
            <a:stretch>
              <a:fillRect/>
            </a:stretch>
          </p:blipFill>
          <p:spPr bwMode="auto">
            <a:xfrm>
              <a:off x="6273184" y="3873450"/>
              <a:ext cx="323175" cy="332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图片 61">
              <a:extLst>
                <a:ext uri="{FF2B5EF4-FFF2-40B4-BE49-F238E27FC236}">
                  <a16:creationId xmlns:a16="http://schemas.microsoft.com/office/drawing/2014/main" id="{1B1DB5C2-A7C6-A64B-9CF3-E7C2838946EC}"/>
                </a:ext>
              </a:extLst>
            </p:cNvPr>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7256198" y="4083093"/>
              <a:ext cx="381628" cy="145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图片 62">
              <a:extLst>
                <a:ext uri="{FF2B5EF4-FFF2-40B4-BE49-F238E27FC236}">
                  <a16:creationId xmlns:a16="http://schemas.microsoft.com/office/drawing/2014/main" id="{566025C6-7023-2043-A750-A12749D2CEF9}"/>
                </a:ext>
              </a:extLst>
            </p:cNvPr>
            <p:cNvPicPr>
              <a:picLocks noChangeAspect="1" noChangeArrowheads="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8104322" y="3956633"/>
              <a:ext cx="709861" cy="428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图片 63">
              <a:extLst>
                <a:ext uri="{FF2B5EF4-FFF2-40B4-BE49-F238E27FC236}">
                  <a16:creationId xmlns:a16="http://schemas.microsoft.com/office/drawing/2014/main" id="{BCD9986C-65CD-5B4D-8FEB-7F8417DF36ED}"/>
                </a:ext>
              </a:extLst>
            </p:cNvPr>
            <p:cNvPicPr>
              <a:picLocks noChangeAspect="1" noChangeArrowheads="1"/>
            </p:cNvPicPr>
            <p:nvPr/>
          </p:nvPicPr>
          <p:blipFill>
            <a:blip r:embed="rId39" cstate="screen">
              <a:extLst>
                <a:ext uri="{28A0092B-C50C-407E-A947-70E740481C1C}">
                  <a14:useLocalDpi xmlns:a14="http://schemas.microsoft.com/office/drawing/2010/main"/>
                </a:ext>
              </a:extLst>
            </a:blip>
            <a:srcRect l="16422" r="16382"/>
            <a:stretch>
              <a:fillRect/>
            </a:stretch>
          </p:blipFill>
          <p:spPr bwMode="auto">
            <a:xfrm>
              <a:off x="9275059" y="3934713"/>
              <a:ext cx="400737" cy="44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图片 64">
              <a:extLst>
                <a:ext uri="{FF2B5EF4-FFF2-40B4-BE49-F238E27FC236}">
                  <a16:creationId xmlns:a16="http://schemas.microsoft.com/office/drawing/2014/main" id="{E7E91E28-5C80-8047-AC4F-4CF9C6C6DE91}"/>
                </a:ext>
              </a:extLst>
            </p:cNvPr>
            <p:cNvPicPr>
              <a:picLocks noChangeAspect="1" noChangeArrowheads="1"/>
            </p:cNvPicPr>
            <p:nvPr/>
          </p:nvPicPr>
          <p:blipFill>
            <a:blip r:embed="rId40" cstate="screen">
              <a:extLst>
                <a:ext uri="{28A0092B-C50C-407E-A947-70E740481C1C}">
                  <a14:useLocalDpi xmlns:a14="http://schemas.microsoft.com/office/drawing/2010/main"/>
                </a:ext>
              </a:extLst>
            </a:blip>
            <a:srcRect/>
            <a:stretch>
              <a:fillRect/>
            </a:stretch>
          </p:blipFill>
          <p:spPr bwMode="auto">
            <a:xfrm>
              <a:off x="10354744" y="4010028"/>
              <a:ext cx="321489" cy="32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图片 65" descr="图片包含 剪贴画&#10;&#10;已生成极高可信度的说明">
              <a:extLst>
                <a:ext uri="{FF2B5EF4-FFF2-40B4-BE49-F238E27FC236}">
                  <a16:creationId xmlns:a16="http://schemas.microsoft.com/office/drawing/2014/main" id="{8CE25631-5038-8043-A4E0-69921E82A893}"/>
                </a:ext>
              </a:extLst>
            </p:cNvPr>
            <p:cNvPicPr>
              <a:picLocks noChangeAspect="1" noChangeArrowheads="1"/>
            </p:cNvPicPr>
            <p:nvPr/>
          </p:nvPicPr>
          <p:blipFill>
            <a:blip r:embed="rId41" cstate="screen">
              <a:extLst>
                <a:ext uri="{28A0092B-C50C-407E-A947-70E740481C1C}">
                  <a14:useLocalDpi xmlns:a14="http://schemas.microsoft.com/office/drawing/2010/main"/>
                </a:ext>
              </a:extLst>
            </a:blip>
            <a:srcRect/>
            <a:stretch>
              <a:fillRect/>
            </a:stretch>
          </p:blipFill>
          <p:spPr bwMode="auto">
            <a:xfrm>
              <a:off x="1033815" y="4830614"/>
              <a:ext cx="709861" cy="22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图片 66">
              <a:extLst>
                <a:ext uri="{FF2B5EF4-FFF2-40B4-BE49-F238E27FC236}">
                  <a16:creationId xmlns:a16="http://schemas.microsoft.com/office/drawing/2014/main" id="{67C62E47-16AE-4449-BF58-E87568C007A4}"/>
                </a:ext>
              </a:extLst>
            </p:cNvPr>
            <p:cNvPicPr>
              <a:picLocks noChangeAspect="1" noChangeArrowheads="1"/>
            </p:cNvPicPr>
            <p:nvPr/>
          </p:nvPicPr>
          <p:blipFill>
            <a:blip r:embed="rId42" cstate="screen">
              <a:extLst>
                <a:ext uri="{28A0092B-C50C-407E-A947-70E740481C1C}">
                  <a14:useLocalDpi xmlns:a14="http://schemas.microsoft.com/office/drawing/2010/main"/>
                </a:ext>
              </a:extLst>
            </a:blip>
            <a:srcRect/>
            <a:stretch>
              <a:fillRect/>
            </a:stretch>
          </p:blipFill>
          <p:spPr bwMode="auto">
            <a:xfrm>
              <a:off x="2041559" y="4749118"/>
              <a:ext cx="709861" cy="305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图片 67">
              <a:extLst>
                <a:ext uri="{FF2B5EF4-FFF2-40B4-BE49-F238E27FC236}">
                  <a16:creationId xmlns:a16="http://schemas.microsoft.com/office/drawing/2014/main" id="{565E0AFA-0542-354C-98BB-439D8EE51E54}"/>
                </a:ext>
              </a:extLst>
            </p:cNvPr>
            <p:cNvPicPr>
              <a:picLocks noChangeAspect="1" noChangeArrowheads="1"/>
            </p:cNvPicPr>
            <p:nvPr/>
          </p:nvPicPr>
          <p:blipFill>
            <a:blip r:embed="rId43" cstate="screen">
              <a:extLst>
                <a:ext uri="{28A0092B-C50C-407E-A947-70E740481C1C}">
                  <a14:useLocalDpi xmlns:a14="http://schemas.microsoft.com/office/drawing/2010/main"/>
                </a:ext>
              </a:extLst>
            </a:blip>
            <a:srcRect l="13756" r="14522"/>
            <a:stretch>
              <a:fillRect/>
            </a:stretch>
          </p:blipFill>
          <p:spPr bwMode="auto">
            <a:xfrm>
              <a:off x="3049865" y="4703592"/>
              <a:ext cx="708175" cy="54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图片 68">
              <a:extLst>
                <a:ext uri="{FF2B5EF4-FFF2-40B4-BE49-F238E27FC236}">
                  <a16:creationId xmlns:a16="http://schemas.microsoft.com/office/drawing/2014/main" id="{D6782534-2B67-7541-AA56-152A86B14777}"/>
                </a:ext>
              </a:extLst>
            </p:cNvPr>
            <p:cNvPicPr>
              <a:picLocks noChangeAspect="1" noChangeArrowheads="1"/>
            </p:cNvPicPr>
            <p:nvPr/>
          </p:nvPicPr>
          <p:blipFill>
            <a:blip r:embed="rId44" cstate="screen">
              <a:extLst>
                <a:ext uri="{28A0092B-C50C-407E-A947-70E740481C1C}">
                  <a14:useLocalDpi xmlns:a14="http://schemas.microsoft.com/office/drawing/2010/main"/>
                </a:ext>
              </a:extLst>
            </a:blip>
            <a:srcRect/>
            <a:stretch>
              <a:fillRect/>
            </a:stretch>
          </p:blipFill>
          <p:spPr bwMode="auto">
            <a:xfrm>
              <a:off x="4194186" y="4767103"/>
              <a:ext cx="454693" cy="330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图片 69">
              <a:extLst>
                <a:ext uri="{FF2B5EF4-FFF2-40B4-BE49-F238E27FC236}">
                  <a16:creationId xmlns:a16="http://schemas.microsoft.com/office/drawing/2014/main" id="{04BB5B78-AECF-3A49-B28B-F523963D37A5}"/>
                </a:ext>
              </a:extLst>
            </p:cNvPr>
            <p:cNvPicPr>
              <a:picLocks noChangeAspect="1" noChangeArrowheads="1"/>
            </p:cNvPicPr>
            <p:nvPr/>
          </p:nvPicPr>
          <p:blipFill>
            <a:blip r:embed="rId45" cstate="screen">
              <a:extLst>
                <a:ext uri="{28A0092B-C50C-407E-A947-70E740481C1C}">
                  <a14:useLocalDpi xmlns:a14="http://schemas.microsoft.com/office/drawing/2010/main"/>
                </a:ext>
              </a:extLst>
            </a:blip>
            <a:srcRect/>
            <a:stretch>
              <a:fillRect/>
            </a:stretch>
          </p:blipFill>
          <p:spPr bwMode="auto">
            <a:xfrm>
              <a:off x="5275557" y="4721015"/>
              <a:ext cx="345657" cy="361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图片 70" descr="图片包含 物体, 时钟&#10;&#10;已生成高可信度的说明">
              <a:extLst>
                <a:ext uri="{FF2B5EF4-FFF2-40B4-BE49-F238E27FC236}">
                  <a16:creationId xmlns:a16="http://schemas.microsoft.com/office/drawing/2014/main" id="{ADF103E7-42AB-DB47-BEA7-57B4A6EFF4F5}"/>
                </a:ext>
              </a:extLst>
            </p:cNvPr>
            <p:cNvPicPr>
              <a:picLocks noChangeAspect="1" noChangeArrowheads="1"/>
            </p:cNvPicPr>
            <p:nvPr/>
          </p:nvPicPr>
          <p:blipFill>
            <a:blip r:embed="rId46" cstate="screen">
              <a:extLst>
                <a:ext uri="{28A0092B-C50C-407E-A947-70E740481C1C}">
                  <a14:useLocalDpi xmlns:a14="http://schemas.microsoft.com/office/drawing/2010/main"/>
                </a:ext>
              </a:extLst>
            </a:blip>
            <a:srcRect/>
            <a:stretch>
              <a:fillRect/>
            </a:stretch>
          </p:blipFill>
          <p:spPr bwMode="auto">
            <a:xfrm>
              <a:off x="6197309" y="4791833"/>
              <a:ext cx="515956" cy="320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图片 71" descr="图片包含 物体&#10;&#10;已生成极高可信度的说明">
              <a:extLst>
                <a:ext uri="{FF2B5EF4-FFF2-40B4-BE49-F238E27FC236}">
                  <a16:creationId xmlns:a16="http://schemas.microsoft.com/office/drawing/2014/main" id="{20806CFB-DF50-0D4A-B2F5-05021A84B7C0}"/>
                </a:ext>
              </a:extLst>
            </p:cNvPr>
            <p:cNvPicPr>
              <a:picLocks noChangeAspect="1" noChangeArrowheads="1"/>
            </p:cNvPicPr>
            <p:nvPr/>
          </p:nvPicPr>
          <p:blipFill>
            <a:blip r:embed="rId47" cstate="screen">
              <a:extLst>
                <a:ext uri="{28A0092B-C50C-407E-A947-70E740481C1C}">
                  <a14:useLocalDpi xmlns:a14="http://schemas.microsoft.com/office/drawing/2010/main"/>
                </a:ext>
              </a:extLst>
            </a:blip>
            <a:srcRect/>
            <a:stretch>
              <a:fillRect/>
            </a:stretch>
          </p:blipFill>
          <p:spPr bwMode="auto">
            <a:xfrm>
              <a:off x="7101074" y="4841855"/>
              <a:ext cx="709861" cy="220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图片 72" descr="图片包含 剪贴画&#10;&#10;已生成极高可信度的说明">
              <a:extLst>
                <a:ext uri="{FF2B5EF4-FFF2-40B4-BE49-F238E27FC236}">
                  <a16:creationId xmlns:a16="http://schemas.microsoft.com/office/drawing/2014/main" id="{33893A76-DA4D-5946-A31A-42850D6F543B}"/>
                </a:ext>
              </a:extLst>
            </p:cNvPr>
            <p:cNvPicPr>
              <a:picLocks noChangeAspect="1" noChangeArrowheads="1"/>
            </p:cNvPicPr>
            <p:nvPr/>
          </p:nvPicPr>
          <p:blipFill>
            <a:blip r:embed="rId48" cstate="screen">
              <a:extLst>
                <a:ext uri="{28A0092B-C50C-407E-A947-70E740481C1C}">
                  <a14:useLocalDpi xmlns:a14="http://schemas.microsoft.com/office/drawing/2010/main"/>
                </a:ext>
              </a:extLst>
            </a:blip>
            <a:srcRect/>
            <a:stretch>
              <a:fillRect/>
            </a:stretch>
          </p:blipFill>
          <p:spPr bwMode="auto">
            <a:xfrm>
              <a:off x="8109380" y="4869957"/>
              <a:ext cx="708175" cy="242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图片 73">
              <a:extLst>
                <a:ext uri="{FF2B5EF4-FFF2-40B4-BE49-F238E27FC236}">
                  <a16:creationId xmlns:a16="http://schemas.microsoft.com/office/drawing/2014/main" id="{36235E00-27EF-F54E-AC6A-CAF21BBF5D46}"/>
                </a:ext>
              </a:extLst>
            </p:cNvPr>
            <p:cNvPicPr>
              <a:picLocks noChangeAspect="1" noChangeArrowheads="1"/>
            </p:cNvPicPr>
            <p:nvPr/>
          </p:nvPicPr>
          <p:blipFill>
            <a:blip r:embed="rId49" cstate="screen">
              <a:extLst>
                <a:ext uri="{28A0092B-C50C-407E-A947-70E740481C1C}">
                  <a14:useLocalDpi xmlns:a14="http://schemas.microsoft.com/office/drawing/2010/main"/>
                </a:ext>
              </a:extLst>
            </a:blip>
            <a:srcRect/>
            <a:stretch>
              <a:fillRect/>
            </a:stretch>
          </p:blipFill>
          <p:spPr bwMode="auto">
            <a:xfrm>
              <a:off x="9319460" y="4709212"/>
              <a:ext cx="356336" cy="44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图片 74">
              <a:extLst>
                <a:ext uri="{FF2B5EF4-FFF2-40B4-BE49-F238E27FC236}">
                  <a16:creationId xmlns:a16="http://schemas.microsoft.com/office/drawing/2014/main" id="{57955534-98AB-1D49-91E0-072F8ECA2645}"/>
                </a:ext>
              </a:extLst>
            </p:cNvPr>
            <p:cNvPicPr>
              <a:picLocks noChangeAspect="1" noChangeArrowheads="1"/>
            </p:cNvPicPr>
            <p:nvPr/>
          </p:nvPicPr>
          <p:blipFill>
            <a:blip r:embed="rId50" cstate="screen">
              <a:extLst>
                <a:ext uri="{28A0092B-C50C-407E-A947-70E740481C1C}">
                  <a14:useLocalDpi xmlns:a14="http://schemas.microsoft.com/office/drawing/2010/main"/>
                </a:ext>
              </a:extLst>
            </a:blip>
            <a:srcRect/>
            <a:stretch>
              <a:fillRect/>
            </a:stretch>
          </p:blipFill>
          <p:spPr bwMode="auto">
            <a:xfrm>
              <a:off x="10332824" y="4800264"/>
              <a:ext cx="365328" cy="302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图片 75" descr="图片包含 剪贴画&#10;&#10;已生成极高可信度的说明">
              <a:extLst>
                <a:ext uri="{FF2B5EF4-FFF2-40B4-BE49-F238E27FC236}">
                  <a16:creationId xmlns:a16="http://schemas.microsoft.com/office/drawing/2014/main" id="{0889D763-EFB9-AD4D-84E1-937958A9BCD1}"/>
                </a:ext>
              </a:extLst>
            </p:cNvPr>
            <p:cNvPicPr>
              <a:picLocks noChangeAspect="1" noChangeArrowheads="1"/>
            </p:cNvPicPr>
            <p:nvPr/>
          </p:nvPicPr>
          <p:blipFill>
            <a:blip r:embed="rId51" cstate="screen">
              <a:extLst>
                <a:ext uri="{28A0092B-C50C-407E-A947-70E740481C1C}">
                  <a14:useLocalDpi xmlns:a14="http://schemas.microsoft.com/office/drawing/2010/main"/>
                </a:ext>
              </a:extLst>
            </a:blip>
            <a:srcRect/>
            <a:stretch>
              <a:fillRect/>
            </a:stretch>
          </p:blipFill>
          <p:spPr bwMode="auto">
            <a:xfrm>
              <a:off x="3509934" y="5605675"/>
              <a:ext cx="709861" cy="260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图片 76">
              <a:extLst>
                <a:ext uri="{FF2B5EF4-FFF2-40B4-BE49-F238E27FC236}">
                  <a16:creationId xmlns:a16="http://schemas.microsoft.com/office/drawing/2014/main" id="{DD48E5A1-B9CC-364B-A33E-72BC91135E6A}"/>
                </a:ext>
              </a:extLst>
            </p:cNvPr>
            <p:cNvPicPr>
              <a:picLocks noChangeAspect="1" noChangeArrowheads="1"/>
            </p:cNvPicPr>
            <p:nvPr/>
          </p:nvPicPr>
          <p:blipFill>
            <a:blip r:embed="rId52" cstate="screen">
              <a:extLst>
                <a:ext uri="{28A0092B-C50C-407E-A947-70E740481C1C}">
                  <a14:useLocalDpi xmlns:a14="http://schemas.microsoft.com/office/drawing/2010/main"/>
                </a:ext>
              </a:extLst>
            </a:blip>
            <a:srcRect/>
            <a:stretch>
              <a:fillRect/>
            </a:stretch>
          </p:blipFill>
          <p:spPr bwMode="auto">
            <a:xfrm>
              <a:off x="4536788" y="5497200"/>
              <a:ext cx="708175" cy="393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图片 77">
              <a:extLst>
                <a:ext uri="{FF2B5EF4-FFF2-40B4-BE49-F238E27FC236}">
                  <a16:creationId xmlns:a16="http://schemas.microsoft.com/office/drawing/2014/main" id="{774DF1B7-37E2-9740-8964-615388666A7C}"/>
                </a:ext>
              </a:extLst>
            </p:cNvPr>
            <p:cNvPicPr>
              <a:picLocks noChangeAspect="1" noChangeArrowheads="1"/>
            </p:cNvPicPr>
            <p:nvPr/>
          </p:nvPicPr>
          <p:blipFill>
            <a:blip r:embed="rId53" cstate="screen">
              <a:extLst>
                <a:ext uri="{28A0092B-C50C-407E-A947-70E740481C1C}">
                  <a14:useLocalDpi xmlns:a14="http://schemas.microsoft.com/office/drawing/2010/main"/>
                </a:ext>
              </a:extLst>
            </a:blip>
            <a:srcRect/>
            <a:stretch>
              <a:fillRect/>
            </a:stretch>
          </p:blipFill>
          <p:spPr bwMode="auto">
            <a:xfrm>
              <a:off x="5650196" y="5522492"/>
              <a:ext cx="552489" cy="34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图片 78">
              <a:extLst>
                <a:ext uri="{FF2B5EF4-FFF2-40B4-BE49-F238E27FC236}">
                  <a16:creationId xmlns:a16="http://schemas.microsoft.com/office/drawing/2014/main" id="{656AD027-8090-4948-839A-B9CA171F98C3}"/>
                </a:ext>
              </a:extLst>
            </p:cNvPr>
            <p:cNvPicPr>
              <a:picLocks noChangeAspect="1" noChangeArrowheads="1"/>
            </p:cNvPicPr>
            <p:nvPr/>
          </p:nvPicPr>
          <p:blipFill>
            <a:blip r:embed="rId54" cstate="screen">
              <a:extLst>
                <a:ext uri="{28A0092B-C50C-407E-A947-70E740481C1C}">
                  <a14:useLocalDpi xmlns:a14="http://schemas.microsoft.com/office/drawing/2010/main"/>
                </a:ext>
              </a:extLst>
            </a:blip>
            <a:srcRect l="4727" r="5492"/>
            <a:stretch>
              <a:fillRect/>
            </a:stretch>
          </p:blipFill>
          <p:spPr bwMode="auto">
            <a:xfrm>
              <a:off x="6532042" y="5401090"/>
              <a:ext cx="709861" cy="5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图片 79">
              <a:extLst>
                <a:ext uri="{FF2B5EF4-FFF2-40B4-BE49-F238E27FC236}">
                  <a16:creationId xmlns:a16="http://schemas.microsoft.com/office/drawing/2014/main" id="{E6DA614C-69F0-EE4B-B175-61484085C947}"/>
                </a:ext>
              </a:extLst>
            </p:cNvPr>
            <p:cNvPicPr>
              <a:picLocks noChangeAspect="1" noChangeArrowheads="1"/>
            </p:cNvPicPr>
            <p:nvPr/>
          </p:nvPicPr>
          <p:blipFill>
            <a:blip r:embed="rId55" cstate="screen">
              <a:extLst>
                <a:ext uri="{28A0092B-C50C-407E-A947-70E740481C1C}">
                  <a14:useLocalDpi xmlns:a14="http://schemas.microsoft.com/office/drawing/2010/main"/>
                </a:ext>
              </a:extLst>
            </a:blip>
            <a:srcRect/>
            <a:stretch>
              <a:fillRect/>
            </a:stretch>
          </p:blipFill>
          <p:spPr bwMode="auto">
            <a:xfrm>
              <a:off x="7657815" y="5522492"/>
              <a:ext cx="585649" cy="327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图片 80">
              <a:extLst>
                <a:ext uri="{FF2B5EF4-FFF2-40B4-BE49-F238E27FC236}">
                  <a16:creationId xmlns:a16="http://schemas.microsoft.com/office/drawing/2014/main" id="{09241626-E8E8-144F-AA74-37137AE71B09}"/>
                </a:ext>
              </a:extLst>
            </p:cNvPr>
            <p:cNvPicPr>
              <a:picLocks noChangeAspect="1" noChangeArrowheads="1"/>
            </p:cNvPicPr>
            <p:nvPr/>
          </p:nvPicPr>
          <p:blipFill>
            <a:blip r:embed="rId56" cstate="screen">
              <a:extLst>
                <a:ext uri="{28A0092B-C50C-407E-A947-70E740481C1C}">
                  <a14:useLocalDpi xmlns:a14="http://schemas.microsoft.com/office/drawing/2010/main"/>
                </a:ext>
              </a:extLst>
            </a:blip>
            <a:srcRect/>
            <a:stretch>
              <a:fillRect/>
            </a:stretch>
          </p:blipFill>
          <p:spPr bwMode="auto">
            <a:xfrm>
              <a:off x="5515550" y="1966430"/>
              <a:ext cx="266409" cy="1770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图片 81">
              <a:extLst>
                <a:ext uri="{FF2B5EF4-FFF2-40B4-BE49-F238E27FC236}">
                  <a16:creationId xmlns:a16="http://schemas.microsoft.com/office/drawing/2014/main" id="{7E1BB50E-1528-1F4E-A399-FC5261B94423}"/>
                </a:ext>
              </a:extLst>
            </p:cNvPr>
            <p:cNvPicPr>
              <a:picLocks noChangeAspect="1" noChangeArrowheads="1"/>
            </p:cNvPicPr>
            <p:nvPr/>
          </p:nvPicPr>
          <p:blipFill>
            <a:blip r:embed="rId56" cstate="screen">
              <a:extLst>
                <a:ext uri="{28A0092B-C50C-407E-A947-70E740481C1C}">
                  <a14:useLocalDpi xmlns:a14="http://schemas.microsoft.com/office/drawing/2010/main"/>
                </a:ext>
              </a:extLst>
            </a:blip>
            <a:srcRect/>
            <a:stretch>
              <a:fillRect/>
            </a:stretch>
          </p:blipFill>
          <p:spPr bwMode="auto">
            <a:xfrm>
              <a:off x="2527165" y="2701585"/>
              <a:ext cx="237744" cy="1596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图片 83">
              <a:extLst>
                <a:ext uri="{FF2B5EF4-FFF2-40B4-BE49-F238E27FC236}">
                  <a16:creationId xmlns:a16="http://schemas.microsoft.com/office/drawing/2014/main" id="{0FBB8EDB-D43F-0F42-93AA-5B7F41E5C4ED}"/>
                </a:ext>
              </a:extLst>
            </p:cNvPr>
            <p:cNvPicPr>
              <a:picLocks noChangeAspect="1" noChangeArrowheads="1"/>
            </p:cNvPicPr>
            <p:nvPr/>
          </p:nvPicPr>
          <p:blipFill>
            <a:blip r:embed="rId56" cstate="screen">
              <a:extLst>
                <a:ext uri="{28A0092B-C50C-407E-A947-70E740481C1C}">
                  <a14:useLocalDpi xmlns:a14="http://schemas.microsoft.com/office/drawing/2010/main"/>
                </a:ext>
              </a:extLst>
            </a:blip>
            <a:srcRect/>
            <a:stretch>
              <a:fillRect/>
            </a:stretch>
          </p:blipFill>
          <p:spPr bwMode="auto">
            <a:xfrm>
              <a:off x="6540717" y="3436741"/>
              <a:ext cx="235496" cy="1568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图片 84">
              <a:extLst>
                <a:ext uri="{FF2B5EF4-FFF2-40B4-BE49-F238E27FC236}">
                  <a16:creationId xmlns:a16="http://schemas.microsoft.com/office/drawing/2014/main" id="{3B60AF40-6DBE-4E4D-81FF-1ABEBFC1FF01}"/>
                </a:ext>
              </a:extLst>
            </p:cNvPr>
            <p:cNvPicPr>
              <a:picLocks noChangeAspect="1" noChangeArrowheads="1"/>
            </p:cNvPicPr>
            <p:nvPr/>
          </p:nvPicPr>
          <p:blipFill>
            <a:blip r:embed="rId56" cstate="screen">
              <a:extLst>
                <a:ext uri="{28A0092B-C50C-407E-A947-70E740481C1C}">
                  <a14:useLocalDpi xmlns:a14="http://schemas.microsoft.com/office/drawing/2010/main"/>
                </a:ext>
              </a:extLst>
            </a:blip>
            <a:srcRect/>
            <a:stretch>
              <a:fillRect/>
            </a:stretch>
          </p:blipFill>
          <p:spPr bwMode="auto">
            <a:xfrm>
              <a:off x="4496565" y="3421566"/>
              <a:ext cx="261912" cy="1742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图片 85">
              <a:extLst>
                <a:ext uri="{FF2B5EF4-FFF2-40B4-BE49-F238E27FC236}">
                  <a16:creationId xmlns:a16="http://schemas.microsoft.com/office/drawing/2014/main" id="{AAFBA713-A046-B54C-9405-3E6D3E1D166D}"/>
                </a:ext>
              </a:extLst>
            </p:cNvPr>
            <p:cNvPicPr>
              <a:picLocks noChangeAspect="1" noChangeArrowheads="1"/>
            </p:cNvPicPr>
            <p:nvPr/>
          </p:nvPicPr>
          <p:blipFill>
            <a:blip r:embed="rId56" cstate="screen">
              <a:extLst>
                <a:ext uri="{28A0092B-C50C-407E-A947-70E740481C1C}">
                  <a14:useLocalDpi xmlns:a14="http://schemas.microsoft.com/office/drawing/2010/main"/>
                </a:ext>
              </a:extLst>
            </a:blip>
            <a:srcRect/>
            <a:stretch>
              <a:fillRect/>
            </a:stretch>
          </p:blipFill>
          <p:spPr bwMode="auto">
            <a:xfrm>
              <a:off x="7575439" y="3439551"/>
              <a:ext cx="231562" cy="154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图片 86">
              <a:extLst>
                <a:ext uri="{FF2B5EF4-FFF2-40B4-BE49-F238E27FC236}">
                  <a16:creationId xmlns:a16="http://schemas.microsoft.com/office/drawing/2014/main" id="{16338E77-DF8B-814D-A256-48771A54A353}"/>
                </a:ext>
              </a:extLst>
            </p:cNvPr>
            <p:cNvPicPr>
              <a:picLocks noChangeAspect="1" noChangeArrowheads="1"/>
            </p:cNvPicPr>
            <p:nvPr/>
          </p:nvPicPr>
          <p:blipFill>
            <a:blip r:embed="rId56" cstate="screen">
              <a:extLst>
                <a:ext uri="{28A0092B-C50C-407E-A947-70E740481C1C}">
                  <a14:useLocalDpi xmlns:a14="http://schemas.microsoft.com/office/drawing/2010/main"/>
                </a:ext>
              </a:extLst>
            </a:blip>
            <a:srcRect/>
            <a:stretch>
              <a:fillRect/>
            </a:stretch>
          </p:blipFill>
          <p:spPr bwMode="auto">
            <a:xfrm>
              <a:off x="4518485" y="4226977"/>
              <a:ext cx="257416" cy="1714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图片 88">
              <a:extLst>
                <a:ext uri="{FF2B5EF4-FFF2-40B4-BE49-F238E27FC236}">
                  <a16:creationId xmlns:a16="http://schemas.microsoft.com/office/drawing/2014/main" id="{98568C78-6CA1-5249-A3B5-65FE419CCE2C}"/>
                </a:ext>
              </a:extLst>
            </p:cNvPr>
            <p:cNvPicPr>
              <a:picLocks noChangeAspect="1" noChangeArrowheads="1"/>
            </p:cNvPicPr>
            <p:nvPr/>
          </p:nvPicPr>
          <p:blipFill>
            <a:blip r:embed="rId56" cstate="screen">
              <a:extLst>
                <a:ext uri="{28A0092B-C50C-407E-A947-70E740481C1C}">
                  <a14:useLocalDpi xmlns:a14="http://schemas.microsoft.com/office/drawing/2010/main"/>
                </a:ext>
              </a:extLst>
            </a:blip>
            <a:srcRect/>
            <a:stretch>
              <a:fillRect/>
            </a:stretch>
          </p:blipFill>
          <p:spPr bwMode="auto">
            <a:xfrm>
              <a:off x="9599161" y="1968678"/>
              <a:ext cx="232883" cy="154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图片 89">
              <a:extLst>
                <a:ext uri="{FF2B5EF4-FFF2-40B4-BE49-F238E27FC236}">
                  <a16:creationId xmlns:a16="http://schemas.microsoft.com/office/drawing/2014/main" id="{9D97FD95-32FF-4848-8F6F-CABD78BAE940}"/>
                </a:ext>
              </a:extLst>
            </p:cNvPr>
            <p:cNvPicPr>
              <a:picLocks noChangeAspect="1" noChangeArrowheads="1"/>
            </p:cNvPicPr>
            <p:nvPr/>
          </p:nvPicPr>
          <p:blipFill>
            <a:blip r:embed="rId56" cstate="screen">
              <a:extLst>
                <a:ext uri="{28A0092B-C50C-407E-A947-70E740481C1C}">
                  <a14:useLocalDpi xmlns:a14="http://schemas.microsoft.com/office/drawing/2010/main"/>
                </a:ext>
              </a:extLst>
            </a:blip>
            <a:srcRect/>
            <a:stretch>
              <a:fillRect/>
            </a:stretch>
          </p:blipFill>
          <p:spPr bwMode="auto">
            <a:xfrm>
              <a:off x="9598234" y="3439551"/>
              <a:ext cx="233810" cy="155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图片 90">
              <a:extLst>
                <a:ext uri="{FF2B5EF4-FFF2-40B4-BE49-F238E27FC236}">
                  <a16:creationId xmlns:a16="http://schemas.microsoft.com/office/drawing/2014/main" id="{83C7D1E2-418F-204B-8724-F01E256FFF04}"/>
                </a:ext>
              </a:extLst>
            </p:cNvPr>
            <p:cNvPicPr>
              <a:picLocks noChangeAspect="1" noChangeArrowheads="1"/>
            </p:cNvPicPr>
            <p:nvPr/>
          </p:nvPicPr>
          <p:blipFill>
            <a:blip r:embed="rId56" cstate="screen">
              <a:extLst>
                <a:ext uri="{28A0092B-C50C-407E-A947-70E740481C1C}">
                  <a14:useLocalDpi xmlns:a14="http://schemas.microsoft.com/office/drawing/2010/main"/>
                </a:ext>
              </a:extLst>
            </a:blip>
            <a:srcRect/>
            <a:stretch>
              <a:fillRect/>
            </a:stretch>
          </p:blipFill>
          <p:spPr bwMode="auto">
            <a:xfrm>
              <a:off x="10623028" y="3450791"/>
              <a:ext cx="239241" cy="1594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图片 91">
              <a:extLst>
                <a:ext uri="{FF2B5EF4-FFF2-40B4-BE49-F238E27FC236}">
                  <a16:creationId xmlns:a16="http://schemas.microsoft.com/office/drawing/2014/main" id="{AB732086-94D4-4847-9274-891E5B5A65D1}"/>
                </a:ext>
              </a:extLst>
            </p:cNvPr>
            <p:cNvPicPr>
              <a:picLocks noChangeAspect="1" noChangeArrowheads="1"/>
            </p:cNvPicPr>
            <p:nvPr/>
          </p:nvPicPr>
          <p:blipFill>
            <a:blip r:embed="rId57" cstate="screen">
              <a:extLst>
                <a:ext uri="{28A0092B-C50C-407E-A947-70E740481C1C}">
                  <a14:useLocalDpi xmlns:a14="http://schemas.microsoft.com/office/drawing/2010/main"/>
                </a:ext>
              </a:extLst>
            </a:blip>
            <a:srcRect/>
            <a:stretch>
              <a:fillRect/>
            </a:stretch>
          </p:blipFill>
          <p:spPr bwMode="auto">
            <a:xfrm>
              <a:off x="6578936" y="1974860"/>
              <a:ext cx="244489" cy="1635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图片 92">
              <a:extLst>
                <a:ext uri="{FF2B5EF4-FFF2-40B4-BE49-F238E27FC236}">
                  <a16:creationId xmlns:a16="http://schemas.microsoft.com/office/drawing/2014/main" id="{F116B897-CFFC-E34F-9574-73AEADD61319}"/>
                </a:ext>
              </a:extLst>
            </p:cNvPr>
            <p:cNvPicPr>
              <a:picLocks noChangeAspect="1" noChangeArrowheads="1"/>
            </p:cNvPicPr>
            <p:nvPr/>
          </p:nvPicPr>
          <p:blipFill>
            <a:blip r:embed="rId56" cstate="screen">
              <a:extLst>
                <a:ext uri="{28A0092B-C50C-407E-A947-70E740481C1C}">
                  <a14:useLocalDpi xmlns:a14="http://schemas.microsoft.com/office/drawing/2010/main"/>
                </a:ext>
              </a:extLst>
            </a:blip>
            <a:srcRect/>
            <a:stretch>
              <a:fillRect/>
            </a:stretch>
          </p:blipFill>
          <p:spPr bwMode="auto">
            <a:xfrm>
              <a:off x="10644196" y="2713388"/>
              <a:ext cx="218073" cy="1450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图片 93">
              <a:extLst>
                <a:ext uri="{FF2B5EF4-FFF2-40B4-BE49-F238E27FC236}">
                  <a16:creationId xmlns:a16="http://schemas.microsoft.com/office/drawing/2014/main" id="{1A93BE21-25DC-DF4D-B2ED-3941D1EF4DE6}"/>
                </a:ext>
              </a:extLst>
            </p:cNvPr>
            <p:cNvPicPr>
              <a:picLocks noChangeAspect="1" noChangeArrowheads="1"/>
            </p:cNvPicPr>
            <p:nvPr/>
          </p:nvPicPr>
          <p:blipFill>
            <a:blip r:embed="rId56" cstate="screen">
              <a:extLst>
                <a:ext uri="{28A0092B-C50C-407E-A947-70E740481C1C}">
                  <a14:useLocalDpi xmlns:a14="http://schemas.microsoft.com/office/drawing/2010/main"/>
                </a:ext>
              </a:extLst>
            </a:blip>
            <a:srcRect/>
            <a:stretch>
              <a:fillRect/>
            </a:stretch>
          </p:blipFill>
          <p:spPr bwMode="auto">
            <a:xfrm>
              <a:off x="4501623" y="1974860"/>
              <a:ext cx="256854" cy="170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图片 94">
              <a:extLst>
                <a:ext uri="{FF2B5EF4-FFF2-40B4-BE49-F238E27FC236}">
                  <a16:creationId xmlns:a16="http://schemas.microsoft.com/office/drawing/2014/main" id="{F1821AF8-5EC3-0F4A-9DE4-D21570297BB6}"/>
                </a:ext>
              </a:extLst>
            </p:cNvPr>
            <p:cNvPicPr>
              <a:picLocks noChangeAspect="1" noChangeArrowheads="1"/>
            </p:cNvPicPr>
            <p:nvPr/>
          </p:nvPicPr>
          <p:blipFill>
            <a:blip r:embed="rId56" cstate="screen">
              <a:extLst>
                <a:ext uri="{28A0092B-C50C-407E-A947-70E740481C1C}">
                  <a14:useLocalDpi xmlns:a14="http://schemas.microsoft.com/office/drawing/2010/main"/>
                </a:ext>
              </a:extLst>
            </a:blip>
            <a:srcRect/>
            <a:stretch>
              <a:fillRect/>
            </a:stretch>
          </p:blipFill>
          <p:spPr bwMode="auto">
            <a:xfrm>
              <a:off x="9544839" y="2699899"/>
              <a:ext cx="214139" cy="1433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图片 95">
              <a:extLst>
                <a:ext uri="{FF2B5EF4-FFF2-40B4-BE49-F238E27FC236}">
                  <a16:creationId xmlns:a16="http://schemas.microsoft.com/office/drawing/2014/main" id="{64AF7C6D-E6F1-F244-8EF9-621DA0E4E113}"/>
                </a:ext>
              </a:extLst>
            </p:cNvPr>
            <p:cNvPicPr>
              <a:picLocks noChangeAspect="1" noChangeArrowheads="1"/>
            </p:cNvPicPr>
            <p:nvPr/>
          </p:nvPicPr>
          <p:blipFill>
            <a:blip r:embed="rId56" cstate="screen">
              <a:extLst>
                <a:ext uri="{28A0092B-C50C-407E-A947-70E740481C1C}">
                  <a14:useLocalDpi xmlns:a14="http://schemas.microsoft.com/office/drawing/2010/main"/>
                </a:ext>
              </a:extLst>
            </a:blip>
            <a:srcRect/>
            <a:stretch>
              <a:fillRect/>
            </a:stretch>
          </p:blipFill>
          <p:spPr bwMode="auto">
            <a:xfrm>
              <a:off x="6558703" y="4228101"/>
              <a:ext cx="235496" cy="1568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图片 96">
              <a:extLst>
                <a:ext uri="{FF2B5EF4-FFF2-40B4-BE49-F238E27FC236}">
                  <a16:creationId xmlns:a16="http://schemas.microsoft.com/office/drawing/2014/main" id="{607439D6-0E4B-C742-B0DF-AB346890EA0A}"/>
                </a:ext>
              </a:extLst>
            </p:cNvPr>
            <p:cNvPicPr>
              <a:picLocks noChangeAspect="1" noChangeArrowheads="1"/>
            </p:cNvPicPr>
            <p:nvPr/>
          </p:nvPicPr>
          <p:blipFill>
            <a:blip r:embed="rId56" cstate="screen">
              <a:extLst>
                <a:ext uri="{28A0092B-C50C-407E-A947-70E740481C1C}">
                  <a14:useLocalDpi xmlns:a14="http://schemas.microsoft.com/office/drawing/2010/main"/>
                </a:ext>
              </a:extLst>
            </a:blip>
            <a:srcRect/>
            <a:stretch>
              <a:fillRect/>
            </a:stretch>
          </p:blipFill>
          <p:spPr bwMode="auto">
            <a:xfrm>
              <a:off x="3476456" y="3420442"/>
              <a:ext cx="263598" cy="175358"/>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85" name="图片 97">
              <a:extLst>
                <a:ext uri="{FF2B5EF4-FFF2-40B4-BE49-F238E27FC236}">
                  <a16:creationId xmlns:a16="http://schemas.microsoft.com/office/drawing/2014/main" id="{842F5BC1-13A7-9B4E-A514-DED7DA7B4FF8}"/>
                </a:ext>
              </a:extLst>
            </p:cNvPr>
            <p:cNvPicPr>
              <a:picLocks noChangeAspect="1" noChangeArrowheads="1"/>
            </p:cNvPicPr>
            <p:nvPr/>
          </p:nvPicPr>
          <p:blipFill>
            <a:blip r:embed="rId56" cstate="screen">
              <a:extLst>
                <a:ext uri="{28A0092B-C50C-407E-A947-70E740481C1C}">
                  <a14:useLocalDpi xmlns:a14="http://schemas.microsoft.com/office/drawing/2010/main"/>
                </a:ext>
              </a:extLst>
            </a:blip>
            <a:srcRect/>
            <a:stretch>
              <a:fillRect/>
            </a:stretch>
          </p:blipFill>
          <p:spPr bwMode="auto">
            <a:xfrm>
              <a:off x="1509059" y="3458271"/>
              <a:ext cx="239242" cy="159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图片 98">
              <a:extLst>
                <a:ext uri="{FF2B5EF4-FFF2-40B4-BE49-F238E27FC236}">
                  <a16:creationId xmlns:a16="http://schemas.microsoft.com/office/drawing/2014/main" id="{164C86C2-F917-2746-B858-A713359FE419}"/>
                </a:ext>
              </a:extLst>
            </p:cNvPr>
            <p:cNvPicPr>
              <a:picLocks noChangeAspect="1" noChangeArrowheads="1"/>
            </p:cNvPicPr>
            <p:nvPr/>
          </p:nvPicPr>
          <p:blipFill>
            <a:blip r:embed="rId56" cstate="screen">
              <a:extLst>
                <a:ext uri="{28A0092B-C50C-407E-A947-70E740481C1C}">
                  <a14:useLocalDpi xmlns:a14="http://schemas.microsoft.com/office/drawing/2010/main"/>
                </a:ext>
              </a:extLst>
            </a:blip>
            <a:srcRect/>
            <a:stretch>
              <a:fillRect/>
            </a:stretch>
          </p:blipFill>
          <p:spPr bwMode="auto">
            <a:xfrm>
              <a:off x="5565010" y="2708892"/>
              <a:ext cx="237182" cy="1579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图片 99">
              <a:extLst>
                <a:ext uri="{FF2B5EF4-FFF2-40B4-BE49-F238E27FC236}">
                  <a16:creationId xmlns:a16="http://schemas.microsoft.com/office/drawing/2014/main" id="{BBD4BC29-F633-4E4A-9F14-9EA043BB82AB}"/>
                </a:ext>
              </a:extLst>
            </p:cNvPr>
            <p:cNvPicPr>
              <a:picLocks noChangeAspect="1" noChangeArrowheads="1"/>
            </p:cNvPicPr>
            <p:nvPr/>
          </p:nvPicPr>
          <p:blipFill>
            <a:blip r:embed="rId56" cstate="screen">
              <a:extLst>
                <a:ext uri="{28A0092B-C50C-407E-A947-70E740481C1C}">
                  <a14:useLocalDpi xmlns:a14="http://schemas.microsoft.com/office/drawing/2010/main"/>
                </a:ext>
              </a:extLst>
            </a:blip>
            <a:srcRect/>
            <a:stretch>
              <a:fillRect/>
            </a:stretch>
          </p:blipFill>
          <p:spPr bwMode="auto">
            <a:xfrm>
              <a:off x="8573628" y="3439551"/>
              <a:ext cx="231562" cy="154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图片 100">
              <a:extLst>
                <a:ext uri="{FF2B5EF4-FFF2-40B4-BE49-F238E27FC236}">
                  <a16:creationId xmlns:a16="http://schemas.microsoft.com/office/drawing/2014/main" id="{73FA32F2-D77A-9F4A-B60B-9AE4B3820B6F}"/>
                </a:ext>
              </a:extLst>
            </p:cNvPr>
            <p:cNvPicPr>
              <a:picLocks noChangeAspect="1" noChangeArrowheads="1"/>
            </p:cNvPicPr>
            <p:nvPr/>
          </p:nvPicPr>
          <p:blipFill>
            <a:blip r:embed="rId56" cstate="screen">
              <a:extLst>
                <a:ext uri="{28A0092B-C50C-407E-A947-70E740481C1C}">
                  <a14:useLocalDpi xmlns:a14="http://schemas.microsoft.com/office/drawing/2010/main"/>
                </a:ext>
              </a:extLst>
            </a:blip>
            <a:srcRect/>
            <a:stretch>
              <a:fillRect/>
            </a:stretch>
          </p:blipFill>
          <p:spPr bwMode="auto">
            <a:xfrm>
              <a:off x="10628460" y="1968678"/>
              <a:ext cx="233809" cy="156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图片 103">
              <a:extLst>
                <a:ext uri="{FF2B5EF4-FFF2-40B4-BE49-F238E27FC236}">
                  <a16:creationId xmlns:a16="http://schemas.microsoft.com/office/drawing/2014/main" id="{652C643E-404C-714E-AD41-82067F2F207D}"/>
                </a:ext>
              </a:extLst>
            </p:cNvPr>
            <p:cNvPicPr>
              <a:picLocks noChangeAspect="1" noChangeArrowheads="1"/>
            </p:cNvPicPr>
            <p:nvPr/>
          </p:nvPicPr>
          <p:blipFill>
            <a:blip r:embed="rId58" cstate="screen">
              <a:extLst>
                <a:ext uri="{28A0092B-C50C-407E-A947-70E740481C1C}">
                  <a14:useLocalDpi xmlns:a14="http://schemas.microsoft.com/office/drawing/2010/main"/>
                </a:ext>
              </a:extLst>
            </a:blip>
            <a:srcRect/>
            <a:stretch>
              <a:fillRect/>
            </a:stretch>
          </p:blipFill>
          <p:spPr bwMode="auto">
            <a:xfrm>
              <a:off x="5565010" y="3436741"/>
              <a:ext cx="237744" cy="159059"/>
            </a:xfrm>
            <a:prstGeom prst="rect">
              <a:avLst/>
            </a:prstGeom>
            <a:noFill/>
            <a:ln w="3175">
              <a:solidFill>
                <a:schemeClr val="bg1">
                  <a:lumMod val="85000"/>
                </a:schemeClr>
              </a:solidFill>
              <a:miter lim="800000"/>
              <a:headEnd/>
              <a:tailEnd/>
            </a:ln>
            <a:effectLst/>
            <a:extLst>
              <a:ext uri="{909E8E84-426E-40DD-AFC4-6F175D3DCCD1}">
                <a14:hiddenFill xmlns:a14="http://schemas.microsoft.com/office/drawing/2010/main">
                  <a:solidFill>
                    <a:srgbClr val="FFFFFF"/>
                  </a:solidFill>
                </a14:hiddenFill>
              </a:ext>
            </a:extLst>
          </p:spPr>
        </p:pic>
        <p:grpSp>
          <p:nvGrpSpPr>
            <p:cNvPr id="90" name="组合 89">
              <a:extLst>
                <a:ext uri="{FF2B5EF4-FFF2-40B4-BE49-F238E27FC236}">
                  <a16:creationId xmlns:a16="http://schemas.microsoft.com/office/drawing/2014/main" id="{F26A8D11-A652-4E48-B67D-C855F649626A}"/>
                </a:ext>
              </a:extLst>
            </p:cNvPr>
            <p:cNvGrpSpPr/>
            <p:nvPr/>
          </p:nvGrpSpPr>
          <p:grpSpPr>
            <a:xfrm>
              <a:off x="3138668" y="4226977"/>
              <a:ext cx="527759" cy="168614"/>
              <a:chOff x="4724" y="7807"/>
              <a:chExt cx="1151" cy="368"/>
            </a:xfrm>
          </p:grpSpPr>
          <p:pic>
            <p:nvPicPr>
              <p:cNvPr id="114" name="图片 87">
                <a:extLst>
                  <a:ext uri="{FF2B5EF4-FFF2-40B4-BE49-F238E27FC236}">
                    <a16:creationId xmlns:a16="http://schemas.microsoft.com/office/drawing/2014/main" id="{7FC1A84F-6638-E847-B9D6-ABFF9280C449}"/>
                  </a:ext>
                </a:extLst>
              </p:cNvPr>
              <p:cNvPicPr>
                <a:picLocks noChangeAspect="1" noChangeArrowheads="1"/>
              </p:cNvPicPr>
              <p:nvPr/>
            </p:nvPicPr>
            <p:blipFill>
              <a:blip r:embed="rId56" cstate="screen">
                <a:extLst>
                  <a:ext uri="{28A0092B-C50C-407E-A947-70E740481C1C}">
                    <a14:useLocalDpi xmlns:a14="http://schemas.microsoft.com/office/drawing/2010/main"/>
                  </a:ext>
                </a:extLst>
              </a:blip>
              <a:srcRect/>
              <a:stretch>
                <a:fillRect/>
              </a:stretch>
            </p:blipFill>
            <p:spPr bwMode="auto">
              <a:xfrm>
                <a:off x="5327" y="7810"/>
                <a:ext cx="549" cy="3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 name="图片 104">
                <a:extLst>
                  <a:ext uri="{FF2B5EF4-FFF2-40B4-BE49-F238E27FC236}">
                    <a16:creationId xmlns:a16="http://schemas.microsoft.com/office/drawing/2014/main" id="{222B2820-AF7A-BA47-B924-35617EDA594E}"/>
                  </a:ext>
                </a:extLst>
              </p:cNvPr>
              <p:cNvPicPr>
                <a:picLocks noChangeAspect="1" noChangeArrowheads="1"/>
              </p:cNvPicPr>
              <p:nvPr/>
            </p:nvPicPr>
            <p:blipFill>
              <a:blip r:embed="rId59" cstate="screen">
                <a:extLst>
                  <a:ext uri="{28A0092B-C50C-407E-A947-70E740481C1C}">
                    <a14:useLocalDpi xmlns:a14="http://schemas.microsoft.com/office/drawing/2010/main"/>
                  </a:ext>
                </a:extLst>
              </a:blip>
              <a:srcRect/>
              <a:stretch>
                <a:fillRect/>
              </a:stretch>
            </p:blipFill>
            <p:spPr bwMode="auto">
              <a:xfrm>
                <a:off x="4724" y="7807"/>
                <a:ext cx="547" cy="368"/>
              </a:xfrm>
              <a:prstGeom prst="rect">
                <a:avLst/>
              </a:prstGeom>
              <a:noFill/>
              <a:ln w="3175">
                <a:solidFill>
                  <a:schemeClr val="bg1">
                    <a:lumMod val="85000"/>
                  </a:schemeClr>
                </a:solidFill>
                <a:miter lim="800000"/>
                <a:headEnd/>
                <a:tailEnd/>
              </a:ln>
              <a:effectLst/>
              <a:extLst>
                <a:ext uri="{909E8E84-426E-40DD-AFC4-6F175D3DCCD1}">
                  <a14:hiddenFill xmlns:a14="http://schemas.microsoft.com/office/drawing/2010/main">
                    <a:solidFill>
                      <a:srgbClr val="FFFFFF"/>
                    </a:solidFill>
                  </a14:hiddenFill>
                </a:ext>
              </a:extLst>
            </p:spPr>
          </p:pic>
        </p:grpSp>
        <p:pic>
          <p:nvPicPr>
            <p:cNvPr id="91" name="图片 105">
              <a:extLst>
                <a:ext uri="{FF2B5EF4-FFF2-40B4-BE49-F238E27FC236}">
                  <a16:creationId xmlns:a16="http://schemas.microsoft.com/office/drawing/2014/main" id="{4A3749A9-4A90-5947-AA5C-648677C6B1A5}"/>
                </a:ext>
              </a:extLst>
            </p:cNvPr>
            <p:cNvPicPr>
              <a:picLocks noChangeAspect="1" noChangeArrowheads="1"/>
            </p:cNvPicPr>
            <p:nvPr/>
          </p:nvPicPr>
          <p:blipFill>
            <a:blip r:embed="rId58" cstate="screen">
              <a:extLst>
                <a:ext uri="{28A0092B-C50C-407E-A947-70E740481C1C}">
                  <a14:useLocalDpi xmlns:a14="http://schemas.microsoft.com/office/drawing/2010/main"/>
                </a:ext>
              </a:extLst>
            </a:blip>
            <a:srcRect/>
            <a:stretch>
              <a:fillRect/>
            </a:stretch>
          </p:blipFill>
          <p:spPr bwMode="auto">
            <a:xfrm>
              <a:off x="1481202" y="4245525"/>
              <a:ext cx="236620" cy="157373"/>
            </a:xfrm>
            <a:prstGeom prst="rect">
              <a:avLst/>
            </a:prstGeom>
            <a:noFill/>
            <a:ln w="3175">
              <a:solidFill>
                <a:schemeClr val="bg1">
                  <a:lumMod val="85000"/>
                </a:schemeClr>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92" name="图片 106">
              <a:extLst>
                <a:ext uri="{FF2B5EF4-FFF2-40B4-BE49-F238E27FC236}">
                  <a16:creationId xmlns:a16="http://schemas.microsoft.com/office/drawing/2014/main" id="{508DDF93-64DF-B344-97D6-EE420E418F9C}"/>
                </a:ext>
              </a:extLst>
            </p:cNvPr>
            <p:cNvPicPr>
              <a:picLocks noChangeAspect="1" noChangeArrowheads="1"/>
            </p:cNvPicPr>
            <p:nvPr/>
          </p:nvPicPr>
          <p:blipFill>
            <a:blip r:embed="rId60" cstate="screen">
              <a:extLst>
                <a:ext uri="{28A0092B-C50C-407E-A947-70E740481C1C}">
                  <a14:useLocalDpi xmlns:a14="http://schemas.microsoft.com/office/drawing/2010/main"/>
                </a:ext>
              </a:extLst>
            </a:blip>
            <a:srcRect/>
            <a:stretch>
              <a:fillRect/>
            </a:stretch>
          </p:blipFill>
          <p:spPr bwMode="auto">
            <a:xfrm>
              <a:off x="2530445" y="3427186"/>
              <a:ext cx="250109" cy="166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图片 107">
              <a:extLst>
                <a:ext uri="{FF2B5EF4-FFF2-40B4-BE49-F238E27FC236}">
                  <a16:creationId xmlns:a16="http://schemas.microsoft.com/office/drawing/2014/main" id="{0B0F9D09-6A5B-6149-A0A1-8E7BED4BF3EB}"/>
                </a:ext>
              </a:extLst>
            </p:cNvPr>
            <p:cNvPicPr>
              <a:picLocks noChangeAspect="1" noChangeArrowheads="1"/>
            </p:cNvPicPr>
            <p:nvPr/>
          </p:nvPicPr>
          <p:blipFill>
            <a:blip r:embed="rId61" cstate="screen">
              <a:extLst>
                <a:ext uri="{28A0092B-C50C-407E-A947-70E740481C1C}">
                  <a14:useLocalDpi xmlns:a14="http://schemas.microsoft.com/office/drawing/2010/main"/>
                </a:ext>
              </a:extLst>
            </a:blip>
            <a:srcRect/>
            <a:stretch>
              <a:fillRect/>
            </a:stretch>
          </p:blipFill>
          <p:spPr bwMode="auto">
            <a:xfrm>
              <a:off x="1521107" y="2713388"/>
              <a:ext cx="234372" cy="1562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图片 108">
              <a:extLst>
                <a:ext uri="{FF2B5EF4-FFF2-40B4-BE49-F238E27FC236}">
                  <a16:creationId xmlns:a16="http://schemas.microsoft.com/office/drawing/2014/main" id="{EE41A8B8-2BED-1442-81E8-D09E27FC0BBA}"/>
                </a:ext>
              </a:extLst>
            </p:cNvPr>
            <p:cNvPicPr>
              <a:picLocks noChangeAspect="1" noChangeArrowheads="1"/>
            </p:cNvPicPr>
            <p:nvPr/>
          </p:nvPicPr>
          <p:blipFill>
            <a:blip r:embed="rId62" cstate="screen">
              <a:extLst>
                <a:ext uri="{28A0092B-C50C-407E-A947-70E740481C1C}">
                  <a14:useLocalDpi xmlns:a14="http://schemas.microsoft.com/office/drawing/2010/main"/>
                </a:ext>
              </a:extLst>
            </a:blip>
            <a:srcRect/>
            <a:stretch>
              <a:fillRect/>
            </a:stretch>
          </p:blipFill>
          <p:spPr bwMode="auto">
            <a:xfrm>
              <a:off x="6617155" y="2715636"/>
              <a:ext cx="231000" cy="1528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图片 109">
              <a:extLst>
                <a:ext uri="{FF2B5EF4-FFF2-40B4-BE49-F238E27FC236}">
                  <a16:creationId xmlns:a16="http://schemas.microsoft.com/office/drawing/2014/main" id="{81D4A344-630A-F942-84D4-39B711E0B1B0}"/>
                </a:ext>
              </a:extLst>
            </p:cNvPr>
            <p:cNvPicPr>
              <a:picLocks noChangeAspect="1" noChangeArrowheads="1"/>
            </p:cNvPicPr>
            <p:nvPr/>
          </p:nvPicPr>
          <p:blipFill>
            <a:blip r:embed="rId63" cstate="screen">
              <a:extLst>
                <a:ext uri="{28A0092B-C50C-407E-A947-70E740481C1C}">
                  <a14:useLocalDpi xmlns:a14="http://schemas.microsoft.com/office/drawing/2010/main"/>
                </a:ext>
              </a:extLst>
            </a:blip>
            <a:srcRect/>
            <a:stretch>
              <a:fillRect/>
            </a:stretch>
          </p:blipFill>
          <p:spPr bwMode="auto">
            <a:xfrm>
              <a:off x="3534909" y="1992284"/>
              <a:ext cx="230438" cy="153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图片 110">
              <a:extLst>
                <a:ext uri="{FF2B5EF4-FFF2-40B4-BE49-F238E27FC236}">
                  <a16:creationId xmlns:a16="http://schemas.microsoft.com/office/drawing/2014/main" id="{0B1E41AB-315C-3845-AF7D-1E18A544C5E4}"/>
                </a:ext>
              </a:extLst>
            </p:cNvPr>
            <p:cNvPicPr>
              <a:picLocks noChangeAspect="1" noChangeArrowheads="1"/>
            </p:cNvPicPr>
            <p:nvPr/>
          </p:nvPicPr>
          <p:blipFill>
            <a:blip r:embed="rId64" cstate="screen">
              <a:extLst>
                <a:ext uri="{28A0092B-C50C-407E-A947-70E740481C1C}">
                  <a14:useLocalDpi xmlns:a14="http://schemas.microsoft.com/office/drawing/2010/main"/>
                </a:ext>
              </a:extLst>
            </a:blip>
            <a:srcRect/>
            <a:stretch>
              <a:fillRect/>
            </a:stretch>
          </p:blipFill>
          <p:spPr bwMode="auto">
            <a:xfrm>
              <a:off x="7575439" y="1974860"/>
              <a:ext cx="233810" cy="154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图片 111">
              <a:extLst>
                <a:ext uri="{FF2B5EF4-FFF2-40B4-BE49-F238E27FC236}">
                  <a16:creationId xmlns:a16="http://schemas.microsoft.com/office/drawing/2014/main" id="{2F60C291-6A06-4240-BBD6-FCDF0BF9D9B8}"/>
                </a:ext>
              </a:extLst>
            </p:cNvPr>
            <p:cNvPicPr>
              <a:picLocks noChangeAspect="1" noChangeArrowheads="1"/>
            </p:cNvPicPr>
            <p:nvPr/>
          </p:nvPicPr>
          <p:blipFill>
            <a:blip r:embed="rId65" cstate="screen">
              <a:extLst>
                <a:ext uri="{28A0092B-C50C-407E-A947-70E740481C1C}">
                  <a14:useLocalDpi xmlns:a14="http://schemas.microsoft.com/office/drawing/2010/main"/>
                </a:ext>
              </a:extLst>
            </a:blip>
            <a:srcRect/>
            <a:stretch>
              <a:fillRect/>
            </a:stretch>
          </p:blipFill>
          <p:spPr bwMode="auto">
            <a:xfrm>
              <a:off x="9310467" y="2701585"/>
              <a:ext cx="213014" cy="1416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图片 112">
              <a:extLst>
                <a:ext uri="{FF2B5EF4-FFF2-40B4-BE49-F238E27FC236}">
                  <a16:creationId xmlns:a16="http://schemas.microsoft.com/office/drawing/2014/main" id="{B90609F3-E935-714D-89A8-D224875253B9}"/>
                </a:ext>
              </a:extLst>
            </p:cNvPr>
            <p:cNvPicPr>
              <a:picLocks noChangeAspect="1" noChangeArrowheads="1"/>
            </p:cNvPicPr>
            <p:nvPr/>
          </p:nvPicPr>
          <p:blipFill>
            <a:blip r:embed="rId66" cstate="screen">
              <a:extLst>
                <a:ext uri="{28A0092B-C50C-407E-A947-70E740481C1C}">
                  <a14:useLocalDpi xmlns:a14="http://schemas.microsoft.com/office/drawing/2010/main"/>
                </a:ext>
              </a:extLst>
            </a:blip>
            <a:srcRect/>
            <a:stretch>
              <a:fillRect/>
            </a:stretch>
          </p:blipFill>
          <p:spPr bwMode="auto">
            <a:xfrm>
              <a:off x="3541653" y="2713388"/>
              <a:ext cx="223693" cy="1489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9" name="组合 2">
              <a:extLst>
                <a:ext uri="{FF2B5EF4-FFF2-40B4-BE49-F238E27FC236}">
                  <a16:creationId xmlns:a16="http://schemas.microsoft.com/office/drawing/2014/main" id="{5ACEA674-D707-9640-8B6A-A9E37DD32041}"/>
                </a:ext>
              </a:extLst>
            </p:cNvPr>
            <p:cNvGrpSpPr/>
            <p:nvPr/>
          </p:nvGrpSpPr>
          <p:grpSpPr bwMode="auto">
            <a:xfrm>
              <a:off x="5219353" y="3904363"/>
              <a:ext cx="562606" cy="481111"/>
              <a:chOff x="6427990" y="11772096"/>
              <a:chExt cx="725811" cy="620905"/>
            </a:xfrm>
          </p:grpSpPr>
          <p:pic>
            <p:nvPicPr>
              <p:cNvPr id="112" name="图片 59">
                <a:extLst>
                  <a:ext uri="{FF2B5EF4-FFF2-40B4-BE49-F238E27FC236}">
                    <a16:creationId xmlns:a16="http://schemas.microsoft.com/office/drawing/2014/main" id="{BFB91605-7B80-BD4B-BA7F-2825FA325A58}"/>
                  </a:ext>
                </a:extLst>
              </p:cNvPr>
              <p:cNvPicPr>
                <a:picLocks noChangeAspect="1" noChangeArrowheads="1"/>
              </p:cNvPicPr>
              <p:nvPr/>
            </p:nvPicPr>
            <p:blipFill>
              <a:blip r:embed="rId67" cstate="screen">
                <a:extLst>
                  <a:ext uri="{28A0092B-C50C-407E-A947-70E740481C1C}">
                    <a14:useLocalDpi xmlns:a14="http://schemas.microsoft.com/office/drawing/2010/main"/>
                  </a:ext>
                </a:extLst>
              </a:blip>
              <a:srcRect/>
              <a:stretch>
                <a:fillRect/>
              </a:stretch>
            </p:blipFill>
            <p:spPr bwMode="auto">
              <a:xfrm>
                <a:off x="6427990" y="11772096"/>
                <a:ext cx="571368" cy="414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 name="图片 113">
                <a:extLst>
                  <a:ext uri="{FF2B5EF4-FFF2-40B4-BE49-F238E27FC236}">
                    <a16:creationId xmlns:a16="http://schemas.microsoft.com/office/drawing/2014/main" id="{45CDD8FB-5F9B-5443-AF1F-B8F6AC9D3EF8}"/>
                  </a:ext>
                </a:extLst>
              </p:cNvPr>
              <p:cNvPicPr>
                <a:picLocks noChangeAspect="1" noChangeArrowheads="1"/>
              </p:cNvPicPr>
              <p:nvPr/>
            </p:nvPicPr>
            <p:blipFill>
              <a:blip r:embed="rId68" cstate="screen">
                <a:extLst>
                  <a:ext uri="{28A0092B-C50C-407E-A947-70E740481C1C}">
                    <a14:useLocalDpi xmlns:a14="http://schemas.microsoft.com/office/drawing/2010/main"/>
                  </a:ext>
                </a:extLst>
              </a:blip>
              <a:srcRect/>
              <a:stretch>
                <a:fillRect/>
              </a:stretch>
            </p:blipFill>
            <p:spPr bwMode="auto">
              <a:xfrm>
                <a:off x="6866667" y="12201507"/>
                <a:ext cx="287134" cy="191494"/>
              </a:xfrm>
              <a:prstGeom prst="rect">
                <a:avLst/>
              </a:prstGeom>
              <a:noFill/>
              <a:ln w="3175">
                <a:solidFill>
                  <a:schemeClr val="bg1">
                    <a:lumMod val="85000"/>
                  </a:schemeClr>
                </a:solidFill>
                <a:miter lim="800000"/>
                <a:headEnd/>
                <a:tailEnd/>
              </a:ln>
              <a:effectLst/>
              <a:extLst>
                <a:ext uri="{909E8E84-426E-40DD-AFC4-6F175D3DCCD1}">
                  <a14:hiddenFill xmlns:a14="http://schemas.microsoft.com/office/drawing/2010/main">
                    <a:solidFill>
                      <a:srgbClr val="FFFFFF"/>
                    </a:solidFill>
                  </a14:hiddenFill>
                </a:ext>
              </a:extLst>
            </p:spPr>
          </p:pic>
        </p:grpSp>
        <p:pic>
          <p:nvPicPr>
            <p:cNvPr id="100" name="图片 114">
              <a:extLst>
                <a:ext uri="{FF2B5EF4-FFF2-40B4-BE49-F238E27FC236}">
                  <a16:creationId xmlns:a16="http://schemas.microsoft.com/office/drawing/2014/main" id="{E557EF7E-3661-8749-824D-FBBAC0BC58FC}"/>
                </a:ext>
              </a:extLst>
            </p:cNvPr>
            <p:cNvPicPr>
              <a:picLocks noChangeAspect="1" noChangeArrowheads="1"/>
            </p:cNvPicPr>
            <p:nvPr/>
          </p:nvPicPr>
          <p:blipFill>
            <a:blip r:embed="rId69" cstate="screen">
              <a:extLst>
                <a:ext uri="{28A0092B-C50C-407E-A947-70E740481C1C}">
                  <a14:useLocalDpi xmlns:a14="http://schemas.microsoft.com/office/drawing/2010/main"/>
                </a:ext>
              </a:extLst>
            </a:blip>
            <a:srcRect/>
            <a:stretch>
              <a:fillRect/>
            </a:stretch>
          </p:blipFill>
          <p:spPr bwMode="auto">
            <a:xfrm>
              <a:off x="8592738" y="1966430"/>
              <a:ext cx="221445" cy="147256"/>
            </a:xfrm>
            <a:prstGeom prst="rect">
              <a:avLst/>
            </a:prstGeom>
            <a:noFill/>
            <a:ln w="3175">
              <a:solidFill>
                <a:schemeClr val="bg1">
                  <a:lumMod val="85000"/>
                </a:schemeClr>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02" name="图片 119">
              <a:extLst>
                <a:ext uri="{FF2B5EF4-FFF2-40B4-BE49-F238E27FC236}">
                  <a16:creationId xmlns:a16="http://schemas.microsoft.com/office/drawing/2014/main" id="{44DCFA35-89D6-8046-8FB0-9BF0D3138E7B}"/>
                </a:ext>
              </a:extLst>
            </p:cNvPr>
            <p:cNvPicPr>
              <a:picLocks noChangeAspect="1" noChangeArrowheads="1"/>
            </p:cNvPicPr>
            <p:nvPr/>
          </p:nvPicPr>
          <p:blipFill>
            <a:blip r:embed="rId70" cstate="screen">
              <a:extLst>
                <a:ext uri="{28A0092B-C50C-407E-A947-70E740481C1C}">
                  <a14:useLocalDpi xmlns:a14="http://schemas.microsoft.com/office/drawing/2010/main"/>
                </a:ext>
              </a:extLst>
            </a:blip>
            <a:srcRect/>
            <a:stretch>
              <a:fillRect/>
            </a:stretch>
          </p:blipFill>
          <p:spPr bwMode="auto">
            <a:xfrm>
              <a:off x="3148223" y="3420442"/>
              <a:ext cx="263598" cy="175358"/>
            </a:xfrm>
            <a:prstGeom prst="rect">
              <a:avLst/>
            </a:prstGeom>
            <a:noFill/>
            <a:ln w="3175">
              <a:solidFill>
                <a:schemeClr val="bg1">
                  <a:lumMod val="85000"/>
                </a:schemeClr>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03" name="图片 120">
              <a:extLst>
                <a:ext uri="{FF2B5EF4-FFF2-40B4-BE49-F238E27FC236}">
                  <a16:creationId xmlns:a16="http://schemas.microsoft.com/office/drawing/2014/main" id="{AECEC5C0-FAEA-EF47-BCAC-F36447E9478F}"/>
                </a:ext>
              </a:extLst>
            </p:cNvPr>
            <p:cNvPicPr>
              <a:picLocks noChangeAspect="1" noChangeArrowheads="1"/>
            </p:cNvPicPr>
            <p:nvPr/>
          </p:nvPicPr>
          <p:blipFill>
            <a:blip r:embed="rId71" cstate="screen">
              <a:extLst>
                <a:ext uri="{28A0092B-C50C-407E-A947-70E740481C1C}">
                  <a14:useLocalDpi xmlns:a14="http://schemas.microsoft.com/office/drawing/2010/main"/>
                </a:ext>
              </a:extLst>
            </a:blip>
            <a:srcRect/>
            <a:stretch>
              <a:fillRect/>
            </a:stretch>
          </p:blipFill>
          <p:spPr bwMode="auto">
            <a:xfrm>
              <a:off x="4553331" y="2701585"/>
              <a:ext cx="235496" cy="158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图片 121">
              <a:extLst>
                <a:ext uri="{FF2B5EF4-FFF2-40B4-BE49-F238E27FC236}">
                  <a16:creationId xmlns:a16="http://schemas.microsoft.com/office/drawing/2014/main" id="{3EE940F3-3C21-3743-A83A-C7BB27A0BCB1}"/>
                </a:ext>
              </a:extLst>
            </p:cNvPr>
            <p:cNvPicPr>
              <a:picLocks noChangeAspect="1" noChangeArrowheads="1"/>
            </p:cNvPicPr>
            <p:nvPr/>
          </p:nvPicPr>
          <p:blipFill>
            <a:blip r:embed="rId72" cstate="screen">
              <a:extLst>
                <a:ext uri="{28A0092B-C50C-407E-A947-70E740481C1C}">
                  <a14:useLocalDpi xmlns:a14="http://schemas.microsoft.com/office/drawing/2010/main"/>
                </a:ext>
              </a:extLst>
            </a:blip>
            <a:srcRect/>
            <a:stretch>
              <a:fillRect/>
            </a:stretch>
          </p:blipFill>
          <p:spPr bwMode="auto">
            <a:xfrm>
              <a:off x="2537844" y="2004087"/>
              <a:ext cx="216387" cy="1450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图片 123">
              <a:extLst>
                <a:ext uri="{FF2B5EF4-FFF2-40B4-BE49-F238E27FC236}">
                  <a16:creationId xmlns:a16="http://schemas.microsoft.com/office/drawing/2014/main" id="{E4096B64-7BAA-E44A-BACC-7EC4B5F55E0E}"/>
                </a:ext>
              </a:extLst>
            </p:cNvPr>
            <p:cNvPicPr>
              <a:picLocks noChangeAspect="1" noChangeArrowheads="1"/>
            </p:cNvPicPr>
            <p:nvPr/>
          </p:nvPicPr>
          <p:blipFill>
            <a:blip r:embed="rId73" cstate="screen">
              <a:extLst>
                <a:ext uri="{28A0092B-C50C-407E-A947-70E740481C1C}">
                  <a14:useLocalDpi xmlns:a14="http://schemas.microsoft.com/office/drawing/2010/main"/>
                </a:ext>
              </a:extLst>
            </a:blip>
            <a:srcRect/>
            <a:stretch>
              <a:fillRect/>
            </a:stretch>
          </p:blipFill>
          <p:spPr bwMode="auto">
            <a:xfrm>
              <a:off x="2491194" y="4238780"/>
              <a:ext cx="245613" cy="164117"/>
            </a:xfrm>
            <a:prstGeom prst="rect">
              <a:avLst/>
            </a:prstGeom>
            <a:noFill/>
            <a:ln w="3175">
              <a:solidFill>
                <a:schemeClr val="bg1">
                  <a:lumMod val="85000"/>
                </a:schemeClr>
              </a:solidFill>
              <a:miter lim="800000"/>
              <a:headEnd/>
              <a:tailEnd/>
            </a:ln>
            <a:effectLst/>
            <a:extLst>
              <a:ext uri="{909E8E84-426E-40DD-AFC4-6F175D3DCCD1}">
                <a14:hiddenFill xmlns:a14="http://schemas.microsoft.com/office/drawing/2010/main">
                  <a:solidFill>
                    <a:srgbClr val="FFFFFF"/>
                  </a:solidFill>
                </a14:hiddenFill>
              </a:ext>
            </a:extLst>
          </p:spPr>
        </p:pic>
        <p:grpSp>
          <p:nvGrpSpPr>
            <p:cNvPr id="106" name="组合 105">
              <a:extLst>
                <a:ext uri="{FF2B5EF4-FFF2-40B4-BE49-F238E27FC236}">
                  <a16:creationId xmlns:a16="http://schemas.microsoft.com/office/drawing/2014/main" id="{6EB6B971-A31D-7147-BA63-D4A1B46D6D40}"/>
                </a:ext>
              </a:extLst>
            </p:cNvPr>
            <p:cNvGrpSpPr/>
            <p:nvPr/>
          </p:nvGrpSpPr>
          <p:grpSpPr>
            <a:xfrm>
              <a:off x="1120370" y="1620210"/>
              <a:ext cx="623868" cy="525513"/>
              <a:chOff x="1139" y="3046"/>
              <a:chExt cx="1623" cy="1367"/>
            </a:xfrm>
          </p:grpSpPr>
          <p:pic>
            <p:nvPicPr>
              <p:cNvPr id="107" name="图片 24">
                <a:extLst>
                  <a:ext uri="{FF2B5EF4-FFF2-40B4-BE49-F238E27FC236}">
                    <a16:creationId xmlns:a16="http://schemas.microsoft.com/office/drawing/2014/main" id="{B9849A5A-DC90-5646-8CF6-187C77AD03B0}"/>
                  </a:ext>
                </a:extLst>
              </p:cNvPr>
              <p:cNvPicPr>
                <a:picLocks noChangeAspect="1" noChangeArrowheads="1"/>
              </p:cNvPicPr>
              <p:nvPr/>
            </p:nvPicPr>
            <p:blipFill>
              <a:blip r:embed="rId74" cstate="screen">
                <a:extLst>
                  <a:ext uri="{28A0092B-C50C-407E-A947-70E740481C1C}">
                    <a14:useLocalDpi xmlns:a14="http://schemas.microsoft.com/office/drawing/2010/main"/>
                  </a:ext>
                </a:extLst>
              </a:blip>
              <a:srcRect/>
              <a:stretch>
                <a:fillRect/>
              </a:stretch>
            </p:blipFill>
            <p:spPr bwMode="auto">
              <a:xfrm>
                <a:off x="1139" y="3046"/>
                <a:ext cx="1263" cy="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图片 122">
                <a:extLst>
                  <a:ext uri="{FF2B5EF4-FFF2-40B4-BE49-F238E27FC236}">
                    <a16:creationId xmlns:a16="http://schemas.microsoft.com/office/drawing/2014/main" id="{34EAE47F-7863-1749-A49F-8AB8CBC718EC}"/>
                  </a:ext>
                </a:extLst>
              </p:cNvPr>
              <p:cNvPicPr>
                <a:picLocks noChangeAspect="1" noChangeArrowheads="1"/>
              </p:cNvPicPr>
              <p:nvPr/>
            </p:nvPicPr>
            <p:blipFill>
              <a:blip r:embed="rId75" cstate="screen">
                <a:extLst>
                  <a:ext uri="{28A0092B-C50C-407E-A947-70E740481C1C}">
                    <a14:useLocalDpi xmlns:a14="http://schemas.microsoft.com/office/drawing/2010/main"/>
                  </a:ext>
                </a:extLst>
              </a:blip>
              <a:srcRect/>
              <a:stretch>
                <a:fillRect/>
              </a:stretch>
            </p:blipFill>
            <p:spPr bwMode="auto">
              <a:xfrm>
                <a:off x="2213" y="4045"/>
                <a:ext cx="549" cy="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9" name="图片 94">
              <a:extLst>
                <a:ext uri="{FF2B5EF4-FFF2-40B4-BE49-F238E27FC236}">
                  <a16:creationId xmlns:a16="http://schemas.microsoft.com/office/drawing/2014/main" id="{41E60AC4-2C17-9344-9542-CC92DBF34A4B}"/>
                </a:ext>
              </a:extLst>
            </p:cNvPr>
            <p:cNvPicPr>
              <a:picLocks noChangeAspect="1" noChangeArrowheads="1"/>
            </p:cNvPicPr>
            <p:nvPr/>
          </p:nvPicPr>
          <p:blipFill>
            <a:blip r:embed="rId56" cstate="screen">
              <a:extLst>
                <a:ext uri="{28A0092B-C50C-407E-A947-70E740481C1C}">
                  <a14:useLocalDpi xmlns:a14="http://schemas.microsoft.com/office/drawing/2010/main"/>
                </a:ext>
              </a:extLst>
            </a:blip>
            <a:srcRect/>
            <a:stretch>
              <a:fillRect/>
            </a:stretch>
          </p:blipFill>
          <p:spPr bwMode="auto">
            <a:xfrm>
              <a:off x="8571172" y="2708366"/>
              <a:ext cx="214139" cy="1433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 name="图片 111">
              <a:extLst>
                <a:ext uri="{FF2B5EF4-FFF2-40B4-BE49-F238E27FC236}">
                  <a16:creationId xmlns:a16="http://schemas.microsoft.com/office/drawing/2014/main" id="{BE197CDD-22DC-154F-84F8-9FF841EDE9E6}"/>
                </a:ext>
              </a:extLst>
            </p:cNvPr>
            <p:cNvPicPr>
              <a:picLocks noChangeAspect="1" noChangeArrowheads="1"/>
            </p:cNvPicPr>
            <p:nvPr/>
          </p:nvPicPr>
          <p:blipFill>
            <a:blip r:embed="rId65" cstate="screen">
              <a:extLst>
                <a:ext uri="{28A0092B-C50C-407E-A947-70E740481C1C}">
                  <a14:useLocalDpi xmlns:a14="http://schemas.microsoft.com/office/drawing/2010/main"/>
                </a:ext>
              </a:extLst>
            </a:blip>
            <a:srcRect/>
            <a:stretch>
              <a:fillRect/>
            </a:stretch>
          </p:blipFill>
          <p:spPr bwMode="auto">
            <a:xfrm>
              <a:off x="8336800" y="2710052"/>
              <a:ext cx="213014" cy="1416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 name="图片 114">
              <a:extLst>
                <a:ext uri="{FF2B5EF4-FFF2-40B4-BE49-F238E27FC236}">
                  <a16:creationId xmlns:a16="http://schemas.microsoft.com/office/drawing/2014/main" id="{185FBAB3-34E9-C44D-93E4-D4625C10F728}"/>
                </a:ext>
              </a:extLst>
            </p:cNvPr>
            <p:cNvPicPr>
              <a:picLocks noChangeAspect="1" noChangeArrowheads="1"/>
            </p:cNvPicPr>
            <p:nvPr/>
          </p:nvPicPr>
          <p:blipFill>
            <a:blip r:embed="rId69" cstate="screen">
              <a:extLst>
                <a:ext uri="{28A0092B-C50C-407E-A947-70E740481C1C}">
                  <a14:useLocalDpi xmlns:a14="http://schemas.microsoft.com/office/drawing/2010/main"/>
                </a:ext>
              </a:extLst>
            </a:blip>
            <a:srcRect/>
            <a:stretch>
              <a:fillRect/>
            </a:stretch>
          </p:blipFill>
          <p:spPr bwMode="auto">
            <a:xfrm>
              <a:off x="8097438" y="2715730"/>
              <a:ext cx="221445" cy="147256"/>
            </a:xfrm>
            <a:prstGeom prst="rect">
              <a:avLst/>
            </a:prstGeom>
            <a:noFill/>
            <a:ln w="3175">
              <a:solidFill>
                <a:schemeClr val="bg1">
                  <a:lumMod val="85000"/>
                </a:schemeClr>
              </a:solidFill>
              <a:miter lim="800000"/>
              <a:headEnd/>
              <a:tailEnd/>
            </a:ln>
            <a:effectLst/>
            <a:extLst>
              <a:ext uri="{909E8E84-426E-40DD-AFC4-6F175D3DCCD1}">
                <a14:hiddenFill xmlns:a14="http://schemas.microsoft.com/office/drawing/2010/main">
                  <a:solidFill>
                    <a:srgbClr val="FFFFFF"/>
                  </a:solidFill>
                </a14:hiddenFill>
              </a:ext>
            </a:extLst>
          </p:spPr>
        </p:pic>
      </p:grpSp>
      <p:sp>
        <p:nvSpPr>
          <p:cNvPr id="171" name="灯片编号占位符 3">
            <a:extLst>
              <a:ext uri="{FF2B5EF4-FFF2-40B4-BE49-F238E27FC236}">
                <a16:creationId xmlns:a16="http://schemas.microsoft.com/office/drawing/2014/main" id="{A31E0364-D9D7-1D45-8C0C-D08EF674FDE3}"/>
              </a:ext>
            </a:extLst>
          </p:cNvPr>
          <p:cNvSpPr txBox="1">
            <a:spLocks/>
          </p:cNvSpPr>
          <p:nvPr/>
        </p:nvSpPr>
        <p:spPr>
          <a:xfrm>
            <a:off x="9803758" y="6562665"/>
            <a:ext cx="2183450" cy="239181"/>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050" err="1">
                <a:solidFill>
                  <a:schemeClr val="bg1">
                    <a:lumMod val="75000"/>
                  </a:schemeClr>
                </a:solidFill>
              </a:rPr>
              <a:t>Sangfor</a:t>
            </a:r>
            <a:r>
              <a:rPr lang="en-US" altLang="zh-CN" sz="1050">
                <a:solidFill>
                  <a:schemeClr val="bg1">
                    <a:lumMod val="75000"/>
                  </a:schemeClr>
                </a:solidFill>
              </a:rPr>
              <a:t> Technologies | </a:t>
            </a:r>
            <a:fld id="{6F6B6950-8D1A-4668-8374-25B44628E0DF}" type="slidenum">
              <a:rPr lang="zh-CN" altLang="en-US" sz="1050" smtClean="0">
                <a:solidFill>
                  <a:schemeClr val="bg1">
                    <a:lumMod val="75000"/>
                  </a:schemeClr>
                </a:solidFill>
              </a:rPr>
              <a:pPr algn="ctr"/>
              <a:t>84</a:t>
            </a:fld>
            <a:endParaRPr lang="zh-CN" altLang="en-US" sz="1050">
              <a:solidFill>
                <a:schemeClr val="bg1">
                  <a:lumMod val="75000"/>
                </a:schemeClr>
              </a:solidFill>
            </a:endParaRPr>
          </a:p>
        </p:txBody>
      </p:sp>
      <p:sp>
        <p:nvSpPr>
          <p:cNvPr id="172" name="灯片编号占位符 3">
            <a:extLst>
              <a:ext uri="{FF2B5EF4-FFF2-40B4-BE49-F238E27FC236}">
                <a16:creationId xmlns:a16="http://schemas.microsoft.com/office/drawing/2014/main" id="{A77CDAA3-1AF0-BF49-97BD-8361F126482D}"/>
              </a:ext>
            </a:extLst>
          </p:cNvPr>
          <p:cNvSpPr txBox="1">
            <a:spLocks/>
          </p:cNvSpPr>
          <p:nvPr/>
        </p:nvSpPr>
        <p:spPr>
          <a:xfrm>
            <a:off x="445118" y="6557942"/>
            <a:ext cx="4849371" cy="30005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 altLang="zh-CN" sz="1050">
                <a:solidFill>
                  <a:schemeClr val="bg1">
                    <a:alpha val="66000"/>
                  </a:schemeClr>
                </a:solidFill>
              </a:rPr>
              <a:t>Make Your Digital Transformation Simpler and Secure</a:t>
            </a:r>
          </a:p>
        </p:txBody>
      </p:sp>
    </p:spTree>
    <p:extLst>
      <p:ext uri="{BB962C8B-B14F-4D97-AF65-F5344CB8AC3E}">
        <p14:creationId xmlns:p14="http://schemas.microsoft.com/office/powerpoint/2010/main" val="25865532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6BF2C55-A3BC-B341-A959-3368070BC605}"/>
              </a:ext>
            </a:extLst>
          </p:cNvPr>
          <p:cNvSpPr/>
          <p:nvPr/>
        </p:nvSpPr>
        <p:spPr>
          <a:xfrm>
            <a:off x="884600" y="6529008"/>
            <a:ext cx="162252" cy="162252"/>
          </a:xfrm>
          <a:prstGeom prst="rect">
            <a:avLst/>
          </a:prstGeom>
          <a:solidFill>
            <a:srgbClr val="208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 name="文本框 2">
            <a:extLst>
              <a:ext uri="{FF2B5EF4-FFF2-40B4-BE49-F238E27FC236}">
                <a16:creationId xmlns:a16="http://schemas.microsoft.com/office/drawing/2014/main" id="{9000E3E2-1749-9746-8FCA-2D43A8E69ECE}"/>
              </a:ext>
            </a:extLst>
          </p:cNvPr>
          <p:cNvSpPr txBox="1"/>
          <p:nvPr/>
        </p:nvSpPr>
        <p:spPr>
          <a:xfrm>
            <a:off x="1103055" y="6462671"/>
            <a:ext cx="1560042" cy="276999"/>
          </a:xfrm>
          <a:prstGeom prst="rect">
            <a:avLst/>
          </a:prstGeom>
          <a:noFill/>
        </p:spPr>
        <p:txBody>
          <a:bodyPr wrap="none" rtlCol="0">
            <a:spAutoFit/>
          </a:bodyPr>
          <a:lstStyle/>
          <a:p>
            <a:r>
              <a:rPr lang="en-US" altLang="en-US" sz="1200">
                <a:solidFill>
                  <a:schemeClr val="bg1"/>
                </a:solidFill>
                <a:latin typeface="Century Gothic" panose="020B0502020202020204" pitchFamily="34" charset="0"/>
                <a:ea typeface="微软雅黑" charset="-122"/>
                <a:sym typeface="微软雅黑" panose="020B0503020204020204" pitchFamily="34" charset="-122"/>
              </a:rPr>
              <a:t>www.sangfor.com</a:t>
            </a:r>
            <a:endParaRPr lang="en-US" altLang="en-US" sz="1200">
              <a:solidFill>
                <a:schemeClr val="bg1"/>
              </a:solidFill>
              <a:latin typeface="Century Gothic" panose="020B0502020202020204" pitchFamily="34" charset="0"/>
              <a:ea typeface="微软雅黑" charset="-122"/>
            </a:endParaRPr>
          </a:p>
        </p:txBody>
      </p:sp>
      <p:sp>
        <p:nvSpPr>
          <p:cNvPr id="4" name="矩形 3">
            <a:extLst>
              <a:ext uri="{FF2B5EF4-FFF2-40B4-BE49-F238E27FC236}">
                <a16:creationId xmlns:a16="http://schemas.microsoft.com/office/drawing/2014/main" id="{AE097146-93F1-CE42-B620-108DD0D78292}"/>
              </a:ext>
            </a:extLst>
          </p:cNvPr>
          <p:cNvSpPr/>
          <p:nvPr/>
        </p:nvSpPr>
        <p:spPr>
          <a:xfrm>
            <a:off x="11149494" y="6517951"/>
            <a:ext cx="162252" cy="162252"/>
          </a:xfrm>
          <a:prstGeom prst="rect">
            <a:avLst/>
          </a:prstGeom>
          <a:solidFill>
            <a:srgbClr val="36B9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 name="文本框 4">
            <a:extLst>
              <a:ext uri="{FF2B5EF4-FFF2-40B4-BE49-F238E27FC236}">
                <a16:creationId xmlns:a16="http://schemas.microsoft.com/office/drawing/2014/main" id="{275E36F1-B879-E24D-87C5-6AE801441712}"/>
              </a:ext>
            </a:extLst>
          </p:cNvPr>
          <p:cNvSpPr txBox="1"/>
          <p:nvPr/>
        </p:nvSpPr>
        <p:spPr>
          <a:xfrm>
            <a:off x="5045873" y="6460578"/>
            <a:ext cx="2100255" cy="276999"/>
          </a:xfrm>
          <a:prstGeom prst="rect">
            <a:avLst/>
          </a:prstGeom>
          <a:noFill/>
        </p:spPr>
        <p:txBody>
          <a:bodyPr wrap="none" rtlCol="0">
            <a:spAutoFit/>
          </a:bodyPr>
          <a:lstStyle/>
          <a:p>
            <a:r>
              <a:rPr lang="en-US" altLang="en-US" sz="1200" err="1">
                <a:solidFill>
                  <a:schemeClr val="bg1"/>
                </a:solidFill>
                <a:latin typeface="Century Gothic" panose="020B0502020202020204" pitchFamily="34" charset="0"/>
                <a:ea typeface="微软雅黑" charset="-122"/>
                <a:sym typeface="微软雅黑" panose="020B0503020204020204" pitchFamily="34" charset="-122"/>
              </a:rPr>
              <a:t>Sangfor</a:t>
            </a:r>
            <a:r>
              <a:rPr lang="en-US" altLang="en-US" sz="1200">
                <a:solidFill>
                  <a:schemeClr val="bg1"/>
                </a:solidFill>
                <a:latin typeface="Century Gothic" panose="020B0502020202020204" pitchFamily="34" charset="0"/>
                <a:ea typeface="微软雅黑" charset="-122"/>
                <a:sym typeface="微软雅黑" panose="020B0503020204020204" pitchFamily="34" charset="-122"/>
              </a:rPr>
              <a:t> Technologies Inc.</a:t>
            </a:r>
          </a:p>
        </p:txBody>
      </p:sp>
      <p:pic>
        <p:nvPicPr>
          <p:cNvPr id="6" name="图片 5">
            <a:extLst>
              <a:ext uri="{FF2B5EF4-FFF2-40B4-BE49-F238E27FC236}">
                <a16:creationId xmlns:a16="http://schemas.microsoft.com/office/drawing/2014/main" id="{5028FC62-A154-DB48-ABAB-4345F0F084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3282" y="752169"/>
            <a:ext cx="2195620" cy="721586"/>
          </a:xfrm>
          <a:prstGeom prst="rect">
            <a:avLst/>
          </a:prstGeom>
        </p:spPr>
      </p:pic>
      <p:cxnSp>
        <p:nvCxnSpPr>
          <p:cNvPr id="7" name="直接连接符 13">
            <a:extLst>
              <a:ext uri="{FF2B5EF4-FFF2-40B4-BE49-F238E27FC236}">
                <a16:creationId xmlns:a16="http://schemas.microsoft.com/office/drawing/2014/main" id="{E45EBCB9-8ED1-E140-BEB1-A65CED438A5E}"/>
              </a:ext>
            </a:extLst>
          </p:cNvPr>
          <p:cNvCxnSpPr>
            <a:cxnSpLocks/>
          </p:cNvCxnSpPr>
          <p:nvPr/>
        </p:nvCxnSpPr>
        <p:spPr>
          <a:xfrm flipV="1">
            <a:off x="846779" y="3854196"/>
            <a:ext cx="4785395" cy="1"/>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028AD192-FD05-D949-A629-DCCFF3DF2373}"/>
              </a:ext>
            </a:extLst>
          </p:cNvPr>
          <p:cNvSpPr/>
          <p:nvPr/>
        </p:nvSpPr>
        <p:spPr>
          <a:xfrm>
            <a:off x="846779" y="3044144"/>
            <a:ext cx="5385056" cy="707886"/>
          </a:xfrm>
          <a:prstGeom prst="rect">
            <a:avLst/>
          </a:prstGeom>
        </p:spPr>
        <p:txBody>
          <a:bodyPr wrap="square">
            <a:spAutoFit/>
          </a:bodyPr>
          <a:lstStyle/>
          <a:p>
            <a:r>
              <a:rPr lang="en-AU" altLang="zh-CN" sz="4000" b="1" dirty="0">
                <a:solidFill>
                  <a:schemeClr val="bg1"/>
                </a:solidFill>
              </a:rPr>
              <a:t>Demo</a:t>
            </a:r>
          </a:p>
        </p:txBody>
      </p:sp>
      <p:sp>
        <p:nvSpPr>
          <p:cNvPr id="10" name="文本框 9">
            <a:extLst>
              <a:ext uri="{FF2B5EF4-FFF2-40B4-BE49-F238E27FC236}">
                <a16:creationId xmlns:a16="http://schemas.microsoft.com/office/drawing/2014/main" id="{EDB20907-1561-1546-858D-1C4E72B77854}"/>
              </a:ext>
            </a:extLst>
          </p:cNvPr>
          <p:cNvSpPr txBox="1"/>
          <p:nvPr/>
        </p:nvSpPr>
        <p:spPr>
          <a:xfrm>
            <a:off x="9589324" y="6464866"/>
            <a:ext cx="1596912" cy="276999"/>
          </a:xfrm>
          <a:prstGeom prst="rect">
            <a:avLst/>
          </a:prstGeom>
          <a:noFill/>
        </p:spPr>
        <p:txBody>
          <a:bodyPr wrap="none" rtlCol="0">
            <a:spAutoFit/>
          </a:bodyPr>
          <a:lstStyle/>
          <a:p>
            <a:r>
              <a:rPr lang="en-US" altLang="en-US" sz="1200">
                <a:solidFill>
                  <a:schemeClr val="bg1"/>
                </a:solidFill>
                <a:latin typeface="Century Gothic" panose="020B0502020202020204" pitchFamily="34" charset="0"/>
                <a:ea typeface="微软雅黑" charset="-122"/>
                <a:sym typeface="微软雅黑" panose="020B0503020204020204" pitchFamily="34" charset="-122"/>
              </a:rPr>
              <a:t>PPT_Intro_</a:t>
            </a:r>
            <a:r>
              <a:rPr lang="en-US" altLang="zh-CN" sz="1200">
                <a:solidFill>
                  <a:schemeClr val="bg1"/>
                </a:solidFill>
                <a:latin typeface="Century Gothic" panose="020B0502020202020204" pitchFamily="34" charset="0"/>
                <a:ea typeface="微软雅黑" charset="-122"/>
                <a:sym typeface="微软雅黑" panose="020B0503020204020204" pitchFamily="34" charset="-122"/>
              </a:rPr>
              <a:t>20230413</a:t>
            </a:r>
            <a:endParaRPr lang="en-US" altLang="en-US" sz="1200">
              <a:solidFill>
                <a:schemeClr val="bg1"/>
              </a:solidFill>
              <a:latin typeface="Century Gothic" panose="020B0502020202020204" pitchFamily="34" charset="0"/>
              <a:ea typeface="微软雅黑" charset="-122"/>
              <a:sym typeface="微软雅黑" panose="020B0503020204020204" pitchFamily="34" charset="-122"/>
            </a:endParaRPr>
          </a:p>
        </p:txBody>
      </p:sp>
      <p:grpSp>
        <p:nvGrpSpPr>
          <p:cNvPr id="11" name="组合 10">
            <a:extLst>
              <a:ext uri="{FF2B5EF4-FFF2-40B4-BE49-F238E27FC236}">
                <a16:creationId xmlns:a16="http://schemas.microsoft.com/office/drawing/2014/main" id="{D8F206FF-27A2-DD4E-B523-734C26339613}"/>
              </a:ext>
            </a:extLst>
          </p:cNvPr>
          <p:cNvGrpSpPr/>
          <p:nvPr/>
        </p:nvGrpSpPr>
        <p:grpSpPr>
          <a:xfrm>
            <a:off x="887058" y="5278349"/>
            <a:ext cx="2344763" cy="593875"/>
            <a:chOff x="2582762" y="4776617"/>
            <a:chExt cx="1769696" cy="450216"/>
          </a:xfrm>
        </p:grpSpPr>
        <p:sp>
          <p:nvSpPr>
            <p:cNvPr id="12" name="圆角矩形 11">
              <a:extLst>
                <a:ext uri="{FF2B5EF4-FFF2-40B4-BE49-F238E27FC236}">
                  <a16:creationId xmlns:a16="http://schemas.microsoft.com/office/drawing/2014/main" id="{34008077-649F-F945-8696-94D97E5782D3}"/>
                </a:ext>
              </a:extLst>
            </p:cNvPr>
            <p:cNvSpPr/>
            <p:nvPr/>
          </p:nvSpPr>
          <p:spPr>
            <a:xfrm>
              <a:off x="3875798" y="4776617"/>
              <a:ext cx="476660" cy="450216"/>
            </a:xfrm>
            <a:prstGeom prst="roundRect">
              <a:avLst/>
            </a:prstGeom>
            <a:solidFill>
              <a:srgbClr val="2186FA"/>
            </a:solidFill>
            <a:ln>
              <a:noFill/>
            </a:ln>
            <a:effectLst>
              <a:outerShdw blurRad="171026" dist="38100" dir="5400000" algn="t" rotWithShape="0">
                <a:srgbClr val="2086F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圆角矩形 12">
              <a:extLst>
                <a:ext uri="{FF2B5EF4-FFF2-40B4-BE49-F238E27FC236}">
                  <a16:creationId xmlns:a16="http://schemas.microsoft.com/office/drawing/2014/main" id="{248329B8-FF9F-E641-97BE-8EFEFA28FF8A}"/>
                </a:ext>
              </a:extLst>
            </p:cNvPr>
            <p:cNvSpPr/>
            <p:nvPr/>
          </p:nvSpPr>
          <p:spPr>
            <a:xfrm>
              <a:off x="3218492" y="4776617"/>
              <a:ext cx="476660" cy="450216"/>
            </a:xfrm>
            <a:prstGeom prst="roundRect">
              <a:avLst/>
            </a:prstGeom>
            <a:solidFill>
              <a:srgbClr val="36B943"/>
            </a:solidFill>
            <a:ln>
              <a:noFill/>
            </a:ln>
            <a:effectLst>
              <a:outerShdw blurRad="171026" dist="38100" dir="5400000" algn="t" rotWithShape="0">
                <a:srgbClr val="2086F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圆角矩形 13">
              <a:extLst>
                <a:ext uri="{FF2B5EF4-FFF2-40B4-BE49-F238E27FC236}">
                  <a16:creationId xmlns:a16="http://schemas.microsoft.com/office/drawing/2014/main" id="{F7C97FEC-AA71-1643-8F5F-4FF3F1013950}"/>
                </a:ext>
              </a:extLst>
            </p:cNvPr>
            <p:cNvSpPr/>
            <p:nvPr/>
          </p:nvSpPr>
          <p:spPr>
            <a:xfrm>
              <a:off x="2582762" y="4776617"/>
              <a:ext cx="476660" cy="450216"/>
            </a:xfrm>
            <a:prstGeom prst="roundRect">
              <a:avLst/>
            </a:prstGeom>
            <a:solidFill>
              <a:srgbClr val="00B0F0"/>
            </a:solidFill>
            <a:ln>
              <a:noFill/>
            </a:ln>
            <a:effectLst>
              <a:outerShdw blurRad="171026" dist="38100" dir="5400000" algn="t" rotWithShape="0">
                <a:srgbClr val="2086F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15" name="图形 14">
            <a:extLst>
              <a:ext uri="{FF2B5EF4-FFF2-40B4-BE49-F238E27FC236}">
                <a16:creationId xmlns:a16="http://schemas.microsoft.com/office/drawing/2014/main" id="{B4352EFA-EC6B-9F41-A346-C1ACBC0A3DA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838048" y="5358165"/>
            <a:ext cx="414195" cy="414195"/>
          </a:xfrm>
          <a:prstGeom prst="rect">
            <a:avLst/>
          </a:prstGeom>
        </p:spPr>
      </p:pic>
      <p:pic>
        <p:nvPicPr>
          <p:cNvPr id="16" name="图形 15">
            <a:extLst>
              <a:ext uri="{FF2B5EF4-FFF2-40B4-BE49-F238E27FC236}">
                <a16:creationId xmlns:a16="http://schemas.microsoft.com/office/drawing/2014/main" id="{E9033EBA-9D16-8040-A897-98EAA3587FD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29901" y="5426716"/>
            <a:ext cx="343342" cy="343342"/>
          </a:xfrm>
          <a:prstGeom prst="rect">
            <a:avLst/>
          </a:prstGeom>
        </p:spPr>
      </p:pic>
      <p:pic>
        <p:nvPicPr>
          <p:cNvPr id="17" name="图形 16">
            <a:extLst>
              <a:ext uri="{FF2B5EF4-FFF2-40B4-BE49-F238E27FC236}">
                <a16:creationId xmlns:a16="http://schemas.microsoft.com/office/drawing/2014/main" id="{9DBC9D38-E59A-0B40-8DE9-98F60854AE8E}"/>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663097" y="5322338"/>
            <a:ext cx="505895" cy="505895"/>
          </a:xfrm>
          <a:prstGeom prst="rect">
            <a:avLst/>
          </a:prstGeom>
        </p:spPr>
      </p:pic>
    </p:spTree>
    <p:extLst>
      <p:ext uri="{BB962C8B-B14F-4D97-AF65-F5344CB8AC3E}">
        <p14:creationId xmlns:p14="http://schemas.microsoft.com/office/powerpoint/2010/main" val="9046276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0415" y="645653"/>
            <a:ext cx="2006357" cy="659385"/>
          </a:xfrm>
          <a:prstGeom prst="rect">
            <a:avLst/>
          </a:prstGeom>
        </p:spPr>
      </p:pic>
      <p:grpSp>
        <p:nvGrpSpPr>
          <p:cNvPr id="3" name="组合 2">
            <a:extLst>
              <a:ext uri="{FF2B5EF4-FFF2-40B4-BE49-F238E27FC236}">
                <a16:creationId xmlns:a16="http://schemas.microsoft.com/office/drawing/2014/main" id="{BB768170-C658-A343-9498-6114CA2A1210}"/>
              </a:ext>
            </a:extLst>
          </p:cNvPr>
          <p:cNvGrpSpPr/>
          <p:nvPr/>
        </p:nvGrpSpPr>
        <p:grpSpPr>
          <a:xfrm>
            <a:off x="655127" y="1931576"/>
            <a:ext cx="5035405" cy="1200329"/>
            <a:chOff x="658813" y="2742994"/>
            <a:chExt cx="3650452" cy="870187"/>
          </a:xfrm>
        </p:grpSpPr>
        <p:sp>
          <p:nvSpPr>
            <p:cNvPr id="14" name="矩形 13">
              <a:extLst>
                <a:ext uri="{FF2B5EF4-FFF2-40B4-BE49-F238E27FC236}">
                  <a16:creationId xmlns:a16="http://schemas.microsoft.com/office/drawing/2014/main" id="{A7B58E63-5BB4-C245-9906-069B25CF5F94}"/>
                </a:ext>
              </a:extLst>
            </p:cNvPr>
            <p:cNvSpPr/>
            <p:nvPr/>
          </p:nvSpPr>
          <p:spPr>
            <a:xfrm>
              <a:off x="658813" y="2742994"/>
              <a:ext cx="3132114" cy="870187"/>
            </a:xfrm>
            <a:prstGeom prst="rect">
              <a:avLst/>
            </a:prstGeom>
          </p:spPr>
          <p:txBody>
            <a:bodyPr wrap="none">
              <a:spAutoFit/>
            </a:bodyPr>
            <a:lstStyle/>
            <a:p>
              <a:r>
                <a:rPr lang="en-US" altLang="zh-CN" sz="7200" b="1" dirty="0">
                  <a:solidFill>
                    <a:schemeClr val="bg1"/>
                  </a:solidFill>
                  <a:latin typeface="Century Gothic" panose="020B0502020202020204" pitchFamily="34" charset="0"/>
                  <a:ea typeface="微软雅黑" charset="-122"/>
                </a:rPr>
                <a:t>GRACIAS</a:t>
              </a:r>
              <a:endParaRPr lang="zh-CN" altLang="en-US" sz="7200" b="1" dirty="0">
                <a:solidFill>
                  <a:schemeClr val="bg1"/>
                </a:solidFill>
                <a:latin typeface="Century Gothic" panose="020B0502020202020204" pitchFamily="34" charset="0"/>
              </a:endParaRPr>
            </a:p>
          </p:txBody>
        </p:sp>
        <p:cxnSp>
          <p:nvCxnSpPr>
            <p:cNvPr id="17" name="直接连接符 15">
              <a:extLst>
                <a:ext uri="{FF2B5EF4-FFF2-40B4-BE49-F238E27FC236}">
                  <a16:creationId xmlns:a16="http://schemas.microsoft.com/office/drawing/2014/main" id="{83CC0244-20AC-094F-9C8A-064B6C7915E6}"/>
                </a:ext>
              </a:extLst>
            </p:cNvPr>
            <p:cNvCxnSpPr>
              <a:cxnSpLocks/>
            </p:cNvCxnSpPr>
            <p:nvPr/>
          </p:nvCxnSpPr>
          <p:spPr>
            <a:xfrm>
              <a:off x="739023" y="3579469"/>
              <a:ext cx="3570242" cy="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grpSp>
      <p:sp>
        <p:nvSpPr>
          <p:cNvPr id="2" name="矩形 1">
            <a:extLst>
              <a:ext uri="{FF2B5EF4-FFF2-40B4-BE49-F238E27FC236}">
                <a16:creationId xmlns:a16="http://schemas.microsoft.com/office/drawing/2014/main" id="{2DA3D47D-0EE7-5D49-B289-1726531AE0CA}"/>
              </a:ext>
            </a:extLst>
          </p:cNvPr>
          <p:cNvSpPr/>
          <p:nvPr/>
        </p:nvSpPr>
        <p:spPr>
          <a:xfrm>
            <a:off x="2726772" y="5446270"/>
            <a:ext cx="4924764" cy="677108"/>
          </a:xfrm>
          <a:prstGeom prst="rect">
            <a:avLst/>
          </a:prstGeom>
        </p:spPr>
        <p:txBody>
          <a:bodyPr wrap="square">
            <a:spAutoFit/>
          </a:bodyPr>
          <a:lstStyle/>
          <a:p>
            <a:r>
              <a:rPr lang="en-US" altLang="en-US" sz="1400" b="1" dirty="0">
                <a:solidFill>
                  <a:schemeClr val="bg1"/>
                </a:solidFill>
                <a:latin typeface="Century Gothic" panose="020B0502020202020204" pitchFamily="34" charset="0"/>
              </a:rPr>
              <a:t>SANGFOR TECHNOLOGIES HEADQUARTERS</a:t>
            </a:r>
          </a:p>
          <a:p>
            <a:r>
              <a:rPr lang="en-US" altLang="en-US" sz="1200" dirty="0">
                <a:solidFill>
                  <a:schemeClr val="bg1"/>
                </a:solidFill>
                <a:latin typeface="Century Gothic" panose="020B0502020202020204" pitchFamily="34" charset="0"/>
              </a:rPr>
              <a:t>Block A1, Nanshan </a:t>
            </a:r>
            <a:r>
              <a:rPr lang="en-US" altLang="en-US" sz="1200" dirty="0" err="1">
                <a:solidFill>
                  <a:schemeClr val="bg1"/>
                </a:solidFill>
                <a:latin typeface="Century Gothic" panose="020B0502020202020204" pitchFamily="34" charset="0"/>
              </a:rPr>
              <a:t>iPark</a:t>
            </a:r>
            <a:r>
              <a:rPr lang="en-US" altLang="en-US" sz="1200" dirty="0">
                <a:solidFill>
                  <a:schemeClr val="bg1"/>
                </a:solidFill>
                <a:latin typeface="Century Gothic" panose="020B0502020202020204" pitchFamily="34" charset="0"/>
              </a:rPr>
              <a:t>, No.1001 </a:t>
            </a:r>
            <a:r>
              <a:rPr lang="en-US" altLang="en-US" sz="1200" dirty="0" err="1">
                <a:solidFill>
                  <a:schemeClr val="bg1"/>
                </a:solidFill>
                <a:latin typeface="Century Gothic" panose="020B0502020202020204" pitchFamily="34" charset="0"/>
              </a:rPr>
              <a:t>Xueyuan</a:t>
            </a:r>
            <a:r>
              <a:rPr lang="en-US" altLang="en-US" sz="1200" dirty="0">
                <a:solidFill>
                  <a:schemeClr val="bg1"/>
                </a:solidFill>
                <a:latin typeface="Century Gothic" panose="020B0502020202020204" pitchFamily="34" charset="0"/>
              </a:rPr>
              <a:t> Road, Nanshan District, Shenzhen, Guangdong Province, P. R. China.</a:t>
            </a:r>
          </a:p>
        </p:txBody>
      </p:sp>
      <p:sp>
        <p:nvSpPr>
          <p:cNvPr id="7" name="矩形 6">
            <a:extLst>
              <a:ext uri="{FF2B5EF4-FFF2-40B4-BE49-F238E27FC236}">
                <a16:creationId xmlns:a16="http://schemas.microsoft.com/office/drawing/2014/main" id="{6551AD9B-5C1E-A342-90B1-23A994243F03}"/>
              </a:ext>
            </a:extLst>
          </p:cNvPr>
          <p:cNvSpPr/>
          <p:nvPr/>
        </p:nvSpPr>
        <p:spPr>
          <a:xfrm>
            <a:off x="754073" y="6420316"/>
            <a:ext cx="162252" cy="162252"/>
          </a:xfrm>
          <a:prstGeom prst="rect">
            <a:avLst/>
          </a:prstGeom>
          <a:solidFill>
            <a:srgbClr val="208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 name="文本框 7">
            <a:extLst>
              <a:ext uri="{FF2B5EF4-FFF2-40B4-BE49-F238E27FC236}">
                <a16:creationId xmlns:a16="http://schemas.microsoft.com/office/drawing/2014/main" id="{4FA283D2-E06E-B744-88BA-B503CFAF8CC2}"/>
              </a:ext>
            </a:extLst>
          </p:cNvPr>
          <p:cNvSpPr txBox="1"/>
          <p:nvPr/>
        </p:nvSpPr>
        <p:spPr>
          <a:xfrm>
            <a:off x="972528" y="6353979"/>
            <a:ext cx="1560042" cy="276999"/>
          </a:xfrm>
          <a:prstGeom prst="rect">
            <a:avLst/>
          </a:prstGeom>
          <a:noFill/>
        </p:spPr>
        <p:txBody>
          <a:bodyPr wrap="none" rtlCol="0">
            <a:spAutoFit/>
          </a:bodyPr>
          <a:lstStyle/>
          <a:p>
            <a:r>
              <a:rPr lang="en-US" altLang="en-US" sz="1200" err="1">
                <a:solidFill>
                  <a:schemeClr val="bg1"/>
                </a:solidFill>
                <a:latin typeface="Century Gothic" panose="020B0502020202020204" pitchFamily="34" charset="0"/>
                <a:ea typeface="微软雅黑" charset="-122"/>
                <a:sym typeface="微软雅黑" panose="020B0503020204020204" pitchFamily="34" charset="-122"/>
              </a:rPr>
              <a:t>www.sangfor.com</a:t>
            </a:r>
            <a:endParaRPr lang="en-US" altLang="en-US" sz="1200">
              <a:solidFill>
                <a:schemeClr val="bg1"/>
              </a:solidFill>
              <a:latin typeface="Century Gothic" panose="020B0502020202020204" pitchFamily="34" charset="0"/>
              <a:ea typeface="微软雅黑" charset="-122"/>
            </a:endParaRPr>
          </a:p>
        </p:txBody>
      </p:sp>
      <p:sp>
        <p:nvSpPr>
          <p:cNvPr id="9" name="矩形 8">
            <a:extLst>
              <a:ext uri="{FF2B5EF4-FFF2-40B4-BE49-F238E27FC236}">
                <a16:creationId xmlns:a16="http://schemas.microsoft.com/office/drawing/2014/main" id="{34B42F16-2904-0B46-8860-E70F3D0CAC90}"/>
              </a:ext>
            </a:extLst>
          </p:cNvPr>
          <p:cNvSpPr/>
          <p:nvPr/>
        </p:nvSpPr>
        <p:spPr>
          <a:xfrm>
            <a:off x="4858940" y="6432297"/>
            <a:ext cx="162252" cy="162252"/>
          </a:xfrm>
          <a:prstGeom prst="rect">
            <a:avLst/>
          </a:prstGeom>
          <a:solidFill>
            <a:srgbClr val="79B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文本框 9">
            <a:extLst>
              <a:ext uri="{FF2B5EF4-FFF2-40B4-BE49-F238E27FC236}">
                <a16:creationId xmlns:a16="http://schemas.microsoft.com/office/drawing/2014/main" id="{DBB09B7A-6094-3746-8568-48A848670039}"/>
              </a:ext>
            </a:extLst>
          </p:cNvPr>
          <p:cNvSpPr txBox="1"/>
          <p:nvPr/>
        </p:nvSpPr>
        <p:spPr>
          <a:xfrm>
            <a:off x="5057021" y="6353978"/>
            <a:ext cx="2100255" cy="276999"/>
          </a:xfrm>
          <a:prstGeom prst="rect">
            <a:avLst/>
          </a:prstGeom>
          <a:noFill/>
        </p:spPr>
        <p:txBody>
          <a:bodyPr wrap="none" rtlCol="0">
            <a:spAutoFit/>
          </a:bodyPr>
          <a:lstStyle/>
          <a:p>
            <a:r>
              <a:rPr lang="en-US" altLang="en-US" sz="1200" err="1">
                <a:solidFill>
                  <a:schemeClr val="bg1"/>
                </a:solidFill>
                <a:latin typeface="Century Gothic" panose="020B0502020202020204" pitchFamily="34" charset="0"/>
                <a:ea typeface="微软雅黑" charset="-122"/>
                <a:sym typeface="微软雅黑" panose="020B0503020204020204" pitchFamily="34" charset="-122"/>
              </a:rPr>
              <a:t>Sangfor</a:t>
            </a:r>
            <a:r>
              <a:rPr lang="en-US" altLang="en-US" sz="1200">
                <a:solidFill>
                  <a:schemeClr val="bg1"/>
                </a:solidFill>
                <a:latin typeface="Century Gothic" panose="020B0502020202020204" pitchFamily="34" charset="0"/>
                <a:ea typeface="微软雅黑" charset="-122"/>
                <a:sym typeface="微软雅黑" panose="020B0503020204020204" pitchFamily="34" charset="-122"/>
              </a:rPr>
              <a:t> Technologies Inc.</a:t>
            </a:r>
          </a:p>
        </p:txBody>
      </p:sp>
      <p:grpSp>
        <p:nvGrpSpPr>
          <p:cNvPr id="13" name="组合 12">
            <a:extLst>
              <a:ext uri="{FF2B5EF4-FFF2-40B4-BE49-F238E27FC236}">
                <a16:creationId xmlns:a16="http://schemas.microsoft.com/office/drawing/2014/main" id="{58F060B9-2733-4F4E-B798-C531FB437FE2}"/>
              </a:ext>
            </a:extLst>
          </p:cNvPr>
          <p:cNvGrpSpPr/>
          <p:nvPr/>
        </p:nvGrpSpPr>
        <p:grpSpPr>
          <a:xfrm>
            <a:off x="9459277" y="6123378"/>
            <a:ext cx="2412756" cy="593875"/>
            <a:chOff x="2582762" y="4776617"/>
            <a:chExt cx="1769696" cy="450216"/>
          </a:xfrm>
        </p:grpSpPr>
        <p:sp>
          <p:nvSpPr>
            <p:cNvPr id="15" name="圆角矩形 14">
              <a:extLst>
                <a:ext uri="{FF2B5EF4-FFF2-40B4-BE49-F238E27FC236}">
                  <a16:creationId xmlns:a16="http://schemas.microsoft.com/office/drawing/2014/main" id="{5638BAF7-7886-2A46-96F9-FD13896E52AE}"/>
                </a:ext>
              </a:extLst>
            </p:cNvPr>
            <p:cNvSpPr/>
            <p:nvPr/>
          </p:nvSpPr>
          <p:spPr>
            <a:xfrm>
              <a:off x="3875798" y="4776617"/>
              <a:ext cx="476660" cy="450216"/>
            </a:xfrm>
            <a:prstGeom prst="roundRect">
              <a:avLst/>
            </a:prstGeom>
            <a:solidFill>
              <a:srgbClr val="2086FA"/>
            </a:solidFill>
            <a:ln>
              <a:noFill/>
            </a:ln>
            <a:effectLst>
              <a:outerShdw blurRad="171026" dist="38100" dir="5400000" algn="t" rotWithShape="0">
                <a:srgbClr val="2086F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圆角矩形 15">
              <a:extLst>
                <a:ext uri="{FF2B5EF4-FFF2-40B4-BE49-F238E27FC236}">
                  <a16:creationId xmlns:a16="http://schemas.microsoft.com/office/drawing/2014/main" id="{E820A24C-D2C7-054B-BC78-183DDEABCBB2}"/>
                </a:ext>
              </a:extLst>
            </p:cNvPr>
            <p:cNvSpPr/>
            <p:nvPr/>
          </p:nvSpPr>
          <p:spPr>
            <a:xfrm>
              <a:off x="3218492" y="4776617"/>
              <a:ext cx="476660" cy="450216"/>
            </a:xfrm>
            <a:prstGeom prst="roundRect">
              <a:avLst/>
            </a:prstGeom>
            <a:solidFill>
              <a:srgbClr val="36B943"/>
            </a:solidFill>
            <a:ln>
              <a:noFill/>
            </a:ln>
            <a:effectLst>
              <a:outerShdw blurRad="171026" dist="38100" dir="5400000" algn="t" rotWithShape="0">
                <a:srgbClr val="2086F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圆角矩形 17">
              <a:extLst>
                <a:ext uri="{FF2B5EF4-FFF2-40B4-BE49-F238E27FC236}">
                  <a16:creationId xmlns:a16="http://schemas.microsoft.com/office/drawing/2014/main" id="{AA8CA2A1-6D7C-C047-9DD9-36E351423F13}"/>
                </a:ext>
              </a:extLst>
            </p:cNvPr>
            <p:cNvSpPr/>
            <p:nvPr/>
          </p:nvSpPr>
          <p:spPr>
            <a:xfrm>
              <a:off x="2582762" y="4776617"/>
              <a:ext cx="476660" cy="450216"/>
            </a:xfrm>
            <a:prstGeom prst="roundRect">
              <a:avLst/>
            </a:prstGeom>
            <a:solidFill>
              <a:srgbClr val="00B0F0"/>
            </a:solidFill>
            <a:ln>
              <a:noFill/>
            </a:ln>
            <a:effectLst>
              <a:outerShdw blurRad="171026" dist="38100" dir="5400000" algn="t" rotWithShape="0">
                <a:srgbClr val="2086F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20" name="图形 19">
            <a:extLst>
              <a:ext uri="{FF2B5EF4-FFF2-40B4-BE49-F238E27FC236}">
                <a16:creationId xmlns:a16="http://schemas.microsoft.com/office/drawing/2014/main" id="{BC8CFC2E-6720-6E49-BD96-4F4E1B92E75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43848" y="6200869"/>
            <a:ext cx="414195" cy="414195"/>
          </a:xfrm>
          <a:prstGeom prst="rect">
            <a:avLst/>
          </a:prstGeom>
        </p:spPr>
      </p:pic>
      <p:pic>
        <p:nvPicPr>
          <p:cNvPr id="21" name="图形 20">
            <a:extLst>
              <a:ext uri="{FF2B5EF4-FFF2-40B4-BE49-F238E27FC236}">
                <a16:creationId xmlns:a16="http://schemas.microsoft.com/office/drawing/2014/main" id="{89A239D2-DDE3-CF47-8682-16EB1F23D33A}"/>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618096" y="6255384"/>
            <a:ext cx="343342" cy="343342"/>
          </a:xfrm>
          <a:prstGeom prst="rect">
            <a:avLst/>
          </a:prstGeom>
        </p:spPr>
      </p:pic>
      <p:pic>
        <p:nvPicPr>
          <p:cNvPr id="22" name="图形 21">
            <a:extLst>
              <a:ext uri="{FF2B5EF4-FFF2-40B4-BE49-F238E27FC236}">
                <a16:creationId xmlns:a16="http://schemas.microsoft.com/office/drawing/2014/main" id="{BEE1631F-5338-A34A-BE15-EA53923E992E}"/>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1298145" y="6163437"/>
            <a:ext cx="505895" cy="505895"/>
          </a:xfrm>
          <a:prstGeom prst="rect">
            <a:avLst/>
          </a:prstGeom>
        </p:spPr>
      </p:pic>
      <p:sp>
        <p:nvSpPr>
          <p:cNvPr id="5" name="TextBox 3">
            <a:extLst>
              <a:ext uri="{FF2B5EF4-FFF2-40B4-BE49-F238E27FC236}">
                <a16:creationId xmlns:a16="http://schemas.microsoft.com/office/drawing/2014/main" id="{BB1DFE19-CDEC-E75F-79B9-2364E68E0F5E}"/>
              </a:ext>
            </a:extLst>
          </p:cNvPr>
          <p:cNvSpPr>
            <a:spLocks noChangeArrowheads="1"/>
          </p:cNvSpPr>
          <p:nvPr/>
        </p:nvSpPr>
        <p:spPr bwMode="auto">
          <a:xfrm>
            <a:off x="775271" y="3250531"/>
            <a:ext cx="4385428" cy="921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8383" tIns="14191" rIns="28383" bIns="14191" anchor="t">
            <a:spAutoFit/>
          </a:bodyPr>
          <a:lstStyle/>
          <a:p>
            <a:pPr>
              <a:spcAft>
                <a:spcPts val="600"/>
              </a:spcAft>
            </a:pPr>
            <a:r>
              <a:rPr lang="en-US" altLang="en-US" sz="1600" dirty="0">
                <a:solidFill>
                  <a:schemeClr val="bg1"/>
                </a:solidFill>
                <a:latin typeface="Century Gothic"/>
                <a:ea typeface="微软雅黑"/>
              </a:rPr>
              <a:t>Roberto Espinosa| Sr Sales Engineer México</a:t>
            </a:r>
          </a:p>
          <a:p>
            <a:pPr>
              <a:spcAft>
                <a:spcPts val="600"/>
              </a:spcAft>
            </a:pPr>
            <a:r>
              <a:rPr lang="en-US" altLang="en-US" sz="1600" dirty="0" err="1">
                <a:solidFill>
                  <a:schemeClr val="bg1"/>
                </a:solidFill>
                <a:latin typeface="Century Gothic"/>
                <a:ea typeface="微软雅黑"/>
              </a:rPr>
              <a:t>roberto.andrews@sangfor.com</a:t>
            </a:r>
            <a:endParaRPr lang="en-US" altLang="en-US" sz="1600" dirty="0">
              <a:solidFill>
                <a:schemeClr val="bg1"/>
              </a:solidFill>
              <a:latin typeface="Century Gothic"/>
              <a:ea typeface="微软雅黑"/>
            </a:endParaRPr>
          </a:p>
          <a:p>
            <a:pPr>
              <a:spcAft>
                <a:spcPts val="600"/>
              </a:spcAft>
            </a:pPr>
            <a:r>
              <a:rPr lang="en-US" altLang="en-US" sz="1600" dirty="0">
                <a:solidFill>
                  <a:schemeClr val="bg1"/>
                </a:solidFill>
                <a:latin typeface="Century Gothic"/>
                <a:ea typeface="微软雅黑"/>
              </a:rPr>
              <a:t>Sangfor Technologies México</a:t>
            </a:r>
            <a:endParaRPr lang="en-US" altLang="en-US" sz="1600" dirty="0">
              <a:solidFill>
                <a:schemeClr val="bg1"/>
              </a:solidFill>
              <a:latin typeface="Century Gothic" panose="020B0502020202020204" pitchFamily="34" charset="0"/>
              <a:ea typeface="微软雅黑"/>
            </a:endParaRPr>
          </a:p>
        </p:txBody>
      </p:sp>
      <p:pic>
        <p:nvPicPr>
          <p:cNvPr id="4" name="Picture 3">
            <a:extLst>
              <a:ext uri="{FF2B5EF4-FFF2-40B4-BE49-F238E27FC236}">
                <a16:creationId xmlns:a16="http://schemas.microsoft.com/office/drawing/2014/main" id="{C7E066E1-48B5-8102-9FAD-2B3743895DF3}"/>
              </a:ext>
            </a:extLst>
          </p:cNvPr>
          <p:cNvPicPr>
            <a:picLocks noChangeAspect="1"/>
          </p:cNvPicPr>
          <p:nvPr/>
        </p:nvPicPr>
        <p:blipFill>
          <a:blip r:embed="rId10"/>
          <a:stretch>
            <a:fillRect/>
          </a:stretch>
        </p:blipFill>
        <p:spPr>
          <a:xfrm>
            <a:off x="775271" y="4419588"/>
            <a:ext cx="1337537" cy="1340289"/>
          </a:xfrm>
          <a:prstGeom prst="rect">
            <a:avLst/>
          </a:prstGeom>
        </p:spPr>
      </p:pic>
    </p:spTree>
    <p:extLst>
      <p:ext uri="{BB962C8B-B14F-4D97-AF65-F5344CB8AC3E}">
        <p14:creationId xmlns:p14="http://schemas.microsoft.com/office/powerpoint/2010/main" val="964823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 name="灯片编号占位符 3">
            <a:extLst>
              <a:ext uri="{FF2B5EF4-FFF2-40B4-BE49-F238E27FC236}">
                <a16:creationId xmlns:a16="http://schemas.microsoft.com/office/drawing/2014/main" id="{30EB84D3-9166-1D47-89DE-142A65216490}"/>
              </a:ext>
            </a:extLst>
          </p:cNvPr>
          <p:cNvSpPr txBox="1">
            <a:spLocks/>
          </p:cNvSpPr>
          <p:nvPr/>
        </p:nvSpPr>
        <p:spPr>
          <a:xfrm>
            <a:off x="9803758" y="6562665"/>
            <a:ext cx="2183450" cy="239181"/>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altLang="zh-CN" sz="1050">
                <a:solidFill>
                  <a:schemeClr val="bg1">
                    <a:lumMod val="75000"/>
                  </a:schemeClr>
                </a:solidFill>
              </a:rPr>
              <a:t>Sangfor Technologies | </a:t>
            </a:r>
            <a:fld id="{6F6B6950-8D1A-4668-8374-25B44628E0DF}" type="slidenum">
              <a:rPr lang="es-ES_tradnl" altLang="zh-CN" sz="1050" smtClean="0">
                <a:solidFill>
                  <a:schemeClr val="bg1">
                    <a:lumMod val="75000"/>
                  </a:schemeClr>
                </a:solidFill>
              </a:rPr>
              <a:pPr algn="ctr"/>
              <a:t>8</a:t>
            </a:fld>
            <a:endParaRPr lang="es-ES_tradnl" altLang="zh-CN" sz="1050" dirty="0">
              <a:solidFill>
                <a:schemeClr val="bg1">
                  <a:lumMod val="75000"/>
                </a:schemeClr>
              </a:solidFill>
            </a:endParaRPr>
          </a:p>
        </p:txBody>
      </p:sp>
      <p:sp>
        <p:nvSpPr>
          <p:cNvPr id="122" name="灯片编号占位符 3">
            <a:extLst>
              <a:ext uri="{FF2B5EF4-FFF2-40B4-BE49-F238E27FC236}">
                <a16:creationId xmlns:a16="http://schemas.microsoft.com/office/drawing/2014/main" id="{4BBCB7C4-38BB-8F4E-9B4A-AD1824CCA0C9}"/>
              </a:ext>
            </a:extLst>
          </p:cNvPr>
          <p:cNvSpPr txBox="1">
            <a:spLocks/>
          </p:cNvSpPr>
          <p:nvPr/>
        </p:nvSpPr>
        <p:spPr>
          <a:xfrm>
            <a:off x="445118" y="6557942"/>
            <a:ext cx="4849371" cy="30005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altLang="zh-CN" sz="1050">
                <a:solidFill>
                  <a:schemeClr val="bg1">
                    <a:alpha val="66000"/>
                  </a:schemeClr>
                </a:solidFill>
              </a:rPr>
              <a:t>Make Your Digital Transformation Simpler and Secure</a:t>
            </a:r>
            <a:endParaRPr lang="es-ES_tradnl" altLang="zh-CN" sz="1050" dirty="0">
              <a:solidFill>
                <a:schemeClr val="bg1">
                  <a:alpha val="66000"/>
                </a:schemeClr>
              </a:solidFill>
            </a:endParaRPr>
          </a:p>
        </p:txBody>
      </p:sp>
      <p:grpSp>
        <p:nvGrpSpPr>
          <p:cNvPr id="2" name="组合 1">
            <a:extLst>
              <a:ext uri="{FF2B5EF4-FFF2-40B4-BE49-F238E27FC236}">
                <a16:creationId xmlns:a16="http://schemas.microsoft.com/office/drawing/2014/main" id="{AC8A085F-4536-2B47-944F-C11E7A45378B}"/>
              </a:ext>
            </a:extLst>
          </p:cNvPr>
          <p:cNvGrpSpPr/>
          <p:nvPr/>
        </p:nvGrpSpPr>
        <p:grpSpPr>
          <a:xfrm>
            <a:off x="546733" y="1264324"/>
            <a:ext cx="11124567" cy="2262237"/>
            <a:chOff x="729520" y="1264324"/>
            <a:chExt cx="10768975" cy="1849316"/>
          </a:xfrm>
        </p:grpSpPr>
        <p:grpSp>
          <p:nvGrpSpPr>
            <p:cNvPr id="23" name="组合 22">
              <a:extLst>
                <a:ext uri="{FF2B5EF4-FFF2-40B4-BE49-F238E27FC236}">
                  <a16:creationId xmlns:a16="http://schemas.microsoft.com/office/drawing/2014/main" id="{C5A04678-620B-A443-9E95-5BFFAC64DC64}"/>
                </a:ext>
              </a:extLst>
            </p:cNvPr>
            <p:cNvGrpSpPr/>
            <p:nvPr/>
          </p:nvGrpSpPr>
          <p:grpSpPr>
            <a:xfrm>
              <a:off x="729524" y="1264324"/>
              <a:ext cx="5282571" cy="599395"/>
              <a:chOff x="13505156" y="2468788"/>
              <a:chExt cx="5504739" cy="1498452"/>
            </a:xfrm>
          </p:grpSpPr>
          <p:sp>
            <p:nvSpPr>
              <p:cNvPr id="24" name="矩形 23">
                <a:extLst>
                  <a:ext uri="{FF2B5EF4-FFF2-40B4-BE49-F238E27FC236}">
                    <a16:creationId xmlns:a16="http://schemas.microsoft.com/office/drawing/2014/main" id="{287068A0-EB7E-DF41-9AF5-F49C3C561109}"/>
                  </a:ext>
                </a:extLst>
              </p:cNvPr>
              <p:cNvSpPr/>
              <p:nvPr/>
            </p:nvSpPr>
            <p:spPr>
              <a:xfrm>
                <a:off x="13505160" y="2468788"/>
                <a:ext cx="5504735" cy="876199"/>
              </a:xfrm>
              <a:prstGeom prst="rect">
                <a:avLst/>
              </a:prstGeom>
              <a:solidFill>
                <a:srgbClr val="30B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1" lang="es-ES_tradnl" altLang="zh-CN" sz="1600" b="1">
                    <a:solidFill>
                      <a:prstClr val="white"/>
                    </a:solidFill>
                    <a:latin typeface="Century Gothic" panose="020B0502020202020204" pitchFamily="34" charset="0"/>
                  </a:rPr>
                  <a:t>Ransomware + IR</a:t>
                </a:r>
                <a:endParaRPr kumimoji="1" lang="es-ES_tradnl" altLang="zh-CN" sz="1600" b="1" dirty="0">
                  <a:solidFill>
                    <a:prstClr val="white"/>
                  </a:solidFill>
                  <a:latin typeface="Century Gothic" panose="020B0502020202020204" pitchFamily="34" charset="0"/>
                </a:endParaRPr>
              </a:p>
            </p:txBody>
          </p:sp>
          <p:sp>
            <p:nvSpPr>
              <p:cNvPr id="25" name="矩形 106">
                <a:extLst>
                  <a:ext uri="{FF2B5EF4-FFF2-40B4-BE49-F238E27FC236}">
                    <a16:creationId xmlns:a16="http://schemas.microsoft.com/office/drawing/2014/main" id="{F96CAC03-9853-6E41-8869-5B001F0E994B}"/>
                  </a:ext>
                </a:extLst>
              </p:cNvPr>
              <p:cNvSpPr/>
              <p:nvPr/>
            </p:nvSpPr>
            <p:spPr>
              <a:xfrm>
                <a:off x="13505156" y="3344986"/>
                <a:ext cx="5504735" cy="622254"/>
              </a:xfrm>
              <a:custGeom>
                <a:avLst/>
                <a:gdLst>
                  <a:gd name="connsiteX0" fmla="*/ 0 w 3396343"/>
                  <a:gd name="connsiteY0" fmla="*/ 0 h 711393"/>
                  <a:gd name="connsiteX1" fmla="*/ 3396343 w 3396343"/>
                  <a:gd name="connsiteY1" fmla="*/ 0 h 711393"/>
                  <a:gd name="connsiteX2" fmla="*/ 3396343 w 3396343"/>
                  <a:gd name="connsiteY2" fmla="*/ 711393 h 711393"/>
                  <a:gd name="connsiteX3" fmla="*/ 0 w 3396343"/>
                  <a:gd name="connsiteY3" fmla="*/ 711393 h 711393"/>
                  <a:gd name="connsiteX4" fmla="*/ 0 w 3396343"/>
                  <a:gd name="connsiteY4" fmla="*/ 0 h 711393"/>
                  <a:gd name="connsiteX0" fmla="*/ 0 w 3396343"/>
                  <a:gd name="connsiteY0" fmla="*/ 0 h 714198"/>
                  <a:gd name="connsiteX1" fmla="*/ 3396343 w 3396343"/>
                  <a:gd name="connsiteY1" fmla="*/ 0 h 714198"/>
                  <a:gd name="connsiteX2" fmla="*/ 3396343 w 3396343"/>
                  <a:gd name="connsiteY2" fmla="*/ 711393 h 714198"/>
                  <a:gd name="connsiteX3" fmla="*/ 1025769 w 3396343"/>
                  <a:gd name="connsiteY3" fmla="*/ 714198 h 714198"/>
                  <a:gd name="connsiteX4" fmla="*/ 0 w 3396343"/>
                  <a:gd name="connsiteY4" fmla="*/ 711393 h 714198"/>
                  <a:gd name="connsiteX5" fmla="*/ 0 w 3396343"/>
                  <a:gd name="connsiteY5" fmla="*/ 0 h 714198"/>
                  <a:gd name="connsiteX0" fmla="*/ 0 w 3396343"/>
                  <a:gd name="connsiteY0" fmla="*/ 0 h 714198"/>
                  <a:gd name="connsiteX1" fmla="*/ 3396343 w 3396343"/>
                  <a:gd name="connsiteY1" fmla="*/ 0 h 714198"/>
                  <a:gd name="connsiteX2" fmla="*/ 3396343 w 3396343"/>
                  <a:gd name="connsiteY2" fmla="*/ 711393 h 714198"/>
                  <a:gd name="connsiteX3" fmla="*/ 2579077 w 3396343"/>
                  <a:gd name="connsiteY3" fmla="*/ 714197 h 714198"/>
                  <a:gd name="connsiteX4" fmla="*/ 1025769 w 3396343"/>
                  <a:gd name="connsiteY4" fmla="*/ 714198 h 714198"/>
                  <a:gd name="connsiteX5" fmla="*/ 0 w 3396343"/>
                  <a:gd name="connsiteY5" fmla="*/ 711393 h 714198"/>
                  <a:gd name="connsiteX6" fmla="*/ 0 w 3396343"/>
                  <a:gd name="connsiteY6" fmla="*/ 0 h 714198"/>
                  <a:gd name="connsiteX0" fmla="*/ 0 w 3396343"/>
                  <a:gd name="connsiteY0" fmla="*/ 0 h 714198"/>
                  <a:gd name="connsiteX1" fmla="*/ 3396343 w 3396343"/>
                  <a:gd name="connsiteY1" fmla="*/ 0 h 714198"/>
                  <a:gd name="connsiteX2" fmla="*/ 3396343 w 3396343"/>
                  <a:gd name="connsiteY2" fmla="*/ 711393 h 714198"/>
                  <a:gd name="connsiteX3" fmla="*/ 2579077 w 3396343"/>
                  <a:gd name="connsiteY3" fmla="*/ 714197 h 714198"/>
                  <a:gd name="connsiteX4" fmla="*/ 1025769 w 3396343"/>
                  <a:gd name="connsiteY4" fmla="*/ 714198 h 714198"/>
                  <a:gd name="connsiteX5" fmla="*/ 1025769 w 3396343"/>
                  <a:gd name="connsiteY5" fmla="*/ 711393 h 714198"/>
                  <a:gd name="connsiteX6" fmla="*/ 0 w 3396343"/>
                  <a:gd name="connsiteY6" fmla="*/ 0 h 714198"/>
                  <a:gd name="connsiteX0" fmla="*/ 0 w 3396343"/>
                  <a:gd name="connsiteY0" fmla="*/ 0 h 714198"/>
                  <a:gd name="connsiteX1" fmla="*/ 3396343 w 3396343"/>
                  <a:gd name="connsiteY1" fmla="*/ 0 h 714198"/>
                  <a:gd name="connsiteX2" fmla="*/ 3396343 w 3396343"/>
                  <a:gd name="connsiteY2" fmla="*/ 711393 h 714198"/>
                  <a:gd name="connsiteX3" fmla="*/ 2579077 w 3396343"/>
                  <a:gd name="connsiteY3" fmla="*/ 714197 h 714198"/>
                  <a:gd name="connsiteX4" fmla="*/ 1025769 w 3396343"/>
                  <a:gd name="connsiteY4" fmla="*/ 714198 h 714198"/>
                  <a:gd name="connsiteX5" fmla="*/ 1025769 w 3396343"/>
                  <a:gd name="connsiteY5" fmla="*/ 711393 h 714198"/>
                  <a:gd name="connsiteX6" fmla="*/ 0 w 3396343"/>
                  <a:gd name="connsiteY6" fmla="*/ 0 h 714198"/>
                  <a:gd name="connsiteX0" fmla="*/ 0 w 3396343"/>
                  <a:gd name="connsiteY0" fmla="*/ 0 h 714198"/>
                  <a:gd name="connsiteX1" fmla="*/ 3396343 w 3396343"/>
                  <a:gd name="connsiteY1" fmla="*/ 0 h 714198"/>
                  <a:gd name="connsiteX2" fmla="*/ 2939143 w 3396343"/>
                  <a:gd name="connsiteY2" fmla="*/ 699670 h 714198"/>
                  <a:gd name="connsiteX3" fmla="*/ 2579077 w 3396343"/>
                  <a:gd name="connsiteY3" fmla="*/ 714197 h 714198"/>
                  <a:gd name="connsiteX4" fmla="*/ 1025769 w 3396343"/>
                  <a:gd name="connsiteY4" fmla="*/ 714198 h 714198"/>
                  <a:gd name="connsiteX5" fmla="*/ 1025769 w 3396343"/>
                  <a:gd name="connsiteY5" fmla="*/ 711393 h 714198"/>
                  <a:gd name="connsiteX6" fmla="*/ 0 w 3396343"/>
                  <a:gd name="connsiteY6" fmla="*/ 0 h 714198"/>
                  <a:gd name="connsiteX0" fmla="*/ 0 w 3396343"/>
                  <a:gd name="connsiteY0" fmla="*/ 0 h 714198"/>
                  <a:gd name="connsiteX1" fmla="*/ 3396343 w 3396343"/>
                  <a:gd name="connsiteY1" fmla="*/ 0 h 714198"/>
                  <a:gd name="connsiteX2" fmla="*/ 2939143 w 3396343"/>
                  <a:gd name="connsiteY2" fmla="*/ 699670 h 714198"/>
                  <a:gd name="connsiteX3" fmla="*/ 2579077 w 3396343"/>
                  <a:gd name="connsiteY3" fmla="*/ 714197 h 714198"/>
                  <a:gd name="connsiteX4" fmla="*/ 1025769 w 3396343"/>
                  <a:gd name="connsiteY4" fmla="*/ 714198 h 714198"/>
                  <a:gd name="connsiteX5" fmla="*/ 1025769 w 3396343"/>
                  <a:gd name="connsiteY5" fmla="*/ 711393 h 714198"/>
                  <a:gd name="connsiteX6" fmla="*/ 0 w 3396343"/>
                  <a:gd name="connsiteY6" fmla="*/ 0 h 714198"/>
                  <a:gd name="connsiteX0" fmla="*/ 0 w 3396343"/>
                  <a:gd name="connsiteY0" fmla="*/ 0 h 718373"/>
                  <a:gd name="connsiteX1" fmla="*/ 3396343 w 3396343"/>
                  <a:gd name="connsiteY1" fmla="*/ 0 h 718373"/>
                  <a:gd name="connsiteX2" fmla="*/ 2581589 w 3396343"/>
                  <a:gd name="connsiteY2" fmla="*/ 717255 h 718373"/>
                  <a:gd name="connsiteX3" fmla="*/ 2579077 w 3396343"/>
                  <a:gd name="connsiteY3" fmla="*/ 714197 h 718373"/>
                  <a:gd name="connsiteX4" fmla="*/ 1025769 w 3396343"/>
                  <a:gd name="connsiteY4" fmla="*/ 714198 h 718373"/>
                  <a:gd name="connsiteX5" fmla="*/ 1025769 w 3396343"/>
                  <a:gd name="connsiteY5" fmla="*/ 711393 h 718373"/>
                  <a:gd name="connsiteX6" fmla="*/ 0 w 3396343"/>
                  <a:gd name="connsiteY6" fmla="*/ 0 h 718373"/>
                  <a:gd name="connsiteX0" fmla="*/ 0 w 3396343"/>
                  <a:gd name="connsiteY0" fmla="*/ 0 h 718373"/>
                  <a:gd name="connsiteX1" fmla="*/ 3396343 w 3396343"/>
                  <a:gd name="connsiteY1" fmla="*/ 0 h 718373"/>
                  <a:gd name="connsiteX2" fmla="*/ 2581589 w 3396343"/>
                  <a:gd name="connsiteY2" fmla="*/ 717255 h 718373"/>
                  <a:gd name="connsiteX3" fmla="*/ 2579077 w 3396343"/>
                  <a:gd name="connsiteY3" fmla="*/ 714197 h 718373"/>
                  <a:gd name="connsiteX4" fmla="*/ 1025769 w 3396343"/>
                  <a:gd name="connsiteY4" fmla="*/ 714198 h 718373"/>
                  <a:gd name="connsiteX5" fmla="*/ 1025769 w 3396343"/>
                  <a:gd name="connsiteY5" fmla="*/ 711393 h 718373"/>
                  <a:gd name="connsiteX6" fmla="*/ 0 w 3396343"/>
                  <a:gd name="connsiteY6" fmla="*/ 0 h 718373"/>
                  <a:gd name="connsiteX0" fmla="*/ 0 w 3396343"/>
                  <a:gd name="connsiteY0" fmla="*/ 0 h 718373"/>
                  <a:gd name="connsiteX1" fmla="*/ 3396343 w 3396343"/>
                  <a:gd name="connsiteY1" fmla="*/ 0 h 718373"/>
                  <a:gd name="connsiteX2" fmla="*/ 2581589 w 3396343"/>
                  <a:gd name="connsiteY2" fmla="*/ 717255 h 718373"/>
                  <a:gd name="connsiteX3" fmla="*/ 2579077 w 3396343"/>
                  <a:gd name="connsiteY3" fmla="*/ 714197 h 718373"/>
                  <a:gd name="connsiteX4" fmla="*/ 1025769 w 3396343"/>
                  <a:gd name="connsiteY4" fmla="*/ 714198 h 718373"/>
                  <a:gd name="connsiteX5" fmla="*/ 1025769 w 3396343"/>
                  <a:gd name="connsiteY5" fmla="*/ 711393 h 718373"/>
                  <a:gd name="connsiteX6" fmla="*/ 0 w 3396343"/>
                  <a:gd name="connsiteY6" fmla="*/ 0 h 718373"/>
                  <a:gd name="connsiteX0" fmla="*/ 0 w 3396343"/>
                  <a:gd name="connsiteY0" fmla="*/ 0 h 766524"/>
                  <a:gd name="connsiteX1" fmla="*/ 3396343 w 3396343"/>
                  <a:gd name="connsiteY1" fmla="*/ 0 h 766524"/>
                  <a:gd name="connsiteX2" fmla="*/ 2581589 w 3396343"/>
                  <a:gd name="connsiteY2" fmla="*/ 717255 h 766524"/>
                  <a:gd name="connsiteX3" fmla="*/ 2467708 w 3396343"/>
                  <a:gd name="connsiteY3" fmla="*/ 708335 h 766524"/>
                  <a:gd name="connsiteX4" fmla="*/ 1025769 w 3396343"/>
                  <a:gd name="connsiteY4" fmla="*/ 714198 h 766524"/>
                  <a:gd name="connsiteX5" fmla="*/ 1025769 w 3396343"/>
                  <a:gd name="connsiteY5" fmla="*/ 711393 h 766524"/>
                  <a:gd name="connsiteX6" fmla="*/ 0 w 3396343"/>
                  <a:gd name="connsiteY6" fmla="*/ 0 h 766524"/>
                  <a:gd name="connsiteX0" fmla="*/ 0 w 3396343"/>
                  <a:gd name="connsiteY0" fmla="*/ 0 h 769700"/>
                  <a:gd name="connsiteX1" fmla="*/ 3396343 w 3396343"/>
                  <a:gd name="connsiteY1" fmla="*/ 0 h 769700"/>
                  <a:gd name="connsiteX2" fmla="*/ 2581589 w 3396343"/>
                  <a:gd name="connsiteY2" fmla="*/ 717255 h 769700"/>
                  <a:gd name="connsiteX3" fmla="*/ 2573215 w 3396343"/>
                  <a:gd name="connsiteY3" fmla="*/ 714196 h 769700"/>
                  <a:gd name="connsiteX4" fmla="*/ 2467708 w 3396343"/>
                  <a:gd name="connsiteY4" fmla="*/ 708335 h 769700"/>
                  <a:gd name="connsiteX5" fmla="*/ 1025769 w 3396343"/>
                  <a:gd name="connsiteY5" fmla="*/ 714198 h 769700"/>
                  <a:gd name="connsiteX6" fmla="*/ 1025769 w 3396343"/>
                  <a:gd name="connsiteY6" fmla="*/ 711393 h 769700"/>
                  <a:gd name="connsiteX7" fmla="*/ 0 w 3396343"/>
                  <a:gd name="connsiteY7" fmla="*/ 0 h 769700"/>
                  <a:gd name="connsiteX0" fmla="*/ 0 w 3396343"/>
                  <a:gd name="connsiteY0" fmla="*/ 0 h 767612"/>
                  <a:gd name="connsiteX1" fmla="*/ 3396343 w 3396343"/>
                  <a:gd name="connsiteY1" fmla="*/ 0 h 767612"/>
                  <a:gd name="connsiteX2" fmla="*/ 2581589 w 3396343"/>
                  <a:gd name="connsiteY2" fmla="*/ 717255 h 767612"/>
                  <a:gd name="connsiteX3" fmla="*/ 2467708 w 3396343"/>
                  <a:gd name="connsiteY3" fmla="*/ 708335 h 767612"/>
                  <a:gd name="connsiteX4" fmla="*/ 1025769 w 3396343"/>
                  <a:gd name="connsiteY4" fmla="*/ 714198 h 767612"/>
                  <a:gd name="connsiteX5" fmla="*/ 1025769 w 3396343"/>
                  <a:gd name="connsiteY5" fmla="*/ 711393 h 767612"/>
                  <a:gd name="connsiteX6" fmla="*/ 0 w 3396343"/>
                  <a:gd name="connsiteY6" fmla="*/ 0 h 767612"/>
                  <a:gd name="connsiteX0" fmla="*/ 0 w 3497907"/>
                  <a:gd name="connsiteY0" fmla="*/ 0 h 714198"/>
                  <a:gd name="connsiteX1" fmla="*/ 3396343 w 3497907"/>
                  <a:gd name="connsiteY1" fmla="*/ 0 h 714198"/>
                  <a:gd name="connsiteX2" fmla="*/ 2467708 w 3497907"/>
                  <a:gd name="connsiteY2" fmla="*/ 708335 h 714198"/>
                  <a:gd name="connsiteX3" fmla="*/ 1025769 w 3497907"/>
                  <a:gd name="connsiteY3" fmla="*/ 714198 h 714198"/>
                  <a:gd name="connsiteX4" fmla="*/ 1025769 w 3497907"/>
                  <a:gd name="connsiteY4" fmla="*/ 711393 h 714198"/>
                  <a:gd name="connsiteX5" fmla="*/ 0 w 3497907"/>
                  <a:gd name="connsiteY5" fmla="*/ 0 h 714198"/>
                  <a:gd name="connsiteX0" fmla="*/ 0 w 3396344"/>
                  <a:gd name="connsiteY0" fmla="*/ 146 h 714344"/>
                  <a:gd name="connsiteX1" fmla="*/ 3396343 w 3396344"/>
                  <a:gd name="connsiteY1" fmla="*/ 146 h 714344"/>
                  <a:gd name="connsiteX2" fmla="*/ 2467708 w 3396344"/>
                  <a:gd name="connsiteY2" fmla="*/ 708481 h 714344"/>
                  <a:gd name="connsiteX3" fmla="*/ 1025769 w 3396344"/>
                  <a:gd name="connsiteY3" fmla="*/ 714344 h 714344"/>
                  <a:gd name="connsiteX4" fmla="*/ 1025769 w 3396344"/>
                  <a:gd name="connsiteY4" fmla="*/ 711539 h 714344"/>
                  <a:gd name="connsiteX5" fmla="*/ 0 w 3396344"/>
                  <a:gd name="connsiteY5" fmla="*/ 146 h 714344"/>
                  <a:gd name="connsiteX0" fmla="*/ 0 w 3396343"/>
                  <a:gd name="connsiteY0" fmla="*/ 123 h 714321"/>
                  <a:gd name="connsiteX1" fmla="*/ 3396343 w 3396343"/>
                  <a:gd name="connsiteY1" fmla="*/ 123 h 714321"/>
                  <a:gd name="connsiteX2" fmla="*/ 2467708 w 3396343"/>
                  <a:gd name="connsiteY2" fmla="*/ 708458 h 714321"/>
                  <a:gd name="connsiteX3" fmla="*/ 1025769 w 3396343"/>
                  <a:gd name="connsiteY3" fmla="*/ 714321 h 714321"/>
                  <a:gd name="connsiteX4" fmla="*/ 1025769 w 3396343"/>
                  <a:gd name="connsiteY4" fmla="*/ 711516 h 714321"/>
                  <a:gd name="connsiteX5" fmla="*/ 0 w 3396343"/>
                  <a:gd name="connsiteY5" fmla="*/ 123 h 714321"/>
                  <a:gd name="connsiteX0" fmla="*/ 0 w 3396343"/>
                  <a:gd name="connsiteY0" fmla="*/ 123 h 714321"/>
                  <a:gd name="connsiteX1" fmla="*/ 3396343 w 3396343"/>
                  <a:gd name="connsiteY1" fmla="*/ 123 h 714321"/>
                  <a:gd name="connsiteX2" fmla="*/ 2467708 w 3396343"/>
                  <a:gd name="connsiteY2" fmla="*/ 708458 h 714321"/>
                  <a:gd name="connsiteX3" fmla="*/ 1025769 w 3396343"/>
                  <a:gd name="connsiteY3" fmla="*/ 714321 h 714321"/>
                  <a:gd name="connsiteX4" fmla="*/ 1025769 w 3396343"/>
                  <a:gd name="connsiteY4" fmla="*/ 711516 h 714321"/>
                  <a:gd name="connsiteX5" fmla="*/ 0 w 3396343"/>
                  <a:gd name="connsiteY5" fmla="*/ 123 h 71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6343" h="714321">
                    <a:moveTo>
                      <a:pt x="0" y="123"/>
                    </a:moveTo>
                    <a:lnTo>
                      <a:pt x="3396343" y="123"/>
                    </a:lnTo>
                    <a:cubicBezTo>
                      <a:pt x="3397319" y="-10775"/>
                      <a:pt x="2458358" y="706656"/>
                      <a:pt x="2467708" y="708458"/>
                    </a:cubicBezTo>
                    <a:lnTo>
                      <a:pt x="1025769" y="714321"/>
                    </a:lnTo>
                    <a:cubicBezTo>
                      <a:pt x="1025769" y="713386"/>
                      <a:pt x="1021861" y="714186"/>
                      <a:pt x="1025769" y="711516"/>
                    </a:cubicBezTo>
                    <a:cubicBezTo>
                      <a:pt x="1029677" y="708846"/>
                      <a:pt x="341923" y="237254"/>
                      <a:pt x="0" y="123"/>
                    </a:cubicBezTo>
                    <a:close/>
                  </a:path>
                </a:pathLst>
              </a:custGeom>
              <a:gradFill>
                <a:gsLst>
                  <a:gs pos="20000">
                    <a:srgbClr val="58C13D">
                      <a:alpha val="0"/>
                    </a:srgbClr>
                  </a:gs>
                  <a:gs pos="98000">
                    <a:srgbClr val="58C13D">
                      <a:alpha val="44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s-ES_tradnl" altLang="zh-CN" sz="720" dirty="0"/>
              </a:p>
            </p:txBody>
          </p:sp>
        </p:grpSp>
        <p:sp>
          <p:nvSpPr>
            <p:cNvPr id="26" name="矩形 25">
              <a:extLst>
                <a:ext uri="{FF2B5EF4-FFF2-40B4-BE49-F238E27FC236}">
                  <a16:creationId xmlns:a16="http://schemas.microsoft.com/office/drawing/2014/main" id="{A7DF8E36-AE9E-274F-A252-E83F230C677B}"/>
                </a:ext>
              </a:extLst>
            </p:cNvPr>
            <p:cNvSpPr/>
            <p:nvPr/>
          </p:nvSpPr>
          <p:spPr>
            <a:xfrm>
              <a:off x="729520" y="1789335"/>
              <a:ext cx="5282567" cy="1324305"/>
            </a:xfrm>
            <a:prstGeom prst="rect">
              <a:avLst/>
            </a:prstGeom>
            <a:solidFill>
              <a:srgbClr val="58C13D">
                <a:alpha val="7803"/>
              </a:srgbClr>
            </a:solidFill>
            <a:ln w="12700">
              <a:solidFill>
                <a:srgbClr val="30BF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s-ES_tradnl" altLang="zh-CN" sz="1200" dirty="0">
                <a:solidFill>
                  <a:schemeClr val="bg1"/>
                </a:solidFill>
                <a:latin typeface="Century Gothic" panose="020B0502020202020204" pitchFamily="34" charset="0"/>
                <a:ea typeface="微软雅黑" panose="020B0503020204020204" pitchFamily="34" charset="-122"/>
              </a:endParaRPr>
            </a:p>
          </p:txBody>
        </p:sp>
        <p:grpSp>
          <p:nvGrpSpPr>
            <p:cNvPr id="27" name="组合 26">
              <a:extLst>
                <a:ext uri="{FF2B5EF4-FFF2-40B4-BE49-F238E27FC236}">
                  <a16:creationId xmlns:a16="http://schemas.microsoft.com/office/drawing/2014/main" id="{9A994DBC-6632-934C-B361-759FBA7C9820}"/>
                </a:ext>
              </a:extLst>
            </p:cNvPr>
            <p:cNvGrpSpPr/>
            <p:nvPr/>
          </p:nvGrpSpPr>
          <p:grpSpPr>
            <a:xfrm>
              <a:off x="6215924" y="1264324"/>
              <a:ext cx="5282571" cy="599395"/>
              <a:chOff x="13505156" y="2468788"/>
              <a:chExt cx="5504739" cy="1498452"/>
            </a:xfrm>
          </p:grpSpPr>
          <p:sp>
            <p:nvSpPr>
              <p:cNvPr id="28" name="矩形 27">
                <a:extLst>
                  <a:ext uri="{FF2B5EF4-FFF2-40B4-BE49-F238E27FC236}">
                    <a16:creationId xmlns:a16="http://schemas.microsoft.com/office/drawing/2014/main" id="{10299095-0DA1-414E-B170-185F3744BACA}"/>
                  </a:ext>
                </a:extLst>
              </p:cNvPr>
              <p:cNvSpPr/>
              <p:nvPr/>
            </p:nvSpPr>
            <p:spPr>
              <a:xfrm>
                <a:off x="13505160" y="2468788"/>
                <a:ext cx="5504735" cy="876199"/>
              </a:xfrm>
              <a:prstGeom prst="rect">
                <a:avLst/>
              </a:prstGeom>
              <a:solidFill>
                <a:srgbClr val="208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1" lang="es-ES_tradnl" altLang="zh-CN" sz="1600" b="1">
                    <a:solidFill>
                      <a:prstClr val="white"/>
                    </a:solidFill>
                    <a:latin typeface="Century Gothic" panose="020B0502020202020204" pitchFamily="34" charset="0"/>
                  </a:rPr>
                  <a:t>XDDR + MDR</a:t>
                </a:r>
                <a:endParaRPr kumimoji="1" lang="es-ES_tradnl" altLang="zh-CN" sz="1600" b="1" dirty="0">
                  <a:solidFill>
                    <a:prstClr val="white"/>
                  </a:solidFill>
                  <a:latin typeface="Century Gothic" panose="020B0502020202020204" pitchFamily="34" charset="0"/>
                </a:endParaRPr>
              </a:p>
            </p:txBody>
          </p:sp>
          <p:sp>
            <p:nvSpPr>
              <p:cNvPr id="29" name="矩形 106">
                <a:extLst>
                  <a:ext uri="{FF2B5EF4-FFF2-40B4-BE49-F238E27FC236}">
                    <a16:creationId xmlns:a16="http://schemas.microsoft.com/office/drawing/2014/main" id="{DD8ABFD2-BD54-4842-940D-227D0D7D5A85}"/>
                  </a:ext>
                </a:extLst>
              </p:cNvPr>
              <p:cNvSpPr/>
              <p:nvPr/>
            </p:nvSpPr>
            <p:spPr>
              <a:xfrm>
                <a:off x="13505156" y="3344986"/>
                <a:ext cx="5504735" cy="622254"/>
              </a:xfrm>
              <a:custGeom>
                <a:avLst/>
                <a:gdLst>
                  <a:gd name="connsiteX0" fmla="*/ 0 w 3396343"/>
                  <a:gd name="connsiteY0" fmla="*/ 0 h 711393"/>
                  <a:gd name="connsiteX1" fmla="*/ 3396343 w 3396343"/>
                  <a:gd name="connsiteY1" fmla="*/ 0 h 711393"/>
                  <a:gd name="connsiteX2" fmla="*/ 3396343 w 3396343"/>
                  <a:gd name="connsiteY2" fmla="*/ 711393 h 711393"/>
                  <a:gd name="connsiteX3" fmla="*/ 0 w 3396343"/>
                  <a:gd name="connsiteY3" fmla="*/ 711393 h 711393"/>
                  <a:gd name="connsiteX4" fmla="*/ 0 w 3396343"/>
                  <a:gd name="connsiteY4" fmla="*/ 0 h 711393"/>
                  <a:gd name="connsiteX0" fmla="*/ 0 w 3396343"/>
                  <a:gd name="connsiteY0" fmla="*/ 0 h 714198"/>
                  <a:gd name="connsiteX1" fmla="*/ 3396343 w 3396343"/>
                  <a:gd name="connsiteY1" fmla="*/ 0 h 714198"/>
                  <a:gd name="connsiteX2" fmla="*/ 3396343 w 3396343"/>
                  <a:gd name="connsiteY2" fmla="*/ 711393 h 714198"/>
                  <a:gd name="connsiteX3" fmla="*/ 1025769 w 3396343"/>
                  <a:gd name="connsiteY3" fmla="*/ 714198 h 714198"/>
                  <a:gd name="connsiteX4" fmla="*/ 0 w 3396343"/>
                  <a:gd name="connsiteY4" fmla="*/ 711393 h 714198"/>
                  <a:gd name="connsiteX5" fmla="*/ 0 w 3396343"/>
                  <a:gd name="connsiteY5" fmla="*/ 0 h 714198"/>
                  <a:gd name="connsiteX0" fmla="*/ 0 w 3396343"/>
                  <a:gd name="connsiteY0" fmla="*/ 0 h 714198"/>
                  <a:gd name="connsiteX1" fmla="*/ 3396343 w 3396343"/>
                  <a:gd name="connsiteY1" fmla="*/ 0 h 714198"/>
                  <a:gd name="connsiteX2" fmla="*/ 3396343 w 3396343"/>
                  <a:gd name="connsiteY2" fmla="*/ 711393 h 714198"/>
                  <a:gd name="connsiteX3" fmla="*/ 2579077 w 3396343"/>
                  <a:gd name="connsiteY3" fmla="*/ 714197 h 714198"/>
                  <a:gd name="connsiteX4" fmla="*/ 1025769 w 3396343"/>
                  <a:gd name="connsiteY4" fmla="*/ 714198 h 714198"/>
                  <a:gd name="connsiteX5" fmla="*/ 0 w 3396343"/>
                  <a:gd name="connsiteY5" fmla="*/ 711393 h 714198"/>
                  <a:gd name="connsiteX6" fmla="*/ 0 w 3396343"/>
                  <a:gd name="connsiteY6" fmla="*/ 0 h 714198"/>
                  <a:gd name="connsiteX0" fmla="*/ 0 w 3396343"/>
                  <a:gd name="connsiteY0" fmla="*/ 0 h 714198"/>
                  <a:gd name="connsiteX1" fmla="*/ 3396343 w 3396343"/>
                  <a:gd name="connsiteY1" fmla="*/ 0 h 714198"/>
                  <a:gd name="connsiteX2" fmla="*/ 3396343 w 3396343"/>
                  <a:gd name="connsiteY2" fmla="*/ 711393 h 714198"/>
                  <a:gd name="connsiteX3" fmla="*/ 2579077 w 3396343"/>
                  <a:gd name="connsiteY3" fmla="*/ 714197 h 714198"/>
                  <a:gd name="connsiteX4" fmla="*/ 1025769 w 3396343"/>
                  <a:gd name="connsiteY4" fmla="*/ 714198 h 714198"/>
                  <a:gd name="connsiteX5" fmla="*/ 1025769 w 3396343"/>
                  <a:gd name="connsiteY5" fmla="*/ 711393 h 714198"/>
                  <a:gd name="connsiteX6" fmla="*/ 0 w 3396343"/>
                  <a:gd name="connsiteY6" fmla="*/ 0 h 714198"/>
                  <a:gd name="connsiteX0" fmla="*/ 0 w 3396343"/>
                  <a:gd name="connsiteY0" fmla="*/ 0 h 714198"/>
                  <a:gd name="connsiteX1" fmla="*/ 3396343 w 3396343"/>
                  <a:gd name="connsiteY1" fmla="*/ 0 h 714198"/>
                  <a:gd name="connsiteX2" fmla="*/ 3396343 w 3396343"/>
                  <a:gd name="connsiteY2" fmla="*/ 711393 h 714198"/>
                  <a:gd name="connsiteX3" fmla="*/ 2579077 w 3396343"/>
                  <a:gd name="connsiteY3" fmla="*/ 714197 h 714198"/>
                  <a:gd name="connsiteX4" fmla="*/ 1025769 w 3396343"/>
                  <a:gd name="connsiteY4" fmla="*/ 714198 h 714198"/>
                  <a:gd name="connsiteX5" fmla="*/ 1025769 w 3396343"/>
                  <a:gd name="connsiteY5" fmla="*/ 711393 h 714198"/>
                  <a:gd name="connsiteX6" fmla="*/ 0 w 3396343"/>
                  <a:gd name="connsiteY6" fmla="*/ 0 h 714198"/>
                  <a:gd name="connsiteX0" fmla="*/ 0 w 3396343"/>
                  <a:gd name="connsiteY0" fmla="*/ 0 h 714198"/>
                  <a:gd name="connsiteX1" fmla="*/ 3396343 w 3396343"/>
                  <a:gd name="connsiteY1" fmla="*/ 0 h 714198"/>
                  <a:gd name="connsiteX2" fmla="*/ 2939143 w 3396343"/>
                  <a:gd name="connsiteY2" fmla="*/ 699670 h 714198"/>
                  <a:gd name="connsiteX3" fmla="*/ 2579077 w 3396343"/>
                  <a:gd name="connsiteY3" fmla="*/ 714197 h 714198"/>
                  <a:gd name="connsiteX4" fmla="*/ 1025769 w 3396343"/>
                  <a:gd name="connsiteY4" fmla="*/ 714198 h 714198"/>
                  <a:gd name="connsiteX5" fmla="*/ 1025769 w 3396343"/>
                  <a:gd name="connsiteY5" fmla="*/ 711393 h 714198"/>
                  <a:gd name="connsiteX6" fmla="*/ 0 w 3396343"/>
                  <a:gd name="connsiteY6" fmla="*/ 0 h 714198"/>
                  <a:gd name="connsiteX0" fmla="*/ 0 w 3396343"/>
                  <a:gd name="connsiteY0" fmla="*/ 0 h 714198"/>
                  <a:gd name="connsiteX1" fmla="*/ 3396343 w 3396343"/>
                  <a:gd name="connsiteY1" fmla="*/ 0 h 714198"/>
                  <a:gd name="connsiteX2" fmla="*/ 2939143 w 3396343"/>
                  <a:gd name="connsiteY2" fmla="*/ 699670 h 714198"/>
                  <a:gd name="connsiteX3" fmla="*/ 2579077 w 3396343"/>
                  <a:gd name="connsiteY3" fmla="*/ 714197 h 714198"/>
                  <a:gd name="connsiteX4" fmla="*/ 1025769 w 3396343"/>
                  <a:gd name="connsiteY4" fmla="*/ 714198 h 714198"/>
                  <a:gd name="connsiteX5" fmla="*/ 1025769 w 3396343"/>
                  <a:gd name="connsiteY5" fmla="*/ 711393 h 714198"/>
                  <a:gd name="connsiteX6" fmla="*/ 0 w 3396343"/>
                  <a:gd name="connsiteY6" fmla="*/ 0 h 714198"/>
                  <a:gd name="connsiteX0" fmla="*/ 0 w 3396343"/>
                  <a:gd name="connsiteY0" fmla="*/ 0 h 718373"/>
                  <a:gd name="connsiteX1" fmla="*/ 3396343 w 3396343"/>
                  <a:gd name="connsiteY1" fmla="*/ 0 h 718373"/>
                  <a:gd name="connsiteX2" fmla="*/ 2581589 w 3396343"/>
                  <a:gd name="connsiteY2" fmla="*/ 717255 h 718373"/>
                  <a:gd name="connsiteX3" fmla="*/ 2579077 w 3396343"/>
                  <a:gd name="connsiteY3" fmla="*/ 714197 h 718373"/>
                  <a:gd name="connsiteX4" fmla="*/ 1025769 w 3396343"/>
                  <a:gd name="connsiteY4" fmla="*/ 714198 h 718373"/>
                  <a:gd name="connsiteX5" fmla="*/ 1025769 w 3396343"/>
                  <a:gd name="connsiteY5" fmla="*/ 711393 h 718373"/>
                  <a:gd name="connsiteX6" fmla="*/ 0 w 3396343"/>
                  <a:gd name="connsiteY6" fmla="*/ 0 h 718373"/>
                  <a:gd name="connsiteX0" fmla="*/ 0 w 3396343"/>
                  <a:gd name="connsiteY0" fmla="*/ 0 h 718373"/>
                  <a:gd name="connsiteX1" fmla="*/ 3396343 w 3396343"/>
                  <a:gd name="connsiteY1" fmla="*/ 0 h 718373"/>
                  <a:gd name="connsiteX2" fmla="*/ 2581589 w 3396343"/>
                  <a:gd name="connsiteY2" fmla="*/ 717255 h 718373"/>
                  <a:gd name="connsiteX3" fmla="*/ 2579077 w 3396343"/>
                  <a:gd name="connsiteY3" fmla="*/ 714197 h 718373"/>
                  <a:gd name="connsiteX4" fmla="*/ 1025769 w 3396343"/>
                  <a:gd name="connsiteY4" fmla="*/ 714198 h 718373"/>
                  <a:gd name="connsiteX5" fmla="*/ 1025769 w 3396343"/>
                  <a:gd name="connsiteY5" fmla="*/ 711393 h 718373"/>
                  <a:gd name="connsiteX6" fmla="*/ 0 w 3396343"/>
                  <a:gd name="connsiteY6" fmla="*/ 0 h 718373"/>
                  <a:gd name="connsiteX0" fmla="*/ 0 w 3396343"/>
                  <a:gd name="connsiteY0" fmla="*/ 0 h 718373"/>
                  <a:gd name="connsiteX1" fmla="*/ 3396343 w 3396343"/>
                  <a:gd name="connsiteY1" fmla="*/ 0 h 718373"/>
                  <a:gd name="connsiteX2" fmla="*/ 2581589 w 3396343"/>
                  <a:gd name="connsiteY2" fmla="*/ 717255 h 718373"/>
                  <a:gd name="connsiteX3" fmla="*/ 2579077 w 3396343"/>
                  <a:gd name="connsiteY3" fmla="*/ 714197 h 718373"/>
                  <a:gd name="connsiteX4" fmla="*/ 1025769 w 3396343"/>
                  <a:gd name="connsiteY4" fmla="*/ 714198 h 718373"/>
                  <a:gd name="connsiteX5" fmla="*/ 1025769 w 3396343"/>
                  <a:gd name="connsiteY5" fmla="*/ 711393 h 718373"/>
                  <a:gd name="connsiteX6" fmla="*/ 0 w 3396343"/>
                  <a:gd name="connsiteY6" fmla="*/ 0 h 718373"/>
                  <a:gd name="connsiteX0" fmla="*/ 0 w 3396343"/>
                  <a:gd name="connsiteY0" fmla="*/ 0 h 766524"/>
                  <a:gd name="connsiteX1" fmla="*/ 3396343 w 3396343"/>
                  <a:gd name="connsiteY1" fmla="*/ 0 h 766524"/>
                  <a:gd name="connsiteX2" fmla="*/ 2581589 w 3396343"/>
                  <a:gd name="connsiteY2" fmla="*/ 717255 h 766524"/>
                  <a:gd name="connsiteX3" fmla="*/ 2467708 w 3396343"/>
                  <a:gd name="connsiteY3" fmla="*/ 708335 h 766524"/>
                  <a:gd name="connsiteX4" fmla="*/ 1025769 w 3396343"/>
                  <a:gd name="connsiteY4" fmla="*/ 714198 h 766524"/>
                  <a:gd name="connsiteX5" fmla="*/ 1025769 w 3396343"/>
                  <a:gd name="connsiteY5" fmla="*/ 711393 h 766524"/>
                  <a:gd name="connsiteX6" fmla="*/ 0 w 3396343"/>
                  <a:gd name="connsiteY6" fmla="*/ 0 h 766524"/>
                  <a:gd name="connsiteX0" fmla="*/ 0 w 3396343"/>
                  <a:gd name="connsiteY0" fmla="*/ 0 h 769700"/>
                  <a:gd name="connsiteX1" fmla="*/ 3396343 w 3396343"/>
                  <a:gd name="connsiteY1" fmla="*/ 0 h 769700"/>
                  <a:gd name="connsiteX2" fmla="*/ 2581589 w 3396343"/>
                  <a:gd name="connsiteY2" fmla="*/ 717255 h 769700"/>
                  <a:gd name="connsiteX3" fmla="*/ 2573215 w 3396343"/>
                  <a:gd name="connsiteY3" fmla="*/ 714196 h 769700"/>
                  <a:gd name="connsiteX4" fmla="*/ 2467708 w 3396343"/>
                  <a:gd name="connsiteY4" fmla="*/ 708335 h 769700"/>
                  <a:gd name="connsiteX5" fmla="*/ 1025769 w 3396343"/>
                  <a:gd name="connsiteY5" fmla="*/ 714198 h 769700"/>
                  <a:gd name="connsiteX6" fmla="*/ 1025769 w 3396343"/>
                  <a:gd name="connsiteY6" fmla="*/ 711393 h 769700"/>
                  <a:gd name="connsiteX7" fmla="*/ 0 w 3396343"/>
                  <a:gd name="connsiteY7" fmla="*/ 0 h 769700"/>
                  <a:gd name="connsiteX0" fmla="*/ 0 w 3396343"/>
                  <a:gd name="connsiteY0" fmla="*/ 0 h 767612"/>
                  <a:gd name="connsiteX1" fmla="*/ 3396343 w 3396343"/>
                  <a:gd name="connsiteY1" fmla="*/ 0 h 767612"/>
                  <a:gd name="connsiteX2" fmla="*/ 2581589 w 3396343"/>
                  <a:gd name="connsiteY2" fmla="*/ 717255 h 767612"/>
                  <a:gd name="connsiteX3" fmla="*/ 2467708 w 3396343"/>
                  <a:gd name="connsiteY3" fmla="*/ 708335 h 767612"/>
                  <a:gd name="connsiteX4" fmla="*/ 1025769 w 3396343"/>
                  <a:gd name="connsiteY4" fmla="*/ 714198 h 767612"/>
                  <a:gd name="connsiteX5" fmla="*/ 1025769 w 3396343"/>
                  <a:gd name="connsiteY5" fmla="*/ 711393 h 767612"/>
                  <a:gd name="connsiteX6" fmla="*/ 0 w 3396343"/>
                  <a:gd name="connsiteY6" fmla="*/ 0 h 767612"/>
                  <a:gd name="connsiteX0" fmla="*/ 0 w 3497907"/>
                  <a:gd name="connsiteY0" fmla="*/ 0 h 714198"/>
                  <a:gd name="connsiteX1" fmla="*/ 3396343 w 3497907"/>
                  <a:gd name="connsiteY1" fmla="*/ 0 h 714198"/>
                  <a:gd name="connsiteX2" fmla="*/ 2467708 w 3497907"/>
                  <a:gd name="connsiteY2" fmla="*/ 708335 h 714198"/>
                  <a:gd name="connsiteX3" fmla="*/ 1025769 w 3497907"/>
                  <a:gd name="connsiteY3" fmla="*/ 714198 h 714198"/>
                  <a:gd name="connsiteX4" fmla="*/ 1025769 w 3497907"/>
                  <a:gd name="connsiteY4" fmla="*/ 711393 h 714198"/>
                  <a:gd name="connsiteX5" fmla="*/ 0 w 3497907"/>
                  <a:gd name="connsiteY5" fmla="*/ 0 h 714198"/>
                  <a:gd name="connsiteX0" fmla="*/ 0 w 3396344"/>
                  <a:gd name="connsiteY0" fmla="*/ 146 h 714344"/>
                  <a:gd name="connsiteX1" fmla="*/ 3396343 w 3396344"/>
                  <a:gd name="connsiteY1" fmla="*/ 146 h 714344"/>
                  <a:gd name="connsiteX2" fmla="*/ 2467708 w 3396344"/>
                  <a:gd name="connsiteY2" fmla="*/ 708481 h 714344"/>
                  <a:gd name="connsiteX3" fmla="*/ 1025769 w 3396344"/>
                  <a:gd name="connsiteY3" fmla="*/ 714344 h 714344"/>
                  <a:gd name="connsiteX4" fmla="*/ 1025769 w 3396344"/>
                  <a:gd name="connsiteY4" fmla="*/ 711539 h 714344"/>
                  <a:gd name="connsiteX5" fmla="*/ 0 w 3396344"/>
                  <a:gd name="connsiteY5" fmla="*/ 146 h 714344"/>
                  <a:gd name="connsiteX0" fmla="*/ 0 w 3396343"/>
                  <a:gd name="connsiteY0" fmla="*/ 123 h 714321"/>
                  <a:gd name="connsiteX1" fmla="*/ 3396343 w 3396343"/>
                  <a:gd name="connsiteY1" fmla="*/ 123 h 714321"/>
                  <a:gd name="connsiteX2" fmla="*/ 2467708 w 3396343"/>
                  <a:gd name="connsiteY2" fmla="*/ 708458 h 714321"/>
                  <a:gd name="connsiteX3" fmla="*/ 1025769 w 3396343"/>
                  <a:gd name="connsiteY3" fmla="*/ 714321 h 714321"/>
                  <a:gd name="connsiteX4" fmla="*/ 1025769 w 3396343"/>
                  <a:gd name="connsiteY4" fmla="*/ 711516 h 714321"/>
                  <a:gd name="connsiteX5" fmla="*/ 0 w 3396343"/>
                  <a:gd name="connsiteY5" fmla="*/ 123 h 714321"/>
                  <a:gd name="connsiteX0" fmla="*/ 0 w 3396343"/>
                  <a:gd name="connsiteY0" fmla="*/ 123 h 714321"/>
                  <a:gd name="connsiteX1" fmla="*/ 3396343 w 3396343"/>
                  <a:gd name="connsiteY1" fmla="*/ 123 h 714321"/>
                  <a:gd name="connsiteX2" fmla="*/ 2467708 w 3396343"/>
                  <a:gd name="connsiteY2" fmla="*/ 708458 h 714321"/>
                  <a:gd name="connsiteX3" fmla="*/ 1025769 w 3396343"/>
                  <a:gd name="connsiteY3" fmla="*/ 714321 h 714321"/>
                  <a:gd name="connsiteX4" fmla="*/ 1025769 w 3396343"/>
                  <a:gd name="connsiteY4" fmla="*/ 711516 h 714321"/>
                  <a:gd name="connsiteX5" fmla="*/ 0 w 3396343"/>
                  <a:gd name="connsiteY5" fmla="*/ 123 h 71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6343" h="714321">
                    <a:moveTo>
                      <a:pt x="0" y="123"/>
                    </a:moveTo>
                    <a:lnTo>
                      <a:pt x="3396343" y="123"/>
                    </a:lnTo>
                    <a:cubicBezTo>
                      <a:pt x="3397319" y="-10775"/>
                      <a:pt x="2458358" y="706656"/>
                      <a:pt x="2467708" y="708458"/>
                    </a:cubicBezTo>
                    <a:lnTo>
                      <a:pt x="1025769" y="714321"/>
                    </a:lnTo>
                    <a:cubicBezTo>
                      <a:pt x="1025769" y="713386"/>
                      <a:pt x="1021861" y="714186"/>
                      <a:pt x="1025769" y="711516"/>
                    </a:cubicBezTo>
                    <a:cubicBezTo>
                      <a:pt x="1029677" y="708846"/>
                      <a:pt x="341923" y="237254"/>
                      <a:pt x="0" y="123"/>
                    </a:cubicBezTo>
                    <a:close/>
                  </a:path>
                </a:pathLst>
              </a:custGeom>
              <a:gradFill>
                <a:gsLst>
                  <a:gs pos="21000">
                    <a:srgbClr val="2086FA">
                      <a:alpha val="0"/>
                    </a:srgbClr>
                  </a:gs>
                  <a:gs pos="100000">
                    <a:srgbClr val="2086FA">
                      <a:alpha val="45852"/>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s-ES_tradnl" altLang="zh-CN" sz="720" dirty="0"/>
              </a:p>
            </p:txBody>
          </p:sp>
        </p:grpSp>
        <p:sp>
          <p:nvSpPr>
            <p:cNvPr id="30" name="矩形 29">
              <a:extLst>
                <a:ext uri="{FF2B5EF4-FFF2-40B4-BE49-F238E27FC236}">
                  <a16:creationId xmlns:a16="http://schemas.microsoft.com/office/drawing/2014/main" id="{3BF5AAB3-E682-B244-AE01-B9DCD964CCC1}"/>
                </a:ext>
              </a:extLst>
            </p:cNvPr>
            <p:cNvSpPr/>
            <p:nvPr/>
          </p:nvSpPr>
          <p:spPr>
            <a:xfrm>
              <a:off x="6215920" y="1789335"/>
              <a:ext cx="5282567" cy="1324305"/>
            </a:xfrm>
            <a:prstGeom prst="rect">
              <a:avLst/>
            </a:prstGeom>
            <a:solidFill>
              <a:srgbClr val="2086FA">
                <a:alpha val="7803"/>
              </a:srgbClr>
            </a:solidFill>
            <a:ln w="12700">
              <a:solidFill>
                <a:srgbClr val="2086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s-ES_tradnl" altLang="zh-CN" sz="1200" dirty="0">
                <a:solidFill>
                  <a:schemeClr val="bg1"/>
                </a:solidFill>
                <a:latin typeface="Century Gothic" panose="020B0502020202020204" pitchFamily="34" charset="0"/>
                <a:ea typeface="微软雅黑" panose="020B0503020204020204" pitchFamily="34" charset="-122"/>
              </a:endParaRPr>
            </a:p>
          </p:txBody>
        </p:sp>
      </p:grpSp>
      <p:grpSp>
        <p:nvGrpSpPr>
          <p:cNvPr id="32" name="组合 31">
            <a:extLst>
              <a:ext uri="{FF2B5EF4-FFF2-40B4-BE49-F238E27FC236}">
                <a16:creationId xmlns:a16="http://schemas.microsoft.com/office/drawing/2014/main" id="{85DB4207-D868-C646-A2CA-3BB8E725E9EA}"/>
              </a:ext>
            </a:extLst>
          </p:cNvPr>
          <p:cNvGrpSpPr/>
          <p:nvPr/>
        </p:nvGrpSpPr>
        <p:grpSpPr>
          <a:xfrm>
            <a:off x="546733" y="3746894"/>
            <a:ext cx="11124567" cy="2186398"/>
            <a:chOff x="729520" y="1264324"/>
            <a:chExt cx="10768975" cy="1787320"/>
          </a:xfrm>
        </p:grpSpPr>
        <p:grpSp>
          <p:nvGrpSpPr>
            <p:cNvPr id="33" name="组合 32">
              <a:extLst>
                <a:ext uri="{FF2B5EF4-FFF2-40B4-BE49-F238E27FC236}">
                  <a16:creationId xmlns:a16="http://schemas.microsoft.com/office/drawing/2014/main" id="{B3826B1D-A87C-B946-9078-491B906771D7}"/>
                </a:ext>
              </a:extLst>
            </p:cNvPr>
            <p:cNvGrpSpPr/>
            <p:nvPr/>
          </p:nvGrpSpPr>
          <p:grpSpPr>
            <a:xfrm>
              <a:off x="729524" y="1264324"/>
              <a:ext cx="5282571" cy="599395"/>
              <a:chOff x="13505156" y="2468788"/>
              <a:chExt cx="5504739" cy="1498452"/>
            </a:xfrm>
          </p:grpSpPr>
          <p:sp>
            <p:nvSpPr>
              <p:cNvPr id="39" name="矩形 38">
                <a:extLst>
                  <a:ext uri="{FF2B5EF4-FFF2-40B4-BE49-F238E27FC236}">
                    <a16:creationId xmlns:a16="http://schemas.microsoft.com/office/drawing/2014/main" id="{BA25ECD8-4A98-1049-B68E-CC20E6165600}"/>
                  </a:ext>
                </a:extLst>
              </p:cNvPr>
              <p:cNvSpPr/>
              <p:nvPr/>
            </p:nvSpPr>
            <p:spPr>
              <a:xfrm>
                <a:off x="13505160" y="2468788"/>
                <a:ext cx="5504735" cy="876199"/>
              </a:xfrm>
              <a:prstGeom prst="rect">
                <a:avLst/>
              </a:prstGeom>
              <a:solidFill>
                <a:srgbClr val="7BB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1" lang="es-ES_tradnl" altLang="zh-CN" sz="1600" b="1" dirty="0">
                    <a:solidFill>
                      <a:prstClr val="white"/>
                    </a:solidFill>
                    <a:latin typeface="Century Gothic" panose="020B0502020202020204" pitchFamily="34" charset="0"/>
                  </a:rPr>
                  <a:t>Acceso Seguro a Internet</a:t>
                </a:r>
              </a:p>
            </p:txBody>
          </p:sp>
          <p:sp>
            <p:nvSpPr>
              <p:cNvPr id="40" name="矩形 106">
                <a:extLst>
                  <a:ext uri="{FF2B5EF4-FFF2-40B4-BE49-F238E27FC236}">
                    <a16:creationId xmlns:a16="http://schemas.microsoft.com/office/drawing/2014/main" id="{AA2ADB3E-CA27-FC40-89FC-3804239B090E}"/>
                  </a:ext>
                </a:extLst>
              </p:cNvPr>
              <p:cNvSpPr/>
              <p:nvPr/>
            </p:nvSpPr>
            <p:spPr>
              <a:xfrm>
                <a:off x="13505156" y="3344986"/>
                <a:ext cx="5504735" cy="622254"/>
              </a:xfrm>
              <a:custGeom>
                <a:avLst/>
                <a:gdLst>
                  <a:gd name="connsiteX0" fmla="*/ 0 w 3396343"/>
                  <a:gd name="connsiteY0" fmla="*/ 0 h 711393"/>
                  <a:gd name="connsiteX1" fmla="*/ 3396343 w 3396343"/>
                  <a:gd name="connsiteY1" fmla="*/ 0 h 711393"/>
                  <a:gd name="connsiteX2" fmla="*/ 3396343 w 3396343"/>
                  <a:gd name="connsiteY2" fmla="*/ 711393 h 711393"/>
                  <a:gd name="connsiteX3" fmla="*/ 0 w 3396343"/>
                  <a:gd name="connsiteY3" fmla="*/ 711393 h 711393"/>
                  <a:gd name="connsiteX4" fmla="*/ 0 w 3396343"/>
                  <a:gd name="connsiteY4" fmla="*/ 0 h 711393"/>
                  <a:gd name="connsiteX0" fmla="*/ 0 w 3396343"/>
                  <a:gd name="connsiteY0" fmla="*/ 0 h 714198"/>
                  <a:gd name="connsiteX1" fmla="*/ 3396343 w 3396343"/>
                  <a:gd name="connsiteY1" fmla="*/ 0 h 714198"/>
                  <a:gd name="connsiteX2" fmla="*/ 3396343 w 3396343"/>
                  <a:gd name="connsiteY2" fmla="*/ 711393 h 714198"/>
                  <a:gd name="connsiteX3" fmla="*/ 1025769 w 3396343"/>
                  <a:gd name="connsiteY3" fmla="*/ 714198 h 714198"/>
                  <a:gd name="connsiteX4" fmla="*/ 0 w 3396343"/>
                  <a:gd name="connsiteY4" fmla="*/ 711393 h 714198"/>
                  <a:gd name="connsiteX5" fmla="*/ 0 w 3396343"/>
                  <a:gd name="connsiteY5" fmla="*/ 0 h 714198"/>
                  <a:gd name="connsiteX0" fmla="*/ 0 w 3396343"/>
                  <a:gd name="connsiteY0" fmla="*/ 0 h 714198"/>
                  <a:gd name="connsiteX1" fmla="*/ 3396343 w 3396343"/>
                  <a:gd name="connsiteY1" fmla="*/ 0 h 714198"/>
                  <a:gd name="connsiteX2" fmla="*/ 3396343 w 3396343"/>
                  <a:gd name="connsiteY2" fmla="*/ 711393 h 714198"/>
                  <a:gd name="connsiteX3" fmla="*/ 2579077 w 3396343"/>
                  <a:gd name="connsiteY3" fmla="*/ 714197 h 714198"/>
                  <a:gd name="connsiteX4" fmla="*/ 1025769 w 3396343"/>
                  <a:gd name="connsiteY4" fmla="*/ 714198 h 714198"/>
                  <a:gd name="connsiteX5" fmla="*/ 0 w 3396343"/>
                  <a:gd name="connsiteY5" fmla="*/ 711393 h 714198"/>
                  <a:gd name="connsiteX6" fmla="*/ 0 w 3396343"/>
                  <a:gd name="connsiteY6" fmla="*/ 0 h 714198"/>
                  <a:gd name="connsiteX0" fmla="*/ 0 w 3396343"/>
                  <a:gd name="connsiteY0" fmla="*/ 0 h 714198"/>
                  <a:gd name="connsiteX1" fmla="*/ 3396343 w 3396343"/>
                  <a:gd name="connsiteY1" fmla="*/ 0 h 714198"/>
                  <a:gd name="connsiteX2" fmla="*/ 3396343 w 3396343"/>
                  <a:gd name="connsiteY2" fmla="*/ 711393 h 714198"/>
                  <a:gd name="connsiteX3" fmla="*/ 2579077 w 3396343"/>
                  <a:gd name="connsiteY3" fmla="*/ 714197 h 714198"/>
                  <a:gd name="connsiteX4" fmla="*/ 1025769 w 3396343"/>
                  <a:gd name="connsiteY4" fmla="*/ 714198 h 714198"/>
                  <a:gd name="connsiteX5" fmla="*/ 1025769 w 3396343"/>
                  <a:gd name="connsiteY5" fmla="*/ 711393 h 714198"/>
                  <a:gd name="connsiteX6" fmla="*/ 0 w 3396343"/>
                  <a:gd name="connsiteY6" fmla="*/ 0 h 714198"/>
                  <a:gd name="connsiteX0" fmla="*/ 0 w 3396343"/>
                  <a:gd name="connsiteY0" fmla="*/ 0 h 714198"/>
                  <a:gd name="connsiteX1" fmla="*/ 3396343 w 3396343"/>
                  <a:gd name="connsiteY1" fmla="*/ 0 h 714198"/>
                  <a:gd name="connsiteX2" fmla="*/ 3396343 w 3396343"/>
                  <a:gd name="connsiteY2" fmla="*/ 711393 h 714198"/>
                  <a:gd name="connsiteX3" fmla="*/ 2579077 w 3396343"/>
                  <a:gd name="connsiteY3" fmla="*/ 714197 h 714198"/>
                  <a:gd name="connsiteX4" fmla="*/ 1025769 w 3396343"/>
                  <a:gd name="connsiteY4" fmla="*/ 714198 h 714198"/>
                  <a:gd name="connsiteX5" fmla="*/ 1025769 w 3396343"/>
                  <a:gd name="connsiteY5" fmla="*/ 711393 h 714198"/>
                  <a:gd name="connsiteX6" fmla="*/ 0 w 3396343"/>
                  <a:gd name="connsiteY6" fmla="*/ 0 h 714198"/>
                  <a:gd name="connsiteX0" fmla="*/ 0 w 3396343"/>
                  <a:gd name="connsiteY0" fmla="*/ 0 h 714198"/>
                  <a:gd name="connsiteX1" fmla="*/ 3396343 w 3396343"/>
                  <a:gd name="connsiteY1" fmla="*/ 0 h 714198"/>
                  <a:gd name="connsiteX2" fmla="*/ 2939143 w 3396343"/>
                  <a:gd name="connsiteY2" fmla="*/ 699670 h 714198"/>
                  <a:gd name="connsiteX3" fmla="*/ 2579077 w 3396343"/>
                  <a:gd name="connsiteY3" fmla="*/ 714197 h 714198"/>
                  <a:gd name="connsiteX4" fmla="*/ 1025769 w 3396343"/>
                  <a:gd name="connsiteY4" fmla="*/ 714198 h 714198"/>
                  <a:gd name="connsiteX5" fmla="*/ 1025769 w 3396343"/>
                  <a:gd name="connsiteY5" fmla="*/ 711393 h 714198"/>
                  <a:gd name="connsiteX6" fmla="*/ 0 w 3396343"/>
                  <a:gd name="connsiteY6" fmla="*/ 0 h 714198"/>
                  <a:gd name="connsiteX0" fmla="*/ 0 w 3396343"/>
                  <a:gd name="connsiteY0" fmla="*/ 0 h 714198"/>
                  <a:gd name="connsiteX1" fmla="*/ 3396343 w 3396343"/>
                  <a:gd name="connsiteY1" fmla="*/ 0 h 714198"/>
                  <a:gd name="connsiteX2" fmla="*/ 2939143 w 3396343"/>
                  <a:gd name="connsiteY2" fmla="*/ 699670 h 714198"/>
                  <a:gd name="connsiteX3" fmla="*/ 2579077 w 3396343"/>
                  <a:gd name="connsiteY3" fmla="*/ 714197 h 714198"/>
                  <a:gd name="connsiteX4" fmla="*/ 1025769 w 3396343"/>
                  <a:gd name="connsiteY4" fmla="*/ 714198 h 714198"/>
                  <a:gd name="connsiteX5" fmla="*/ 1025769 w 3396343"/>
                  <a:gd name="connsiteY5" fmla="*/ 711393 h 714198"/>
                  <a:gd name="connsiteX6" fmla="*/ 0 w 3396343"/>
                  <a:gd name="connsiteY6" fmla="*/ 0 h 714198"/>
                  <a:gd name="connsiteX0" fmla="*/ 0 w 3396343"/>
                  <a:gd name="connsiteY0" fmla="*/ 0 h 718373"/>
                  <a:gd name="connsiteX1" fmla="*/ 3396343 w 3396343"/>
                  <a:gd name="connsiteY1" fmla="*/ 0 h 718373"/>
                  <a:gd name="connsiteX2" fmla="*/ 2581589 w 3396343"/>
                  <a:gd name="connsiteY2" fmla="*/ 717255 h 718373"/>
                  <a:gd name="connsiteX3" fmla="*/ 2579077 w 3396343"/>
                  <a:gd name="connsiteY3" fmla="*/ 714197 h 718373"/>
                  <a:gd name="connsiteX4" fmla="*/ 1025769 w 3396343"/>
                  <a:gd name="connsiteY4" fmla="*/ 714198 h 718373"/>
                  <a:gd name="connsiteX5" fmla="*/ 1025769 w 3396343"/>
                  <a:gd name="connsiteY5" fmla="*/ 711393 h 718373"/>
                  <a:gd name="connsiteX6" fmla="*/ 0 w 3396343"/>
                  <a:gd name="connsiteY6" fmla="*/ 0 h 718373"/>
                  <a:gd name="connsiteX0" fmla="*/ 0 w 3396343"/>
                  <a:gd name="connsiteY0" fmla="*/ 0 h 718373"/>
                  <a:gd name="connsiteX1" fmla="*/ 3396343 w 3396343"/>
                  <a:gd name="connsiteY1" fmla="*/ 0 h 718373"/>
                  <a:gd name="connsiteX2" fmla="*/ 2581589 w 3396343"/>
                  <a:gd name="connsiteY2" fmla="*/ 717255 h 718373"/>
                  <a:gd name="connsiteX3" fmla="*/ 2579077 w 3396343"/>
                  <a:gd name="connsiteY3" fmla="*/ 714197 h 718373"/>
                  <a:gd name="connsiteX4" fmla="*/ 1025769 w 3396343"/>
                  <a:gd name="connsiteY4" fmla="*/ 714198 h 718373"/>
                  <a:gd name="connsiteX5" fmla="*/ 1025769 w 3396343"/>
                  <a:gd name="connsiteY5" fmla="*/ 711393 h 718373"/>
                  <a:gd name="connsiteX6" fmla="*/ 0 w 3396343"/>
                  <a:gd name="connsiteY6" fmla="*/ 0 h 718373"/>
                  <a:gd name="connsiteX0" fmla="*/ 0 w 3396343"/>
                  <a:gd name="connsiteY0" fmla="*/ 0 h 718373"/>
                  <a:gd name="connsiteX1" fmla="*/ 3396343 w 3396343"/>
                  <a:gd name="connsiteY1" fmla="*/ 0 h 718373"/>
                  <a:gd name="connsiteX2" fmla="*/ 2581589 w 3396343"/>
                  <a:gd name="connsiteY2" fmla="*/ 717255 h 718373"/>
                  <a:gd name="connsiteX3" fmla="*/ 2579077 w 3396343"/>
                  <a:gd name="connsiteY3" fmla="*/ 714197 h 718373"/>
                  <a:gd name="connsiteX4" fmla="*/ 1025769 w 3396343"/>
                  <a:gd name="connsiteY4" fmla="*/ 714198 h 718373"/>
                  <a:gd name="connsiteX5" fmla="*/ 1025769 w 3396343"/>
                  <a:gd name="connsiteY5" fmla="*/ 711393 h 718373"/>
                  <a:gd name="connsiteX6" fmla="*/ 0 w 3396343"/>
                  <a:gd name="connsiteY6" fmla="*/ 0 h 718373"/>
                  <a:gd name="connsiteX0" fmla="*/ 0 w 3396343"/>
                  <a:gd name="connsiteY0" fmla="*/ 0 h 766524"/>
                  <a:gd name="connsiteX1" fmla="*/ 3396343 w 3396343"/>
                  <a:gd name="connsiteY1" fmla="*/ 0 h 766524"/>
                  <a:gd name="connsiteX2" fmla="*/ 2581589 w 3396343"/>
                  <a:gd name="connsiteY2" fmla="*/ 717255 h 766524"/>
                  <a:gd name="connsiteX3" fmla="*/ 2467708 w 3396343"/>
                  <a:gd name="connsiteY3" fmla="*/ 708335 h 766524"/>
                  <a:gd name="connsiteX4" fmla="*/ 1025769 w 3396343"/>
                  <a:gd name="connsiteY4" fmla="*/ 714198 h 766524"/>
                  <a:gd name="connsiteX5" fmla="*/ 1025769 w 3396343"/>
                  <a:gd name="connsiteY5" fmla="*/ 711393 h 766524"/>
                  <a:gd name="connsiteX6" fmla="*/ 0 w 3396343"/>
                  <a:gd name="connsiteY6" fmla="*/ 0 h 766524"/>
                  <a:gd name="connsiteX0" fmla="*/ 0 w 3396343"/>
                  <a:gd name="connsiteY0" fmla="*/ 0 h 769700"/>
                  <a:gd name="connsiteX1" fmla="*/ 3396343 w 3396343"/>
                  <a:gd name="connsiteY1" fmla="*/ 0 h 769700"/>
                  <a:gd name="connsiteX2" fmla="*/ 2581589 w 3396343"/>
                  <a:gd name="connsiteY2" fmla="*/ 717255 h 769700"/>
                  <a:gd name="connsiteX3" fmla="*/ 2573215 w 3396343"/>
                  <a:gd name="connsiteY3" fmla="*/ 714196 h 769700"/>
                  <a:gd name="connsiteX4" fmla="*/ 2467708 w 3396343"/>
                  <a:gd name="connsiteY4" fmla="*/ 708335 h 769700"/>
                  <a:gd name="connsiteX5" fmla="*/ 1025769 w 3396343"/>
                  <a:gd name="connsiteY5" fmla="*/ 714198 h 769700"/>
                  <a:gd name="connsiteX6" fmla="*/ 1025769 w 3396343"/>
                  <a:gd name="connsiteY6" fmla="*/ 711393 h 769700"/>
                  <a:gd name="connsiteX7" fmla="*/ 0 w 3396343"/>
                  <a:gd name="connsiteY7" fmla="*/ 0 h 769700"/>
                  <a:gd name="connsiteX0" fmla="*/ 0 w 3396343"/>
                  <a:gd name="connsiteY0" fmla="*/ 0 h 767612"/>
                  <a:gd name="connsiteX1" fmla="*/ 3396343 w 3396343"/>
                  <a:gd name="connsiteY1" fmla="*/ 0 h 767612"/>
                  <a:gd name="connsiteX2" fmla="*/ 2581589 w 3396343"/>
                  <a:gd name="connsiteY2" fmla="*/ 717255 h 767612"/>
                  <a:gd name="connsiteX3" fmla="*/ 2467708 w 3396343"/>
                  <a:gd name="connsiteY3" fmla="*/ 708335 h 767612"/>
                  <a:gd name="connsiteX4" fmla="*/ 1025769 w 3396343"/>
                  <a:gd name="connsiteY4" fmla="*/ 714198 h 767612"/>
                  <a:gd name="connsiteX5" fmla="*/ 1025769 w 3396343"/>
                  <a:gd name="connsiteY5" fmla="*/ 711393 h 767612"/>
                  <a:gd name="connsiteX6" fmla="*/ 0 w 3396343"/>
                  <a:gd name="connsiteY6" fmla="*/ 0 h 767612"/>
                  <a:gd name="connsiteX0" fmla="*/ 0 w 3497907"/>
                  <a:gd name="connsiteY0" fmla="*/ 0 h 714198"/>
                  <a:gd name="connsiteX1" fmla="*/ 3396343 w 3497907"/>
                  <a:gd name="connsiteY1" fmla="*/ 0 h 714198"/>
                  <a:gd name="connsiteX2" fmla="*/ 2467708 w 3497907"/>
                  <a:gd name="connsiteY2" fmla="*/ 708335 h 714198"/>
                  <a:gd name="connsiteX3" fmla="*/ 1025769 w 3497907"/>
                  <a:gd name="connsiteY3" fmla="*/ 714198 h 714198"/>
                  <a:gd name="connsiteX4" fmla="*/ 1025769 w 3497907"/>
                  <a:gd name="connsiteY4" fmla="*/ 711393 h 714198"/>
                  <a:gd name="connsiteX5" fmla="*/ 0 w 3497907"/>
                  <a:gd name="connsiteY5" fmla="*/ 0 h 714198"/>
                  <a:gd name="connsiteX0" fmla="*/ 0 w 3396344"/>
                  <a:gd name="connsiteY0" fmla="*/ 146 h 714344"/>
                  <a:gd name="connsiteX1" fmla="*/ 3396343 w 3396344"/>
                  <a:gd name="connsiteY1" fmla="*/ 146 h 714344"/>
                  <a:gd name="connsiteX2" fmla="*/ 2467708 w 3396344"/>
                  <a:gd name="connsiteY2" fmla="*/ 708481 h 714344"/>
                  <a:gd name="connsiteX3" fmla="*/ 1025769 w 3396344"/>
                  <a:gd name="connsiteY3" fmla="*/ 714344 h 714344"/>
                  <a:gd name="connsiteX4" fmla="*/ 1025769 w 3396344"/>
                  <a:gd name="connsiteY4" fmla="*/ 711539 h 714344"/>
                  <a:gd name="connsiteX5" fmla="*/ 0 w 3396344"/>
                  <a:gd name="connsiteY5" fmla="*/ 146 h 714344"/>
                  <a:gd name="connsiteX0" fmla="*/ 0 w 3396343"/>
                  <a:gd name="connsiteY0" fmla="*/ 123 h 714321"/>
                  <a:gd name="connsiteX1" fmla="*/ 3396343 w 3396343"/>
                  <a:gd name="connsiteY1" fmla="*/ 123 h 714321"/>
                  <a:gd name="connsiteX2" fmla="*/ 2467708 w 3396343"/>
                  <a:gd name="connsiteY2" fmla="*/ 708458 h 714321"/>
                  <a:gd name="connsiteX3" fmla="*/ 1025769 w 3396343"/>
                  <a:gd name="connsiteY3" fmla="*/ 714321 h 714321"/>
                  <a:gd name="connsiteX4" fmla="*/ 1025769 w 3396343"/>
                  <a:gd name="connsiteY4" fmla="*/ 711516 h 714321"/>
                  <a:gd name="connsiteX5" fmla="*/ 0 w 3396343"/>
                  <a:gd name="connsiteY5" fmla="*/ 123 h 714321"/>
                  <a:gd name="connsiteX0" fmla="*/ 0 w 3396343"/>
                  <a:gd name="connsiteY0" fmla="*/ 123 h 714321"/>
                  <a:gd name="connsiteX1" fmla="*/ 3396343 w 3396343"/>
                  <a:gd name="connsiteY1" fmla="*/ 123 h 714321"/>
                  <a:gd name="connsiteX2" fmla="*/ 2467708 w 3396343"/>
                  <a:gd name="connsiteY2" fmla="*/ 708458 h 714321"/>
                  <a:gd name="connsiteX3" fmla="*/ 1025769 w 3396343"/>
                  <a:gd name="connsiteY3" fmla="*/ 714321 h 714321"/>
                  <a:gd name="connsiteX4" fmla="*/ 1025769 w 3396343"/>
                  <a:gd name="connsiteY4" fmla="*/ 711516 h 714321"/>
                  <a:gd name="connsiteX5" fmla="*/ 0 w 3396343"/>
                  <a:gd name="connsiteY5" fmla="*/ 123 h 71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6343" h="714321">
                    <a:moveTo>
                      <a:pt x="0" y="123"/>
                    </a:moveTo>
                    <a:lnTo>
                      <a:pt x="3396343" y="123"/>
                    </a:lnTo>
                    <a:cubicBezTo>
                      <a:pt x="3397319" y="-10775"/>
                      <a:pt x="2458358" y="706656"/>
                      <a:pt x="2467708" y="708458"/>
                    </a:cubicBezTo>
                    <a:lnTo>
                      <a:pt x="1025769" y="714321"/>
                    </a:lnTo>
                    <a:cubicBezTo>
                      <a:pt x="1025769" y="713386"/>
                      <a:pt x="1021861" y="714186"/>
                      <a:pt x="1025769" y="711516"/>
                    </a:cubicBezTo>
                    <a:cubicBezTo>
                      <a:pt x="1029677" y="708846"/>
                      <a:pt x="341923" y="237254"/>
                      <a:pt x="0" y="123"/>
                    </a:cubicBezTo>
                    <a:close/>
                  </a:path>
                </a:pathLst>
              </a:custGeom>
              <a:gradFill>
                <a:gsLst>
                  <a:gs pos="20000">
                    <a:srgbClr val="7BB4D3">
                      <a:alpha val="0"/>
                    </a:srgbClr>
                  </a:gs>
                  <a:gs pos="98000">
                    <a:srgbClr val="7BB4D3">
                      <a:alpha val="55669"/>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s-ES_tradnl" altLang="zh-CN" sz="720" dirty="0"/>
              </a:p>
            </p:txBody>
          </p:sp>
        </p:grpSp>
        <p:sp>
          <p:nvSpPr>
            <p:cNvPr id="34" name="矩形 33">
              <a:extLst>
                <a:ext uri="{FF2B5EF4-FFF2-40B4-BE49-F238E27FC236}">
                  <a16:creationId xmlns:a16="http://schemas.microsoft.com/office/drawing/2014/main" id="{BEECBAA0-0CA8-334A-818D-B7B2AFE01F4E}"/>
                </a:ext>
              </a:extLst>
            </p:cNvPr>
            <p:cNvSpPr/>
            <p:nvPr/>
          </p:nvSpPr>
          <p:spPr>
            <a:xfrm>
              <a:off x="729520" y="1789337"/>
              <a:ext cx="5282567" cy="1262307"/>
            </a:xfrm>
            <a:prstGeom prst="rect">
              <a:avLst/>
            </a:prstGeom>
            <a:solidFill>
              <a:srgbClr val="7BB4D3">
                <a:alpha val="7803"/>
              </a:srgbClr>
            </a:solidFill>
            <a:ln w="12700">
              <a:solidFill>
                <a:srgbClr val="7BB4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s-ES_tradnl" altLang="zh-CN" sz="1200" dirty="0">
                <a:solidFill>
                  <a:schemeClr val="bg1"/>
                </a:solidFill>
                <a:latin typeface="Century Gothic" panose="020B0502020202020204" pitchFamily="34" charset="0"/>
                <a:ea typeface="微软雅黑" panose="020B0503020204020204" pitchFamily="34" charset="-122"/>
              </a:endParaRPr>
            </a:p>
          </p:txBody>
        </p:sp>
        <p:grpSp>
          <p:nvGrpSpPr>
            <p:cNvPr id="35" name="组合 34">
              <a:extLst>
                <a:ext uri="{FF2B5EF4-FFF2-40B4-BE49-F238E27FC236}">
                  <a16:creationId xmlns:a16="http://schemas.microsoft.com/office/drawing/2014/main" id="{D2BBEEAA-711B-8E42-9334-40148FF28AE4}"/>
                </a:ext>
              </a:extLst>
            </p:cNvPr>
            <p:cNvGrpSpPr/>
            <p:nvPr/>
          </p:nvGrpSpPr>
          <p:grpSpPr>
            <a:xfrm>
              <a:off x="6215924" y="1264324"/>
              <a:ext cx="5282571" cy="599395"/>
              <a:chOff x="13505156" y="2468788"/>
              <a:chExt cx="5504739" cy="1498452"/>
            </a:xfrm>
          </p:grpSpPr>
          <p:sp>
            <p:nvSpPr>
              <p:cNvPr id="37" name="矩形 36">
                <a:extLst>
                  <a:ext uri="{FF2B5EF4-FFF2-40B4-BE49-F238E27FC236}">
                    <a16:creationId xmlns:a16="http://schemas.microsoft.com/office/drawing/2014/main" id="{4C1D462A-9FF8-C444-9558-6DE13998AEA9}"/>
                  </a:ext>
                </a:extLst>
              </p:cNvPr>
              <p:cNvSpPr/>
              <p:nvPr/>
            </p:nvSpPr>
            <p:spPr>
              <a:xfrm>
                <a:off x="13505160" y="2468788"/>
                <a:ext cx="5504735" cy="87619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1" lang="es-ES_tradnl" altLang="zh-CN" sz="1600" b="1" dirty="0">
                    <a:solidFill>
                      <a:prstClr val="white"/>
                    </a:solidFill>
                    <a:latin typeface="Century Gothic" panose="020B0502020202020204" pitchFamily="34" charset="0"/>
                  </a:rPr>
                  <a:t>SD-WAN Seguro</a:t>
                </a:r>
              </a:p>
            </p:txBody>
          </p:sp>
          <p:sp>
            <p:nvSpPr>
              <p:cNvPr id="38" name="矩形 106">
                <a:extLst>
                  <a:ext uri="{FF2B5EF4-FFF2-40B4-BE49-F238E27FC236}">
                    <a16:creationId xmlns:a16="http://schemas.microsoft.com/office/drawing/2014/main" id="{11F2E44F-222A-1F4D-A10A-C4598717E193}"/>
                  </a:ext>
                </a:extLst>
              </p:cNvPr>
              <p:cNvSpPr/>
              <p:nvPr/>
            </p:nvSpPr>
            <p:spPr>
              <a:xfrm>
                <a:off x="13505156" y="3344986"/>
                <a:ext cx="5504735" cy="622254"/>
              </a:xfrm>
              <a:custGeom>
                <a:avLst/>
                <a:gdLst>
                  <a:gd name="connsiteX0" fmla="*/ 0 w 3396343"/>
                  <a:gd name="connsiteY0" fmla="*/ 0 h 711393"/>
                  <a:gd name="connsiteX1" fmla="*/ 3396343 w 3396343"/>
                  <a:gd name="connsiteY1" fmla="*/ 0 h 711393"/>
                  <a:gd name="connsiteX2" fmla="*/ 3396343 w 3396343"/>
                  <a:gd name="connsiteY2" fmla="*/ 711393 h 711393"/>
                  <a:gd name="connsiteX3" fmla="*/ 0 w 3396343"/>
                  <a:gd name="connsiteY3" fmla="*/ 711393 h 711393"/>
                  <a:gd name="connsiteX4" fmla="*/ 0 w 3396343"/>
                  <a:gd name="connsiteY4" fmla="*/ 0 h 711393"/>
                  <a:gd name="connsiteX0" fmla="*/ 0 w 3396343"/>
                  <a:gd name="connsiteY0" fmla="*/ 0 h 714198"/>
                  <a:gd name="connsiteX1" fmla="*/ 3396343 w 3396343"/>
                  <a:gd name="connsiteY1" fmla="*/ 0 h 714198"/>
                  <a:gd name="connsiteX2" fmla="*/ 3396343 w 3396343"/>
                  <a:gd name="connsiteY2" fmla="*/ 711393 h 714198"/>
                  <a:gd name="connsiteX3" fmla="*/ 1025769 w 3396343"/>
                  <a:gd name="connsiteY3" fmla="*/ 714198 h 714198"/>
                  <a:gd name="connsiteX4" fmla="*/ 0 w 3396343"/>
                  <a:gd name="connsiteY4" fmla="*/ 711393 h 714198"/>
                  <a:gd name="connsiteX5" fmla="*/ 0 w 3396343"/>
                  <a:gd name="connsiteY5" fmla="*/ 0 h 714198"/>
                  <a:gd name="connsiteX0" fmla="*/ 0 w 3396343"/>
                  <a:gd name="connsiteY0" fmla="*/ 0 h 714198"/>
                  <a:gd name="connsiteX1" fmla="*/ 3396343 w 3396343"/>
                  <a:gd name="connsiteY1" fmla="*/ 0 h 714198"/>
                  <a:gd name="connsiteX2" fmla="*/ 3396343 w 3396343"/>
                  <a:gd name="connsiteY2" fmla="*/ 711393 h 714198"/>
                  <a:gd name="connsiteX3" fmla="*/ 2579077 w 3396343"/>
                  <a:gd name="connsiteY3" fmla="*/ 714197 h 714198"/>
                  <a:gd name="connsiteX4" fmla="*/ 1025769 w 3396343"/>
                  <a:gd name="connsiteY4" fmla="*/ 714198 h 714198"/>
                  <a:gd name="connsiteX5" fmla="*/ 0 w 3396343"/>
                  <a:gd name="connsiteY5" fmla="*/ 711393 h 714198"/>
                  <a:gd name="connsiteX6" fmla="*/ 0 w 3396343"/>
                  <a:gd name="connsiteY6" fmla="*/ 0 h 714198"/>
                  <a:gd name="connsiteX0" fmla="*/ 0 w 3396343"/>
                  <a:gd name="connsiteY0" fmla="*/ 0 h 714198"/>
                  <a:gd name="connsiteX1" fmla="*/ 3396343 w 3396343"/>
                  <a:gd name="connsiteY1" fmla="*/ 0 h 714198"/>
                  <a:gd name="connsiteX2" fmla="*/ 3396343 w 3396343"/>
                  <a:gd name="connsiteY2" fmla="*/ 711393 h 714198"/>
                  <a:gd name="connsiteX3" fmla="*/ 2579077 w 3396343"/>
                  <a:gd name="connsiteY3" fmla="*/ 714197 h 714198"/>
                  <a:gd name="connsiteX4" fmla="*/ 1025769 w 3396343"/>
                  <a:gd name="connsiteY4" fmla="*/ 714198 h 714198"/>
                  <a:gd name="connsiteX5" fmla="*/ 1025769 w 3396343"/>
                  <a:gd name="connsiteY5" fmla="*/ 711393 h 714198"/>
                  <a:gd name="connsiteX6" fmla="*/ 0 w 3396343"/>
                  <a:gd name="connsiteY6" fmla="*/ 0 h 714198"/>
                  <a:gd name="connsiteX0" fmla="*/ 0 w 3396343"/>
                  <a:gd name="connsiteY0" fmla="*/ 0 h 714198"/>
                  <a:gd name="connsiteX1" fmla="*/ 3396343 w 3396343"/>
                  <a:gd name="connsiteY1" fmla="*/ 0 h 714198"/>
                  <a:gd name="connsiteX2" fmla="*/ 3396343 w 3396343"/>
                  <a:gd name="connsiteY2" fmla="*/ 711393 h 714198"/>
                  <a:gd name="connsiteX3" fmla="*/ 2579077 w 3396343"/>
                  <a:gd name="connsiteY3" fmla="*/ 714197 h 714198"/>
                  <a:gd name="connsiteX4" fmla="*/ 1025769 w 3396343"/>
                  <a:gd name="connsiteY4" fmla="*/ 714198 h 714198"/>
                  <a:gd name="connsiteX5" fmla="*/ 1025769 w 3396343"/>
                  <a:gd name="connsiteY5" fmla="*/ 711393 h 714198"/>
                  <a:gd name="connsiteX6" fmla="*/ 0 w 3396343"/>
                  <a:gd name="connsiteY6" fmla="*/ 0 h 714198"/>
                  <a:gd name="connsiteX0" fmla="*/ 0 w 3396343"/>
                  <a:gd name="connsiteY0" fmla="*/ 0 h 714198"/>
                  <a:gd name="connsiteX1" fmla="*/ 3396343 w 3396343"/>
                  <a:gd name="connsiteY1" fmla="*/ 0 h 714198"/>
                  <a:gd name="connsiteX2" fmla="*/ 2939143 w 3396343"/>
                  <a:gd name="connsiteY2" fmla="*/ 699670 h 714198"/>
                  <a:gd name="connsiteX3" fmla="*/ 2579077 w 3396343"/>
                  <a:gd name="connsiteY3" fmla="*/ 714197 h 714198"/>
                  <a:gd name="connsiteX4" fmla="*/ 1025769 w 3396343"/>
                  <a:gd name="connsiteY4" fmla="*/ 714198 h 714198"/>
                  <a:gd name="connsiteX5" fmla="*/ 1025769 w 3396343"/>
                  <a:gd name="connsiteY5" fmla="*/ 711393 h 714198"/>
                  <a:gd name="connsiteX6" fmla="*/ 0 w 3396343"/>
                  <a:gd name="connsiteY6" fmla="*/ 0 h 714198"/>
                  <a:gd name="connsiteX0" fmla="*/ 0 w 3396343"/>
                  <a:gd name="connsiteY0" fmla="*/ 0 h 714198"/>
                  <a:gd name="connsiteX1" fmla="*/ 3396343 w 3396343"/>
                  <a:gd name="connsiteY1" fmla="*/ 0 h 714198"/>
                  <a:gd name="connsiteX2" fmla="*/ 2939143 w 3396343"/>
                  <a:gd name="connsiteY2" fmla="*/ 699670 h 714198"/>
                  <a:gd name="connsiteX3" fmla="*/ 2579077 w 3396343"/>
                  <a:gd name="connsiteY3" fmla="*/ 714197 h 714198"/>
                  <a:gd name="connsiteX4" fmla="*/ 1025769 w 3396343"/>
                  <a:gd name="connsiteY4" fmla="*/ 714198 h 714198"/>
                  <a:gd name="connsiteX5" fmla="*/ 1025769 w 3396343"/>
                  <a:gd name="connsiteY5" fmla="*/ 711393 h 714198"/>
                  <a:gd name="connsiteX6" fmla="*/ 0 w 3396343"/>
                  <a:gd name="connsiteY6" fmla="*/ 0 h 714198"/>
                  <a:gd name="connsiteX0" fmla="*/ 0 w 3396343"/>
                  <a:gd name="connsiteY0" fmla="*/ 0 h 718373"/>
                  <a:gd name="connsiteX1" fmla="*/ 3396343 w 3396343"/>
                  <a:gd name="connsiteY1" fmla="*/ 0 h 718373"/>
                  <a:gd name="connsiteX2" fmla="*/ 2581589 w 3396343"/>
                  <a:gd name="connsiteY2" fmla="*/ 717255 h 718373"/>
                  <a:gd name="connsiteX3" fmla="*/ 2579077 w 3396343"/>
                  <a:gd name="connsiteY3" fmla="*/ 714197 h 718373"/>
                  <a:gd name="connsiteX4" fmla="*/ 1025769 w 3396343"/>
                  <a:gd name="connsiteY4" fmla="*/ 714198 h 718373"/>
                  <a:gd name="connsiteX5" fmla="*/ 1025769 w 3396343"/>
                  <a:gd name="connsiteY5" fmla="*/ 711393 h 718373"/>
                  <a:gd name="connsiteX6" fmla="*/ 0 w 3396343"/>
                  <a:gd name="connsiteY6" fmla="*/ 0 h 718373"/>
                  <a:gd name="connsiteX0" fmla="*/ 0 w 3396343"/>
                  <a:gd name="connsiteY0" fmla="*/ 0 h 718373"/>
                  <a:gd name="connsiteX1" fmla="*/ 3396343 w 3396343"/>
                  <a:gd name="connsiteY1" fmla="*/ 0 h 718373"/>
                  <a:gd name="connsiteX2" fmla="*/ 2581589 w 3396343"/>
                  <a:gd name="connsiteY2" fmla="*/ 717255 h 718373"/>
                  <a:gd name="connsiteX3" fmla="*/ 2579077 w 3396343"/>
                  <a:gd name="connsiteY3" fmla="*/ 714197 h 718373"/>
                  <a:gd name="connsiteX4" fmla="*/ 1025769 w 3396343"/>
                  <a:gd name="connsiteY4" fmla="*/ 714198 h 718373"/>
                  <a:gd name="connsiteX5" fmla="*/ 1025769 w 3396343"/>
                  <a:gd name="connsiteY5" fmla="*/ 711393 h 718373"/>
                  <a:gd name="connsiteX6" fmla="*/ 0 w 3396343"/>
                  <a:gd name="connsiteY6" fmla="*/ 0 h 718373"/>
                  <a:gd name="connsiteX0" fmla="*/ 0 w 3396343"/>
                  <a:gd name="connsiteY0" fmla="*/ 0 h 718373"/>
                  <a:gd name="connsiteX1" fmla="*/ 3396343 w 3396343"/>
                  <a:gd name="connsiteY1" fmla="*/ 0 h 718373"/>
                  <a:gd name="connsiteX2" fmla="*/ 2581589 w 3396343"/>
                  <a:gd name="connsiteY2" fmla="*/ 717255 h 718373"/>
                  <a:gd name="connsiteX3" fmla="*/ 2579077 w 3396343"/>
                  <a:gd name="connsiteY3" fmla="*/ 714197 h 718373"/>
                  <a:gd name="connsiteX4" fmla="*/ 1025769 w 3396343"/>
                  <a:gd name="connsiteY4" fmla="*/ 714198 h 718373"/>
                  <a:gd name="connsiteX5" fmla="*/ 1025769 w 3396343"/>
                  <a:gd name="connsiteY5" fmla="*/ 711393 h 718373"/>
                  <a:gd name="connsiteX6" fmla="*/ 0 w 3396343"/>
                  <a:gd name="connsiteY6" fmla="*/ 0 h 718373"/>
                  <a:gd name="connsiteX0" fmla="*/ 0 w 3396343"/>
                  <a:gd name="connsiteY0" fmla="*/ 0 h 766524"/>
                  <a:gd name="connsiteX1" fmla="*/ 3396343 w 3396343"/>
                  <a:gd name="connsiteY1" fmla="*/ 0 h 766524"/>
                  <a:gd name="connsiteX2" fmla="*/ 2581589 w 3396343"/>
                  <a:gd name="connsiteY2" fmla="*/ 717255 h 766524"/>
                  <a:gd name="connsiteX3" fmla="*/ 2467708 w 3396343"/>
                  <a:gd name="connsiteY3" fmla="*/ 708335 h 766524"/>
                  <a:gd name="connsiteX4" fmla="*/ 1025769 w 3396343"/>
                  <a:gd name="connsiteY4" fmla="*/ 714198 h 766524"/>
                  <a:gd name="connsiteX5" fmla="*/ 1025769 w 3396343"/>
                  <a:gd name="connsiteY5" fmla="*/ 711393 h 766524"/>
                  <a:gd name="connsiteX6" fmla="*/ 0 w 3396343"/>
                  <a:gd name="connsiteY6" fmla="*/ 0 h 766524"/>
                  <a:gd name="connsiteX0" fmla="*/ 0 w 3396343"/>
                  <a:gd name="connsiteY0" fmla="*/ 0 h 769700"/>
                  <a:gd name="connsiteX1" fmla="*/ 3396343 w 3396343"/>
                  <a:gd name="connsiteY1" fmla="*/ 0 h 769700"/>
                  <a:gd name="connsiteX2" fmla="*/ 2581589 w 3396343"/>
                  <a:gd name="connsiteY2" fmla="*/ 717255 h 769700"/>
                  <a:gd name="connsiteX3" fmla="*/ 2573215 w 3396343"/>
                  <a:gd name="connsiteY3" fmla="*/ 714196 h 769700"/>
                  <a:gd name="connsiteX4" fmla="*/ 2467708 w 3396343"/>
                  <a:gd name="connsiteY4" fmla="*/ 708335 h 769700"/>
                  <a:gd name="connsiteX5" fmla="*/ 1025769 w 3396343"/>
                  <a:gd name="connsiteY5" fmla="*/ 714198 h 769700"/>
                  <a:gd name="connsiteX6" fmla="*/ 1025769 w 3396343"/>
                  <a:gd name="connsiteY6" fmla="*/ 711393 h 769700"/>
                  <a:gd name="connsiteX7" fmla="*/ 0 w 3396343"/>
                  <a:gd name="connsiteY7" fmla="*/ 0 h 769700"/>
                  <a:gd name="connsiteX0" fmla="*/ 0 w 3396343"/>
                  <a:gd name="connsiteY0" fmla="*/ 0 h 767612"/>
                  <a:gd name="connsiteX1" fmla="*/ 3396343 w 3396343"/>
                  <a:gd name="connsiteY1" fmla="*/ 0 h 767612"/>
                  <a:gd name="connsiteX2" fmla="*/ 2581589 w 3396343"/>
                  <a:gd name="connsiteY2" fmla="*/ 717255 h 767612"/>
                  <a:gd name="connsiteX3" fmla="*/ 2467708 w 3396343"/>
                  <a:gd name="connsiteY3" fmla="*/ 708335 h 767612"/>
                  <a:gd name="connsiteX4" fmla="*/ 1025769 w 3396343"/>
                  <a:gd name="connsiteY4" fmla="*/ 714198 h 767612"/>
                  <a:gd name="connsiteX5" fmla="*/ 1025769 w 3396343"/>
                  <a:gd name="connsiteY5" fmla="*/ 711393 h 767612"/>
                  <a:gd name="connsiteX6" fmla="*/ 0 w 3396343"/>
                  <a:gd name="connsiteY6" fmla="*/ 0 h 767612"/>
                  <a:gd name="connsiteX0" fmla="*/ 0 w 3497907"/>
                  <a:gd name="connsiteY0" fmla="*/ 0 h 714198"/>
                  <a:gd name="connsiteX1" fmla="*/ 3396343 w 3497907"/>
                  <a:gd name="connsiteY1" fmla="*/ 0 h 714198"/>
                  <a:gd name="connsiteX2" fmla="*/ 2467708 w 3497907"/>
                  <a:gd name="connsiteY2" fmla="*/ 708335 h 714198"/>
                  <a:gd name="connsiteX3" fmla="*/ 1025769 w 3497907"/>
                  <a:gd name="connsiteY3" fmla="*/ 714198 h 714198"/>
                  <a:gd name="connsiteX4" fmla="*/ 1025769 w 3497907"/>
                  <a:gd name="connsiteY4" fmla="*/ 711393 h 714198"/>
                  <a:gd name="connsiteX5" fmla="*/ 0 w 3497907"/>
                  <a:gd name="connsiteY5" fmla="*/ 0 h 714198"/>
                  <a:gd name="connsiteX0" fmla="*/ 0 w 3396344"/>
                  <a:gd name="connsiteY0" fmla="*/ 146 h 714344"/>
                  <a:gd name="connsiteX1" fmla="*/ 3396343 w 3396344"/>
                  <a:gd name="connsiteY1" fmla="*/ 146 h 714344"/>
                  <a:gd name="connsiteX2" fmla="*/ 2467708 w 3396344"/>
                  <a:gd name="connsiteY2" fmla="*/ 708481 h 714344"/>
                  <a:gd name="connsiteX3" fmla="*/ 1025769 w 3396344"/>
                  <a:gd name="connsiteY3" fmla="*/ 714344 h 714344"/>
                  <a:gd name="connsiteX4" fmla="*/ 1025769 w 3396344"/>
                  <a:gd name="connsiteY4" fmla="*/ 711539 h 714344"/>
                  <a:gd name="connsiteX5" fmla="*/ 0 w 3396344"/>
                  <a:gd name="connsiteY5" fmla="*/ 146 h 714344"/>
                  <a:gd name="connsiteX0" fmla="*/ 0 w 3396343"/>
                  <a:gd name="connsiteY0" fmla="*/ 123 h 714321"/>
                  <a:gd name="connsiteX1" fmla="*/ 3396343 w 3396343"/>
                  <a:gd name="connsiteY1" fmla="*/ 123 h 714321"/>
                  <a:gd name="connsiteX2" fmla="*/ 2467708 w 3396343"/>
                  <a:gd name="connsiteY2" fmla="*/ 708458 h 714321"/>
                  <a:gd name="connsiteX3" fmla="*/ 1025769 w 3396343"/>
                  <a:gd name="connsiteY3" fmla="*/ 714321 h 714321"/>
                  <a:gd name="connsiteX4" fmla="*/ 1025769 w 3396343"/>
                  <a:gd name="connsiteY4" fmla="*/ 711516 h 714321"/>
                  <a:gd name="connsiteX5" fmla="*/ 0 w 3396343"/>
                  <a:gd name="connsiteY5" fmla="*/ 123 h 714321"/>
                  <a:gd name="connsiteX0" fmla="*/ 0 w 3396343"/>
                  <a:gd name="connsiteY0" fmla="*/ 123 h 714321"/>
                  <a:gd name="connsiteX1" fmla="*/ 3396343 w 3396343"/>
                  <a:gd name="connsiteY1" fmla="*/ 123 h 714321"/>
                  <a:gd name="connsiteX2" fmla="*/ 2467708 w 3396343"/>
                  <a:gd name="connsiteY2" fmla="*/ 708458 h 714321"/>
                  <a:gd name="connsiteX3" fmla="*/ 1025769 w 3396343"/>
                  <a:gd name="connsiteY3" fmla="*/ 714321 h 714321"/>
                  <a:gd name="connsiteX4" fmla="*/ 1025769 w 3396343"/>
                  <a:gd name="connsiteY4" fmla="*/ 711516 h 714321"/>
                  <a:gd name="connsiteX5" fmla="*/ 0 w 3396343"/>
                  <a:gd name="connsiteY5" fmla="*/ 123 h 71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6343" h="714321">
                    <a:moveTo>
                      <a:pt x="0" y="123"/>
                    </a:moveTo>
                    <a:lnTo>
                      <a:pt x="3396343" y="123"/>
                    </a:lnTo>
                    <a:cubicBezTo>
                      <a:pt x="3397319" y="-10775"/>
                      <a:pt x="2458358" y="706656"/>
                      <a:pt x="2467708" y="708458"/>
                    </a:cubicBezTo>
                    <a:lnTo>
                      <a:pt x="1025769" y="714321"/>
                    </a:lnTo>
                    <a:cubicBezTo>
                      <a:pt x="1025769" y="713386"/>
                      <a:pt x="1021861" y="714186"/>
                      <a:pt x="1025769" y="711516"/>
                    </a:cubicBezTo>
                    <a:cubicBezTo>
                      <a:pt x="1029677" y="708846"/>
                      <a:pt x="341923" y="237254"/>
                      <a:pt x="0" y="123"/>
                    </a:cubicBezTo>
                    <a:close/>
                  </a:path>
                </a:pathLst>
              </a:custGeom>
              <a:gradFill>
                <a:gsLst>
                  <a:gs pos="20000">
                    <a:srgbClr val="00B0F0">
                      <a:alpha val="0"/>
                    </a:srgbClr>
                  </a:gs>
                  <a:gs pos="98000">
                    <a:srgbClr val="00B0F0">
                      <a:alpha val="41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s-ES_tradnl" altLang="zh-CN" sz="720" dirty="0"/>
              </a:p>
            </p:txBody>
          </p:sp>
        </p:grpSp>
        <p:sp>
          <p:nvSpPr>
            <p:cNvPr id="36" name="矩形 35">
              <a:extLst>
                <a:ext uri="{FF2B5EF4-FFF2-40B4-BE49-F238E27FC236}">
                  <a16:creationId xmlns:a16="http://schemas.microsoft.com/office/drawing/2014/main" id="{9653D310-0E33-094B-8112-C63697431E49}"/>
                </a:ext>
              </a:extLst>
            </p:cNvPr>
            <p:cNvSpPr/>
            <p:nvPr/>
          </p:nvSpPr>
          <p:spPr>
            <a:xfrm>
              <a:off x="6215920" y="1789337"/>
              <a:ext cx="5282567" cy="1262307"/>
            </a:xfrm>
            <a:prstGeom prst="rect">
              <a:avLst/>
            </a:prstGeom>
            <a:solidFill>
              <a:srgbClr val="00B0F0">
                <a:alpha val="7803"/>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s-ES_tradnl" altLang="zh-CN" sz="1200" dirty="0">
                <a:solidFill>
                  <a:schemeClr val="bg1"/>
                </a:solidFill>
                <a:latin typeface="Century Gothic" panose="020B0502020202020204" pitchFamily="34" charset="0"/>
                <a:ea typeface="微软雅黑" panose="020B0503020204020204" pitchFamily="34" charset="-122"/>
              </a:endParaRPr>
            </a:p>
          </p:txBody>
        </p:sp>
      </p:grpSp>
      <p:sp>
        <p:nvSpPr>
          <p:cNvPr id="42" name="文本框 41">
            <a:extLst>
              <a:ext uri="{FF2B5EF4-FFF2-40B4-BE49-F238E27FC236}">
                <a16:creationId xmlns:a16="http://schemas.microsoft.com/office/drawing/2014/main" id="{9926BCDB-6956-7D45-95B4-9762799CFBAF}"/>
              </a:ext>
            </a:extLst>
          </p:cNvPr>
          <p:cNvSpPr txBox="1"/>
          <p:nvPr/>
        </p:nvSpPr>
        <p:spPr>
          <a:xfrm>
            <a:off x="703310" y="2028308"/>
            <a:ext cx="4080597" cy="1029577"/>
          </a:xfrm>
          <a:prstGeom prst="rect">
            <a:avLst/>
          </a:prstGeom>
          <a:noFill/>
        </p:spPr>
        <p:txBody>
          <a:bodyPr wrap="square">
            <a:spAutoFit/>
          </a:bodyPr>
          <a:lstStyle/>
          <a:p>
            <a:pPr marL="177750" marR="0" lvl="0" indent="-177750" algn="l" defTabSz="914400" rtl="0" eaLnBrk="1" fontAlgn="auto" latinLnBrk="0" hangingPunct="1">
              <a:lnSpc>
                <a:spcPct val="120000"/>
              </a:lnSpc>
              <a:spcBef>
                <a:spcPts val="0"/>
              </a:spcBef>
              <a:spcAft>
                <a:spcPts val="0"/>
              </a:spcAft>
              <a:buClr>
                <a:srgbClr val="36B943"/>
              </a:buClr>
              <a:buSzTx/>
              <a:buFont typeface="Arial" panose="020B0604020202020204" pitchFamily="34" charset="0"/>
              <a:buChar char="•"/>
              <a:tabLst/>
              <a:defRPr/>
            </a:pPr>
            <a:r>
              <a:rPr kumimoji="0" lang="es-ES_tradnl" altLang="zh-CN" sz="1300" b="0" i="0" u="none" strike="noStrike" kern="1200" cap="none" spc="0" normalizeH="0" baseline="0" noProof="0">
                <a:ln>
                  <a:noFill/>
                </a:ln>
                <a:solidFill>
                  <a:prstClr val="white"/>
                </a:solidFill>
                <a:effectLst/>
                <a:uLnTx/>
                <a:uFillTx/>
                <a:latin typeface="Century Gothic" panose="020B0502020202020204" pitchFamily="34" charset="0"/>
                <a:ea typeface="黑体" panose="02010609060101010101" pitchFamily="49" charset="-122"/>
              </a:rPr>
              <a:t>Integración entre NGAF y Endpoint Secure </a:t>
            </a:r>
          </a:p>
          <a:p>
            <a:pPr marL="177750" marR="0" lvl="0" indent="-177750" algn="l" defTabSz="914400" rtl="0" eaLnBrk="1" fontAlgn="auto" latinLnBrk="0" hangingPunct="1">
              <a:lnSpc>
                <a:spcPct val="120000"/>
              </a:lnSpc>
              <a:spcBef>
                <a:spcPts val="0"/>
              </a:spcBef>
              <a:spcAft>
                <a:spcPts val="0"/>
              </a:spcAft>
              <a:buClr>
                <a:srgbClr val="36B943"/>
              </a:buClr>
              <a:buSzTx/>
              <a:buFont typeface="Arial" panose="020B0604020202020204" pitchFamily="34" charset="0"/>
              <a:buChar char="•"/>
              <a:tabLst/>
              <a:defRPr/>
            </a:pPr>
            <a:r>
              <a:rPr lang="es-ES_tradnl" altLang="zh-CN" sz="1300">
                <a:solidFill>
                  <a:prstClr val="white"/>
                </a:solidFill>
                <a:latin typeface="Century Gothic" panose="020B0502020202020204" pitchFamily="34" charset="0"/>
                <a:ea typeface="黑体" panose="02010609060101010101" pitchFamily="49" charset="-122"/>
              </a:rPr>
              <a:t>Protección excepcional vs ransomware</a:t>
            </a:r>
          </a:p>
          <a:p>
            <a:pPr marL="177750" marR="0" lvl="0" indent="-177750" algn="l" defTabSz="914400" rtl="0" eaLnBrk="1" fontAlgn="auto" latinLnBrk="0" hangingPunct="1">
              <a:lnSpc>
                <a:spcPct val="120000"/>
              </a:lnSpc>
              <a:spcBef>
                <a:spcPts val="0"/>
              </a:spcBef>
              <a:spcAft>
                <a:spcPts val="0"/>
              </a:spcAft>
              <a:buClr>
                <a:srgbClr val="36B943"/>
              </a:buClr>
              <a:buSzTx/>
              <a:buFont typeface="Arial" panose="020B0604020202020204" pitchFamily="34" charset="0"/>
              <a:buChar char="•"/>
              <a:tabLst/>
              <a:defRPr/>
            </a:pPr>
            <a:r>
              <a:rPr lang="es-ES_tradnl" altLang="zh-CN" sz="1300">
                <a:solidFill>
                  <a:prstClr val="white"/>
                </a:solidFill>
                <a:latin typeface="Century Gothic" panose="020B0502020202020204" pitchFamily="34" charset="0"/>
                <a:ea typeface="黑体" panose="02010609060101010101" pitchFamily="49" charset="-122"/>
              </a:rPr>
              <a:t>Contención automática de amenzas</a:t>
            </a:r>
          </a:p>
          <a:p>
            <a:pPr marL="177750" marR="0" lvl="0" indent="-177750" algn="l" defTabSz="914400" rtl="0" eaLnBrk="1" fontAlgn="auto" latinLnBrk="0" hangingPunct="1">
              <a:lnSpc>
                <a:spcPct val="120000"/>
              </a:lnSpc>
              <a:spcBef>
                <a:spcPts val="0"/>
              </a:spcBef>
              <a:spcAft>
                <a:spcPts val="0"/>
              </a:spcAft>
              <a:buClr>
                <a:srgbClr val="36B943"/>
              </a:buClr>
              <a:buSzTx/>
              <a:buFont typeface="Arial" panose="020B0604020202020204" pitchFamily="34" charset="0"/>
              <a:buChar char="•"/>
              <a:tabLst/>
              <a:defRPr/>
            </a:pPr>
            <a:r>
              <a:rPr lang="es-ES_tradnl" altLang="zh-CN" sz="1300">
                <a:solidFill>
                  <a:prstClr val="white"/>
                </a:solidFill>
                <a:latin typeface="Century Gothic" panose="020B0502020202020204" pitchFamily="34" charset="0"/>
                <a:ea typeface="黑体" panose="02010609060101010101" pitchFamily="49" charset="-122"/>
              </a:rPr>
              <a:t>Servicio de respuesta a incidentes</a:t>
            </a:r>
            <a:endParaRPr lang="es-ES_tradnl" altLang="zh-CN" sz="1300" dirty="0">
              <a:solidFill>
                <a:prstClr val="white"/>
              </a:solidFill>
              <a:latin typeface="Century Gothic" panose="020B0502020202020204" pitchFamily="34" charset="0"/>
              <a:ea typeface="黑体" panose="02010609060101010101" pitchFamily="49" charset="-122"/>
            </a:endParaRPr>
          </a:p>
        </p:txBody>
      </p:sp>
      <p:sp>
        <p:nvSpPr>
          <p:cNvPr id="43" name="文本框 42">
            <a:extLst>
              <a:ext uri="{FF2B5EF4-FFF2-40B4-BE49-F238E27FC236}">
                <a16:creationId xmlns:a16="http://schemas.microsoft.com/office/drawing/2014/main" id="{17277AFC-449A-9242-ABE1-6125004E4E8F}"/>
              </a:ext>
            </a:extLst>
          </p:cNvPr>
          <p:cNvSpPr txBox="1"/>
          <p:nvPr/>
        </p:nvSpPr>
        <p:spPr>
          <a:xfrm>
            <a:off x="703310" y="4526423"/>
            <a:ext cx="4080593" cy="1269643"/>
          </a:xfrm>
          <a:prstGeom prst="rect">
            <a:avLst/>
          </a:prstGeom>
          <a:noFill/>
        </p:spPr>
        <p:txBody>
          <a:bodyPr wrap="square">
            <a:spAutoFit/>
          </a:bodyPr>
          <a:lstStyle/>
          <a:p>
            <a:pPr marL="177750" marR="0" lvl="0" indent="-177750" algn="l" defTabSz="914400" rtl="0" eaLnBrk="1" fontAlgn="auto" latinLnBrk="0" hangingPunct="1">
              <a:lnSpc>
                <a:spcPct val="120000"/>
              </a:lnSpc>
              <a:spcBef>
                <a:spcPts val="0"/>
              </a:spcBef>
              <a:spcAft>
                <a:spcPts val="0"/>
              </a:spcAft>
              <a:buClr>
                <a:srgbClr val="7BB4D3"/>
              </a:buClr>
              <a:buSzTx/>
              <a:buFont typeface="Arial" panose="020B0604020202020204" pitchFamily="34" charset="0"/>
              <a:buChar char="•"/>
              <a:tabLst/>
              <a:defRPr/>
            </a:pPr>
            <a:r>
              <a:rPr kumimoji="0" lang="es-ES_tradnl" altLang="zh-CN" sz="1300" b="0" i="0" u="none" strike="noStrike" kern="1200" cap="none" spc="0" normalizeH="0" baseline="0" noProof="0" dirty="0">
                <a:ln>
                  <a:noFill/>
                </a:ln>
                <a:solidFill>
                  <a:prstClr val="white"/>
                </a:solidFill>
                <a:effectLst/>
                <a:uLnTx/>
                <a:uFillTx/>
                <a:latin typeface="Century Gothic" panose="020B0502020202020204" pitchFamily="34" charset="0"/>
                <a:ea typeface="黑体" panose="02010609060101010101" pitchFamily="49" charset="-122"/>
              </a:rPr>
              <a:t>Autenticación unificada</a:t>
            </a:r>
          </a:p>
          <a:p>
            <a:pPr marL="177750" indent="-177750">
              <a:lnSpc>
                <a:spcPct val="120000"/>
              </a:lnSpc>
              <a:buClr>
                <a:srgbClr val="7BB4D3"/>
              </a:buClr>
              <a:buFont typeface="Arial" panose="020B0604020202020204" pitchFamily="34" charset="0"/>
              <a:buChar char="•"/>
              <a:defRPr/>
            </a:pPr>
            <a:r>
              <a:rPr lang="es-ES_tradnl" altLang="zh-CN" sz="1300" dirty="0">
                <a:solidFill>
                  <a:prstClr val="white"/>
                </a:solidFill>
                <a:latin typeface="Century Gothic" panose="020B0502020202020204" pitchFamily="34" charset="0"/>
                <a:ea typeface="黑体" panose="02010609060101010101" pitchFamily="49" charset="-122"/>
              </a:rPr>
              <a:t>Control de App, URL, &amp; SaaS</a:t>
            </a:r>
          </a:p>
          <a:p>
            <a:pPr marL="177750" marR="0" lvl="0" indent="-177750" algn="l" defTabSz="914400" rtl="0" eaLnBrk="1" fontAlgn="auto" latinLnBrk="0" hangingPunct="1">
              <a:lnSpc>
                <a:spcPct val="120000"/>
              </a:lnSpc>
              <a:spcBef>
                <a:spcPts val="0"/>
              </a:spcBef>
              <a:spcAft>
                <a:spcPts val="0"/>
              </a:spcAft>
              <a:buClr>
                <a:srgbClr val="7BB4D3"/>
              </a:buClr>
              <a:buSzTx/>
              <a:buFont typeface="Arial" panose="020B0604020202020204" pitchFamily="34" charset="0"/>
              <a:buChar char="•"/>
              <a:tabLst/>
              <a:defRPr/>
            </a:pPr>
            <a:r>
              <a:rPr kumimoji="0" lang="es-ES_tradnl" altLang="zh-CN" sz="1300" b="0" i="0" u="none" strike="noStrike" kern="1200" cap="none" spc="0" normalizeH="0" baseline="0" noProof="0" dirty="0">
                <a:ln>
                  <a:noFill/>
                </a:ln>
                <a:solidFill>
                  <a:prstClr val="white"/>
                </a:solidFill>
                <a:effectLst/>
                <a:uLnTx/>
                <a:uFillTx/>
                <a:latin typeface="Century Gothic" panose="020B0502020202020204" pitchFamily="34" charset="0"/>
                <a:ea typeface="黑体" panose="02010609060101010101" pitchFamily="49" charset="-122"/>
              </a:rPr>
              <a:t>Descubrimiento y bloqueo de Shadow IT</a:t>
            </a:r>
          </a:p>
          <a:p>
            <a:pPr marL="177750" marR="0" lvl="0" indent="-177750" algn="l" defTabSz="914400" rtl="0" eaLnBrk="1" fontAlgn="auto" latinLnBrk="0" hangingPunct="1">
              <a:lnSpc>
                <a:spcPct val="120000"/>
              </a:lnSpc>
              <a:spcBef>
                <a:spcPts val="0"/>
              </a:spcBef>
              <a:spcAft>
                <a:spcPts val="0"/>
              </a:spcAft>
              <a:buClr>
                <a:srgbClr val="7BB4D3"/>
              </a:buClr>
              <a:buSzTx/>
              <a:buFont typeface="Arial" panose="020B0604020202020204" pitchFamily="34" charset="0"/>
              <a:buChar char="•"/>
              <a:tabLst/>
              <a:defRPr/>
            </a:pPr>
            <a:r>
              <a:rPr lang="es-ES_tradnl" altLang="zh-CN" sz="1300" dirty="0">
                <a:solidFill>
                  <a:prstClr val="white"/>
                </a:solidFill>
                <a:latin typeface="Century Gothic" panose="020B0502020202020204" pitchFamily="34" charset="0"/>
                <a:ea typeface="黑体" panose="02010609060101010101" pitchFamily="49" charset="-122"/>
              </a:rPr>
              <a:t>Anti-proxy </a:t>
            </a:r>
          </a:p>
          <a:p>
            <a:pPr marL="177750" marR="0" lvl="0" indent="-177750" algn="l" defTabSz="914400" rtl="0" eaLnBrk="1" fontAlgn="auto" latinLnBrk="0" hangingPunct="1">
              <a:lnSpc>
                <a:spcPct val="120000"/>
              </a:lnSpc>
              <a:spcBef>
                <a:spcPts val="0"/>
              </a:spcBef>
              <a:spcAft>
                <a:spcPts val="0"/>
              </a:spcAft>
              <a:buClr>
                <a:srgbClr val="7BB4D3"/>
              </a:buClr>
              <a:buSzTx/>
              <a:buFont typeface="Arial" panose="020B0604020202020204" pitchFamily="34" charset="0"/>
              <a:buChar char="•"/>
              <a:tabLst/>
              <a:defRPr/>
            </a:pPr>
            <a:r>
              <a:rPr lang="es-ES_tradnl" altLang="zh-CN" sz="1300" dirty="0">
                <a:solidFill>
                  <a:prstClr val="white"/>
                </a:solidFill>
                <a:latin typeface="Century Gothic" panose="020B0502020202020204" pitchFamily="34" charset="0"/>
                <a:ea typeface="黑体" panose="02010609060101010101" pitchFamily="49" charset="-122"/>
              </a:rPr>
              <a:t>Anti-virus </a:t>
            </a:r>
            <a:endParaRPr kumimoji="0" lang="es-ES_tradnl" altLang="zh-CN" sz="1300" b="0" i="0" u="none" strike="noStrike" kern="1200" cap="none" spc="0" normalizeH="0" baseline="0" noProof="0" dirty="0">
              <a:ln>
                <a:noFill/>
              </a:ln>
              <a:solidFill>
                <a:prstClr val="white"/>
              </a:solidFill>
              <a:effectLst/>
              <a:uLnTx/>
              <a:uFillTx/>
              <a:latin typeface="Century Gothic" panose="020B0502020202020204" pitchFamily="34" charset="0"/>
              <a:ea typeface="黑体" panose="02010609060101010101" pitchFamily="49" charset="-122"/>
            </a:endParaRPr>
          </a:p>
        </p:txBody>
      </p:sp>
      <p:sp>
        <p:nvSpPr>
          <p:cNvPr id="44" name="文本框 43">
            <a:extLst>
              <a:ext uri="{FF2B5EF4-FFF2-40B4-BE49-F238E27FC236}">
                <a16:creationId xmlns:a16="http://schemas.microsoft.com/office/drawing/2014/main" id="{E7C897E8-5192-5E4F-B2BF-AC3502C18C5E}"/>
              </a:ext>
            </a:extLst>
          </p:cNvPr>
          <p:cNvSpPr txBox="1"/>
          <p:nvPr/>
        </p:nvSpPr>
        <p:spPr>
          <a:xfrm>
            <a:off x="6395477" y="1987467"/>
            <a:ext cx="4080597" cy="1509709"/>
          </a:xfrm>
          <a:prstGeom prst="rect">
            <a:avLst/>
          </a:prstGeom>
          <a:noFill/>
        </p:spPr>
        <p:txBody>
          <a:bodyPr wrap="square">
            <a:spAutoFit/>
          </a:bodyPr>
          <a:lstStyle/>
          <a:p>
            <a:pPr marL="177750" marR="0" lvl="0" indent="-177750" algn="l" defTabSz="914400" rtl="0" eaLnBrk="1" fontAlgn="auto" latinLnBrk="0" hangingPunct="1">
              <a:lnSpc>
                <a:spcPct val="120000"/>
              </a:lnSpc>
              <a:spcBef>
                <a:spcPts val="0"/>
              </a:spcBef>
              <a:spcAft>
                <a:spcPts val="0"/>
              </a:spcAft>
              <a:buClr>
                <a:srgbClr val="255ED7"/>
              </a:buClr>
              <a:buSzTx/>
              <a:buFont typeface="Arial" panose="020B0604020202020204" pitchFamily="34" charset="0"/>
              <a:buChar char="•"/>
              <a:tabLst/>
              <a:defRPr/>
            </a:pPr>
            <a:r>
              <a:rPr kumimoji="0" lang="es-ES_tradnl" altLang="zh-CN" sz="1300" b="0" i="0" u="none" strike="noStrike" kern="1200" cap="none" spc="0" normalizeH="0" baseline="0" noProof="0" dirty="0">
                <a:ln>
                  <a:noFill/>
                </a:ln>
                <a:solidFill>
                  <a:prstClr val="white"/>
                </a:solidFill>
                <a:effectLst/>
                <a:uLnTx/>
                <a:uFillTx/>
                <a:latin typeface="Century Gothic" panose="020B0502020202020204" pitchFamily="34" charset="0"/>
                <a:ea typeface="黑体" panose="02010609060101010101" pitchFamily="49" charset="-122"/>
              </a:rPr>
              <a:t>Detección oportuna de ataques internos</a:t>
            </a:r>
          </a:p>
          <a:p>
            <a:pPr marL="177750" marR="0" lvl="0" indent="-177750" algn="l" defTabSz="914400" rtl="0" eaLnBrk="1" fontAlgn="auto" latinLnBrk="0" hangingPunct="1">
              <a:lnSpc>
                <a:spcPct val="120000"/>
              </a:lnSpc>
              <a:spcBef>
                <a:spcPts val="0"/>
              </a:spcBef>
              <a:spcAft>
                <a:spcPts val="0"/>
              </a:spcAft>
              <a:buClr>
                <a:srgbClr val="255ED7"/>
              </a:buClr>
              <a:buSzTx/>
              <a:buFont typeface="Arial" panose="020B0604020202020204" pitchFamily="34" charset="0"/>
              <a:buChar char="•"/>
              <a:tabLst/>
              <a:defRPr/>
            </a:pPr>
            <a:r>
              <a:rPr kumimoji="0" lang="es-ES_tradnl" altLang="zh-CN" sz="1300" b="0" i="0" u="none" strike="noStrike" kern="1200" cap="none" spc="0" normalizeH="0" baseline="0" noProof="0" dirty="0">
                <a:ln>
                  <a:noFill/>
                </a:ln>
                <a:solidFill>
                  <a:prstClr val="white"/>
                </a:solidFill>
                <a:effectLst/>
                <a:uLnTx/>
                <a:uFillTx/>
                <a:latin typeface="Century Gothic" panose="020B0502020202020204" pitchFamily="34" charset="0"/>
                <a:ea typeface="黑体" panose="02010609060101010101" pitchFamily="49" charset="-122"/>
              </a:rPr>
              <a:t>Investigación y cacería de amenazas</a:t>
            </a:r>
          </a:p>
          <a:p>
            <a:pPr marL="177750" marR="0" lvl="0" indent="-177750" algn="l" defTabSz="914400" rtl="0" eaLnBrk="1" fontAlgn="auto" latinLnBrk="0" hangingPunct="1">
              <a:lnSpc>
                <a:spcPct val="120000"/>
              </a:lnSpc>
              <a:spcBef>
                <a:spcPts val="0"/>
              </a:spcBef>
              <a:spcAft>
                <a:spcPts val="0"/>
              </a:spcAft>
              <a:buClr>
                <a:srgbClr val="255ED7"/>
              </a:buClr>
              <a:buSzTx/>
              <a:buFont typeface="Arial" panose="020B0604020202020204" pitchFamily="34" charset="0"/>
              <a:buChar char="•"/>
              <a:tabLst/>
              <a:defRPr/>
            </a:pPr>
            <a:r>
              <a:rPr kumimoji="0" lang="es-ES_tradnl" altLang="zh-CN" sz="1300" b="0" i="0" u="none" strike="noStrike" kern="1200" cap="none" spc="0" normalizeH="0" baseline="0" noProof="0" dirty="0">
                <a:ln>
                  <a:noFill/>
                </a:ln>
                <a:solidFill>
                  <a:prstClr val="white"/>
                </a:solidFill>
                <a:effectLst/>
                <a:uLnTx/>
                <a:uFillTx/>
                <a:latin typeface="Century Gothic" panose="020B0502020202020204" pitchFamily="34" charset="0"/>
                <a:ea typeface="黑体" panose="02010609060101010101" pitchFamily="49" charset="-122"/>
              </a:rPr>
              <a:t>Mapeo de ataques al MITRE ATT&amp;CK</a:t>
            </a:r>
            <a:endParaRPr lang="es-ES_tradnl" altLang="zh-CN" sz="1300" dirty="0">
              <a:solidFill>
                <a:prstClr val="white"/>
              </a:solidFill>
              <a:latin typeface="Century Gothic" panose="020B0502020202020204" pitchFamily="34" charset="0"/>
              <a:ea typeface="黑体" panose="02010609060101010101" pitchFamily="49" charset="-122"/>
            </a:endParaRPr>
          </a:p>
          <a:p>
            <a:pPr marL="177750" marR="0" lvl="0" indent="-177750" algn="l" defTabSz="914400" rtl="0" eaLnBrk="1" fontAlgn="auto" latinLnBrk="0" hangingPunct="1">
              <a:lnSpc>
                <a:spcPct val="120000"/>
              </a:lnSpc>
              <a:spcBef>
                <a:spcPts val="0"/>
              </a:spcBef>
              <a:spcAft>
                <a:spcPts val="0"/>
              </a:spcAft>
              <a:buClr>
                <a:srgbClr val="255ED7"/>
              </a:buClr>
              <a:buSzTx/>
              <a:buFont typeface="Arial" panose="020B0604020202020204" pitchFamily="34" charset="0"/>
              <a:buChar char="•"/>
              <a:tabLst/>
              <a:defRPr/>
            </a:pPr>
            <a:r>
              <a:rPr lang="es-ES_tradnl" altLang="zh-CN" sz="1300" dirty="0">
                <a:solidFill>
                  <a:prstClr val="white"/>
                </a:solidFill>
                <a:latin typeface="Century Gothic" panose="020B0502020202020204" pitchFamily="34" charset="0"/>
                <a:ea typeface="黑体" panose="02010609060101010101" pitchFamily="49" charset="-122"/>
              </a:rPr>
              <a:t>Respuesta automatizada</a:t>
            </a:r>
          </a:p>
          <a:p>
            <a:pPr marL="177750" marR="0" lvl="0" indent="-177750" algn="l" defTabSz="914400" rtl="0" eaLnBrk="1" fontAlgn="auto" latinLnBrk="0" hangingPunct="1">
              <a:lnSpc>
                <a:spcPct val="120000"/>
              </a:lnSpc>
              <a:spcBef>
                <a:spcPts val="0"/>
              </a:spcBef>
              <a:spcAft>
                <a:spcPts val="0"/>
              </a:spcAft>
              <a:buClr>
                <a:srgbClr val="255ED7"/>
              </a:buClr>
              <a:buSzTx/>
              <a:buFont typeface="Arial" panose="020B0604020202020204" pitchFamily="34" charset="0"/>
              <a:buChar char="•"/>
              <a:tabLst/>
              <a:defRPr/>
            </a:pPr>
            <a:r>
              <a:rPr lang="es-ES_tradnl" altLang="zh-CN" sz="1300" dirty="0">
                <a:solidFill>
                  <a:prstClr val="white"/>
                </a:solidFill>
                <a:latin typeface="Century Gothic" panose="020B0502020202020204" pitchFamily="34" charset="0"/>
                <a:ea typeface="黑体" panose="02010609060101010101" pitchFamily="49" charset="-122"/>
              </a:rPr>
              <a:t>Simplificación de operaciones de seguridad</a:t>
            </a:r>
          </a:p>
          <a:p>
            <a:pPr marL="177750" marR="0" lvl="0" indent="-177750" algn="l" defTabSz="914400" rtl="0" eaLnBrk="1" fontAlgn="auto" latinLnBrk="0" hangingPunct="1">
              <a:lnSpc>
                <a:spcPct val="120000"/>
              </a:lnSpc>
              <a:spcBef>
                <a:spcPts val="0"/>
              </a:spcBef>
              <a:spcAft>
                <a:spcPts val="0"/>
              </a:spcAft>
              <a:buClr>
                <a:srgbClr val="255ED7"/>
              </a:buClr>
              <a:buSzTx/>
              <a:buFont typeface="Arial" panose="020B0604020202020204" pitchFamily="34" charset="0"/>
              <a:buChar char="•"/>
              <a:tabLst/>
              <a:defRPr/>
            </a:pPr>
            <a:r>
              <a:rPr lang="es-ES_tradnl" altLang="zh-CN" sz="1300" dirty="0">
                <a:solidFill>
                  <a:prstClr val="white"/>
                </a:solidFill>
                <a:latin typeface="Century Gothic" panose="020B0502020202020204" pitchFamily="34" charset="0"/>
                <a:ea typeface="黑体" panose="02010609060101010101" pitchFamily="49" charset="-122"/>
              </a:rPr>
              <a:t>Evaluación de riesgo y reportes de incidentes</a:t>
            </a:r>
          </a:p>
        </p:txBody>
      </p:sp>
      <p:sp>
        <p:nvSpPr>
          <p:cNvPr id="45" name="文本框 44">
            <a:extLst>
              <a:ext uri="{FF2B5EF4-FFF2-40B4-BE49-F238E27FC236}">
                <a16:creationId xmlns:a16="http://schemas.microsoft.com/office/drawing/2014/main" id="{AA67849B-5086-524B-9B17-E1757BDE84E0}"/>
              </a:ext>
            </a:extLst>
          </p:cNvPr>
          <p:cNvSpPr txBox="1"/>
          <p:nvPr/>
        </p:nvSpPr>
        <p:spPr>
          <a:xfrm>
            <a:off x="6395477" y="4459950"/>
            <a:ext cx="4612047" cy="1364669"/>
          </a:xfrm>
          <a:prstGeom prst="rect">
            <a:avLst/>
          </a:prstGeom>
          <a:noFill/>
        </p:spPr>
        <p:txBody>
          <a:bodyPr wrap="square">
            <a:spAutoFit/>
          </a:bodyPr>
          <a:lstStyle/>
          <a:p>
            <a:pPr marL="177750" marR="0" lvl="0" indent="-177750" algn="l" defTabSz="914400" rtl="0" eaLnBrk="1" fontAlgn="auto" latinLnBrk="0" hangingPunct="1">
              <a:lnSpc>
                <a:spcPct val="130000"/>
              </a:lnSpc>
              <a:spcBef>
                <a:spcPts val="0"/>
              </a:spcBef>
              <a:spcAft>
                <a:spcPts val="0"/>
              </a:spcAft>
              <a:buClr>
                <a:srgbClr val="00B0F0"/>
              </a:buClr>
              <a:buSzTx/>
              <a:buFont typeface="Arial" panose="020B0604020202020204" pitchFamily="34" charset="0"/>
              <a:buChar char="•"/>
              <a:tabLst/>
              <a:defRPr/>
            </a:pPr>
            <a:r>
              <a:rPr kumimoji="0" lang="es-ES_tradnl" altLang="zh-CN" sz="1300" b="0" i="0" u="none" strike="noStrike" kern="1200" cap="none" spc="0" normalizeH="0" baseline="0" noProof="0" dirty="0">
                <a:ln>
                  <a:noFill/>
                </a:ln>
                <a:solidFill>
                  <a:prstClr val="white"/>
                </a:solidFill>
                <a:effectLst/>
                <a:uLnTx/>
                <a:uFillTx/>
                <a:latin typeface="Century Gothic" panose="020B0502020202020204" pitchFamily="34" charset="0"/>
                <a:ea typeface="黑体" panose="02010609060101010101" pitchFamily="49" charset="-122"/>
              </a:rPr>
              <a:t>Aprovisionamiento sin contacto (</a:t>
            </a:r>
            <a:r>
              <a:rPr kumimoji="0" lang="es-ES_tradnl" altLang="zh-CN" sz="1300" b="0" i="0" u="none" strike="noStrike" kern="1200" cap="none" spc="0" normalizeH="0" baseline="0" noProof="0" dirty="0" err="1">
                <a:ln>
                  <a:noFill/>
                </a:ln>
                <a:solidFill>
                  <a:prstClr val="white"/>
                </a:solidFill>
                <a:effectLst/>
                <a:uLnTx/>
                <a:uFillTx/>
                <a:latin typeface="Century Gothic" panose="020B0502020202020204" pitchFamily="34" charset="0"/>
                <a:ea typeface="黑体" panose="02010609060101010101" pitchFamily="49" charset="-122"/>
              </a:rPr>
              <a:t>zero</a:t>
            </a:r>
            <a:r>
              <a:rPr lang="es-ES_tradnl" altLang="zh-CN" sz="1300" dirty="0">
                <a:solidFill>
                  <a:prstClr val="white"/>
                </a:solidFill>
                <a:latin typeface="Century Gothic" panose="020B0502020202020204" pitchFamily="34" charset="0"/>
                <a:ea typeface="黑体" panose="02010609060101010101" pitchFamily="49" charset="-122"/>
              </a:rPr>
              <a:t>-</a:t>
            </a:r>
            <a:r>
              <a:rPr kumimoji="0" lang="es-ES_tradnl" altLang="zh-CN" sz="1300" b="0" i="0" u="none" strike="noStrike" kern="1200" cap="none" spc="0" normalizeH="0" baseline="0" noProof="0" dirty="0" err="1">
                <a:ln>
                  <a:noFill/>
                </a:ln>
                <a:solidFill>
                  <a:prstClr val="white"/>
                </a:solidFill>
                <a:effectLst/>
                <a:uLnTx/>
                <a:uFillTx/>
                <a:latin typeface="Century Gothic" panose="020B0502020202020204" pitchFamily="34" charset="0"/>
                <a:ea typeface="黑体" panose="02010609060101010101" pitchFamily="49" charset="-122"/>
              </a:rPr>
              <a:t>touch</a:t>
            </a:r>
            <a:r>
              <a:rPr kumimoji="0" lang="es-ES_tradnl" altLang="zh-CN" sz="1300" b="0" i="0" u="none" strike="noStrike" kern="1200" cap="none" spc="0" normalizeH="0" baseline="0" noProof="0" dirty="0">
                <a:ln>
                  <a:noFill/>
                </a:ln>
                <a:solidFill>
                  <a:prstClr val="white"/>
                </a:solidFill>
                <a:effectLst/>
                <a:uLnTx/>
                <a:uFillTx/>
                <a:latin typeface="Century Gothic" panose="020B0502020202020204" pitchFamily="34" charset="0"/>
                <a:ea typeface="黑体" panose="02010609060101010101" pitchFamily="49" charset="-122"/>
              </a:rPr>
              <a:t>)</a:t>
            </a:r>
          </a:p>
          <a:p>
            <a:pPr marL="177750" marR="0" lvl="0" indent="-177750" algn="l" defTabSz="914400" rtl="0" eaLnBrk="1" fontAlgn="auto" latinLnBrk="0" hangingPunct="1">
              <a:lnSpc>
                <a:spcPct val="130000"/>
              </a:lnSpc>
              <a:spcBef>
                <a:spcPts val="0"/>
              </a:spcBef>
              <a:spcAft>
                <a:spcPts val="0"/>
              </a:spcAft>
              <a:buClr>
                <a:srgbClr val="00B0F0"/>
              </a:buClr>
              <a:buSzTx/>
              <a:buFont typeface="Arial" panose="020B0604020202020204" pitchFamily="34" charset="0"/>
              <a:buChar char="•"/>
              <a:tabLst/>
              <a:defRPr/>
            </a:pPr>
            <a:r>
              <a:rPr lang="es-ES_tradnl" altLang="zh-CN" sz="1300" dirty="0">
                <a:solidFill>
                  <a:prstClr val="white"/>
                </a:solidFill>
                <a:latin typeface="Century Gothic" panose="020B0502020202020204" pitchFamily="34" charset="0"/>
                <a:ea typeface="黑体" panose="02010609060101010101" pitchFamily="49" charset="-122"/>
              </a:rPr>
              <a:t>Conexión segura de múltiples sitios</a:t>
            </a:r>
          </a:p>
          <a:p>
            <a:pPr marL="177750" marR="0" lvl="0" indent="-177750" algn="l" defTabSz="914400" rtl="0" eaLnBrk="1" fontAlgn="auto" latinLnBrk="0" hangingPunct="1">
              <a:lnSpc>
                <a:spcPct val="130000"/>
              </a:lnSpc>
              <a:spcBef>
                <a:spcPts val="0"/>
              </a:spcBef>
              <a:spcAft>
                <a:spcPts val="0"/>
              </a:spcAft>
              <a:buClr>
                <a:srgbClr val="00B0F0"/>
              </a:buClr>
              <a:buSzTx/>
              <a:buFont typeface="Arial" panose="020B0604020202020204" pitchFamily="34" charset="0"/>
              <a:buChar char="•"/>
              <a:tabLst/>
              <a:defRPr/>
            </a:pPr>
            <a:r>
              <a:rPr lang="es-ES_tradnl" altLang="zh-CN" sz="1300" dirty="0">
                <a:solidFill>
                  <a:prstClr val="white"/>
                </a:solidFill>
                <a:latin typeface="Century Gothic" panose="020B0502020202020204" pitchFamily="34" charset="0"/>
                <a:ea typeface="黑体" panose="02010609060101010101" pitchFamily="49" charset="-122"/>
              </a:rPr>
              <a:t>Control de acceso Interno &amp; Internet</a:t>
            </a:r>
            <a:endParaRPr kumimoji="0" lang="es-ES_tradnl" altLang="zh-CN" sz="1300" b="0" i="0" u="none" strike="noStrike" kern="1200" cap="none" spc="0" normalizeH="0" baseline="0" noProof="0" dirty="0">
              <a:ln>
                <a:noFill/>
              </a:ln>
              <a:solidFill>
                <a:prstClr val="white"/>
              </a:solidFill>
              <a:effectLst/>
              <a:uLnTx/>
              <a:uFillTx/>
              <a:latin typeface="Century Gothic" panose="020B0502020202020204" pitchFamily="34" charset="0"/>
              <a:ea typeface="黑体" panose="02010609060101010101" pitchFamily="49" charset="-122"/>
            </a:endParaRPr>
          </a:p>
          <a:p>
            <a:pPr marL="177750" marR="0" lvl="0" indent="-177750" algn="l" defTabSz="914400" rtl="0" eaLnBrk="1" fontAlgn="auto" latinLnBrk="0" hangingPunct="1">
              <a:lnSpc>
                <a:spcPct val="130000"/>
              </a:lnSpc>
              <a:spcBef>
                <a:spcPts val="0"/>
              </a:spcBef>
              <a:spcAft>
                <a:spcPts val="0"/>
              </a:spcAft>
              <a:buClr>
                <a:srgbClr val="00B0F0"/>
              </a:buClr>
              <a:buSzTx/>
              <a:buFont typeface="Arial" panose="020B0604020202020204" pitchFamily="34" charset="0"/>
              <a:buChar char="•"/>
              <a:tabLst/>
              <a:defRPr/>
            </a:pPr>
            <a:r>
              <a:rPr lang="es-ES_tradnl" altLang="zh-CN" sz="1300" dirty="0">
                <a:solidFill>
                  <a:prstClr val="white"/>
                </a:solidFill>
                <a:latin typeface="Century Gothic" panose="020B0502020202020204" pitchFamily="34" charset="0"/>
                <a:ea typeface="黑体" panose="02010609060101010101" pitchFamily="49" charset="-122"/>
              </a:rPr>
              <a:t>Ruteo inteligente con agregación de enlaces</a:t>
            </a:r>
          </a:p>
          <a:p>
            <a:pPr marL="177750" marR="0" lvl="0" indent="-177750" algn="l" defTabSz="914400" rtl="0" eaLnBrk="1" fontAlgn="auto" latinLnBrk="0" hangingPunct="1">
              <a:lnSpc>
                <a:spcPct val="130000"/>
              </a:lnSpc>
              <a:spcBef>
                <a:spcPts val="0"/>
              </a:spcBef>
              <a:spcAft>
                <a:spcPts val="0"/>
              </a:spcAft>
              <a:buClr>
                <a:srgbClr val="00B0F0"/>
              </a:buClr>
              <a:buSzTx/>
              <a:buFont typeface="Arial" panose="020B0604020202020204" pitchFamily="34" charset="0"/>
              <a:buChar char="•"/>
              <a:tabLst/>
              <a:defRPr/>
            </a:pPr>
            <a:r>
              <a:rPr kumimoji="0" lang="es-ES_tradnl" altLang="zh-CN" sz="1300" b="0" i="0" u="none" strike="noStrike" kern="1200" cap="none" spc="0" normalizeH="0" baseline="0" noProof="0" dirty="0">
                <a:ln>
                  <a:noFill/>
                </a:ln>
                <a:solidFill>
                  <a:prstClr val="white"/>
                </a:solidFill>
                <a:effectLst/>
                <a:uLnTx/>
                <a:uFillTx/>
                <a:latin typeface="Century Gothic" panose="020B0502020202020204" pitchFamily="34" charset="0"/>
                <a:ea typeface="黑体" panose="02010609060101010101" pitchFamily="49" charset="-122"/>
              </a:rPr>
              <a:t>Administración, Visibilidad &amp; Operación centralizada</a:t>
            </a:r>
          </a:p>
        </p:txBody>
      </p:sp>
      <p:pic>
        <p:nvPicPr>
          <p:cNvPr id="46" name="图片 188" descr="徽标, 公司名称&#10;&#10;描述已自动生成">
            <a:extLst>
              <a:ext uri="{FF2B5EF4-FFF2-40B4-BE49-F238E27FC236}">
                <a16:creationId xmlns:a16="http://schemas.microsoft.com/office/drawing/2014/main" id="{1817F5E6-0534-3C43-8D09-1FC9B38ADD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83907" y="4776406"/>
            <a:ext cx="879340" cy="743891"/>
          </a:xfrm>
          <a:prstGeom prst="rect">
            <a:avLst/>
          </a:prstGeom>
        </p:spPr>
      </p:pic>
      <p:pic>
        <p:nvPicPr>
          <p:cNvPr id="31" name="图片 30" descr="徽标, 图标, 公司名称&#10;&#10;描述已自动生成">
            <a:extLst>
              <a:ext uri="{FF2B5EF4-FFF2-40B4-BE49-F238E27FC236}">
                <a16:creationId xmlns:a16="http://schemas.microsoft.com/office/drawing/2014/main" id="{9E4EFA52-8436-194F-B9FD-8EC5B596F2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86399" y="2207244"/>
            <a:ext cx="852402" cy="840425"/>
          </a:xfrm>
          <a:prstGeom prst="rect">
            <a:avLst/>
          </a:prstGeom>
        </p:spPr>
      </p:pic>
      <p:pic>
        <p:nvPicPr>
          <p:cNvPr id="41" name="图片 6" descr="徽标, 公司名称&#10;&#10;已自动生成说明">
            <a:extLst>
              <a:ext uri="{FF2B5EF4-FFF2-40B4-BE49-F238E27FC236}">
                <a16:creationId xmlns:a16="http://schemas.microsoft.com/office/drawing/2014/main" id="{6D5BABE6-1B00-B443-838E-64B0C7DC1D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15838" y="2064085"/>
            <a:ext cx="1144490" cy="1175154"/>
          </a:xfrm>
          <a:prstGeom prst="rect">
            <a:avLst/>
          </a:prstGeom>
        </p:spPr>
      </p:pic>
      <p:pic>
        <p:nvPicPr>
          <p:cNvPr id="47" name="图片 46">
            <a:extLst>
              <a:ext uri="{FF2B5EF4-FFF2-40B4-BE49-F238E27FC236}">
                <a16:creationId xmlns:a16="http://schemas.microsoft.com/office/drawing/2014/main" id="{C5B274B6-FA30-5A4F-A4F8-99DB5373F24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40644" y="4550651"/>
            <a:ext cx="1071728" cy="1041326"/>
          </a:xfrm>
          <a:prstGeom prst="rect">
            <a:avLst/>
          </a:prstGeom>
        </p:spPr>
      </p:pic>
      <p:sp>
        <p:nvSpPr>
          <p:cNvPr id="3" name="标题 2">
            <a:extLst>
              <a:ext uri="{FF2B5EF4-FFF2-40B4-BE49-F238E27FC236}">
                <a16:creationId xmlns:a16="http://schemas.microsoft.com/office/drawing/2014/main" id="{7238B9C6-5F9E-534F-9E29-84D38D2633A8}"/>
              </a:ext>
            </a:extLst>
          </p:cNvPr>
          <p:cNvSpPr>
            <a:spLocks noGrp="1"/>
          </p:cNvSpPr>
          <p:nvPr>
            <p:ph type="title"/>
          </p:nvPr>
        </p:nvSpPr>
        <p:spPr/>
        <p:txBody>
          <a:bodyPr>
            <a:normAutofit/>
          </a:bodyPr>
          <a:lstStyle/>
          <a:p>
            <a:r>
              <a:rPr lang="es-ES_tradnl" altLang="zh-CN" sz="2400">
                <a:latin typeface="Century Gothic" panose="020B0502020202020204" pitchFamily="34" charset="0"/>
                <a:ea typeface="微软雅黑" charset="-122"/>
              </a:rPr>
              <a:t>Soluciones de Seguridad Sangfor</a:t>
            </a:r>
            <a:endParaRPr lang="es-ES_tradnl" altLang="zh-CN" dirty="0"/>
          </a:p>
        </p:txBody>
      </p:sp>
    </p:spTree>
    <p:extLst>
      <p:ext uri="{BB962C8B-B14F-4D97-AF65-F5344CB8AC3E}">
        <p14:creationId xmlns:p14="http://schemas.microsoft.com/office/powerpoint/2010/main" val="26469900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PA" val="v4.3.1"/>
</p:tagLst>
</file>

<file path=ppt/tags/tag5.xml><?xml version="1.0" encoding="utf-8"?>
<p:tagLst xmlns:a="http://schemas.openxmlformats.org/drawingml/2006/main" xmlns:r="http://schemas.openxmlformats.org/officeDocument/2006/relationships" xmlns:p="http://schemas.openxmlformats.org/presentationml/2006/main">
  <p:tag name="PA" val="v4.3.1"/>
</p:tagLst>
</file>

<file path=ppt/tags/tag6.xml><?xml version="1.0" encoding="utf-8"?>
<p:tagLst xmlns:a="http://schemas.openxmlformats.org/drawingml/2006/main" xmlns:r="http://schemas.openxmlformats.org/officeDocument/2006/relationships" xmlns:p="http://schemas.openxmlformats.org/presentationml/2006/main">
  <p:tag name="PA" val="v4.3.1"/>
</p:tagLst>
</file>

<file path=ppt/tags/tag7.xml><?xml version="1.0" encoding="utf-8"?>
<p:tagLst xmlns:a="http://schemas.openxmlformats.org/drawingml/2006/main" xmlns:r="http://schemas.openxmlformats.org/officeDocument/2006/relationships" xmlns:p="http://schemas.openxmlformats.org/presentationml/2006/main">
  <p:tag name="PA" val="v4.3.1"/>
</p:tagLst>
</file>

<file path=ppt/tags/tag8.xml><?xml version="1.0" encoding="utf-8"?>
<p:tagLst xmlns:a="http://schemas.openxmlformats.org/drawingml/2006/main" xmlns:r="http://schemas.openxmlformats.org/officeDocument/2006/relationships" xmlns:p="http://schemas.openxmlformats.org/presentationml/2006/main">
  <p:tag name="PA" val="v4.3.1"/>
</p:tagLst>
</file>

<file path=ppt/tags/tag9.xml><?xml version="1.0" encoding="utf-8"?>
<p:tagLst xmlns:a="http://schemas.openxmlformats.org/drawingml/2006/main" xmlns:r="http://schemas.openxmlformats.org/officeDocument/2006/relationships" xmlns:p="http://schemas.openxmlformats.org/presentationml/2006/main">
  <p:tag name="PA" val="v4.3.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entury Gothic"/>
        <a:ea typeface="Century Gothic"/>
        <a:cs typeface=""/>
      </a:majorFont>
      <a:minorFont>
        <a:latin typeface="Century Gothic"/>
        <a:ea typeface="Century Gothi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C9BF"/>
        </a:solidFill>
        <a:ln w="23556"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Sangfor Company Profile-20210608-3" id="{831595CC-5BD9-1A4F-9477-DF201C839E13}" vid="{1DA7EF06-DA20-1040-A7B3-C0FA5E575777}"/>
    </a:ext>
  </a:extLst>
</a:theme>
</file>

<file path=ppt/theme/theme2.xml><?xml version="1.0" encoding="utf-8"?>
<a:theme xmlns:a="http://schemas.openxmlformats.org/drawingml/2006/main" name="Sangfor Dar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entury Gothic"/>
        <a:ea typeface="Century Gothic"/>
        <a:cs typeface=""/>
      </a:majorFont>
      <a:minorFont>
        <a:latin typeface="Century Gothic"/>
        <a:ea typeface="Century Gothi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ngfor Dark" id="{3DFAC2B3-F3AE-461C-A414-CC476F9ADA21}" vid="{4CD16726-1913-403B-8283-9DB8D877D2BF}"/>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entury Gothic"/>
        <a:ea typeface="Century Gothic"/>
        <a:cs typeface=""/>
      </a:majorFont>
      <a:minorFont>
        <a:latin typeface="Century Gothic"/>
        <a:ea typeface="Century Gothi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2019 Dark Version.pptx" id="{1958B49F-439C-4251-9998-D351C46F1E64}" vid="{6883D90D-9587-40F0-B863-7E230437FF1F}"/>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自定义 20">
      <a:dk1>
        <a:srgbClr val="000000"/>
      </a:dk1>
      <a:lt1>
        <a:srgbClr val="FFFFFF"/>
      </a:lt1>
      <a:dk2>
        <a:srgbClr val="0F1423"/>
      </a:dk2>
      <a:lt2>
        <a:srgbClr val="FFFFFF"/>
      </a:lt2>
      <a:accent1>
        <a:srgbClr val="0E8EE7"/>
      </a:accent1>
      <a:accent2>
        <a:srgbClr val="1EE8F5"/>
      </a:accent2>
      <a:accent3>
        <a:srgbClr val="0E8EE7"/>
      </a:accent3>
      <a:accent4>
        <a:srgbClr val="1EE8F5"/>
      </a:accent4>
      <a:accent5>
        <a:srgbClr val="0E8EE7"/>
      </a:accent5>
      <a:accent6>
        <a:srgbClr val="1EE8F5"/>
      </a:accent6>
      <a:hlink>
        <a:srgbClr val="0E8EE7"/>
      </a:hlink>
      <a:folHlink>
        <a:srgbClr val="1EE8F5"/>
      </a:folHlink>
    </a:clrScheme>
    <a:fontScheme name="自定义 9">
      <a:majorFont>
        <a:latin typeface="字魂58号-创中黑"/>
        <a:ea typeface="字魂58号-创中黑"/>
        <a:cs typeface=""/>
      </a:majorFont>
      <a:minorFont>
        <a:latin typeface="字魂58号-创中黑"/>
        <a:ea typeface="字魂58号-创中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angfor_Dark_202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entury Gothic"/>
        <a:ea typeface="Century Gothic"/>
        <a:cs typeface=""/>
      </a:majorFont>
      <a:minorFont>
        <a:latin typeface="Century Gothic"/>
        <a:ea typeface="Century Gothi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ngfor_Dark_2022" id="{D7B2A55D-9530-45F7-A57D-3DF07D73EC01}" vid="{E77DDDEE-ECFC-4869-8B94-D2B3A584D0AE}"/>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8CD80514D08D4087755A1485E85BE8" ma:contentTypeVersion="8" ma:contentTypeDescription="Create a new document." ma:contentTypeScope="" ma:versionID="4b4f2a24aca325cff8a6dfebbadf3ba0">
  <xsd:schema xmlns:xsd="http://www.w3.org/2001/XMLSchema" xmlns:xs="http://www.w3.org/2001/XMLSchema" xmlns:p="http://schemas.microsoft.com/office/2006/metadata/properties" xmlns:ns2="a9c3abf2-a464-4149-86ac-57e6585b77dc" targetNamespace="http://schemas.microsoft.com/office/2006/metadata/properties" ma:root="true" ma:fieldsID="73a48587afeb637c9001fec8ef0c011f" ns2:_="">
    <xsd:import namespace="a9c3abf2-a464-4149-86ac-57e6585b77d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c3abf2-a464-4149-86ac-57e6585b77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74EC791-93F1-4059-A888-6E335E96DB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c3abf2-a464-4149-86ac-57e6585b77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5316FCE-C815-4C0F-8CF8-D6C71CE691E7}">
  <ds:schemaRefs>
    <ds:schemaRef ds:uri="http://schemas.microsoft.com/sharepoint/v3/contenttype/forms"/>
  </ds:schemaRefs>
</ds:datastoreItem>
</file>

<file path=customXml/itemProps3.xml><?xml version="1.0" encoding="utf-8"?>
<ds:datastoreItem xmlns:ds="http://schemas.openxmlformats.org/officeDocument/2006/customXml" ds:itemID="{8C189B9A-71AC-4F83-8C31-C292C1EDAC25}">
  <ds:schemaRefs>
    <ds:schemaRef ds:uri="http://purl.org/dc/terms/"/>
    <ds:schemaRef ds:uri="e56445a7-7226-47cb-9595-10b885804ec0"/>
    <ds:schemaRef ds:uri="http://schemas.microsoft.com/office/2006/documentManagement/types"/>
    <ds:schemaRef ds:uri="http://purl.org/dc/elements/1.1/"/>
    <ds:schemaRef ds:uri="7ab86252-f4d6-4a40-bcea-511368cca547"/>
    <ds:schemaRef ds:uri="http://www.w3.org/XML/1998/namespace"/>
    <ds:schemaRef ds:uri="http://schemas.microsoft.com/office/2006/metadata/properties"/>
    <ds:schemaRef ds:uri="http://schemas.openxmlformats.org/package/2006/metadata/core-properties"/>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74024</TotalTime>
  <Words>8538</Words>
  <Application>Microsoft Office PowerPoint</Application>
  <PresentationFormat>Panorámica</PresentationFormat>
  <Paragraphs>1501</Paragraphs>
  <Slides>87</Slides>
  <Notes>56</Notes>
  <HiddenSlides>15</HiddenSlides>
  <MMClips>0</MMClips>
  <ScaleCrop>false</ScaleCrop>
  <HeadingPairs>
    <vt:vector size="6" baseType="variant">
      <vt:variant>
        <vt:lpstr>Fuentes usadas</vt:lpstr>
      </vt:variant>
      <vt:variant>
        <vt:i4>17</vt:i4>
      </vt:variant>
      <vt:variant>
        <vt:lpstr>Tema</vt:lpstr>
      </vt:variant>
      <vt:variant>
        <vt:i4>6</vt:i4>
      </vt:variant>
      <vt:variant>
        <vt:lpstr>Títulos de diapositiva</vt:lpstr>
      </vt:variant>
      <vt:variant>
        <vt:i4>87</vt:i4>
      </vt:variant>
    </vt:vector>
  </HeadingPairs>
  <TitlesOfParts>
    <vt:vector size="110" baseType="lpstr">
      <vt:lpstr>等线</vt:lpstr>
      <vt:lpstr>等线</vt:lpstr>
      <vt:lpstr>等线 Light</vt:lpstr>
      <vt:lpstr>微软雅黑</vt:lpstr>
      <vt:lpstr>微软雅黑</vt:lpstr>
      <vt:lpstr>Arial</vt:lpstr>
      <vt:lpstr>Calibri</vt:lpstr>
      <vt:lpstr>Century Gothic</vt:lpstr>
      <vt:lpstr>Cooper Black</vt:lpstr>
      <vt:lpstr>Helvetica</vt:lpstr>
      <vt:lpstr>Poppins Light</vt:lpstr>
      <vt:lpstr>Proxima Nova Rg</vt:lpstr>
      <vt:lpstr>RedHatDisplay-Medium</vt:lpstr>
      <vt:lpstr>Roboto</vt:lpstr>
      <vt:lpstr>Times New Roman</vt:lpstr>
      <vt:lpstr>Wingdings</vt:lpstr>
      <vt:lpstr>字魂58号-创中黑</vt:lpstr>
      <vt:lpstr>Office 主题</vt:lpstr>
      <vt:lpstr>Sangfor Dark</vt:lpstr>
      <vt:lpstr>1_Office 主题</vt:lpstr>
      <vt:lpstr>Office 主题​​</vt:lpstr>
      <vt:lpstr>1_Office 主题​​</vt:lpstr>
      <vt:lpstr>Sangfor_Dark_2022</vt:lpstr>
      <vt:lpstr>Presentación de PowerPoint</vt:lpstr>
      <vt:lpstr>Expansión Global</vt:lpstr>
      <vt:lpstr>Crecimiento y Expansión</vt:lpstr>
      <vt:lpstr>División empresarial</vt:lpstr>
      <vt:lpstr>Presentación de PowerPoint</vt:lpstr>
      <vt:lpstr>Portafoilio de Productos, Soluciones, y Servicios </vt:lpstr>
      <vt:lpstr>Protección Integral Extremo a Extremo</vt:lpstr>
      <vt:lpstr>Servicios de seguridad de Sangfor</vt:lpstr>
      <vt:lpstr>Soluciones de Seguridad Sangfor</vt:lpstr>
      <vt:lpstr>Presentación de PowerPoint</vt:lpstr>
      <vt:lpstr>Agenda</vt:lpstr>
      <vt:lpstr>Nuevos desafíos para mantener las redes seguras</vt:lpstr>
      <vt:lpstr>Enfoque de los desafíos de seguridad</vt:lpstr>
      <vt:lpstr>NGFW + NGWAF + SOC Lite con IA</vt:lpstr>
      <vt:lpstr>Características principales de Sangfor NGAF</vt:lpstr>
      <vt:lpstr>Gartner Magic Quadrant for Network Firewalls 2022</vt:lpstr>
      <vt:lpstr>Evaluaciones de efectividad y desempeño</vt:lpstr>
      <vt:lpstr>Presentación de PowerPoint</vt:lpstr>
      <vt:lpstr>Introducing Sangfor Network Secure Firewall</vt:lpstr>
      <vt:lpstr>Presentación de PowerPoint</vt:lpstr>
      <vt:lpstr>Problema: Responder a los ataques y movimiento lateral</vt:lpstr>
      <vt:lpstr>Defensa proactiva con Sangfor Network Secure</vt:lpstr>
      <vt:lpstr>Extremadamente fácil de configurar</vt:lpstr>
      <vt:lpstr>Valores de protección claves</vt:lpstr>
      <vt:lpstr>Presentación de PowerPoint</vt:lpstr>
      <vt:lpstr>Riesgo de seguridad del IoT/OT </vt:lpstr>
      <vt:lpstr>Controles de seguridad tradicionales de IoT</vt:lpstr>
      <vt:lpstr>Sangfor Network Secure con protección IoT/OT</vt:lpstr>
      <vt:lpstr>Detección y control inteligente de dispositivos IoT</vt:lpstr>
      <vt:lpstr>Detenga los ataques contra los dispositivos IoT</vt:lpstr>
      <vt:lpstr>Protección IoT/OT fácil de poner en marcha</vt:lpstr>
      <vt:lpstr>Presentación de PowerPoint</vt:lpstr>
      <vt:lpstr>Ventajas / Desventajas de SD-WAN</vt:lpstr>
      <vt:lpstr>Arquitectura SD-WAN segura de Sangfor</vt:lpstr>
      <vt:lpstr>Dirección y optimización inteligente del tráfico SD-WAN</vt:lpstr>
      <vt:lpstr>Network Secure Integrates with Access Secure</vt:lpstr>
      <vt:lpstr>Casos de uso típicos</vt:lpstr>
      <vt:lpstr>Presentación de PowerPoint</vt:lpstr>
      <vt:lpstr>Integración mejorada entre Firewall y  Endpoint Secure</vt:lpstr>
      <vt:lpstr>Seguimiento y respuesta en el End Point</vt:lpstr>
      <vt:lpstr>Punto débil: políticas de control de acceso complejas</vt:lpstr>
      <vt:lpstr>SOC Lite | Optimización de políticas sin esfuerzo</vt:lpstr>
      <vt:lpstr>Compatibilidad con dominios virtuales</vt:lpstr>
      <vt:lpstr>Mejora de la alta disponibilidad</vt:lpstr>
      <vt:lpstr>Presentación de PowerPoint</vt:lpstr>
      <vt:lpstr>Presentación de PowerPoint</vt:lpstr>
      <vt:lpstr>¿Qué es NDR?</vt:lpstr>
      <vt:lpstr>¿Por qué es importante NDR?</vt:lpstr>
      <vt:lpstr>¿Por qué Sangfor Cyber Command?</vt:lpstr>
      <vt:lpstr>Presentación de PowerPoint</vt:lpstr>
      <vt:lpstr>Presentación de PowerPoint</vt:lpstr>
      <vt:lpstr>Presentación de PowerPoint</vt:lpstr>
      <vt:lpstr>Presentación de PowerPoint</vt:lpstr>
      <vt:lpstr>Presentación de PowerPoint</vt:lpstr>
      <vt:lpstr>Presentación de PowerPoint</vt:lpstr>
      <vt:lpstr>Más opciones para el endurecimiento del sistema</vt:lpstr>
      <vt:lpstr>Presentación de PowerPoint</vt:lpstr>
      <vt:lpstr>Presentación de PowerPoint</vt:lpstr>
      <vt:lpstr>Seguridad avanzada para pequeñas y medianas empresas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Comentarios auténticos de los clientes</vt:lpstr>
      <vt:lpstr>Gartner Recognition</vt:lpstr>
      <vt:lpstr>Reconocimiento internacional y cooperación</vt:lpstr>
      <vt:lpstr>Presentación de PowerPoint</vt:lpstr>
      <vt:lpstr>Clientes de Sangfor Fortune Global 500</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2019</dc:creator>
  <cp:lastModifiedBy>Maury Sangfor</cp:lastModifiedBy>
  <cp:revision>11</cp:revision>
  <cp:lastPrinted>2023-07-25T05:58:51Z</cp:lastPrinted>
  <dcterms:created xsi:type="dcterms:W3CDTF">2019-02-27T02:00:39Z</dcterms:created>
  <dcterms:modified xsi:type="dcterms:W3CDTF">2024-02-19T15:36:39Z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698100</vt:r8>
  </property>
  <property fmtid="{D5CDD505-2E9C-101B-9397-08002B2CF9AE}" pid="3" name="ContentTypeId">
    <vt:lpwstr>0x010100908CD80514D08D4087755A1485E85BE8</vt:lpwstr>
  </property>
  <property fmtid="{D5CDD505-2E9C-101B-9397-08002B2CF9AE}" pid="4" name="ComplianceAssetId">
    <vt:lpwstr/>
  </property>
  <property fmtid="{D5CDD505-2E9C-101B-9397-08002B2CF9AE}" pid="5" name="MediaServiceImageTags">
    <vt:lpwstr/>
  </property>
</Properties>
</file>